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Inter Tight Medium"/>
      <p:regular r:id="rId24"/>
      <p:bold r:id="rId25"/>
      <p:italic r:id="rId26"/>
      <p:boldItalic r:id="rId27"/>
    </p:embeddedFont>
    <p:embeddedFont>
      <p:font typeface="Inter Tight"/>
      <p:regular r:id="rId28"/>
      <p:bold r:id="rId29"/>
      <p:italic r:id="rId30"/>
      <p:boldItalic r:id="rId31"/>
    </p:embeddedFont>
    <p:embeddedFont>
      <p:font typeface="Inter Tight SemiBold"/>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InterTightMedium-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InterTightMedium-italic.fntdata"/><Relationship Id="rId25" Type="http://schemas.openxmlformats.org/officeDocument/2006/relationships/font" Target="fonts/InterTightMedium-bold.fntdata"/><Relationship Id="rId28" Type="http://schemas.openxmlformats.org/officeDocument/2006/relationships/font" Target="fonts/InterTight-regular.fntdata"/><Relationship Id="rId27" Type="http://schemas.openxmlformats.org/officeDocument/2006/relationships/font" Target="fonts/InterTightMedium-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InterTight-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InterTight-boldItalic.fntdata"/><Relationship Id="rId30" Type="http://schemas.openxmlformats.org/officeDocument/2006/relationships/font" Target="fonts/InterTight-italic.fntdata"/><Relationship Id="rId11" Type="http://schemas.openxmlformats.org/officeDocument/2006/relationships/slide" Target="slides/slide6.xml"/><Relationship Id="rId33" Type="http://schemas.openxmlformats.org/officeDocument/2006/relationships/font" Target="fonts/InterTightSemiBold-bold.fntdata"/><Relationship Id="rId10" Type="http://schemas.openxmlformats.org/officeDocument/2006/relationships/slide" Target="slides/slide5.xml"/><Relationship Id="rId32" Type="http://schemas.openxmlformats.org/officeDocument/2006/relationships/font" Target="fonts/InterTightSemiBold-regular.fntdata"/><Relationship Id="rId13" Type="http://schemas.openxmlformats.org/officeDocument/2006/relationships/slide" Target="slides/slide8.xml"/><Relationship Id="rId35" Type="http://schemas.openxmlformats.org/officeDocument/2006/relationships/font" Target="fonts/InterTightSemiBold-boldItalic.fntdata"/><Relationship Id="rId12" Type="http://schemas.openxmlformats.org/officeDocument/2006/relationships/slide" Target="slides/slide7.xml"/><Relationship Id="rId34" Type="http://schemas.openxmlformats.org/officeDocument/2006/relationships/font" Target="fonts/InterTightSemi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3aba6e0e4f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3aba6e0e4f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3b07b3d3778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3b07b3d3778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3b07b3d3778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3b07b3d3778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3b487fbadd0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3b487fbadd0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3b07b3d3778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3b07b3d3778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3b07b3d3778_2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3b07b3d3778_2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3b07b3d3778_2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3b07b3d3778_2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3b07b3d3778_2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3b07b3d3778_2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3b07b3d3778_2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3b07b3d3778_2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3b07b3d3778_2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3b07b3d3778_2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3aba6e0e4f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3aba6e0e4f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aba6e0e4f8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3aba6e0e4f8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aba6e0e4f8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3aba6e0e4f8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aba6e0e4f8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3aba6e0e4f8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39162cd747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39162cd747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3ae2563633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3ae2563633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3ae2563633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3ae2563633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3b07b3d3778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3b07b3d377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grpSp>
        <p:nvGrpSpPr>
          <p:cNvPr id="10" name="Google Shape;10;p2"/>
          <p:cNvGrpSpPr/>
          <p:nvPr/>
        </p:nvGrpSpPr>
        <p:grpSpPr>
          <a:xfrm rot="299808">
            <a:off x="124383" y="-559521"/>
            <a:ext cx="8900029" cy="6258229"/>
            <a:chOff x="124223" y="-559280"/>
            <a:chExt cx="8900025" cy="6258226"/>
          </a:xfrm>
        </p:grpSpPr>
        <p:grpSp>
          <p:nvGrpSpPr>
            <p:cNvPr id="11" name="Google Shape;11;p2"/>
            <p:cNvGrpSpPr/>
            <p:nvPr/>
          </p:nvGrpSpPr>
          <p:grpSpPr>
            <a:xfrm>
              <a:off x="124223" y="-78561"/>
              <a:ext cx="8900025" cy="5296800"/>
              <a:chOff x="124223" y="-78561"/>
              <a:chExt cx="8900025" cy="5296800"/>
            </a:xfrm>
          </p:grpSpPr>
          <p:sp>
            <p:nvSpPr>
              <p:cNvPr id="12" name="Google Shape;12;p2"/>
              <p:cNvSpPr/>
              <p:nvPr/>
            </p:nvSpPr>
            <p:spPr>
              <a:xfrm rot="-1623">
                <a:off x="7117071" y="2014308"/>
                <a:ext cx="1906200" cy="1875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ter Tight"/>
                  <a:ea typeface="Inter Tight"/>
                  <a:cs typeface="Inter Tight"/>
                  <a:sym typeface="Inter Tight"/>
                </a:endParaRPr>
              </a:p>
            </p:txBody>
          </p:sp>
          <p:sp>
            <p:nvSpPr>
              <p:cNvPr id="13" name="Google Shape;13;p2"/>
              <p:cNvSpPr/>
              <p:nvPr/>
            </p:nvSpPr>
            <p:spPr>
              <a:xfrm flipH="1" rot="-1487">
                <a:off x="124823" y="-77211"/>
                <a:ext cx="6242101" cy="5294100"/>
              </a:xfrm>
              <a:prstGeom prst="snip1Rect">
                <a:avLst>
                  <a:gd fmla="val 42486"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ter Tight SemiBold"/>
                  <a:ea typeface="Inter Tight SemiBold"/>
                  <a:cs typeface="Inter Tight SemiBold"/>
                  <a:sym typeface="Inter Tight SemiBold"/>
                </a:endParaRPr>
              </a:p>
            </p:txBody>
          </p:sp>
          <p:sp>
            <p:nvSpPr>
              <p:cNvPr id="14" name="Google Shape;14;p2"/>
              <p:cNvSpPr/>
              <p:nvPr/>
            </p:nvSpPr>
            <p:spPr>
              <a:xfrm flipH="1" rot="10798513">
                <a:off x="2781248" y="-76291"/>
                <a:ext cx="6242401" cy="5289900"/>
              </a:xfrm>
              <a:prstGeom prst="snip1Rect">
                <a:avLst>
                  <a:gd fmla="val 42496"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ter Tight SemiBold"/>
                  <a:ea typeface="Inter Tight SemiBold"/>
                  <a:cs typeface="Inter Tight SemiBold"/>
                  <a:sym typeface="Inter Tight SemiBold"/>
                </a:endParaRPr>
              </a:p>
            </p:txBody>
          </p:sp>
          <p:sp>
            <p:nvSpPr>
              <p:cNvPr id="15" name="Google Shape;15;p2"/>
              <p:cNvSpPr/>
              <p:nvPr/>
            </p:nvSpPr>
            <p:spPr>
              <a:xfrm rot="-1623">
                <a:off x="125118" y="1250275"/>
                <a:ext cx="1906200" cy="1875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ter Tight"/>
                  <a:ea typeface="Inter Tight"/>
                  <a:cs typeface="Inter Tight"/>
                  <a:sym typeface="Inter Tight"/>
                </a:endParaRPr>
              </a:p>
            </p:txBody>
          </p:sp>
        </p:grpSp>
        <p:sp>
          <p:nvSpPr>
            <p:cNvPr id="16" name="Google Shape;16;p2"/>
            <p:cNvSpPr/>
            <p:nvPr/>
          </p:nvSpPr>
          <p:spPr>
            <a:xfrm rot="-4516116">
              <a:off x="314265" y="-331820"/>
              <a:ext cx="1871106" cy="183798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Tight SemiBold"/>
                <a:ea typeface="Inter Tight SemiBold"/>
                <a:cs typeface="Inter Tight SemiBold"/>
                <a:sym typeface="Inter Tight SemiBold"/>
              </a:endParaRPr>
            </a:p>
          </p:txBody>
        </p:sp>
        <p:sp>
          <p:nvSpPr>
            <p:cNvPr id="17" name="Google Shape;17;p2"/>
            <p:cNvSpPr/>
            <p:nvPr/>
          </p:nvSpPr>
          <p:spPr>
            <a:xfrm rot="6283884">
              <a:off x="6963097" y="3633506"/>
              <a:ext cx="1871106" cy="183798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Tight SemiBold"/>
                <a:ea typeface="Inter Tight SemiBold"/>
                <a:cs typeface="Inter Tight SemiBold"/>
                <a:sym typeface="Inter Tight SemiBold"/>
              </a:endParaRPr>
            </a:p>
          </p:txBody>
        </p:sp>
      </p:grpSp>
      <p:sp>
        <p:nvSpPr>
          <p:cNvPr id="18" name="Google Shape;18;p2"/>
          <p:cNvSpPr txBox="1"/>
          <p:nvPr>
            <p:ph type="ctrTitle"/>
          </p:nvPr>
        </p:nvSpPr>
        <p:spPr>
          <a:xfrm>
            <a:off x="1826325" y="1559575"/>
            <a:ext cx="5494800" cy="15699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SzPts val="5000"/>
              <a:buNone/>
              <a:defRPr sz="5000"/>
            </a:lvl1pPr>
            <a:lvl2pPr lvl="1">
              <a:lnSpc>
                <a:spcPct val="90000"/>
              </a:lnSpc>
              <a:spcBef>
                <a:spcPts val="0"/>
              </a:spcBef>
              <a:spcAft>
                <a:spcPts val="0"/>
              </a:spcAft>
              <a:buSzPts val="5000"/>
              <a:buNone/>
              <a:defRPr sz="5000"/>
            </a:lvl2pPr>
            <a:lvl3pPr lvl="2">
              <a:lnSpc>
                <a:spcPct val="90000"/>
              </a:lnSpc>
              <a:spcBef>
                <a:spcPts val="0"/>
              </a:spcBef>
              <a:spcAft>
                <a:spcPts val="0"/>
              </a:spcAft>
              <a:buSzPts val="5000"/>
              <a:buNone/>
              <a:defRPr sz="5000"/>
            </a:lvl3pPr>
            <a:lvl4pPr lvl="3">
              <a:lnSpc>
                <a:spcPct val="90000"/>
              </a:lnSpc>
              <a:spcBef>
                <a:spcPts val="0"/>
              </a:spcBef>
              <a:spcAft>
                <a:spcPts val="0"/>
              </a:spcAft>
              <a:buSzPts val="5000"/>
              <a:buNone/>
              <a:defRPr sz="5000"/>
            </a:lvl4pPr>
            <a:lvl5pPr lvl="4">
              <a:lnSpc>
                <a:spcPct val="90000"/>
              </a:lnSpc>
              <a:spcBef>
                <a:spcPts val="0"/>
              </a:spcBef>
              <a:spcAft>
                <a:spcPts val="0"/>
              </a:spcAft>
              <a:buSzPts val="5000"/>
              <a:buNone/>
              <a:defRPr sz="5000"/>
            </a:lvl5pPr>
            <a:lvl6pPr lvl="5">
              <a:lnSpc>
                <a:spcPct val="90000"/>
              </a:lnSpc>
              <a:spcBef>
                <a:spcPts val="0"/>
              </a:spcBef>
              <a:spcAft>
                <a:spcPts val="0"/>
              </a:spcAft>
              <a:buSzPts val="5000"/>
              <a:buNone/>
              <a:defRPr sz="5000"/>
            </a:lvl6pPr>
            <a:lvl7pPr lvl="6">
              <a:lnSpc>
                <a:spcPct val="90000"/>
              </a:lnSpc>
              <a:spcBef>
                <a:spcPts val="0"/>
              </a:spcBef>
              <a:spcAft>
                <a:spcPts val="0"/>
              </a:spcAft>
              <a:buSzPts val="5000"/>
              <a:buNone/>
              <a:defRPr sz="5000"/>
            </a:lvl7pPr>
            <a:lvl8pPr lvl="7">
              <a:lnSpc>
                <a:spcPct val="90000"/>
              </a:lnSpc>
              <a:spcBef>
                <a:spcPts val="0"/>
              </a:spcBef>
              <a:spcAft>
                <a:spcPts val="0"/>
              </a:spcAft>
              <a:buSzPts val="5000"/>
              <a:buNone/>
              <a:defRPr sz="5000"/>
            </a:lvl8pPr>
            <a:lvl9pPr lvl="8">
              <a:lnSpc>
                <a:spcPct val="90000"/>
              </a:lnSpc>
              <a:spcBef>
                <a:spcPts val="0"/>
              </a:spcBef>
              <a:spcAft>
                <a:spcPts val="0"/>
              </a:spcAft>
              <a:buSzPts val="5000"/>
              <a:buNone/>
              <a:defRPr sz="5000"/>
            </a:lvl9pPr>
          </a:lstStyle>
          <a:p/>
        </p:txBody>
      </p:sp>
      <p:sp>
        <p:nvSpPr>
          <p:cNvPr id="19" name="Google Shape;19;p2"/>
          <p:cNvSpPr txBox="1"/>
          <p:nvPr>
            <p:ph idx="1" type="subTitle"/>
          </p:nvPr>
        </p:nvSpPr>
        <p:spPr>
          <a:xfrm>
            <a:off x="1826325" y="3252475"/>
            <a:ext cx="5494800" cy="792600"/>
          </a:xfrm>
          <a:prstGeom prst="rect">
            <a:avLst/>
          </a:prstGeom>
        </p:spPr>
        <p:txBody>
          <a:bodyPr anchorCtr="0" anchor="t" bIns="91425" lIns="91425" spcFirstLastPara="1" rIns="91425" wrap="square" tIns="91425">
            <a:spAutoFit/>
          </a:bodyPr>
          <a:lstStyle>
            <a:lvl1pPr lvl="0">
              <a:spcBef>
                <a:spcPts val="0"/>
              </a:spcBef>
              <a:spcAft>
                <a:spcPts val="0"/>
              </a:spcAft>
              <a:buSzPts val="2500"/>
              <a:buFont typeface="Inter Tight Medium"/>
              <a:buNone/>
              <a:defRPr sz="2500">
                <a:latin typeface="Inter Tight Medium"/>
                <a:ea typeface="Inter Tight Medium"/>
                <a:cs typeface="Inter Tight Medium"/>
                <a:sym typeface="Inter Tight Medium"/>
              </a:defRPr>
            </a:lvl1pPr>
            <a:lvl2pPr lvl="1">
              <a:spcBef>
                <a:spcPts val="0"/>
              </a:spcBef>
              <a:spcAft>
                <a:spcPts val="0"/>
              </a:spcAft>
              <a:buSzPts val="2500"/>
              <a:buFont typeface="Inter Tight Medium"/>
              <a:buNone/>
              <a:defRPr sz="2500">
                <a:latin typeface="Inter Tight Medium"/>
                <a:ea typeface="Inter Tight Medium"/>
                <a:cs typeface="Inter Tight Medium"/>
                <a:sym typeface="Inter Tight Medium"/>
              </a:defRPr>
            </a:lvl2pPr>
            <a:lvl3pPr lvl="2">
              <a:spcBef>
                <a:spcPts val="0"/>
              </a:spcBef>
              <a:spcAft>
                <a:spcPts val="0"/>
              </a:spcAft>
              <a:buSzPts val="2500"/>
              <a:buFont typeface="Inter Tight Medium"/>
              <a:buNone/>
              <a:defRPr sz="2500">
                <a:latin typeface="Inter Tight Medium"/>
                <a:ea typeface="Inter Tight Medium"/>
                <a:cs typeface="Inter Tight Medium"/>
                <a:sym typeface="Inter Tight Medium"/>
              </a:defRPr>
            </a:lvl3pPr>
            <a:lvl4pPr lvl="3">
              <a:spcBef>
                <a:spcPts val="0"/>
              </a:spcBef>
              <a:spcAft>
                <a:spcPts val="0"/>
              </a:spcAft>
              <a:buSzPts val="2500"/>
              <a:buFont typeface="Inter Tight Medium"/>
              <a:buNone/>
              <a:defRPr sz="2500">
                <a:latin typeface="Inter Tight Medium"/>
                <a:ea typeface="Inter Tight Medium"/>
                <a:cs typeface="Inter Tight Medium"/>
                <a:sym typeface="Inter Tight Medium"/>
              </a:defRPr>
            </a:lvl4pPr>
            <a:lvl5pPr lvl="4">
              <a:spcBef>
                <a:spcPts val="0"/>
              </a:spcBef>
              <a:spcAft>
                <a:spcPts val="0"/>
              </a:spcAft>
              <a:buSzPts val="2500"/>
              <a:buFont typeface="Inter Tight Medium"/>
              <a:buNone/>
              <a:defRPr sz="2500">
                <a:latin typeface="Inter Tight Medium"/>
                <a:ea typeface="Inter Tight Medium"/>
                <a:cs typeface="Inter Tight Medium"/>
                <a:sym typeface="Inter Tight Medium"/>
              </a:defRPr>
            </a:lvl5pPr>
            <a:lvl6pPr lvl="5">
              <a:spcBef>
                <a:spcPts val="0"/>
              </a:spcBef>
              <a:spcAft>
                <a:spcPts val="0"/>
              </a:spcAft>
              <a:buSzPts val="2500"/>
              <a:buFont typeface="Inter Tight Medium"/>
              <a:buNone/>
              <a:defRPr sz="2500">
                <a:latin typeface="Inter Tight Medium"/>
                <a:ea typeface="Inter Tight Medium"/>
                <a:cs typeface="Inter Tight Medium"/>
                <a:sym typeface="Inter Tight Medium"/>
              </a:defRPr>
            </a:lvl6pPr>
            <a:lvl7pPr lvl="6">
              <a:spcBef>
                <a:spcPts val="0"/>
              </a:spcBef>
              <a:spcAft>
                <a:spcPts val="0"/>
              </a:spcAft>
              <a:buSzPts val="2500"/>
              <a:buFont typeface="Inter Tight Medium"/>
              <a:buNone/>
              <a:defRPr sz="2500">
                <a:latin typeface="Inter Tight Medium"/>
                <a:ea typeface="Inter Tight Medium"/>
                <a:cs typeface="Inter Tight Medium"/>
                <a:sym typeface="Inter Tight Medium"/>
              </a:defRPr>
            </a:lvl7pPr>
            <a:lvl8pPr lvl="7">
              <a:spcBef>
                <a:spcPts val="0"/>
              </a:spcBef>
              <a:spcAft>
                <a:spcPts val="0"/>
              </a:spcAft>
              <a:buSzPts val="2500"/>
              <a:buFont typeface="Inter Tight Medium"/>
              <a:buNone/>
              <a:defRPr sz="2500">
                <a:latin typeface="Inter Tight Medium"/>
                <a:ea typeface="Inter Tight Medium"/>
                <a:cs typeface="Inter Tight Medium"/>
                <a:sym typeface="Inter Tight Medium"/>
              </a:defRPr>
            </a:lvl8pPr>
            <a:lvl9pPr lvl="8">
              <a:spcBef>
                <a:spcPts val="0"/>
              </a:spcBef>
              <a:spcAft>
                <a:spcPts val="0"/>
              </a:spcAft>
              <a:buSzPts val="2500"/>
              <a:buFont typeface="Inter Tight Medium"/>
              <a:buNone/>
              <a:defRPr sz="2500">
                <a:latin typeface="Inter Tight Medium"/>
                <a:ea typeface="Inter Tight Medium"/>
                <a:cs typeface="Inter Tight Medium"/>
                <a:sym typeface="Inter Tight Medium"/>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_1">
    <p:spTree>
      <p:nvGrpSpPr>
        <p:cNvPr id="51" name="Shape 51"/>
        <p:cNvGrpSpPr/>
        <p:nvPr/>
      </p:nvGrpSpPr>
      <p:grpSpPr>
        <a:xfrm>
          <a:off x="0" y="0"/>
          <a:ext cx="0" cy="0"/>
          <a:chOff x="0" y="0"/>
          <a:chExt cx="0" cy="0"/>
        </a:xfrm>
      </p:grpSpPr>
      <p:sp>
        <p:nvSpPr>
          <p:cNvPr id="52" name="Google Shape;52;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sp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3" name="Google Shape;53;p11"/>
          <p:cNvSpPr txBox="1"/>
          <p:nvPr>
            <p:ph idx="1" type="body"/>
          </p:nvPr>
        </p:nvSpPr>
        <p:spPr>
          <a:xfrm>
            <a:off x="311700" y="3152225"/>
            <a:ext cx="8520600" cy="1300800"/>
          </a:xfrm>
          <a:prstGeom prst="rect">
            <a:avLst/>
          </a:prstGeom>
        </p:spPr>
        <p:txBody>
          <a:bodyPr anchorCtr="0" anchor="t" bIns="91425" lIns="91425" spcFirstLastPara="1" rIns="91425" wrap="square" tIns="91425">
            <a:spAutoFit/>
          </a:bodyPr>
          <a:lstStyle>
            <a:lvl1pPr indent="-336550" lvl="0" marL="457200" algn="ctr">
              <a:spcBef>
                <a:spcPts val="0"/>
              </a:spcBef>
              <a:spcAft>
                <a:spcPts val="0"/>
              </a:spcAft>
              <a:buSzPts val="1700"/>
              <a:buChar char="●"/>
              <a:defRPr/>
            </a:lvl1pPr>
            <a:lvl2pPr indent="-336550" lvl="1" marL="914400" algn="ctr">
              <a:spcBef>
                <a:spcPts val="0"/>
              </a:spcBef>
              <a:spcAft>
                <a:spcPts val="0"/>
              </a:spcAft>
              <a:buSzPts val="1700"/>
              <a:buChar char="○"/>
              <a:defRPr/>
            </a:lvl2pPr>
            <a:lvl3pPr indent="-336550" lvl="2" marL="1371600" algn="ctr">
              <a:spcBef>
                <a:spcPts val="0"/>
              </a:spcBef>
              <a:spcAft>
                <a:spcPts val="0"/>
              </a:spcAft>
              <a:buSzPts val="1700"/>
              <a:buChar char="■"/>
              <a:defRPr/>
            </a:lvl3pPr>
            <a:lvl4pPr indent="-336550" lvl="3" marL="1828800" algn="ctr">
              <a:spcBef>
                <a:spcPts val="0"/>
              </a:spcBef>
              <a:spcAft>
                <a:spcPts val="0"/>
              </a:spcAft>
              <a:buSzPts val="1700"/>
              <a:buChar char="●"/>
              <a:defRPr/>
            </a:lvl4pPr>
            <a:lvl5pPr indent="-336550" lvl="4" marL="2286000" algn="ctr">
              <a:spcBef>
                <a:spcPts val="0"/>
              </a:spcBef>
              <a:spcAft>
                <a:spcPts val="0"/>
              </a:spcAft>
              <a:buSzPts val="1700"/>
              <a:buChar char="○"/>
              <a:defRPr/>
            </a:lvl5pPr>
            <a:lvl6pPr indent="-336550" lvl="5" marL="2743200" algn="ctr">
              <a:spcBef>
                <a:spcPts val="0"/>
              </a:spcBef>
              <a:spcAft>
                <a:spcPts val="0"/>
              </a:spcAft>
              <a:buSzPts val="1700"/>
              <a:buChar char="■"/>
              <a:defRPr/>
            </a:lvl6pPr>
            <a:lvl7pPr indent="-336550" lvl="6" marL="3200400" algn="ctr">
              <a:spcBef>
                <a:spcPts val="0"/>
              </a:spcBef>
              <a:spcAft>
                <a:spcPts val="0"/>
              </a:spcAft>
              <a:buSzPts val="1700"/>
              <a:buChar char="●"/>
              <a:defRPr/>
            </a:lvl7pPr>
            <a:lvl8pPr indent="-336550" lvl="7" marL="3657600" algn="ctr">
              <a:spcBef>
                <a:spcPts val="0"/>
              </a:spcBef>
              <a:spcAft>
                <a:spcPts val="0"/>
              </a:spcAft>
              <a:buSzPts val="1700"/>
              <a:buChar char="○"/>
              <a:defRPr/>
            </a:lvl8pPr>
            <a:lvl9pPr indent="-336550" lvl="8" marL="4114800" algn="ctr">
              <a:spcBef>
                <a:spcPts val="0"/>
              </a:spcBef>
              <a:spcAft>
                <a:spcPts val="0"/>
              </a:spcAft>
              <a:buSzPts val="1700"/>
              <a:buChar char="■"/>
              <a:defRPr/>
            </a:lvl9pPr>
          </a:lstStyle>
          <a:p/>
        </p:txBody>
      </p:sp>
      <p:sp>
        <p:nvSpPr>
          <p:cNvPr id="54" name="Google Shape;54;p11"/>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_1">
    <p:spTree>
      <p:nvGrpSpPr>
        <p:cNvPr id="55" name="Shape 55"/>
        <p:cNvGrpSpPr/>
        <p:nvPr/>
      </p:nvGrpSpPr>
      <p:grpSpPr>
        <a:xfrm>
          <a:off x="0" y="0"/>
          <a:ext cx="0" cy="0"/>
          <a:chOff x="0" y="0"/>
          <a:chExt cx="0" cy="0"/>
        </a:xfrm>
      </p:grpSpPr>
      <p:sp>
        <p:nvSpPr>
          <p:cNvPr id="56" name="Google Shape;56;p12"/>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CUSTOM_7_1">
    <p:spTree>
      <p:nvGrpSpPr>
        <p:cNvPr id="57" name="Shape 57"/>
        <p:cNvGrpSpPr/>
        <p:nvPr/>
      </p:nvGrpSpPr>
      <p:grpSpPr>
        <a:xfrm>
          <a:off x="0" y="0"/>
          <a:ext cx="0" cy="0"/>
          <a:chOff x="0" y="0"/>
          <a:chExt cx="0" cy="0"/>
        </a:xfrm>
      </p:grpSpPr>
      <p:sp>
        <p:nvSpPr>
          <p:cNvPr id="58" name="Google Shape;58;p13"/>
          <p:cNvSpPr txBox="1"/>
          <p:nvPr>
            <p:ph type="title"/>
          </p:nvPr>
        </p:nvSpPr>
        <p:spPr>
          <a:xfrm>
            <a:off x="677325" y="1832775"/>
            <a:ext cx="3217200" cy="1484100"/>
          </a:xfrm>
          <a:prstGeom prst="rect">
            <a:avLst/>
          </a:prstGeom>
        </p:spPr>
        <p:txBody>
          <a:bodyPr anchorCtr="0" anchor="ctr" bIns="91425" lIns="91425" spcFirstLastPara="1" rIns="91425" wrap="square" tIns="91425">
            <a:spAutoFit/>
          </a:bodyPr>
          <a:lstStyle>
            <a:lvl1pPr lvl="0">
              <a:spcBef>
                <a:spcPts val="0"/>
              </a:spcBef>
              <a:spcAft>
                <a:spcPts val="0"/>
              </a:spcAft>
              <a:buSzPts val="4200"/>
              <a:buNone/>
              <a:defRPr sz="4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9" name="Google Shape;59;p13"/>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60" name="Google Shape;60;p13"/>
          <p:cNvSpPr txBox="1"/>
          <p:nvPr>
            <p:ph idx="1" type="subTitle"/>
          </p:nvPr>
        </p:nvSpPr>
        <p:spPr>
          <a:xfrm>
            <a:off x="4406650" y="39375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61" name="Google Shape;61;p13"/>
          <p:cNvSpPr txBox="1"/>
          <p:nvPr>
            <p:ph idx="2" type="subTitle"/>
          </p:nvPr>
        </p:nvSpPr>
        <p:spPr>
          <a:xfrm>
            <a:off x="4406650" y="115170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62" name="Google Shape;62;p13"/>
          <p:cNvSpPr txBox="1"/>
          <p:nvPr>
            <p:ph idx="3" type="subTitle"/>
          </p:nvPr>
        </p:nvSpPr>
        <p:spPr>
          <a:xfrm>
            <a:off x="4406650" y="342557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63" name="Google Shape;63;p13"/>
          <p:cNvSpPr txBox="1"/>
          <p:nvPr>
            <p:ph idx="4" type="subTitle"/>
          </p:nvPr>
        </p:nvSpPr>
        <p:spPr>
          <a:xfrm>
            <a:off x="4406650" y="190966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64" name="Google Shape;64;p13"/>
          <p:cNvSpPr txBox="1"/>
          <p:nvPr>
            <p:ph idx="5" type="subTitle"/>
          </p:nvPr>
        </p:nvSpPr>
        <p:spPr>
          <a:xfrm>
            <a:off x="4406650" y="418352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65" name="Google Shape;65;p13"/>
          <p:cNvSpPr txBox="1"/>
          <p:nvPr>
            <p:ph idx="6" type="subTitle"/>
          </p:nvPr>
        </p:nvSpPr>
        <p:spPr>
          <a:xfrm>
            <a:off x="4406650" y="266761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CUSTOM_8_1">
    <p:spTree>
      <p:nvGrpSpPr>
        <p:cNvPr id="66" name="Shape 66"/>
        <p:cNvGrpSpPr/>
        <p:nvPr/>
      </p:nvGrpSpPr>
      <p:grpSpPr>
        <a:xfrm>
          <a:off x="0" y="0"/>
          <a:ext cx="0" cy="0"/>
          <a:chOff x="0" y="0"/>
          <a:chExt cx="0" cy="0"/>
        </a:xfrm>
      </p:grpSpPr>
      <p:sp>
        <p:nvSpPr>
          <p:cNvPr id="67" name="Google Shape;67;p14"/>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8" name="Google Shape;68;p14"/>
          <p:cNvSpPr txBox="1"/>
          <p:nvPr>
            <p:ph idx="1" type="body"/>
          </p:nvPr>
        </p:nvSpPr>
        <p:spPr>
          <a:xfrm>
            <a:off x="311700" y="1152475"/>
            <a:ext cx="4473900" cy="3416400"/>
          </a:xfrm>
          <a:prstGeom prst="rect">
            <a:avLst/>
          </a:prstGeom>
        </p:spPr>
        <p:txBody>
          <a:bodyPr anchorCtr="0" anchor="t" bIns="91425" lIns="91425" spcFirstLastPara="1" rIns="91425" wrap="square" tIns="91425">
            <a:spAutoFit/>
          </a:bodyPr>
          <a:lstStyle>
            <a:lvl1pPr indent="-336550" lvl="0" marL="457200">
              <a:spcBef>
                <a:spcPts val="0"/>
              </a:spcBef>
              <a:spcAft>
                <a:spcPts val="0"/>
              </a:spcAft>
              <a:buSzPts val="17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69" name="Google Shape;69;p14"/>
          <p:cNvSpPr/>
          <p:nvPr>
            <p:ph idx="2" type="pic"/>
          </p:nvPr>
        </p:nvSpPr>
        <p:spPr>
          <a:xfrm>
            <a:off x="4992024" y="1152775"/>
            <a:ext cx="3840300" cy="3416400"/>
          </a:xfrm>
          <a:prstGeom prst="rect">
            <a:avLst/>
          </a:prstGeom>
          <a:noFill/>
          <a:ln>
            <a:noFill/>
          </a:ln>
        </p:spPr>
      </p:sp>
      <p:sp>
        <p:nvSpPr>
          <p:cNvPr id="70" name="Google Shape;70;p14"/>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CUSTOM_1">
    <p:spTree>
      <p:nvGrpSpPr>
        <p:cNvPr id="71" name="Shape 71"/>
        <p:cNvGrpSpPr/>
        <p:nvPr/>
      </p:nvGrpSpPr>
      <p:grpSpPr>
        <a:xfrm>
          <a:off x="0" y="0"/>
          <a:ext cx="0" cy="0"/>
          <a:chOff x="0" y="0"/>
          <a:chExt cx="0" cy="0"/>
        </a:xfrm>
      </p:grpSpPr>
      <p:sp>
        <p:nvSpPr>
          <p:cNvPr id="72" name="Google Shape;72;p15"/>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73" name="Google Shape;73;p15"/>
          <p:cNvSpPr txBox="1"/>
          <p:nvPr>
            <p:ph type="title"/>
          </p:nvPr>
        </p:nvSpPr>
        <p:spPr>
          <a:xfrm>
            <a:off x="483175" y="450025"/>
            <a:ext cx="8184600" cy="758100"/>
          </a:xfrm>
          <a:prstGeom prst="rect">
            <a:avLst/>
          </a:prstGeom>
        </p:spPr>
        <p:txBody>
          <a:bodyPr anchorCtr="0" anchor="ctr" bIns="91425" lIns="91425" spcFirstLastPara="1" rIns="91425" wrap="square" tIns="91425">
            <a:sp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4" name="Google Shape;74;p15"/>
          <p:cNvSpPr txBox="1"/>
          <p:nvPr>
            <p:ph idx="1" type="body"/>
          </p:nvPr>
        </p:nvSpPr>
        <p:spPr>
          <a:xfrm>
            <a:off x="483150" y="2237788"/>
            <a:ext cx="3619800" cy="2373600"/>
          </a:xfrm>
          <a:prstGeom prst="rect">
            <a:avLst/>
          </a:prstGeom>
        </p:spPr>
        <p:txBody>
          <a:bodyPr anchorCtr="0" anchor="t" bIns="91425" lIns="91425" spcFirstLastPara="1" rIns="91425" wrap="square" tIns="91425">
            <a:spAutoFit/>
          </a:bodyPr>
          <a:lstStyle>
            <a:lvl1pPr indent="-336550" lvl="0" marL="457200">
              <a:spcBef>
                <a:spcPts val="0"/>
              </a:spcBef>
              <a:spcAft>
                <a:spcPts val="0"/>
              </a:spcAft>
              <a:buSzPts val="17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75" name="Google Shape;75;p15"/>
          <p:cNvSpPr txBox="1"/>
          <p:nvPr>
            <p:ph idx="2" type="body"/>
          </p:nvPr>
        </p:nvSpPr>
        <p:spPr>
          <a:xfrm>
            <a:off x="5048000" y="2237788"/>
            <a:ext cx="3619800" cy="2373600"/>
          </a:xfrm>
          <a:prstGeom prst="rect">
            <a:avLst/>
          </a:prstGeom>
        </p:spPr>
        <p:txBody>
          <a:bodyPr anchorCtr="0" anchor="t" bIns="91425" lIns="91425" spcFirstLastPara="1" rIns="91425" wrap="square" tIns="91425">
            <a:spAutoFit/>
          </a:bodyPr>
          <a:lstStyle>
            <a:lvl1pPr indent="-336550" lvl="0" marL="457200">
              <a:spcBef>
                <a:spcPts val="0"/>
              </a:spcBef>
              <a:spcAft>
                <a:spcPts val="0"/>
              </a:spcAft>
              <a:buSzPts val="17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76" name="Google Shape;76;p15"/>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77" name="Google Shape;77;p15"/>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CUSTOM_2_2">
    <p:spTree>
      <p:nvGrpSpPr>
        <p:cNvPr id="78" name="Shape 78"/>
        <p:cNvGrpSpPr/>
        <p:nvPr/>
      </p:nvGrpSpPr>
      <p:grpSpPr>
        <a:xfrm>
          <a:off x="0" y="0"/>
          <a:ext cx="0" cy="0"/>
          <a:chOff x="0" y="0"/>
          <a:chExt cx="0" cy="0"/>
        </a:xfrm>
      </p:grpSpPr>
      <p:sp>
        <p:nvSpPr>
          <p:cNvPr id="79" name="Google Shape;79;p16"/>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80" name="Google Shape;80;p16"/>
          <p:cNvSpPr txBox="1"/>
          <p:nvPr>
            <p:ph idx="1" type="body"/>
          </p:nvPr>
        </p:nvSpPr>
        <p:spPr>
          <a:xfrm>
            <a:off x="483175" y="2417500"/>
            <a:ext cx="2455500" cy="2373600"/>
          </a:xfrm>
          <a:prstGeom prst="rect">
            <a:avLst/>
          </a:prstGeom>
        </p:spPr>
        <p:txBody>
          <a:bodyPr anchorCtr="0" anchor="t" bIns="91425" lIns="91425" spcFirstLastPara="1" rIns="91425" wrap="square" tIns="91425">
            <a:spAutoFit/>
          </a:bodyPr>
          <a:lstStyle>
            <a:lvl1pPr indent="-336550" lvl="0" marL="457200">
              <a:spcBef>
                <a:spcPts val="0"/>
              </a:spcBef>
              <a:spcAft>
                <a:spcPts val="0"/>
              </a:spcAft>
              <a:buSzPts val="17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81" name="Google Shape;81;p16"/>
          <p:cNvSpPr txBox="1"/>
          <p:nvPr>
            <p:ph idx="2" type="body"/>
          </p:nvPr>
        </p:nvSpPr>
        <p:spPr>
          <a:xfrm>
            <a:off x="3347725" y="2417500"/>
            <a:ext cx="2455500" cy="2373600"/>
          </a:xfrm>
          <a:prstGeom prst="rect">
            <a:avLst/>
          </a:prstGeom>
        </p:spPr>
        <p:txBody>
          <a:bodyPr anchorCtr="0" anchor="t" bIns="91425" lIns="91425" spcFirstLastPara="1" rIns="91425" wrap="square" tIns="91425">
            <a:spAutoFit/>
          </a:bodyPr>
          <a:lstStyle>
            <a:lvl1pPr indent="-336550" lvl="0" marL="457200">
              <a:spcBef>
                <a:spcPts val="0"/>
              </a:spcBef>
              <a:spcAft>
                <a:spcPts val="0"/>
              </a:spcAft>
              <a:buSzPts val="17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82" name="Google Shape;82;p16"/>
          <p:cNvSpPr txBox="1"/>
          <p:nvPr>
            <p:ph idx="3" type="body"/>
          </p:nvPr>
        </p:nvSpPr>
        <p:spPr>
          <a:xfrm>
            <a:off x="6212275" y="2417500"/>
            <a:ext cx="2455500" cy="2373600"/>
          </a:xfrm>
          <a:prstGeom prst="rect">
            <a:avLst/>
          </a:prstGeom>
        </p:spPr>
        <p:txBody>
          <a:bodyPr anchorCtr="0" anchor="t" bIns="91425" lIns="91425" spcFirstLastPara="1" rIns="91425" wrap="square" tIns="91425">
            <a:spAutoFit/>
          </a:bodyPr>
          <a:lstStyle>
            <a:lvl1pPr indent="-336550" lvl="0" marL="457200">
              <a:spcBef>
                <a:spcPts val="0"/>
              </a:spcBef>
              <a:spcAft>
                <a:spcPts val="0"/>
              </a:spcAft>
              <a:buSzPts val="17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83" name="Google Shape;83;p16"/>
          <p:cNvSpPr txBox="1"/>
          <p:nvPr>
            <p:ph type="title"/>
          </p:nvPr>
        </p:nvSpPr>
        <p:spPr>
          <a:xfrm>
            <a:off x="483175" y="450025"/>
            <a:ext cx="8184600" cy="758100"/>
          </a:xfrm>
          <a:prstGeom prst="rect">
            <a:avLst/>
          </a:prstGeom>
        </p:spPr>
        <p:txBody>
          <a:bodyPr anchorCtr="0" anchor="ctr" bIns="91425" lIns="91425" spcFirstLastPara="1" rIns="91425" wrap="square" tIns="91425">
            <a:sp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84" name="Google Shape;84;p16"/>
          <p:cNvSpPr txBox="1"/>
          <p:nvPr>
            <p:ph idx="4" type="subTitle"/>
          </p:nvPr>
        </p:nvSpPr>
        <p:spPr>
          <a:xfrm>
            <a:off x="4831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85" name="Google Shape;85;p16"/>
          <p:cNvSpPr txBox="1"/>
          <p:nvPr>
            <p:ph idx="5" type="subTitle"/>
          </p:nvPr>
        </p:nvSpPr>
        <p:spPr>
          <a:xfrm>
            <a:off x="334772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86" name="Google Shape;86;p16"/>
          <p:cNvSpPr txBox="1"/>
          <p:nvPr>
            <p:ph idx="6" type="subTitle"/>
          </p:nvPr>
        </p:nvSpPr>
        <p:spPr>
          <a:xfrm>
            <a:off x="62122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CUSTOM_3_1">
    <p:spTree>
      <p:nvGrpSpPr>
        <p:cNvPr id="87" name="Shape 87"/>
        <p:cNvGrpSpPr/>
        <p:nvPr/>
      </p:nvGrpSpPr>
      <p:grpSpPr>
        <a:xfrm>
          <a:off x="0" y="0"/>
          <a:ext cx="0" cy="0"/>
          <a:chOff x="0" y="0"/>
          <a:chExt cx="0" cy="0"/>
        </a:xfrm>
      </p:grpSpPr>
      <p:sp>
        <p:nvSpPr>
          <p:cNvPr id="88" name="Google Shape;88;p17"/>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89" name="Google Shape;89;p17"/>
          <p:cNvSpPr txBox="1"/>
          <p:nvPr>
            <p:ph idx="1" type="body"/>
          </p:nvPr>
        </p:nvSpPr>
        <p:spPr>
          <a:xfrm>
            <a:off x="366725" y="1759093"/>
            <a:ext cx="3838500" cy="11385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90" name="Google Shape;90;p17"/>
          <p:cNvSpPr txBox="1"/>
          <p:nvPr>
            <p:ph idx="2" type="body"/>
          </p:nvPr>
        </p:nvSpPr>
        <p:spPr>
          <a:xfrm>
            <a:off x="4938725" y="1759093"/>
            <a:ext cx="3838500" cy="11385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91" name="Google Shape;91;p17"/>
          <p:cNvSpPr txBox="1"/>
          <p:nvPr>
            <p:ph idx="3" type="body"/>
          </p:nvPr>
        </p:nvSpPr>
        <p:spPr>
          <a:xfrm>
            <a:off x="366750" y="3648575"/>
            <a:ext cx="3838500" cy="11385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92" name="Google Shape;92;p17"/>
          <p:cNvSpPr txBox="1"/>
          <p:nvPr>
            <p:ph idx="4" type="body"/>
          </p:nvPr>
        </p:nvSpPr>
        <p:spPr>
          <a:xfrm>
            <a:off x="4938750" y="3648575"/>
            <a:ext cx="3838500" cy="11385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93" name="Google Shape;93;p17"/>
          <p:cNvSpPr txBox="1"/>
          <p:nvPr>
            <p:ph type="title"/>
          </p:nvPr>
        </p:nvSpPr>
        <p:spPr>
          <a:xfrm>
            <a:off x="366750" y="450025"/>
            <a:ext cx="8184600" cy="758100"/>
          </a:xfrm>
          <a:prstGeom prst="rect">
            <a:avLst/>
          </a:prstGeom>
        </p:spPr>
        <p:txBody>
          <a:bodyPr anchorCtr="0" anchor="ctr" bIns="91425" lIns="91425" spcFirstLastPara="1" rIns="91425" wrap="square" tIns="91425">
            <a:sp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94" name="Google Shape;94;p17"/>
          <p:cNvSpPr txBox="1"/>
          <p:nvPr>
            <p:ph idx="5" type="subTitle"/>
          </p:nvPr>
        </p:nvSpPr>
        <p:spPr>
          <a:xfrm>
            <a:off x="366763"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95" name="Google Shape;95;p17"/>
          <p:cNvSpPr txBox="1"/>
          <p:nvPr>
            <p:ph idx="6" type="subTitle"/>
          </p:nvPr>
        </p:nvSpPr>
        <p:spPr>
          <a:xfrm>
            <a:off x="4938738"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96" name="Google Shape;96;p17"/>
          <p:cNvSpPr txBox="1"/>
          <p:nvPr>
            <p:ph idx="7" type="subTitle"/>
          </p:nvPr>
        </p:nvSpPr>
        <p:spPr>
          <a:xfrm>
            <a:off x="4938761"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97" name="Google Shape;97;p17"/>
          <p:cNvSpPr txBox="1"/>
          <p:nvPr>
            <p:ph idx="8" type="subTitle"/>
          </p:nvPr>
        </p:nvSpPr>
        <p:spPr>
          <a:xfrm>
            <a:off x="366750"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_ONLY_1_1">
    <p:spTree>
      <p:nvGrpSpPr>
        <p:cNvPr id="98" name="Shape 98"/>
        <p:cNvGrpSpPr/>
        <p:nvPr/>
      </p:nvGrpSpPr>
      <p:grpSpPr>
        <a:xfrm>
          <a:off x="0" y="0"/>
          <a:ext cx="0" cy="0"/>
          <a:chOff x="0" y="0"/>
          <a:chExt cx="0" cy="0"/>
        </a:xfrm>
      </p:grpSpPr>
      <p:sp>
        <p:nvSpPr>
          <p:cNvPr id="99" name="Google Shape;99;p18"/>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0" name="Google Shape;100;p18"/>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01" name="Google Shape;101;p18"/>
          <p:cNvSpPr/>
          <p:nvPr>
            <p:ph idx="2" type="pic"/>
          </p:nvPr>
        </p:nvSpPr>
        <p:spPr>
          <a:xfrm>
            <a:off x="311700" y="1170425"/>
            <a:ext cx="8520600" cy="34929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CUSTOM_4_1">
    <p:spTree>
      <p:nvGrpSpPr>
        <p:cNvPr id="102" name="Shape 102"/>
        <p:cNvGrpSpPr/>
        <p:nvPr/>
      </p:nvGrpSpPr>
      <p:grpSpPr>
        <a:xfrm>
          <a:off x="0" y="0"/>
          <a:ext cx="0" cy="0"/>
          <a:chOff x="0" y="0"/>
          <a:chExt cx="0" cy="0"/>
        </a:xfrm>
      </p:grpSpPr>
      <p:sp>
        <p:nvSpPr>
          <p:cNvPr id="103" name="Google Shape;103;p19"/>
          <p:cNvSpPr txBox="1"/>
          <p:nvPr>
            <p:ph idx="1" type="body"/>
          </p:nvPr>
        </p:nvSpPr>
        <p:spPr>
          <a:xfrm>
            <a:off x="311700" y="4080225"/>
            <a:ext cx="4027500" cy="9261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4" name="Google Shape;104;p19"/>
          <p:cNvSpPr/>
          <p:nvPr>
            <p:ph idx="2" type="pic"/>
          </p:nvPr>
        </p:nvSpPr>
        <p:spPr>
          <a:xfrm>
            <a:off x="4804825" y="1133300"/>
            <a:ext cx="4027500" cy="2392800"/>
          </a:xfrm>
          <a:prstGeom prst="rect">
            <a:avLst/>
          </a:prstGeom>
          <a:noFill/>
          <a:ln>
            <a:noFill/>
          </a:ln>
        </p:spPr>
      </p:sp>
      <p:sp>
        <p:nvSpPr>
          <p:cNvPr id="105" name="Google Shape;105;p19"/>
          <p:cNvSpPr/>
          <p:nvPr>
            <p:ph idx="3" type="pic"/>
          </p:nvPr>
        </p:nvSpPr>
        <p:spPr>
          <a:xfrm>
            <a:off x="311725" y="1133300"/>
            <a:ext cx="4027500" cy="2392800"/>
          </a:xfrm>
          <a:prstGeom prst="rect">
            <a:avLst/>
          </a:prstGeom>
          <a:noFill/>
          <a:ln>
            <a:noFill/>
          </a:ln>
        </p:spPr>
      </p:sp>
      <p:sp>
        <p:nvSpPr>
          <p:cNvPr id="106" name="Google Shape;106;p19"/>
          <p:cNvSpPr txBox="1"/>
          <p:nvPr>
            <p:ph idx="4" type="body"/>
          </p:nvPr>
        </p:nvSpPr>
        <p:spPr>
          <a:xfrm>
            <a:off x="4804825" y="4080225"/>
            <a:ext cx="4027500" cy="9261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7" name="Google Shape;107;p19"/>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08" name="Google Shape;108;p19"/>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9" name="Google Shape;109;p19"/>
          <p:cNvSpPr txBox="1"/>
          <p:nvPr>
            <p:ph idx="5" type="subTitle"/>
          </p:nvPr>
        </p:nvSpPr>
        <p:spPr>
          <a:xfrm>
            <a:off x="3117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7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10" name="Google Shape;110;p19"/>
          <p:cNvSpPr txBox="1"/>
          <p:nvPr>
            <p:ph idx="6" type="subTitle"/>
          </p:nvPr>
        </p:nvSpPr>
        <p:spPr>
          <a:xfrm>
            <a:off x="48048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7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CUSTOM_4_1_1">
    <p:spTree>
      <p:nvGrpSpPr>
        <p:cNvPr id="111" name="Shape 111"/>
        <p:cNvGrpSpPr/>
        <p:nvPr/>
      </p:nvGrpSpPr>
      <p:grpSpPr>
        <a:xfrm>
          <a:off x="0" y="0"/>
          <a:ext cx="0" cy="0"/>
          <a:chOff x="0" y="0"/>
          <a:chExt cx="0" cy="0"/>
        </a:xfrm>
      </p:grpSpPr>
      <p:sp>
        <p:nvSpPr>
          <p:cNvPr id="112" name="Google Shape;112;p20"/>
          <p:cNvSpPr txBox="1"/>
          <p:nvPr>
            <p:ph idx="1" type="body"/>
          </p:nvPr>
        </p:nvSpPr>
        <p:spPr>
          <a:xfrm>
            <a:off x="311700" y="3911700"/>
            <a:ext cx="2627100" cy="10185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13" name="Google Shape;113;p20"/>
          <p:cNvSpPr/>
          <p:nvPr>
            <p:ph idx="2" type="pic"/>
          </p:nvPr>
        </p:nvSpPr>
        <p:spPr>
          <a:xfrm>
            <a:off x="6205225" y="1128325"/>
            <a:ext cx="2627100" cy="2273100"/>
          </a:xfrm>
          <a:prstGeom prst="rect">
            <a:avLst/>
          </a:prstGeom>
          <a:noFill/>
          <a:ln>
            <a:noFill/>
          </a:ln>
        </p:spPr>
      </p:sp>
      <p:sp>
        <p:nvSpPr>
          <p:cNvPr id="114" name="Google Shape;114;p20"/>
          <p:cNvSpPr/>
          <p:nvPr>
            <p:ph idx="3" type="pic"/>
          </p:nvPr>
        </p:nvSpPr>
        <p:spPr>
          <a:xfrm>
            <a:off x="311725" y="1128325"/>
            <a:ext cx="2627100" cy="2273100"/>
          </a:xfrm>
          <a:prstGeom prst="rect">
            <a:avLst/>
          </a:prstGeom>
          <a:noFill/>
          <a:ln>
            <a:noFill/>
          </a:ln>
        </p:spPr>
      </p:sp>
      <p:sp>
        <p:nvSpPr>
          <p:cNvPr id="115" name="Google Shape;115;p20"/>
          <p:cNvSpPr txBox="1"/>
          <p:nvPr>
            <p:ph idx="4" type="body"/>
          </p:nvPr>
        </p:nvSpPr>
        <p:spPr>
          <a:xfrm>
            <a:off x="6205225" y="3911700"/>
            <a:ext cx="2627100" cy="10185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16" name="Google Shape;116;p20"/>
          <p:cNvSpPr/>
          <p:nvPr>
            <p:ph idx="5" type="pic"/>
          </p:nvPr>
        </p:nvSpPr>
        <p:spPr>
          <a:xfrm>
            <a:off x="3255250" y="1128325"/>
            <a:ext cx="2627100" cy="2273100"/>
          </a:xfrm>
          <a:prstGeom prst="rect">
            <a:avLst/>
          </a:prstGeom>
          <a:noFill/>
          <a:ln>
            <a:noFill/>
          </a:ln>
        </p:spPr>
      </p:sp>
      <p:sp>
        <p:nvSpPr>
          <p:cNvPr id="117" name="Google Shape;117;p20"/>
          <p:cNvSpPr txBox="1"/>
          <p:nvPr>
            <p:ph idx="6" type="body"/>
          </p:nvPr>
        </p:nvSpPr>
        <p:spPr>
          <a:xfrm>
            <a:off x="3255250" y="3911700"/>
            <a:ext cx="2627100" cy="10185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18" name="Google Shape;118;p20"/>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9" name="Google Shape;119;p20"/>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20" name="Google Shape;120;p20"/>
          <p:cNvSpPr txBox="1"/>
          <p:nvPr>
            <p:ph idx="7" type="subTitle"/>
          </p:nvPr>
        </p:nvSpPr>
        <p:spPr>
          <a:xfrm>
            <a:off x="3117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7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21" name="Google Shape;121;p20"/>
          <p:cNvSpPr txBox="1"/>
          <p:nvPr>
            <p:ph idx="8" type="subTitle"/>
          </p:nvPr>
        </p:nvSpPr>
        <p:spPr>
          <a:xfrm>
            <a:off x="62052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7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22" name="Google Shape;122;p20"/>
          <p:cNvSpPr txBox="1"/>
          <p:nvPr>
            <p:ph idx="9" type="subTitle"/>
          </p:nvPr>
        </p:nvSpPr>
        <p:spPr>
          <a:xfrm>
            <a:off x="3255250"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7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20" name="Shape 20"/>
        <p:cNvGrpSpPr/>
        <p:nvPr/>
      </p:nvGrpSpPr>
      <p:grpSpPr>
        <a:xfrm>
          <a:off x="0" y="0"/>
          <a:ext cx="0" cy="0"/>
          <a:chOff x="0" y="0"/>
          <a:chExt cx="0" cy="0"/>
        </a:xfrm>
      </p:grpSpPr>
      <p:sp>
        <p:nvSpPr>
          <p:cNvPr id="21" name="Google Shape;21;p3"/>
          <p:cNvSpPr txBox="1"/>
          <p:nvPr>
            <p:ph type="title"/>
          </p:nvPr>
        </p:nvSpPr>
        <p:spPr>
          <a:xfrm>
            <a:off x="311700" y="2150850"/>
            <a:ext cx="8520600" cy="841800"/>
          </a:xfrm>
          <a:prstGeom prst="rect">
            <a:avLst/>
          </a:prstGeom>
        </p:spPr>
        <p:txBody>
          <a:bodyPr anchorCtr="0" anchor="ctr" bIns="91425" lIns="91425" spcFirstLastPara="1" rIns="91425" wrap="square" tIns="91425">
            <a:sp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2" name="Google Shape;22;p3"/>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CUSTOM_5_1">
    <p:spTree>
      <p:nvGrpSpPr>
        <p:cNvPr id="123" name="Shape 123"/>
        <p:cNvGrpSpPr/>
        <p:nvPr/>
      </p:nvGrpSpPr>
      <p:grpSpPr>
        <a:xfrm>
          <a:off x="0" y="0"/>
          <a:ext cx="0" cy="0"/>
          <a:chOff x="0" y="0"/>
          <a:chExt cx="0" cy="0"/>
        </a:xfrm>
      </p:grpSpPr>
      <p:sp>
        <p:nvSpPr>
          <p:cNvPr id="124" name="Google Shape;124;p21"/>
          <p:cNvSpPr/>
          <p:nvPr>
            <p:ph idx="2" type="pic"/>
          </p:nvPr>
        </p:nvSpPr>
        <p:spPr>
          <a:xfrm>
            <a:off x="311700" y="445025"/>
            <a:ext cx="8520600" cy="4218300"/>
          </a:xfrm>
          <a:prstGeom prst="rect">
            <a:avLst/>
          </a:prstGeom>
          <a:noFill/>
          <a:ln>
            <a:noFill/>
          </a:ln>
        </p:spPr>
      </p:sp>
      <p:sp>
        <p:nvSpPr>
          <p:cNvPr id="125" name="Google Shape;125;p21"/>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CUSTOM_6_1">
    <p:spTree>
      <p:nvGrpSpPr>
        <p:cNvPr id="126" name="Shape 126"/>
        <p:cNvGrpSpPr/>
        <p:nvPr/>
      </p:nvGrpSpPr>
      <p:grpSpPr>
        <a:xfrm>
          <a:off x="0" y="0"/>
          <a:ext cx="0" cy="0"/>
          <a:chOff x="0" y="0"/>
          <a:chExt cx="0" cy="0"/>
        </a:xfrm>
      </p:grpSpPr>
      <p:sp>
        <p:nvSpPr>
          <p:cNvPr id="127" name="Google Shape;127;p22"/>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28" name="Google Shape;128;p22"/>
          <p:cNvSpPr/>
          <p:nvPr>
            <p:ph idx="2" type="pic"/>
          </p:nvPr>
        </p:nvSpPr>
        <p:spPr>
          <a:xfrm>
            <a:off x="3389600" y="118913"/>
            <a:ext cx="1643700" cy="1535100"/>
          </a:xfrm>
          <a:prstGeom prst="rect">
            <a:avLst/>
          </a:prstGeom>
          <a:noFill/>
          <a:ln>
            <a:noFill/>
          </a:ln>
        </p:spPr>
      </p:sp>
      <p:sp>
        <p:nvSpPr>
          <p:cNvPr id="129" name="Google Shape;129;p22"/>
          <p:cNvSpPr/>
          <p:nvPr>
            <p:ph idx="3" type="pic"/>
          </p:nvPr>
        </p:nvSpPr>
        <p:spPr>
          <a:xfrm>
            <a:off x="5195935" y="118913"/>
            <a:ext cx="1643700" cy="1535100"/>
          </a:xfrm>
          <a:prstGeom prst="rect">
            <a:avLst/>
          </a:prstGeom>
          <a:noFill/>
          <a:ln>
            <a:noFill/>
          </a:ln>
        </p:spPr>
      </p:sp>
      <p:sp>
        <p:nvSpPr>
          <p:cNvPr id="130" name="Google Shape;130;p22"/>
          <p:cNvSpPr/>
          <p:nvPr>
            <p:ph idx="4" type="pic"/>
          </p:nvPr>
        </p:nvSpPr>
        <p:spPr>
          <a:xfrm>
            <a:off x="7002270" y="118913"/>
            <a:ext cx="1643700" cy="1535100"/>
          </a:xfrm>
          <a:prstGeom prst="rect">
            <a:avLst/>
          </a:prstGeom>
          <a:noFill/>
          <a:ln>
            <a:noFill/>
          </a:ln>
        </p:spPr>
      </p:sp>
      <p:sp>
        <p:nvSpPr>
          <p:cNvPr id="131" name="Google Shape;131;p22"/>
          <p:cNvSpPr/>
          <p:nvPr>
            <p:ph idx="5" type="pic"/>
          </p:nvPr>
        </p:nvSpPr>
        <p:spPr>
          <a:xfrm>
            <a:off x="3389588" y="1804212"/>
            <a:ext cx="1643700" cy="1535100"/>
          </a:xfrm>
          <a:prstGeom prst="rect">
            <a:avLst/>
          </a:prstGeom>
          <a:noFill/>
          <a:ln>
            <a:noFill/>
          </a:ln>
        </p:spPr>
      </p:sp>
      <p:sp>
        <p:nvSpPr>
          <p:cNvPr id="132" name="Google Shape;132;p22"/>
          <p:cNvSpPr/>
          <p:nvPr>
            <p:ph idx="6" type="pic"/>
          </p:nvPr>
        </p:nvSpPr>
        <p:spPr>
          <a:xfrm>
            <a:off x="5195922" y="1804212"/>
            <a:ext cx="1643700" cy="1535100"/>
          </a:xfrm>
          <a:prstGeom prst="rect">
            <a:avLst/>
          </a:prstGeom>
          <a:noFill/>
          <a:ln>
            <a:noFill/>
          </a:ln>
        </p:spPr>
      </p:sp>
      <p:sp>
        <p:nvSpPr>
          <p:cNvPr id="133" name="Google Shape;133;p22"/>
          <p:cNvSpPr/>
          <p:nvPr>
            <p:ph idx="7" type="pic"/>
          </p:nvPr>
        </p:nvSpPr>
        <p:spPr>
          <a:xfrm>
            <a:off x="7002257" y="1804212"/>
            <a:ext cx="1643700" cy="1535100"/>
          </a:xfrm>
          <a:prstGeom prst="rect">
            <a:avLst/>
          </a:prstGeom>
          <a:noFill/>
          <a:ln>
            <a:noFill/>
          </a:ln>
        </p:spPr>
      </p:sp>
      <p:sp>
        <p:nvSpPr>
          <p:cNvPr id="134" name="Google Shape;134;p22"/>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5" name="Google Shape;135;p22"/>
          <p:cNvSpPr/>
          <p:nvPr>
            <p:ph idx="8" type="pic"/>
          </p:nvPr>
        </p:nvSpPr>
        <p:spPr>
          <a:xfrm>
            <a:off x="3389588" y="3489487"/>
            <a:ext cx="1643700" cy="1535100"/>
          </a:xfrm>
          <a:prstGeom prst="rect">
            <a:avLst/>
          </a:prstGeom>
          <a:noFill/>
          <a:ln>
            <a:noFill/>
          </a:ln>
        </p:spPr>
      </p:sp>
      <p:sp>
        <p:nvSpPr>
          <p:cNvPr id="136" name="Google Shape;136;p22"/>
          <p:cNvSpPr/>
          <p:nvPr>
            <p:ph idx="9" type="pic"/>
          </p:nvPr>
        </p:nvSpPr>
        <p:spPr>
          <a:xfrm>
            <a:off x="5195922" y="3489487"/>
            <a:ext cx="1643700" cy="1535100"/>
          </a:xfrm>
          <a:prstGeom prst="rect">
            <a:avLst/>
          </a:prstGeom>
          <a:noFill/>
          <a:ln>
            <a:noFill/>
          </a:ln>
        </p:spPr>
      </p:sp>
      <p:sp>
        <p:nvSpPr>
          <p:cNvPr id="137" name="Google Shape;137;p22"/>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type="secHead">
  <p:cSld name="SECTION_HEADER">
    <p:bg>
      <p:bgPr>
        <a:solidFill>
          <a:schemeClr val="lt1"/>
        </a:solidFill>
      </p:bgPr>
    </p:bg>
    <p:spTree>
      <p:nvGrpSpPr>
        <p:cNvPr id="138" name="Shape 138"/>
        <p:cNvGrpSpPr/>
        <p:nvPr/>
      </p:nvGrpSpPr>
      <p:grpSpPr>
        <a:xfrm>
          <a:off x="0" y="0"/>
          <a:ext cx="0" cy="0"/>
          <a:chOff x="0" y="0"/>
          <a:chExt cx="0" cy="0"/>
        </a:xfrm>
      </p:grpSpPr>
      <p:grpSp>
        <p:nvGrpSpPr>
          <p:cNvPr id="139" name="Google Shape;139;p23"/>
          <p:cNvGrpSpPr/>
          <p:nvPr/>
        </p:nvGrpSpPr>
        <p:grpSpPr>
          <a:xfrm>
            <a:off x="75" y="256675"/>
            <a:ext cx="3798141" cy="1190474"/>
            <a:chOff x="75" y="256675"/>
            <a:chExt cx="3798141" cy="1190474"/>
          </a:xfrm>
        </p:grpSpPr>
        <p:sp>
          <p:nvSpPr>
            <p:cNvPr id="140" name="Google Shape;140;p23"/>
            <p:cNvSpPr/>
            <p:nvPr/>
          </p:nvSpPr>
          <p:spPr>
            <a:xfrm flipH="1" rot="10800000">
              <a:off x="75" y="256675"/>
              <a:ext cx="3798000" cy="1190400"/>
            </a:xfrm>
            <a:prstGeom prst="snip1Rect">
              <a:avLst>
                <a:gd fmla="val 35102"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Tight"/>
                <a:ea typeface="Inter Tight"/>
                <a:cs typeface="Inter Tight"/>
                <a:sym typeface="Inter Tight"/>
              </a:endParaRPr>
            </a:p>
          </p:txBody>
        </p:sp>
        <p:sp>
          <p:nvSpPr>
            <p:cNvPr id="141" name="Google Shape;141;p23"/>
            <p:cNvSpPr/>
            <p:nvPr/>
          </p:nvSpPr>
          <p:spPr>
            <a:xfrm flipH="1" rot="-10795068">
              <a:off x="3380016" y="1028349"/>
              <a:ext cx="418200" cy="418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Inter Tight"/>
                  <a:ea typeface="Inter Tight"/>
                  <a:cs typeface="Inter Tight"/>
                  <a:sym typeface="Inter Tight"/>
                </a:rPr>
                <a:t> </a:t>
              </a:r>
              <a:endParaRPr>
                <a:solidFill>
                  <a:schemeClr val="lt2"/>
                </a:solidFill>
                <a:latin typeface="Inter Tight"/>
                <a:ea typeface="Inter Tight"/>
                <a:cs typeface="Inter Tight"/>
                <a:sym typeface="Inter Tight"/>
              </a:endParaRPr>
            </a:p>
          </p:txBody>
        </p:sp>
      </p:grpSp>
      <p:sp>
        <p:nvSpPr>
          <p:cNvPr id="142" name="Google Shape;142;p23"/>
          <p:cNvSpPr txBox="1"/>
          <p:nvPr>
            <p:ph type="title"/>
          </p:nvPr>
        </p:nvSpPr>
        <p:spPr>
          <a:xfrm>
            <a:off x="333925" y="544250"/>
            <a:ext cx="3039900" cy="7212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143" name="Google Shape;143;p23"/>
          <p:cNvSpPr txBox="1"/>
          <p:nvPr>
            <p:ph idx="1" type="subTitle"/>
          </p:nvPr>
        </p:nvSpPr>
        <p:spPr>
          <a:xfrm>
            <a:off x="1149126" y="2348550"/>
            <a:ext cx="3234300" cy="433200"/>
          </a:xfrm>
          <a:prstGeom prst="rect">
            <a:avLst/>
          </a:prstGeom>
        </p:spPr>
        <p:txBody>
          <a:bodyPr anchorCtr="0" anchor="t" bIns="91425" lIns="91425" spcFirstLastPara="1" rIns="91425" wrap="square" tIns="91425">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p:txBody>
      </p:sp>
      <p:sp>
        <p:nvSpPr>
          <p:cNvPr id="144" name="Google Shape;144;p23"/>
          <p:cNvSpPr txBox="1"/>
          <p:nvPr>
            <p:ph idx="2" type="subTitle"/>
          </p:nvPr>
        </p:nvSpPr>
        <p:spPr>
          <a:xfrm>
            <a:off x="1149126" y="2802869"/>
            <a:ext cx="3234300" cy="433200"/>
          </a:xfrm>
          <a:prstGeom prst="rect">
            <a:avLst/>
          </a:prstGeom>
        </p:spPr>
        <p:txBody>
          <a:bodyPr anchorCtr="0" anchor="t" bIns="91425" lIns="91425" spcFirstLastPara="1" rIns="91425" wrap="square" tIns="91425">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p:txBody>
      </p:sp>
      <p:sp>
        <p:nvSpPr>
          <p:cNvPr id="145" name="Google Shape;145;p23"/>
          <p:cNvSpPr txBox="1"/>
          <p:nvPr>
            <p:ph idx="3" type="subTitle"/>
          </p:nvPr>
        </p:nvSpPr>
        <p:spPr>
          <a:xfrm>
            <a:off x="1149126" y="3257187"/>
            <a:ext cx="3234300" cy="433200"/>
          </a:xfrm>
          <a:prstGeom prst="rect">
            <a:avLst/>
          </a:prstGeom>
        </p:spPr>
        <p:txBody>
          <a:bodyPr anchorCtr="0" anchor="t" bIns="91425" lIns="91425" spcFirstLastPara="1" rIns="91425" wrap="square" tIns="91425">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p:txBody>
      </p:sp>
      <p:sp>
        <p:nvSpPr>
          <p:cNvPr id="146" name="Google Shape;146;p23"/>
          <p:cNvSpPr txBox="1"/>
          <p:nvPr>
            <p:ph idx="4" type="subTitle"/>
          </p:nvPr>
        </p:nvSpPr>
        <p:spPr>
          <a:xfrm>
            <a:off x="1149126" y="3711506"/>
            <a:ext cx="3234300" cy="433200"/>
          </a:xfrm>
          <a:prstGeom prst="rect">
            <a:avLst/>
          </a:prstGeom>
        </p:spPr>
        <p:txBody>
          <a:bodyPr anchorCtr="0" anchor="t" bIns="91425" lIns="91425" spcFirstLastPara="1" rIns="91425" wrap="square" tIns="91425">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p:txBody>
      </p:sp>
      <p:sp>
        <p:nvSpPr>
          <p:cNvPr id="147" name="Google Shape;147;p23"/>
          <p:cNvSpPr txBox="1"/>
          <p:nvPr>
            <p:ph idx="5" type="subTitle"/>
          </p:nvPr>
        </p:nvSpPr>
        <p:spPr>
          <a:xfrm>
            <a:off x="1149126" y="4165824"/>
            <a:ext cx="3234300" cy="433200"/>
          </a:xfrm>
          <a:prstGeom prst="rect">
            <a:avLst/>
          </a:prstGeom>
        </p:spPr>
        <p:txBody>
          <a:bodyPr anchorCtr="0" anchor="t" bIns="91425" lIns="91425" spcFirstLastPara="1" rIns="91425" wrap="square" tIns="91425">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p:txBody>
      </p:sp>
      <p:sp>
        <p:nvSpPr>
          <p:cNvPr id="148" name="Google Shape;148;p23"/>
          <p:cNvSpPr txBox="1"/>
          <p:nvPr>
            <p:ph idx="6" type="subTitle"/>
          </p:nvPr>
        </p:nvSpPr>
        <p:spPr>
          <a:xfrm>
            <a:off x="5327851" y="2348550"/>
            <a:ext cx="3234300" cy="433200"/>
          </a:xfrm>
          <a:prstGeom prst="rect">
            <a:avLst/>
          </a:prstGeom>
        </p:spPr>
        <p:txBody>
          <a:bodyPr anchorCtr="0" anchor="t" bIns="91425" lIns="91425" spcFirstLastPara="1" rIns="91425" wrap="square" tIns="91425">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p:txBody>
      </p:sp>
      <p:sp>
        <p:nvSpPr>
          <p:cNvPr id="149" name="Google Shape;149;p23"/>
          <p:cNvSpPr txBox="1"/>
          <p:nvPr>
            <p:ph idx="7" type="subTitle"/>
          </p:nvPr>
        </p:nvSpPr>
        <p:spPr>
          <a:xfrm>
            <a:off x="5327851" y="2802869"/>
            <a:ext cx="3234300" cy="433200"/>
          </a:xfrm>
          <a:prstGeom prst="rect">
            <a:avLst/>
          </a:prstGeom>
        </p:spPr>
        <p:txBody>
          <a:bodyPr anchorCtr="0" anchor="t" bIns="91425" lIns="91425" spcFirstLastPara="1" rIns="91425" wrap="square" tIns="91425">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p:txBody>
      </p:sp>
      <p:sp>
        <p:nvSpPr>
          <p:cNvPr id="150" name="Google Shape;150;p23"/>
          <p:cNvSpPr txBox="1"/>
          <p:nvPr>
            <p:ph idx="8" type="subTitle"/>
          </p:nvPr>
        </p:nvSpPr>
        <p:spPr>
          <a:xfrm>
            <a:off x="5327851" y="3257187"/>
            <a:ext cx="3234300" cy="433200"/>
          </a:xfrm>
          <a:prstGeom prst="rect">
            <a:avLst/>
          </a:prstGeom>
        </p:spPr>
        <p:txBody>
          <a:bodyPr anchorCtr="0" anchor="t" bIns="91425" lIns="91425" spcFirstLastPara="1" rIns="91425" wrap="square" tIns="91425">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p:txBody>
      </p:sp>
      <p:sp>
        <p:nvSpPr>
          <p:cNvPr id="151" name="Google Shape;151;p23"/>
          <p:cNvSpPr txBox="1"/>
          <p:nvPr>
            <p:ph idx="9" type="subTitle"/>
          </p:nvPr>
        </p:nvSpPr>
        <p:spPr>
          <a:xfrm>
            <a:off x="5327851" y="3711506"/>
            <a:ext cx="3234300" cy="433200"/>
          </a:xfrm>
          <a:prstGeom prst="rect">
            <a:avLst/>
          </a:prstGeom>
        </p:spPr>
        <p:txBody>
          <a:bodyPr anchorCtr="0" anchor="t" bIns="91425" lIns="91425" spcFirstLastPara="1" rIns="91425" wrap="square" tIns="91425">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p:txBody>
      </p:sp>
      <p:sp>
        <p:nvSpPr>
          <p:cNvPr id="152" name="Google Shape;152;p23"/>
          <p:cNvSpPr txBox="1"/>
          <p:nvPr>
            <p:ph idx="13" type="subTitle"/>
          </p:nvPr>
        </p:nvSpPr>
        <p:spPr>
          <a:xfrm>
            <a:off x="5327851" y="4165824"/>
            <a:ext cx="3234300" cy="433200"/>
          </a:xfrm>
          <a:prstGeom prst="rect">
            <a:avLst/>
          </a:prstGeom>
        </p:spPr>
        <p:txBody>
          <a:bodyPr anchorCtr="0" anchor="t" bIns="91425" lIns="91425" spcFirstLastPara="1" rIns="91425" wrap="square" tIns="91425">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and images" type="tx">
  <p:cSld name="TITLE_AND_BODY">
    <p:bg>
      <p:bgPr>
        <a:solidFill>
          <a:schemeClr val="lt1"/>
        </a:solidFill>
      </p:bgPr>
    </p:bg>
    <p:spTree>
      <p:nvGrpSpPr>
        <p:cNvPr id="153" name="Shape 153"/>
        <p:cNvGrpSpPr/>
        <p:nvPr/>
      </p:nvGrpSpPr>
      <p:grpSpPr>
        <a:xfrm>
          <a:off x="0" y="0"/>
          <a:ext cx="0" cy="0"/>
          <a:chOff x="0" y="0"/>
          <a:chExt cx="0" cy="0"/>
        </a:xfrm>
      </p:grpSpPr>
      <p:sp>
        <p:nvSpPr>
          <p:cNvPr id="154" name="Google Shape;154;p24"/>
          <p:cNvSpPr/>
          <p:nvPr>
            <p:ph idx="2" type="pic"/>
          </p:nvPr>
        </p:nvSpPr>
        <p:spPr>
          <a:xfrm rot="299990">
            <a:off x="716131" y="2331244"/>
            <a:ext cx="3686628" cy="2455534"/>
          </a:xfrm>
          <a:prstGeom prst="snip1Rect">
            <a:avLst>
              <a:gd fmla="val 16667" name="adj"/>
            </a:avLst>
          </a:prstGeom>
          <a:noFill/>
          <a:ln>
            <a:noFill/>
          </a:ln>
        </p:spPr>
      </p:sp>
      <p:sp>
        <p:nvSpPr>
          <p:cNvPr id="155" name="Google Shape;155;p24"/>
          <p:cNvSpPr/>
          <p:nvPr>
            <p:ph idx="3" type="pic"/>
          </p:nvPr>
        </p:nvSpPr>
        <p:spPr>
          <a:xfrm rot="-300269">
            <a:off x="4741294" y="2331368"/>
            <a:ext cx="3686654" cy="2455534"/>
          </a:xfrm>
          <a:prstGeom prst="snip1Rect">
            <a:avLst>
              <a:gd fmla="val 16667" name="adj"/>
            </a:avLst>
          </a:prstGeom>
          <a:noFill/>
          <a:ln>
            <a:noFill/>
          </a:ln>
        </p:spPr>
      </p:sp>
      <p:sp>
        <p:nvSpPr>
          <p:cNvPr id="156" name="Google Shape;156;p24"/>
          <p:cNvSpPr txBox="1"/>
          <p:nvPr>
            <p:ph type="title"/>
          </p:nvPr>
        </p:nvSpPr>
        <p:spPr>
          <a:xfrm>
            <a:off x="333925" y="587150"/>
            <a:ext cx="8475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7" name="Google Shape;157;p24"/>
          <p:cNvSpPr txBox="1"/>
          <p:nvPr>
            <p:ph idx="1" type="body"/>
          </p:nvPr>
        </p:nvSpPr>
        <p:spPr>
          <a:xfrm>
            <a:off x="333925" y="1163150"/>
            <a:ext cx="8475600" cy="708000"/>
          </a:xfrm>
          <a:prstGeom prst="rect">
            <a:avLst/>
          </a:prstGeom>
        </p:spPr>
        <p:txBody>
          <a:bodyPr anchorCtr="0" anchor="t" bIns="91425" lIns="91425" spcFirstLastPara="1" rIns="91425" wrap="square" tIns="91425">
            <a:spAutoFit/>
          </a:bodyPr>
          <a:lstStyle>
            <a:lvl1pPr indent="-336550" lvl="0" marL="457200">
              <a:spcBef>
                <a:spcPts val="0"/>
              </a:spcBef>
              <a:spcAft>
                <a:spcPts val="0"/>
              </a:spcAft>
              <a:buSzPts val="17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158" name="Google Shape;158;p24"/>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rtl="0" algn="r">
              <a:buNone/>
              <a:defRPr/>
            </a:lvl1pPr>
            <a:lvl2pPr lvl="1" rtl="0" algn="r">
              <a:buNone/>
              <a:defRPr/>
            </a:lvl2pPr>
            <a:lvl3pPr lvl="2" rtl="0" algn="r">
              <a:buNone/>
              <a:defRPr/>
            </a:lvl3pPr>
            <a:lvl4pPr lvl="3" rtl="0" algn="r">
              <a:buNone/>
              <a:defRPr/>
            </a:lvl4pPr>
            <a:lvl5pPr lvl="4" rtl="0" algn="r">
              <a:buNone/>
              <a:defRPr/>
            </a:lvl5pPr>
            <a:lvl6pPr lvl="5" rtl="0" algn="r">
              <a:buNone/>
              <a:defRPr/>
            </a:lvl6pPr>
            <a:lvl7pPr lvl="6" rtl="0" algn="r">
              <a:buNone/>
              <a:defRPr/>
            </a:lvl7pPr>
            <a:lvl8pPr lvl="7" rtl="0" algn="r">
              <a:buNone/>
              <a:defRPr/>
            </a:lvl8pPr>
            <a:lvl9pPr lvl="8" rtl="0" algn="r">
              <a:buNone/>
              <a:defRPr/>
            </a:lvl9pPr>
          </a:lstStyle>
          <a:p>
            <a:pPr indent="0" lvl="0" marL="0" rtl="0" algn="r">
              <a:spcBef>
                <a:spcPts val="0"/>
              </a:spcBef>
              <a:spcAft>
                <a:spcPts val="0"/>
              </a:spcAft>
              <a:buNone/>
            </a:pPr>
            <a:fld id="{00000000-1234-1234-1234-123412341234}" type="slidenum">
              <a:rPr lang="en"/>
              <a:t>‹#›</a:t>
            </a:fld>
            <a:endParaRPr/>
          </a:p>
        </p:txBody>
      </p:sp>
      <p:sp>
        <p:nvSpPr>
          <p:cNvPr id="159" name="Google Shape;159;p24"/>
          <p:cNvSpPr txBox="1"/>
          <p:nvPr>
            <p:ph idx="4"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
        <p:nvSpPr>
          <p:cNvPr id="160" name="Google Shape;160;p24"/>
          <p:cNvSpPr txBox="1"/>
          <p:nvPr>
            <p:ph idx="5"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p:cSld name="TITLE_AND_BODY_1">
    <p:bg>
      <p:bgPr>
        <a:solidFill>
          <a:schemeClr val="lt1"/>
        </a:solidFill>
      </p:bgPr>
    </p:bg>
    <p:spTree>
      <p:nvGrpSpPr>
        <p:cNvPr id="161" name="Shape 161"/>
        <p:cNvGrpSpPr/>
        <p:nvPr/>
      </p:nvGrpSpPr>
      <p:grpSpPr>
        <a:xfrm>
          <a:off x="0" y="0"/>
          <a:ext cx="0" cy="0"/>
          <a:chOff x="0" y="0"/>
          <a:chExt cx="0" cy="0"/>
        </a:xfrm>
      </p:grpSpPr>
      <p:sp>
        <p:nvSpPr>
          <p:cNvPr id="162" name="Google Shape;162;p25"/>
          <p:cNvSpPr/>
          <p:nvPr>
            <p:ph idx="2" type="pic"/>
          </p:nvPr>
        </p:nvSpPr>
        <p:spPr>
          <a:xfrm rot="299990">
            <a:off x="716131" y="2331244"/>
            <a:ext cx="3686628" cy="2455534"/>
          </a:xfrm>
          <a:prstGeom prst="snip1Rect">
            <a:avLst>
              <a:gd fmla="val 16667" name="adj"/>
            </a:avLst>
          </a:prstGeom>
          <a:noFill/>
          <a:ln>
            <a:noFill/>
          </a:ln>
        </p:spPr>
      </p:sp>
      <p:sp>
        <p:nvSpPr>
          <p:cNvPr id="163" name="Google Shape;163;p25"/>
          <p:cNvSpPr/>
          <p:nvPr>
            <p:ph idx="3" type="pic"/>
          </p:nvPr>
        </p:nvSpPr>
        <p:spPr>
          <a:xfrm rot="-300269">
            <a:off x="4741294" y="2331368"/>
            <a:ext cx="3686654" cy="2455534"/>
          </a:xfrm>
          <a:prstGeom prst="snip1Rect">
            <a:avLst>
              <a:gd fmla="val 16667" name="adj"/>
            </a:avLst>
          </a:prstGeom>
          <a:noFill/>
          <a:ln>
            <a:noFill/>
          </a:ln>
        </p:spPr>
      </p:sp>
      <p:sp>
        <p:nvSpPr>
          <p:cNvPr id="164" name="Google Shape;164;p25"/>
          <p:cNvSpPr txBox="1"/>
          <p:nvPr>
            <p:ph type="title"/>
          </p:nvPr>
        </p:nvSpPr>
        <p:spPr>
          <a:xfrm>
            <a:off x="333925" y="587150"/>
            <a:ext cx="8475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65" name="Google Shape;165;p25"/>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rtl="0" algn="r">
              <a:buNone/>
              <a:defRPr/>
            </a:lvl1pPr>
            <a:lvl2pPr lvl="1" rtl="0" algn="r">
              <a:buNone/>
              <a:defRPr/>
            </a:lvl2pPr>
            <a:lvl3pPr lvl="2" rtl="0" algn="r">
              <a:buNone/>
              <a:defRPr/>
            </a:lvl3pPr>
            <a:lvl4pPr lvl="3" rtl="0" algn="r">
              <a:buNone/>
              <a:defRPr/>
            </a:lvl4pPr>
            <a:lvl5pPr lvl="4" rtl="0" algn="r">
              <a:buNone/>
              <a:defRPr/>
            </a:lvl5pPr>
            <a:lvl6pPr lvl="5" rtl="0" algn="r">
              <a:buNone/>
              <a:defRPr/>
            </a:lvl6pPr>
            <a:lvl7pPr lvl="6" rtl="0" algn="r">
              <a:buNone/>
              <a:defRPr/>
            </a:lvl7pPr>
            <a:lvl8pPr lvl="7" rtl="0" algn="r">
              <a:buNone/>
              <a:defRPr/>
            </a:lvl8pPr>
            <a:lvl9pPr lvl="8" rtl="0" algn="r">
              <a:buNone/>
              <a:defRPr/>
            </a:lvl9pPr>
          </a:lstStyle>
          <a:p>
            <a:pPr indent="0" lvl="0" marL="0" rtl="0" algn="r">
              <a:spcBef>
                <a:spcPts val="0"/>
              </a:spcBef>
              <a:spcAft>
                <a:spcPts val="0"/>
              </a:spcAft>
              <a:buNone/>
            </a:pPr>
            <a:fld id="{00000000-1234-1234-1234-123412341234}" type="slidenum">
              <a:rPr lang="en"/>
              <a:t>‹#›</a:t>
            </a:fld>
            <a:endParaRPr/>
          </a:p>
        </p:txBody>
      </p:sp>
      <p:sp>
        <p:nvSpPr>
          <p:cNvPr id="166" name="Google Shape;166;p25"/>
          <p:cNvSpPr txBox="1"/>
          <p:nvPr>
            <p:ph idx="1" type="subTitle"/>
          </p:nvPr>
        </p:nvSpPr>
        <p:spPr>
          <a:xfrm>
            <a:off x="381082" y="1182925"/>
            <a:ext cx="4149000" cy="354000"/>
          </a:xfrm>
          <a:prstGeom prst="rect">
            <a:avLst/>
          </a:prstGeom>
        </p:spPr>
        <p:txBody>
          <a:bodyPr anchorCtr="0" anchor="t" bIns="91425" lIns="91425" spcFirstLastPara="1" rIns="91425" wrap="square" tIns="91425">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p:txBody>
      </p:sp>
      <p:sp>
        <p:nvSpPr>
          <p:cNvPr id="167" name="Google Shape;167;p25"/>
          <p:cNvSpPr txBox="1"/>
          <p:nvPr>
            <p:ph idx="4" type="body"/>
          </p:nvPr>
        </p:nvSpPr>
        <p:spPr>
          <a:xfrm>
            <a:off x="381082" y="1521627"/>
            <a:ext cx="4149000" cy="6465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SzPts val="1000"/>
              <a:buChar char="●"/>
              <a:defRPr sz="1000"/>
            </a:lvl1pPr>
            <a:lvl2pPr indent="-292100" lvl="1" marL="914400">
              <a:spcBef>
                <a:spcPts val="0"/>
              </a:spcBef>
              <a:spcAft>
                <a:spcPts val="0"/>
              </a:spcAft>
              <a:buSzPts val="1000"/>
              <a:buChar char="○"/>
              <a:defRPr sz="1000"/>
            </a:lvl2pPr>
            <a:lvl3pPr indent="-292100" lvl="2" marL="1371600">
              <a:spcBef>
                <a:spcPts val="0"/>
              </a:spcBef>
              <a:spcAft>
                <a:spcPts val="0"/>
              </a:spcAft>
              <a:buSzPts val="1000"/>
              <a:buChar char="■"/>
              <a:defRPr sz="1000"/>
            </a:lvl3pPr>
            <a:lvl4pPr indent="-292100" lvl="3" marL="1828800">
              <a:spcBef>
                <a:spcPts val="0"/>
              </a:spcBef>
              <a:spcAft>
                <a:spcPts val="0"/>
              </a:spcAft>
              <a:buSzPts val="1000"/>
              <a:buChar char="●"/>
              <a:defRPr sz="1000"/>
            </a:lvl4pPr>
            <a:lvl5pPr indent="-292100" lvl="4" marL="2286000">
              <a:spcBef>
                <a:spcPts val="0"/>
              </a:spcBef>
              <a:spcAft>
                <a:spcPts val="0"/>
              </a:spcAft>
              <a:buSzPts val="1000"/>
              <a:buChar char="○"/>
              <a:defRPr sz="1000"/>
            </a:lvl5pPr>
            <a:lvl6pPr indent="-292100" lvl="5" marL="2743200">
              <a:spcBef>
                <a:spcPts val="0"/>
              </a:spcBef>
              <a:spcAft>
                <a:spcPts val="0"/>
              </a:spcAft>
              <a:buSzPts val="1000"/>
              <a:buChar char="■"/>
              <a:defRPr sz="1000"/>
            </a:lvl6pPr>
            <a:lvl7pPr indent="-292100" lvl="6" marL="3200400">
              <a:spcBef>
                <a:spcPts val="0"/>
              </a:spcBef>
              <a:spcAft>
                <a:spcPts val="0"/>
              </a:spcAft>
              <a:buSzPts val="1000"/>
              <a:buChar char="●"/>
              <a:defRPr sz="1000"/>
            </a:lvl7pPr>
            <a:lvl8pPr indent="-292100" lvl="7" marL="3657600">
              <a:spcBef>
                <a:spcPts val="0"/>
              </a:spcBef>
              <a:spcAft>
                <a:spcPts val="0"/>
              </a:spcAft>
              <a:buSzPts val="1000"/>
              <a:buChar char="○"/>
              <a:defRPr sz="1000"/>
            </a:lvl8pPr>
            <a:lvl9pPr indent="-292100" lvl="8" marL="4114800">
              <a:spcBef>
                <a:spcPts val="0"/>
              </a:spcBef>
              <a:spcAft>
                <a:spcPts val="0"/>
              </a:spcAft>
              <a:buSzPts val="1000"/>
              <a:buChar char="■"/>
              <a:defRPr sz="1000"/>
            </a:lvl9pPr>
          </a:lstStyle>
          <a:p/>
        </p:txBody>
      </p:sp>
      <p:sp>
        <p:nvSpPr>
          <p:cNvPr id="168" name="Google Shape;168;p25"/>
          <p:cNvSpPr txBox="1"/>
          <p:nvPr>
            <p:ph idx="5" type="subTitle"/>
          </p:nvPr>
        </p:nvSpPr>
        <p:spPr>
          <a:xfrm>
            <a:off x="4566932" y="1182925"/>
            <a:ext cx="4149000" cy="354000"/>
          </a:xfrm>
          <a:prstGeom prst="rect">
            <a:avLst/>
          </a:prstGeom>
        </p:spPr>
        <p:txBody>
          <a:bodyPr anchorCtr="0" anchor="t" bIns="91425" lIns="91425" spcFirstLastPara="1" rIns="91425" wrap="square" tIns="91425">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p:txBody>
      </p:sp>
      <p:sp>
        <p:nvSpPr>
          <p:cNvPr id="169" name="Google Shape;169;p25"/>
          <p:cNvSpPr txBox="1"/>
          <p:nvPr>
            <p:ph idx="6" type="body"/>
          </p:nvPr>
        </p:nvSpPr>
        <p:spPr>
          <a:xfrm>
            <a:off x="4566932" y="1521627"/>
            <a:ext cx="4149000" cy="6465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SzPts val="1000"/>
              <a:buChar char="●"/>
              <a:defRPr sz="1000"/>
            </a:lvl1pPr>
            <a:lvl2pPr indent="-292100" lvl="1" marL="914400">
              <a:spcBef>
                <a:spcPts val="0"/>
              </a:spcBef>
              <a:spcAft>
                <a:spcPts val="0"/>
              </a:spcAft>
              <a:buSzPts val="1000"/>
              <a:buChar char="○"/>
              <a:defRPr sz="1000"/>
            </a:lvl2pPr>
            <a:lvl3pPr indent="-292100" lvl="2" marL="1371600">
              <a:spcBef>
                <a:spcPts val="0"/>
              </a:spcBef>
              <a:spcAft>
                <a:spcPts val="0"/>
              </a:spcAft>
              <a:buSzPts val="1000"/>
              <a:buChar char="■"/>
              <a:defRPr sz="1000"/>
            </a:lvl3pPr>
            <a:lvl4pPr indent="-292100" lvl="3" marL="1828800">
              <a:spcBef>
                <a:spcPts val="0"/>
              </a:spcBef>
              <a:spcAft>
                <a:spcPts val="0"/>
              </a:spcAft>
              <a:buSzPts val="1000"/>
              <a:buChar char="●"/>
              <a:defRPr sz="1000"/>
            </a:lvl4pPr>
            <a:lvl5pPr indent="-292100" lvl="4" marL="2286000">
              <a:spcBef>
                <a:spcPts val="0"/>
              </a:spcBef>
              <a:spcAft>
                <a:spcPts val="0"/>
              </a:spcAft>
              <a:buSzPts val="1000"/>
              <a:buChar char="○"/>
              <a:defRPr sz="1000"/>
            </a:lvl5pPr>
            <a:lvl6pPr indent="-292100" lvl="5" marL="2743200">
              <a:spcBef>
                <a:spcPts val="0"/>
              </a:spcBef>
              <a:spcAft>
                <a:spcPts val="0"/>
              </a:spcAft>
              <a:buSzPts val="1000"/>
              <a:buChar char="■"/>
              <a:defRPr sz="1000"/>
            </a:lvl6pPr>
            <a:lvl7pPr indent="-292100" lvl="6" marL="3200400">
              <a:spcBef>
                <a:spcPts val="0"/>
              </a:spcBef>
              <a:spcAft>
                <a:spcPts val="0"/>
              </a:spcAft>
              <a:buSzPts val="1000"/>
              <a:buChar char="●"/>
              <a:defRPr sz="1000"/>
            </a:lvl7pPr>
            <a:lvl8pPr indent="-292100" lvl="7" marL="3657600">
              <a:spcBef>
                <a:spcPts val="0"/>
              </a:spcBef>
              <a:spcAft>
                <a:spcPts val="0"/>
              </a:spcAft>
              <a:buSzPts val="1000"/>
              <a:buChar char="○"/>
              <a:defRPr sz="1000"/>
            </a:lvl8pPr>
            <a:lvl9pPr indent="-292100" lvl="8" marL="4114800">
              <a:spcBef>
                <a:spcPts val="0"/>
              </a:spcBef>
              <a:spcAft>
                <a:spcPts val="0"/>
              </a:spcAft>
              <a:buSzPts val="1000"/>
              <a:buChar char="■"/>
              <a:defRPr sz="1000"/>
            </a:lvl9pPr>
          </a:lstStyle>
          <a:p/>
        </p:txBody>
      </p:sp>
      <p:sp>
        <p:nvSpPr>
          <p:cNvPr id="170" name="Google Shape;170;p25"/>
          <p:cNvSpPr txBox="1"/>
          <p:nvPr>
            <p:ph idx="7"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
        <p:nvSpPr>
          <p:cNvPr id="171" name="Google Shape;171;p25"/>
          <p:cNvSpPr txBox="1"/>
          <p:nvPr>
            <p:ph idx="8"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type="twoColTx">
  <p:cSld name="TITLE_AND_TWO_COLUMNS">
    <p:bg>
      <p:bgPr>
        <a:solidFill>
          <a:schemeClr val="lt1"/>
        </a:solidFill>
      </p:bgPr>
    </p:bg>
    <p:spTree>
      <p:nvGrpSpPr>
        <p:cNvPr id="172" name="Shape 172"/>
        <p:cNvGrpSpPr/>
        <p:nvPr/>
      </p:nvGrpSpPr>
      <p:grpSpPr>
        <a:xfrm>
          <a:off x="0" y="0"/>
          <a:ext cx="0" cy="0"/>
          <a:chOff x="0" y="0"/>
          <a:chExt cx="0" cy="0"/>
        </a:xfrm>
      </p:grpSpPr>
      <p:grpSp>
        <p:nvGrpSpPr>
          <p:cNvPr id="173" name="Google Shape;173;p26"/>
          <p:cNvGrpSpPr/>
          <p:nvPr/>
        </p:nvGrpSpPr>
        <p:grpSpPr>
          <a:xfrm>
            <a:off x="0" y="-444900"/>
            <a:ext cx="9144000" cy="5588500"/>
            <a:chOff x="0" y="-444900"/>
            <a:chExt cx="9144000" cy="5588500"/>
          </a:xfrm>
        </p:grpSpPr>
        <p:grpSp>
          <p:nvGrpSpPr>
            <p:cNvPr id="174" name="Google Shape;174;p26"/>
            <p:cNvGrpSpPr/>
            <p:nvPr/>
          </p:nvGrpSpPr>
          <p:grpSpPr>
            <a:xfrm>
              <a:off x="0" y="100"/>
              <a:ext cx="9144000" cy="5143500"/>
              <a:chOff x="0" y="100"/>
              <a:chExt cx="9144000" cy="5143500"/>
            </a:xfrm>
          </p:grpSpPr>
          <p:sp>
            <p:nvSpPr>
              <p:cNvPr id="175" name="Google Shape;175;p26"/>
              <p:cNvSpPr/>
              <p:nvPr/>
            </p:nvSpPr>
            <p:spPr>
              <a:xfrm>
                <a:off x="0" y="100"/>
                <a:ext cx="9144000" cy="5143500"/>
              </a:xfrm>
              <a:prstGeom prst="snip1Rect">
                <a:avLst>
                  <a:gd fmla="val 40868"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Inter Tight"/>
                  <a:ea typeface="Inter Tight"/>
                  <a:cs typeface="Inter Tight"/>
                  <a:sym typeface="Inter Tight"/>
                </a:endParaRPr>
              </a:p>
            </p:txBody>
          </p:sp>
          <p:sp>
            <p:nvSpPr>
              <p:cNvPr id="176" name="Google Shape;176;p26"/>
              <p:cNvSpPr/>
              <p:nvPr/>
            </p:nvSpPr>
            <p:spPr>
              <a:xfrm rot="10800000">
                <a:off x="7036475" y="1219850"/>
                <a:ext cx="2107500" cy="1861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Inter Tight"/>
                  <a:ea typeface="Inter Tight"/>
                  <a:cs typeface="Inter Tight"/>
                  <a:sym typeface="Inter Tight"/>
                </a:endParaRPr>
              </a:p>
            </p:txBody>
          </p:sp>
        </p:grpSp>
        <p:sp>
          <p:nvSpPr>
            <p:cNvPr id="177" name="Google Shape;177;p26"/>
            <p:cNvSpPr/>
            <p:nvPr/>
          </p:nvSpPr>
          <p:spPr>
            <a:xfrm flipH="1" rot="4500068">
              <a:off x="7230762" y="-248045"/>
              <a:ext cx="1723726" cy="1714991"/>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grpSp>
      <p:sp>
        <p:nvSpPr>
          <p:cNvPr id="178" name="Google Shape;178;p26"/>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79" name="Google Shape;179;p26"/>
          <p:cNvSpPr txBox="1"/>
          <p:nvPr>
            <p:ph type="title"/>
          </p:nvPr>
        </p:nvSpPr>
        <p:spPr>
          <a:xfrm>
            <a:off x="2479675" y="1637413"/>
            <a:ext cx="4184700" cy="572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180" name="Google Shape;180;p26"/>
          <p:cNvSpPr txBox="1"/>
          <p:nvPr>
            <p:ph idx="1" type="body"/>
          </p:nvPr>
        </p:nvSpPr>
        <p:spPr>
          <a:xfrm>
            <a:off x="2479675" y="2291377"/>
            <a:ext cx="4184700" cy="2288100"/>
          </a:xfrm>
          <a:prstGeom prst="rect">
            <a:avLst/>
          </a:prstGeom>
        </p:spPr>
        <p:txBody>
          <a:bodyPr anchorCtr="0" anchor="t" bIns="91425" lIns="91425" spcFirstLastPara="1" rIns="91425" wrap="square" tIns="91425">
            <a:spAutoFit/>
          </a:bodyPr>
          <a:lstStyle>
            <a:lvl1pPr indent="-336550" lvl="0" marL="457200">
              <a:spcBef>
                <a:spcPts val="0"/>
              </a:spcBef>
              <a:spcAft>
                <a:spcPts val="0"/>
              </a:spcAft>
              <a:buClr>
                <a:schemeClr val="lt1"/>
              </a:buClr>
              <a:buSzPts val="1700"/>
              <a:buChar char="●"/>
              <a:defRPr>
                <a:solidFill>
                  <a:schemeClr val="lt1"/>
                </a:solidFill>
              </a:defRPr>
            </a:lvl1pPr>
            <a:lvl2pPr indent="-336550" lvl="1" marL="914400">
              <a:spcBef>
                <a:spcPts val="0"/>
              </a:spcBef>
              <a:spcAft>
                <a:spcPts val="0"/>
              </a:spcAft>
              <a:buClr>
                <a:schemeClr val="lt1"/>
              </a:buClr>
              <a:buSzPts val="1700"/>
              <a:buChar char="○"/>
              <a:defRPr>
                <a:solidFill>
                  <a:schemeClr val="lt1"/>
                </a:solidFill>
              </a:defRPr>
            </a:lvl2pPr>
            <a:lvl3pPr indent="-336550" lvl="2" marL="1371600">
              <a:spcBef>
                <a:spcPts val="0"/>
              </a:spcBef>
              <a:spcAft>
                <a:spcPts val="0"/>
              </a:spcAft>
              <a:buClr>
                <a:schemeClr val="lt1"/>
              </a:buClr>
              <a:buSzPts val="1700"/>
              <a:buChar char="■"/>
              <a:defRPr>
                <a:solidFill>
                  <a:schemeClr val="lt1"/>
                </a:solidFill>
              </a:defRPr>
            </a:lvl3pPr>
            <a:lvl4pPr indent="-336550" lvl="3" marL="1828800">
              <a:spcBef>
                <a:spcPts val="0"/>
              </a:spcBef>
              <a:spcAft>
                <a:spcPts val="0"/>
              </a:spcAft>
              <a:buClr>
                <a:schemeClr val="lt1"/>
              </a:buClr>
              <a:buSzPts val="1700"/>
              <a:buChar char="●"/>
              <a:defRPr>
                <a:solidFill>
                  <a:schemeClr val="lt1"/>
                </a:solidFill>
              </a:defRPr>
            </a:lvl4pPr>
            <a:lvl5pPr indent="-336550" lvl="4" marL="2286000">
              <a:spcBef>
                <a:spcPts val="0"/>
              </a:spcBef>
              <a:spcAft>
                <a:spcPts val="0"/>
              </a:spcAft>
              <a:buClr>
                <a:schemeClr val="lt1"/>
              </a:buClr>
              <a:buSzPts val="1700"/>
              <a:buChar char="○"/>
              <a:defRPr>
                <a:solidFill>
                  <a:schemeClr val="lt1"/>
                </a:solidFill>
              </a:defRPr>
            </a:lvl5pPr>
            <a:lvl6pPr indent="-336550" lvl="5" marL="2743200">
              <a:spcBef>
                <a:spcPts val="0"/>
              </a:spcBef>
              <a:spcAft>
                <a:spcPts val="0"/>
              </a:spcAft>
              <a:buClr>
                <a:schemeClr val="lt1"/>
              </a:buClr>
              <a:buSzPts val="1700"/>
              <a:buChar char="■"/>
              <a:defRPr>
                <a:solidFill>
                  <a:schemeClr val="lt1"/>
                </a:solidFill>
              </a:defRPr>
            </a:lvl6pPr>
            <a:lvl7pPr indent="-336550" lvl="6" marL="3200400">
              <a:spcBef>
                <a:spcPts val="0"/>
              </a:spcBef>
              <a:spcAft>
                <a:spcPts val="0"/>
              </a:spcAft>
              <a:buClr>
                <a:schemeClr val="lt1"/>
              </a:buClr>
              <a:buSzPts val="1700"/>
              <a:buChar char="●"/>
              <a:defRPr>
                <a:solidFill>
                  <a:schemeClr val="lt1"/>
                </a:solidFill>
              </a:defRPr>
            </a:lvl7pPr>
            <a:lvl8pPr indent="-336550" lvl="7" marL="3657600">
              <a:spcBef>
                <a:spcPts val="0"/>
              </a:spcBef>
              <a:spcAft>
                <a:spcPts val="0"/>
              </a:spcAft>
              <a:buClr>
                <a:schemeClr val="lt1"/>
              </a:buClr>
              <a:buSzPts val="1700"/>
              <a:buChar char="○"/>
              <a:defRPr>
                <a:solidFill>
                  <a:schemeClr val="lt1"/>
                </a:solidFill>
              </a:defRPr>
            </a:lvl8pPr>
            <a:lvl9pPr indent="-336550" lvl="8" marL="4114800">
              <a:spcBef>
                <a:spcPts val="0"/>
              </a:spcBef>
              <a:spcAft>
                <a:spcPts val="0"/>
              </a:spcAft>
              <a:buClr>
                <a:schemeClr val="lt1"/>
              </a:buClr>
              <a:buSzPts val="1700"/>
              <a:buChar char="■"/>
              <a:defRPr>
                <a:solidFill>
                  <a:schemeClr val="lt1"/>
                </a:solidFill>
              </a:defRPr>
            </a:lvl9pPr>
          </a:lstStyle>
          <a:p/>
        </p:txBody>
      </p:sp>
      <p:sp>
        <p:nvSpPr>
          <p:cNvPr id="181" name="Google Shape;181;p26"/>
          <p:cNvSpPr txBox="1"/>
          <p:nvPr>
            <p:ph idx="2"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p:txBody>
      </p:sp>
      <p:sp>
        <p:nvSpPr>
          <p:cNvPr id="182" name="Google Shape;182;p26"/>
          <p:cNvSpPr txBox="1"/>
          <p:nvPr>
            <p:ph idx="3"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type="titleOnly">
  <p:cSld name="TITLE_ONLY">
    <p:bg>
      <p:bgPr>
        <a:solidFill>
          <a:schemeClr val="lt1"/>
        </a:solidFill>
      </p:bgPr>
    </p:bg>
    <p:spTree>
      <p:nvGrpSpPr>
        <p:cNvPr id="183" name="Shape 183"/>
        <p:cNvGrpSpPr/>
        <p:nvPr/>
      </p:nvGrpSpPr>
      <p:grpSpPr>
        <a:xfrm>
          <a:off x="0" y="0"/>
          <a:ext cx="0" cy="0"/>
          <a:chOff x="0" y="0"/>
          <a:chExt cx="0" cy="0"/>
        </a:xfrm>
      </p:grpSpPr>
      <p:sp>
        <p:nvSpPr>
          <p:cNvPr id="184" name="Google Shape;184;p27"/>
          <p:cNvSpPr/>
          <p:nvPr>
            <p:ph idx="2" type="pic"/>
          </p:nvPr>
        </p:nvSpPr>
        <p:spPr>
          <a:xfrm rot="299866">
            <a:off x="764484" y="2679783"/>
            <a:ext cx="1938771" cy="1938771"/>
          </a:xfrm>
          <a:prstGeom prst="snip1Rect">
            <a:avLst>
              <a:gd fmla="val 16667" name="adj"/>
            </a:avLst>
          </a:prstGeom>
          <a:noFill/>
          <a:ln>
            <a:noFill/>
          </a:ln>
        </p:spPr>
      </p:sp>
      <p:sp>
        <p:nvSpPr>
          <p:cNvPr id="185" name="Google Shape;185;p27"/>
          <p:cNvSpPr/>
          <p:nvPr>
            <p:ph idx="3" type="pic"/>
          </p:nvPr>
        </p:nvSpPr>
        <p:spPr>
          <a:xfrm rot="-299913">
            <a:off x="3602840" y="2620826"/>
            <a:ext cx="1938472" cy="1938472"/>
          </a:xfrm>
          <a:prstGeom prst="snip1Rect">
            <a:avLst>
              <a:gd fmla="val 16667" name="adj"/>
            </a:avLst>
          </a:prstGeom>
          <a:noFill/>
          <a:ln>
            <a:noFill/>
          </a:ln>
        </p:spPr>
      </p:sp>
      <p:sp>
        <p:nvSpPr>
          <p:cNvPr id="186" name="Google Shape;186;p27"/>
          <p:cNvSpPr/>
          <p:nvPr>
            <p:ph idx="4" type="pic"/>
          </p:nvPr>
        </p:nvSpPr>
        <p:spPr>
          <a:xfrm rot="299913">
            <a:off x="6440891" y="2679947"/>
            <a:ext cx="1938472" cy="1938472"/>
          </a:xfrm>
          <a:prstGeom prst="snip1Rect">
            <a:avLst>
              <a:gd fmla="val 16667" name="adj"/>
            </a:avLst>
          </a:prstGeom>
          <a:noFill/>
          <a:ln>
            <a:noFill/>
          </a:ln>
        </p:spPr>
      </p:sp>
      <p:sp>
        <p:nvSpPr>
          <p:cNvPr id="187" name="Google Shape;187;p27"/>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88" name="Google Shape;188;p27"/>
          <p:cNvSpPr txBox="1"/>
          <p:nvPr>
            <p:ph idx="1" type="subTitle"/>
          </p:nvPr>
        </p:nvSpPr>
        <p:spPr>
          <a:xfrm>
            <a:off x="381063" y="1182922"/>
            <a:ext cx="2705400" cy="354000"/>
          </a:xfrm>
          <a:prstGeom prst="rect">
            <a:avLst/>
          </a:prstGeom>
        </p:spPr>
        <p:txBody>
          <a:bodyPr anchorCtr="0" anchor="t" bIns="91425" lIns="91425" spcFirstLastPara="1" rIns="91425" wrap="square" tIns="91425">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p:txBody>
      </p:sp>
      <p:sp>
        <p:nvSpPr>
          <p:cNvPr id="189" name="Google Shape;189;p27"/>
          <p:cNvSpPr txBox="1"/>
          <p:nvPr>
            <p:ph idx="5" type="body"/>
          </p:nvPr>
        </p:nvSpPr>
        <p:spPr>
          <a:xfrm>
            <a:off x="381063" y="1521625"/>
            <a:ext cx="2705400" cy="6465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SzPts val="1000"/>
              <a:buChar char="●"/>
              <a:defRPr sz="1000"/>
            </a:lvl1pPr>
            <a:lvl2pPr indent="-292100" lvl="1" marL="914400">
              <a:spcBef>
                <a:spcPts val="0"/>
              </a:spcBef>
              <a:spcAft>
                <a:spcPts val="0"/>
              </a:spcAft>
              <a:buSzPts val="1000"/>
              <a:buChar char="○"/>
              <a:defRPr sz="1000"/>
            </a:lvl2pPr>
            <a:lvl3pPr indent="-292100" lvl="2" marL="1371600">
              <a:spcBef>
                <a:spcPts val="0"/>
              </a:spcBef>
              <a:spcAft>
                <a:spcPts val="0"/>
              </a:spcAft>
              <a:buSzPts val="1000"/>
              <a:buChar char="■"/>
              <a:defRPr sz="1000"/>
            </a:lvl3pPr>
            <a:lvl4pPr indent="-292100" lvl="3" marL="1828800">
              <a:spcBef>
                <a:spcPts val="0"/>
              </a:spcBef>
              <a:spcAft>
                <a:spcPts val="0"/>
              </a:spcAft>
              <a:buSzPts val="1000"/>
              <a:buChar char="●"/>
              <a:defRPr sz="1000"/>
            </a:lvl4pPr>
            <a:lvl5pPr indent="-292100" lvl="4" marL="2286000">
              <a:spcBef>
                <a:spcPts val="0"/>
              </a:spcBef>
              <a:spcAft>
                <a:spcPts val="0"/>
              </a:spcAft>
              <a:buSzPts val="1000"/>
              <a:buChar char="○"/>
              <a:defRPr sz="1000"/>
            </a:lvl5pPr>
            <a:lvl6pPr indent="-292100" lvl="5" marL="2743200">
              <a:spcBef>
                <a:spcPts val="0"/>
              </a:spcBef>
              <a:spcAft>
                <a:spcPts val="0"/>
              </a:spcAft>
              <a:buSzPts val="1000"/>
              <a:buChar char="■"/>
              <a:defRPr sz="1000"/>
            </a:lvl6pPr>
            <a:lvl7pPr indent="-292100" lvl="6" marL="3200400">
              <a:spcBef>
                <a:spcPts val="0"/>
              </a:spcBef>
              <a:spcAft>
                <a:spcPts val="0"/>
              </a:spcAft>
              <a:buSzPts val="1000"/>
              <a:buChar char="●"/>
              <a:defRPr sz="1000"/>
            </a:lvl7pPr>
            <a:lvl8pPr indent="-292100" lvl="7" marL="3657600">
              <a:spcBef>
                <a:spcPts val="0"/>
              </a:spcBef>
              <a:spcAft>
                <a:spcPts val="0"/>
              </a:spcAft>
              <a:buSzPts val="1000"/>
              <a:buChar char="○"/>
              <a:defRPr sz="1000"/>
            </a:lvl8pPr>
            <a:lvl9pPr indent="-292100" lvl="8" marL="4114800">
              <a:spcBef>
                <a:spcPts val="0"/>
              </a:spcBef>
              <a:spcAft>
                <a:spcPts val="0"/>
              </a:spcAft>
              <a:buSzPts val="1000"/>
              <a:buChar char="■"/>
              <a:defRPr sz="1000"/>
            </a:lvl9pPr>
          </a:lstStyle>
          <a:p/>
        </p:txBody>
      </p:sp>
      <p:sp>
        <p:nvSpPr>
          <p:cNvPr id="190" name="Google Shape;190;p27"/>
          <p:cNvSpPr txBox="1"/>
          <p:nvPr>
            <p:ph idx="6" type="subTitle"/>
          </p:nvPr>
        </p:nvSpPr>
        <p:spPr>
          <a:xfrm>
            <a:off x="3219300" y="1182922"/>
            <a:ext cx="2705400" cy="354000"/>
          </a:xfrm>
          <a:prstGeom prst="rect">
            <a:avLst/>
          </a:prstGeom>
        </p:spPr>
        <p:txBody>
          <a:bodyPr anchorCtr="0" anchor="t" bIns="91425" lIns="91425" spcFirstLastPara="1" rIns="91425" wrap="square" tIns="91425">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p:txBody>
      </p:sp>
      <p:sp>
        <p:nvSpPr>
          <p:cNvPr id="191" name="Google Shape;191;p27"/>
          <p:cNvSpPr txBox="1"/>
          <p:nvPr>
            <p:ph idx="7" type="body"/>
          </p:nvPr>
        </p:nvSpPr>
        <p:spPr>
          <a:xfrm>
            <a:off x="3219300" y="1521625"/>
            <a:ext cx="2705400" cy="6465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SzPts val="1000"/>
              <a:buChar char="●"/>
              <a:defRPr sz="1000"/>
            </a:lvl1pPr>
            <a:lvl2pPr indent="-292100" lvl="1" marL="914400">
              <a:spcBef>
                <a:spcPts val="0"/>
              </a:spcBef>
              <a:spcAft>
                <a:spcPts val="0"/>
              </a:spcAft>
              <a:buSzPts val="1000"/>
              <a:buChar char="○"/>
              <a:defRPr sz="1000"/>
            </a:lvl2pPr>
            <a:lvl3pPr indent="-292100" lvl="2" marL="1371600">
              <a:spcBef>
                <a:spcPts val="0"/>
              </a:spcBef>
              <a:spcAft>
                <a:spcPts val="0"/>
              </a:spcAft>
              <a:buSzPts val="1000"/>
              <a:buChar char="■"/>
              <a:defRPr sz="1000"/>
            </a:lvl3pPr>
            <a:lvl4pPr indent="-292100" lvl="3" marL="1828800">
              <a:spcBef>
                <a:spcPts val="0"/>
              </a:spcBef>
              <a:spcAft>
                <a:spcPts val="0"/>
              </a:spcAft>
              <a:buSzPts val="1000"/>
              <a:buChar char="●"/>
              <a:defRPr sz="1000"/>
            </a:lvl4pPr>
            <a:lvl5pPr indent="-292100" lvl="4" marL="2286000">
              <a:spcBef>
                <a:spcPts val="0"/>
              </a:spcBef>
              <a:spcAft>
                <a:spcPts val="0"/>
              </a:spcAft>
              <a:buSzPts val="1000"/>
              <a:buChar char="○"/>
              <a:defRPr sz="1000"/>
            </a:lvl5pPr>
            <a:lvl6pPr indent="-292100" lvl="5" marL="2743200">
              <a:spcBef>
                <a:spcPts val="0"/>
              </a:spcBef>
              <a:spcAft>
                <a:spcPts val="0"/>
              </a:spcAft>
              <a:buSzPts val="1000"/>
              <a:buChar char="■"/>
              <a:defRPr sz="1000"/>
            </a:lvl6pPr>
            <a:lvl7pPr indent="-292100" lvl="6" marL="3200400">
              <a:spcBef>
                <a:spcPts val="0"/>
              </a:spcBef>
              <a:spcAft>
                <a:spcPts val="0"/>
              </a:spcAft>
              <a:buSzPts val="1000"/>
              <a:buChar char="●"/>
              <a:defRPr sz="1000"/>
            </a:lvl7pPr>
            <a:lvl8pPr indent="-292100" lvl="7" marL="3657600">
              <a:spcBef>
                <a:spcPts val="0"/>
              </a:spcBef>
              <a:spcAft>
                <a:spcPts val="0"/>
              </a:spcAft>
              <a:buSzPts val="1000"/>
              <a:buChar char="○"/>
              <a:defRPr sz="1000"/>
            </a:lvl8pPr>
            <a:lvl9pPr indent="-292100" lvl="8" marL="4114800">
              <a:spcBef>
                <a:spcPts val="0"/>
              </a:spcBef>
              <a:spcAft>
                <a:spcPts val="0"/>
              </a:spcAft>
              <a:buSzPts val="1000"/>
              <a:buChar char="■"/>
              <a:defRPr sz="1000"/>
            </a:lvl9pPr>
          </a:lstStyle>
          <a:p/>
        </p:txBody>
      </p:sp>
      <p:sp>
        <p:nvSpPr>
          <p:cNvPr id="192" name="Google Shape;192;p27"/>
          <p:cNvSpPr txBox="1"/>
          <p:nvPr>
            <p:ph idx="8" type="subTitle"/>
          </p:nvPr>
        </p:nvSpPr>
        <p:spPr>
          <a:xfrm>
            <a:off x="6057538" y="1182922"/>
            <a:ext cx="2705400" cy="354000"/>
          </a:xfrm>
          <a:prstGeom prst="rect">
            <a:avLst/>
          </a:prstGeom>
        </p:spPr>
        <p:txBody>
          <a:bodyPr anchorCtr="0" anchor="t" bIns="91425" lIns="91425" spcFirstLastPara="1" rIns="91425" wrap="square" tIns="91425">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p:txBody>
      </p:sp>
      <p:sp>
        <p:nvSpPr>
          <p:cNvPr id="193" name="Google Shape;193;p27"/>
          <p:cNvSpPr txBox="1"/>
          <p:nvPr>
            <p:ph idx="9" type="body"/>
          </p:nvPr>
        </p:nvSpPr>
        <p:spPr>
          <a:xfrm>
            <a:off x="6057538" y="1521625"/>
            <a:ext cx="2705400" cy="6465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SzPts val="1000"/>
              <a:buChar char="●"/>
              <a:defRPr sz="1000"/>
            </a:lvl1pPr>
            <a:lvl2pPr indent="-292100" lvl="1" marL="914400">
              <a:spcBef>
                <a:spcPts val="0"/>
              </a:spcBef>
              <a:spcAft>
                <a:spcPts val="0"/>
              </a:spcAft>
              <a:buSzPts val="1000"/>
              <a:buChar char="○"/>
              <a:defRPr sz="1000"/>
            </a:lvl2pPr>
            <a:lvl3pPr indent="-292100" lvl="2" marL="1371600">
              <a:spcBef>
                <a:spcPts val="0"/>
              </a:spcBef>
              <a:spcAft>
                <a:spcPts val="0"/>
              </a:spcAft>
              <a:buSzPts val="1000"/>
              <a:buChar char="■"/>
              <a:defRPr sz="1000"/>
            </a:lvl3pPr>
            <a:lvl4pPr indent="-292100" lvl="3" marL="1828800">
              <a:spcBef>
                <a:spcPts val="0"/>
              </a:spcBef>
              <a:spcAft>
                <a:spcPts val="0"/>
              </a:spcAft>
              <a:buSzPts val="1000"/>
              <a:buChar char="●"/>
              <a:defRPr sz="1000"/>
            </a:lvl4pPr>
            <a:lvl5pPr indent="-292100" lvl="4" marL="2286000">
              <a:spcBef>
                <a:spcPts val="0"/>
              </a:spcBef>
              <a:spcAft>
                <a:spcPts val="0"/>
              </a:spcAft>
              <a:buSzPts val="1000"/>
              <a:buChar char="○"/>
              <a:defRPr sz="1000"/>
            </a:lvl5pPr>
            <a:lvl6pPr indent="-292100" lvl="5" marL="2743200">
              <a:spcBef>
                <a:spcPts val="0"/>
              </a:spcBef>
              <a:spcAft>
                <a:spcPts val="0"/>
              </a:spcAft>
              <a:buSzPts val="1000"/>
              <a:buChar char="■"/>
              <a:defRPr sz="1000"/>
            </a:lvl6pPr>
            <a:lvl7pPr indent="-292100" lvl="6" marL="3200400">
              <a:spcBef>
                <a:spcPts val="0"/>
              </a:spcBef>
              <a:spcAft>
                <a:spcPts val="0"/>
              </a:spcAft>
              <a:buSzPts val="1000"/>
              <a:buChar char="●"/>
              <a:defRPr sz="1000"/>
            </a:lvl7pPr>
            <a:lvl8pPr indent="-292100" lvl="7" marL="3657600">
              <a:spcBef>
                <a:spcPts val="0"/>
              </a:spcBef>
              <a:spcAft>
                <a:spcPts val="0"/>
              </a:spcAft>
              <a:buSzPts val="1000"/>
              <a:buChar char="○"/>
              <a:defRPr sz="1000"/>
            </a:lvl8pPr>
            <a:lvl9pPr indent="-292100" lvl="8" marL="4114800">
              <a:spcBef>
                <a:spcPts val="0"/>
              </a:spcBef>
              <a:spcAft>
                <a:spcPts val="0"/>
              </a:spcAft>
              <a:buSzPts val="1000"/>
              <a:buChar char="■"/>
              <a:defRPr sz="1000"/>
            </a:lvl9pPr>
          </a:lstStyle>
          <a:p/>
        </p:txBody>
      </p:sp>
      <p:sp>
        <p:nvSpPr>
          <p:cNvPr id="194" name="Google Shape;194;p27"/>
          <p:cNvSpPr txBox="1"/>
          <p:nvPr>
            <p:ph type="title"/>
          </p:nvPr>
        </p:nvSpPr>
        <p:spPr>
          <a:xfrm>
            <a:off x="333925" y="587150"/>
            <a:ext cx="8475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5" name="Google Shape;195;p27"/>
          <p:cNvSpPr txBox="1"/>
          <p:nvPr>
            <p:ph idx="13"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
        <p:nvSpPr>
          <p:cNvPr id="196" name="Google Shape;196;p27"/>
          <p:cNvSpPr txBox="1"/>
          <p:nvPr>
            <p:ph idx="14"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and image 1">
  <p:cSld name="ONE_COLUMN_TEXT">
    <p:bg>
      <p:bgPr>
        <a:solidFill>
          <a:schemeClr val="lt1"/>
        </a:solidFill>
      </p:bgPr>
    </p:bg>
    <p:spTree>
      <p:nvGrpSpPr>
        <p:cNvPr id="197" name="Shape 197"/>
        <p:cNvGrpSpPr/>
        <p:nvPr/>
      </p:nvGrpSpPr>
      <p:grpSpPr>
        <a:xfrm>
          <a:off x="0" y="0"/>
          <a:ext cx="0" cy="0"/>
          <a:chOff x="0" y="0"/>
          <a:chExt cx="0" cy="0"/>
        </a:xfrm>
      </p:grpSpPr>
      <p:sp>
        <p:nvSpPr>
          <p:cNvPr id="198" name="Google Shape;198;p28"/>
          <p:cNvSpPr/>
          <p:nvPr>
            <p:ph idx="2" type="pic"/>
          </p:nvPr>
        </p:nvSpPr>
        <p:spPr>
          <a:xfrm>
            <a:off x="434125" y="2147825"/>
            <a:ext cx="8275200" cy="2679300"/>
          </a:xfrm>
          <a:prstGeom prst="snip1Rect">
            <a:avLst>
              <a:gd fmla="val 29467" name="adj"/>
            </a:avLst>
          </a:prstGeom>
          <a:noFill/>
          <a:ln>
            <a:noFill/>
          </a:ln>
        </p:spPr>
      </p:sp>
      <p:sp>
        <p:nvSpPr>
          <p:cNvPr id="199" name="Google Shape;199;p28"/>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00" name="Google Shape;200;p28"/>
          <p:cNvSpPr txBox="1"/>
          <p:nvPr>
            <p:ph type="title"/>
          </p:nvPr>
        </p:nvSpPr>
        <p:spPr>
          <a:xfrm>
            <a:off x="333925" y="587150"/>
            <a:ext cx="8475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1" name="Google Shape;201;p28"/>
          <p:cNvSpPr txBox="1"/>
          <p:nvPr>
            <p:ph idx="1" type="body"/>
          </p:nvPr>
        </p:nvSpPr>
        <p:spPr>
          <a:xfrm>
            <a:off x="333925" y="1163150"/>
            <a:ext cx="8475600" cy="708000"/>
          </a:xfrm>
          <a:prstGeom prst="rect">
            <a:avLst/>
          </a:prstGeom>
        </p:spPr>
        <p:txBody>
          <a:bodyPr anchorCtr="0" anchor="t" bIns="91425" lIns="91425" spcFirstLastPara="1" rIns="91425" wrap="square" tIns="91425">
            <a:spAutoFit/>
          </a:bodyPr>
          <a:lstStyle>
            <a:lvl1pPr indent="-336550" lvl="0" marL="457200">
              <a:spcBef>
                <a:spcPts val="0"/>
              </a:spcBef>
              <a:spcAft>
                <a:spcPts val="0"/>
              </a:spcAft>
              <a:buSzPts val="17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202" name="Google Shape;202;p28"/>
          <p:cNvSpPr txBox="1"/>
          <p:nvPr>
            <p:ph idx="3"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
        <p:nvSpPr>
          <p:cNvPr id="203" name="Google Shape;203;p28"/>
          <p:cNvSpPr txBox="1"/>
          <p:nvPr>
            <p:ph idx="4"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Tree>
  </p:cSld>
  <p:clrMapOvr>
    <a:masterClrMapping/>
  </p:clrMapOvr>
  <p:extLst>
    <p:ext uri="{DCECCB84-F9BA-43D5-87BE-67443E8EF086}">
      <p15:sldGuideLst>
        <p15:guide id="1" pos="273">
          <p15:clr>
            <a:srgbClr val="E46962"/>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active pop-up left">
  <p:cSld name="ONE_COLUMN_TEXT_1">
    <p:bg>
      <p:bgPr>
        <a:solidFill>
          <a:schemeClr val="lt1"/>
        </a:solidFill>
      </p:bgPr>
    </p:bg>
    <p:spTree>
      <p:nvGrpSpPr>
        <p:cNvPr id="204" name="Shape 204"/>
        <p:cNvGrpSpPr/>
        <p:nvPr/>
      </p:nvGrpSpPr>
      <p:grpSpPr>
        <a:xfrm>
          <a:off x="0" y="0"/>
          <a:ext cx="0" cy="0"/>
          <a:chOff x="0" y="0"/>
          <a:chExt cx="0" cy="0"/>
        </a:xfrm>
      </p:grpSpPr>
      <p:grpSp>
        <p:nvGrpSpPr>
          <p:cNvPr id="205" name="Google Shape;205;p29"/>
          <p:cNvGrpSpPr/>
          <p:nvPr/>
        </p:nvGrpSpPr>
        <p:grpSpPr>
          <a:xfrm>
            <a:off x="433788" y="1202208"/>
            <a:ext cx="2632899" cy="904617"/>
            <a:chOff x="433788" y="1202208"/>
            <a:chExt cx="2632899" cy="904617"/>
          </a:xfrm>
        </p:grpSpPr>
        <p:sp>
          <p:nvSpPr>
            <p:cNvPr id="206" name="Google Shape;206;p29"/>
            <p:cNvSpPr/>
            <p:nvPr/>
          </p:nvSpPr>
          <p:spPr>
            <a:xfrm>
              <a:off x="433788" y="1202325"/>
              <a:ext cx="2632800" cy="904500"/>
            </a:xfrm>
            <a:prstGeom prst="snip1Rect">
              <a:avLst>
                <a:gd fmla="val 35102"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Tight"/>
                <a:ea typeface="Inter Tight"/>
                <a:cs typeface="Inter Tight"/>
                <a:sym typeface="Inter Tight"/>
              </a:endParaRPr>
            </a:p>
          </p:txBody>
        </p:sp>
        <p:sp>
          <p:nvSpPr>
            <p:cNvPr id="207" name="Google Shape;207;p29"/>
            <p:cNvSpPr/>
            <p:nvPr/>
          </p:nvSpPr>
          <p:spPr>
            <a:xfrm rot="-6523">
              <a:off x="2750486" y="1202508"/>
              <a:ext cx="316201" cy="318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Inter Tight"/>
                  <a:ea typeface="Inter Tight"/>
                  <a:cs typeface="Inter Tight"/>
                  <a:sym typeface="Inter Tight"/>
                </a:rPr>
                <a:t> </a:t>
              </a:r>
              <a:endParaRPr>
                <a:solidFill>
                  <a:schemeClr val="lt2"/>
                </a:solidFill>
                <a:latin typeface="Inter Tight"/>
                <a:ea typeface="Inter Tight"/>
                <a:cs typeface="Inter Tight"/>
                <a:sym typeface="Inter Tight"/>
              </a:endParaRPr>
            </a:p>
          </p:txBody>
        </p:sp>
      </p:grpSp>
      <p:sp>
        <p:nvSpPr>
          <p:cNvPr id="208" name="Google Shape;208;p29"/>
          <p:cNvSpPr txBox="1"/>
          <p:nvPr>
            <p:ph idx="1" type="subTitle"/>
          </p:nvPr>
        </p:nvSpPr>
        <p:spPr>
          <a:xfrm>
            <a:off x="437000" y="1202200"/>
            <a:ext cx="2322900" cy="3540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9pPr>
          </a:lstStyle>
          <a:p/>
        </p:txBody>
      </p:sp>
      <p:sp>
        <p:nvSpPr>
          <p:cNvPr id="209" name="Google Shape;209;p29"/>
          <p:cNvSpPr txBox="1"/>
          <p:nvPr>
            <p:ph idx="2" type="body"/>
          </p:nvPr>
        </p:nvSpPr>
        <p:spPr>
          <a:xfrm>
            <a:off x="437000" y="1460325"/>
            <a:ext cx="2632800" cy="6465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Clr>
                <a:schemeClr val="lt1"/>
              </a:buClr>
              <a:buSzPts val="1000"/>
              <a:buChar char="●"/>
              <a:defRPr sz="1000">
                <a:solidFill>
                  <a:schemeClr val="lt1"/>
                </a:solidFill>
              </a:defRPr>
            </a:lvl1pPr>
            <a:lvl2pPr indent="-292100" lvl="1" marL="914400">
              <a:spcBef>
                <a:spcPts val="0"/>
              </a:spcBef>
              <a:spcAft>
                <a:spcPts val="0"/>
              </a:spcAft>
              <a:buClr>
                <a:schemeClr val="lt1"/>
              </a:buClr>
              <a:buSzPts val="1000"/>
              <a:buChar char="○"/>
              <a:defRPr sz="1000">
                <a:solidFill>
                  <a:schemeClr val="lt1"/>
                </a:solidFill>
              </a:defRPr>
            </a:lvl2pPr>
            <a:lvl3pPr indent="-292100" lvl="2" marL="1371600">
              <a:spcBef>
                <a:spcPts val="0"/>
              </a:spcBef>
              <a:spcAft>
                <a:spcPts val="0"/>
              </a:spcAft>
              <a:buClr>
                <a:schemeClr val="lt1"/>
              </a:buClr>
              <a:buSzPts val="1000"/>
              <a:buChar char="■"/>
              <a:defRPr sz="1000">
                <a:solidFill>
                  <a:schemeClr val="lt1"/>
                </a:solidFill>
              </a:defRPr>
            </a:lvl3pPr>
            <a:lvl4pPr indent="-292100" lvl="3" marL="1828800">
              <a:spcBef>
                <a:spcPts val="0"/>
              </a:spcBef>
              <a:spcAft>
                <a:spcPts val="0"/>
              </a:spcAft>
              <a:buClr>
                <a:schemeClr val="lt1"/>
              </a:buClr>
              <a:buSzPts val="1000"/>
              <a:buChar char="●"/>
              <a:defRPr sz="1000">
                <a:solidFill>
                  <a:schemeClr val="lt1"/>
                </a:solidFill>
              </a:defRPr>
            </a:lvl4pPr>
            <a:lvl5pPr indent="-292100" lvl="4" marL="2286000">
              <a:spcBef>
                <a:spcPts val="0"/>
              </a:spcBef>
              <a:spcAft>
                <a:spcPts val="0"/>
              </a:spcAft>
              <a:buClr>
                <a:schemeClr val="lt1"/>
              </a:buClr>
              <a:buSzPts val="1000"/>
              <a:buChar char="○"/>
              <a:defRPr sz="1000">
                <a:solidFill>
                  <a:schemeClr val="lt1"/>
                </a:solidFill>
              </a:defRPr>
            </a:lvl5pPr>
            <a:lvl6pPr indent="-292100" lvl="5" marL="2743200">
              <a:spcBef>
                <a:spcPts val="0"/>
              </a:spcBef>
              <a:spcAft>
                <a:spcPts val="0"/>
              </a:spcAft>
              <a:buClr>
                <a:schemeClr val="lt1"/>
              </a:buClr>
              <a:buSzPts val="1000"/>
              <a:buChar char="■"/>
              <a:defRPr sz="1000">
                <a:solidFill>
                  <a:schemeClr val="lt1"/>
                </a:solidFill>
              </a:defRPr>
            </a:lvl6pPr>
            <a:lvl7pPr indent="-292100" lvl="6" marL="3200400">
              <a:spcBef>
                <a:spcPts val="0"/>
              </a:spcBef>
              <a:spcAft>
                <a:spcPts val="0"/>
              </a:spcAft>
              <a:buClr>
                <a:schemeClr val="lt1"/>
              </a:buClr>
              <a:buSzPts val="1000"/>
              <a:buChar char="●"/>
              <a:defRPr sz="1000">
                <a:solidFill>
                  <a:schemeClr val="lt1"/>
                </a:solidFill>
              </a:defRPr>
            </a:lvl7pPr>
            <a:lvl8pPr indent="-292100" lvl="7" marL="3657600">
              <a:spcBef>
                <a:spcPts val="0"/>
              </a:spcBef>
              <a:spcAft>
                <a:spcPts val="0"/>
              </a:spcAft>
              <a:buClr>
                <a:schemeClr val="lt1"/>
              </a:buClr>
              <a:buSzPts val="1000"/>
              <a:buChar char="○"/>
              <a:defRPr sz="1000">
                <a:solidFill>
                  <a:schemeClr val="lt1"/>
                </a:solidFill>
              </a:defRPr>
            </a:lvl8pPr>
            <a:lvl9pPr indent="-292100" lvl="8" marL="4114800">
              <a:spcBef>
                <a:spcPts val="0"/>
              </a:spcBef>
              <a:spcAft>
                <a:spcPts val="0"/>
              </a:spcAft>
              <a:buClr>
                <a:schemeClr val="lt1"/>
              </a:buClr>
              <a:buSzPts val="1000"/>
              <a:buChar char="■"/>
              <a:defRPr sz="1000">
                <a:solidFill>
                  <a:schemeClr val="lt1"/>
                </a:solidFill>
              </a:defRPr>
            </a:lvl9pPr>
          </a:lstStyle>
          <a:p/>
        </p:txBody>
      </p:sp>
      <p:sp>
        <p:nvSpPr>
          <p:cNvPr id="210" name="Google Shape;210;p29"/>
          <p:cNvSpPr/>
          <p:nvPr>
            <p:ph idx="3" type="pic"/>
          </p:nvPr>
        </p:nvSpPr>
        <p:spPr>
          <a:xfrm>
            <a:off x="434125" y="2147825"/>
            <a:ext cx="8275200" cy="2679300"/>
          </a:xfrm>
          <a:prstGeom prst="snip1Rect">
            <a:avLst>
              <a:gd fmla="val 29467" name="adj"/>
            </a:avLst>
          </a:prstGeom>
          <a:noFill/>
          <a:ln>
            <a:noFill/>
          </a:ln>
        </p:spPr>
      </p:sp>
      <p:sp>
        <p:nvSpPr>
          <p:cNvPr id="211" name="Google Shape;211;p29"/>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12" name="Google Shape;212;p29"/>
          <p:cNvSpPr txBox="1"/>
          <p:nvPr>
            <p:ph type="title"/>
          </p:nvPr>
        </p:nvSpPr>
        <p:spPr>
          <a:xfrm>
            <a:off x="333925" y="587150"/>
            <a:ext cx="8475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3" name="Google Shape;213;p29"/>
          <p:cNvSpPr txBox="1"/>
          <p:nvPr>
            <p:ph idx="4"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
        <p:nvSpPr>
          <p:cNvPr id="214" name="Google Shape;214;p29"/>
          <p:cNvSpPr txBox="1"/>
          <p:nvPr>
            <p:ph idx="5"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Tree>
  </p:cSld>
  <p:clrMapOvr>
    <a:masterClrMapping/>
  </p:clrMapOvr>
  <p:extLst>
    <p:ext uri="{DCECCB84-F9BA-43D5-87BE-67443E8EF086}">
      <p15:sldGuideLst>
        <p15:guide id="1" pos="273">
          <p15:clr>
            <a:srgbClr val="E46962"/>
          </p15:clr>
        </p15:guide>
        <p15:guide id="2" orient="horz" pos="1353">
          <p15:clr>
            <a:srgbClr val="E46962"/>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active pop-up middle">
  <p:cSld name="ONE_COLUMN_TEXT_1_2">
    <p:bg>
      <p:bgPr>
        <a:solidFill>
          <a:schemeClr val="lt1"/>
        </a:solidFill>
      </p:bgPr>
    </p:bg>
    <p:spTree>
      <p:nvGrpSpPr>
        <p:cNvPr id="215" name="Shape 215"/>
        <p:cNvGrpSpPr/>
        <p:nvPr/>
      </p:nvGrpSpPr>
      <p:grpSpPr>
        <a:xfrm>
          <a:off x="0" y="0"/>
          <a:ext cx="0" cy="0"/>
          <a:chOff x="0" y="0"/>
          <a:chExt cx="0" cy="0"/>
        </a:xfrm>
      </p:grpSpPr>
      <p:grpSp>
        <p:nvGrpSpPr>
          <p:cNvPr id="216" name="Google Shape;216;p30"/>
          <p:cNvGrpSpPr/>
          <p:nvPr/>
        </p:nvGrpSpPr>
        <p:grpSpPr>
          <a:xfrm>
            <a:off x="3253950" y="1202208"/>
            <a:ext cx="2632899" cy="904617"/>
            <a:chOff x="3253950" y="1202208"/>
            <a:chExt cx="2632899" cy="904617"/>
          </a:xfrm>
        </p:grpSpPr>
        <p:sp>
          <p:nvSpPr>
            <p:cNvPr id="217" name="Google Shape;217;p30"/>
            <p:cNvSpPr/>
            <p:nvPr/>
          </p:nvSpPr>
          <p:spPr>
            <a:xfrm>
              <a:off x="3253950" y="1202325"/>
              <a:ext cx="2632800" cy="904500"/>
            </a:xfrm>
            <a:prstGeom prst="snip1Rect">
              <a:avLst>
                <a:gd fmla="val 35102"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Inter Tight"/>
                <a:ea typeface="Inter Tight"/>
                <a:cs typeface="Inter Tight"/>
                <a:sym typeface="Inter Tight"/>
              </a:endParaRPr>
            </a:p>
          </p:txBody>
        </p:sp>
        <p:sp>
          <p:nvSpPr>
            <p:cNvPr id="218" name="Google Shape;218;p30"/>
            <p:cNvSpPr/>
            <p:nvPr/>
          </p:nvSpPr>
          <p:spPr>
            <a:xfrm rot="-6523">
              <a:off x="5570649" y="1202508"/>
              <a:ext cx="316201" cy="318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Inter Tight"/>
                  <a:ea typeface="Inter Tight"/>
                  <a:cs typeface="Inter Tight"/>
                  <a:sym typeface="Inter Tight"/>
                </a:rPr>
                <a:t> </a:t>
              </a:r>
              <a:endParaRPr>
                <a:solidFill>
                  <a:schemeClr val="lt2"/>
                </a:solidFill>
                <a:latin typeface="Inter Tight"/>
                <a:ea typeface="Inter Tight"/>
                <a:cs typeface="Inter Tight"/>
                <a:sym typeface="Inter Tight"/>
              </a:endParaRPr>
            </a:p>
          </p:txBody>
        </p:sp>
      </p:grpSp>
      <p:sp>
        <p:nvSpPr>
          <p:cNvPr id="219" name="Google Shape;219;p30"/>
          <p:cNvSpPr txBox="1"/>
          <p:nvPr>
            <p:ph idx="1" type="subTitle"/>
          </p:nvPr>
        </p:nvSpPr>
        <p:spPr>
          <a:xfrm>
            <a:off x="3257163" y="1202200"/>
            <a:ext cx="2322900" cy="3540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9pPr>
          </a:lstStyle>
          <a:p/>
        </p:txBody>
      </p:sp>
      <p:sp>
        <p:nvSpPr>
          <p:cNvPr id="220" name="Google Shape;220;p30"/>
          <p:cNvSpPr txBox="1"/>
          <p:nvPr>
            <p:ph idx="2" type="body"/>
          </p:nvPr>
        </p:nvSpPr>
        <p:spPr>
          <a:xfrm>
            <a:off x="3257163" y="1460325"/>
            <a:ext cx="2632800" cy="6465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Clr>
                <a:schemeClr val="lt1"/>
              </a:buClr>
              <a:buSzPts val="1000"/>
              <a:buChar char="●"/>
              <a:defRPr sz="1000">
                <a:solidFill>
                  <a:schemeClr val="lt1"/>
                </a:solidFill>
              </a:defRPr>
            </a:lvl1pPr>
            <a:lvl2pPr indent="-292100" lvl="1" marL="914400">
              <a:spcBef>
                <a:spcPts val="0"/>
              </a:spcBef>
              <a:spcAft>
                <a:spcPts val="0"/>
              </a:spcAft>
              <a:buClr>
                <a:schemeClr val="lt1"/>
              </a:buClr>
              <a:buSzPts val="1000"/>
              <a:buChar char="○"/>
              <a:defRPr sz="1000">
                <a:solidFill>
                  <a:schemeClr val="lt1"/>
                </a:solidFill>
              </a:defRPr>
            </a:lvl2pPr>
            <a:lvl3pPr indent="-292100" lvl="2" marL="1371600">
              <a:spcBef>
                <a:spcPts val="0"/>
              </a:spcBef>
              <a:spcAft>
                <a:spcPts val="0"/>
              </a:spcAft>
              <a:buClr>
                <a:schemeClr val="lt1"/>
              </a:buClr>
              <a:buSzPts val="1000"/>
              <a:buChar char="■"/>
              <a:defRPr sz="1000">
                <a:solidFill>
                  <a:schemeClr val="lt1"/>
                </a:solidFill>
              </a:defRPr>
            </a:lvl3pPr>
            <a:lvl4pPr indent="-292100" lvl="3" marL="1828800">
              <a:spcBef>
                <a:spcPts val="0"/>
              </a:spcBef>
              <a:spcAft>
                <a:spcPts val="0"/>
              </a:spcAft>
              <a:buClr>
                <a:schemeClr val="lt1"/>
              </a:buClr>
              <a:buSzPts val="1000"/>
              <a:buChar char="●"/>
              <a:defRPr sz="1000">
                <a:solidFill>
                  <a:schemeClr val="lt1"/>
                </a:solidFill>
              </a:defRPr>
            </a:lvl4pPr>
            <a:lvl5pPr indent="-292100" lvl="4" marL="2286000">
              <a:spcBef>
                <a:spcPts val="0"/>
              </a:spcBef>
              <a:spcAft>
                <a:spcPts val="0"/>
              </a:spcAft>
              <a:buClr>
                <a:schemeClr val="lt1"/>
              </a:buClr>
              <a:buSzPts val="1000"/>
              <a:buChar char="○"/>
              <a:defRPr sz="1000">
                <a:solidFill>
                  <a:schemeClr val="lt1"/>
                </a:solidFill>
              </a:defRPr>
            </a:lvl5pPr>
            <a:lvl6pPr indent="-292100" lvl="5" marL="2743200">
              <a:spcBef>
                <a:spcPts val="0"/>
              </a:spcBef>
              <a:spcAft>
                <a:spcPts val="0"/>
              </a:spcAft>
              <a:buClr>
                <a:schemeClr val="lt1"/>
              </a:buClr>
              <a:buSzPts val="1000"/>
              <a:buChar char="■"/>
              <a:defRPr sz="1000">
                <a:solidFill>
                  <a:schemeClr val="lt1"/>
                </a:solidFill>
              </a:defRPr>
            </a:lvl6pPr>
            <a:lvl7pPr indent="-292100" lvl="6" marL="3200400">
              <a:spcBef>
                <a:spcPts val="0"/>
              </a:spcBef>
              <a:spcAft>
                <a:spcPts val="0"/>
              </a:spcAft>
              <a:buClr>
                <a:schemeClr val="lt1"/>
              </a:buClr>
              <a:buSzPts val="1000"/>
              <a:buChar char="●"/>
              <a:defRPr sz="1000">
                <a:solidFill>
                  <a:schemeClr val="lt1"/>
                </a:solidFill>
              </a:defRPr>
            </a:lvl7pPr>
            <a:lvl8pPr indent="-292100" lvl="7" marL="3657600">
              <a:spcBef>
                <a:spcPts val="0"/>
              </a:spcBef>
              <a:spcAft>
                <a:spcPts val="0"/>
              </a:spcAft>
              <a:buClr>
                <a:schemeClr val="lt1"/>
              </a:buClr>
              <a:buSzPts val="1000"/>
              <a:buChar char="○"/>
              <a:defRPr sz="1000">
                <a:solidFill>
                  <a:schemeClr val="lt1"/>
                </a:solidFill>
              </a:defRPr>
            </a:lvl8pPr>
            <a:lvl9pPr indent="-292100" lvl="8" marL="4114800">
              <a:spcBef>
                <a:spcPts val="0"/>
              </a:spcBef>
              <a:spcAft>
                <a:spcPts val="0"/>
              </a:spcAft>
              <a:buClr>
                <a:schemeClr val="lt1"/>
              </a:buClr>
              <a:buSzPts val="1000"/>
              <a:buChar char="■"/>
              <a:defRPr sz="1000">
                <a:solidFill>
                  <a:schemeClr val="lt1"/>
                </a:solidFill>
              </a:defRPr>
            </a:lvl9pPr>
          </a:lstStyle>
          <a:p/>
        </p:txBody>
      </p:sp>
      <p:sp>
        <p:nvSpPr>
          <p:cNvPr id="221" name="Google Shape;221;p30"/>
          <p:cNvSpPr/>
          <p:nvPr>
            <p:ph idx="3" type="pic"/>
          </p:nvPr>
        </p:nvSpPr>
        <p:spPr>
          <a:xfrm>
            <a:off x="434125" y="2147825"/>
            <a:ext cx="8275200" cy="2679300"/>
          </a:xfrm>
          <a:prstGeom prst="snip1Rect">
            <a:avLst>
              <a:gd fmla="val 29467" name="adj"/>
            </a:avLst>
          </a:prstGeom>
          <a:noFill/>
          <a:ln>
            <a:noFill/>
          </a:ln>
        </p:spPr>
      </p:sp>
      <p:sp>
        <p:nvSpPr>
          <p:cNvPr id="222" name="Google Shape;222;p30"/>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23" name="Google Shape;223;p30"/>
          <p:cNvSpPr txBox="1"/>
          <p:nvPr>
            <p:ph type="title"/>
          </p:nvPr>
        </p:nvSpPr>
        <p:spPr>
          <a:xfrm>
            <a:off x="333925" y="587150"/>
            <a:ext cx="8475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4" name="Google Shape;224;p30"/>
          <p:cNvSpPr txBox="1"/>
          <p:nvPr>
            <p:ph idx="4"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
        <p:nvSpPr>
          <p:cNvPr id="225" name="Google Shape;225;p30"/>
          <p:cNvSpPr txBox="1"/>
          <p:nvPr>
            <p:ph idx="5"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_AND_BODY_1_1">
    <p:spTree>
      <p:nvGrpSpPr>
        <p:cNvPr id="23" name="Shape 23"/>
        <p:cNvGrpSpPr/>
        <p:nvPr/>
      </p:nvGrpSpPr>
      <p:grpSpPr>
        <a:xfrm>
          <a:off x="0" y="0"/>
          <a:ext cx="0" cy="0"/>
          <a:chOff x="0" y="0"/>
          <a:chExt cx="0" cy="0"/>
        </a:xfrm>
      </p:grpSpPr>
      <p:sp>
        <p:nvSpPr>
          <p:cNvPr id="24" name="Google Shape;24;p4"/>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4"/>
          <p:cNvSpPr txBox="1"/>
          <p:nvPr>
            <p:ph idx="1" type="body"/>
          </p:nvPr>
        </p:nvSpPr>
        <p:spPr>
          <a:xfrm>
            <a:off x="311700" y="1152475"/>
            <a:ext cx="8520600" cy="3416400"/>
          </a:xfrm>
          <a:prstGeom prst="rect">
            <a:avLst/>
          </a:prstGeom>
        </p:spPr>
        <p:txBody>
          <a:bodyPr anchorCtr="0" anchor="t" bIns="91425" lIns="91425" spcFirstLastPara="1" rIns="91425" wrap="square" tIns="91425">
            <a:spAutoFit/>
          </a:bodyPr>
          <a:lstStyle>
            <a:lvl1pPr indent="-336550" lvl="0" marL="457200">
              <a:spcBef>
                <a:spcPts val="0"/>
              </a:spcBef>
              <a:spcAft>
                <a:spcPts val="0"/>
              </a:spcAft>
              <a:buSzPts val="17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26" name="Google Shape;26;p4"/>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active pop-up right, long text">
  <p:cSld name="ONE_COLUMN_TEXT_1_1">
    <p:bg>
      <p:bgPr>
        <a:solidFill>
          <a:schemeClr val="lt1"/>
        </a:solidFill>
      </p:bgPr>
    </p:bg>
    <p:spTree>
      <p:nvGrpSpPr>
        <p:cNvPr id="226" name="Shape 226"/>
        <p:cNvGrpSpPr/>
        <p:nvPr/>
      </p:nvGrpSpPr>
      <p:grpSpPr>
        <a:xfrm>
          <a:off x="0" y="0"/>
          <a:ext cx="0" cy="0"/>
          <a:chOff x="0" y="0"/>
          <a:chExt cx="0" cy="0"/>
        </a:xfrm>
      </p:grpSpPr>
      <p:sp>
        <p:nvSpPr>
          <p:cNvPr id="227" name="Google Shape;227;p31"/>
          <p:cNvSpPr/>
          <p:nvPr/>
        </p:nvSpPr>
        <p:spPr>
          <a:xfrm>
            <a:off x="3253825" y="1202325"/>
            <a:ext cx="5453100" cy="904500"/>
          </a:xfrm>
          <a:prstGeom prst="snip1Rect">
            <a:avLst>
              <a:gd fmla="val 35019"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Tight"/>
              <a:ea typeface="Inter Tight"/>
              <a:cs typeface="Inter Tight"/>
              <a:sym typeface="Inter Tight"/>
            </a:endParaRPr>
          </a:p>
        </p:txBody>
      </p:sp>
      <p:sp>
        <p:nvSpPr>
          <p:cNvPr id="228" name="Google Shape;228;p31"/>
          <p:cNvSpPr txBox="1"/>
          <p:nvPr>
            <p:ph idx="1" type="subTitle"/>
          </p:nvPr>
        </p:nvSpPr>
        <p:spPr>
          <a:xfrm>
            <a:off x="3253950" y="1202200"/>
            <a:ext cx="5136900" cy="3540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9pPr>
          </a:lstStyle>
          <a:p/>
        </p:txBody>
      </p:sp>
      <p:sp>
        <p:nvSpPr>
          <p:cNvPr id="229" name="Google Shape;229;p31"/>
          <p:cNvSpPr/>
          <p:nvPr>
            <p:ph idx="2" type="pic"/>
          </p:nvPr>
        </p:nvSpPr>
        <p:spPr>
          <a:xfrm>
            <a:off x="434125" y="2147825"/>
            <a:ext cx="8275200" cy="2679300"/>
          </a:xfrm>
          <a:prstGeom prst="snip1Rect">
            <a:avLst>
              <a:gd fmla="val 29467" name="adj"/>
            </a:avLst>
          </a:prstGeom>
          <a:noFill/>
          <a:ln>
            <a:noFill/>
          </a:ln>
        </p:spPr>
      </p:sp>
      <p:sp>
        <p:nvSpPr>
          <p:cNvPr id="230" name="Google Shape;230;p31"/>
          <p:cNvSpPr txBox="1"/>
          <p:nvPr>
            <p:ph idx="3" type="body"/>
          </p:nvPr>
        </p:nvSpPr>
        <p:spPr>
          <a:xfrm>
            <a:off x="3253950" y="1460325"/>
            <a:ext cx="5453100" cy="6465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Clr>
                <a:schemeClr val="lt1"/>
              </a:buClr>
              <a:buSzPts val="1000"/>
              <a:buChar char="●"/>
              <a:defRPr sz="1000">
                <a:solidFill>
                  <a:schemeClr val="lt1"/>
                </a:solidFill>
              </a:defRPr>
            </a:lvl1pPr>
            <a:lvl2pPr indent="-292100" lvl="1" marL="914400">
              <a:spcBef>
                <a:spcPts val="0"/>
              </a:spcBef>
              <a:spcAft>
                <a:spcPts val="0"/>
              </a:spcAft>
              <a:buClr>
                <a:schemeClr val="lt1"/>
              </a:buClr>
              <a:buSzPts val="1000"/>
              <a:buChar char="○"/>
              <a:defRPr sz="1000">
                <a:solidFill>
                  <a:schemeClr val="lt1"/>
                </a:solidFill>
              </a:defRPr>
            </a:lvl2pPr>
            <a:lvl3pPr indent="-292100" lvl="2" marL="1371600">
              <a:spcBef>
                <a:spcPts val="0"/>
              </a:spcBef>
              <a:spcAft>
                <a:spcPts val="0"/>
              </a:spcAft>
              <a:buClr>
                <a:schemeClr val="lt1"/>
              </a:buClr>
              <a:buSzPts val="1000"/>
              <a:buChar char="■"/>
              <a:defRPr sz="1000">
                <a:solidFill>
                  <a:schemeClr val="lt1"/>
                </a:solidFill>
              </a:defRPr>
            </a:lvl3pPr>
            <a:lvl4pPr indent="-292100" lvl="3" marL="1828800">
              <a:spcBef>
                <a:spcPts val="0"/>
              </a:spcBef>
              <a:spcAft>
                <a:spcPts val="0"/>
              </a:spcAft>
              <a:buClr>
                <a:schemeClr val="lt1"/>
              </a:buClr>
              <a:buSzPts val="1000"/>
              <a:buChar char="●"/>
              <a:defRPr sz="1000">
                <a:solidFill>
                  <a:schemeClr val="lt1"/>
                </a:solidFill>
              </a:defRPr>
            </a:lvl4pPr>
            <a:lvl5pPr indent="-292100" lvl="4" marL="2286000">
              <a:spcBef>
                <a:spcPts val="0"/>
              </a:spcBef>
              <a:spcAft>
                <a:spcPts val="0"/>
              </a:spcAft>
              <a:buClr>
                <a:schemeClr val="lt1"/>
              </a:buClr>
              <a:buSzPts val="1000"/>
              <a:buChar char="○"/>
              <a:defRPr sz="1000">
                <a:solidFill>
                  <a:schemeClr val="lt1"/>
                </a:solidFill>
              </a:defRPr>
            </a:lvl5pPr>
            <a:lvl6pPr indent="-292100" lvl="5" marL="2743200">
              <a:spcBef>
                <a:spcPts val="0"/>
              </a:spcBef>
              <a:spcAft>
                <a:spcPts val="0"/>
              </a:spcAft>
              <a:buClr>
                <a:schemeClr val="lt1"/>
              </a:buClr>
              <a:buSzPts val="1000"/>
              <a:buChar char="■"/>
              <a:defRPr sz="1000">
                <a:solidFill>
                  <a:schemeClr val="lt1"/>
                </a:solidFill>
              </a:defRPr>
            </a:lvl6pPr>
            <a:lvl7pPr indent="-292100" lvl="6" marL="3200400">
              <a:spcBef>
                <a:spcPts val="0"/>
              </a:spcBef>
              <a:spcAft>
                <a:spcPts val="0"/>
              </a:spcAft>
              <a:buClr>
                <a:schemeClr val="lt1"/>
              </a:buClr>
              <a:buSzPts val="1000"/>
              <a:buChar char="●"/>
              <a:defRPr sz="1000">
                <a:solidFill>
                  <a:schemeClr val="lt1"/>
                </a:solidFill>
              </a:defRPr>
            </a:lvl7pPr>
            <a:lvl8pPr indent="-292100" lvl="7" marL="3657600">
              <a:spcBef>
                <a:spcPts val="0"/>
              </a:spcBef>
              <a:spcAft>
                <a:spcPts val="0"/>
              </a:spcAft>
              <a:buClr>
                <a:schemeClr val="lt1"/>
              </a:buClr>
              <a:buSzPts val="1000"/>
              <a:buChar char="○"/>
              <a:defRPr sz="1000">
                <a:solidFill>
                  <a:schemeClr val="lt1"/>
                </a:solidFill>
              </a:defRPr>
            </a:lvl8pPr>
            <a:lvl9pPr indent="-292100" lvl="8" marL="4114800">
              <a:spcBef>
                <a:spcPts val="0"/>
              </a:spcBef>
              <a:spcAft>
                <a:spcPts val="0"/>
              </a:spcAft>
              <a:buClr>
                <a:schemeClr val="lt1"/>
              </a:buClr>
              <a:buSzPts val="1000"/>
              <a:buChar char="■"/>
              <a:defRPr sz="1000">
                <a:solidFill>
                  <a:schemeClr val="lt1"/>
                </a:solidFill>
              </a:defRPr>
            </a:lvl9pPr>
          </a:lstStyle>
          <a:p/>
        </p:txBody>
      </p:sp>
      <p:sp>
        <p:nvSpPr>
          <p:cNvPr id="231" name="Google Shape;231;p31"/>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32" name="Google Shape;232;p31"/>
          <p:cNvSpPr txBox="1"/>
          <p:nvPr>
            <p:ph type="title"/>
          </p:nvPr>
        </p:nvSpPr>
        <p:spPr>
          <a:xfrm>
            <a:off x="333925" y="587150"/>
            <a:ext cx="8475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3" name="Google Shape;233;p31"/>
          <p:cNvSpPr txBox="1"/>
          <p:nvPr>
            <p:ph idx="4"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
        <p:nvSpPr>
          <p:cNvPr id="234" name="Google Shape;234;p31"/>
          <p:cNvSpPr txBox="1"/>
          <p:nvPr>
            <p:ph idx="5"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
        <p:nvSpPr>
          <p:cNvPr id="235" name="Google Shape;235;p31"/>
          <p:cNvSpPr/>
          <p:nvPr/>
        </p:nvSpPr>
        <p:spPr>
          <a:xfrm rot="-6523">
            <a:off x="8390811" y="1202508"/>
            <a:ext cx="316201" cy="318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Inter Tight"/>
                <a:ea typeface="Inter Tight"/>
                <a:cs typeface="Inter Tight"/>
                <a:sym typeface="Inter Tight"/>
              </a:rPr>
              <a:t> </a:t>
            </a:r>
            <a:endParaRPr>
              <a:solidFill>
                <a:schemeClr val="dk1"/>
              </a:solidFill>
              <a:latin typeface="Inter Tight"/>
              <a:ea typeface="Inter Tight"/>
              <a:cs typeface="Inter Tight"/>
              <a:sym typeface="Inter Tight"/>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CUSTOM">
    <p:bg>
      <p:bgPr>
        <a:solidFill>
          <a:schemeClr val="lt1"/>
        </a:solidFill>
      </p:bgPr>
    </p:bg>
    <p:spTree>
      <p:nvGrpSpPr>
        <p:cNvPr id="236" name="Shape 236"/>
        <p:cNvGrpSpPr/>
        <p:nvPr/>
      </p:nvGrpSpPr>
      <p:grpSpPr>
        <a:xfrm>
          <a:off x="0" y="0"/>
          <a:ext cx="0" cy="0"/>
          <a:chOff x="0" y="0"/>
          <a:chExt cx="0" cy="0"/>
        </a:xfrm>
      </p:grpSpPr>
      <p:grpSp>
        <p:nvGrpSpPr>
          <p:cNvPr id="237" name="Google Shape;237;p32"/>
          <p:cNvGrpSpPr/>
          <p:nvPr/>
        </p:nvGrpSpPr>
        <p:grpSpPr>
          <a:xfrm>
            <a:off x="0" y="-444900"/>
            <a:ext cx="9144000" cy="5588500"/>
            <a:chOff x="0" y="-444900"/>
            <a:chExt cx="9144000" cy="5588500"/>
          </a:xfrm>
        </p:grpSpPr>
        <p:grpSp>
          <p:nvGrpSpPr>
            <p:cNvPr id="238" name="Google Shape;238;p32"/>
            <p:cNvGrpSpPr/>
            <p:nvPr/>
          </p:nvGrpSpPr>
          <p:grpSpPr>
            <a:xfrm>
              <a:off x="0" y="100"/>
              <a:ext cx="9144000" cy="5143500"/>
              <a:chOff x="0" y="100"/>
              <a:chExt cx="9144000" cy="5143500"/>
            </a:xfrm>
          </p:grpSpPr>
          <p:sp>
            <p:nvSpPr>
              <p:cNvPr id="239" name="Google Shape;239;p32"/>
              <p:cNvSpPr/>
              <p:nvPr/>
            </p:nvSpPr>
            <p:spPr>
              <a:xfrm>
                <a:off x="0" y="100"/>
                <a:ext cx="9144000" cy="5143500"/>
              </a:xfrm>
              <a:prstGeom prst="snip1Rect">
                <a:avLst>
                  <a:gd fmla="val 40868"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Tight"/>
                  <a:ea typeface="Inter Tight"/>
                  <a:cs typeface="Inter Tight"/>
                  <a:sym typeface="Inter Tight"/>
                </a:endParaRPr>
              </a:p>
            </p:txBody>
          </p:sp>
          <p:sp>
            <p:nvSpPr>
              <p:cNvPr id="240" name="Google Shape;240;p32"/>
              <p:cNvSpPr/>
              <p:nvPr/>
            </p:nvSpPr>
            <p:spPr>
              <a:xfrm rot="10800000">
                <a:off x="7036475" y="1219850"/>
                <a:ext cx="2107500" cy="18615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Tight"/>
                  <a:ea typeface="Inter Tight"/>
                  <a:cs typeface="Inter Tight"/>
                  <a:sym typeface="Inter Tight"/>
                </a:endParaRPr>
              </a:p>
            </p:txBody>
          </p:sp>
        </p:grpSp>
        <p:sp>
          <p:nvSpPr>
            <p:cNvPr id="241" name="Google Shape;241;p32"/>
            <p:cNvSpPr/>
            <p:nvPr/>
          </p:nvSpPr>
          <p:spPr>
            <a:xfrm flipH="1" rot="4500068">
              <a:off x="7230762" y="-248045"/>
              <a:ext cx="1723726" cy="1714991"/>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grpSp>
      <p:sp>
        <p:nvSpPr>
          <p:cNvPr id="242" name="Google Shape;242;p32"/>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43" name="Google Shape;243;p32"/>
          <p:cNvSpPr txBox="1"/>
          <p:nvPr>
            <p:ph type="title"/>
          </p:nvPr>
        </p:nvSpPr>
        <p:spPr>
          <a:xfrm>
            <a:off x="2479675" y="1637413"/>
            <a:ext cx="4184700" cy="572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4" name="Google Shape;244;p32"/>
          <p:cNvSpPr txBox="1"/>
          <p:nvPr>
            <p:ph idx="1" type="body"/>
          </p:nvPr>
        </p:nvSpPr>
        <p:spPr>
          <a:xfrm>
            <a:off x="2479675" y="2291377"/>
            <a:ext cx="4184700" cy="2288100"/>
          </a:xfrm>
          <a:prstGeom prst="rect">
            <a:avLst/>
          </a:prstGeom>
        </p:spPr>
        <p:txBody>
          <a:bodyPr anchorCtr="0" anchor="t" bIns="91425" lIns="91425" spcFirstLastPara="1" rIns="91425" wrap="square" tIns="91425">
            <a:spAutoFit/>
          </a:bodyPr>
          <a:lstStyle>
            <a:lvl1pPr indent="-336550" lvl="0" marL="457200">
              <a:spcBef>
                <a:spcPts val="0"/>
              </a:spcBef>
              <a:spcAft>
                <a:spcPts val="0"/>
              </a:spcAft>
              <a:buClr>
                <a:schemeClr val="lt1"/>
              </a:buClr>
              <a:buSzPts val="1700"/>
              <a:buChar char="●"/>
              <a:defRPr>
                <a:solidFill>
                  <a:schemeClr val="lt1"/>
                </a:solidFill>
              </a:defRPr>
            </a:lvl1pPr>
            <a:lvl2pPr indent="-336550" lvl="1" marL="914400">
              <a:spcBef>
                <a:spcPts val="0"/>
              </a:spcBef>
              <a:spcAft>
                <a:spcPts val="0"/>
              </a:spcAft>
              <a:buClr>
                <a:schemeClr val="lt1"/>
              </a:buClr>
              <a:buSzPts val="1700"/>
              <a:buChar char="○"/>
              <a:defRPr>
                <a:solidFill>
                  <a:schemeClr val="lt1"/>
                </a:solidFill>
              </a:defRPr>
            </a:lvl2pPr>
            <a:lvl3pPr indent="-336550" lvl="2" marL="1371600">
              <a:spcBef>
                <a:spcPts val="0"/>
              </a:spcBef>
              <a:spcAft>
                <a:spcPts val="0"/>
              </a:spcAft>
              <a:buClr>
                <a:schemeClr val="lt1"/>
              </a:buClr>
              <a:buSzPts val="1700"/>
              <a:buChar char="■"/>
              <a:defRPr>
                <a:solidFill>
                  <a:schemeClr val="lt1"/>
                </a:solidFill>
              </a:defRPr>
            </a:lvl3pPr>
            <a:lvl4pPr indent="-336550" lvl="3" marL="1828800">
              <a:spcBef>
                <a:spcPts val="0"/>
              </a:spcBef>
              <a:spcAft>
                <a:spcPts val="0"/>
              </a:spcAft>
              <a:buClr>
                <a:schemeClr val="lt1"/>
              </a:buClr>
              <a:buSzPts val="1700"/>
              <a:buChar char="●"/>
              <a:defRPr>
                <a:solidFill>
                  <a:schemeClr val="lt1"/>
                </a:solidFill>
              </a:defRPr>
            </a:lvl4pPr>
            <a:lvl5pPr indent="-336550" lvl="4" marL="2286000">
              <a:spcBef>
                <a:spcPts val="0"/>
              </a:spcBef>
              <a:spcAft>
                <a:spcPts val="0"/>
              </a:spcAft>
              <a:buClr>
                <a:schemeClr val="lt1"/>
              </a:buClr>
              <a:buSzPts val="1700"/>
              <a:buChar char="○"/>
              <a:defRPr>
                <a:solidFill>
                  <a:schemeClr val="lt1"/>
                </a:solidFill>
              </a:defRPr>
            </a:lvl5pPr>
            <a:lvl6pPr indent="-336550" lvl="5" marL="2743200">
              <a:spcBef>
                <a:spcPts val="0"/>
              </a:spcBef>
              <a:spcAft>
                <a:spcPts val="0"/>
              </a:spcAft>
              <a:buClr>
                <a:schemeClr val="lt1"/>
              </a:buClr>
              <a:buSzPts val="1700"/>
              <a:buChar char="■"/>
              <a:defRPr>
                <a:solidFill>
                  <a:schemeClr val="lt1"/>
                </a:solidFill>
              </a:defRPr>
            </a:lvl6pPr>
            <a:lvl7pPr indent="-336550" lvl="6" marL="3200400">
              <a:spcBef>
                <a:spcPts val="0"/>
              </a:spcBef>
              <a:spcAft>
                <a:spcPts val="0"/>
              </a:spcAft>
              <a:buClr>
                <a:schemeClr val="lt1"/>
              </a:buClr>
              <a:buSzPts val="1700"/>
              <a:buChar char="●"/>
              <a:defRPr>
                <a:solidFill>
                  <a:schemeClr val="lt1"/>
                </a:solidFill>
              </a:defRPr>
            </a:lvl7pPr>
            <a:lvl8pPr indent="-336550" lvl="7" marL="3657600">
              <a:spcBef>
                <a:spcPts val="0"/>
              </a:spcBef>
              <a:spcAft>
                <a:spcPts val="0"/>
              </a:spcAft>
              <a:buClr>
                <a:schemeClr val="lt1"/>
              </a:buClr>
              <a:buSzPts val="1700"/>
              <a:buChar char="○"/>
              <a:defRPr>
                <a:solidFill>
                  <a:schemeClr val="lt1"/>
                </a:solidFill>
              </a:defRPr>
            </a:lvl8pPr>
            <a:lvl9pPr indent="-336550" lvl="8" marL="4114800">
              <a:spcBef>
                <a:spcPts val="0"/>
              </a:spcBef>
              <a:spcAft>
                <a:spcPts val="0"/>
              </a:spcAft>
              <a:buClr>
                <a:schemeClr val="lt1"/>
              </a:buClr>
              <a:buSzPts val="1700"/>
              <a:buChar char="■"/>
              <a:defRPr>
                <a:solidFill>
                  <a:schemeClr val="lt1"/>
                </a:solidFill>
              </a:defRPr>
            </a:lvl9pPr>
          </a:lstStyle>
          <a:p/>
        </p:txBody>
      </p:sp>
      <p:sp>
        <p:nvSpPr>
          <p:cNvPr id="245" name="Google Shape;245;p32"/>
          <p:cNvSpPr txBox="1"/>
          <p:nvPr>
            <p:ph idx="2"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p:txBody>
      </p:sp>
      <p:sp>
        <p:nvSpPr>
          <p:cNvPr id="246" name="Google Shape;246;p32"/>
          <p:cNvSpPr txBox="1"/>
          <p:nvPr>
            <p:ph idx="3"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and image 2">
  <p:cSld name="MAIN_POINT">
    <p:bg>
      <p:bgPr>
        <a:solidFill>
          <a:schemeClr val="lt1"/>
        </a:solidFill>
      </p:bgPr>
    </p:bg>
    <p:spTree>
      <p:nvGrpSpPr>
        <p:cNvPr id="247" name="Shape 247"/>
        <p:cNvGrpSpPr/>
        <p:nvPr/>
      </p:nvGrpSpPr>
      <p:grpSpPr>
        <a:xfrm>
          <a:off x="0" y="0"/>
          <a:ext cx="0" cy="0"/>
          <a:chOff x="0" y="0"/>
          <a:chExt cx="0" cy="0"/>
        </a:xfrm>
      </p:grpSpPr>
      <p:sp>
        <p:nvSpPr>
          <p:cNvPr id="248" name="Google Shape;248;p33"/>
          <p:cNvSpPr/>
          <p:nvPr>
            <p:ph idx="2" type="pic"/>
          </p:nvPr>
        </p:nvSpPr>
        <p:spPr>
          <a:xfrm rot="300107">
            <a:off x="4903200" y="846465"/>
            <a:ext cx="3950142" cy="3456249"/>
          </a:xfrm>
          <a:prstGeom prst="snip1Rect">
            <a:avLst>
              <a:gd fmla="val 16667" name="adj"/>
            </a:avLst>
          </a:prstGeom>
          <a:noFill/>
          <a:ln>
            <a:noFill/>
          </a:ln>
        </p:spPr>
      </p:sp>
      <p:sp>
        <p:nvSpPr>
          <p:cNvPr id="249" name="Google Shape;249;p33"/>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50" name="Google Shape;250;p33"/>
          <p:cNvSpPr txBox="1"/>
          <p:nvPr>
            <p:ph type="title"/>
          </p:nvPr>
        </p:nvSpPr>
        <p:spPr>
          <a:xfrm>
            <a:off x="333925" y="1249533"/>
            <a:ext cx="3662100" cy="960600"/>
          </a:xfrm>
          <a:prstGeom prst="rect">
            <a:avLst/>
          </a:prstGeom>
        </p:spPr>
        <p:txBody>
          <a:bodyPr anchorCtr="0" anchor="b"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1" name="Google Shape;251;p33"/>
          <p:cNvSpPr txBox="1"/>
          <p:nvPr>
            <p:ph idx="1" type="body"/>
          </p:nvPr>
        </p:nvSpPr>
        <p:spPr>
          <a:xfrm>
            <a:off x="333925" y="2291390"/>
            <a:ext cx="3662100" cy="1493100"/>
          </a:xfrm>
          <a:prstGeom prst="rect">
            <a:avLst/>
          </a:prstGeom>
        </p:spPr>
        <p:txBody>
          <a:bodyPr anchorCtr="0" anchor="t" bIns="91425" lIns="91425" spcFirstLastPara="1" rIns="91425" wrap="square" tIns="91425">
            <a:spAutoFit/>
          </a:bodyPr>
          <a:lstStyle>
            <a:lvl1pPr indent="-336550" lvl="0" marL="457200">
              <a:spcBef>
                <a:spcPts val="0"/>
              </a:spcBef>
              <a:spcAft>
                <a:spcPts val="0"/>
              </a:spcAft>
              <a:buSzPts val="17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252" name="Google Shape;252;p33"/>
          <p:cNvSpPr txBox="1"/>
          <p:nvPr>
            <p:ph idx="3"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
        <p:nvSpPr>
          <p:cNvPr id="253" name="Google Shape;253;p33"/>
          <p:cNvSpPr txBox="1"/>
          <p:nvPr>
            <p:ph idx="4"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and image 3">
  <p:cSld name="MAIN_POINT_1">
    <p:bg>
      <p:bgPr>
        <a:solidFill>
          <a:schemeClr val="lt1"/>
        </a:solidFill>
      </p:bgPr>
    </p:bg>
    <p:spTree>
      <p:nvGrpSpPr>
        <p:cNvPr id="254" name="Shape 254"/>
        <p:cNvGrpSpPr/>
        <p:nvPr/>
      </p:nvGrpSpPr>
      <p:grpSpPr>
        <a:xfrm>
          <a:off x="0" y="0"/>
          <a:ext cx="0" cy="0"/>
          <a:chOff x="0" y="0"/>
          <a:chExt cx="0" cy="0"/>
        </a:xfrm>
      </p:grpSpPr>
      <p:sp>
        <p:nvSpPr>
          <p:cNvPr id="255" name="Google Shape;255;p34"/>
          <p:cNvSpPr/>
          <p:nvPr>
            <p:ph idx="2" type="pic"/>
          </p:nvPr>
        </p:nvSpPr>
        <p:spPr>
          <a:xfrm rot="-300067">
            <a:off x="550589" y="883785"/>
            <a:ext cx="3630622" cy="3658027"/>
          </a:xfrm>
          <a:prstGeom prst="snip1Rect">
            <a:avLst>
              <a:gd fmla="val 16667" name="adj"/>
            </a:avLst>
          </a:prstGeom>
          <a:noFill/>
          <a:ln>
            <a:noFill/>
          </a:ln>
        </p:spPr>
      </p:sp>
      <p:sp>
        <p:nvSpPr>
          <p:cNvPr id="256" name="Google Shape;256;p34"/>
          <p:cNvSpPr txBox="1"/>
          <p:nvPr>
            <p:ph idx="12" type="sldNum"/>
          </p:nvPr>
        </p:nvSpPr>
        <p:spPr>
          <a:xfrm>
            <a:off x="8318025" y="205550"/>
            <a:ext cx="548700" cy="393600"/>
          </a:xfrm>
          <a:prstGeom prst="rect">
            <a:avLst/>
          </a:prstGeom>
        </p:spPr>
        <p:txBody>
          <a:bodyPr anchorCtr="0" anchor="t"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57" name="Google Shape;257;p34"/>
          <p:cNvSpPr txBox="1"/>
          <p:nvPr>
            <p:ph type="title"/>
          </p:nvPr>
        </p:nvSpPr>
        <p:spPr>
          <a:xfrm>
            <a:off x="5204625" y="1249533"/>
            <a:ext cx="3662100" cy="960600"/>
          </a:xfrm>
          <a:prstGeom prst="rect">
            <a:avLst/>
          </a:prstGeom>
        </p:spPr>
        <p:txBody>
          <a:bodyPr anchorCtr="0" anchor="b"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8" name="Google Shape;258;p34"/>
          <p:cNvSpPr txBox="1"/>
          <p:nvPr>
            <p:ph idx="1" type="body"/>
          </p:nvPr>
        </p:nvSpPr>
        <p:spPr>
          <a:xfrm>
            <a:off x="5204625" y="2291390"/>
            <a:ext cx="3662100" cy="1493100"/>
          </a:xfrm>
          <a:prstGeom prst="rect">
            <a:avLst/>
          </a:prstGeom>
        </p:spPr>
        <p:txBody>
          <a:bodyPr anchorCtr="0" anchor="t" bIns="91425" lIns="91425" spcFirstLastPara="1" rIns="91425" wrap="square" tIns="91425">
            <a:spAutoFit/>
          </a:bodyPr>
          <a:lstStyle>
            <a:lvl1pPr indent="-336550" lvl="0" marL="457200">
              <a:spcBef>
                <a:spcPts val="0"/>
              </a:spcBef>
              <a:spcAft>
                <a:spcPts val="0"/>
              </a:spcAft>
              <a:buSzPts val="17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259" name="Google Shape;259;p34"/>
          <p:cNvSpPr txBox="1"/>
          <p:nvPr>
            <p:ph idx="3"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
        <p:nvSpPr>
          <p:cNvPr id="260" name="Google Shape;260;p34"/>
          <p:cNvSpPr txBox="1"/>
          <p:nvPr>
            <p:ph idx="4"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s and descriptions">
  <p:cSld name="SECTION_TITLE_AND_DESCRIPTION">
    <p:bg>
      <p:bgPr>
        <a:solidFill>
          <a:schemeClr val="lt1"/>
        </a:solidFill>
      </p:bgPr>
    </p:bg>
    <p:spTree>
      <p:nvGrpSpPr>
        <p:cNvPr id="261" name="Shape 261"/>
        <p:cNvGrpSpPr/>
        <p:nvPr/>
      </p:nvGrpSpPr>
      <p:grpSpPr>
        <a:xfrm>
          <a:off x="0" y="0"/>
          <a:ext cx="0" cy="0"/>
          <a:chOff x="0" y="0"/>
          <a:chExt cx="0" cy="0"/>
        </a:xfrm>
      </p:grpSpPr>
      <p:sp>
        <p:nvSpPr>
          <p:cNvPr id="262" name="Google Shape;262;p35"/>
          <p:cNvSpPr/>
          <p:nvPr>
            <p:ph idx="2" type="pic"/>
          </p:nvPr>
        </p:nvSpPr>
        <p:spPr>
          <a:xfrm>
            <a:off x="3544863" y="1543050"/>
            <a:ext cx="2057400" cy="2057400"/>
          </a:xfrm>
          <a:prstGeom prst="snip1Rect">
            <a:avLst>
              <a:gd fmla="val 24426" name="adj"/>
            </a:avLst>
          </a:prstGeom>
          <a:noFill/>
          <a:ln>
            <a:noFill/>
          </a:ln>
        </p:spPr>
      </p:sp>
      <p:sp>
        <p:nvSpPr>
          <p:cNvPr id="263" name="Google Shape;263;p35"/>
          <p:cNvSpPr/>
          <p:nvPr>
            <p:ph idx="3" type="pic"/>
          </p:nvPr>
        </p:nvSpPr>
        <p:spPr>
          <a:xfrm>
            <a:off x="6658538" y="1543050"/>
            <a:ext cx="2057400" cy="2057400"/>
          </a:xfrm>
          <a:prstGeom prst="snip1Rect">
            <a:avLst>
              <a:gd fmla="val 24426" name="adj"/>
            </a:avLst>
          </a:prstGeom>
          <a:noFill/>
          <a:ln>
            <a:noFill/>
          </a:ln>
        </p:spPr>
      </p:sp>
      <p:sp>
        <p:nvSpPr>
          <p:cNvPr id="264" name="Google Shape;264;p35"/>
          <p:cNvSpPr/>
          <p:nvPr>
            <p:ph idx="4" type="pic"/>
          </p:nvPr>
        </p:nvSpPr>
        <p:spPr>
          <a:xfrm>
            <a:off x="431200" y="1543050"/>
            <a:ext cx="2057400" cy="2057400"/>
          </a:xfrm>
          <a:prstGeom prst="snip1Rect">
            <a:avLst>
              <a:gd fmla="val 24426" name="adj"/>
            </a:avLst>
          </a:prstGeom>
          <a:noFill/>
          <a:ln>
            <a:noFill/>
          </a:ln>
        </p:spPr>
      </p:sp>
      <p:sp>
        <p:nvSpPr>
          <p:cNvPr id="265" name="Google Shape;265;p35"/>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66" name="Google Shape;266;p35"/>
          <p:cNvSpPr txBox="1"/>
          <p:nvPr>
            <p:ph type="title"/>
          </p:nvPr>
        </p:nvSpPr>
        <p:spPr>
          <a:xfrm>
            <a:off x="333925" y="587150"/>
            <a:ext cx="8475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7" name="Google Shape;267;p35"/>
          <p:cNvSpPr txBox="1"/>
          <p:nvPr>
            <p:ph idx="1" type="subTitle"/>
          </p:nvPr>
        </p:nvSpPr>
        <p:spPr>
          <a:xfrm>
            <a:off x="381100" y="3676650"/>
            <a:ext cx="2107500" cy="354000"/>
          </a:xfrm>
          <a:prstGeom prst="rect">
            <a:avLst/>
          </a:prstGeom>
        </p:spPr>
        <p:txBody>
          <a:bodyPr anchorCtr="0" anchor="t" bIns="91425" lIns="91425" spcFirstLastPara="1" rIns="91425" wrap="square" tIns="91425">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p:txBody>
      </p:sp>
      <p:sp>
        <p:nvSpPr>
          <p:cNvPr id="268" name="Google Shape;268;p35"/>
          <p:cNvSpPr txBox="1"/>
          <p:nvPr>
            <p:ph idx="5" type="subTitle"/>
          </p:nvPr>
        </p:nvSpPr>
        <p:spPr>
          <a:xfrm>
            <a:off x="3494775" y="3676650"/>
            <a:ext cx="2107500" cy="354000"/>
          </a:xfrm>
          <a:prstGeom prst="rect">
            <a:avLst/>
          </a:prstGeom>
        </p:spPr>
        <p:txBody>
          <a:bodyPr anchorCtr="0" anchor="t" bIns="91425" lIns="91425" spcFirstLastPara="1" rIns="91425" wrap="square" tIns="91425">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p:txBody>
      </p:sp>
      <p:sp>
        <p:nvSpPr>
          <p:cNvPr id="269" name="Google Shape;269;p35"/>
          <p:cNvSpPr txBox="1"/>
          <p:nvPr>
            <p:ph idx="6" type="subTitle"/>
          </p:nvPr>
        </p:nvSpPr>
        <p:spPr>
          <a:xfrm>
            <a:off x="6608438" y="3676650"/>
            <a:ext cx="2107500" cy="354000"/>
          </a:xfrm>
          <a:prstGeom prst="rect">
            <a:avLst/>
          </a:prstGeom>
        </p:spPr>
        <p:txBody>
          <a:bodyPr anchorCtr="0" anchor="t" bIns="91425" lIns="91425" spcFirstLastPara="1" rIns="91425" wrap="square" tIns="91425">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p:txBody>
      </p:sp>
      <p:sp>
        <p:nvSpPr>
          <p:cNvPr id="270" name="Google Shape;270;p35"/>
          <p:cNvSpPr txBox="1"/>
          <p:nvPr>
            <p:ph idx="7"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
        <p:nvSpPr>
          <p:cNvPr id="271" name="Google Shape;271;p35"/>
          <p:cNvSpPr txBox="1"/>
          <p:nvPr>
            <p:ph idx="8"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wo column bullet points">
  <p:cSld name="CAPTION_ONLY">
    <p:bg>
      <p:bgPr>
        <a:solidFill>
          <a:schemeClr val="lt1"/>
        </a:solidFill>
      </p:bgPr>
    </p:bg>
    <p:spTree>
      <p:nvGrpSpPr>
        <p:cNvPr id="272" name="Shape 272"/>
        <p:cNvGrpSpPr/>
        <p:nvPr/>
      </p:nvGrpSpPr>
      <p:grpSpPr>
        <a:xfrm>
          <a:off x="0" y="0"/>
          <a:ext cx="0" cy="0"/>
          <a:chOff x="0" y="0"/>
          <a:chExt cx="0" cy="0"/>
        </a:xfrm>
      </p:grpSpPr>
      <p:grpSp>
        <p:nvGrpSpPr>
          <p:cNvPr id="273" name="Google Shape;273;p36"/>
          <p:cNvGrpSpPr/>
          <p:nvPr/>
        </p:nvGrpSpPr>
        <p:grpSpPr>
          <a:xfrm>
            <a:off x="0" y="-444900"/>
            <a:ext cx="9144000" cy="5588500"/>
            <a:chOff x="0" y="-444900"/>
            <a:chExt cx="9144000" cy="5588500"/>
          </a:xfrm>
        </p:grpSpPr>
        <p:grpSp>
          <p:nvGrpSpPr>
            <p:cNvPr id="274" name="Google Shape;274;p36"/>
            <p:cNvGrpSpPr/>
            <p:nvPr/>
          </p:nvGrpSpPr>
          <p:grpSpPr>
            <a:xfrm>
              <a:off x="0" y="100"/>
              <a:ext cx="9144000" cy="5143500"/>
              <a:chOff x="0" y="100"/>
              <a:chExt cx="9144000" cy="5143500"/>
            </a:xfrm>
          </p:grpSpPr>
          <p:sp>
            <p:nvSpPr>
              <p:cNvPr id="275" name="Google Shape;275;p36"/>
              <p:cNvSpPr/>
              <p:nvPr/>
            </p:nvSpPr>
            <p:spPr>
              <a:xfrm>
                <a:off x="0" y="100"/>
                <a:ext cx="9144000" cy="5143500"/>
              </a:xfrm>
              <a:prstGeom prst="snip1Rect">
                <a:avLst>
                  <a:gd fmla="val 40868"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Inter Tight"/>
                  <a:ea typeface="Inter Tight"/>
                  <a:cs typeface="Inter Tight"/>
                  <a:sym typeface="Inter Tight"/>
                </a:endParaRPr>
              </a:p>
            </p:txBody>
          </p:sp>
          <p:sp>
            <p:nvSpPr>
              <p:cNvPr id="276" name="Google Shape;276;p36"/>
              <p:cNvSpPr/>
              <p:nvPr/>
            </p:nvSpPr>
            <p:spPr>
              <a:xfrm rot="10800000">
                <a:off x="7036475" y="1219850"/>
                <a:ext cx="2107500" cy="1861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Inter Tight"/>
                  <a:ea typeface="Inter Tight"/>
                  <a:cs typeface="Inter Tight"/>
                  <a:sym typeface="Inter Tight"/>
                </a:endParaRPr>
              </a:p>
            </p:txBody>
          </p:sp>
        </p:grpSp>
        <p:sp>
          <p:nvSpPr>
            <p:cNvPr id="277" name="Google Shape;277;p36"/>
            <p:cNvSpPr/>
            <p:nvPr/>
          </p:nvSpPr>
          <p:spPr>
            <a:xfrm flipH="1" rot="4500068">
              <a:off x="7230762" y="-248045"/>
              <a:ext cx="1723726" cy="1714991"/>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grpSp>
      <p:sp>
        <p:nvSpPr>
          <p:cNvPr id="278" name="Google Shape;278;p36"/>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79" name="Google Shape;279;p36"/>
          <p:cNvSpPr txBox="1"/>
          <p:nvPr>
            <p:ph type="title"/>
          </p:nvPr>
        </p:nvSpPr>
        <p:spPr>
          <a:xfrm>
            <a:off x="333925" y="1249513"/>
            <a:ext cx="3662100" cy="9606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80" name="Google Shape;280;p36"/>
          <p:cNvSpPr txBox="1"/>
          <p:nvPr>
            <p:ph idx="1" type="body"/>
          </p:nvPr>
        </p:nvSpPr>
        <p:spPr>
          <a:xfrm>
            <a:off x="333925" y="2291377"/>
            <a:ext cx="3662100" cy="2028300"/>
          </a:xfrm>
          <a:prstGeom prst="rect">
            <a:avLst/>
          </a:prstGeom>
        </p:spPr>
        <p:txBody>
          <a:bodyPr anchorCtr="0" anchor="t" bIns="91425" lIns="91425" spcFirstLastPara="1" rIns="91425" wrap="square" tIns="91425">
            <a:spAutoFit/>
          </a:bodyPr>
          <a:lstStyle>
            <a:lvl1pPr indent="-336550" lvl="0" marL="457200">
              <a:lnSpc>
                <a:spcPct val="115000"/>
              </a:lnSpc>
              <a:spcBef>
                <a:spcPts val="0"/>
              </a:spcBef>
              <a:spcAft>
                <a:spcPts val="0"/>
              </a:spcAft>
              <a:buClr>
                <a:schemeClr val="lt1"/>
              </a:buClr>
              <a:buSzPts val="1700"/>
              <a:buChar char="●"/>
              <a:defRPr>
                <a:solidFill>
                  <a:schemeClr val="lt1"/>
                </a:solidFill>
              </a:defRPr>
            </a:lvl1pPr>
            <a:lvl2pPr indent="-336550" lvl="1" marL="914400">
              <a:lnSpc>
                <a:spcPct val="115000"/>
              </a:lnSpc>
              <a:spcBef>
                <a:spcPts val="0"/>
              </a:spcBef>
              <a:spcAft>
                <a:spcPts val="0"/>
              </a:spcAft>
              <a:buClr>
                <a:schemeClr val="lt1"/>
              </a:buClr>
              <a:buSzPts val="1700"/>
              <a:buChar char="○"/>
              <a:defRPr>
                <a:solidFill>
                  <a:schemeClr val="lt1"/>
                </a:solidFill>
              </a:defRPr>
            </a:lvl2pPr>
            <a:lvl3pPr indent="-336550" lvl="2" marL="1371600">
              <a:lnSpc>
                <a:spcPct val="115000"/>
              </a:lnSpc>
              <a:spcBef>
                <a:spcPts val="0"/>
              </a:spcBef>
              <a:spcAft>
                <a:spcPts val="0"/>
              </a:spcAft>
              <a:buClr>
                <a:schemeClr val="lt1"/>
              </a:buClr>
              <a:buSzPts val="1700"/>
              <a:buChar char="■"/>
              <a:defRPr>
                <a:solidFill>
                  <a:schemeClr val="lt1"/>
                </a:solidFill>
              </a:defRPr>
            </a:lvl3pPr>
            <a:lvl4pPr indent="-336550" lvl="3" marL="1828800">
              <a:lnSpc>
                <a:spcPct val="115000"/>
              </a:lnSpc>
              <a:spcBef>
                <a:spcPts val="0"/>
              </a:spcBef>
              <a:spcAft>
                <a:spcPts val="0"/>
              </a:spcAft>
              <a:buClr>
                <a:schemeClr val="lt1"/>
              </a:buClr>
              <a:buSzPts val="1700"/>
              <a:buChar char="●"/>
              <a:defRPr>
                <a:solidFill>
                  <a:schemeClr val="lt1"/>
                </a:solidFill>
              </a:defRPr>
            </a:lvl4pPr>
            <a:lvl5pPr indent="-336550" lvl="4" marL="2286000">
              <a:lnSpc>
                <a:spcPct val="115000"/>
              </a:lnSpc>
              <a:spcBef>
                <a:spcPts val="0"/>
              </a:spcBef>
              <a:spcAft>
                <a:spcPts val="0"/>
              </a:spcAft>
              <a:buClr>
                <a:schemeClr val="lt1"/>
              </a:buClr>
              <a:buSzPts val="1700"/>
              <a:buChar char="○"/>
              <a:defRPr>
                <a:solidFill>
                  <a:schemeClr val="lt1"/>
                </a:solidFill>
              </a:defRPr>
            </a:lvl5pPr>
            <a:lvl6pPr indent="-336550" lvl="5" marL="2743200">
              <a:lnSpc>
                <a:spcPct val="115000"/>
              </a:lnSpc>
              <a:spcBef>
                <a:spcPts val="0"/>
              </a:spcBef>
              <a:spcAft>
                <a:spcPts val="0"/>
              </a:spcAft>
              <a:buClr>
                <a:schemeClr val="lt1"/>
              </a:buClr>
              <a:buSzPts val="1700"/>
              <a:buChar char="■"/>
              <a:defRPr>
                <a:solidFill>
                  <a:schemeClr val="lt1"/>
                </a:solidFill>
              </a:defRPr>
            </a:lvl6pPr>
            <a:lvl7pPr indent="-336550" lvl="6" marL="3200400">
              <a:lnSpc>
                <a:spcPct val="115000"/>
              </a:lnSpc>
              <a:spcBef>
                <a:spcPts val="0"/>
              </a:spcBef>
              <a:spcAft>
                <a:spcPts val="0"/>
              </a:spcAft>
              <a:buClr>
                <a:schemeClr val="lt1"/>
              </a:buClr>
              <a:buSzPts val="1700"/>
              <a:buChar char="●"/>
              <a:defRPr>
                <a:solidFill>
                  <a:schemeClr val="lt1"/>
                </a:solidFill>
              </a:defRPr>
            </a:lvl7pPr>
            <a:lvl8pPr indent="-336550" lvl="7" marL="3657600">
              <a:lnSpc>
                <a:spcPct val="115000"/>
              </a:lnSpc>
              <a:spcBef>
                <a:spcPts val="0"/>
              </a:spcBef>
              <a:spcAft>
                <a:spcPts val="0"/>
              </a:spcAft>
              <a:buClr>
                <a:schemeClr val="lt1"/>
              </a:buClr>
              <a:buSzPts val="1700"/>
              <a:buChar char="○"/>
              <a:defRPr>
                <a:solidFill>
                  <a:schemeClr val="lt1"/>
                </a:solidFill>
              </a:defRPr>
            </a:lvl8pPr>
            <a:lvl9pPr indent="-336550" lvl="8" marL="4114800">
              <a:lnSpc>
                <a:spcPct val="115000"/>
              </a:lnSpc>
              <a:spcBef>
                <a:spcPts val="0"/>
              </a:spcBef>
              <a:spcAft>
                <a:spcPts val="0"/>
              </a:spcAft>
              <a:buClr>
                <a:schemeClr val="lt1"/>
              </a:buClr>
              <a:buSzPts val="1700"/>
              <a:buChar char="■"/>
              <a:defRPr>
                <a:solidFill>
                  <a:schemeClr val="lt1"/>
                </a:solidFill>
              </a:defRPr>
            </a:lvl9pPr>
          </a:lstStyle>
          <a:p/>
        </p:txBody>
      </p:sp>
      <p:sp>
        <p:nvSpPr>
          <p:cNvPr id="281" name="Google Shape;281;p36"/>
          <p:cNvSpPr txBox="1"/>
          <p:nvPr>
            <p:ph idx="2" type="body"/>
          </p:nvPr>
        </p:nvSpPr>
        <p:spPr>
          <a:xfrm>
            <a:off x="4595076" y="2291377"/>
            <a:ext cx="3662100" cy="2028300"/>
          </a:xfrm>
          <a:prstGeom prst="rect">
            <a:avLst/>
          </a:prstGeom>
        </p:spPr>
        <p:txBody>
          <a:bodyPr anchorCtr="0" anchor="t" bIns="91425" lIns="91425" spcFirstLastPara="1" rIns="91425" wrap="square" tIns="91425">
            <a:spAutoFit/>
          </a:bodyPr>
          <a:lstStyle>
            <a:lvl1pPr indent="-336550" lvl="0" marL="457200">
              <a:lnSpc>
                <a:spcPct val="115000"/>
              </a:lnSpc>
              <a:spcBef>
                <a:spcPts val="0"/>
              </a:spcBef>
              <a:spcAft>
                <a:spcPts val="0"/>
              </a:spcAft>
              <a:buClr>
                <a:schemeClr val="lt1"/>
              </a:buClr>
              <a:buSzPts val="1700"/>
              <a:buChar char="●"/>
              <a:defRPr>
                <a:solidFill>
                  <a:schemeClr val="lt1"/>
                </a:solidFill>
              </a:defRPr>
            </a:lvl1pPr>
            <a:lvl2pPr indent="-336550" lvl="1" marL="914400">
              <a:lnSpc>
                <a:spcPct val="115000"/>
              </a:lnSpc>
              <a:spcBef>
                <a:spcPts val="0"/>
              </a:spcBef>
              <a:spcAft>
                <a:spcPts val="0"/>
              </a:spcAft>
              <a:buClr>
                <a:schemeClr val="lt1"/>
              </a:buClr>
              <a:buSzPts val="1700"/>
              <a:buChar char="○"/>
              <a:defRPr>
                <a:solidFill>
                  <a:schemeClr val="lt1"/>
                </a:solidFill>
              </a:defRPr>
            </a:lvl2pPr>
            <a:lvl3pPr indent="-336550" lvl="2" marL="1371600">
              <a:lnSpc>
                <a:spcPct val="115000"/>
              </a:lnSpc>
              <a:spcBef>
                <a:spcPts val="0"/>
              </a:spcBef>
              <a:spcAft>
                <a:spcPts val="0"/>
              </a:spcAft>
              <a:buClr>
                <a:schemeClr val="lt1"/>
              </a:buClr>
              <a:buSzPts val="1700"/>
              <a:buChar char="■"/>
              <a:defRPr>
                <a:solidFill>
                  <a:schemeClr val="lt1"/>
                </a:solidFill>
              </a:defRPr>
            </a:lvl3pPr>
            <a:lvl4pPr indent="-336550" lvl="3" marL="1828800">
              <a:lnSpc>
                <a:spcPct val="115000"/>
              </a:lnSpc>
              <a:spcBef>
                <a:spcPts val="0"/>
              </a:spcBef>
              <a:spcAft>
                <a:spcPts val="0"/>
              </a:spcAft>
              <a:buClr>
                <a:schemeClr val="lt1"/>
              </a:buClr>
              <a:buSzPts val="1700"/>
              <a:buChar char="●"/>
              <a:defRPr>
                <a:solidFill>
                  <a:schemeClr val="lt1"/>
                </a:solidFill>
              </a:defRPr>
            </a:lvl4pPr>
            <a:lvl5pPr indent="-336550" lvl="4" marL="2286000">
              <a:lnSpc>
                <a:spcPct val="115000"/>
              </a:lnSpc>
              <a:spcBef>
                <a:spcPts val="0"/>
              </a:spcBef>
              <a:spcAft>
                <a:spcPts val="0"/>
              </a:spcAft>
              <a:buClr>
                <a:schemeClr val="lt1"/>
              </a:buClr>
              <a:buSzPts val="1700"/>
              <a:buChar char="○"/>
              <a:defRPr>
                <a:solidFill>
                  <a:schemeClr val="lt1"/>
                </a:solidFill>
              </a:defRPr>
            </a:lvl5pPr>
            <a:lvl6pPr indent="-336550" lvl="5" marL="2743200">
              <a:lnSpc>
                <a:spcPct val="115000"/>
              </a:lnSpc>
              <a:spcBef>
                <a:spcPts val="0"/>
              </a:spcBef>
              <a:spcAft>
                <a:spcPts val="0"/>
              </a:spcAft>
              <a:buClr>
                <a:schemeClr val="lt1"/>
              </a:buClr>
              <a:buSzPts val="1700"/>
              <a:buChar char="■"/>
              <a:defRPr>
                <a:solidFill>
                  <a:schemeClr val="lt1"/>
                </a:solidFill>
              </a:defRPr>
            </a:lvl6pPr>
            <a:lvl7pPr indent="-336550" lvl="6" marL="3200400">
              <a:lnSpc>
                <a:spcPct val="115000"/>
              </a:lnSpc>
              <a:spcBef>
                <a:spcPts val="0"/>
              </a:spcBef>
              <a:spcAft>
                <a:spcPts val="0"/>
              </a:spcAft>
              <a:buClr>
                <a:schemeClr val="lt1"/>
              </a:buClr>
              <a:buSzPts val="1700"/>
              <a:buChar char="●"/>
              <a:defRPr>
                <a:solidFill>
                  <a:schemeClr val="lt1"/>
                </a:solidFill>
              </a:defRPr>
            </a:lvl7pPr>
            <a:lvl8pPr indent="-336550" lvl="7" marL="3657600">
              <a:lnSpc>
                <a:spcPct val="115000"/>
              </a:lnSpc>
              <a:spcBef>
                <a:spcPts val="0"/>
              </a:spcBef>
              <a:spcAft>
                <a:spcPts val="0"/>
              </a:spcAft>
              <a:buClr>
                <a:schemeClr val="lt1"/>
              </a:buClr>
              <a:buSzPts val="1700"/>
              <a:buChar char="○"/>
              <a:defRPr>
                <a:solidFill>
                  <a:schemeClr val="lt1"/>
                </a:solidFill>
              </a:defRPr>
            </a:lvl8pPr>
            <a:lvl9pPr indent="-336550" lvl="8" marL="4114800">
              <a:lnSpc>
                <a:spcPct val="115000"/>
              </a:lnSpc>
              <a:spcBef>
                <a:spcPts val="0"/>
              </a:spcBef>
              <a:spcAft>
                <a:spcPts val="0"/>
              </a:spcAft>
              <a:buClr>
                <a:schemeClr val="lt1"/>
              </a:buClr>
              <a:buSzPts val="1700"/>
              <a:buChar char="■"/>
              <a:defRPr>
                <a:solidFill>
                  <a:schemeClr val="lt1"/>
                </a:solidFill>
              </a:defRPr>
            </a:lvl9pPr>
          </a:lstStyle>
          <a:p/>
        </p:txBody>
      </p:sp>
      <p:sp>
        <p:nvSpPr>
          <p:cNvPr id="282" name="Google Shape;282;p36"/>
          <p:cNvSpPr txBox="1"/>
          <p:nvPr>
            <p:ph idx="3"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p:txBody>
      </p:sp>
      <p:sp>
        <p:nvSpPr>
          <p:cNvPr id="283" name="Google Shape;283;p36"/>
          <p:cNvSpPr txBox="1"/>
          <p:nvPr>
            <p:ph idx="4"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eck for understanding">
  <p:cSld name="CAPTION_ONLY_1">
    <p:bg>
      <p:bgPr>
        <a:solidFill>
          <a:schemeClr val="lt1"/>
        </a:solidFill>
      </p:bgPr>
    </p:bg>
    <p:spTree>
      <p:nvGrpSpPr>
        <p:cNvPr id="284" name="Shape 284"/>
        <p:cNvGrpSpPr/>
        <p:nvPr/>
      </p:nvGrpSpPr>
      <p:grpSpPr>
        <a:xfrm>
          <a:off x="0" y="0"/>
          <a:ext cx="0" cy="0"/>
          <a:chOff x="0" y="0"/>
          <a:chExt cx="0" cy="0"/>
        </a:xfrm>
      </p:grpSpPr>
      <p:grpSp>
        <p:nvGrpSpPr>
          <p:cNvPr id="285" name="Google Shape;285;p37"/>
          <p:cNvGrpSpPr/>
          <p:nvPr/>
        </p:nvGrpSpPr>
        <p:grpSpPr>
          <a:xfrm>
            <a:off x="0" y="-444900"/>
            <a:ext cx="9144000" cy="5588500"/>
            <a:chOff x="0" y="-444900"/>
            <a:chExt cx="9144000" cy="5588500"/>
          </a:xfrm>
        </p:grpSpPr>
        <p:sp>
          <p:nvSpPr>
            <p:cNvPr id="286" name="Google Shape;286;p37"/>
            <p:cNvSpPr/>
            <p:nvPr/>
          </p:nvSpPr>
          <p:spPr>
            <a:xfrm>
              <a:off x="0" y="100"/>
              <a:ext cx="9144000" cy="5143500"/>
            </a:xfrm>
            <a:prstGeom prst="snip1Rect">
              <a:avLst>
                <a:gd fmla="val 40868"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Inter Tight"/>
                <a:ea typeface="Inter Tight"/>
                <a:cs typeface="Inter Tight"/>
                <a:sym typeface="Inter Tight"/>
              </a:endParaRPr>
            </a:p>
          </p:txBody>
        </p:sp>
        <p:sp>
          <p:nvSpPr>
            <p:cNvPr id="287" name="Google Shape;287;p37"/>
            <p:cNvSpPr/>
            <p:nvPr/>
          </p:nvSpPr>
          <p:spPr>
            <a:xfrm rot="10800000">
              <a:off x="7036475" y="1219850"/>
              <a:ext cx="2107500" cy="18615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Inter Tight"/>
                <a:ea typeface="Inter Tight"/>
                <a:cs typeface="Inter Tight"/>
                <a:sym typeface="Inter Tight"/>
              </a:endParaRPr>
            </a:p>
          </p:txBody>
        </p:sp>
        <p:sp>
          <p:nvSpPr>
            <p:cNvPr id="288" name="Google Shape;288;p37"/>
            <p:cNvSpPr/>
            <p:nvPr/>
          </p:nvSpPr>
          <p:spPr>
            <a:xfrm flipH="1" rot="4500068">
              <a:off x="7230762" y="-248045"/>
              <a:ext cx="1723726" cy="1714991"/>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grpSp>
      <p:sp>
        <p:nvSpPr>
          <p:cNvPr id="289" name="Google Shape;289;p37"/>
          <p:cNvSpPr txBox="1"/>
          <p:nvPr>
            <p:ph idx="1" type="body"/>
          </p:nvPr>
        </p:nvSpPr>
        <p:spPr>
          <a:xfrm>
            <a:off x="333925" y="3630575"/>
            <a:ext cx="6790800" cy="446400"/>
          </a:xfrm>
          <a:prstGeom prst="rect">
            <a:avLst/>
          </a:prstGeom>
        </p:spPr>
        <p:txBody>
          <a:bodyPr anchorCtr="0" anchor="t" bIns="91425" lIns="91425" spcFirstLastPara="1" rIns="91425" wrap="square" tIns="91425">
            <a:spAutoFit/>
          </a:bodyPr>
          <a:lstStyle>
            <a:lvl1pPr indent="-336550" lvl="0" marL="457200">
              <a:lnSpc>
                <a:spcPct val="115000"/>
              </a:lnSpc>
              <a:spcBef>
                <a:spcPts val="0"/>
              </a:spcBef>
              <a:spcAft>
                <a:spcPts val="0"/>
              </a:spcAft>
              <a:buClr>
                <a:schemeClr val="lt1"/>
              </a:buClr>
              <a:buSzPts val="1700"/>
              <a:buChar char="●"/>
              <a:defRPr>
                <a:solidFill>
                  <a:schemeClr val="lt1"/>
                </a:solidFill>
              </a:defRPr>
            </a:lvl1pPr>
            <a:lvl2pPr indent="-336550" lvl="1" marL="914400">
              <a:lnSpc>
                <a:spcPct val="115000"/>
              </a:lnSpc>
              <a:spcBef>
                <a:spcPts val="0"/>
              </a:spcBef>
              <a:spcAft>
                <a:spcPts val="0"/>
              </a:spcAft>
              <a:buClr>
                <a:schemeClr val="lt1"/>
              </a:buClr>
              <a:buSzPts val="1700"/>
              <a:buChar char="○"/>
              <a:defRPr>
                <a:solidFill>
                  <a:schemeClr val="lt1"/>
                </a:solidFill>
              </a:defRPr>
            </a:lvl2pPr>
            <a:lvl3pPr indent="-336550" lvl="2" marL="1371600">
              <a:lnSpc>
                <a:spcPct val="115000"/>
              </a:lnSpc>
              <a:spcBef>
                <a:spcPts val="0"/>
              </a:spcBef>
              <a:spcAft>
                <a:spcPts val="0"/>
              </a:spcAft>
              <a:buClr>
                <a:schemeClr val="lt1"/>
              </a:buClr>
              <a:buSzPts val="1700"/>
              <a:buChar char="■"/>
              <a:defRPr>
                <a:solidFill>
                  <a:schemeClr val="lt1"/>
                </a:solidFill>
              </a:defRPr>
            </a:lvl3pPr>
            <a:lvl4pPr indent="-336550" lvl="3" marL="1828800">
              <a:lnSpc>
                <a:spcPct val="115000"/>
              </a:lnSpc>
              <a:spcBef>
                <a:spcPts val="0"/>
              </a:spcBef>
              <a:spcAft>
                <a:spcPts val="0"/>
              </a:spcAft>
              <a:buClr>
                <a:schemeClr val="lt1"/>
              </a:buClr>
              <a:buSzPts val="1700"/>
              <a:buChar char="●"/>
              <a:defRPr>
                <a:solidFill>
                  <a:schemeClr val="lt1"/>
                </a:solidFill>
              </a:defRPr>
            </a:lvl4pPr>
            <a:lvl5pPr indent="-336550" lvl="4" marL="2286000">
              <a:lnSpc>
                <a:spcPct val="115000"/>
              </a:lnSpc>
              <a:spcBef>
                <a:spcPts val="0"/>
              </a:spcBef>
              <a:spcAft>
                <a:spcPts val="0"/>
              </a:spcAft>
              <a:buClr>
                <a:schemeClr val="lt1"/>
              </a:buClr>
              <a:buSzPts val="1700"/>
              <a:buChar char="○"/>
              <a:defRPr>
                <a:solidFill>
                  <a:schemeClr val="lt1"/>
                </a:solidFill>
              </a:defRPr>
            </a:lvl5pPr>
            <a:lvl6pPr indent="-336550" lvl="5" marL="2743200">
              <a:lnSpc>
                <a:spcPct val="115000"/>
              </a:lnSpc>
              <a:spcBef>
                <a:spcPts val="0"/>
              </a:spcBef>
              <a:spcAft>
                <a:spcPts val="0"/>
              </a:spcAft>
              <a:buClr>
                <a:schemeClr val="lt1"/>
              </a:buClr>
              <a:buSzPts val="1700"/>
              <a:buChar char="■"/>
              <a:defRPr>
                <a:solidFill>
                  <a:schemeClr val="lt1"/>
                </a:solidFill>
              </a:defRPr>
            </a:lvl6pPr>
            <a:lvl7pPr indent="-336550" lvl="6" marL="3200400">
              <a:lnSpc>
                <a:spcPct val="115000"/>
              </a:lnSpc>
              <a:spcBef>
                <a:spcPts val="0"/>
              </a:spcBef>
              <a:spcAft>
                <a:spcPts val="0"/>
              </a:spcAft>
              <a:buClr>
                <a:schemeClr val="lt1"/>
              </a:buClr>
              <a:buSzPts val="1700"/>
              <a:buChar char="●"/>
              <a:defRPr>
                <a:solidFill>
                  <a:schemeClr val="lt1"/>
                </a:solidFill>
              </a:defRPr>
            </a:lvl7pPr>
            <a:lvl8pPr indent="-336550" lvl="7" marL="3657600">
              <a:lnSpc>
                <a:spcPct val="115000"/>
              </a:lnSpc>
              <a:spcBef>
                <a:spcPts val="0"/>
              </a:spcBef>
              <a:spcAft>
                <a:spcPts val="0"/>
              </a:spcAft>
              <a:buClr>
                <a:schemeClr val="lt1"/>
              </a:buClr>
              <a:buSzPts val="1700"/>
              <a:buChar char="○"/>
              <a:defRPr>
                <a:solidFill>
                  <a:schemeClr val="lt1"/>
                </a:solidFill>
              </a:defRPr>
            </a:lvl8pPr>
            <a:lvl9pPr indent="-336550" lvl="8" marL="4114800">
              <a:lnSpc>
                <a:spcPct val="115000"/>
              </a:lnSpc>
              <a:spcBef>
                <a:spcPts val="0"/>
              </a:spcBef>
              <a:spcAft>
                <a:spcPts val="0"/>
              </a:spcAft>
              <a:buClr>
                <a:schemeClr val="lt1"/>
              </a:buClr>
              <a:buSzPts val="1700"/>
              <a:buChar char="■"/>
              <a:defRPr>
                <a:solidFill>
                  <a:schemeClr val="lt1"/>
                </a:solidFill>
              </a:defRPr>
            </a:lvl9pPr>
          </a:lstStyle>
          <a:p/>
        </p:txBody>
      </p:sp>
      <p:sp>
        <p:nvSpPr>
          <p:cNvPr id="290" name="Google Shape;290;p37"/>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91" name="Google Shape;291;p37"/>
          <p:cNvSpPr txBox="1"/>
          <p:nvPr>
            <p:ph type="title"/>
          </p:nvPr>
        </p:nvSpPr>
        <p:spPr>
          <a:xfrm>
            <a:off x="333925" y="1249513"/>
            <a:ext cx="3662100" cy="9606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2" name="Google Shape;292;p37"/>
          <p:cNvSpPr txBox="1"/>
          <p:nvPr>
            <p:ph idx="2"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p:txBody>
      </p:sp>
      <p:sp>
        <p:nvSpPr>
          <p:cNvPr id="293" name="Google Shape;293;p37"/>
          <p:cNvSpPr txBox="1"/>
          <p:nvPr>
            <p:ph idx="3"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p:txBody>
      </p:sp>
      <p:sp>
        <p:nvSpPr>
          <p:cNvPr id="294" name="Google Shape;294;p37"/>
          <p:cNvSpPr txBox="1"/>
          <p:nvPr>
            <p:ph idx="4" type="body"/>
          </p:nvPr>
        </p:nvSpPr>
        <p:spPr>
          <a:xfrm>
            <a:off x="333925" y="3184176"/>
            <a:ext cx="6790800" cy="446400"/>
          </a:xfrm>
          <a:prstGeom prst="rect">
            <a:avLst/>
          </a:prstGeom>
        </p:spPr>
        <p:txBody>
          <a:bodyPr anchorCtr="0" anchor="t" bIns="91425" lIns="91425" spcFirstLastPara="1" rIns="91425" wrap="square" tIns="91425">
            <a:spAutoFit/>
          </a:bodyPr>
          <a:lstStyle>
            <a:lvl1pPr indent="-336550" lvl="0" marL="457200">
              <a:lnSpc>
                <a:spcPct val="115000"/>
              </a:lnSpc>
              <a:spcBef>
                <a:spcPts val="0"/>
              </a:spcBef>
              <a:spcAft>
                <a:spcPts val="0"/>
              </a:spcAft>
              <a:buClr>
                <a:schemeClr val="lt1"/>
              </a:buClr>
              <a:buSzPts val="1700"/>
              <a:buChar char="●"/>
              <a:defRPr>
                <a:solidFill>
                  <a:schemeClr val="lt1"/>
                </a:solidFill>
              </a:defRPr>
            </a:lvl1pPr>
            <a:lvl2pPr indent="-336550" lvl="1" marL="914400">
              <a:lnSpc>
                <a:spcPct val="115000"/>
              </a:lnSpc>
              <a:spcBef>
                <a:spcPts val="0"/>
              </a:spcBef>
              <a:spcAft>
                <a:spcPts val="0"/>
              </a:spcAft>
              <a:buClr>
                <a:schemeClr val="lt1"/>
              </a:buClr>
              <a:buSzPts val="1700"/>
              <a:buChar char="○"/>
              <a:defRPr>
                <a:solidFill>
                  <a:schemeClr val="lt1"/>
                </a:solidFill>
              </a:defRPr>
            </a:lvl2pPr>
            <a:lvl3pPr indent="-336550" lvl="2" marL="1371600">
              <a:lnSpc>
                <a:spcPct val="115000"/>
              </a:lnSpc>
              <a:spcBef>
                <a:spcPts val="0"/>
              </a:spcBef>
              <a:spcAft>
                <a:spcPts val="0"/>
              </a:spcAft>
              <a:buClr>
                <a:schemeClr val="lt1"/>
              </a:buClr>
              <a:buSzPts val="1700"/>
              <a:buChar char="■"/>
              <a:defRPr>
                <a:solidFill>
                  <a:schemeClr val="lt1"/>
                </a:solidFill>
              </a:defRPr>
            </a:lvl3pPr>
            <a:lvl4pPr indent="-336550" lvl="3" marL="1828800">
              <a:lnSpc>
                <a:spcPct val="115000"/>
              </a:lnSpc>
              <a:spcBef>
                <a:spcPts val="0"/>
              </a:spcBef>
              <a:spcAft>
                <a:spcPts val="0"/>
              </a:spcAft>
              <a:buClr>
                <a:schemeClr val="lt1"/>
              </a:buClr>
              <a:buSzPts val="1700"/>
              <a:buChar char="●"/>
              <a:defRPr>
                <a:solidFill>
                  <a:schemeClr val="lt1"/>
                </a:solidFill>
              </a:defRPr>
            </a:lvl4pPr>
            <a:lvl5pPr indent="-336550" lvl="4" marL="2286000">
              <a:lnSpc>
                <a:spcPct val="115000"/>
              </a:lnSpc>
              <a:spcBef>
                <a:spcPts val="0"/>
              </a:spcBef>
              <a:spcAft>
                <a:spcPts val="0"/>
              </a:spcAft>
              <a:buClr>
                <a:schemeClr val="lt1"/>
              </a:buClr>
              <a:buSzPts val="1700"/>
              <a:buChar char="○"/>
              <a:defRPr>
                <a:solidFill>
                  <a:schemeClr val="lt1"/>
                </a:solidFill>
              </a:defRPr>
            </a:lvl5pPr>
            <a:lvl6pPr indent="-336550" lvl="5" marL="2743200">
              <a:lnSpc>
                <a:spcPct val="115000"/>
              </a:lnSpc>
              <a:spcBef>
                <a:spcPts val="0"/>
              </a:spcBef>
              <a:spcAft>
                <a:spcPts val="0"/>
              </a:spcAft>
              <a:buClr>
                <a:schemeClr val="lt1"/>
              </a:buClr>
              <a:buSzPts val="1700"/>
              <a:buChar char="■"/>
              <a:defRPr>
                <a:solidFill>
                  <a:schemeClr val="lt1"/>
                </a:solidFill>
              </a:defRPr>
            </a:lvl6pPr>
            <a:lvl7pPr indent="-336550" lvl="6" marL="3200400">
              <a:lnSpc>
                <a:spcPct val="115000"/>
              </a:lnSpc>
              <a:spcBef>
                <a:spcPts val="0"/>
              </a:spcBef>
              <a:spcAft>
                <a:spcPts val="0"/>
              </a:spcAft>
              <a:buClr>
                <a:schemeClr val="lt1"/>
              </a:buClr>
              <a:buSzPts val="1700"/>
              <a:buChar char="●"/>
              <a:defRPr>
                <a:solidFill>
                  <a:schemeClr val="lt1"/>
                </a:solidFill>
              </a:defRPr>
            </a:lvl7pPr>
            <a:lvl8pPr indent="-336550" lvl="7" marL="3657600">
              <a:lnSpc>
                <a:spcPct val="115000"/>
              </a:lnSpc>
              <a:spcBef>
                <a:spcPts val="0"/>
              </a:spcBef>
              <a:spcAft>
                <a:spcPts val="0"/>
              </a:spcAft>
              <a:buClr>
                <a:schemeClr val="lt1"/>
              </a:buClr>
              <a:buSzPts val="1700"/>
              <a:buChar char="○"/>
              <a:defRPr>
                <a:solidFill>
                  <a:schemeClr val="lt1"/>
                </a:solidFill>
              </a:defRPr>
            </a:lvl8pPr>
            <a:lvl9pPr indent="-336550" lvl="8" marL="4114800">
              <a:lnSpc>
                <a:spcPct val="115000"/>
              </a:lnSpc>
              <a:spcBef>
                <a:spcPts val="0"/>
              </a:spcBef>
              <a:spcAft>
                <a:spcPts val="0"/>
              </a:spcAft>
              <a:buClr>
                <a:schemeClr val="lt1"/>
              </a:buClr>
              <a:buSzPts val="1700"/>
              <a:buChar char="■"/>
              <a:defRPr>
                <a:solidFill>
                  <a:schemeClr val="lt1"/>
                </a:solidFill>
              </a:defRPr>
            </a:lvl9pPr>
          </a:lstStyle>
          <a:p/>
        </p:txBody>
      </p:sp>
      <p:sp>
        <p:nvSpPr>
          <p:cNvPr id="295" name="Google Shape;295;p37"/>
          <p:cNvSpPr txBox="1"/>
          <p:nvPr>
            <p:ph idx="5" type="body"/>
          </p:nvPr>
        </p:nvSpPr>
        <p:spPr>
          <a:xfrm>
            <a:off x="333925" y="2737776"/>
            <a:ext cx="6790800" cy="446400"/>
          </a:xfrm>
          <a:prstGeom prst="rect">
            <a:avLst/>
          </a:prstGeom>
        </p:spPr>
        <p:txBody>
          <a:bodyPr anchorCtr="0" anchor="t" bIns="91425" lIns="91425" spcFirstLastPara="1" rIns="91425" wrap="square" tIns="91425">
            <a:spAutoFit/>
          </a:bodyPr>
          <a:lstStyle>
            <a:lvl1pPr indent="-336550" lvl="0" marL="457200">
              <a:lnSpc>
                <a:spcPct val="115000"/>
              </a:lnSpc>
              <a:spcBef>
                <a:spcPts val="0"/>
              </a:spcBef>
              <a:spcAft>
                <a:spcPts val="0"/>
              </a:spcAft>
              <a:buClr>
                <a:schemeClr val="lt1"/>
              </a:buClr>
              <a:buSzPts val="1700"/>
              <a:buChar char="●"/>
              <a:defRPr>
                <a:solidFill>
                  <a:schemeClr val="lt1"/>
                </a:solidFill>
              </a:defRPr>
            </a:lvl1pPr>
            <a:lvl2pPr indent="-336550" lvl="1" marL="914400">
              <a:lnSpc>
                <a:spcPct val="115000"/>
              </a:lnSpc>
              <a:spcBef>
                <a:spcPts val="0"/>
              </a:spcBef>
              <a:spcAft>
                <a:spcPts val="0"/>
              </a:spcAft>
              <a:buClr>
                <a:schemeClr val="lt1"/>
              </a:buClr>
              <a:buSzPts val="1700"/>
              <a:buChar char="○"/>
              <a:defRPr>
                <a:solidFill>
                  <a:schemeClr val="lt1"/>
                </a:solidFill>
              </a:defRPr>
            </a:lvl2pPr>
            <a:lvl3pPr indent="-336550" lvl="2" marL="1371600">
              <a:lnSpc>
                <a:spcPct val="115000"/>
              </a:lnSpc>
              <a:spcBef>
                <a:spcPts val="0"/>
              </a:spcBef>
              <a:spcAft>
                <a:spcPts val="0"/>
              </a:spcAft>
              <a:buClr>
                <a:schemeClr val="lt1"/>
              </a:buClr>
              <a:buSzPts val="1700"/>
              <a:buChar char="■"/>
              <a:defRPr>
                <a:solidFill>
                  <a:schemeClr val="lt1"/>
                </a:solidFill>
              </a:defRPr>
            </a:lvl3pPr>
            <a:lvl4pPr indent="-336550" lvl="3" marL="1828800">
              <a:lnSpc>
                <a:spcPct val="115000"/>
              </a:lnSpc>
              <a:spcBef>
                <a:spcPts val="0"/>
              </a:spcBef>
              <a:spcAft>
                <a:spcPts val="0"/>
              </a:spcAft>
              <a:buClr>
                <a:schemeClr val="lt1"/>
              </a:buClr>
              <a:buSzPts val="1700"/>
              <a:buChar char="●"/>
              <a:defRPr>
                <a:solidFill>
                  <a:schemeClr val="lt1"/>
                </a:solidFill>
              </a:defRPr>
            </a:lvl4pPr>
            <a:lvl5pPr indent="-336550" lvl="4" marL="2286000">
              <a:lnSpc>
                <a:spcPct val="115000"/>
              </a:lnSpc>
              <a:spcBef>
                <a:spcPts val="0"/>
              </a:spcBef>
              <a:spcAft>
                <a:spcPts val="0"/>
              </a:spcAft>
              <a:buClr>
                <a:schemeClr val="lt1"/>
              </a:buClr>
              <a:buSzPts val="1700"/>
              <a:buChar char="○"/>
              <a:defRPr>
                <a:solidFill>
                  <a:schemeClr val="lt1"/>
                </a:solidFill>
              </a:defRPr>
            </a:lvl5pPr>
            <a:lvl6pPr indent="-336550" lvl="5" marL="2743200">
              <a:lnSpc>
                <a:spcPct val="115000"/>
              </a:lnSpc>
              <a:spcBef>
                <a:spcPts val="0"/>
              </a:spcBef>
              <a:spcAft>
                <a:spcPts val="0"/>
              </a:spcAft>
              <a:buClr>
                <a:schemeClr val="lt1"/>
              </a:buClr>
              <a:buSzPts val="1700"/>
              <a:buChar char="■"/>
              <a:defRPr>
                <a:solidFill>
                  <a:schemeClr val="lt1"/>
                </a:solidFill>
              </a:defRPr>
            </a:lvl6pPr>
            <a:lvl7pPr indent="-336550" lvl="6" marL="3200400">
              <a:lnSpc>
                <a:spcPct val="115000"/>
              </a:lnSpc>
              <a:spcBef>
                <a:spcPts val="0"/>
              </a:spcBef>
              <a:spcAft>
                <a:spcPts val="0"/>
              </a:spcAft>
              <a:buClr>
                <a:schemeClr val="lt1"/>
              </a:buClr>
              <a:buSzPts val="1700"/>
              <a:buChar char="●"/>
              <a:defRPr>
                <a:solidFill>
                  <a:schemeClr val="lt1"/>
                </a:solidFill>
              </a:defRPr>
            </a:lvl7pPr>
            <a:lvl8pPr indent="-336550" lvl="7" marL="3657600">
              <a:lnSpc>
                <a:spcPct val="115000"/>
              </a:lnSpc>
              <a:spcBef>
                <a:spcPts val="0"/>
              </a:spcBef>
              <a:spcAft>
                <a:spcPts val="0"/>
              </a:spcAft>
              <a:buClr>
                <a:schemeClr val="lt1"/>
              </a:buClr>
              <a:buSzPts val="1700"/>
              <a:buChar char="○"/>
              <a:defRPr>
                <a:solidFill>
                  <a:schemeClr val="lt1"/>
                </a:solidFill>
              </a:defRPr>
            </a:lvl8pPr>
            <a:lvl9pPr indent="-336550" lvl="8" marL="4114800">
              <a:lnSpc>
                <a:spcPct val="115000"/>
              </a:lnSpc>
              <a:spcBef>
                <a:spcPts val="0"/>
              </a:spcBef>
              <a:spcAft>
                <a:spcPts val="0"/>
              </a:spcAft>
              <a:buClr>
                <a:schemeClr val="lt1"/>
              </a:buClr>
              <a:buSzPts val="1700"/>
              <a:buChar char="■"/>
              <a:defRPr>
                <a:solidFill>
                  <a:schemeClr val="lt1"/>
                </a:solidFill>
              </a:defRPr>
            </a:lvl9pPr>
          </a:lstStyle>
          <a:p/>
        </p:txBody>
      </p:sp>
      <p:sp>
        <p:nvSpPr>
          <p:cNvPr id="296" name="Google Shape;296;p37"/>
          <p:cNvSpPr txBox="1"/>
          <p:nvPr>
            <p:ph idx="6" type="body"/>
          </p:nvPr>
        </p:nvSpPr>
        <p:spPr>
          <a:xfrm>
            <a:off x="333925" y="2291377"/>
            <a:ext cx="6790800" cy="446400"/>
          </a:xfrm>
          <a:prstGeom prst="rect">
            <a:avLst/>
          </a:prstGeom>
        </p:spPr>
        <p:txBody>
          <a:bodyPr anchorCtr="0" anchor="t" bIns="91425" lIns="91425" spcFirstLastPara="1" rIns="91425" wrap="square" tIns="91425">
            <a:spAutoFit/>
          </a:bodyPr>
          <a:lstStyle>
            <a:lvl1pPr indent="-336550" lvl="0" marL="457200">
              <a:lnSpc>
                <a:spcPct val="115000"/>
              </a:lnSpc>
              <a:spcBef>
                <a:spcPts val="0"/>
              </a:spcBef>
              <a:spcAft>
                <a:spcPts val="0"/>
              </a:spcAft>
              <a:buClr>
                <a:schemeClr val="lt1"/>
              </a:buClr>
              <a:buSzPts val="1700"/>
              <a:buChar char="●"/>
              <a:defRPr>
                <a:solidFill>
                  <a:schemeClr val="lt1"/>
                </a:solidFill>
              </a:defRPr>
            </a:lvl1pPr>
            <a:lvl2pPr indent="-336550" lvl="1" marL="914400">
              <a:lnSpc>
                <a:spcPct val="115000"/>
              </a:lnSpc>
              <a:spcBef>
                <a:spcPts val="0"/>
              </a:spcBef>
              <a:spcAft>
                <a:spcPts val="0"/>
              </a:spcAft>
              <a:buClr>
                <a:schemeClr val="lt1"/>
              </a:buClr>
              <a:buSzPts val="1700"/>
              <a:buChar char="○"/>
              <a:defRPr>
                <a:solidFill>
                  <a:schemeClr val="lt1"/>
                </a:solidFill>
              </a:defRPr>
            </a:lvl2pPr>
            <a:lvl3pPr indent="-336550" lvl="2" marL="1371600">
              <a:lnSpc>
                <a:spcPct val="115000"/>
              </a:lnSpc>
              <a:spcBef>
                <a:spcPts val="0"/>
              </a:spcBef>
              <a:spcAft>
                <a:spcPts val="0"/>
              </a:spcAft>
              <a:buClr>
                <a:schemeClr val="lt1"/>
              </a:buClr>
              <a:buSzPts val="1700"/>
              <a:buChar char="■"/>
              <a:defRPr>
                <a:solidFill>
                  <a:schemeClr val="lt1"/>
                </a:solidFill>
              </a:defRPr>
            </a:lvl3pPr>
            <a:lvl4pPr indent="-336550" lvl="3" marL="1828800">
              <a:lnSpc>
                <a:spcPct val="115000"/>
              </a:lnSpc>
              <a:spcBef>
                <a:spcPts val="0"/>
              </a:spcBef>
              <a:spcAft>
                <a:spcPts val="0"/>
              </a:spcAft>
              <a:buClr>
                <a:schemeClr val="lt1"/>
              </a:buClr>
              <a:buSzPts val="1700"/>
              <a:buChar char="●"/>
              <a:defRPr>
                <a:solidFill>
                  <a:schemeClr val="lt1"/>
                </a:solidFill>
              </a:defRPr>
            </a:lvl4pPr>
            <a:lvl5pPr indent="-336550" lvl="4" marL="2286000">
              <a:lnSpc>
                <a:spcPct val="115000"/>
              </a:lnSpc>
              <a:spcBef>
                <a:spcPts val="0"/>
              </a:spcBef>
              <a:spcAft>
                <a:spcPts val="0"/>
              </a:spcAft>
              <a:buClr>
                <a:schemeClr val="lt1"/>
              </a:buClr>
              <a:buSzPts val="1700"/>
              <a:buChar char="○"/>
              <a:defRPr>
                <a:solidFill>
                  <a:schemeClr val="lt1"/>
                </a:solidFill>
              </a:defRPr>
            </a:lvl5pPr>
            <a:lvl6pPr indent="-336550" lvl="5" marL="2743200">
              <a:lnSpc>
                <a:spcPct val="115000"/>
              </a:lnSpc>
              <a:spcBef>
                <a:spcPts val="0"/>
              </a:spcBef>
              <a:spcAft>
                <a:spcPts val="0"/>
              </a:spcAft>
              <a:buClr>
                <a:schemeClr val="lt1"/>
              </a:buClr>
              <a:buSzPts val="1700"/>
              <a:buChar char="■"/>
              <a:defRPr>
                <a:solidFill>
                  <a:schemeClr val="lt1"/>
                </a:solidFill>
              </a:defRPr>
            </a:lvl6pPr>
            <a:lvl7pPr indent="-336550" lvl="6" marL="3200400">
              <a:lnSpc>
                <a:spcPct val="115000"/>
              </a:lnSpc>
              <a:spcBef>
                <a:spcPts val="0"/>
              </a:spcBef>
              <a:spcAft>
                <a:spcPts val="0"/>
              </a:spcAft>
              <a:buClr>
                <a:schemeClr val="lt1"/>
              </a:buClr>
              <a:buSzPts val="1700"/>
              <a:buChar char="●"/>
              <a:defRPr>
                <a:solidFill>
                  <a:schemeClr val="lt1"/>
                </a:solidFill>
              </a:defRPr>
            </a:lvl7pPr>
            <a:lvl8pPr indent="-336550" lvl="7" marL="3657600">
              <a:lnSpc>
                <a:spcPct val="115000"/>
              </a:lnSpc>
              <a:spcBef>
                <a:spcPts val="0"/>
              </a:spcBef>
              <a:spcAft>
                <a:spcPts val="0"/>
              </a:spcAft>
              <a:buClr>
                <a:schemeClr val="lt1"/>
              </a:buClr>
              <a:buSzPts val="1700"/>
              <a:buChar char="○"/>
              <a:defRPr>
                <a:solidFill>
                  <a:schemeClr val="lt1"/>
                </a:solidFill>
              </a:defRPr>
            </a:lvl8pPr>
            <a:lvl9pPr indent="-336550" lvl="8" marL="4114800">
              <a:lnSpc>
                <a:spcPct val="115000"/>
              </a:lnSpc>
              <a:spcBef>
                <a:spcPts val="0"/>
              </a:spcBef>
              <a:spcAft>
                <a:spcPts val="0"/>
              </a:spcAft>
              <a:buClr>
                <a:schemeClr val="lt1"/>
              </a:buClr>
              <a:buSzPts val="1700"/>
              <a:buChar char="■"/>
              <a:defRPr>
                <a:solidFill>
                  <a:schemeClr val="lt1"/>
                </a:solidFil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ype">
  <p:cSld name="BIG_NUMBER">
    <p:bg>
      <p:bgPr>
        <a:solidFill>
          <a:schemeClr val="lt2"/>
        </a:solidFill>
      </p:bgPr>
    </p:bg>
    <p:spTree>
      <p:nvGrpSpPr>
        <p:cNvPr id="297" name="Shape 297"/>
        <p:cNvGrpSpPr/>
        <p:nvPr/>
      </p:nvGrpSpPr>
      <p:grpSpPr>
        <a:xfrm>
          <a:off x="0" y="0"/>
          <a:ext cx="0" cy="0"/>
          <a:chOff x="0" y="0"/>
          <a:chExt cx="0" cy="0"/>
        </a:xfrm>
      </p:grpSpPr>
      <p:sp>
        <p:nvSpPr>
          <p:cNvPr id="298" name="Google Shape;298;p38"/>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
        <p:nvSpPr>
          <p:cNvPr id="299" name="Google Shape;299;p38"/>
          <p:cNvSpPr txBox="1"/>
          <p:nvPr/>
        </p:nvSpPr>
        <p:spPr>
          <a:xfrm>
            <a:off x="2479675" y="2285400"/>
            <a:ext cx="4184700" cy="5727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0"/>
              </a:spcBef>
              <a:spcAft>
                <a:spcPts val="0"/>
              </a:spcAft>
              <a:buNone/>
            </a:pPr>
            <a:r>
              <a:rPr lang="en" sz="2800">
                <a:solidFill>
                  <a:schemeClr val="lt1"/>
                </a:solidFill>
                <a:latin typeface="Inter Tight SemiBold"/>
                <a:ea typeface="Inter Tight SemiBold"/>
                <a:cs typeface="Inter Tight SemiBold"/>
                <a:sym typeface="Inter Tight SemiBold"/>
              </a:rPr>
              <a:t>Questions?</a:t>
            </a:r>
            <a:endParaRPr sz="2800">
              <a:solidFill>
                <a:schemeClr val="lt1"/>
              </a:solidFill>
              <a:latin typeface="Inter Tight SemiBold"/>
              <a:ea typeface="Inter Tight SemiBold"/>
              <a:cs typeface="Inter Tight SemiBold"/>
              <a:sym typeface="Inter Tight SemiBold"/>
            </a:endParaRPr>
          </a:p>
        </p:txBody>
      </p:sp>
      <p:grpSp>
        <p:nvGrpSpPr>
          <p:cNvPr id="300" name="Google Shape;300;p38"/>
          <p:cNvGrpSpPr/>
          <p:nvPr/>
        </p:nvGrpSpPr>
        <p:grpSpPr>
          <a:xfrm rot="300150">
            <a:off x="1277165" y="536719"/>
            <a:ext cx="6594752" cy="4068617"/>
            <a:chOff x="1277284" y="536521"/>
            <a:chExt cx="6594691" cy="4068580"/>
          </a:xfrm>
        </p:grpSpPr>
        <p:grpSp>
          <p:nvGrpSpPr>
            <p:cNvPr id="301" name="Google Shape;301;p38"/>
            <p:cNvGrpSpPr/>
            <p:nvPr/>
          </p:nvGrpSpPr>
          <p:grpSpPr>
            <a:xfrm>
              <a:off x="1277284" y="891662"/>
              <a:ext cx="6594077" cy="3357715"/>
              <a:chOff x="1277284" y="891662"/>
              <a:chExt cx="6594077" cy="3357715"/>
            </a:xfrm>
          </p:grpSpPr>
          <p:sp>
            <p:nvSpPr>
              <p:cNvPr id="302" name="Google Shape;302;p38"/>
              <p:cNvSpPr/>
              <p:nvPr/>
            </p:nvSpPr>
            <p:spPr>
              <a:xfrm rot="-2190">
                <a:off x="6458566" y="1876325"/>
                <a:ext cx="1412700" cy="13902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ter Tight"/>
                  <a:ea typeface="Inter Tight"/>
                  <a:cs typeface="Inter Tight"/>
                  <a:sym typeface="Inter Tight"/>
                </a:endParaRPr>
              </a:p>
            </p:txBody>
          </p:sp>
          <p:sp>
            <p:nvSpPr>
              <p:cNvPr id="303" name="Google Shape;303;p38"/>
              <p:cNvSpPr/>
              <p:nvPr/>
            </p:nvSpPr>
            <p:spPr>
              <a:xfrm flipH="1" rot="-2453">
                <a:off x="1277283" y="893727"/>
                <a:ext cx="4625401" cy="3354000"/>
              </a:xfrm>
              <a:prstGeom prst="snip1Rect">
                <a:avLst>
                  <a:gd fmla="val 49693"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ter Tight SemiBold"/>
                  <a:ea typeface="Inter Tight SemiBold"/>
                  <a:cs typeface="Inter Tight SemiBold"/>
                  <a:sym typeface="Inter Tight SemiBold"/>
                </a:endParaRPr>
              </a:p>
            </p:txBody>
          </p:sp>
          <p:sp>
            <p:nvSpPr>
              <p:cNvPr id="304" name="Google Shape;304;p38"/>
              <p:cNvSpPr/>
              <p:nvPr/>
            </p:nvSpPr>
            <p:spPr>
              <a:xfrm flipH="1" rot="10797547">
                <a:off x="3245660" y="893312"/>
                <a:ext cx="4625701" cy="3354000"/>
              </a:xfrm>
              <a:prstGeom prst="snip1Rect">
                <a:avLst>
                  <a:gd fmla="val 49663"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ter Tight SemiBold"/>
                  <a:ea typeface="Inter Tight SemiBold"/>
                  <a:cs typeface="Inter Tight SemiBold"/>
                  <a:sym typeface="Inter Tight SemiBold"/>
                </a:endParaRPr>
              </a:p>
            </p:txBody>
          </p:sp>
          <p:sp>
            <p:nvSpPr>
              <p:cNvPr id="305" name="Google Shape;305;p38"/>
              <p:cNvSpPr/>
              <p:nvPr/>
            </p:nvSpPr>
            <p:spPr>
              <a:xfrm rot="-2190">
                <a:off x="1277395" y="1877958"/>
                <a:ext cx="1412700" cy="13902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ter Tight"/>
                  <a:ea typeface="Inter Tight"/>
                  <a:cs typeface="Inter Tight"/>
                  <a:sym typeface="Inter Tight"/>
                </a:endParaRPr>
              </a:p>
            </p:txBody>
          </p:sp>
        </p:grpSp>
        <p:sp>
          <p:nvSpPr>
            <p:cNvPr id="306" name="Google Shape;306;p38"/>
            <p:cNvSpPr/>
            <p:nvPr/>
          </p:nvSpPr>
          <p:spPr>
            <a:xfrm rot="-4517241">
              <a:off x="1416960" y="705331"/>
              <a:ext cx="1386770" cy="136158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Tight SemiBold"/>
                <a:ea typeface="Inter Tight SemiBold"/>
                <a:cs typeface="Inter Tight SemiBold"/>
                <a:sym typeface="Inter Tight SemiBold"/>
              </a:endParaRPr>
            </a:p>
          </p:txBody>
        </p:sp>
        <p:sp>
          <p:nvSpPr>
            <p:cNvPr id="307" name="Google Shape;307;p38"/>
            <p:cNvSpPr/>
            <p:nvPr/>
          </p:nvSpPr>
          <p:spPr>
            <a:xfrm rot="6281922">
              <a:off x="6346470" y="3074659"/>
              <a:ext cx="1384510" cy="1363185"/>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Tight SemiBold"/>
                <a:ea typeface="Inter Tight SemiBold"/>
                <a:cs typeface="Inter Tight SemiBold"/>
                <a:sym typeface="Inter Tight SemiBold"/>
              </a:endParaRPr>
            </a:p>
          </p:txBody>
        </p:sp>
      </p:grpSp>
      <p:sp>
        <p:nvSpPr>
          <p:cNvPr id="308" name="Google Shape;308;p38"/>
          <p:cNvSpPr txBox="1"/>
          <p:nvPr>
            <p:ph type="title"/>
          </p:nvPr>
        </p:nvSpPr>
        <p:spPr>
          <a:xfrm>
            <a:off x="2479675" y="2285400"/>
            <a:ext cx="41847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9" name="Google Shape;309;p38"/>
          <p:cNvSpPr txBox="1"/>
          <p:nvPr>
            <p:ph idx="1"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p:txBody>
      </p:sp>
      <p:sp>
        <p:nvSpPr>
          <p:cNvPr id="310" name="Google Shape;310;p38"/>
          <p:cNvSpPr txBox="1"/>
          <p:nvPr>
            <p:ph idx="2"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blank" type="blank">
  <p:cSld name="BLANK">
    <p:bg>
      <p:bgPr>
        <a:solidFill>
          <a:schemeClr val="lt1"/>
        </a:solidFill>
      </p:bgPr>
    </p:bg>
    <p:spTree>
      <p:nvGrpSpPr>
        <p:cNvPr id="311" name="Shape 311"/>
        <p:cNvGrpSpPr/>
        <p:nvPr/>
      </p:nvGrpSpPr>
      <p:grpSpPr>
        <a:xfrm>
          <a:off x="0" y="0"/>
          <a:ext cx="0" cy="0"/>
          <a:chOff x="0" y="0"/>
          <a:chExt cx="0" cy="0"/>
        </a:xfrm>
      </p:grpSpPr>
      <p:sp>
        <p:nvSpPr>
          <p:cNvPr id="312" name="Google Shape;312;p39"/>
          <p:cNvSpPr txBox="1"/>
          <p:nvPr>
            <p:ph idx="12" type="sldNum"/>
          </p:nvPr>
        </p:nvSpPr>
        <p:spPr>
          <a:xfrm>
            <a:off x="8318025" y="205550"/>
            <a:ext cx="548700" cy="393600"/>
          </a:xfrm>
          <a:prstGeom prst="rect">
            <a:avLst/>
          </a:prstGeom>
        </p:spPr>
        <p:txBody>
          <a:bodyPr anchorCtr="0" anchor="t"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13" name="Google Shape;313;p39"/>
          <p:cNvSpPr txBox="1"/>
          <p:nvPr>
            <p:ph idx="1"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
        <p:nvSpPr>
          <p:cNvPr id="314" name="Google Shape;314;p39"/>
          <p:cNvSpPr txBox="1"/>
          <p:nvPr>
            <p:ph idx="2"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AND_TWO_COLUMNS_1">
    <p:spTree>
      <p:nvGrpSpPr>
        <p:cNvPr id="27" name="Shape 27"/>
        <p:cNvGrpSpPr/>
        <p:nvPr/>
      </p:nvGrpSpPr>
      <p:grpSpPr>
        <a:xfrm>
          <a:off x="0" y="0"/>
          <a:ext cx="0" cy="0"/>
          <a:chOff x="0" y="0"/>
          <a:chExt cx="0" cy="0"/>
        </a:xfrm>
      </p:grpSpPr>
      <p:sp>
        <p:nvSpPr>
          <p:cNvPr id="28" name="Google Shape;28;p5"/>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5"/>
          <p:cNvSpPr txBox="1"/>
          <p:nvPr>
            <p:ph idx="1" type="body"/>
          </p:nvPr>
        </p:nvSpPr>
        <p:spPr>
          <a:xfrm>
            <a:off x="311700" y="1152475"/>
            <a:ext cx="3999900" cy="34164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2" type="body"/>
          </p:nvPr>
        </p:nvSpPr>
        <p:spPr>
          <a:xfrm>
            <a:off x="4832400" y="1152475"/>
            <a:ext cx="3999900" cy="34164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5"/>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_ONLY_1">
    <p:spTree>
      <p:nvGrpSpPr>
        <p:cNvPr id="32" name="Shape 32"/>
        <p:cNvGrpSpPr/>
        <p:nvPr/>
      </p:nvGrpSpPr>
      <p:grpSpPr>
        <a:xfrm>
          <a:off x="0" y="0"/>
          <a:ext cx="0" cy="0"/>
          <a:chOff x="0" y="0"/>
          <a:chExt cx="0" cy="0"/>
        </a:xfrm>
      </p:grpSpPr>
      <p:sp>
        <p:nvSpPr>
          <p:cNvPr id="33" name="Google Shape;33;p6"/>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4" name="Google Shape;34;p6"/>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_1_3">
    <p:spTree>
      <p:nvGrpSpPr>
        <p:cNvPr id="35" name="Shape 35"/>
        <p:cNvGrpSpPr/>
        <p:nvPr/>
      </p:nvGrpSpPr>
      <p:grpSpPr>
        <a:xfrm>
          <a:off x="0" y="0"/>
          <a:ext cx="0" cy="0"/>
          <a:chOff x="0" y="0"/>
          <a:chExt cx="0" cy="0"/>
        </a:xfrm>
      </p:grpSpPr>
      <p:sp>
        <p:nvSpPr>
          <p:cNvPr id="36" name="Google Shape;36;p7"/>
          <p:cNvSpPr txBox="1"/>
          <p:nvPr>
            <p:ph type="title"/>
          </p:nvPr>
        </p:nvSpPr>
        <p:spPr>
          <a:xfrm>
            <a:off x="311700" y="555600"/>
            <a:ext cx="2808000" cy="755700"/>
          </a:xfrm>
          <a:prstGeom prst="rect">
            <a:avLst/>
          </a:prstGeom>
        </p:spPr>
        <p:txBody>
          <a:bodyPr anchorCtr="0" anchor="b" bIns="91425" lIns="91425" spcFirstLastPara="1" rIns="91425" wrap="square" tIns="91425">
            <a:sp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11700" y="1389600"/>
            <a:ext cx="2808000" cy="31794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_1_1">
    <p:spTree>
      <p:nvGrpSpPr>
        <p:cNvPr id="39" name="Shape 39"/>
        <p:cNvGrpSpPr/>
        <p:nvPr/>
      </p:nvGrpSpPr>
      <p:grpSpPr>
        <a:xfrm>
          <a:off x="0" y="0"/>
          <a:ext cx="0" cy="0"/>
          <a:chOff x="0" y="0"/>
          <a:chExt cx="0" cy="0"/>
        </a:xfrm>
      </p:grpSpPr>
      <p:sp>
        <p:nvSpPr>
          <p:cNvPr id="40" name="Google Shape;40;p8"/>
          <p:cNvSpPr txBox="1"/>
          <p:nvPr>
            <p:ph type="title"/>
          </p:nvPr>
        </p:nvSpPr>
        <p:spPr>
          <a:xfrm>
            <a:off x="490250" y="450150"/>
            <a:ext cx="6367800" cy="4090800"/>
          </a:xfrm>
          <a:prstGeom prst="rect">
            <a:avLst/>
          </a:prstGeom>
        </p:spPr>
        <p:txBody>
          <a:bodyPr anchorCtr="0" anchor="ctr" bIns="91425" lIns="91425" spcFirstLastPara="1" rIns="91425" wrap="square" tIns="91425">
            <a:sp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_1">
    <p:spTree>
      <p:nvGrpSpPr>
        <p:cNvPr id="42" name="Shape 42"/>
        <p:cNvGrpSpPr/>
        <p:nvPr/>
      </p:nvGrpSpPr>
      <p:grpSpPr>
        <a:xfrm>
          <a:off x="0" y="0"/>
          <a:ext cx="0" cy="0"/>
          <a:chOff x="0" y="0"/>
          <a:chExt cx="0" cy="0"/>
        </a:xfrm>
      </p:grpSpPr>
      <p:sp>
        <p:nvSpPr>
          <p:cNvPr id="43" name="Google Shape;43;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9"/>
          <p:cNvSpPr txBox="1"/>
          <p:nvPr>
            <p:ph type="title"/>
          </p:nvPr>
        </p:nvSpPr>
        <p:spPr>
          <a:xfrm>
            <a:off x="265500" y="1233175"/>
            <a:ext cx="4045200" cy="1482300"/>
          </a:xfrm>
          <a:prstGeom prst="rect">
            <a:avLst/>
          </a:prstGeom>
        </p:spPr>
        <p:txBody>
          <a:bodyPr anchorCtr="0" anchor="b" bIns="91425" lIns="91425" spcFirstLastPara="1" rIns="91425" wrap="square" tIns="91425">
            <a:sp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5" name="Google Shape;45;p9"/>
          <p:cNvSpPr txBox="1"/>
          <p:nvPr>
            <p:ph idx="1" type="subTitle"/>
          </p:nvPr>
        </p:nvSpPr>
        <p:spPr>
          <a:xfrm>
            <a:off x="265500" y="2803075"/>
            <a:ext cx="4045200" cy="1235100"/>
          </a:xfrm>
          <a:prstGeom prst="rect">
            <a:avLst/>
          </a:prstGeom>
        </p:spPr>
        <p:txBody>
          <a:bodyPr anchorCtr="0" anchor="t" bIns="91425" lIns="91425" spcFirstLastPara="1" rIns="91425" wrap="square" tIns="91425">
            <a:sp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46" name="Google Shape;46;p9"/>
          <p:cNvSpPr txBox="1"/>
          <p:nvPr>
            <p:ph idx="2" type="body"/>
          </p:nvPr>
        </p:nvSpPr>
        <p:spPr>
          <a:xfrm>
            <a:off x="4939500" y="724075"/>
            <a:ext cx="3837000" cy="3695100"/>
          </a:xfrm>
          <a:prstGeom prst="rect">
            <a:avLst/>
          </a:prstGeom>
        </p:spPr>
        <p:txBody>
          <a:bodyPr anchorCtr="0" anchor="ctr" bIns="91425" lIns="91425" spcFirstLastPara="1" rIns="91425" wrap="square" tIns="91425">
            <a:spAutoFit/>
          </a:bodyPr>
          <a:lstStyle>
            <a:lvl1pPr indent="-336550" lvl="0" marL="457200">
              <a:spcBef>
                <a:spcPts val="0"/>
              </a:spcBef>
              <a:spcAft>
                <a:spcPts val="0"/>
              </a:spcAft>
              <a:buClr>
                <a:schemeClr val="lt1"/>
              </a:buClr>
              <a:buSzPts val="1700"/>
              <a:buChar char="●"/>
              <a:defRPr>
                <a:solidFill>
                  <a:schemeClr val="lt1"/>
                </a:solidFill>
              </a:defRPr>
            </a:lvl1pPr>
            <a:lvl2pPr indent="-336550" lvl="1" marL="914400">
              <a:spcBef>
                <a:spcPts val="0"/>
              </a:spcBef>
              <a:spcAft>
                <a:spcPts val="0"/>
              </a:spcAft>
              <a:buClr>
                <a:schemeClr val="lt1"/>
              </a:buClr>
              <a:buSzPts val="1700"/>
              <a:buChar char="○"/>
              <a:defRPr>
                <a:solidFill>
                  <a:schemeClr val="lt1"/>
                </a:solidFill>
              </a:defRPr>
            </a:lvl2pPr>
            <a:lvl3pPr indent="-336550" lvl="2" marL="1371600">
              <a:spcBef>
                <a:spcPts val="0"/>
              </a:spcBef>
              <a:spcAft>
                <a:spcPts val="0"/>
              </a:spcAft>
              <a:buClr>
                <a:schemeClr val="lt1"/>
              </a:buClr>
              <a:buSzPts val="1700"/>
              <a:buChar char="■"/>
              <a:defRPr>
                <a:solidFill>
                  <a:schemeClr val="lt1"/>
                </a:solidFill>
              </a:defRPr>
            </a:lvl3pPr>
            <a:lvl4pPr indent="-336550" lvl="3" marL="1828800">
              <a:spcBef>
                <a:spcPts val="0"/>
              </a:spcBef>
              <a:spcAft>
                <a:spcPts val="0"/>
              </a:spcAft>
              <a:buClr>
                <a:schemeClr val="lt1"/>
              </a:buClr>
              <a:buSzPts val="1700"/>
              <a:buChar char="●"/>
              <a:defRPr>
                <a:solidFill>
                  <a:schemeClr val="lt1"/>
                </a:solidFill>
              </a:defRPr>
            </a:lvl4pPr>
            <a:lvl5pPr indent="-336550" lvl="4" marL="2286000">
              <a:spcBef>
                <a:spcPts val="0"/>
              </a:spcBef>
              <a:spcAft>
                <a:spcPts val="0"/>
              </a:spcAft>
              <a:buClr>
                <a:schemeClr val="lt1"/>
              </a:buClr>
              <a:buSzPts val="1700"/>
              <a:buChar char="○"/>
              <a:defRPr>
                <a:solidFill>
                  <a:schemeClr val="lt1"/>
                </a:solidFill>
              </a:defRPr>
            </a:lvl5pPr>
            <a:lvl6pPr indent="-336550" lvl="5" marL="2743200">
              <a:spcBef>
                <a:spcPts val="0"/>
              </a:spcBef>
              <a:spcAft>
                <a:spcPts val="0"/>
              </a:spcAft>
              <a:buClr>
                <a:schemeClr val="lt1"/>
              </a:buClr>
              <a:buSzPts val="1700"/>
              <a:buChar char="■"/>
              <a:defRPr>
                <a:solidFill>
                  <a:schemeClr val="lt1"/>
                </a:solidFill>
              </a:defRPr>
            </a:lvl6pPr>
            <a:lvl7pPr indent="-336550" lvl="6" marL="3200400">
              <a:spcBef>
                <a:spcPts val="0"/>
              </a:spcBef>
              <a:spcAft>
                <a:spcPts val="0"/>
              </a:spcAft>
              <a:buClr>
                <a:schemeClr val="lt1"/>
              </a:buClr>
              <a:buSzPts val="1700"/>
              <a:buChar char="●"/>
              <a:defRPr>
                <a:solidFill>
                  <a:schemeClr val="lt1"/>
                </a:solidFill>
              </a:defRPr>
            </a:lvl7pPr>
            <a:lvl8pPr indent="-336550" lvl="7" marL="3657600">
              <a:spcBef>
                <a:spcPts val="0"/>
              </a:spcBef>
              <a:spcAft>
                <a:spcPts val="0"/>
              </a:spcAft>
              <a:buClr>
                <a:schemeClr val="lt1"/>
              </a:buClr>
              <a:buSzPts val="1700"/>
              <a:buChar char="○"/>
              <a:defRPr>
                <a:solidFill>
                  <a:schemeClr val="lt1"/>
                </a:solidFill>
              </a:defRPr>
            </a:lvl8pPr>
            <a:lvl9pPr indent="-336550" lvl="8" marL="4114800">
              <a:spcBef>
                <a:spcPts val="0"/>
              </a:spcBef>
              <a:spcAft>
                <a:spcPts val="0"/>
              </a:spcAft>
              <a:buClr>
                <a:schemeClr val="lt1"/>
              </a:buClr>
              <a:buSzPts val="17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_1_1">
    <p:spTree>
      <p:nvGrpSpPr>
        <p:cNvPr id="48" name="Shape 48"/>
        <p:cNvGrpSpPr/>
        <p:nvPr/>
      </p:nvGrpSpPr>
      <p:grpSpPr>
        <a:xfrm>
          <a:off x="0" y="0"/>
          <a:ext cx="0" cy="0"/>
          <a:chOff x="0" y="0"/>
          <a:chExt cx="0" cy="0"/>
        </a:xfrm>
      </p:grpSpPr>
      <p:sp>
        <p:nvSpPr>
          <p:cNvPr id="49" name="Google Shape;49;p10"/>
          <p:cNvSpPr txBox="1"/>
          <p:nvPr>
            <p:ph idx="1" type="body"/>
          </p:nvPr>
        </p:nvSpPr>
        <p:spPr>
          <a:xfrm>
            <a:off x="311700" y="4230575"/>
            <a:ext cx="5998800" cy="605100"/>
          </a:xfrm>
          <a:prstGeom prst="rect">
            <a:avLst/>
          </a:prstGeom>
        </p:spPr>
        <p:txBody>
          <a:bodyPr anchorCtr="0" anchor="ctr" bIns="91425" lIns="91425" spcFirstLastPara="1" rIns="91425" wrap="square" tIns="91425">
            <a:spAutoFit/>
          </a:bodyPr>
          <a:lstStyle>
            <a:lvl1pPr indent="-228600" lvl="0" marL="457200">
              <a:spcBef>
                <a:spcPts val="0"/>
              </a:spcBef>
              <a:spcAft>
                <a:spcPts val="0"/>
              </a:spcAft>
              <a:buSzPts val="1700"/>
              <a:buNone/>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theme" Target="../theme/theme2.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475600" cy="572700"/>
          </a:xfrm>
          <a:prstGeom prst="rect">
            <a:avLst/>
          </a:prstGeom>
          <a:noFill/>
          <a:ln>
            <a:noFill/>
          </a:ln>
        </p:spPr>
        <p:txBody>
          <a:bodyPr anchorCtr="0" anchor="t" bIns="91425" lIns="91425" spcFirstLastPara="1" rIns="91425" wrap="square" tIns="91425">
            <a:spAutoFit/>
          </a:bodyPr>
          <a:lstStyle>
            <a:lvl1pPr lvl="0">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1pPr>
            <a:lvl2pPr lvl="1">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2pPr>
            <a:lvl3pPr lvl="2">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3pPr>
            <a:lvl4pPr lvl="3">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4pPr>
            <a:lvl5pPr lvl="4">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5pPr>
            <a:lvl6pPr lvl="5">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6pPr>
            <a:lvl7pPr lvl="6">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7pPr>
            <a:lvl8pPr lvl="7">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8pPr>
            <a:lvl9pPr lvl="8">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9pPr>
          </a:lstStyle>
          <a:p/>
        </p:txBody>
      </p:sp>
      <p:sp>
        <p:nvSpPr>
          <p:cNvPr id="7" name="Google Shape;7;p1"/>
          <p:cNvSpPr txBox="1"/>
          <p:nvPr>
            <p:ph idx="1" type="body"/>
          </p:nvPr>
        </p:nvSpPr>
        <p:spPr>
          <a:xfrm>
            <a:off x="311700" y="1152475"/>
            <a:ext cx="8475600" cy="3416400"/>
          </a:xfrm>
          <a:prstGeom prst="rect">
            <a:avLst/>
          </a:prstGeom>
          <a:noFill/>
          <a:ln>
            <a:noFill/>
          </a:ln>
        </p:spPr>
        <p:txBody>
          <a:bodyPr anchorCtr="0" anchor="t" bIns="91425" lIns="91425" spcFirstLastPara="1" rIns="91425" wrap="square" tIns="91425">
            <a:spAutoFit/>
          </a:bodyPr>
          <a:lstStyle>
            <a:lvl1pPr indent="-336550" lvl="0" marL="45720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1pPr>
            <a:lvl2pPr indent="-336550" lvl="1" marL="91440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2pPr>
            <a:lvl3pPr indent="-336550" lvl="2" marL="137160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3pPr>
            <a:lvl4pPr indent="-336550" lvl="3" marL="182880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4pPr>
            <a:lvl5pPr indent="-336550" lvl="4" marL="228600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5pPr>
            <a:lvl6pPr indent="-336550" lvl="5" marL="274320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6pPr>
            <a:lvl7pPr indent="-336550" lvl="6" marL="320040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7pPr>
            <a:lvl8pPr indent="-336550" lvl="7" marL="365760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8pPr>
            <a:lvl9pPr indent="-336550" lvl="8" marL="411480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9pPr>
          </a:lstStyle>
          <a:p/>
        </p:txBody>
      </p:sp>
      <p:sp>
        <p:nvSpPr>
          <p:cNvPr id="8" name="Google Shape;8;p1"/>
          <p:cNvSpPr txBox="1"/>
          <p:nvPr>
            <p:ph idx="12" type="sldNum"/>
          </p:nvPr>
        </p:nvSpPr>
        <p:spPr>
          <a:xfrm>
            <a:off x="8260675" y="205550"/>
            <a:ext cx="548700" cy="292500"/>
          </a:xfrm>
          <a:prstGeom prst="rect">
            <a:avLst/>
          </a:prstGeom>
          <a:noFill/>
          <a:ln>
            <a:noFill/>
          </a:ln>
        </p:spPr>
        <p:txBody>
          <a:bodyPr anchorCtr="0" anchor="t" bIns="91425" lIns="91425" spcFirstLastPara="1" rIns="91425" wrap="square" tIns="91425">
            <a:normAutofit/>
          </a:bodyPr>
          <a:lstStyle>
            <a:lvl1pPr lvl="0" algn="r">
              <a:buNone/>
              <a:defRPr sz="700">
                <a:solidFill>
                  <a:schemeClr val="dk1"/>
                </a:solidFill>
                <a:latin typeface="Inter Tight SemiBold"/>
                <a:ea typeface="Inter Tight SemiBold"/>
                <a:cs typeface="Inter Tight SemiBold"/>
                <a:sym typeface="Inter Tight SemiBold"/>
              </a:defRPr>
            </a:lvl1pPr>
            <a:lvl2pPr lvl="1" algn="r">
              <a:buNone/>
              <a:defRPr sz="700">
                <a:solidFill>
                  <a:schemeClr val="dk1"/>
                </a:solidFill>
                <a:latin typeface="Inter Tight SemiBold"/>
                <a:ea typeface="Inter Tight SemiBold"/>
                <a:cs typeface="Inter Tight SemiBold"/>
                <a:sym typeface="Inter Tight SemiBold"/>
              </a:defRPr>
            </a:lvl2pPr>
            <a:lvl3pPr lvl="2" algn="r">
              <a:buNone/>
              <a:defRPr sz="700">
                <a:solidFill>
                  <a:schemeClr val="dk1"/>
                </a:solidFill>
                <a:latin typeface="Inter Tight SemiBold"/>
                <a:ea typeface="Inter Tight SemiBold"/>
                <a:cs typeface="Inter Tight SemiBold"/>
                <a:sym typeface="Inter Tight SemiBold"/>
              </a:defRPr>
            </a:lvl3pPr>
            <a:lvl4pPr lvl="3" algn="r">
              <a:buNone/>
              <a:defRPr sz="700">
                <a:solidFill>
                  <a:schemeClr val="dk1"/>
                </a:solidFill>
                <a:latin typeface="Inter Tight SemiBold"/>
                <a:ea typeface="Inter Tight SemiBold"/>
                <a:cs typeface="Inter Tight SemiBold"/>
                <a:sym typeface="Inter Tight SemiBold"/>
              </a:defRPr>
            </a:lvl4pPr>
            <a:lvl5pPr lvl="4" algn="r">
              <a:buNone/>
              <a:defRPr sz="700">
                <a:solidFill>
                  <a:schemeClr val="dk1"/>
                </a:solidFill>
                <a:latin typeface="Inter Tight SemiBold"/>
                <a:ea typeface="Inter Tight SemiBold"/>
                <a:cs typeface="Inter Tight SemiBold"/>
                <a:sym typeface="Inter Tight SemiBold"/>
              </a:defRPr>
            </a:lvl5pPr>
            <a:lvl6pPr lvl="5" algn="r">
              <a:buNone/>
              <a:defRPr sz="700">
                <a:solidFill>
                  <a:schemeClr val="dk1"/>
                </a:solidFill>
                <a:latin typeface="Inter Tight SemiBold"/>
                <a:ea typeface="Inter Tight SemiBold"/>
                <a:cs typeface="Inter Tight SemiBold"/>
                <a:sym typeface="Inter Tight SemiBold"/>
              </a:defRPr>
            </a:lvl6pPr>
            <a:lvl7pPr lvl="6" algn="r">
              <a:buNone/>
              <a:defRPr sz="700">
                <a:solidFill>
                  <a:schemeClr val="dk1"/>
                </a:solidFill>
                <a:latin typeface="Inter Tight SemiBold"/>
                <a:ea typeface="Inter Tight SemiBold"/>
                <a:cs typeface="Inter Tight SemiBold"/>
                <a:sym typeface="Inter Tight SemiBold"/>
              </a:defRPr>
            </a:lvl7pPr>
            <a:lvl8pPr lvl="7" algn="r">
              <a:buNone/>
              <a:defRPr sz="700">
                <a:solidFill>
                  <a:schemeClr val="dk1"/>
                </a:solidFill>
                <a:latin typeface="Inter Tight SemiBold"/>
                <a:ea typeface="Inter Tight SemiBold"/>
                <a:cs typeface="Inter Tight SemiBold"/>
                <a:sym typeface="Inter Tight SemiBold"/>
              </a:defRPr>
            </a:lvl8pPr>
            <a:lvl9pPr lvl="8" algn="r">
              <a:buNone/>
              <a:defRPr sz="700">
                <a:solidFill>
                  <a:schemeClr val="dk1"/>
                </a:solidFill>
                <a:latin typeface="Inter Tight SemiBold"/>
                <a:ea typeface="Inter Tight SemiBold"/>
                <a:cs typeface="Inter Tight SemiBold"/>
                <a:sym typeface="Inter Tight SemiBold"/>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Lst>
  <p:transition spd="med">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hyperlink" Target="https://wordwall.net/resource/103271202/average-salary-lesson-vocabular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0"/>
          <p:cNvSpPr txBox="1"/>
          <p:nvPr>
            <p:ph type="ctrTitle"/>
          </p:nvPr>
        </p:nvSpPr>
        <p:spPr>
          <a:xfrm>
            <a:off x="1826325" y="1559575"/>
            <a:ext cx="5494800" cy="2262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Calculating</a:t>
            </a:r>
            <a:r>
              <a:rPr lang="en"/>
              <a:t> the Average: Average Salary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49"/>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Average Salary Word Problems</a:t>
            </a:r>
            <a:endParaRPr/>
          </a:p>
        </p:txBody>
      </p:sp>
      <p:sp>
        <p:nvSpPr>
          <p:cNvPr id="393" name="Google Shape;393;p49"/>
          <p:cNvSpPr txBox="1"/>
          <p:nvPr>
            <p:ph idx="1" type="body"/>
          </p:nvPr>
        </p:nvSpPr>
        <p:spPr>
          <a:xfrm>
            <a:off x="311700" y="1152475"/>
            <a:ext cx="8520600" cy="3744900"/>
          </a:xfrm>
          <a:prstGeom prst="rect">
            <a:avLst/>
          </a:prstGeom>
        </p:spPr>
        <p:txBody>
          <a:bodyPr anchorCtr="0" anchor="t" bIns="91425" lIns="91425" spcFirstLastPara="1" rIns="91425" wrap="square" tIns="91425">
            <a:spAutoFit/>
          </a:bodyPr>
          <a:lstStyle/>
          <a:p>
            <a:pPr indent="-317500" lvl="0" marL="457200" rtl="0" algn="l">
              <a:lnSpc>
                <a:spcPct val="107916"/>
              </a:lnSpc>
              <a:spcBef>
                <a:spcPts val="0"/>
              </a:spcBef>
              <a:spcAft>
                <a:spcPts val="0"/>
              </a:spcAft>
              <a:buClr>
                <a:schemeClr val="accent1"/>
              </a:buClr>
              <a:buSzPts val="1400"/>
              <a:buFont typeface="Calibri"/>
              <a:buAutoNum type="arabicPeriod" startAt="4"/>
            </a:pPr>
            <a:r>
              <a:rPr lang="en" sz="1400">
                <a:solidFill>
                  <a:schemeClr val="accent1"/>
                </a:solidFill>
                <a:latin typeface="Calibri"/>
                <a:ea typeface="Calibri"/>
                <a:cs typeface="Calibri"/>
                <a:sym typeface="Calibri"/>
              </a:rPr>
              <a:t>In September, Maria made $2,345. In October, she made $2,155. In November, she made $2,853. In December she took a vacation and only made $1,587. </a:t>
            </a:r>
            <a:r>
              <a:rPr i="1" lang="en" sz="1400">
                <a:solidFill>
                  <a:schemeClr val="accent1"/>
                </a:solidFill>
                <a:latin typeface="Calibri"/>
                <a:ea typeface="Calibri"/>
                <a:cs typeface="Calibri"/>
                <a:sym typeface="Calibri"/>
              </a:rPr>
              <a:t>What is Maria’s average monthly wage for those months?</a:t>
            </a:r>
            <a:endParaRPr sz="1400">
              <a:solidFill>
                <a:srgbClr val="FF0000"/>
              </a:solidFill>
              <a:latin typeface="Calibri"/>
              <a:ea typeface="Calibri"/>
              <a:cs typeface="Calibri"/>
              <a:sym typeface="Calibri"/>
            </a:endParaRPr>
          </a:p>
          <a:p>
            <a:pPr indent="0" lvl="0" marL="0" rtl="0" algn="l">
              <a:lnSpc>
                <a:spcPct val="107916"/>
              </a:lnSpc>
              <a:spcBef>
                <a:spcPts val="800"/>
              </a:spcBef>
              <a:spcAft>
                <a:spcPts val="0"/>
              </a:spcAft>
              <a:buNone/>
            </a:pPr>
            <a:r>
              <a:t/>
            </a:r>
            <a:endParaRPr sz="1400">
              <a:solidFill>
                <a:schemeClr val="accent1"/>
              </a:solidFill>
              <a:latin typeface="Calibri"/>
              <a:ea typeface="Calibri"/>
              <a:cs typeface="Calibri"/>
              <a:sym typeface="Calibri"/>
            </a:endParaRPr>
          </a:p>
          <a:p>
            <a:pPr indent="-317500" lvl="0" marL="457200" rtl="0" algn="l">
              <a:lnSpc>
                <a:spcPct val="107916"/>
              </a:lnSpc>
              <a:spcBef>
                <a:spcPts val="800"/>
              </a:spcBef>
              <a:spcAft>
                <a:spcPts val="0"/>
              </a:spcAft>
              <a:buClr>
                <a:schemeClr val="accent1"/>
              </a:buClr>
              <a:buSzPts val="1400"/>
              <a:buFont typeface="Calibri"/>
              <a:buAutoNum type="arabicPeriod" startAt="4"/>
            </a:pPr>
            <a:r>
              <a:rPr lang="en" sz="1400">
                <a:solidFill>
                  <a:schemeClr val="accent1"/>
                </a:solidFill>
                <a:latin typeface="Calibri"/>
                <a:ea typeface="Calibri"/>
                <a:cs typeface="Calibri"/>
                <a:sym typeface="Calibri"/>
              </a:rPr>
              <a:t>Childcare workers in Chicago make about $16 an hour. Substitute teachers make about $19 an hour. Nannies make about $20 an hour. Kindergarten teachers make about $29 an hour. </a:t>
            </a:r>
            <a:r>
              <a:rPr i="1" lang="en" sz="1400">
                <a:solidFill>
                  <a:schemeClr val="accent1"/>
                </a:solidFill>
                <a:latin typeface="Calibri"/>
                <a:ea typeface="Calibri"/>
                <a:cs typeface="Calibri"/>
                <a:sym typeface="Calibri"/>
              </a:rPr>
              <a:t>What is the average wage for Early Childhood Education (ECE) jobs in Chicago?		</a:t>
            </a:r>
            <a:endParaRPr i="1" sz="1400">
              <a:solidFill>
                <a:srgbClr val="FF0000"/>
              </a:solidFill>
              <a:latin typeface="Calibri"/>
              <a:ea typeface="Calibri"/>
              <a:cs typeface="Calibri"/>
              <a:sym typeface="Calibri"/>
            </a:endParaRPr>
          </a:p>
          <a:p>
            <a:pPr indent="0" lvl="0" marL="0" rtl="0" algn="l">
              <a:lnSpc>
                <a:spcPct val="107916"/>
              </a:lnSpc>
              <a:spcBef>
                <a:spcPts val="800"/>
              </a:spcBef>
              <a:spcAft>
                <a:spcPts val="0"/>
              </a:spcAft>
              <a:buNone/>
            </a:pPr>
            <a:r>
              <a:t/>
            </a:r>
            <a:endParaRPr i="1" sz="1400">
              <a:solidFill>
                <a:schemeClr val="accent1"/>
              </a:solidFill>
              <a:latin typeface="Calibri"/>
              <a:ea typeface="Calibri"/>
              <a:cs typeface="Calibri"/>
              <a:sym typeface="Calibri"/>
            </a:endParaRPr>
          </a:p>
          <a:p>
            <a:pPr indent="-317500" lvl="0" marL="457200" rtl="0" algn="l">
              <a:lnSpc>
                <a:spcPct val="107916"/>
              </a:lnSpc>
              <a:spcBef>
                <a:spcPts val="800"/>
              </a:spcBef>
              <a:spcAft>
                <a:spcPts val="0"/>
              </a:spcAft>
              <a:buClr>
                <a:schemeClr val="accent1"/>
              </a:buClr>
              <a:buSzPts val="1400"/>
              <a:buFont typeface="Calibri"/>
              <a:buAutoNum type="arabicPeriod" startAt="4"/>
            </a:pPr>
            <a:r>
              <a:rPr lang="en" sz="1400">
                <a:solidFill>
                  <a:schemeClr val="accent1"/>
                </a:solidFill>
                <a:latin typeface="Calibri"/>
                <a:ea typeface="Calibri"/>
                <a:cs typeface="Calibri"/>
                <a:sym typeface="Calibri"/>
              </a:rPr>
              <a:t>Bill is a waiter. On Saturdays, he usually makes about $85 in tips. On Sundays, he makes $55 in tips. On Mondays he usually makes $25 in tips. On Tuesdays, he makes $30 in tips. On Thursdays, he makes $60 in tips. On Fridays, he makes $75 in tips. </a:t>
            </a:r>
            <a:r>
              <a:rPr i="1" lang="en" sz="1400">
                <a:solidFill>
                  <a:schemeClr val="accent1"/>
                </a:solidFill>
                <a:latin typeface="Calibri"/>
                <a:ea typeface="Calibri"/>
                <a:cs typeface="Calibri"/>
                <a:sym typeface="Calibri"/>
              </a:rPr>
              <a:t>What is the average amount of tips he gets in one day?</a:t>
            </a:r>
            <a:endParaRPr i="1" sz="1400">
              <a:solidFill>
                <a:schemeClr val="accent1"/>
              </a:solidFill>
              <a:latin typeface="Calibri"/>
              <a:ea typeface="Calibri"/>
              <a:cs typeface="Calibri"/>
              <a:sym typeface="Calibri"/>
            </a:endParaRPr>
          </a:p>
          <a:p>
            <a:pPr indent="0" lvl="0" marL="0" rtl="0" algn="l">
              <a:lnSpc>
                <a:spcPct val="107916"/>
              </a:lnSpc>
              <a:spcBef>
                <a:spcPts val="800"/>
              </a:spcBef>
              <a:spcAft>
                <a:spcPts val="0"/>
              </a:spcAft>
              <a:buNone/>
            </a:pPr>
            <a:r>
              <a:t/>
            </a:r>
            <a:endParaRPr i="1" sz="1400">
              <a:solidFill>
                <a:schemeClr val="accent1"/>
              </a:solidFill>
              <a:latin typeface="Calibri"/>
              <a:ea typeface="Calibri"/>
              <a:cs typeface="Calibri"/>
              <a:sym typeface="Calibri"/>
            </a:endParaRPr>
          </a:p>
          <a:p>
            <a:pPr indent="0" lvl="0" marL="0" rtl="0" algn="l">
              <a:lnSpc>
                <a:spcPct val="107916"/>
              </a:lnSpc>
              <a:spcBef>
                <a:spcPts val="800"/>
              </a:spcBef>
              <a:spcAft>
                <a:spcPts val="800"/>
              </a:spcAft>
              <a:buNone/>
            </a:pPr>
            <a:r>
              <a:rPr lang="en" sz="1000"/>
              <a:t>Adapted from World Relief Emerging Careers Class</a:t>
            </a:r>
            <a:endParaRPr sz="1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50"/>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Average Salary Word Problems</a:t>
            </a:r>
            <a:endParaRPr/>
          </a:p>
        </p:txBody>
      </p:sp>
      <p:sp>
        <p:nvSpPr>
          <p:cNvPr id="399" name="Google Shape;399;p50"/>
          <p:cNvSpPr txBox="1"/>
          <p:nvPr>
            <p:ph idx="1" type="body"/>
          </p:nvPr>
        </p:nvSpPr>
        <p:spPr>
          <a:xfrm>
            <a:off x="311700" y="1138800"/>
            <a:ext cx="8520600" cy="4004700"/>
          </a:xfrm>
          <a:prstGeom prst="rect">
            <a:avLst/>
          </a:prstGeom>
        </p:spPr>
        <p:txBody>
          <a:bodyPr anchorCtr="0" anchor="t" bIns="91425" lIns="91425" spcFirstLastPara="1" rIns="91425" wrap="square" tIns="91425">
            <a:spAutoFit/>
          </a:bodyPr>
          <a:lstStyle/>
          <a:p>
            <a:pPr indent="-317500" lvl="0" marL="457200" rtl="0" algn="l">
              <a:lnSpc>
                <a:spcPct val="107916"/>
              </a:lnSpc>
              <a:spcBef>
                <a:spcPts val="0"/>
              </a:spcBef>
              <a:spcAft>
                <a:spcPts val="0"/>
              </a:spcAft>
              <a:buClr>
                <a:schemeClr val="accent1"/>
              </a:buClr>
              <a:buSzPts val="1400"/>
              <a:buFont typeface="Calibri"/>
              <a:buAutoNum type="arabicPeriod" startAt="7"/>
            </a:pPr>
            <a:r>
              <a:rPr lang="en" sz="1400">
                <a:solidFill>
                  <a:schemeClr val="accent1"/>
                </a:solidFill>
                <a:latin typeface="Calibri"/>
                <a:ea typeface="Calibri"/>
                <a:cs typeface="Calibri"/>
                <a:sym typeface="Calibri"/>
              </a:rPr>
              <a:t>Maya started her own business and made $2,015 in February. In March she made $2,890. In June she made $4,754. In July she made $5,659, and in August she made $5,230. What was her average income during the summer months?</a:t>
            </a:r>
            <a:endParaRPr sz="1400">
              <a:solidFill>
                <a:schemeClr val="accent1"/>
              </a:solidFill>
              <a:latin typeface="Calibri"/>
              <a:ea typeface="Calibri"/>
              <a:cs typeface="Calibri"/>
              <a:sym typeface="Calibri"/>
            </a:endParaRPr>
          </a:p>
          <a:p>
            <a:pPr indent="-317500" lvl="0" marL="457200" rtl="0" algn="l">
              <a:lnSpc>
                <a:spcPct val="107916"/>
              </a:lnSpc>
              <a:spcBef>
                <a:spcPts val="800"/>
              </a:spcBef>
              <a:spcAft>
                <a:spcPts val="0"/>
              </a:spcAft>
              <a:buClr>
                <a:schemeClr val="accent1"/>
              </a:buClr>
              <a:buSzPts val="1400"/>
              <a:buFont typeface="Calibri"/>
              <a:buAutoNum type="arabicPeriod" startAt="7"/>
            </a:pPr>
            <a:r>
              <a:rPr lang="en" sz="1400">
                <a:solidFill>
                  <a:schemeClr val="accent1"/>
                </a:solidFill>
                <a:latin typeface="Calibri"/>
                <a:ea typeface="Calibri"/>
                <a:cs typeface="Calibri"/>
                <a:sym typeface="Calibri"/>
              </a:rPr>
              <a:t>Yanis works as a CNA and makes $39,872 a year. Stefano works as an X-Ray Technician and makes $77,600 annually. Marco is a Registered Nurse and makes 93,550. Ellison is a Physical Therapist and makes $101,020. What is the average salary for these friends all working in the healthcare industry?</a:t>
            </a:r>
            <a:endParaRPr sz="1400">
              <a:solidFill>
                <a:schemeClr val="accent1"/>
              </a:solidFill>
              <a:latin typeface="Calibri"/>
              <a:ea typeface="Calibri"/>
              <a:cs typeface="Calibri"/>
              <a:sym typeface="Calibri"/>
            </a:endParaRPr>
          </a:p>
          <a:p>
            <a:pPr indent="0" lvl="0" marL="457200" rtl="0" algn="l">
              <a:lnSpc>
                <a:spcPct val="107916"/>
              </a:lnSpc>
              <a:spcBef>
                <a:spcPts val="0"/>
              </a:spcBef>
              <a:spcAft>
                <a:spcPts val="0"/>
              </a:spcAft>
              <a:buClr>
                <a:schemeClr val="accent1"/>
              </a:buClr>
              <a:buSzPts val="1100"/>
              <a:buFont typeface="Arial"/>
              <a:buNone/>
            </a:pPr>
            <a:r>
              <a:t/>
            </a:r>
            <a:endParaRPr i="1" sz="1400">
              <a:solidFill>
                <a:schemeClr val="accent1"/>
              </a:solidFill>
              <a:latin typeface="Calibri"/>
              <a:ea typeface="Calibri"/>
              <a:cs typeface="Calibri"/>
              <a:sym typeface="Calibri"/>
            </a:endParaRPr>
          </a:p>
          <a:p>
            <a:pPr indent="-317500" lvl="0" marL="457200" rtl="0" algn="l">
              <a:lnSpc>
                <a:spcPct val="107916"/>
              </a:lnSpc>
              <a:spcBef>
                <a:spcPts val="0"/>
              </a:spcBef>
              <a:spcAft>
                <a:spcPts val="0"/>
              </a:spcAft>
              <a:buClr>
                <a:schemeClr val="accent1"/>
              </a:buClr>
              <a:buSzPts val="1400"/>
              <a:buFont typeface="Calibri"/>
              <a:buAutoNum type="arabicPeriod" startAt="7"/>
            </a:pPr>
            <a:r>
              <a:rPr lang="en" sz="1400">
                <a:solidFill>
                  <a:schemeClr val="accent1"/>
                </a:solidFill>
                <a:latin typeface="Calibri"/>
                <a:ea typeface="Calibri"/>
                <a:cs typeface="Calibri"/>
                <a:sym typeface="Calibri"/>
              </a:rPr>
              <a:t>A supervisor in a company in Sacramento, California makes $35 per hour. A supervisor at the same company in Minneapolis, Minnesota makes $31 per hour. Another supervisor from the same company in Phoenix, Arizona makes $33 per hour. </a:t>
            </a:r>
            <a:r>
              <a:rPr i="1" lang="en" sz="1400">
                <a:solidFill>
                  <a:schemeClr val="accent1"/>
                </a:solidFill>
                <a:latin typeface="Calibri"/>
                <a:ea typeface="Calibri"/>
                <a:cs typeface="Calibri"/>
                <a:sym typeface="Calibri"/>
              </a:rPr>
              <a:t>What is the average hourly wage for supervisors in that company?</a:t>
            </a:r>
            <a:endParaRPr i="1" sz="1400">
              <a:solidFill>
                <a:schemeClr val="accent1"/>
              </a:solidFill>
              <a:latin typeface="Calibri"/>
              <a:ea typeface="Calibri"/>
              <a:cs typeface="Calibri"/>
              <a:sym typeface="Calibri"/>
            </a:endParaRPr>
          </a:p>
          <a:p>
            <a:pPr indent="0" lvl="0" marL="0" rtl="0" algn="ctr">
              <a:lnSpc>
                <a:spcPct val="107916"/>
              </a:lnSpc>
              <a:spcBef>
                <a:spcPts val="800"/>
              </a:spcBef>
              <a:spcAft>
                <a:spcPts val="0"/>
              </a:spcAft>
              <a:buClr>
                <a:schemeClr val="accent1"/>
              </a:buClr>
              <a:buSzPts val="1100"/>
              <a:buFont typeface="Arial"/>
              <a:buNone/>
            </a:pPr>
            <a:r>
              <a:t/>
            </a:r>
            <a:endParaRPr i="1" sz="1400">
              <a:solidFill>
                <a:srgbClr val="FF0000"/>
              </a:solidFill>
              <a:latin typeface="Calibri"/>
              <a:ea typeface="Calibri"/>
              <a:cs typeface="Calibri"/>
              <a:sym typeface="Calibri"/>
            </a:endParaRPr>
          </a:p>
          <a:p>
            <a:pPr indent="-317500" lvl="0" marL="457200" rtl="0" algn="l">
              <a:lnSpc>
                <a:spcPct val="107916"/>
              </a:lnSpc>
              <a:spcBef>
                <a:spcPts val="800"/>
              </a:spcBef>
              <a:spcAft>
                <a:spcPts val="0"/>
              </a:spcAft>
              <a:buClr>
                <a:schemeClr val="accent1"/>
              </a:buClr>
              <a:buSzPts val="1400"/>
              <a:buFont typeface="Calibri"/>
              <a:buAutoNum type="arabicPeriod" startAt="7"/>
            </a:pPr>
            <a:r>
              <a:rPr lang="en" sz="1400">
                <a:solidFill>
                  <a:schemeClr val="accent1"/>
                </a:solidFill>
                <a:latin typeface="Calibri"/>
                <a:ea typeface="Calibri"/>
                <a:cs typeface="Calibri"/>
                <a:sym typeface="Calibri"/>
              </a:rPr>
              <a:t> Alexi is researching jobs as a Dental Assistant. In New York, the average salary is $47,020. In New Jersey, the average salary is $48,070. In Pennsylvania, the average salary is $48,290. What is the average salary for these three east coast states?</a:t>
            </a:r>
            <a:endParaRPr sz="1400">
              <a:solidFill>
                <a:schemeClr val="accent1"/>
              </a:solidFill>
              <a:latin typeface="Calibri"/>
              <a:ea typeface="Calibri"/>
              <a:cs typeface="Calibri"/>
              <a:sym typeface="Calibri"/>
            </a:endParaRPr>
          </a:p>
          <a:p>
            <a:pPr indent="0" lvl="0" marL="0" rtl="0" algn="l">
              <a:lnSpc>
                <a:spcPct val="107916"/>
              </a:lnSpc>
              <a:spcBef>
                <a:spcPts val="800"/>
              </a:spcBef>
              <a:spcAft>
                <a:spcPts val="800"/>
              </a:spcAft>
              <a:buNone/>
            </a:pPr>
            <a:r>
              <a:rPr lang="en" sz="1000"/>
              <a:t>Adapted from World Relief Emerging Careers Class</a:t>
            </a:r>
            <a:endParaRPr sz="1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51"/>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405" name="Google Shape;405;p51"/>
          <p:cNvSpPr txBox="1"/>
          <p:nvPr>
            <p:ph idx="1" type="body"/>
          </p:nvPr>
        </p:nvSpPr>
        <p:spPr>
          <a:xfrm>
            <a:off x="311700" y="1152475"/>
            <a:ext cx="8520600" cy="4464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t/>
            </a:r>
            <a:endParaRPr/>
          </a:p>
        </p:txBody>
      </p:sp>
      <p:pic>
        <p:nvPicPr>
          <p:cNvPr id="406" name="Google Shape;406;p51" title="Screenshot 2026-01-04 at 2.45.46 PM.png"/>
          <p:cNvPicPr preferRelativeResize="0"/>
          <p:nvPr/>
        </p:nvPicPr>
        <p:blipFill>
          <a:blip r:embed="rId3">
            <a:alphaModFix/>
          </a:blip>
          <a:stretch>
            <a:fillRect/>
          </a:stretch>
        </p:blipFill>
        <p:spPr>
          <a:xfrm>
            <a:off x="152400" y="445025"/>
            <a:ext cx="8839204" cy="2002632"/>
          </a:xfrm>
          <a:prstGeom prst="rect">
            <a:avLst/>
          </a:prstGeom>
          <a:noFill/>
          <a:ln>
            <a:noFill/>
          </a:ln>
        </p:spPr>
      </p:pic>
      <p:pic>
        <p:nvPicPr>
          <p:cNvPr id="407" name="Google Shape;407;p51" title="Screenshot 2026-01-04 at 2.45.57 PM.png"/>
          <p:cNvPicPr preferRelativeResize="0"/>
          <p:nvPr/>
        </p:nvPicPr>
        <p:blipFill>
          <a:blip r:embed="rId4">
            <a:alphaModFix/>
          </a:blip>
          <a:stretch>
            <a:fillRect/>
          </a:stretch>
        </p:blipFill>
        <p:spPr>
          <a:xfrm>
            <a:off x="2095350" y="3188525"/>
            <a:ext cx="5232900" cy="964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pic>
        <p:nvPicPr>
          <p:cNvPr id="412" name="Google Shape;412;p52" title="Screenshot 2025-12-14 at 5.03.46 PM.png"/>
          <p:cNvPicPr preferRelativeResize="0"/>
          <p:nvPr/>
        </p:nvPicPr>
        <p:blipFill>
          <a:blip r:embed="rId3">
            <a:alphaModFix/>
          </a:blip>
          <a:stretch>
            <a:fillRect/>
          </a:stretch>
        </p:blipFill>
        <p:spPr>
          <a:xfrm>
            <a:off x="935125" y="173475"/>
            <a:ext cx="7697025" cy="47965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pic>
        <p:nvPicPr>
          <p:cNvPr id="417" name="Google Shape;417;p53" title="Screenshot 2025-12-14 at 5.04.21 PM.png"/>
          <p:cNvPicPr preferRelativeResize="0"/>
          <p:nvPr/>
        </p:nvPicPr>
        <p:blipFill>
          <a:blip r:embed="rId3">
            <a:alphaModFix/>
          </a:blip>
          <a:stretch>
            <a:fillRect/>
          </a:stretch>
        </p:blipFill>
        <p:spPr>
          <a:xfrm>
            <a:off x="152400" y="152400"/>
            <a:ext cx="8839203" cy="437417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pic>
        <p:nvPicPr>
          <p:cNvPr id="422" name="Google Shape;422;p54" title="Screenshot 2025-12-14 at 5.04.41 PM.png"/>
          <p:cNvPicPr preferRelativeResize="0"/>
          <p:nvPr/>
        </p:nvPicPr>
        <p:blipFill>
          <a:blip r:embed="rId3">
            <a:alphaModFix/>
          </a:blip>
          <a:stretch>
            <a:fillRect/>
          </a:stretch>
        </p:blipFill>
        <p:spPr>
          <a:xfrm>
            <a:off x="438150" y="411825"/>
            <a:ext cx="8545850" cy="4088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pic>
        <p:nvPicPr>
          <p:cNvPr id="427" name="Google Shape;427;p55" title="Screenshot 2025-12-14 at 5.04.49 PM.png"/>
          <p:cNvPicPr preferRelativeResize="0"/>
          <p:nvPr/>
        </p:nvPicPr>
        <p:blipFill>
          <a:blip r:embed="rId3">
            <a:alphaModFix/>
          </a:blip>
          <a:stretch>
            <a:fillRect/>
          </a:stretch>
        </p:blipFill>
        <p:spPr>
          <a:xfrm>
            <a:off x="152400" y="152400"/>
            <a:ext cx="8839203" cy="387034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pic>
        <p:nvPicPr>
          <p:cNvPr id="432" name="Google Shape;432;p56" title="Screenshot 2025-12-14 at 5.05.04 PM.png"/>
          <p:cNvPicPr preferRelativeResize="0"/>
          <p:nvPr/>
        </p:nvPicPr>
        <p:blipFill>
          <a:blip r:embed="rId3">
            <a:alphaModFix/>
          </a:blip>
          <a:stretch>
            <a:fillRect/>
          </a:stretch>
        </p:blipFill>
        <p:spPr>
          <a:xfrm>
            <a:off x="538988" y="501100"/>
            <a:ext cx="8066025" cy="35887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pic>
        <p:nvPicPr>
          <p:cNvPr id="437" name="Google Shape;437;p57" title="Screenshot 2025-12-14 at 5.06.22 PM.png"/>
          <p:cNvPicPr preferRelativeResize="0"/>
          <p:nvPr/>
        </p:nvPicPr>
        <p:blipFill>
          <a:blip r:embed="rId3">
            <a:alphaModFix/>
          </a:blip>
          <a:stretch>
            <a:fillRect/>
          </a:stretch>
        </p:blipFill>
        <p:spPr>
          <a:xfrm>
            <a:off x="1474000" y="80950"/>
            <a:ext cx="6509098" cy="48387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1"/>
          <p:cNvSpPr txBox="1"/>
          <p:nvPr>
            <p:ph type="title"/>
          </p:nvPr>
        </p:nvSpPr>
        <p:spPr>
          <a:xfrm>
            <a:off x="333925" y="544250"/>
            <a:ext cx="34014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Career Decision</a:t>
            </a:r>
            <a:endParaRPr/>
          </a:p>
        </p:txBody>
      </p:sp>
      <p:sp>
        <p:nvSpPr>
          <p:cNvPr id="325" name="Google Shape;325;p41"/>
          <p:cNvSpPr txBox="1"/>
          <p:nvPr>
            <p:ph type="title"/>
          </p:nvPr>
        </p:nvSpPr>
        <p:spPr>
          <a:xfrm>
            <a:off x="1095800" y="2098450"/>
            <a:ext cx="5016300" cy="1908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How important is the </a:t>
            </a:r>
            <a:r>
              <a:rPr lang="en">
                <a:solidFill>
                  <a:schemeClr val="dk2"/>
                </a:solidFill>
              </a:rPr>
              <a:t>salary</a:t>
            </a:r>
            <a:r>
              <a:rPr lang="en">
                <a:solidFill>
                  <a:schemeClr val="dk2"/>
                </a:solidFill>
              </a:rPr>
              <a:t> when making a decision about what career path you will choose?</a:t>
            </a:r>
            <a:endParaRPr>
              <a:solidFill>
                <a:schemeClr val="dk2"/>
              </a:solidFill>
            </a:endParaRPr>
          </a:p>
        </p:txBody>
      </p:sp>
      <p:pic>
        <p:nvPicPr>
          <p:cNvPr descr="Thoughtful bearded man touching his chin, making difficult decision, facing with dilemma and trying to make choice, awkward situation (Provided by Getty Images)" id="326" name="Google Shape;326;p41"/>
          <p:cNvPicPr preferRelativeResize="0"/>
          <p:nvPr/>
        </p:nvPicPr>
        <p:blipFill rotWithShape="1">
          <a:blip r:embed="rId3">
            <a:alphaModFix/>
          </a:blip>
          <a:srcRect b="0" l="28479" r="11939" t="0"/>
          <a:stretch/>
        </p:blipFill>
        <p:spPr>
          <a:xfrm>
            <a:off x="5942400" y="1456400"/>
            <a:ext cx="2709448" cy="30310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descr="Close-up image of young business development team are calculating /discussing/brainstorming at the modern meeting table. Chart analysis concept. (Provided by Getty Images)" id="331" name="Google Shape;331;p42"/>
          <p:cNvPicPr preferRelativeResize="0"/>
          <p:nvPr/>
        </p:nvPicPr>
        <p:blipFill rotWithShape="1">
          <a:blip r:embed="rId3">
            <a:alphaModFix/>
          </a:blip>
          <a:srcRect b="19974" l="0" r="0" t="0"/>
          <a:stretch/>
        </p:blipFill>
        <p:spPr>
          <a:xfrm>
            <a:off x="2359775" y="2463875"/>
            <a:ext cx="4423900" cy="1989676"/>
          </a:xfrm>
          <a:prstGeom prst="rect">
            <a:avLst/>
          </a:prstGeom>
          <a:noFill/>
          <a:ln>
            <a:noFill/>
          </a:ln>
        </p:spPr>
      </p:pic>
      <p:sp>
        <p:nvSpPr>
          <p:cNvPr id="332" name="Google Shape;332;p42"/>
          <p:cNvSpPr txBox="1"/>
          <p:nvPr>
            <p:ph type="title"/>
          </p:nvPr>
        </p:nvSpPr>
        <p:spPr>
          <a:xfrm>
            <a:off x="333925" y="587150"/>
            <a:ext cx="8475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What is an average?</a:t>
            </a:r>
            <a:endParaRPr/>
          </a:p>
        </p:txBody>
      </p:sp>
      <p:sp>
        <p:nvSpPr>
          <p:cNvPr id="333" name="Google Shape;333;p42"/>
          <p:cNvSpPr txBox="1"/>
          <p:nvPr>
            <p:ph idx="1" type="body"/>
          </p:nvPr>
        </p:nvSpPr>
        <p:spPr>
          <a:xfrm>
            <a:off x="333925" y="1163150"/>
            <a:ext cx="8475600" cy="8004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lang="en" sz="2000"/>
              <a:t>The average is sometimes called the “mean.” This is the about how much is represented in a set or list of numbers.</a:t>
            </a:r>
            <a:endParaRPr sz="2000"/>
          </a:p>
        </p:txBody>
      </p:sp>
      <p:sp>
        <p:nvSpPr>
          <p:cNvPr id="334" name="Google Shape;334;p42"/>
          <p:cNvSpPr/>
          <p:nvPr/>
        </p:nvSpPr>
        <p:spPr>
          <a:xfrm flipH="1" rot="5400000">
            <a:off x="6573325" y="2039516"/>
            <a:ext cx="783000" cy="783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2"/>
              </a:solidFill>
              <a:latin typeface="Inter Tight"/>
              <a:ea typeface="Inter Tight"/>
              <a:cs typeface="Inter Tight"/>
              <a:sym typeface="Inter Tight"/>
            </a:endParaRPr>
          </a:p>
        </p:txBody>
      </p:sp>
      <p:sp>
        <p:nvSpPr>
          <p:cNvPr id="335" name="Google Shape;335;p42"/>
          <p:cNvSpPr/>
          <p:nvPr/>
        </p:nvSpPr>
        <p:spPr>
          <a:xfrm flipH="1" rot="-5400000">
            <a:off x="6505675" y="1982375"/>
            <a:ext cx="926700" cy="9783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2"/>
              </a:solidFill>
              <a:latin typeface="Inter Tight"/>
              <a:ea typeface="Inter Tight"/>
              <a:cs typeface="Inter Tight"/>
              <a:sym typeface="Inter T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3"/>
          <p:cNvSpPr txBox="1"/>
          <p:nvPr>
            <p:ph type="title"/>
          </p:nvPr>
        </p:nvSpPr>
        <p:spPr>
          <a:xfrm>
            <a:off x="333925" y="262900"/>
            <a:ext cx="32442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Vocabulary </a:t>
            </a:r>
            <a:endParaRPr/>
          </a:p>
        </p:txBody>
      </p:sp>
      <p:pic>
        <p:nvPicPr>
          <p:cNvPr id="341" name="Google Shape;341;p43" title="Screenshot 2025-11-30 at 4.43.12 PM.png"/>
          <p:cNvPicPr preferRelativeResize="0"/>
          <p:nvPr/>
        </p:nvPicPr>
        <p:blipFill>
          <a:blip r:embed="rId3">
            <a:alphaModFix/>
          </a:blip>
          <a:stretch>
            <a:fillRect/>
          </a:stretch>
        </p:blipFill>
        <p:spPr>
          <a:xfrm>
            <a:off x="7189925" y="2076925"/>
            <a:ext cx="1691800" cy="1646525"/>
          </a:xfrm>
          <a:prstGeom prst="rect">
            <a:avLst/>
          </a:prstGeom>
          <a:noFill/>
          <a:ln>
            <a:noFill/>
          </a:ln>
        </p:spPr>
      </p:pic>
      <p:sp>
        <p:nvSpPr>
          <p:cNvPr id="342" name="Google Shape;342;p43"/>
          <p:cNvSpPr txBox="1"/>
          <p:nvPr>
            <p:ph type="title"/>
          </p:nvPr>
        </p:nvSpPr>
        <p:spPr>
          <a:xfrm>
            <a:off x="6742600" y="624075"/>
            <a:ext cx="2357100" cy="5388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i="1" lang="en" sz="2300"/>
              <a:t>Practice!</a:t>
            </a:r>
            <a:endParaRPr i="1" sz="2300"/>
          </a:p>
        </p:txBody>
      </p:sp>
      <p:sp>
        <p:nvSpPr>
          <p:cNvPr id="343" name="Google Shape;343;p43"/>
          <p:cNvSpPr/>
          <p:nvPr/>
        </p:nvSpPr>
        <p:spPr>
          <a:xfrm>
            <a:off x="7792600" y="1241150"/>
            <a:ext cx="257100" cy="492000"/>
          </a:xfrm>
          <a:prstGeom prst="down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Tight"/>
              <a:ea typeface="Inter Tight"/>
              <a:cs typeface="Inter Tight"/>
              <a:sym typeface="Inter Tight"/>
            </a:endParaRPr>
          </a:p>
        </p:txBody>
      </p:sp>
      <p:sp>
        <p:nvSpPr>
          <p:cNvPr id="344" name="Google Shape;344;p43"/>
          <p:cNvSpPr txBox="1"/>
          <p:nvPr/>
        </p:nvSpPr>
        <p:spPr>
          <a:xfrm>
            <a:off x="333925" y="950775"/>
            <a:ext cx="1778100" cy="37458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rgbClr val="434343"/>
              </a:buClr>
              <a:buSzPts val="1500"/>
              <a:buFont typeface="Inter Tight"/>
              <a:buChar char="●"/>
            </a:pPr>
            <a:r>
              <a:rPr b="1" lang="en" sz="1500">
                <a:solidFill>
                  <a:srgbClr val="434343"/>
                </a:solidFill>
                <a:latin typeface="Inter Tight"/>
                <a:ea typeface="Inter Tight"/>
                <a:cs typeface="Inter Tight"/>
                <a:sym typeface="Inter Tight"/>
              </a:rPr>
              <a:t>Mean</a:t>
            </a:r>
            <a:endParaRPr b="1" sz="1500">
              <a:solidFill>
                <a:srgbClr val="434343"/>
              </a:solidFill>
              <a:latin typeface="Inter Tight"/>
              <a:ea typeface="Inter Tight"/>
              <a:cs typeface="Inter Tight"/>
              <a:sym typeface="Inter Tight"/>
            </a:endParaRPr>
          </a:p>
          <a:p>
            <a:pPr indent="0" lvl="0" marL="457200" rtl="0" algn="l">
              <a:spcBef>
                <a:spcPts val="0"/>
              </a:spcBef>
              <a:spcAft>
                <a:spcPts val="0"/>
              </a:spcAft>
              <a:buNone/>
            </a:pPr>
            <a:r>
              <a:t/>
            </a:r>
            <a:endParaRPr b="1" sz="1500">
              <a:solidFill>
                <a:srgbClr val="434343"/>
              </a:solidFill>
              <a:latin typeface="Inter Tight"/>
              <a:ea typeface="Inter Tight"/>
              <a:cs typeface="Inter Tight"/>
              <a:sym typeface="Inter Tight"/>
            </a:endParaRPr>
          </a:p>
          <a:p>
            <a:pPr indent="-323850" lvl="0" marL="457200" rtl="0" algn="l">
              <a:spcBef>
                <a:spcPts val="0"/>
              </a:spcBef>
              <a:spcAft>
                <a:spcPts val="0"/>
              </a:spcAft>
              <a:buClr>
                <a:srgbClr val="434343"/>
              </a:buClr>
              <a:buSzPts val="1500"/>
              <a:buFont typeface="Inter Tight"/>
              <a:buChar char="●"/>
            </a:pPr>
            <a:r>
              <a:rPr b="1" lang="en" sz="1500">
                <a:solidFill>
                  <a:srgbClr val="434343"/>
                </a:solidFill>
                <a:latin typeface="Inter Tight"/>
                <a:ea typeface="Inter Tight"/>
                <a:cs typeface="Inter Tight"/>
                <a:sym typeface="Inter Tight"/>
              </a:rPr>
              <a:t>Wage</a:t>
            </a:r>
            <a:endParaRPr b="1" sz="1500">
              <a:solidFill>
                <a:srgbClr val="434343"/>
              </a:solidFill>
              <a:latin typeface="Inter Tight"/>
              <a:ea typeface="Inter Tight"/>
              <a:cs typeface="Inter Tight"/>
              <a:sym typeface="Inter Tight"/>
            </a:endParaRPr>
          </a:p>
          <a:p>
            <a:pPr indent="0" lvl="0" marL="457200" rtl="0" algn="l">
              <a:spcBef>
                <a:spcPts val="0"/>
              </a:spcBef>
              <a:spcAft>
                <a:spcPts val="0"/>
              </a:spcAft>
              <a:buNone/>
            </a:pPr>
            <a:r>
              <a:t/>
            </a:r>
            <a:endParaRPr b="1" sz="1500">
              <a:solidFill>
                <a:srgbClr val="434343"/>
              </a:solidFill>
              <a:latin typeface="Inter Tight"/>
              <a:ea typeface="Inter Tight"/>
              <a:cs typeface="Inter Tight"/>
              <a:sym typeface="Inter Tight"/>
            </a:endParaRPr>
          </a:p>
          <a:p>
            <a:pPr indent="-323850" lvl="0" marL="457200" rtl="0" algn="l">
              <a:spcBef>
                <a:spcPts val="0"/>
              </a:spcBef>
              <a:spcAft>
                <a:spcPts val="0"/>
              </a:spcAft>
              <a:buClr>
                <a:srgbClr val="434343"/>
              </a:buClr>
              <a:buSzPts val="1500"/>
              <a:buFont typeface="Inter Tight"/>
              <a:buChar char="●"/>
            </a:pPr>
            <a:r>
              <a:rPr b="1" lang="en" sz="1500">
                <a:solidFill>
                  <a:srgbClr val="434343"/>
                </a:solidFill>
                <a:latin typeface="Inter Tight"/>
                <a:ea typeface="Inter Tight"/>
                <a:cs typeface="Inter Tight"/>
                <a:sym typeface="Inter Tight"/>
              </a:rPr>
              <a:t>Annual</a:t>
            </a:r>
            <a:endParaRPr b="1" sz="1500">
              <a:solidFill>
                <a:srgbClr val="434343"/>
              </a:solidFill>
              <a:latin typeface="Inter Tight"/>
              <a:ea typeface="Inter Tight"/>
              <a:cs typeface="Inter Tight"/>
              <a:sym typeface="Inter Tight"/>
            </a:endParaRPr>
          </a:p>
          <a:p>
            <a:pPr indent="0" lvl="0" marL="457200" rtl="0" algn="l">
              <a:spcBef>
                <a:spcPts val="0"/>
              </a:spcBef>
              <a:spcAft>
                <a:spcPts val="0"/>
              </a:spcAft>
              <a:buNone/>
            </a:pPr>
            <a:r>
              <a:t/>
            </a:r>
            <a:endParaRPr b="1" sz="1500">
              <a:solidFill>
                <a:srgbClr val="434343"/>
              </a:solidFill>
              <a:latin typeface="Inter Tight"/>
              <a:ea typeface="Inter Tight"/>
              <a:cs typeface="Inter Tight"/>
              <a:sym typeface="Inter Tight"/>
            </a:endParaRPr>
          </a:p>
          <a:p>
            <a:pPr indent="-323850" lvl="0" marL="457200" rtl="0" algn="l">
              <a:spcBef>
                <a:spcPts val="0"/>
              </a:spcBef>
              <a:spcAft>
                <a:spcPts val="0"/>
              </a:spcAft>
              <a:buClr>
                <a:srgbClr val="434343"/>
              </a:buClr>
              <a:buSzPts val="1500"/>
              <a:buFont typeface="Inter Tight"/>
              <a:buChar char="●"/>
            </a:pPr>
            <a:r>
              <a:rPr b="1" lang="en" sz="1500">
                <a:solidFill>
                  <a:srgbClr val="434343"/>
                </a:solidFill>
                <a:latin typeface="Inter Tight"/>
                <a:ea typeface="Inter Tight"/>
                <a:cs typeface="Inter Tight"/>
                <a:sym typeface="Inter Tight"/>
              </a:rPr>
              <a:t>Projected</a:t>
            </a:r>
            <a:endParaRPr b="1" sz="1500">
              <a:solidFill>
                <a:srgbClr val="434343"/>
              </a:solidFill>
              <a:latin typeface="Inter Tight"/>
              <a:ea typeface="Inter Tight"/>
              <a:cs typeface="Inter Tight"/>
              <a:sym typeface="Inter Tight"/>
            </a:endParaRPr>
          </a:p>
          <a:p>
            <a:pPr indent="0" lvl="0" marL="457200" rtl="0" algn="l">
              <a:spcBef>
                <a:spcPts val="0"/>
              </a:spcBef>
              <a:spcAft>
                <a:spcPts val="0"/>
              </a:spcAft>
              <a:buNone/>
            </a:pPr>
            <a:r>
              <a:t/>
            </a:r>
            <a:endParaRPr b="1" sz="1500">
              <a:solidFill>
                <a:srgbClr val="434343"/>
              </a:solidFill>
              <a:latin typeface="Inter Tight"/>
              <a:ea typeface="Inter Tight"/>
              <a:cs typeface="Inter Tight"/>
              <a:sym typeface="Inter Tight"/>
            </a:endParaRPr>
          </a:p>
          <a:p>
            <a:pPr indent="-323850" lvl="0" marL="457200" rtl="0" algn="l">
              <a:spcBef>
                <a:spcPts val="0"/>
              </a:spcBef>
              <a:spcAft>
                <a:spcPts val="0"/>
              </a:spcAft>
              <a:buClr>
                <a:srgbClr val="434343"/>
              </a:buClr>
              <a:buSzPts val="1500"/>
              <a:buFont typeface="Inter Tight"/>
              <a:buChar char="●"/>
            </a:pPr>
            <a:r>
              <a:rPr b="1" lang="en" sz="1500">
                <a:solidFill>
                  <a:srgbClr val="434343"/>
                </a:solidFill>
                <a:latin typeface="Inter Tight"/>
                <a:ea typeface="Inter Tight"/>
                <a:cs typeface="Inter Tight"/>
                <a:sym typeface="Inter Tight"/>
              </a:rPr>
              <a:t>ECE</a:t>
            </a:r>
            <a:endParaRPr b="1" sz="1500">
              <a:solidFill>
                <a:srgbClr val="434343"/>
              </a:solidFill>
              <a:latin typeface="Inter Tight"/>
              <a:ea typeface="Inter Tight"/>
              <a:cs typeface="Inter Tight"/>
              <a:sym typeface="Inter Tight"/>
            </a:endParaRPr>
          </a:p>
          <a:p>
            <a:pPr indent="0" lvl="0" marL="457200" rtl="0" algn="l">
              <a:spcBef>
                <a:spcPts val="0"/>
              </a:spcBef>
              <a:spcAft>
                <a:spcPts val="0"/>
              </a:spcAft>
              <a:buNone/>
            </a:pPr>
            <a:r>
              <a:t/>
            </a:r>
            <a:endParaRPr b="1" sz="1500">
              <a:solidFill>
                <a:srgbClr val="434343"/>
              </a:solidFill>
              <a:latin typeface="Inter Tight"/>
              <a:ea typeface="Inter Tight"/>
              <a:cs typeface="Inter Tight"/>
              <a:sym typeface="Inter Tight"/>
            </a:endParaRPr>
          </a:p>
          <a:p>
            <a:pPr indent="-323850" lvl="0" marL="457200" rtl="0" algn="l">
              <a:spcBef>
                <a:spcPts val="0"/>
              </a:spcBef>
              <a:spcAft>
                <a:spcPts val="0"/>
              </a:spcAft>
              <a:buClr>
                <a:srgbClr val="434343"/>
              </a:buClr>
              <a:buSzPts val="1500"/>
              <a:buFont typeface="Inter Tight"/>
              <a:buChar char="●"/>
            </a:pPr>
            <a:r>
              <a:rPr b="1" lang="en" sz="1500">
                <a:solidFill>
                  <a:srgbClr val="434343"/>
                </a:solidFill>
                <a:latin typeface="Inter Tight"/>
                <a:ea typeface="Inter Tight"/>
                <a:cs typeface="Inter Tight"/>
                <a:sym typeface="Inter Tight"/>
              </a:rPr>
              <a:t>CNA</a:t>
            </a:r>
            <a:endParaRPr b="1" sz="1500">
              <a:solidFill>
                <a:srgbClr val="434343"/>
              </a:solidFill>
              <a:latin typeface="Inter Tight"/>
              <a:ea typeface="Inter Tight"/>
              <a:cs typeface="Inter Tight"/>
              <a:sym typeface="Inter Tight"/>
            </a:endParaRPr>
          </a:p>
          <a:p>
            <a:pPr indent="0" lvl="0" marL="457200" rtl="0" algn="l">
              <a:spcBef>
                <a:spcPts val="0"/>
              </a:spcBef>
              <a:spcAft>
                <a:spcPts val="0"/>
              </a:spcAft>
              <a:buNone/>
            </a:pPr>
            <a:r>
              <a:t/>
            </a:r>
            <a:endParaRPr b="1" sz="1500">
              <a:solidFill>
                <a:srgbClr val="434343"/>
              </a:solidFill>
              <a:latin typeface="Inter Tight"/>
              <a:ea typeface="Inter Tight"/>
              <a:cs typeface="Inter Tight"/>
              <a:sym typeface="Inter Tight"/>
            </a:endParaRPr>
          </a:p>
          <a:p>
            <a:pPr indent="-323850" lvl="0" marL="457200" rtl="0" algn="l">
              <a:spcBef>
                <a:spcPts val="0"/>
              </a:spcBef>
              <a:spcAft>
                <a:spcPts val="0"/>
              </a:spcAft>
              <a:buClr>
                <a:srgbClr val="434343"/>
              </a:buClr>
              <a:buSzPts val="1500"/>
              <a:buFont typeface="Inter Tight"/>
              <a:buChar char="●"/>
            </a:pPr>
            <a:r>
              <a:rPr b="1" lang="en" sz="1500">
                <a:solidFill>
                  <a:srgbClr val="434343"/>
                </a:solidFill>
                <a:latin typeface="Inter Tight"/>
                <a:ea typeface="Inter Tight"/>
                <a:cs typeface="Inter Tight"/>
                <a:sym typeface="Inter Tight"/>
              </a:rPr>
              <a:t>Data</a:t>
            </a:r>
            <a:endParaRPr b="1" sz="1500">
              <a:solidFill>
                <a:srgbClr val="434343"/>
              </a:solidFill>
              <a:latin typeface="Inter Tight"/>
              <a:ea typeface="Inter Tight"/>
              <a:cs typeface="Inter Tight"/>
              <a:sym typeface="Inter Tight"/>
            </a:endParaRPr>
          </a:p>
          <a:p>
            <a:pPr indent="0" lvl="0" marL="457200" rtl="0" algn="l">
              <a:spcBef>
                <a:spcPts val="0"/>
              </a:spcBef>
              <a:spcAft>
                <a:spcPts val="0"/>
              </a:spcAft>
              <a:buNone/>
            </a:pPr>
            <a:r>
              <a:t/>
            </a:r>
            <a:endParaRPr b="1" sz="1500">
              <a:solidFill>
                <a:srgbClr val="434343"/>
              </a:solidFill>
              <a:latin typeface="Inter Tight"/>
              <a:ea typeface="Inter Tight"/>
              <a:cs typeface="Inter Tight"/>
              <a:sym typeface="Inter Tight"/>
            </a:endParaRPr>
          </a:p>
          <a:p>
            <a:pPr indent="-323850" lvl="0" marL="457200" rtl="0" algn="l">
              <a:spcBef>
                <a:spcPts val="0"/>
              </a:spcBef>
              <a:spcAft>
                <a:spcPts val="0"/>
              </a:spcAft>
              <a:buClr>
                <a:srgbClr val="434343"/>
              </a:buClr>
              <a:buSzPts val="1500"/>
              <a:buFont typeface="Inter Tight"/>
              <a:buChar char="●"/>
            </a:pPr>
            <a:r>
              <a:rPr b="1" lang="en" sz="1500">
                <a:solidFill>
                  <a:srgbClr val="434343"/>
                </a:solidFill>
                <a:latin typeface="Inter Tight"/>
                <a:ea typeface="Inter Tight"/>
                <a:cs typeface="Inter Tight"/>
                <a:sym typeface="Inter Tight"/>
              </a:rPr>
              <a:t>Sum</a:t>
            </a:r>
            <a:endParaRPr b="1" sz="1500">
              <a:solidFill>
                <a:srgbClr val="434343"/>
              </a:solidFill>
              <a:latin typeface="Inter Tight"/>
              <a:ea typeface="Inter Tight"/>
              <a:cs typeface="Inter Tight"/>
              <a:sym typeface="Inter Tight"/>
            </a:endParaRPr>
          </a:p>
        </p:txBody>
      </p:sp>
      <p:sp>
        <p:nvSpPr>
          <p:cNvPr id="345" name="Google Shape;345;p43"/>
          <p:cNvSpPr txBox="1"/>
          <p:nvPr/>
        </p:nvSpPr>
        <p:spPr>
          <a:xfrm>
            <a:off x="1740625" y="950775"/>
            <a:ext cx="5536800" cy="374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latin typeface="Inter Tight"/>
                <a:ea typeface="Inter Tight"/>
                <a:cs typeface="Inter Tight"/>
                <a:sym typeface="Inter Tight"/>
              </a:rPr>
              <a:t>The average; about how much is in a set or list of numbers</a:t>
            </a:r>
            <a:endParaRPr sz="1500">
              <a:solidFill>
                <a:schemeClr val="dk1"/>
              </a:solidFill>
              <a:latin typeface="Inter Tight"/>
              <a:ea typeface="Inter Tight"/>
              <a:cs typeface="Inter Tight"/>
              <a:sym typeface="Inter Tight"/>
            </a:endParaRPr>
          </a:p>
          <a:p>
            <a:pPr indent="0" lvl="0" marL="457200" rtl="0" algn="l">
              <a:spcBef>
                <a:spcPts val="0"/>
              </a:spcBef>
              <a:spcAft>
                <a:spcPts val="0"/>
              </a:spcAft>
              <a:buNone/>
            </a:pPr>
            <a:r>
              <a:t/>
            </a:r>
            <a:endParaRPr sz="1500">
              <a:solidFill>
                <a:schemeClr val="dk1"/>
              </a:solidFill>
              <a:latin typeface="Inter Tight"/>
              <a:ea typeface="Inter Tight"/>
              <a:cs typeface="Inter Tight"/>
              <a:sym typeface="Inter Tight"/>
            </a:endParaRPr>
          </a:p>
          <a:p>
            <a:pPr indent="0" lvl="0" marL="0" rtl="0" algn="l">
              <a:spcBef>
                <a:spcPts val="0"/>
              </a:spcBef>
              <a:spcAft>
                <a:spcPts val="0"/>
              </a:spcAft>
              <a:buNone/>
            </a:pPr>
            <a:r>
              <a:rPr lang="en" sz="1500">
                <a:solidFill>
                  <a:schemeClr val="dk1"/>
                </a:solidFill>
                <a:latin typeface="Inter Tight"/>
                <a:ea typeface="Inter Tight"/>
                <a:cs typeface="Inter Tight"/>
                <a:sym typeface="Inter Tight"/>
              </a:rPr>
              <a:t>Money earned (hourly or salary)</a:t>
            </a:r>
            <a:endParaRPr sz="1500">
              <a:solidFill>
                <a:schemeClr val="dk1"/>
              </a:solidFill>
              <a:latin typeface="Inter Tight"/>
              <a:ea typeface="Inter Tight"/>
              <a:cs typeface="Inter Tight"/>
              <a:sym typeface="Inter Tight"/>
            </a:endParaRPr>
          </a:p>
          <a:p>
            <a:pPr indent="0" lvl="0" marL="457200" rtl="0" algn="l">
              <a:spcBef>
                <a:spcPts val="0"/>
              </a:spcBef>
              <a:spcAft>
                <a:spcPts val="0"/>
              </a:spcAft>
              <a:buNone/>
            </a:pPr>
            <a:r>
              <a:t/>
            </a:r>
            <a:endParaRPr sz="1500">
              <a:solidFill>
                <a:schemeClr val="dk1"/>
              </a:solidFill>
              <a:latin typeface="Inter Tight"/>
              <a:ea typeface="Inter Tight"/>
              <a:cs typeface="Inter Tight"/>
              <a:sym typeface="Inter Tight"/>
            </a:endParaRPr>
          </a:p>
          <a:p>
            <a:pPr indent="0" lvl="0" marL="0" rtl="0" algn="l">
              <a:spcBef>
                <a:spcPts val="0"/>
              </a:spcBef>
              <a:spcAft>
                <a:spcPts val="0"/>
              </a:spcAft>
              <a:buNone/>
            </a:pPr>
            <a:r>
              <a:rPr lang="en" sz="1500">
                <a:solidFill>
                  <a:schemeClr val="dk1"/>
                </a:solidFill>
                <a:latin typeface="Inter Tight"/>
                <a:ea typeface="Inter Tight"/>
                <a:cs typeface="Inter Tight"/>
                <a:sym typeface="Inter Tight"/>
              </a:rPr>
              <a:t>Per year</a:t>
            </a:r>
            <a:endParaRPr sz="1500">
              <a:solidFill>
                <a:schemeClr val="dk1"/>
              </a:solidFill>
              <a:latin typeface="Inter Tight"/>
              <a:ea typeface="Inter Tight"/>
              <a:cs typeface="Inter Tight"/>
              <a:sym typeface="Inter Tight"/>
            </a:endParaRPr>
          </a:p>
          <a:p>
            <a:pPr indent="0" lvl="0" marL="457200" rtl="0" algn="l">
              <a:spcBef>
                <a:spcPts val="0"/>
              </a:spcBef>
              <a:spcAft>
                <a:spcPts val="0"/>
              </a:spcAft>
              <a:buNone/>
            </a:pPr>
            <a:r>
              <a:t/>
            </a:r>
            <a:endParaRPr sz="1500">
              <a:solidFill>
                <a:schemeClr val="dk1"/>
              </a:solidFill>
              <a:latin typeface="Inter Tight"/>
              <a:ea typeface="Inter Tight"/>
              <a:cs typeface="Inter Tight"/>
              <a:sym typeface="Inter Tight"/>
            </a:endParaRPr>
          </a:p>
          <a:p>
            <a:pPr indent="0" lvl="0" marL="0" rtl="0" algn="l">
              <a:spcBef>
                <a:spcPts val="0"/>
              </a:spcBef>
              <a:spcAft>
                <a:spcPts val="0"/>
              </a:spcAft>
              <a:buNone/>
            </a:pPr>
            <a:r>
              <a:rPr lang="en" sz="1500">
                <a:solidFill>
                  <a:schemeClr val="dk1"/>
                </a:solidFill>
                <a:latin typeface="Inter Tight"/>
                <a:ea typeface="Inter Tight"/>
                <a:cs typeface="Inter Tight"/>
                <a:sym typeface="Inter Tight"/>
              </a:rPr>
              <a:t>What is expected </a:t>
            </a:r>
            <a:endParaRPr sz="1500">
              <a:solidFill>
                <a:schemeClr val="dk1"/>
              </a:solidFill>
              <a:latin typeface="Inter Tight"/>
              <a:ea typeface="Inter Tight"/>
              <a:cs typeface="Inter Tight"/>
              <a:sym typeface="Inter Tight"/>
            </a:endParaRPr>
          </a:p>
          <a:p>
            <a:pPr indent="0" lvl="0" marL="457200" rtl="0" algn="l">
              <a:spcBef>
                <a:spcPts val="0"/>
              </a:spcBef>
              <a:spcAft>
                <a:spcPts val="0"/>
              </a:spcAft>
              <a:buNone/>
            </a:pPr>
            <a:r>
              <a:t/>
            </a:r>
            <a:endParaRPr sz="1500">
              <a:solidFill>
                <a:schemeClr val="dk1"/>
              </a:solidFill>
              <a:latin typeface="Inter Tight"/>
              <a:ea typeface="Inter Tight"/>
              <a:cs typeface="Inter Tight"/>
              <a:sym typeface="Inter Tight"/>
            </a:endParaRPr>
          </a:p>
          <a:p>
            <a:pPr indent="0" lvl="0" marL="0" rtl="0" algn="l">
              <a:spcBef>
                <a:spcPts val="0"/>
              </a:spcBef>
              <a:spcAft>
                <a:spcPts val="0"/>
              </a:spcAft>
              <a:buNone/>
            </a:pPr>
            <a:r>
              <a:rPr lang="en" sz="1500">
                <a:solidFill>
                  <a:schemeClr val="dk1"/>
                </a:solidFill>
                <a:latin typeface="Inter Tight"/>
                <a:ea typeface="Inter Tight"/>
                <a:cs typeface="Inter Tight"/>
                <a:sym typeface="Inter Tight"/>
              </a:rPr>
              <a:t>Early Childhood Education</a:t>
            </a:r>
            <a:endParaRPr sz="1500">
              <a:solidFill>
                <a:schemeClr val="dk1"/>
              </a:solidFill>
              <a:latin typeface="Inter Tight"/>
              <a:ea typeface="Inter Tight"/>
              <a:cs typeface="Inter Tight"/>
              <a:sym typeface="Inter Tight"/>
            </a:endParaRPr>
          </a:p>
          <a:p>
            <a:pPr indent="0" lvl="0" marL="457200" rtl="0" algn="l">
              <a:spcBef>
                <a:spcPts val="0"/>
              </a:spcBef>
              <a:spcAft>
                <a:spcPts val="0"/>
              </a:spcAft>
              <a:buNone/>
            </a:pPr>
            <a:r>
              <a:t/>
            </a:r>
            <a:endParaRPr sz="1500">
              <a:solidFill>
                <a:schemeClr val="dk1"/>
              </a:solidFill>
              <a:latin typeface="Inter Tight"/>
              <a:ea typeface="Inter Tight"/>
              <a:cs typeface="Inter Tight"/>
              <a:sym typeface="Inter Tight"/>
            </a:endParaRPr>
          </a:p>
          <a:p>
            <a:pPr indent="0" lvl="0" marL="0" rtl="0" algn="l">
              <a:spcBef>
                <a:spcPts val="0"/>
              </a:spcBef>
              <a:spcAft>
                <a:spcPts val="0"/>
              </a:spcAft>
              <a:buNone/>
            </a:pPr>
            <a:r>
              <a:rPr lang="en" sz="1500">
                <a:solidFill>
                  <a:schemeClr val="dk1"/>
                </a:solidFill>
                <a:latin typeface="Inter Tight"/>
                <a:ea typeface="Inter Tight"/>
                <a:cs typeface="Inter Tight"/>
                <a:sym typeface="Inter Tight"/>
              </a:rPr>
              <a:t>Certified Nursing Assistant</a:t>
            </a:r>
            <a:endParaRPr sz="1500">
              <a:solidFill>
                <a:schemeClr val="dk1"/>
              </a:solidFill>
              <a:latin typeface="Inter Tight"/>
              <a:ea typeface="Inter Tight"/>
              <a:cs typeface="Inter Tight"/>
              <a:sym typeface="Inter Tight"/>
            </a:endParaRPr>
          </a:p>
          <a:p>
            <a:pPr indent="0" lvl="0" marL="0" rtl="0" algn="l">
              <a:spcBef>
                <a:spcPts val="0"/>
              </a:spcBef>
              <a:spcAft>
                <a:spcPts val="0"/>
              </a:spcAft>
              <a:buNone/>
            </a:pPr>
            <a:r>
              <a:t/>
            </a:r>
            <a:endParaRPr sz="1500">
              <a:solidFill>
                <a:schemeClr val="dk1"/>
              </a:solidFill>
              <a:latin typeface="Inter Tight"/>
              <a:ea typeface="Inter Tight"/>
              <a:cs typeface="Inter Tight"/>
              <a:sym typeface="Inter Tight"/>
            </a:endParaRPr>
          </a:p>
          <a:p>
            <a:pPr indent="0" lvl="0" marL="0" rtl="0" algn="l">
              <a:spcBef>
                <a:spcPts val="0"/>
              </a:spcBef>
              <a:spcAft>
                <a:spcPts val="0"/>
              </a:spcAft>
              <a:buNone/>
            </a:pPr>
            <a:r>
              <a:rPr lang="en" sz="1500">
                <a:solidFill>
                  <a:schemeClr val="dk1"/>
                </a:solidFill>
                <a:latin typeface="Inter Tight"/>
                <a:ea typeface="Inter Tight"/>
                <a:cs typeface="Inter Tight"/>
                <a:sym typeface="Inter Tight"/>
              </a:rPr>
              <a:t>Information or numbers that are used for reference and analysis</a:t>
            </a:r>
            <a:endParaRPr sz="1500">
              <a:solidFill>
                <a:schemeClr val="dk1"/>
              </a:solidFill>
              <a:latin typeface="Inter Tight"/>
              <a:ea typeface="Inter Tight"/>
              <a:cs typeface="Inter Tight"/>
              <a:sym typeface="Inter Tight"/>
            </a:endParaRPr>
          </a:p>
          <a:p>
            <a:pPr indent="0" lvl="0" marL="0" rtl="0" algn="l">
              <a:spcBef>
                <a:spcPts val="0"/>
              </a:spcBef>
              <a:spcAft>
                <a:spcPts val="0"/>
              </a:spcAft>
              <a:buNone/>
            </a:pPr>
            <a:r>
              <a:t/>
            </a:r>
            <a:endParaRPr sz="1500">
              <a:solidFill>
                <a:schemeClr val="dk1"/>
              </a:solidFill>
              <a:latin typeface="Inter Tight"/>
              <a:ea typeface="Inter Tight"/>
              <a:cs typeface="Inter Tight"/>
              <a:sym typeface="Inter Tight"/>
            </a:endParaRPr>
          </a:p>
          <a:p>
            <a:pPr indent="0" lvl="0" marL="0" rtl="0" algn="l">
              <a:spcBef>
                <a:spcPts val="0"/>
              </a:spcBef>
              <a:spcAft>
                <a:spcPts val="0"/>
              </a:spcAft>
              <a:buNone/>
            </a:pPr>
            <a:r>
              <a:rPr lang="en" sz="1500">
                <a:solidFill>
                  <a:schemeClr val="dk1"/>
                </a:solidFill>
                <a:latin typeface="Inter Tight"/>
                <a:ea typeface="Inter Tight"/>
                <a:cs typeface="Inter Tight"/>
                <a:sym typeface="Inter Tight"/>
              </a:rPr>
              <a:t>The answer to an addition problem</a:t>
            </a:r>
            <a:endParaRPr sz="1500">
              <a:solidFill>
                <a:schemeClr val="dk1"/>
              </a:solidFill>
              <a:latin typeface="Inter Tight"/>
              <a:ea typeface="Inter Tight"/>
              <a:cs typeface="Inter Tight"/>
              <a:sym typeface="Inter Tight"/>
            </a:endParaRPr>
          </a:p>
          <a:p>
            <a:pPr indent="0" lvl="0" marL="457200" rtl="0" algn="l">
              <a:spcBef>
                <a:spcPts val="0"/>
              </a:spcBef>
              <a:spcAft>
                <a:spcPts val="0"/>
              </a:spcAft>
              <a:buNone/>
            </a:pPr>
            <a:r>
              <a:t/>
            </a:r>
            <a:endParaRPr sz="1600">
              <a:solidFill>
                <a:schemeClr val="dk1"/>
              </a:solidFill>
              <a:latin typeface="Inter Tight"/>
              <a:ea typeface="Inter Tight"/>
              <a:cs typeface="Inter Tight"/>
              <a:sym typeface="Inter Tight"/>
            </a:endParaRPr>
          </a:p>
        </p:txBody>
      </p:sp>
      <p:sp>
        <p:nvSpPr>
          <p:cNvPr id="346" name="Google Shape;346;p43"/>
          <p:cNvSpPr txBox="1"/>
          <p:nvPr/>
        </p:nvSpPr>
        <p:spPr>
          <a:xfrm>
            <a:off x="7189925" y="3881175"/>
            <a:ext cx="1778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u="sng">
                <a:solidFill>
                  <a:schemeClr val="hlink"/>
                </a:solidFill>
                <a:hlinkClick r:id="rId4"/>
              </a:rPr>
              <a:t>https://wordwall.net/resource/103271202/average-salary-lesson-vocabulary</a:t>
            </a:r>
            <a:endParaRPr sz="1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4">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4">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4">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4">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4">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4">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5">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5">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5">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5">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5">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5">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5">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5">
                                            <p:txEl>
                                              <p:pRg end="15" st="1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4"/>
          <p:cNvSpPr txBox="1"/>
          <p:nvPr>
            <p:ph type="title"/>
          </p:nvPr>
        </p:nvSpPr>
        <p:spPr>
          <a:xfrm>
            <a:off x="333925" y="587150"/>
            <a:ext cx="8475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How do you find the average? </a:t>
            </a:r>
            <a:endParaRPr/>
          </a:p>
        </p:txBody>
      </p:sp>
      <p:sp>
        <p:nvSpPr>
          <p:cNvPr id="352" name="Google Shape;352;p44"/>
          <p:cNvSpPr txBox="1"/>
          <p:nvPr>
            <p:ph idx="4294967295" type="body"/>
          </p:nvPr>
        </p:nvSpPr>
        <p:spPr>
          <a:xfrm>
            <a:off x="333925" y="1655125"/>
            <a:ext cx="8475600" cy="2293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2000"/>
              <a:t>To find the average, you must follow 3 steps:</a:t>
            </a:r>
            <a:endParaRPr sz="2000"/>
          </a:p>
          <a:p>
            <a:pPr indent="0" lvl="0" marL="0" rtl="0" algn="l">
              <a:spcBef>
                <a:spcPts val="0"/>
              </a:spcBef>
              <a:spcAft>
                <a:spcPts val="0"/>
              </a:spcAft>
              <a:buNone/>
            </a:pPr>
            <a:r>
              <a:t/>
            </a:r>
            <a:endParaRPr sz="2000"/>
          </a:p>
          <a:p>
            <a:pPr indent="-355600" lvl="0" marL="457200" rtl="0" algn="l">
              <a:spcBef>
                <a:spcPts val="0"/>
              </a:spcBef>
              <a:spcAft>
                <a:spcPts val="0"/>
              </a:spcAft>
              <a:buSzPts val="2000"/>
              <a:buAutoNum type="arabicPeriod"/>
            </a:pPr>
            <a:r>
              <a:rPr lang="en" sz="2000"/>
              <a:t>Gather the data </a:t>
            </a:r>
            <a:r>
              <a:rPr lang="en" sz="2000"/>
              <a:t>you</a:t>
            </a:r>
            <a:r>
              <a:rPr lang="en" sz="2000"/>
              <a:t> wish to average.</a:t>
            </a:r>
            <a:endParaRPr sz="2000"/>
          </a:p>
          <a:p>
            <a:pPr indent="-355600" lvl="0" marL="457200" rtl="0" algn="l">
              <a:spcBef>
                <a:spcPts val="0"/>
              </a:spcBef>
              <a:spcAft>
                <a:spcPts val="0"/>
              </a:spcAft>
              <a:buSzPts val="2000"/>
              <a:buAutoNum type="arabicPeriod"/>
            </a:pPr>
            <a:r>
              <a:rPr lang="en" sz="2000"/>
              <a:t>Add up the numbers.</a:t>
            </a:r>
            <a:endParaRPr sz="2000"/>
          </a:p>
          <a:p>
            <a:pPr indent="-355600" lvl="0" marL="457200" rtl="0" algn="l">
              <a:spcBef>
                <a:spcPts val="0"/>
              </a:spcBef>
              <a:spcAft>
                <a:spcPts val="0"/>
              </a:spcAft>
              <a:buSzPts val="2000"/>
              <a:buAutoNum type="arabicPeriod"/>
            </a:pPr>
            <a:r>
              <a:rPr lang="en" sz="2000"/>
              <a:t>Take the sum and divide by the total number of numerals in the data set. This is your average!</a:t>
            </a:r>
            <a:endParaRPr sz="2000"/>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2">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5"/>
          <p:cNvSpPr txBox="1"/>
          <p:nvPr>
            <p:ph idx="1" type="body"/>
          </p:nvPr>
        </p:nvSpPr>
        <p:spPr>
          <a:xfrm>
            <a:off x="311700" y="1152475"/>
            <a:ext cx="8520600" cy="2108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2100"/>
              <a:t>Students in this class vary in age. Sonya is 19, Mark is 25, Ed is 28, Fatima is 21, Huang is 30, Sabina is 24, Sofia is 34, Carlos is 22, Ted is 36, and YoYo is 29. </a:t>
            </a:r>
            <a:endParaRPr sz="2100"/>
          </a:p>
          <a:p>
            <a:pPr indent="0" lvl="0" marL="0" rtl="0" algn="l">
              <a:spcBef>
                <a:spcPts val="1200"/>
              </a:spcBef>
              <a:spcAft>
                <a:spcPts val="0"/>
              </a:spcAft>
              <a:buNone/>
            </a:pPr>
            <a:r>
              <a:t/>
            </a:r>
            <a:endParaRPr sz="2100"/>
          </a:p>
          <a:p>
            <a:pPr indent="0" lvl="0" marL="0" rtl="0" algn="l">
              <a:spcBef>
                <a:spcPts val="1200"/>
              </a:spcBef>
              <a:spcAft>
                <a:spcPts val="1200"/>
              </a:spcAft>
              <a:buNone/>
            </a:pPr>
            <a:r>
              <a:rPr lang="en" sz="2100"/>
              <a:t>We wish to find the </a:t>
            </a:r>
            <a:r>
              <a:rPr lang="en" sz="2100" u="sng"/>
              <a:t>average age</a:t>
            </a:r>
            <a:r>
              <a:rPr lang="en" sz="2100"/>
              <a:t> in this class. </a:t>
            </a:r>
            <a:endParaRPr sz="2100"/>
          </a:p>
        </p:txBody>
      </p:sp>
      <p:sp>
        <p:nvSpPr>
          <p:cNvPr id="358" name="Google Shape;358;p45"/>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406400" lvl="0" marL="457200" rtl="0" algn="l">
              <a:spcBef>
                <a:spcPts val="0"/>
              </a:spcBef>
              <a:spcAft>
                <a:spcPts val="0"/>
              </a:spcAft>
              <a:buSzPts val="2800"/>
              <a:buAutoNum type="arabicPeriod"/>
            </a:pPr>
            <a:r>
              <a:rPr lang="en"/>
              <a:t>Gather the data you wish to </a:t>
            </a:r>
            <a:r>
              <a:rPr lang="en"/>
              <a:t>average</a:t>
            </a:r>
            <a:r>
              <a:rPr lang="en"/>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7">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6"/>
          <p:cNvSpPr txBox="1"/>
          <p:nvPr>
            <p:ph idx="1" type="body"/>
          </p:nvPr>
        </p:nvSpPr>
        <p:spPr>
          <a:xfrm>
            <a:off x="311700" y="1152475"/>
            <a:ext cx="8520600" cy="3201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Students in this class vary in age. Sonya is </a:t>
            </a:r>
            <a:r>
              <a:rPr lang="en">
                <a:highlight>
                  <a:srgbClr val="FFFF00"/>
                </a:highlight>
              </a:rPr>
              <a:t>19</a:t>
            </a:r>
            <a:r>
              <a:rPr lang="en"/>
              <a:t>, Mark is </a:t>
            </a:r>
            <a:r>
              <a:rPr lang="en">
                <a:highlight>
                  <a:srgbClr val="FFFF00"/>
                </a:highlight>
              </a:rPr>
              <a:t>25</a:t>
            </a:r>
            <a:r>
              <a:rPr lang="en"/>
              <a:t>, Ed is </a:t>
            </a:r>
            <a:r>
              <a:rPr lang="en">
                <a:highlight>
                  <a:srgbClr val="FFFF00"/>
                </a:highlight>
              </a:rPr>
              <a:t>28</a:t>
            </a:r>
            <a:r>
              <a:rPr lang="en"/>
              <a:t>, Fatima is </a:t>
            </a:r>
            <a:r>
              <a:rPr lang="en">
                <a:highlight>
                  <a:srgbClr val="FFFF00"/>
                </a:highlight>
              </a:rPr>
              <a:t>21</a:t>
            </a:r>
            <a:r>
              <a:rPr lang="en"/>
              <a:t>, Huang is </a:t>
            </a:r>
            <a:r>
              <a:rPr lang="en">
                <a:highlight>
                  <a:srgbClr val="FFFF00"/>
                </a:highlight>
              </a:rPr>
              <a:t>30</a:t>
            </a:r>
            <a:r>
              <a:rPr lang="en"/>
              <a:t>, Sabina is </a:t>
            </a:r>
            <a:r>
              <a:rPr lang="en">
                <a:highlight>
                  <a:srgbClr val="FFFF00"/>
                </a:highlight>
              </a:rPr>
              <a:t>24</a:t>
            </a:r>
            <a:r>
              <a:rPr lang="en"/>
              <a:t>, Sofia is </a:t>
            </a:r>
            <a:r>
              <a:rPr lang="en">
                <a:highlight>
                  <a:srgbClr val="FFFF00"/>
                </a:highlight>
              </a:rPr>
              <a:t>34</a:t>
            </a:r>
            <a:r>
              <a:rPr lang="en"/>
              <a:t>, Carlos is </a:t>
            </a:r>
            <a:r>
              <a:rPr lang="en">
                <a:highlight>
                  <a:srgbClr val="FFFF00"/>
                </a:highlight>
              </a:rPr>
              <a:t>22</a:t>
            </a:r>
            <a:r>
              <a:rPr lang="en"/>
              <a:t>, Ted is </a:t>
            </a:r>
            <a:r>
              <a:rPr lang="en">
                <a:highlight>
                  <a:srgbClr val="FFFF00"/>
                </a:highlight>
              </a:rPr>
              <a:t>36</a:t>
            </a:r>
            <a:r>
              <a:rPr lang="en"/>
              <a:t>, and YoYo is </a:t>
            </a:r>
            <a:r>
              <a:rPr lang="en">
                <a:highlight>
                  <a:srgbClr val="FFFF00"/>
                </a:highlight>
              </a:rPr>
              <a:t>29</a:t>
            </a:r>
            <a:r>
              <a:rPr lang="en"/>
              <a:t>.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sz="2600"/>
              <a:t>19+25+28+21+30+24+34+22+36+29= </a:t>
            </a:r>
            <a:r>
              <a:rPr lang="en" sz="2600">
                <a:highlight>
                  <a:srgbClr val="FFFF00"/>
                </a:highlight>
              </a:rPr>
              <a:t>268 </a:t>
            </a:r>
            <a:endParaRPr sz="2600">
              <a:highlight>
                <a:srgbClr val="FFFF00"/>
              </a:highlight>
            </a:endParaRPr>
          </a:p>
          <a:p>
            <a:pPr indent="457200" lvl="0" marL="4572000" rtl="0" algn="l">
              <a:spcBef>
                <a:spcPts val="1200"/>
              </a:spcBef>
              <a:spcAft>
                <a:spcPts val="0"/>
              </a:spcAft>
              <a:buNone/>
            </a:pPr>
            <a:r>
              <a:t/>
            </a:r>
            <a:endParaRPr sz="2600">
              <a:highlight>
                <a:srgbClr val="FFFF00"/>
              </a:highlight>
            </a:endParaRPr>
          </a:p>
          <a:p>
            <a:pPr indent="457200" lvl="0" marL="4572000" rtl="0" algn="l">
              <a:spcBef>
                <a:spcPts val="1200"/>
              </a:spcBef>
              <a:spcAft>
                <a:spcPts val="0"/>
              </a:spcAft>
              <a:buNone/>
            </a:pPr>
            <a:r>
              <a:rPr lang="en" sz="2600"/>
              <a:t>This is the </a:t>
            </a:r>
            <a:r>
              <a:rPr b="1" i="1" lang="en" sz="2600"/>
              <a:t>sum</a:t>
            </a:r>
            <a:endParaRPr b="1" i="1" sz="2600"/>
          </a:p>
          <a:p>
            <a:pPr indent="0" lvl="0" marL="0" rtl="0" algn="l">
              <a:spcBef>
                <a:spcPts val="1200"/>
              </a:spcBef>
              <a:spcAft>
                <a:spcPts val="1200"/>
              </a:spcAft>
              <a:buNone/>
            </a:pPr>
            <a:r>
              <a:t/>
            </a:r>
            <a:endParaRPr/>
          </a:p>
        </p:txBody>
      </p:sp>
      <p:sp>
        <p:nvSpPr>
          <p:cNvPr id="364" name="Google Shape;364;p46"/>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2. Add the numbers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3">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47"/>
          <p:cNvSpPr txBox="1"/>
          <p:nvPr>
            <p:ph idx="1" type="body"/>
          </p:nvPr>
        </p:nvSpPr>
        <p:spPr>
          <a:xfrm>
            <a:off x="311700" y="1745100"/>
            <a:ext cx="8667000" cy="15393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Students in this class vary in age. Sonya is 19, Mark is 25, Ed is 28, Fatima is 21, Huang is 30, Sabina is 24, Sofia is 34, Carlos is 22, Ted is 36, and YoYo is 29.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u="sng"/>
          </a:p>
        </p:txBody>
      </p:sp>
      <p:sp>
        <p:nvSpPr>
          <p:cNvPr id="370" name="Google Shape;370;p47"/>
          <p:cNvSpPr txBox="1"/>
          <p:nvPr>
            <p:ph type="title"/>
          </p:nvPr>
        </p:nvSpPr>
        <p:spPr>
          <a:xfrm>
            <a:off x="458100" y="254975"/>
            <a:ext cx="8520600" cy="1046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3. </a:t>
            </a:r>
            <a:r>
              <a:rPr lang="en"/>
              <a:t>Take the sum and divide by the total number of numerals in the data set. </a:t>
            </a:r>
            <a:endParaRPr/>
          </a:p>
        </p:txBody>
      </p:sp>
      <p:sp>
        <p:nvSpPr>
          <p:cNvPr id="371" name="Google Shape;371;p47"/>
          <p:cNvSpPr/>
          <p:nvPr/>
        </p:nvSpPr>
        <p:spPr>
          <a:xfrm>
            <a:off x="3443900" y="1777875"/>
            <a:ext cx="1174200" cy="3063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Tight"/>
              <a:ea typeface="Inter Tight"/>
              <a:cs typeface="Inter Tight"/>
              <a:sym typeface="Inter Tight"/>
            </a:endParaRPr>
          </a:p>
        </p:txBody>
      </p:sp>
      <p:sp>
        <p:nvSpPr>
          <p:cNvPr id="372" name="Google Shape;372;p47"/>
          <p:cNvSpPr/>
          <p:nvPr/>
        </p:nvSpPr>
        <p:spPr>
          <a:xfrm>
            <a:off x="4618100" y="1787700"/>
            <a:ext cx="1041000" cy="3063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Tight"/>
              <a:ea typeface="Inter Tight"/>
              <a:cs typeface="Inter Tight"/>
              <a:sym typeface="Inter Tight"/>
            </a:endParaRPr>
          </a:p>
        </p:txBody>
      </p:sp>
      <p:sp>
        <p:nvSpPr>
          <p:cNvPr id="373" name="Google Shape;373;p47"/>
          <p:cNvSpPr/>
          <p:nvPr/>
        </p:nvSpPr>
        <p:spPr>
          <a:xfrm>
            <a:off x="5613125" y="1777800"/>
            <a:ext cx="872100" cy="3063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Tight"/>
              <a:ea typeface="Inter Tight"/>
              <a:cs typeface="Inter Tight"/>
              <a:sym typeface="Inter Tight"/>
            </a:endParaRPr>
          </a:p>
        </p:txBody>
      </p:sp>
      <p:sp>
        <p:nvSpPr>
          <p:cNvPr id="374" name="Google Shape;374;p47"/>
          <p:cNvSpPr/>
          <p:nvPr/>
        </p:nvSpPr>
        <p:spPr>
          <a:xfrm>
            <a:off x="6485225" y="1745100"/>
            <a:ext cx="1174200" cy="3915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Tight"/>
              <a:ea typeface="Inter Tight"/>
              <a:cs typeface="Inter Tight"/>
              <a:sym typeface="Inter Tight"/>
            </a:endParaRPr>
          </a:p>
        </p:txBody>
      </p:sp>
      <p:sp>
        <p:nvSpPr>
          <p:cNvPr id="375" name="Google Shape;375;p47"/>
          <p:cNvSpPr/>
          <p:nvPr/>
        </p:nvSpPr>
        <p:spPr>
          <a:xfrm>
            <a:off x="7659425" y="1745100"/>
            <a:ext cx="1174200" cy="3915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Tight"/>
              <a:ea typeface="Inter Tight"/>
              <a:cs typeface="Inter Tight"/>
              <a:sym typeface="Inter Tight"/>
            </a:endParaRPr>
          </a:p>
        </p:txBody>
      </p:sp>
      <p:sp>
        <p:nvSpPr>
          <p:cNvPr id="376" name="Google Shape;376;p47"/>
          <p:cNvSpPr/>
          <p:nvPr/>
        </p:nvSpPr>
        <p:spPr>
          <a:xfrm>
            <a:off x="402575" y="2029650"/>
            <a:ext cx="1174200" cy="3915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Tight"/>
              <a:ea typeface="Inter Tight"/>
              <a:cs typeface="Inter Tight"/>
              <a:sym typeface="Inter Tight"/>
            </a:endParaRPr>
          </a:p>
        </p:txBody>
      </p:sp>
      <p:sp>
        <p:nvSpPr>
          <p:cNvPr id="377" name="Google Shape;377;p47"/>
          <p:cNvSpPr/>
          <p:nvPr/>
        </p:nvSpPr>
        <p:spPr>
          <a:xfrm>
            <a:off x="1576775" y="2029650"/>
            <a:ext cx="1041000" cy="3915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Tight"/>
              <a:ea typeface="Inter Tight"/>
              <a:cs typeface="Inter Tight"/>
              <a:sym typeface="Inter Tight"/>
            </a:endParaRPr>
          </a:p>
        </p:txBody>
      </p:sp>
      <p:sp>
        <p:nvSpPr>
          <p:cNvPr id="378" name="Google Shape;378;p47"/>
          <p:cNvSpPr/>
          <p:nvPr/>
        </p:nvSpPr>
        <p:spPr>
          <a:xfrm>
            <a:off x="2679850" y="2029650"/>
            <a:ext cx="1174200" cy="3915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Tight"/>
              <a:ea typeface="Inter Tight"/>
              <a:cs typeface="Inter Tight"/>
              <a:sym typeface="Inter Tight"/>
            </a:endParaRPr>
          </a:p>
        </p:txBody>
      </p:sp>
      <p:sp>
        <p:nvSpPr>
          <p:cNvPr id="379" name="Google Shape;379;p47"/>
          <p:cNvSpPr/>
          <p:nvPr/>
        </p:nvSpPr>
        <p:spPr>
          <a:xfrm>
            <a:off x="3854050" y="2029650"/>
            <a:ext cx="924900" cy="3915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Tight"/>
              <a:ea typeface="Inter Tight"/>
              <a:cs typeface="Inter Tight"/>
              <a:sym typeface="Inter Tight"/>
            </a:endParaRPr>
          </a:p>
        </p:txBody>
      </p:sp>
      <p:sp>
        <p:nvSpPr>
          <p:cNvPr id="380" name="Google Shape;380;p47"/>
          <p:cNvSpPr/>
          <p:nvPr/>
        </p:nvSpPr>
        <p:spPr>
          <a:xfrm>
            <a:off x="5232125" y="2029650"/>
            <a:ext cx="1174200" cy="3915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Tight"/>
              <a:ea typeface="Inter Tight"/>
              <a:cs typeface="Inter Tight"/>
              <a:sym typeface="Inter Tight"/>
            </a:endParaRPr>
          </a:p>
        </p:txBody>
      </p:sp>
      <p:sp>
        <p:nvSpPr>
          <p:cNvPr id="381" name="Google Shape;381;p47"/>
          <p:cNvSpPr txBox="1"/>
          <p:nvPr/>
        </p:nvSpPr>
        <p:spPr>
          <a:xfrm>
            <a:off x="182550" y="2964125"/>
            <a:ext cx="87789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chemeClr val="dk1"/>
                </a:solidFill>
                <a:latin typeface="Inter Tight"/>
                <a:ea typeface="Inter Tight"/>
                <a:cs typeface="Inter Tight"/>
                <a:sym typeface="Inter Tight"/>
              </a:rPr>
              <a:t>There are </a:t>
            </a:r>
            <a:r>
              <a:rPr lang="en" sz="2600">
                <a:solidFill>
                  <a:schemeClr val="dk1"/>
                </a:solidFill>
                <a:highlight>
                  <a:srgbClr val="FFFF00"/>
                </a:highlight>
                <a:latin typeface="Inter Tight"/>
                <a:ea typeface="Inter Tight"/>
                <a:cs typeface="Inter Tight"/>
                <a:sym typeface="Inter Tight"/>
              </a:rPr>
              <a:t>10</a:t>
            </a:r>
            <a:r>
              <a:rPr lang="en" sz="2600">
                <a:solidFill>
                  <a:schemeClr val="dk1"/>
                </a:solidFill>
                <a:latin typeface="Inter Tight"/>
                <a:ea typeface="Inter Tight"/>
                <a:cs typeface="Inter Tight"/>
                <a:sym typeface="Inter Tight"/>
              </a:rPr>
              <a:t> people in the class. Divide </a:t>
            </a:r>
            <a:r>
              <a:rPr lang="en" sz="2600">
                <a:solidFill>
                  <a:schemeClr val="dk1"/>
                </a:solidFill>
                <a:highlight>
                  <a:srgbClr val="FFFF00"/>
                </a:highlight>
                <a:latin typeface="Inter Tight"/>
                <a:ea typeface="Inter Tight"/>
                <a:cs typeface="Inter Tight"/>
                <a:sym typeface="Inter Tight"/>
              </a:rPr>
              <a:t>268</a:t>
            </a:r>
            <a:r>
              <a:rPr lang="en" sz="2600">
                <a:solidFill>
                  <a:schemeClr val="dk1"/>
                </a:solidFill>
                <a:latin typeface="Inter Tight"/>
                <a:ea typeface="Inter Tight"/>
                <a:cs typeface="Inter Tight"/>
                <a:sym typeface="Inter Tight"/>
              </a:rPr>
              <a:t> by </a:t>
            </a:r>
            <a:r>
              <a:rPr lang="en" sz="2600">
                <a:solidFill>
                  <a:schemeClr val="dk1"/>
                </a:solidFill>
                <a:highlight>
                  <a:srgbClr val="FFFF00"/>
                </a:highlight>
                <a:latin typeface="Inter Tight"/>
                <a:ea typeface="Inter Tight"/>
                <a:cs typeface="Inter Tight"/>
                <a:sym typeface="Inter Tight"/>
              </a:rPr>
              <a:t>10</a:t>
            </a:r>
            <a:endParaRPr sz="2600">
              <a:solidFill>
                <a:schemeClr val="dk1"/>
              </a:solidFill>
              <a:highlight>
                <a:srgbClr val="FFFF00"/>
              </a:highlight>
              <a:latin typeface="Inter Tight"/>
              <a:ea typeface="Inter Tight"/>
              <a:cs typeface="Inter Tight"/>
              <a:sym typeface="Inter Tight"/>
            </a:endParaRPr>
          </a:p>
          <a:p>
            <a:pPr indent="0" lvl="0" marL="0" rtl="0" algn="l">
              <a:spcBef>
                <a:spcPts val="1200"/>
              </a:spcBef>
              <a:spcAft>
                <a:spcPts val="0"/>
              </a:spcAft>
              <a:buNone/>
            </a:pPr>
            <a:r>
              <a:t/>
            </a:r>
            <a:endParaRPr sz="2600">
              <a:solidFill>
                <a:schemeClr val="dk1"/>
              </a:solidFill>
              <a:highlight>
                <a:srgbClr val="FFFF00"/>
              </a:highlight>
              <a:latin typeface="Inter Tight"/>
              <a:ea typeface="Inter Tight"/>
              <a:cs typeface="Inter Tight"/>
              <a:sym typeface="Inter Tight"/>
            </a:endParaRPr>
          </a:p>
          <a:p>
            <a:pPr indent="0" lvl="0" marL="0" rtl="0" algn="l">
              <a:spcBef>
                <a:spcPts val="1200"/>
              </a:spcBef>
              <a:spcAft>
                <a:spcPts val="1200"/>
              </a:spcAft>
              <a:buNone/>
            </a:pPr>
            <a:r>
              <a:rPr lang="en" sz="2600">
                <a:solidFill>
                  <a:schemeClr val="dk1"/>
                </a:solidFill>
                <a:latin typeface="Inter Tight"/>
                <a:ea typeface="Inter Tight"/>
                <a:cs typeface="Inter Tight"/>
                <a:sym typeface="Inter Tight"/>
              </a:rPr>
              <a:t>268 / 10 =  </a:t>
            </a:r>
            <a:r>
              <a:rPr lang="en" sz="2600">
                <a:solidFill>
                  <a:schemeClr val="dk1"/>
                </a:solidFill>
                <a:highlight>
                  <a:srgbClr val="FFFF00"/>
                </a:highlight>
                <a:latin typeface="Inter Tight"/>
                <a:ea typeface="Inter Tight"/>
                <a:cs typeface="Inter Tight"/>
                <a:sym typeface="Inter Tight"/>
              </a:rPr>
              <a:t>26.8 </a:t>
            </a:r>
            <a:r>
              <a:rPr lang="en" sz="2600">
                <a:solidFill>
                  <a:schemeClr val="dk1"/>
                </a:solidFill>
                <a:latin typeface="Inter Tight"/>
                <a:ea typeface="Inter Tight"/>
                <a:cs typeface="Inter Tight"/>
                <a:sym typeface="Inter Tight"/>
              </a:rPr>
              <a:t>                   </a:t>
            </a:r>
            <a:r>
              <a:rPr lang="en" sz="2600" u="sng">
                <a:solidFill>
                  <a:schemeClr val="dk1"/>
                </a:solidFill>
                <a:latin typeface="Inter Tight"/>
                <a:ea typeface="Inter Tight"/>
                <a:cs typeface="Inter Tight"/>
                <a:sym typeface="Inter Tight"/>
              </a:rPr>
              <a:t>This is your average age </a:t>
            </a:r>
            <a:endParaRPr sz="1700" u="sng">
              <a:solidFill>
                <a:schemeClr val="dk1"/>
              </a:solidFill>
              <a:latin typeface="Inter Tight"/>
              <a:ea typeface="Inter Tight"/>
              <a:cs typeface="Inter Tight"/>
              <a:sym typeface="Inter T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1">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48"/>
          <p:cNvSpPr txBox="1"/>
          <p:nvPr>
            <p:ph type="title"/>
          </p:nvPr>
        </p:nvSpPr>
        <p:spPr>
          <a:xfrm>
            <a:off x="311700" y="4450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Average Salary Word Problems</a:t>
            </a:r>
            <a:endParaRPr/>
          </a:p>
        </p:txBody>
      </p:sp>
      <p:sp>
        <p:nvSpPr>
          <p:cNvPr id="387" name="Google Shape;387;p48"/>
          <p:cNvSpPr txBox="1"/>
          <p:nvPr>
            <p:ph idx="1" type="body"/>
          </p:nvPr>
        </p:nvSpPr>
        <p:spPr>
          <a:xfrm>
            <a:off x="311700" y="1152475"/>
            <a:ext cx="8520600" cy="3977400"/>
          </a:xfrm>
          <a:prstGeom prst="rect">
            <a:avLst/>
          </a:prstGeom>
        </p:spPr>
        <p:txBody>
          <a:bodyPr anchorCtr="0" anchor="t" bIns="91425" lIns="91425" spcFirstLastPara="1" rIns="91425" wrap="square" tIns="91425">
            <a:spAutoFit/>
          </a:bodyPr>
          <a:lstStyle/>
          <a:p>
            <a:pPr indent="-317500" lvl="0" marL="457200" rtl="0" algn="l">
              <a:lnSpc>
                <a:spcPct val="107916"/>
              </a:lnSpc>
              <a:spcBef>
                <a:spcPts val="0"/>
              </a:spcBef>
              <a:spcAft>
                <a:spcPts val="0"/>
              </a:spcAft>
              <a:buClr>
                <a:schemeClr val="accent1"/>
              </a:buClr>
              <a:buSzPts val="1400"/>
              <a:buFont typeface="Calibri"/>
              <a:buAutoNum type="arabicPeriod"/>
            </a:pPr>
            <a:r>
              <a:rPr lang="en" sz="1400">
                <a:solidFill>
                  <a:schemeClr val="accent1"/>
                </a:solidFill>
                <a:latin typeface="Calibri"/>
                <a:ea typeface="Calibri"/>
                <a:cs typeface="Calibri"/>
                <a:sym typeface="Calibri"/>
              </a:rPr>
              <a:t>Texas, Oklahoma, Arizona, and New Mexico are all Southwestern states. Truck drivers in Texas make an average of $48,234 per year. In Oklahoma, they make about $46,329 per year. In Arizona, they make $47,876 annually. In New Mexico, they make $45,987 per year</a:t>
            </a:r>
            <a:r>
              <a:rPr i="1" lang="en" sz="1400">
                <a:solidFill>
                  <a:schemeClr val="accent1"/>
                </a:solidFill>
                <a:latin typeface="Calibri"/>
                <a:ea typeface="Calibri"/>
                <a:cs typeface="Calibri"/>
                <a:sym typeface="Calibri"/>
              </a:rPr>
              <a:t>. What is the average wage for truck drivers in those 4 Southwestern states?</a:t>
            </a:r>
            <a:endParaRPr i="1" sz="1400">
              <a:solidFill>
                <a:schemeClr val="accent1"/>
              </a:solidFill>
              <a:latin typeface="Calibri"/>
              <a:ea typeface="Calibri"/>
              <a:cs typeface="Calibri"/>
              <a:sym typeface="Calibri"/>
            </a:endParaRPr>
          </a:p>
          <a:p>
            <a:pPr indent="0" lvl="0" marL="457200" rtl="0" algn="l">
              <a:lnSpc>
                <a:spcPct val="107916"/>
              </a:lnSpc>
              <a:spcBef>
                <a:spcPts val="800"/>
              </a:spcBef>
              <a:spcAft>
                <a:spcPts val="0"/>
              </a:spcAft>
              <a:buNone/>
            </a:pPr>
            <a:r>
              <a:t/>
            </a:r>
            <a:endParaRPr i="1" sz="1400">
              <a:solidFill>
                <a:schemeClr val="accent1"/>
              </a:solidFill>
              <a:latin typeface="Calibri"/>
              <a:ea typeface="Calibri"/>
              <a:cs typeface="Calibri"/>
              <a:sym typeface="Calibri"/>
            </a:endParaRPr>
          </a:p>
          <a:p>
            <a:pPr indent="-317500" lvl="0" marL="457200" rtl="0" algn="l">
              <a:lnSpc>
                <a:spcPct val="107916"/>
              </a:lnSpc>
              <a:spcBef>
                <a:spcPts val="800"/>
              </a:spcBef>
              <a:spcAft>
                <a:spcPts val="0"/>
              </a:spcAft>
              <a:buClr>
                <a:schemeClr val="accent1"/>
              </a:buClr>
              <a:buSzPts val="1400"/>
              <a:buFont typeface="Calibri"/>
              <a:buAutoNum type="arabicPeriod"/>
            </a:pPr>
            <a:r>
              <a:rPr lang="en" sz="1400">
                <a:solidFill>
                  <a:schemeClr val="accent1"/>
                </a:solidFill>
                <a:latin typeface="Calibri"/>
                <a:ea typeface="Calibri"/>
                <a:cs typeface="Calibri"/>
                <a:sym typeface="Calibri"/>
              </a:rPr>
              <a:t>In 2021, David made $31,285. In 2022, he made $33,471. In 2023, he lost his job and only made $25,437. In 2024, he got a better job and made $45,200. In 2025, he made $45,345. </a:t>
            </a:r>
            <a:r>
              <a:rPr i="1" lang="en" sz="1400">
                <a:solidFill>
                  <a:schemeClr val="accent1"/>
                </a:solidFill>
                <a:latin typeface="Calibri"/>
                <a:ea typeface="Calibri"/>
                <a:cs typeface="Calibri"/>
                <a:sym typeface="Calibri"/>
              </a:rPr>
              <a:t>What is David’s average yearly wage for the past 4 years?</a:t>
            </a:r>
            <a:endParaRPr i="1" sz="1400">
              <a:solidFill>
                <a:schemeClr val="accent1"/>
              </a:solidFill>
              <a:latin typeface="Calibri"/>
              <a:ea typeface="Calibri"/>
              <a:cs typeface="Calibri"/>
              <a:sym typeface="Calibri"/>
            </a:endParaRPr>
          </a:p>
          <a:p>
            <a:pPr indent="0" lvl="0" marL="457200" rtl="0" algn="l">
              <a:lnSpc>
                <a:spcPct val="107916"/>
              </a:lnSpc>
              <a:spcBef>
                <a:spcPts val="800"/>
              </a:spcBef>
              <a:spcAft>
                <a:spcPts val="0"/>
              </a:spcAft>
              <a:buNone/>
            </a:pPr>
            <a:r>
              <a:t/>
            </a:r>
            <a:endParaRPr i="1" sz="1400">
              <a:solidFill>
                <a:schemeClr val="accent1"/>
              </a:solidFill>
              <a:latin typeface="Calibri"/>
              <a:ea typeface="Calibri"/>
              <a:cs typeface="Calibri"/>
              <a:sym typeface="Calibri"/>
            </a:endParaRPr>
          </a:p>
          <a:p>
            <a:pPr indent="-317500" lvl="0" marL="457200" rtl="0" algn="l">
              <a:lnSpc>
                <a:spcPct val="107916"/>
              </a:lnSpc>
              <a:spcBef>
                <a:spcPts val="800"/>
              </a:spcBef>
              <a:spcAft>
                <a:spcPts val="0"/>
              </a:spcAft>
              <a:buClr>
                <a:schemeClr val="accent1"/>
              </a:buClr>
              <a:buSzPts val="1400"/>
              <a:buFont typeface="Calibri"/>
              <a:buAutoNum type="arabicPeriod"/>
            </a:pPr>
            <a:r>
              <a:rPr lang="en" sz="1400">
                <a:solidFill>
                  <a:schemeClr val="accent1"/>
                </a:solidFill>
                <a:latin typeface="Calibri"/>
                <a:ea typeface="Calibri"/>
                <a:cs typeface="Calibri"/>
                <a:sym typeface="Calibri"/>
              </a:rPr>
              <a:t>A packer who has worked at Acme Packing for 10 years makes $25 an hour. A worker who has worked there for 5 years makes $20 an hour. A new worker makes $17 an hour. </a:t>
            </a:r>
            <a:r>
              <a:rPr i="1" lang="en" sz="1400">
                <a:solidFill>
                  <a:schemeClr val="accent1"/>
                </a:solidFill>
                <a:latin typeface="Calibri"/>
                <a:ea typeface="Calibri"/>
                <a:cs typeface="Calibri"/>
                <a:sym typeface="Calibri"/>
              </a:rPr>
              <a:t>What is the average hourly wage of all workers?</a:t>
            </a:r>
            <a:endParaRPr i="1" sz="1400">
              <a:solidFill>
                <a:schemeClr val="accent1"/>
              </a:solidFill>
              <a:latin typeface="Calibri"/>
              <a:ea typeface="Calibri"/>
              <a:cs typeface="Calibri"/>
              <a:sym typeface="Calibri"/>
            </a:endParaRPr>
          </a:p>
          <a:p>
            <a:pPr indent="0" lvl="0" marL="457200" rtl="0" algn="l">
              <a:lnSpc>
                <a:spcPct val="107916"/>
              </a:lnSpc>
              <a:spcBef>
                <a:spcPts val="800"/>
              </a:spcBef>
              <a:spcAft>
                <a:spcPts val="0"/>
              </a:spcAft>
              <a:buNone/>
            </a:pPr>
            <a:r>
              <a:t/>
            </a:r>
            <a:endParaRPr i="1" sz="1400">
              <a:solidFill>
                <a:schemeClr val="accent1"/>
              </a:solidFill>
              <a:latin typeface="Calibri"/>
              <a:ea typeface="Calibri"/>
              <a:cs typeface="Calibri"/>
              <a:sym typeface="Calibri"/>
            </a:endParaRPr>
          </a:p>
          <a:p>
            <a:pPr indent="0" lvl="0" marL="0" rtl="0" algn="l">
              <a:lnSpc>
                <a:spcPct val="107916"/>
              </a:lnSpc>
              <a:spcBef>
                <a:spcPts val="800"/>
              </a:spcBef>
              <a:spcAft>
                <a:spcPts val="800"/>
              </a:spcAft>
              <a:buNone/>
            </a:pPr>
            <a:r>
              <a:rPr lang="en" sz="1000"/>
              <a:t>Adapted from World Relief Emerging Careers Class</a:t>
            </a:r>
            <a:endParaRPr sz="1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esson 1">
  <a:themeElements>
    <a:clrScheme name="Simple Light">
      <a:dk1>
        <a:srgbClr val="137C3F"/>
      </a:dk1>
      <a:lt1>
        <a:srgbClr val="FFFCF5"/>
      </a:lt1>
      <a:dk2>
        <a:srgbClr val="146AEB"/>
      </a:dk2>
      <a:lt2>
        <a:srgbClr val="FBA084"/>
      </a:lt2>
      <a:accent1>
        <a:srgbClr val="000000"/>
      </a:accent1>
      <a:accent2>
        <a:srgbClr val="FFFFB3"/>
      </a:accent2>
      <a:accent3>
        <a:srgbClr val="B6D7A8"/>
      </a:accent3>
      <a:accent4>
        <a:srgbClr val="A4C2F4"/>
      </a:accent4>
      <a:accent5>
        <a:srgbClr val="B6D7A8"/>
      </a:accent5>
      <a:accent6>
        <a:srgbClr val="B4A7D6"/>
      </a:accent6>
      <a:hlink>
        <a:srgbClr val="146AE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