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5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8" r:id="rId3"/>
    <p:sldId id="260" r:id="rId4"/>
    <p:sldId id="270" r:id="rId5"/>
    <p:sldId id="276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272" r:id="rId36"/>
    <p:sldId id="307" r:id="rId37"/>
    <p:sldId id="308" r:id="rId38"/>
    <p:sldId id="309" r:id="rId39"/>
    <p:sldId id="313" r:id="rId40"/>
    <p:sldId id="312" r:id="rId41"/>
    <p:sldId id="311" r:id="rId42"/>
    <p:sldId id="273" r:id="rId43"/>
    <p:sldId id="267" r:id="rId44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A1A06-5272-4ADD-88A0-81A4D81BFDF3}" v="1" dt="2020-10-01T19:31:43.096"/>
    <p1510:client id="{0D4AF550-C63D-58A5-D5CA-9C0B47418F50}" v="3991" dt="2020-10-05T03:28:42.960"/>
    <p1510:client id="{2D5A126A-1D2C-C99F-667B-2ADBABD8BDF2}" v="35" dt="2020-10-05T03:46:16.081"/>
    <p1510:client id="{5EAF4CBC-B9D2-0762-2C23-9FF306BED16E}" v="560" dt="2020-10-05T03:41:42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21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gg, Laura" userId="S::braggl@bhc.edu::114608d9-b24a-4a42-94f8-1056b934829a" providerId="AD" clId="Web-{2D5A126A-1D2C-C99F-667B-2ADBABD8BDF2}"/>
    <pc:docChg chg="modSld">
      <pc:chgData name="Bragg, Laura" userId="S::braggl@bhc.edu::114608d9-b24a-4a42-94f8-1056b934829a" providerId="AD" clId="Web-{2D5A126A-1D2C-C99F-667B-2ADBABD8BDF2}" dt="2020-10-05T03:46:16.081" v="33" actId="20577"/>
      <pc:docMkLst>
        <pc:docMk/>
      </pc:docMkLst>
      <pc:sldChg chg="modSp">
        <pc:chgData name="Bragg, Laura" userId="S::braggl@bhc.edu::114608d9-b24a-4a42-94f8-1056b934829a" providerId="AD" clId="Web-{2D5A126A-1D2C-C99F-667B-2ADBABD8BDF2}" dt="2020-10-05T03:46:16.081" v="33" actId="20577"/>
        <pc:sldMkLst>
          <pc:docMk/>
          <pc:sldMk cId="371732212" sldId="257"/>
        </pc:sldMkLst>
        <pc:spChg chg="mod">
          <ac:chgData name="Bragg, Laura" userId="S::braggl@bhc.edu::114608d9-b24a-4a42-94f8-1056b934829a" providerId="AD" clId="Web-{2D5A126A-1D2C-C99F-667B-2ADBABD8BDF2}" dt="2020-10-05T03:44:53.128" v="6" actId="20577"/>
          <ac:spMkLst>
            <pc:docMk/>
            <pc:sldMk cId="371732212" sldId="257"/>
            <ac:spMk id="2" creationId="{00000000-0000-0000-0000-000000000000}"/>
          </ac:spMkLst>
        </pc:spChg>
        <pc:spChg chg="mod">
          <ac:chgData name="Bragg, Laura" userId="S::braggl@bhc.edu::114608d9-b24a-4a42-94f8-1056b934829a" providerId="AD" clId="Web-{2D5A126A-1D2C-C99F-667B-2ADBABD8BDF2}" dt="2020-10-05T03:46:16.081" v="33" actId="20577"/>
          <ac:spMkLst>
            <pc:docMk/>
            <pc:sldMk cId="371732212" sldId="257"/>
            <ac:spMk id="7" creationId="{00000000-0000-0000-0000-000000000000}"/>
          </ac:spMkLst>
        </pc:spChg>
      </pc:sldChg>
      <pc:sldChg chg="delSp modSp">
        <pc:chgData name="Bragg, Laura" userId="S::braggl@bhc.edu::114608d9-b24a-4a42-94f8-1056b934829a" providerId="AD" clId="Web-{2D5A126A-1D2C-C99F-667B-2ADBABD8BDF2}" dt="2020-10-05T03:44:36.003" v="4"/>
        <pc:sldMkLst>
          <pc:docMk/>
          <pc:sldMk cId="876012198" sldId="258"/>
        </pc:sldMkLst>
        <pc:spChg chg="del mod">
          <ac:chgData name="Bragg, Laura" userId="S::braggl@bhc.edu::114608d9-b24a-4a42-94f8-1056b934829a" providerId="AD" clId="Web-{2D5A126A-1D2C-C99F-667B-2ADBABD8BDF2}" dt="2020-10-05T03:44:36.003" v="4"/>
          <ac:spMkLst>
            <pc:docMk/>
            <pc:sldMk cId="876012198" sldId="258"/>
            <ac:spMk id="2" creationId="{8A2AA406-A11D-413A-BF9A-9CF9AC41B039}"/>
          </ac:spMkLst>
        </pc:spChg>
      </pc:sldChg>
    </pc:docChg>
  </pc:docChgLst>
  <pc:docChgLst>
    <pc:chgData name="Bragg, Laura" userId="S::braggl@bhc.edu::114608d9-b24a-4a42-94f8-1056b934829a" providerId="AD" clId="Web-{0B1A1A06-5272-4ADD-88A0-81A4D81BFDF3}"/>
    <pc:docChg chg="modSld">
      <pc:chgData name="Bragg, Laura" userId="S::braggl@bhc.edu::114608d9-b24a-4a42-94f8-1056b934829a" providerId="AD" clId="Web-{0B1A1A06-5272-4ADD-88A0-81A4D81BFDF3}" dt="2020-10-01T19:31:43.096" v="0"/>
      <pc:docMkLst>
        <pc:docMk/>
      </pc:docMkLst>
      <pc:sldChg chg="addSp">
        <pc:chgData name="Bragg, Laura" userId="S::braggl@bhc.edu::114608d9-b24a-4a42-94f8-1056b934829a" providerId="AD" clId="Web-{0B1A1A06-5272-4ADD-88A0-81A4D81BFDF3}" dt="2020-10-01T19:31:43.096" v="0"/>
        <pc:sldMkLst>
          <pc:docMk/>
          <pc:sldMk cId="876012198" sldId="258"/>
        </pc:sldMkLst>
        <pc:spChg chg="add">
          <ac:chgData name="Bragg, Laura" userId="S::braggl@bhc.edu::114608d9-b24a-4a42-94f8-1056b934829a" providerId="AD" clId="Web-{0B1A1A06-5272-4ADD-88A0-81A4D81BFDF3}" dt="2020-10-01T19:31:43.096" v="0"/>
          <ac:spMkLst>
            <pc:docMk/>
            <pc:sldMk cId="876012198" sldId="258"/>
            <ac:spMk id="2" creationId="{8A2AA406-A11D-413A-BF9A-9CF9AC41B039}"/>
          </ac:spMkLst>
        </pc:spChg>
      </pc:sldChg>
    </pc:docChg>
  </pc:docChgLst>
  <pc:docChgLst>
    <pc:chgData name="Bragg, Laura" userId="S::braggl@bhc.edu::114608d9-b24a-4a42-94f8-1056b934829a" providerId="AD" clId="Web-{5EAF4CBC-B9D2-0762-2C23-9FF306BED16E}"/>
    <pc:docChg chg="modSld">
      <pc:chgData name="Bragg, Laura" userId="S::braggl@bhc.edu::114608d9-b24a-4a42-94f8-1056b934829a" providerId="AD" clId="Web-{5EAF4CBC-B9D2-0762-2C23-9FF306BED16E}" dt="2020-10-05T03:41:42.933" v="560"/>
      <pc:docMkLst>
        <pc:docMk/>
      </pc:docMkLst>
      <pc:sldChg chg="addSp delSp modSp mod setBg">
        <pc:chgData name="Bragg, Laura" userId="S::braggl@bhc.edu::114608d9-b24a-4a42-94f8-1056b934829a" providerId="AD" clId="Web-{5EAF4CBC-B9D2-0762-2C23-9FF306BED16E}" dt="2020-10-05T03:34:59.995" v="226"/>
        <pc:sldMkLst>
          <pc:docMk/>
          <pc:sldMk cId="2657735455" sldId="311"/>
        </pc:sldMkLst>
        <pc:spChg chg="mod">
          <ac:chgData name="Bragg, Laura" userId="S::braggl@bhc.edu::114608d9-b24a-4a42-94f8-1056b934829a" providerId="AD" clId="Web-{5EAF4CBC-B9D2-0762-2C23-9FF306BED16E}" dt="2020-10-05T03:34:59.995" v="226"/>
          <ac:spMkLst>
            <pc:docMk/>
            <pc:sldMk cId="2657735455" sldId="311"/>
            <ac:spMk id="2" creationId="{516A9B73-6CAC-4729-8281-9A54FEA3B542}"/>
          </ac:spMkLst>
        </pc:spChg>
        <pc:spChg chg="del mod">
          <ac:chgData name="Bragg, Laura" userId="S::braggl@bhc.edu::114608d9-b24a-4a42-94f8-1056b934829a" providerId="AD" clId="Web-{5EAF4CBC-B9D2-0762-2C23-9FF306BED16E}" dt="2020-10-05T03:34:59.995" v="226"/>
          <ac:spMkLst>
            <pc:docMk/>
            <pc:sldMk cId="2657735455" sldId="311"/>
            <ac:spMk id="3" creationId="{B1157DBC-DE37-4E36-B90A-A0BE62E00993}"/>
          </ac:spMkLst>
        </pc:spChg>
        <pc:graphicFrameChg chg="add">
          <ac:chgData name="Bragg, Laura" userId="S::braggl@bhc.edu::114608d9-b24a-4a42-94f8-1056b934829a" providerId="AD" clId="Web-{5EAF4CBC-B9D2-0762-2C23-9FF306BED16E}" dt="2020-10-05T03:34:59.995" v="226"/>
          <ac:graphicFrameMkLst>
            <pc:docMk/>
            <pc:sldMk cId="2657735455" sldId="311"/>
            <ac:graphicFrameMk id="5" creationId="{9969809C-D889-41C1-9623-0479B3AA044E}"/>
          </ac:graphicFrameMkLst>
        </pc:graphicFrameChg>
      </pc:sldChg>
      <pc:sldChg chg="addSp delSp modSp">
        <pc:chgData name="Bragg, Laura" userId="S::braggl@bhc.edu::114608d9-b24a-4a42-94f8-1056b934829a" providerId="AD" clId="Web-{5EAF4CBC-B9D2-0762-2C23-9FF306BED16E}" dt="2020-10-05T03:41:42.933" v="560"/>
        <pc:sldMkLst>
          <pc:docMk/>
          <pc:sldMk cId="927296525" sldId="313"/>
        </pc:sldMkLst>
        <pc:spChg chg="add del mod">
          <ac:chgData name="Bragg, Laura" userId="S::braggl@bhc.edu::114608d9-b24a-4a42-94f8-1056b934829a" providerId="AD" clId="Web-{5EAF4CBC-B9D2-0762-2C23-9FF306BED16E}" dt="2020-10-05T03:41:42.933" v="560"/>
          <ac:spMkLst>
            <pc:docMk/>
            <pc:sldMk cId="927296525" sldId="313"/>
            <ac:spMk id="781" creationId="{438F46BC-9247-4413-938E-672618105CBF}"/>
          </ac:spMkLst>
        </pc:spChg>
        <pc:graphicFrameChg chg="del modGraphic">
          <ac:chgData name="Bragg, Laura" userId="S::braggl@bhc.edu::114608d9-b24a-4a42-94f8-1056b934829a" providerId="AD" clId="Web-{5EAF4CBC-B9D2-0762-2C23-9FF306BED16E}" dt="2020-10-05T03:39:54.573" v="354"/>
          <ac:graphicFrameMkLst>
            <pc:docMk/>
            <pc:sldMk cId="927296525" sldId="313"/>
            <ac:graphicFrameMk id="5" creationId="{208C22FB-3423-4331-AED8-51C0F29364DA}"/>
          </ac:graphicFrameMkLst>
        </pc:graphicFrameChg>
        <pc:graphicFrameChg chg="add">
          <ac:chgData name="Bragg, Laura" userId="S::braggl@bhc.edu::114608d9-b24a-4a42-94f8-1056b934829a" providerId="AD" clId="Web-{5EAF4CBC-B9D2-0762-2C23-9FF306BED16E}" dt="2020-10-05T03:41:42.933" v="560"/>
          <ac:graphicFrameMkLst>
            <pc:docMk/>
            <pc:sldMk cId="927296525" sldId="313"/>
            <ac:graphicFrameMk id="783" creationId="{5BC8CED9-BAC7-4D45-A5A8-5F0E3B842856}"/>
          </ac:graphicFrameMkLst>
        </pc:graphicFrameChg>
      </pc:sldChg>
    </pc:docChg>
  </pc:docChgLst>
  <pc:docChgLst>
    <pc:chgData name="Bragg, Laura" userId="S::braggl@bhc.edu::114608d9-b24a-4a42-94f8-1056b934829a" providerId="AD" clId="Web-{0D4AF550-C63D-58A5-D5CA-9C0B47418F50}"/>
    <pc:docChg chg="addSld delSld modSld sldOrd">
      <pc:chgData name="Bragg, Laura" userId="S::braggl@bhc.edu::114608d9-b24a-4a42-94f8-1056b934829a" providerId="AD" clId="Web-{0D4AF550-C63D-58A5-D5CA-9C0B47418F50}" dt="2020-10-05T03:29:16.711" v="3992" actId="1076"/>
      <pc:docMkLst>
        <pc:docMk/>
      </pc:docMkLst>
      <pc:sldChg chg="ord">
        <pc:chgData name="Bragg, Laura" userId="S::braggl@bhc.edu::114608d9-b24a-4a42-94f8-1056b934829a" providerId="AD" clId="Web-{0D4AF550-C63D-58A5-D5CA-9C0B47418F50}" dt="2020-10-05T02:57:39.697" v="2306"/>
        <pc:sldMkLst>
          <pc:docMk/>
          <pc:sldMk cId="895375648" sldId="272"/>
        </pc:sldMkLst>
      </pc:sldChg>
      <pc:sldChg chg="addSp modSp mod setBg">
        <pc:chgData name="Bragg, Laura" userId="S::braggl@bhc.edu::114608d9-b24a-4a42-94f8-1056b934829a" providerId="AD" clId="Web-{0D4AF550-C63D-58A5-D5CA-9C0B47418F50}" dt="2020-10-05T01:33:11.950" v="371" actId="20577"/>
        <pc:sldMkLst>
          <pc:docMk/>
          <pc:sldMk cId="2581128528" sldId="276"/>
        </pc:sldMkLst>
        <pc:spChg chg="mod">
          <ac:chgData name="Bragg, Laura" userId="S::braggl@bhc.edu::114608d9-b24a-4a42-94f8-1056b934829a" providerId="AD" clId="Web-{0D4AF550-C63D-58A5-D5CA-9C0B47418F50}" dt="2020-10-05T01:33:11.950" v="371" actId="20577"/>
          <ac:spMkLst>
            <pc:docMk/>
            <pc:sldMk cId="2581128528" sldId="276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33:03.685" v="367" actId="20577"/>
          <ac:spMkLst>
            <pc:docMk/>
            <pc:sldMk cId="2581128528" sldId="276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32:41.497" v="342"/>
          <ac:spMkLst>
            <pc:docMk/>
            <pc:sldMk cId="2581128528" sldId="276"/>
            <ac:spMk id="10" creationId="{B86EAD8C-E6F5-45BA-86CF-3EED09D84756}"/>
          </ac:spMkLst>
        </pc:spChg>
        <pc:picChg chg="mod">
          <ac:chgData name="Bragg, Laura" userId="S::braggl@bhc.edu::114608d9-b24a-4a42-94f8-1056b934829a" providerId="AD" clId="Web-{0D4AF550-C63D-58A5-D5CA-9C0B47418F50}" dt="2020-10-05T01:32:41.497" v="342"/>
          <ac:picMkLst>
            <pc:docMk/>
            <pc:sldMk cId="2581128528" sldId="276"/>
            <ac:picMk id="5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52:20.880" v="658" actId="20577"/>
        <pc:sldMkLst>
          <pc:docMk/>
          <pc:sldMk cId="4268732359" sldId="278"/>
        </pc:sldMkLst>
        <pc:spChg chg="mod">
          <ac:chgData name="Bragg, Laura" userId="S::braggl@bhc.edu::114608d9-b24a-4a42-94f8-1056b934829a" providerId="AD" clId="Web-{0D4AF550-C63D-58A5-D5CA-9C0B47418F50}" dt="2020-10-05T01:33:25.841" v="373"/>
          <ac:spMkLst>
            <pc:docMk/>
            <pc:sldMk cId="4268732359" sldId="278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52:20.880" v="658" actId="20577"/>
          <ac:spMkLst>
            <pc:docMk/>
            <pc:sldMk cId="4268732359" sldId="278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33:25.841" v="373"/>
          <ac:spMkLst>
            <pc:docMk/>
            <pc:sldMk cId="4268732359" sldId="278"/>
            <ac:spMk id="9" creationId="{7527E565-DE8D-445C-9879-AD1D04415A78}"/>
          </ac:spMkLst>
        </pc:spChg>
        <pc:picChg chg="mod">
          <ac:chgData name="Bragg, Laura" userId="S::braggl@bhc.edu::114608d9-b24a-4a42-94f8-1056b934829a" providerId="AD" clId="Web-{0D4AF550-C63D-58A5-D5CA-9C0B47418F50}" dt="2020-10-05T01:33:25.841" v="373"/>
          <ac:picMkLst>
            <pc:docMk/>
            <pc:sldMk cId="4268732359" sldId="278"/>
            <ac:picMk id="4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32:36.263" v="340" actId="20577"/>
        <pc:sldMkLst>
          <pc:docMk/>
          <pc:sldMk cId="2439431987" sldId="279"/>
        </pc:sldMkLst>
        <pc:spChg chg="mod">
          <ac:chgData name="Bragg, Laura" userId="S::braggl@bhc.edu::114608d9-b24a-4a42-94f8-1056b934829a" providerId="AD" clId="Web-{0D4AF550-C63D-58A5-D5CA-9C0B47418F50}" dt="2020-10-05T01:32:14.122" v="317"/>
          <ac:spMkLst>
            <pc:docMk/>
            <pc:sldMk cId="2439431987" sldId="279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32:36.263" v="340" actId="20577"/>
          <ac:spMkLst>
            <pc:docMk/>
            <pc:sldMk cId="2439431987" sldId="279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32:14.122" v="317"/>
          <ac:spMkLst>
            <pc:docMk/>
            <pc:sldMk cId="2439431987" sldId="279"/>
            <ac:spMk id="9" creationId="{B86EAD8C-E6F5-45BA-86CF-3EED09D84756}"/>
          </ac:spMkLst>
        </pc:spChg>
        <pc:picChg chg="mod">
          <ac:chgData name="Bragg, Laura" userId="S::braggl@bhc.edu::114608d9-b24a-4a42-94f8-1056b934829a" providerId="AD" clId="Web-{0D4AF550-C63D-58A5-D5CA-9C0B47418F50}" dt="2020-10-05T01:32:14.122" v="317"/>
          <ac:picMkLst>
            <pc:docMk/>
            <pc:sldMk cId="2439431987" sldId="279"/>
            <ac:picMk id="4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31:38.122" v="272" actId="20577"/>
        <pc:sldMkLst>
          <pc:docMk/>
          <pc:sldMk cId="2089998523" sldId="280"/>
        </pc:sldMkLst>
        <pc:spChg chg="mod">
          <ac:chgData name="Bragg, Laura" userId="S::braggl@bhc.edu::114608d9-b24a-4a42-94f8-1056b934829a" providerId="AD" clId="Web-{0D4AF550-C63D-58A5-D5CA-9C0B47418F50}" dt="2020-10-05T01:31:14.981" v="252"/>
          <ac:spMkLst>
            <pc:docMk/>
            <pc:sldMk cId="2089998523" sldId="280"/>
            <ac:spMk id="2" creationId="{00000000-0000-0000-0000-000000000000}"/>
          </ac:spMkLst>
        </pc:spChg>
        <pc:spChg chg="mod">
          <ac:chgData name="Bragg, Laura" userId="S::braggl@bhc.edu::114608d9-b24a-4a42-94f8-1056b934829a" providerId="AD" clId="Web-{0D4AF550-C63D-58A5-D5CA-9C0B47418F50}" dt="2020-10-05T01:31:38.122" v="272" actId="20577"/>
          <ac:spMkLst>
            <pc:docMk/>
            <pc:sldMk cId="2089998523" sldId="280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31:14.981" v="252"/>
          <ac:spMkLst>
            <pc:docMk/>
            <pc:sldMk cId="2089998523" sldId="280"/>
            <ac:spMk id="10" creationId="{CF6A01C6-A042-42B0-99DC-981834787FC7}"/>
          </ac:spMkLst>
        </pc:spChg>
        <pc:picChg chg="mod">
          <ac:chgData name="Bragg, Laura" userId="S::braggl@bhc.edu::114608d9-b24a-4a42-94f8-1056b934829a" providerId="AD" clId="Web-{0D4AF550-C63D-58A5-D5CA-9C0B47418F50}" dt="2020-10-05T01:31:14.981" v="252"/>
          <ac:picMkLst>
            <pc:docMk/>
            <pc:sldMk cId="2089998523" sldId="280"/>
            <ac:picMk id="4" creationId="{00000000-0000-0000-0000-000000000000}"/>
          </ac:picMkLst>
        </pc:picChg>
        <pc:picChg chg="mod ord">
          <ac:chgData name="Bragg, Laura" userId="S::braggl@bhc.edu::114608d9-b24a-4a42-94f8-1056b934829a" providerId="AD" clId="Web-{0D4AF550-C63D-58A5-D5CA-9C0B47418F50}" dt="2020-10-05T01:31:14.981" v="252"/>
          <ac:picMkLst>
            <pc:docMk/>
            <pc:sldMk cId="2089998523" sldId="280"/>
            <ac:picMk id="5" creationId="{00000000-0000-0000-0000-000000000000}"/>
          </ac:picMkLst>
        </pc:picChg>
      </pc:sldChg>
      <pc:sldChg chg="modSp mod setBg">
        <pc:chgData name="Bragg, Laura" userId="S::braggl@bhc.edu::114608d9-b24a-4a42-94f8-1056b934829a" providerId="AD" clId="Web-{0D4AF550-C63D-58A5-D5CA-9C0B47418F50}" dt="2020-10-05T02:09:04.809" v="974" actId="20577"/>
        <pc:sldMkLst>
          <pc:docMk/>
          <pc:sldMk cId="2907694925" sldId="281"/>
        </pc:sldMkLst>
        <pc:spChg chg="mod">
          <ac:chgData name="Bragg, Laura" userId="S::braggl@bhc.edu::114608d9-b24a-4a42-94f8-1056b934829a" providerId="AD" clId="Web-{0D4AF550-C63D-58A5-D5CA-9C0B47418F50}" dt="2020-10-05T02:09:04.809" v="974" actId="20577"/>
          <ac:spMkLst>
            <pc:docMk/>
            <pc:sldMk cId="2907694925" sldId="281"/>
            <ac:spMk id="2" creationId="{00000000-0000-0000-0000-000000000000}"/>
          </ac:spMkLst>
        </pc:spChg>
        <pc:spChg chg="mod">
          <ac:chgData name="Bragg, Laura" userId="S::braggl@bhc.edu::114608d9-b24a-4a42-94f8-1056b934829a" providerId="AD" clId="Web-{0D4AF550-C63D-58A5-D5CA-9C0B47418F50}" dt="2020-10-05T01:32:06.919" v="315" actId="20577"/>
          <ac:spMkLst>
            <pc:docMk/>
            <pc:sldMk cId="2907694925" sldId="281"/>
            <ac:spMk id="3" creationId="{00000000-0000-0000-0000-000000000000}"/>
          </ac:spMkLst>
        </pc:spChg>
        <pc:picChg chg="mod">
          <ac:chgData name="Bragg, Laura" userId="S::braggl@bhc.edu::114608d9-b24a-4a42-94f8-1056b934829a" providerId="AD" clId="Web-{0D4AF550-C63D-58A5-D5CA-9C0B47418F50}" dt="2020-10-05T01:30:43.809" v="248"/>
          <ac:picMkLst>
            <pc:docMk/>
            <pc:sldMk cId="2907694925" sldId="281"/>
            <ac:picMk id="4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31:51.778" v="287" actId="20577"/>
        <pc:sldMkLst>
          <pc:docMk/>
          <pc:sldMk cId="1786339198" sldId="282"/>
        </pc:sldMkLst>
        <pc:spChg chg="mod">
          <ac:chgData name="Bragg, Laura" userId="S::braggl@bhc.edu::114608d9-b24a-4a42-94f8-1056b934829a" providerId="AD" clId="Web-{0D4AF550-C63D-58A5-D5CA-9C0B47418F50}" dt="2020-10-05T01:29:21.433" v="234"/>
          <ac:spMkLst>
            <pc:docMk/>
            <pc:sldMk cId="1786339198" sldId="282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31:51.778" v="287" actId="20577"/>
          <ac:spMkLst>
            <pc:docMk/>
            <pc:sldMk cId="1786339198" sldId="282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29:21.433" v="234"/>
          <ac:spMkLst>
            <pc:docMk/>
            <pc:sldMk cId="1786339198" sldId="282"/>
            <ac:spMk id="9" creationId="{8B552A8E-DEF9-4254-BD69-E4D91C6A153D}"/>
          </ac:spMkLst>
        </pc:spChg>
        <pc:picChg chg="mod">
          <ac:chgData name="Bragg, Laura" userId="S::braggl@bhc.edu::114608d9-b24a-4a42-94f8-1056b934829a" providerId="AD" clId="Web-{0D4AF550-C63D-58A5-D5CA-9C0B47418F50}" dt="2020-10-05T01:29:21.433" v="234"/>
          <ac:picMkLst>
            <pc:docMk/>
            <pc:sldMk cId="1786339198" sldId="282"/>
            <ac:picMk id="4" creationId="{00000000-0000-0000-0000-000000000000}"/>
          </ac:picMkLst>
        </pc:picChg>
      </pc:sldChg>
      <pc:sldChg chg="modSp mod setBg">
        <pc:chgData name="Bragg, Laura" userId="S::braggl@bhc.edu::114608d9-b24a-4a42-94f8-1056b934829a" providerId="AD" clId="Web-{0D4AF550-C63D-58A5-D5CA-9C0B47418F50}" dt="2020-10-05T01:29:42.262" v="238" actId="20577"/>
        <pc:sldMkLst>
          <pc:docMk/>
          <pc:sldMk cId="4040572178" sldId="283"/>
        </pc:sldMkLst>
        <pc:spChg chg="mod">
          <ac:chgData name="Bragg, Laura" userId="S::braggl@bhc.edu::114608d9-b24a-4a42-94f8-1056b934829a" providerId="AD" clId="Web-{0D4AF550-C63D-58A5-D5CA-9C0B47418F50}" dt="2020-10-05T01:29:13.636" v="233"/>
          <ac:spMkLst>
            <pc:docMk/>
            <pc:sldMk cId="4040572178" sldId="283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29:42.262" v="238" actId="20577"/>
          <ac:spMkLst>
            <pc:docMk/>
            <pc:sldMk cId="4040572178" sldId="283"/>
            <ac:spMk id="3" creationId="{00000000-0000-0000-0000-000000000000}"/>
          </ac:spMkLst>
        </pc:spChg>
        <pc:picChg chg="mod">
          <ac:chgData name="Bragg, Laura" userId="S::braggl@bhc.edu::114608d9-b24a-4a42-94f8-1056b934829a" providerId="AD" clId="Web-{0D4AF550-C63D-58A5-D5CA-9C0B47418F50}" dt="2020-10-05T01:29:13.636" v="233"/>
          <ac:picMkLst>
            <pc:docMk/>
            <pc:sldMk cId="4040572178" sldId="283"/>
            <ac:picMk id="4" creationId="{00000000-0000-0000-0000-000000000000}"/>
          </ac:picMkLst>
        </pc:picChg>
      </pc:sldChg>
      <pc:sldChg chg="modSp mod setBg">
        <pc:chgData name="Bragg, Laura" userId="S::braggl@bhc.edu::114608d9-b24a-4a42-94f8-1056b934829a" providerId="AD" clId="Web-{0D4AF550-C63D-58A5-D5CA-9C0B47418F50}" dt="2020-10-05T01:29:51.543" v="241" actId="20577"/>
        <pc:sldMkLst>
          <pc:docMk/>
          <pc:sldMk cId="3713188086" sldId="284"/>
        </pc:sldMkLst>
        <pc:spChg chg="mod">
          <ac:chgData name="Bragg, Laura" userId="S::braggl@bhc.edu::114608d9-b24a-4a42-94f8-1056b934829a" providerId="AD" clId="Web-{0D4AF550-C63D-58A5-D5CA-9C0B47418F50}" dt="2020-10-05T01:29:00.980" v="232"/>
          <ac:spMkLst>
            <pc:docMk/>
            <pc:sldMk cId="3713188086" sldId="284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29:51.543" v="241" actId="20577"/>
          <ac:spMkLst>
            <pc:docMk/>
            <pc:sldMk cId="3713188086" sldId="284"/>
            <ac:spMk id="3" creationId="{00000000-0000-0000-0000-000000000000}"/>
          </ac:spMkLst>
        </pc:spChg>
        <pc:picChg chg="mod">
          <ac:chgData name="Bragg, Laura" userId="S::braggl@bhc.edu::114608d9-b24a-4a42-94f8-1056b934829a" providerId="AD" clId="Web-{0D4AF550-C63D-58A5-D5CA-9C0B47418F50}" dt="2020-10-05T01:29:00.980" v="232"/>
          <ac:picMkLst>
            <pc:docMk/>
            <pc:sldMk cId="3713188086" sldId="284"/>
            <ac:picMk id="4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30:12.543" v="245" actId="20577"/>
        <pc:sldMkLst>
          <pc:docMk/>
          <pc:sldMk cId="1239163994" sldId="285"/>
        </pc:sldMkLst>
        <pc:spChg chg="mod">
          <ac:chgData name="Bragg, Laura" userId="S::braggl@bhc.edu::114608d9-b24a-4a42-94f8-1056b934829a" providerId="AD" clId="Web-{0D4AF550-C63D-58A5-D5CA-9C0B47418F50}" dt="2020-10-05T01:30:03.590" v="244"/>
          <ac:spMkLst>
            <pc:docMk/>
            <pc:sldMk cId="1239163994" sldId="285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30:12.543" v="245" actId="20577"/>
          <ac:spMkLst>
            <pc:docMk/>
            <pc:sldMk cId="1239163994" sldId="285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30:03.590" v="244"/>
          <ac:spMkLst>
            <pc:docMk/>
            <pc:sldMk cId="1239163994" sldId="285"/>
            <ac:spMk id="12" creationId="{A1F20134-8670-48FF-9998-F16C28219BC5}"/>
          </ac:spMkLst>
        </pc:spChg>
        <pc:picChg chg="mod">
          <ac:chgData name="Bragg, Laura" userId="S::braggl@bhc.edu::114608d9-b24a-4a42-94f8-1056b934829a" providerId="AD" clId="Web-{0D4AF550-C63D-58A5-D5CA-9C0B47418F50}" dt="2020-10-05T01:30:03.590" v="244"/>
          <ac:picMkLst>
            <pc:docMk/>
            <pc:sldMk cId="1239163994" sldId="285"/>
            <ac:picMk id="4" creationId="{00000000-0000-0000-0000-000000000000}"/>
          </ac:picMkLst>
        </pc:picChg>
        <pc:picChg chg="mod ord">
          <ac:chgData name="Bragg, Laura" userId="S::braggl@bhc.edu::114608d9-b24a-4a42-94f8-1056b934829a" providerId="AD" clId="Web-{0D4AF550-C63D-58A5-D5CA-9C0B47418F50}" dt="2020-10-05T01:30:03.590" v="244"/>
          <ac:picMkLst>
            <pc:docMk/>
            <pc:sldMk cId="1239163994" sldId="285"/>
            <ac:picMk id="7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54:21.662" v="734" actId="20577"/>
        <pc:sldMkLst>
          <pc:docMk/>
          <pc:sldMk cId="3943421680" sldId="286"/>
        </pc:sldMkLst>
        <pc:spChg chg="mod">
          <ac:chgData name="Bragg, Laura" userId="S::braggl@bhc.edu::114608d9-b24a-4a42-94f8-1056b934829a" providerId="AD" clId="Web-{0D4AF550-C63D-58A5-D5CA-9C0B47418F50}" dt="2020-10-05T01:54:01.787" v="717"/>
          <ac:spMkLst>
            <pc:docMk/>
            <pc:sldMk cId="3943421680" sldId="286"/>
            <ac:spMk id="2" creationId="{00000000-0000-0000-0000-000000000000}"/>
          </ac:spMkLst>
        </pc:spChg>
        <pc:spChg chg="mod ord">
          <ac:chgData name="Bragg, Laura" userId="S::braggl@bhc.edu::114608d9-b24a-4a42-94f8-1056b934829a" providerId="AD" clId="Web-{0D4AF550-C63D-58A5-D5CA-9C0B47418F50}" dt="2020-10-05T01:54:21.662" v="734" actId="20577"/>
          <ac:spMkLst>
            <pc:docMk/>
            <pc:sldMk cId="3943421680" sldId="286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54:01.787" v="717"/>
          <ac:spMkLst>
            <pc:docMk/>
            <pc:sldMk cId="3943421680" sldId="286"/>
            <ac:spMk id="11" creationId="{7527E565-DE8D-445C-9879-AD1D04415A78}"/>
          </ac:spMkLst>
        </pc:spChg>
        <pc:picChg chg="mod">
          <ac:chgData name="Bragg, Laura" userId="S::braggl@bhc.edu::114608d9-b24a-4a42-94f8-1056b934829a" providerId="AD" clId="Web-{0D4AF550-C63D-58A5-D5CA-9C0B47418F50}" dt="2020-10-05T01:54:01.787" v="717"/>
          <ac:picMkLst>
            <pc:docMk/>
            <pc:sldMk cId="3943421680" sldId="286"/>
            <ac:picMk id="6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53:50.443" v="714" actId="20577"/>
        <pc:sldMkLst>
          <pc:docMk/>
          <pc:sldMk cId="3307865649" sldId="287"/>
        </pc:sldMkLst>
        <pc:spChg chg="mod">
          <ac:chgData name="Bragg, Laura" userId="S::braggl@bhc.edu::114608d9-b24a-4a42-94f8-1056b934829a" providerId="AD" clId="Web-{0D4AF550-C63D-58A5-D5CA-9C0B47418F50}" dt="2020-10-05T01:28:21.902" v="229"/>
          <ac:spMkLst>
            <pc:docMk/>
            <pc:sldMk cId="3307865649" sldId="287"/>
            <ac:spMk id="2" creationId="{00000000-0000-0000-0000-000000000000}"/>
          </ac:spMkLst>
        </pc:spChg>
        <pc:spChg chg="mod">
          <ac:chgData name="Bragg, Laura" userId="S::braggl@bhc.edu::114608d9-b24a-4a42-94f8-1056b934829a" providerId="AD" clId="Web-{0D4AF550-C63D-58A5-D5CA-9C0B47418F50}" dt="2020-10-05T01:53:50.443" v="714" actId="20577"/>
          <ac:spMkLst>
            <pc:docMk/>
            <pc:sldMk cId="3307865649" sldId="287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28:21.902" v="229"/>
          <ac:spMkLst>
            <pc:docMk/>
            <pc:sldMk cId="3307865649" sldId="287"/>
            <ac:spMk id="9" creationId="{D6CEF2A9-EF08-4FB3-AFFB-C5F77AB6E028}"/>
          </ac:spMkLst>
        </pc:spChg>
        <pc:spChg chg="add">
          <ac:chgData name="Bragg, Laura" userId="S::braggl@bhc.edu::114608d9-b24a-4a42-94f8-1056b934829a" providerId="AD" clId="Web-{0D4AF550-C63D-58A5-D5CA-9C0B47418F50}" dt="2020-10-05T01:28:21.902" v="229"/>
          <ac:spMkLst>
            <pc:docMk/>
            <pc:sldMk cId="3307865649" sldId="287"/>
            <ac:spMk id="11" creationId="{4109C3C2-C0A8-4559-8462-8007573DF44C}"/>
          </ac:spMkLst>
        </pc:spChg>
        <pc:spChg chg="add">
          <ac:chgData name="Bragg, Laura" userId="S::braggl@bhc.edu::114608d9-b24a-4a42-94f8-1056b934829a" providerId="AD" clId="Web-{0D4AF550-C63D-58A5-D5CA-9C0B47418F50}" dt="2020-10-05T01:28:21.902" v="229"/>
          <ac:spMkLst>
            <pc:docMk/>
            <pc:sldMk cId="3307865649" sldId="287"/>
            <ac:spMk id="13" creationId="{4C535542-B72A-4DE0-BE5A-5EA00508C77D}"/>
          </ac:spMkLst>
        </pc:spChg>
        <pc:spChg chg="add">
          <ac:chgData name="Bragg, Laura" userId="S::braggl@bhc.edu::114608d9-b24a-4a42-94f8-1056b934829a" providerId="AD" clId="Web-{0D4AF550-C63D-58A5-D5CA-9C0B47418F50}" dt="2020-10-05T01:28:21.902" v="229"/>
          <ac:spMkLst>
            <pc:docMk/>
            <pc:sldMk cId="3307865649" sldId="287"/>
            <ac:spMk id="15" creationId="{11DF0705-615B-4CF3-A16F-8C14680D8BA6}"/>
          </ac:spMkLst>
        </pc:spChg>
        <pc:picChg chg="mod">
          <ac:chgData name="Bragg, Laura" userId="S::braggl@bhc.edu::114608d9-b24a-4a42-94f8-1056b934829a" providerId="AD" clId="Web-{0D4AF550-C63D-58A5-D5CA-9C0B47418F50}" dt="2020-10-05T01:28:21.902" v="229"/>
          <ac:picMkLst>
            <pc:docMk/>
            <pc:sldMk cId="3307865649" sldId="287"/>
            <ac:picMk id="4" creationId="{00000000-0000-0000-0000-000000000000}"/>
          </ac:picMkLst>
        </pc:picChg>
      </pc:sldChg>
      <pc:sldChg chg="addSp modSp mod setBg">
        <pc:chgData name="Bragg, Laura" userId="S::braggl@bhc.edu::114608d9-b24a-4a42-94f8-1056b934829a" providerId="AD" clId="Web-{0D4AF550-C63D-58A5-D5CA-9C0B47418F50}" dt="2020-10-05T01:53:18.974" v="676" actId="20577"/>
        <pc:sldMkLst>
          <pc:docMk/>
          <pc:sldMk cId="3188469238" sldId="288"/>
        </pc:sldMkLst>
        <pc:spChg chg="mod">
          <ac:chgData name="Bragg, Laura" userId="S::braggl@bhc.edu::114608d9-b24a-4a42-94f8-1056b934829a" providerId="AD" clId="Web-{0D4AF550-C63D-58A5-D5CA-9C0B47418F50}" dt="2020-10-05T01:28:06.714" v="228"/>
          <ac:spMkLst>
            <pc:docMk/>
            <pc:sldMk cId="3188469238" sldId="288"/>
            <ac:spMk id="2" creationId="{00000000-0000-0000-0000-000000000000}"/>
          </ac:spMkLst>
        </pc:spChg>
        <pc:spChg chg="mod">
          <ac:chgData name="Bragg, Laura" userId="S::braggl@bhc.edu::114608d9-b24a-4a42-94f8-1056b934829a" providerId="AD" clId="Web-{0D4AF550-C63D-58A5-D5CA-9C0B47418F50}" dt="2020-10-05T01:53:18.974" v="676" actId="20577"/>
          <ac:spMkLst>
            <pc:docMk/>
            <pc:sldMk cId="3188469238" sldId="288"/>
            <ac:spMk id="3" creationId="{00000000-0000-0000-0000-000000000000}"/>
          </ac:spMkLst>
        </pc:spChg>
        <pc:spChg chg="add">
          <ac:chgData name="Bragg, Laura" userId="S::braggl@bhc.edu::114608d9-b24a-4a42-94f8-1056b934829a" providerId="AD" clId="Web-{0D4AF550-C63D-58A5-D5CA-9C0B47418F50}" dt="2020-10-05T01:28:06.714" v="228"/>
          <ac:spMkLst>
            <pc:docMk/>
            <pc:sldMk cId="3188469238" sldId="288"/>
            <ac:spMk id="9" creationId="{D6CEF2A9-EF08-4FB3-AFFB-C5F77AB6E028}"/>
          </ac:spMkLst>
        </pc:spChg>
        <pc:spChg chg="add">
          <ac:chgData name="Bragg, Laura" userId="S::braggl@bhc.edu::114608d9-b24a-4a42-94f8-1056b934829a" providerId="AD" clId="Web-{0D4AF550-C63D-58A5-D5CA-9C0B47418F50}" dt="2020-10-05T01:28:06.714" v="228"/>
          <ac:spMkLst>
            <pc:docMk/>
            <pc:sldMk cId="3188469238" sldId="288"/>
            <ac:spMk id="11" creationId="{4109C3C2-C0A8-4559-8462-8007573DF44C}"/>
          </ac:spMkLst>
        </pc:spChg>
        <pc:spChg chg="add">
          <ac:chgData name="Bragg, Laura" userId="S::braggl@bhc.edu::114608d9-b24a-4a42-94f8-1056b934829a" providerId="AD" clId="Web-{0D4AF550-C63D-58A5-D5CA-9C0B47418F50}" dt="2020-10-05T01:28:06.714" v="228"/>
          <ac:spMkLst>
            <pc:docMk/>
            <pc:sldMk cId="3188469238" sldId="288"/>
            <ac:spMk id="13" creationId="{4C535542-B72A-4DE0-BE5A-5EA00508C77D}"/>
          </ac:spMkLst>
        </pc:spChg>
        <pc:spChg chg="add">
          <ac:chgData name="Bragg, Laura" userId="S::braggl@bhc.edu::114608d9-b24a-4a42-94f8-1056b934829a" providerId="AD" clId="Web-{0D4AF550-C63D-58A5-D5CA-9C0B47418F50}" dt="2020-10-05T01:28:06.714" v="228"/>
          <ac:spMkLst>
            <pc:docMk/>
            <pc:sldMk cId="3188469238" sldId="288"/>
            <ac:spMk id="15" creationId="{11DF0705-615B-4CF3-A16F-8C14680D8BA6}"/>
          </ac:spMkLst>
        </pc:spChg>
        <pc:picChg chg="mod">
          <ac:chgData name="Bragg, Laura" userId="S::braggl@bhc.edu::114608d9-b24a-4a42-94f8-1056b934829a" providerId="AD" clId="Web-{0D4AF550-C63D-58A5-D5CA-9C0B47418F50}" dt="2020-10-05T01:28:06.714" v="228"/>
          <ac:picMkLst>
            <pc:docMk/>
            <pc:sldMk cId="3188469238" sldId="288"/>
            <ac:picMk id="4" creationId="{00000000-0000-0000-0000-000000000000}"/>
          </ac:picMkLst>
        </pc:picChg>
      </pc:sldChg>
      <pc:sldChg chg="addSp delSp modSp new mod ord setBg">
        <pc:chgData name="Bragg, Laura" userId="S::braggl@bhc.edu::114608d9-b24a-4a42-94f8-1056b934829a" providerId="AD" clId="Web-{0D4AF550-C63D-58A5-D5CA-9C0B47418F50}" dt="2020-10-05T01:22:17.986" v="114" actId="20577"/>
        <pc:sldMkLst>
          <pc:docMk/>
          <pc:sldMk cId="2515677489" sldId="289"/>
        </pc:sldMkLst>
        <pc:spChg chg="mod">
          <ac:chgData name="Bragg, Laura" userId="S::braggl@bhc.edu::114608d9-b24a-4a42-94f8-1056b934829a" providerId="AD" clId="Web-{0D4AF550-C63D-58A5-D5CA-9C0B47418F50}" dt="2020-10-05T01:19:51.953" v="68"/>
          <ac:spMkLst>
            <pc:docMk/>
            <pc:sldMk cId="2515677489" sldId="289"/>
            <ac:spMk id="2" creationId="{40BEDEE7-74EC-4D91-A971-303D357469BB}"/>
          </ac:spMkLst>
        </pc:spChg>
        <pc:spChg chg="mod">
          <ac:chgData name="Bragg, Laura" userId="S::braggl@bhc.edu::114608d9-b24a-4a42-94f8-1056b934829a" providerId="AD" clId="Web-{0D4AF550-C63D-58A5-D5CA-9C0B47418F50}" dt="2020-10-05T01:22:17.986" v="114" actId="20577"/>
          <ac:spMkLst>
            <pc:docMk/>
            <pc:sldMk cId="2515677489" sldId="289"/>
            <ac:spMk id="3" creationId="{42CC8B0C-981C-4DB8-883F-39CE3B1BDBC6}"/>
          </ac:spMkLst>
        </pc:spChg>
        <pc:spChg chg="add del mod">
          <ac:chgData name="Bragg, Laura" userId="S::braggl@bhc.edu::114608d9-b24a-4a42-94f8-1056b934829a" providerId="AD" clId="Web-{0D4AF550-C63D-58A5-D5CA-9C0B47418F50}" dt="2020-10-05T01:21:33.032" v="91"/>
          <ac:spMkLst>
            <pc:docMk/>
            <pc:sldMk cId="2515677489" sldId="289"/>
            <ac:spMk id="5" creationId="{B021FF2C-DD3B-46ED-BC14-6AFFE6CACCA0}"/>
          </ac:spMkLst>
        </pc:spChg>
        <pc:spChg chg="add">
          <ac:chgData name="Bragg, Laura" userId="S::braggl@bhc.edu::114608d9-b24a-4a42-94f8-1056b934829a" providerId="AD" clId="Web-{0D4AF550-C63D-58A5-D5CA-9C0B47418F50}" dt="2020-10-05T01:19:51.953" v="68"/>
          <ac:spMkLst>
            <pc:docMk/>
            <pc:sldMk cId="2515677489" sldId="289"/>
            <ac:spMk id="10" creationId="{D6CEF2A9-EF08-4FB3-AFFB-C5F77AB6E028}"/>
          </ac:spMkLst>
        </pc:spChg>
        <pc:spChg chg="add">
          <ac:chgData name="Bragg, Laura" userId="S::braggl@bhc.edu::114608d9-b24a-4a42-94f8-1056b934829a" providerId="AD" clId="Web-{0D4AF550-C63D-58A5-D5CA-9C0B47418F50}" dt="2020-10-05T01:19:51.953" v="68"/>
          <ac:spMkLst>
            <pc:docMk/>
            <pc:sldMk cId="2515677489" sldId="289"/>
            <ac:spMk id="12" creationId="{4109C3C2-C0A8-4559-8462-8007573DF44C}"/>
          </ac:spMkLst>
        </pc:spChg>
        <pc:spChg chg="add">
          <ac:chgData name="Bragg, Laura" userId="S::braggl@bhc.edu::114608d9-b24a-4a42-94f8-1056b934829a" providerId="AD" clId="Web-{0D4AF550-C63D-58A5-D5CA-9C0B47418F50}" dt="2020-10-05T01:19:51.953" v="68"/>
          <ac:spMkLst>
            <pc:docMk/>
            <pc:sldMk cId="2515677489" sldId="289"/>
            <ac:spMk id="14" creationId="{4C535542-B72A-4DE0-BE5A-5EA00508C77D}"/>
          </ac:spMkLst>
        </pc:spChg>
        <pc:spChg chg="add">
          <ac:chgData name="Bragg, Laura" userId="S::braggl@bhc.edu::114608d9-b24a-4a42-94f8-1056b934829a" providerId="AD" clId="Web-{0D4AF550-C63D-58A5-D5CA-9C0B47418F50}" dt="2020-10-05T01:19:51.953" v="68"/>
          <ac:spMkLst>
            <pc:docMk/>
            <pc:sldMk cId="2515677489" sldId="289"/>
            <ac:spMk id="16" creationId="{11DF0705-615B-4CF3-A16F-8C14680D8BA6}"/>
          </ac:spMkLst>
        </pc:spChg>
        <pc:picChg chg="add mod">
          <ac:chgData name="Bragg, Laura" userId="S::braggl@bhc.edu::114608d9-b24a-4a42-94f8-1056b934829a" providerId="AD" clId="Web-{0D4AF550-C63D-58A5-D5CA-9C0B47418F50}" dt="2020-10-05T01:19:51.953" v="68"/>
          <ac:picMkLst>
            <pc:docMk/>
            <pc:sldMk cId="2515677489" sldId="289"/>
            <ac:picMk id="4" creationId="{50B0611C-0D5F-4672-A7B6-CE5B36EC377B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1:28:01.698" v="226" actId="20577"/>
        <pc:sldMkLst>
          <pc:docMk/>
          <pc:sldMk cId="2181564576" sldId="290"/>
        </pc:sldMkLst>
        <pc:spChg chg="mod">
          <ac:chgData name="Bragg, Laura" userId="S::braggl@bhc.edu::114608d9-b24a-4a42-94f8-1056b934829a" providerId="AD" clId="Web-{0D4AF550-C63D-58A5-D5CA-9C0B47418F50}" dt="2020-10-05T01:27:40.510" v="209"/>
          <ac:spMkLst>
            <pc:docMk/>
            <pc:sldMk cId="2181564576" sldId="290"/>
            <ac:spMk id="2" creationId="{516FE617-DA74-40F3-8E41-5A70D03B9668}"/>
          </ac:spMkLst>
        </pc:spChg>
        <pc:spChg chg="mod">
          <ac:chgData name="Bragg, Laura" userId="S::braggl@bhc.edu::114608d9-b24a-4a42-94f8-1056b934829a" providerId="AD" clId="Web-{0D4AF550-C63D-58A5-D5CA-9C0B47418F50}" dt="2020-10-05T01:28:01.698" v="226" actId="20577"/>
          <ac:spMkLst>
            <pc:docMk/>
            <pc:sldMk cId="2181564576" sldId="290"/>
            <ac:spMk id="3" creationId="{17099B2D-592A-4D32-AB99-5AC6345877E4}"/>
          </ac:spMkLst>
        </pc:spChg>
        <pc:spChg chg="add del mod">
          <ac:chgData name="Bragg, Laura" userId="S::braggl@bhc.edu::114608d9-b24a-4a42-94f8-1056b934829a" providerId="AD" clId="Web-{0D4AF550-C63D-58A5-D5CA-9C0B47418F50}" dt="2020-10-05T01:25:53.713" v="193"/>
          <ac:spMkLst>
            <pc:docMk/>
            <pc:sldMk cId="2181564576" sldId="290"/>
            <ac:spMk id="5" creationId="{F2565581-4E63-4834-BF57-9025257895C2}"/>
          </ac:spMkLst>
        </pc:spChg>
        <pc:spChg chg="add del mod">
          <ac:chgData name="Bragg, Laura" userId="S::braggl@bhc.edu::114608d9-b24a-4a42-94f8-1056b934829a" providerId="AD" clId="Web-{0D4AF550-C63D-58A5-D5CA-9C0B47418F50}" dt="2020-10-05T01:27:12.245" v="203"/>
          <ac:spMkLst>
            <pc:docMk/>
            <pc:sldMk cId="2181564576" sldId="290"/>
            <ac:spMk id="8" creationId="{7D15C7D0-82F2-4416-A322-325C86F71D98}"/>
          </ac:spMkLst>
        </pc:spChg>
        <pc:spChg chg="add del">
          <ac:chgData name="Bragg, Laura" userId="S::braggl@bhc.edu::114608d9-b24a-4a42-94f8-1056b934829a" providerId="AD" clId="Web-{0D4AF550-C63D-58A5-D5CA-9C0B47418F50}" dt="2020-10-05T01:27:40.510" v="209"/>
          <ac:spMkLst>
            <pc:docMk/>
            <pc:sldMk cId="2181564576" sldId="290"/>
            <ac:spMk id="13" creationId="{A1F20134-8670-48FF-9998-F16C28219BC5}"/>
          </ac:spMkLst>
        </pc:spChg>
        <pc:spChg chg="add">
          <ac:chgData name="Bragg, Laura" userId="S::braggl@bhc.edu::114608d9-b24a-4a42-94f8-1056b934829a" providerId="AD" clId="Web-{0D4AF550-C63D-58A5-D5CA-9C0B47418F50}" dt="2020-10-05T01:27:40.510" v="209"/>
          <ac:spMkLst>
            <pc:docMk/>
            <pc:sldMk cId="2181564576" sldId="290"/>
            <ac:spMk id="18" creationId="{CE14FBD6-A8E7-4AAF-914D-B7E8BE5961BF}"/>
          </ac:spMkLst>
        </pc:spChg>
        <pc:picChg chg="add mod">
          <ac:chgData name="Bragg, Laura" userId="S::braggl@bhc.edu::114608d9-b24a-4a42-94f8-1056b934829a" providerId="AD" clId="Web-{0D4AF550-C63D-58A5-D5CA-9C0B47418F50}" dt="2020-10-05T01:27:40.510" v="209"/>
          <ac:picMkLst>
            <pc:docMk/>
            <pc:sldMk cId="2181564576" sldId="290"/>
            <ac:picMk id="4" creationId="{3B40D26D-FA29-45D9-9AAA-8DF3B2F4B65A}"/>
          </ac:picMkLst>
        </pc:picChg>
        <pc:picChg chg="add mod ord">
          <ac:chgData name="Bragg, Laura" userId="S::braggl@bhc.edu::114608d9-b24a-4a42-94f8-1056b934829a" providerId="AD" clId="Web-{0D4AF550-C63D-58A5-D5CA-9C0B47418F50}" dt="2020-10-05T01:27:40.510" v="209"/>
          <ac:picMkLst>
            <pc:docMk/>
            <pc:sldMk cId="2181564576" sldId="290"/>
            <ac:picMk id="7" creationId="{046743F5-08F4-4341-B4F1-ACF88BD4626C}"/>
          </ac:picMkLst>
        </pc:picChg>
      </pc:sldChg>
      <pc:sldChg chg="addSp modSp new mod ord setBg">
        <pc:chgData name="Bragg, Laura" userId="S::braggl@bhc.edu::114608d9-b24a-4a42-94f8-1056b934829a" providerId="AD" clId="Web-{0D4AF550-C63D-58A5-D5CA-9C0B47418F50}" dt="2020-10-05T01:39:50.984" v="486" actId="20577"/>
        <pc:sldMkLst>
          <pc:docMk/>
          <pc:sldMk cId="3983033923" sldId="291"/>
        </pc:sldMkLst>
        <pc:spChg chg="mod">
          <ac:chgData name="Bragg, Laura" userId="S::braggl@bhc.edu::114608d9-b24a-4a42-94f8-1056b934829a" providerId="AD" clId="Web-{0D4AF550-C63D-58A5-D5CA-9C0B47418F50}" dt="2020-10-05T01:37:58.109" v="450"/>
          <ac:spMkLst>
            <pc:docMk/>
            <pc:sldMk cId="3983033923" sldId="291"/>
            <ac:spMk id="2" creationId="{3249C271-7486-48B8-AA4E-5FA7DCAF842F}"/>
          </ac:spMkLst>
        </pc:spChg>
        <pc:spChg chg="mod ord">
          <ac:chgData name="Bragg, Laura" userId="S::braggl@bhc.edu::114608d9-b24a-4a42-94f8-1056b934829a" providerId="AD" clId="Web-{0D4AF550-C63D-58A5-D5CA-9C0B47418F50}" dt="2020-10-05T01:39:50.984" v="486" actId="20577"/>
          <ac:spMkLst>
            <pc:docMk/>
            <pc:sldMk cId="3983033923" sldId="291"/>
            <ac:spMk id="3" creationId="{D98D21A0-6F0E-43C6-B5BC-94F7858FE8CE}"/>
          </ac:spMkLst>
        </pc:spChg>
        <pc:spChg chg="add mod">
          <ac:chgData name="Bragg, Laura" userId="S::braggl@bhc.edu::114608d9-b24a-4a42-94f8-1056b934829a" providerId="AD" clId="Web-{0D4AF550-C63D-58A5-D5CA-9C0B47418F50}" dt="2020-10-05T01:37:58.109" v="450"/>
          <ac:spMkLst>
            <pc:docMk/>
            <pc:sldMk cId="3983033923" sldId="291"/>
            <ac:spMk id="5" creationId="{FFFB20A4-6D35-48E6-88F1-DCAEB4227E6F}"/>
          </ac:spMkLst>
        </pc:spChg>
        <pc:spChg chg="add">
          <ac:chgData name="Bragg, Laura" userId="S::braggl@bhc.edu::114608d9-b24a-4a42-94f8-1056b934829a" providerId="AD" clId="Web-{0D4AF550-C63D-58A5-D5CA-9C0B47418F50}" dt="2020-10-05T01:37:58.109" v="450"/>
          <ac:spMkLst>
            <pc:docMk/>
            <pc:sldMk cId="3983033923" sldId="291"/>
            <ac:spMk id="10" creationId="{7527E565-DE8D-445C-9879-AD1D04415A78}"/>
          </ac:spMkLst>
        </pc:spChg>
        <pc:picChg chg="add mod">
          <ac:chgData name="Bragg, Laura" userId="S::braggl@bhc.edu::114608d9-b24a-4a42-94f8-1056b934829a" providerId="AD" clId="Web-{0D4AF550-C63D-58A5-D5CA-9C0B47418F50}" dt="2020-10-05T01:37:58.109" v="450"/>
          <ac:picMkLst>
            <pc:docMk/>
            <pc:sldMk cId="3983033923" sldId="291"/>
            <ac:picMk id="4" creationId="{B490414A-792C-4477-B6F7-AA6A571AF698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1:45:14.393" v="534" actId="20577"/>
        <pc:sldMkLst>
          <pc:docMk/>
          <pc:sldMk cId="2212503891" sldId="292"/>
        </pc:sldMkLst>
        <pc:spChg chg="mod">
          <ac:chgData name="Bragg, Laura" userId="S::braggl@bhc.edu::114608d9-b24a-4a42-94f8-1056b934829a" providerId="AD" clId="Web-{0D4AF550-C63D-58A5-D5CA-9C0B47418F50}" dt="2020-10-05T01:43:57.845" v="526"/>
          <ac:spMkLst>
            <pc:docMk/>
            <pc:sldMk cId="2212503891" sldId="292"/>
            <ac:spMk id="2" creationId="{7F09741B-EAC5-482D-9288-14FDB35D380C}"/>
          </ac:spMkLst>
        </pc:spChg>
        <pc:spChg chg="mod ord">
          <ac:chgData name="Bragg, Laura" userId="S::braggl@bhc.edu::114608d9-b24a-4a42-94f8-1056b934829a" providerId="AD" clId="Web-{0D4AF550-C63D-58A5-D5CA-9C0B47418F50}" dt="2020-10-05T01:45:14.393" v="534" actId="20577"/>
          <ac:spMkLst>
            <pc:docMk/>
            <pc:sldMk cId="2212503891" sldId="292"/>
            <ac:spMk id="3" creationId="{518345A3-D24D-4AFE-B9B9-716C04F864EC}"/>
          </ac:spMkLst>
        </pc:spChg>
        <pc:spChg chg="add del mod">
          <ac:chgData name="Bragg, Laura" userId="S::braggl@bhc.edu::114608d9-b24a-4a42-94f8-1056b934829a" providerId="AD" clId="Web-{0D4AF550-C63D-58A5-D5CA-9C0B47418F50}" dt="2020-10-05T01:44:08.486" v="527"/>
          <ac:spMkLst>
            <pc:docMk/>
            <pc:sldMk cId="2212503891" sldId="292"/>
            <ac:spMk id="5" creationId="{399CE4F1-756B-4A70-876C-E9A55B58C388}"/>
          </ac:spMkLst>
        </pc:spChg>
        <pc:spChg chg="add del">
          <ac:chgData name="Bragg, Laura" userId="S::braggl@bhc.edu::114608d9-b24a-4a42-94f8-1056b934829a" providerId="AD" clId="Web-{0D4AF550-C63D-58A5-D5CA-9C0B47418F50}" dt="2020-10-05T01:44:59.299" v="533"/>
          <ac:spMkLst>
            <pc:docMk/>
            <pc:sldMk cId="2212503891" sldId="292"/>
            <ac:spMk id="7" creationId="{B1C2DFB7-5186-4D49-B5A6-99BDF443A48D}"/>
          </ac:spMkLst>
        </pc:spChg>
        <pc:spChg chg="add mod">
          <ac:chgData name="Bragg, Laura" userId="S::braggl@bhc.edu::114608d9-b24a-4a42-94f8-1056b934829a" providerId="AD" clId="Web-{0D4AF550-C63D-58A5-D5CA-9C0B47418F50}" dt="2020-10-05T01:44:59.299" v="533"/>
          <ac:spMkLst>
            <pc:docMk/>
            <pc:sldMk cId="2212503891" sldId="292"/>
            <ac:spMk id="9" creationId="{FD698FC8-CA35-429B-9E1D-9E33BC1CF5DF}"/>
          </ac:spMkLst>
        </pc:spChg>
        <pc:spChg chg="add del">
          <ac:chgData name="Bragg, Laura" userId="S::braggl@bhc.edu::114608d9-b24a-4a42-94f8-1056b934829a" providerId="AD" clId="Web-{0D4AF550-C63D-58A5-D5CA-9C0B47418F50}" dt="2020-10-05T01:43:57.783" v="525"/>
          <ac:spMkLst>
            <pc:docMk/>
            <pc:sldMk cId="2212503891" sldId="292"/>
            <ac:spMk id="10" creationId="{7527E565-DE8D-445C-9879-AD1D04415A78}"/>
          </ac:spMkLst>
        </pc:spChg>
        <pc:spChg chg="add del">
          <ac:chgData name="Bragg, Laura" userId="S::braggl@bhc.edu::114608d9-b24a-4a42-94f8-1056b934829a" providerId="AD" clId="Web-{0D4AF550-C63D-58A5-D5CA-9C0B47418F50}" dt="2020-10-05T01:44:59.299" v="533"/>
          <ac:spMkLst>
            <pc:docMk/>
            <pc:sldMk cId="2212503891" sldId="292"/>
            <ac:spMk id="12" creationId="{8E46F046-D267-4952-A9CF-D2E73187A6A4}"/>
          </ac:spMkLst>
        </pc:spChg>
        <pc:spChg chg="add del">
          <ac:chgData name="Bragg, Laura" userId="S::braggl@bhc.edu::114608d9-b24a-4a42-94f8-1056b934829a" providerId="AD" clId="Web-{0D4AF550-C63D-58A5-D5CA-9C0B47418F50}" dt="2020-10-05T01:44:59.299" v="533"/>
          <ac:spMkLst>
            <pc:docMk/>
            <pc:sldMk cId="2212503891" sldId="292"/>
            <ac:spMk id="14" creationId="{B0BCBBE0-549F-4678-BF52-43A69367C983}"/>
          </ac:spMkLst>
        </pc:spChg>
        <pc:spChg chg="add">
          <ac:chgData name="Bragg, Laura" userId="S::braggl@bhc.edu::114608d9-b24a-4a42-94f8-1056b934829a" providerId="AD" clId="Web-{0D4AF550-C63D-58A5-D5CA-9C0B47418F50}" dt="2020-10-05T01:44:59.299" v="533"/>
          <ac:spMkLst>
            <pc:docMk/>
            <pc:sldMk cId="2212503891" sldId="292"/>
            <ac:spMk id="19" creationId="{DC111578-7105-4228-B481-A1CA45D1888E}"/>
          </ac:spMkLst>
        </pc:spChg>
        <pc:picChg chg="add del mod">
          <ac:chgData name="Bragg, Laura" userId="S::braggl@bhc.edu::114608d9-b24a-4a42-94f8-1056b934829a" providerId="AD" clId="Web-{0D4AF550-C63D-58A5-D5CA-9C0B47418F50}" dt="2020-10-05T01:44:55.424" v="532"/>
          <ac:picMkLst>
            <pc:docMk/>
            <pc:sldMk cId="2212503891" sldId="292"/>
            <ac:picMk id="4" creationId="{4B530E2D-6FEC-4B49-99B2-93138A1CD5C5}"/>
          </ac:picMkLst>
        </pc:picChg>
        <pc:picChg chg="add mod">
          <ac:chgData name="Bragg, Laura" userId="S::braggl@bhc.edu::114608d9-b24a-4a42-94f8-1056b934829a" providerId="AD" clId="Web-{0D4AF550-C63D-58A5-D5CA-9C0B47418F50}" dt="2020-10-05T01:44:59.299" v="533"/>
          <ac:picMkLst>
            <pc:docMk/>
            <pc:sldMk cId="2212503891" sldId="292"/>
            <ac:picMk id="8" creationId="{C9CDCD66-4B54-4E6C-AEEF-8DB38CA74558}"/>
          </ac:picMkLst>
        </pc:picChg>
      </pc:sldChg>
      <pc:sldChg chg="addSp delSp modSp new mod ord setBg">
        <pc:chgData name="Bragg, Laura" userId="S::braggl@bhc.edu::114608d9-b24a-4a42-94f8-1056b934829a" providerId="AD" clId="Web-{0D4AF550-C63D-58A5-D5CA-9C0B47418F50}" dt="2020-10-05T01:58:47.351" v="790" actId="20577"/>
        <pc:sldMkLst>
          <pc:docMk/>
          <pc:sldMk cId="948594651" sldId="293"/>
        </pc:sldMkLst>
        <pc:spChg chg="mod">
          <ac:chgData name="Bragg, Laura" userId="S::braggl@bhc.edu::114608d9-b24a-4a42-94f8-1056b934829a" providerId="AD" clId="Web-{0D4AF550-C63D-58A5-D5CA-9C0B47418F50}" dt="2020-10-05T01:58:15.476" v="770"/>
          <ac:spMkLst>
            <pc:docMk/>
            <pc:sldMk cId="948594651" sldId="293"/>
            <ac:spMk id="2" creationId="{556436A3-327F-465B-9DC6-F4FCB1AB6408}"/>
          </ac:spMkLst>
        </pc:spChg>
        <pc:spChg chg="mod ord">
          <ac:chgData name="Bragg, Laura" userId="S::braggl@bhc.edu::114608d9-b24a-4a42-94f8-1056b934829a" providerId="AD" clId="Web-{0D4AF550-C63D-58A5-D5CA-9C0B47418F50}" dt="2020-10-05T01:58:47.351" v="790" actId="20577"/>
          <ac:spMkLst>
            <pc:docMk/>
            <pc:sldMk cId="948594651" sldId="293"/>
            <ac:spMk id="3" creationId="{950F4A80-F3D7-408C-BE3D-4665E8D7DFE3}"/>
          </ac:spMkLst>
        </pc:spChg>
        <pc:spChg chg="add del mod">
          <ac:chgData name="Bragg, Laura" userId="S::braggl@bhc.edu::114608d9-b24a-4a42-94f8-1056b934829a" providerId="AD" clId="Web-{0D4AF550-C63D-58A5-D5CA-9C0B47418F50}" dt="2020-10-05T01:58:22.960" v="771"/>
          <ac:spMkLst>
            <pc:docMk/>
            <pc:sldMk cId="948594651" sldId="293"/>
            <ac:spMk id="5" creationId="{D6D72748-381E-40B7-978A-B02B2C244F67}"/>
          </ac:spMkLst>
        </pc:spChg>
        <pc:spChg chg="add">
          <ac:chgData name="Bragg, Laura" userId="S::braggl@bhc.edu::114608d9-b24a-4a42-94f8-1056b934829a" providerId="AD" clId="Web-{0D4AF550-C63D-58A5-D5CA-9C0B47418F50}" dt="2020-10-05T01:58:15.476" v="770"/>
          <ac:spMkLst>
            <pc:docMk/>
            <pc:sldMk cId="948594651" sldId="293"/>
            <ac:spMk id="10" creationId="{7527E565-DE8D-445C-9879-AD1D04415A78}"/>
          </ac:spMkLst>
        </pc:spChg>
        <pc:picChg chg="add mod">
          <ac:chgData name="Bragg, Laura" userId="S::braggl@bhc.edu::114608d9-b24a-4a42-94f8-1056b934829a" providerId="AD" clId="Web-{0D4AF550-C63D-58A5-D5CA-9C0B47418F50}" dt="2020-10-05T01:58:15.476" v="770"/>
          <ac:picMkLst>
            <pc:docMk/>
            <pc:sldMk cId="948594651" sldId="293"/>
            <ac:picMk id="4" creationId="{DDBEB454-6229-4B41-A609-DDFF2F8F31B3}"/>
          </ac:picMkLst>
        </pc:picChg>
      </pc:sldChg>
      <pc:sldChg chg="addSp delSp modSp new del mod setBg">
        <pc:chgData name="Bragg, Laura" userId="S::braggl@bhc.edu::114608d9-b24a-4a42-94f8-1056b934829a" providerId="AD" clId="Web-{0D4AF550-C63D-58A5-D5CA-9C0B47418F50}" dt="2020-10-05T01:56:20.225" v="737"/>
        <pc:sldMkLst>
          <pc:docMk/>
          <pc:sldMk cId="1172518664" sldId="293"/>
        </pc:sldMkLst>
        <pc:spChg chg="mod">
          <ac:chgData name="Bragg, Laura" userId="S::braggl@bhc.edu::114608d9-b24a-4a42-94f8-1056b934829a" providerId="AD" clId="Web-{0D4AF550-C63D-58A5-D5CA-9C0B47418F50}" dt="2020-10-05T01:49:41.973" v="593"/>
          <ac:spMkLst>
            <pc:docMk/>
            <pc:sldMk cId="1172518664" sldId="293"/>
            <ac:spMk id="2" creationId="{25A91145-BC82-4301-824D-640B2D592D96}"/>
          </ac:spMkLst>
        </pc:spChg>
        <pc:spChg chg="mod ord">
          <ac:chgData name="Bragg, Laura" userId="S::braggl@bhc.edu::114608d9-b24a-4a42-94f8-1056b934829a" providerId="AD" clId="Web-{0D4AF550-C63D-58A5-D5CA-9C0B47418F50}" dt="2020-10-05T01:50:58.051" v="647" actId="20577"/>
          <ac:spMkLst>
            <pc:docMk/>
            <pc:sldMk cId="1172518664" sldId="293"/>
            <ac:spMk id="3" creationId="{527898E4-BCF7-47A9-AC00-17EEB7595347}"/>
          </ac:spMkLst>
        </pc:spChg>
        <pc:spChg chg="add del mod">
          <ac:chgData name="Bragg, Laura" userId="S::braggl@bhc.edu::114608d9-b24a-4a42-94f8-1056b934829a" providerId="AD" clId="Web-{0D4AF550-C63D-58A5-D5CA-9C0B47418F50}" dt="2020-10-05T01:49:54.567" v="594"/>
          <ac:spMkLst>
            <pc:docMk/>
            <pc:sldMk cId="1172518664" sldId="293"/>
            <ac:spMk id="6" creationId="{D645226A-A2FC-4B82-A919-02F6ECAEDA27}"/>
          </ac:spMkLst>
        </pc:spChg>
        <pc:spChg chg="add del">
          <ac:chgData name="Bragg, Laura" userId="S::braggl@bhc.edu::114608d9-b24a-4a42-94f8-1056b934829a" providerId="AD" clId="Web-{0D4AF550-C63D-58A5-D5CA-9C0B47418F50}" dt="2020-10-05T01:49:41.973" v="593"/>
          <ac:spMkLst>
            <pc:docMk/>
            <pc:sldMk cId="1172518664" sldId="293"/>
            <ac:spMk id="9" creationId="{7527E565-DE8D-445C-9879-AD1D04415A78}"/>
          </ac:spMkLst>
        </pc:spChg>
        <pc:spChg chg="add">
          <ac:chgData name="Bragg, Laura" userId="S::braggl@bhc.edu::114608d9-b24a-4a42-94f8-1056b934829a" providerId="AD" clId="Web-{0D4AF550-C63D-58A5-D5CA-9C0B47418F50}" dt="2020-10-05T01:49:41.973" v="593"/>
          <ac:spMkLst>
            <pc:docMk/>
            <pc:sldMk cId="1172518664" sldId="293"/>
            <ac:spMk id="14" creationId="{CE14FBD6-A8E7-4AAF-914D-B7E8BE5961BF}"/>
          </ac:spMkLst>
        </pc:spChg>
        <pc:picChg chg="add mod ord">
          <ac:chgData name="Bragg, Laura" userId="S::braggl@bhc.edu::114608d9-b24a-4a42-94f8-1056b934829a" providerId="AD" clId="Web-{0D4AF550-C63D-58A5-D5CA-9C0B47418F50}" dt="2020-10-05T01:49:41.973" v="593"/>
          <ac:picMkLst>
            <pc:docMk/>
            <pc:sldMk cId="1172518664" sldId="293"/>
            <ac:picMk id="4" creationId="{9DB42EA7-599B-4DF2-8F1F-68091E45A378}"/>
          </ac:picMkLst>
        </pc:picChg>
        <pc:picChg chg="add mod">
          <ac:chgData name="Bragg, Laura" userId="S::braggl@bhc.edu::114608d9-b24a-4a42-94f8-1056b934829a" providerId="AD" clId="Web-{0D4AF550-C63D-58A5-D5CA-9C0B47418F50}" dt="2020-10-05T01:49:41.973" v="593"/>
          <ac:picMkLst>
            <pc:docMk/>
            <pc:sldMk cId="1172518664" sldId="293"/>
            <ac:picMk id="5" creationId="{666C6823-82B2-4E6D-9C0A-4CE06FF8A3D0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2:01:51.774" v="832" actId="20577"/>
        <pc:sldMkLst>
          <pc:docMk/>
          <pc:sldMk cId="163503119" sldId="294"/>
        </pc:sldMkLst>
        <pc:spChg chg="mod">
          <ac:chgData name="Bragg, Laura" userId="S::braggl@bhc.edu::114608d9-b24a-4a42-94f8-1056b934829a" providerId="AD" clId="Web-{0D4AF550-C63D-58A5-D5CA-9C0B47418F50}" dt="2020-10-05T02:01:10.289" v="830"/>
          <ac:spMkLst>
            <pc:docMk/>
            <pc:sldMk cId="163503119" sldId="294"/>
            <ac:spMk id="2" creationId="{DA05853E-D0D8-4863-BCB0-FC14E9CC0A01}"/>
          </ac:spMkLst>
        </pc:spChg>
        <pc:spChg chg="mod ord">
          <ac:chgData name="Bragg, Laura" userId="S::braggl@bhc.edu::114608d9-b24a-4a42-94f8-1056b934829a" providerId="AD" clId="Web-{0D4AF550-C63D-58A5-D5CA-9C0B47418F50}" dt="2020-10-05T02:01:51.774" v="832" actId="20577"/>
          <ac:spMkLst>
            <pc:docMk/>
            <pc:sldMk cId="163503119" sldId="294"/>
            <ac:spMk id="3" creationId="{5AE4B386-49CB-497A-AA5D-66D1D6479ACD}"/>
          </ac:spMkLst>
        </pc:spChg>
        <pc:spChg chg="add del mod">
          <ac:chgData name="Bragg, Laura" userId="S::braggl@bhc.edu::114608d9-b24a-4a42-94f8-1056b934829a" providerId="AD" clId="Web-{0D4AF550-C63D-58A5-D5CA-9C0B47418F50}" dt="2020-10-05T02:01:15.883" v="831"/>
          <ac:spMkLst>
            <pc:docMk/>
            <pc:sldMk cId="163503119" sldId="294"/>
            <ac:spMk id="5" creationId="{19DE1A3F-4661-4CA2-AD6B-0FC0721B6185}"/>
          </ac:spMkLst>
        </pc:spChg>
        <pc:spChg chg="add">
          <ac:chgData name="Bragg, Laura" userId="S::braggl@bhc.edu::114608d9-b24a-4a42-94f8-1056b934829a" providerId="AD" clId="Web-{0D4AF550-C63D-58A5-D5CA-9C0B47418F50}" dt="2020-10-05T02:01:10.289" v="830"/>
          <ac:spMkLst>
            <pc:docMk/>
            <pc:sldMk cId="163503119" sldId="294"/>
            <ac:spMk id="10" creationId="{7527E565-DE8D-445C-9879-AD1D04415A78}"/>
          </ac:spMkLst>
        </pc:spChg>
        <pc:picChg chg="add mod">
          <ac:chgData name="Bragg, Laura" userId="S::braggl@bhc.edu::114608d9-b24a-4a42-94f8-1056b934829a" providerId="AD" clId="Web-{0D4AF550-C63D-58A5-D5CA-9C0B47418F50}" dt="2020-10-05T02:01:10.289" v="830"/>
          <ac:picMkLst>
            <pc:docMk/>
            <pc:sldMk cId="163503119" sldId="294"/>
            <ac:picMk id="4" creationId="{B7615562-1067-480B-9793-810692953062}"/>
          </ac:picMkLst>
        </pc:picChg>
      </pc:sldChg>
      <pc:sldChg chg="modSp new del">
        <pc:chgData name="Bragg, Laura" userId="S::braggl@bhc.edu::114608d9-b24a-4a42-94f8-1056b934829a" providerId="AD" clId="Web-{0D4AF550-C63D-58A5-D5CA-9C0B47418F50}" dt="2020-10-05T01:53:53.302" v="716"/>
        <pc:sldMkLst>
          <pc:docMk/>
          <pc:sldMk cId="1330040801" sldId="294"/>
        </pc:sldMkLst>
        <pc:spChg chg="mod">
          <ac:chgData name="Bragg, Laura" userId="S::braggl@bhc.edu::114608d9-b24a-4a42-94f8-1056b934829a" providerId="AD" clId="Web-{0D4AF550-C63D-58A5-D5CA-9C0B47418F50}" dt="2020-10-05T01:52:07.708" v="657" actId="20577"/>
          <ac:spMkLst>
            <pc:docMk/>
            <pc:sldMk cId="1330040801" sldId="294"/>
            <ac:spMk id="2" creationId="{92EA4F1E-6283-451D-8C91-95C81E473B0B}"/>
          </ac:spMkLst>
        </pc:spChg>
      </pc:sldChg>
      <pc:sldChg chg="addSp modSp new mod setBg">
        <pc:chgData name="Bragg, Laura" userId="S::braggl@bhc.edu::114608d9-b24a-4a42-94f8-1056b934829a" providerId="AD" clId="Web-{0D4AF550-C63D-58A5-D5CA-9C0B47418F50}" dt="2020-10-05T02:06:30.323" v="925" actId="20577"/>
        <pc:sldMkLst>
          <pc:docMk/>
          <pc:sldMk cId="2942278033" sldId="295"/>
        </pc:sldMkLst>
        <pc:spChg chg="mod">
          <ac:chgData name="Bragg, Laura" userId="S::braggl@bhc.edu::114608d9-b24a-4a42-94f8-1056b934829a" providerId="AD" clId="Web-{0D4AF550-C63D-58A5-D5CA-9C0B47418F50}" dt="2020-10-05T02:06:01.729" v="894"/>
          <ac:spMkLst>
            <pc:docMk/>
            <pc:sldMk cId="2942278033" sldId="295"/>
            <ac:spMk id="2" creationId="{ED639D43-420D-44B7-81CB-55CD7EA4BD6D}"/>
          </ac:spMkLst>
        </pc:spChg>
        <pc:spChg chg="mod ord">
          <ac:chgData name="Bragg, Laura" userId="S::braggl@bhc.edu::114608d9-b24a-4a42-94f8-1056b934829a" providerId="AD" clId="Web-{0D4AF550-C63D-58A5-D5CA-9C0B47418F50}" dt="2020-10-05T02:06:30.323" v="925" actId="20577"/>
          <ac:spMkLst>
            <pc:docMk/>
            <pc:sldMk cId="2942278033" sldId="295"/>
            <ac:spMk id="3" creationId="{58F7C0DC-FBE1-4ED1-B9C9-FFEDEF44F110}"/>
          </ac:spMkLst>
        </pc:spChg>
        <pc:spChg chg="add">
          <ac:chgData name="Bragg, Laura" userId="S::braggl@bhc.edu::114608d9-b24a-4a42-94f8-1056b934829a" providerId="AD" clId="Web-{0D4AF550-C63D-58A5-D5CA-9C0B47418F50}" dt="2020-10-05T02:06:01.729" v="894"/>
          <ac:spMkLst>
            <pc:docMk/>
            <pc:sldMk cId="2942278033" sldId="295"/>
            <ac:spMk id="9" creationId="{7527E565-DE8D-445C-9879-AD1D04415A78}"/>
          </ac:spMkLst>
        </pc:spChg>
        <pc:picChg chg="add mod">
          <ac:chgData name="Bragg, Laura" userId="S::braggl@bhc.edu::114608d9-b24a-4a42-94f8-1056b934829a" providerId="AD" clId="Web-{0D4AF550-C63D-58A5-D5CA-9C0B47418F50}" dt="2020-10-05T02:06:01.729" v="894"/>
          <ac:picMkLst>
            <pc:docMk/>
            <pc:sldMk cId="2942278033" sldId="295"/>
            <ac:picMk id="4" creationId="{5604D17A-9675-4AD8-B0B4-0E8BDB72B420}"/>
          </ac:picMkLst>
        </pc:picChg>
      </pc:sldChg>
      <pc:sldChg chg="new del">
        <pc:chgData name="Bragg, Laura" userId="S::braggl@bhc.edu::114608d9-b24a-4a42-94f8-1056b934829a" providerId="AD" clId="Web-{0D4AF550-C63D-58A5-D5CA-9C0B47418F50}" dt="2020-10-05T01:54:40.568" v="736"/>
        <pc:sldMkLst>
          <pc:docMk/>
          <pc:sldMk cId="2963443118" sldId="295"/>
        </pc:sldMkLst>
      </pc:sldChg>
      <pc:sldChg chg="addSp delSp modSp new mod setBg">
        <pc:chgData name="Bragg, Laura" userId="S::braggl@bhc.edu::114608d9-b24a-4a42-94f8-1056b934829a" providerId="AD" clId="Web-{0D4AF550-C63D-58A5-D5CA-9C0B47418F50}" dt="2020-10-05T02:09:26.918" v="980"/>
        <pc:sldMkLst>
          <pc:docMk/>
          <pc:sldMk cId="3637254003" sldId="296"/>
        </pc:sldMkLst>
        <pc:spChg chg="mod">
          <ac:chgData name="Bragg, Laura" userId="S::braggl@bhc.edu::114608d9-b24a-4a42-94f8-1056b934829a" providerId="AD" clId="Web-{0D4AF550-C63D-58A5-D5CA-9C0B47418F50}" dt="2020-10-05T02:08:40.855" v="973"/>
          <ac:spMkLst>
            <pc:docMk/>
            <pc:sldMk cId="3637254003" sldId="296"/>
            <ac:spMk id="2" creationId="{DB16BF6A-155F-4250-A0E7-B8BB33FFD12B}"/>
          </ac:spMkLst>
        </pc:spChg>
        <pc:spChg chg="mod ord">
          <ac:chgData name="Bragg, Laura" userId="S::braggl@bhc.edu::114608d9-b24a-4a42-94f8-1056b934829a" providerId="AD" clId="Web-{0D4AF550-C63D-58A5-D5CA-9C0B47418F50}" dt="2020-10-05T02:09:19.606" v="977" actId="20577"/>
          <ac:spMkLst>
            <pc:docMk/>
            <pc:sldMk cId="3637254003" sldId="296"/>
            <ac:spMk id="3" creationId="{3B688D0B-AA43-41BF-BAB8-7DC7B182045A}"/>
          </ac:spMkLst>
        </pc:spChg>
        <pc:spChg chg="add del mod">
          <ac:chgData name="Bragg, Laura" userId="S::braggl@bhc.edu::114608d9-b24a-4a42-94f8-1056b934829a" providerId="AD" clId="Web-{0D4AF550-C63D-58A5-D5CA-9C0B47418F50}" dt="2020-10-05T02:09:26.918" v="980"/>
          <ac:spMkLst>
            <pc:docMk/>
            <pc:sldMk cId="3637254003" sldId="296"/>
            <ac:spMk id="5" creationId="{77A299AE-F1C6-4C25-889B-2780D6DE39E4}"/>
          </ac:spMkLst>
        </pc:spChg>
        <pc:spChg chg="add">
          <ac:chgData name="Bragg, Laura" userId="S::braggl@bhc.edu::114608d9-b24a-4a42-94f8-1056b934829a" providerId="AD" clId="Web-{0D4AF550-C63D-58A5-D5CA-9C0B47418F50}" dt="2020-10-05T02:08:40.855" v="973"/>
          <ac:spMkLst>
            <pc:docMk/>
            <pc:sldMk cId="3637254003" sldId="296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08:40.855" v="973"/>
          <ac:picMkLst>
            <pc:docMk/>
            <pc:sldMk cId="3637254003" sldId="296"/>
            <ac:picMk id="4" creationId="{C5C40CA9-D552-4FFA-B953-FBB2BADE7140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2:14:06.704" v="1071" actId="20577"/>
        <pc:sldMkLst>
          <pc:docMk/>
          <pc:sldMk cId="659631640" sldId="297"/>
        </pc:sldMkLst>
        <pc:spChg chg="mod">
          <ac:chgData name="Bragg, Laura" userId="S::braggl@bhc.edu::114608d9-b24a-4a42-94f8-1056b934829a" providerId="AD" clId="Web-{0D4AF550-C63D-58A5-D5CA-9C0B47418F50}" dt="2020-10-05T02:13:09.485" v="1040"/>
          <ac:spMkLst>
            <pc:docMk/>
            <pc:sldMk cId="659631640" sldId="297"/>
            <ac:spMk id="2" creationId="{3C874D90-B559-4CAB-915D-9B0E688AF355}"/>
          </ac:spMkLst>
        </pc:spChg>
        <pc:spChg chg="mod ord">
          <ac:chgData name="Bragg, Laura" userId="S::braggl@bhc.edu::114608d9-b24a-4a42-94f8-1056b934829a" providerId="AD" clId="Web-{0D4AF550-C63D-58A5-D5CA-9C0B47418F50}" dt="2020-10-05T02:14:06.704" v="1071" actId="20577"/>
          <ac:spMkLst>
            <pc:docMk/>
            <pc:sldMk cId="659631640" sldId="297"/>
            <ac:spMk id="3" creationId="{B17CB4C8-9F11-491C-B4A5-AFBEA2EA4726}"/>
          </ac:spMkLst>
        </pc:spChg>
        <pc:spChg chg="add del mod">
          <ac:chgData name="Bragg, Laura" userId="S::braggl@bhc.edu::114608d9-b24a-4a42-94f8-1056b934829a" providerId="AD" clId="Web-{0D4AF550-C63D-58A5-D5CA-9C0B47418F50}" dt="2020-10-05T02:13:18.360" v="1041"/>
          <ac:spMkLst>
            <pc:docMk/>
            <pc:sldMk cId="659631640" sldId="297"/>
            <ac:spMk id="5" creationId="{6ECAA703-E01E-4D01-864B-BEABFE408526}"/>
          </ac:spMkLst>
        </pc:spChg>
        <pc:spChg chg="add">
          <ac:chgData name="Bragg, Laura" userId="S::braggl@bhc.edu::114608d9-b24a-4a42-94f8-1056b934829a" providerId="AD" clId="Web-{0D4AF550-C63D-58A5-D5CA-9C0B47418F50}" dt="2020-10-05T02:13:09.485" v="1040"/>
          <ac:spMkLst>
            <pc:docMk/>
            <pc:sldMk cId="659631640" sldId="297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13:09.485" v="1040"/>
          <ac:picMkLst>
            <pc:docMk/>
            <pc:sldMk cId="659631640" sldId="297"/>
            <ac:picMk id="4" creationId="{FB14F7BA-B31E-4519-9ADC-5210C429A870}"/>
          </ac:picMkLst>
        </pc:picChg>
      </pc:sldChg>
      <pc:sldChg chg="addSp delSp modSp new mod ord setBg">
        <pc:chgData name="Bragg, Laura" userId="S::braggl@bhc.edu::114608d9-b24a-4a42-94f8-1056b934829a" providerId="AD" clId="Web-{0D4AF550-C63D-58A5-D5CA-9C0B47418F50}" dt="2020-10-05T02:30:58.571" v="1257" actId="20577"/>
        <pc:sldMkLst>
          <pc:docMk/>
          <pc:sldMk cId="3528312096" sldId="298"/>
        </pc:sldMkLst>
        <pc:spChg chg="mod">
          <ac:chgData name="Bragg, Laura" userId="S::braggl@bhc.edu::114608d9-b24a-4a42-94f8-1056b934829a" providerId="AD" clId="Web-{0D4AF550-C63D-58A5-D5CA-9C0B47418F50}" dt="2020-10-05T02:30:58.571" v="1257" actId="20577"/>
          <ac:spMkLst>
            <pc:docMk/>
            <pc:sldMk cId="3528312096" sldId="298"/>
            <ac:spMk id="2" creationId="{644EA76A-0305-4050-87C5-7835D4BD2EB6}"/>
          </ac:spMkLst>
        </pc:spChg>
        <pc:spChg chg="mod ord">
          <ac:chgData name="Bragg, Laura" userId="S::braggl@bhc.edu::114608d9-b24a-4a42-94f8-1056b934829a" providerId="AD" clId="Web-{0D4AF550-C63D-58A5-D5CA-9C0B47418F50}" dt="2020-10-05T02:18:45.707" v="1099" actId="20577"/>
          <ac:spMkLst>
            <pc:docMk/>
            <pc:sldMk cId="3528312096" sldId="298"/>
            <ac:spMk id="3" creationId="{F73EA20C-206D-4393-948F-CFA55AF565E4}"/>
          </ac:spMkLst>
        </pc:spChg>
        <pc:spChg chg="add del mod">
          <ac:chgData name="Bragg, Laura" userId="S::braggl@bhc.edu::114608d9-b24a-4a42-94f8-1056b934829a" providerId="AD" clId="Web-{0D4AF550-C63D-58A5-D5CA-9C0B47418F50}" dt="2020-10-05T02:18:35.176" v="1098"/>
          <ac:spMkLst>
            <pc:docMk/>
            <pc:sldMk cId="3528312096" sldId="298"/>
            <ac:spMk id="5" creationId="{8A4271FE-2A55-4663-BD6E-1692DDCA8B8E}"/>
          </ac:spMkLst>
        </pc:spChg>
        <pc:spChg chg="add">
          <ac:chgData name="Bragg, Laura" userId="S::braggl@bhc.edu::114608d9-b24a-4a42-94f8-1056b934829a" providerId="AD" clId="Web-{0D4AF550-C63D-58A5-D5CA-9C0B47418F50}" dt="2020-10-05T02:18:26.330" v="1097"/>
          <ac:spMkLst>
            <pc:docMk/>
            <pc:sldMk cId="3528312096" sldId="298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18:26.330" v="1097"/>
          <ac:picMkLst>
            <pc:docMk/>
            <pc:sldMk cId="3528312096" sldId="298"/>
            <ac:picMk id="4" creationId="{D5575298-20C4-4BCD-BC9E-BA47D93AF60D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2:30:48.883" v="1254" actId="20577"/>
        <pc:sldMkLst>
          <pc:docMk/>
          <pc:sldMk cId="3947888094" sldId="299"/>
        </pc:sldMkLst>
        <pc:spChg chg="mod">
          <ac:chgData name="Bragg, Laura" userId="S::braggl@bhc.edu::114608d9-b24a-4a42-94f8-1056b934829a" providerId="AD" clId="Web-{0D4AF550-C63D-58A5-D5CA-9C0B47418F50}" dt="2020-10-05T02:30:48.883" v="1254" actId="20577"/>
          <ac:spMkLst>
            <pc:docMk/>
            <pc:sldMk cId="3947888094" sldId="299"/>
            <ac:spMk id="2" creationId="{A11F2EF3-5073-49DC-8958-443638036B86}"/>
          </ac:spMkLst>
        </pc:spChg>
        <pc:spChg chg="mod ord">
          <ac:chgData name="Bragg, Laura" userId="S::braggl@bhc.edu::114608d9-b24a-4a42-94f8-1056b934829a" providerId="AD" clId="Web-{0D4AF550-C63D-58A5-D5CA-9C0B47418F50}" dt="2020-10-05T02:22:43.771" v="1194" actId="20577"/>
          <ac:spMkLst>
            <pc:docMk/>
            <pc:sldMk cId="3947888094" sldId="299"/>
            <ac:spMk id="3" creationId="{1709B511-A3C1-4403-A9D8-068E3E99AB54}"/>
          </ac:spMkLst>
        </pc:spChg>
        <pc:spChg chg="add del mod">
          <ac:chgData name="Bragg, Laura" userId="S::braggl@bhc.edu::114608d9-b24a-4a42-94f8-1056b934829a" providerId="AD" clId="Web-{0D4AF550-C63D-58A5-D5CA-9C0B47418F50}" dt="2020-10-05T02:22:12.896" v="1163"/>
          <ac:spMkLst>
            <pc:docMk/>
            <pc:sldMk cId="3947888094" sldId="299"/>
            <ac:spMk id="5" creationId="{FD9FBBF6-C1F4-4C05-864E-6ED0AC6C9A70}"/>
          </ac:spMkLst>
        </pc:spChg>
        <pc:spChg chg="add">
          <ac:chgData name="Bragg, Laura" userId="S::braggl@bhc.edu::114608d9-b24a-4a42-94f8-1056b934829a" providerId="AD" clId="Web-{0D4AF550-C63D-58A5-D5CA-9C0B47418F50}" dt="2020-10-05T02:22:05.208" v="1162"/>
          <ac:spMkLst>
            <pc:docMk/>
            <pc:sldMk cId="3947888094" sldId="299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22:05.208" v="1162"/>
          <ac:picMkLst>
            <pc:docMk/>
            <pc:sldMk cId="3947888094" sldId="299"/>
            <ac:picMk id="4" creationId="{3FEF08B6-134A-489D-9AA3-28821E27D039}"/>
          </ac:picMkLst>
        </pc:picChg>
      </pc:sldChg>
      <pc:sldChg chg="addSp delSp modSp new mod ord setBg">
        <pc:chgData name="Bragg, Laura" userId="S::braggl@bhc.edu::114608d9-b24a-4a42-94f8-1056b934829a" providerId="AD" clId="Web-{0D4AF550-C63D-58A5-D5CA-9C0B47418F50}" dt="2020-10-05T02:30:41.899" v="1251" actId="20577"/>
        <pc:sldMkLst>
          <pc:docMk/>
          <pc:sldMk cId="4241923314" sldId="300"/>
        </pc:sldMkLst>
        <pc:spChg chg="mod">
          <ac:chgData name="Bragg, Laura" userId="S::braggl@bhc.edu::114608d9-b24a-4a42-94f8-1056b934829a" providerId="AD" clId="Web-{0D4AF550-C63D-58A5-D5CA-9C0B47418F50}" dt="2020-10-05T02:30:41.899" v="1251" actId="20577"/>
          <ac:spMkLst>
            <pc:docMk/>
            <pc:sldMk cId="4241923314" sldId="300"/>
            <ac:spMk id="2" creationId="{F4DC6757-9F9E-496E-AC81-39C63BF6FC3B}"/>
          </ac:spMkLst>
        </pc:spChg>
        <pc:spChg chg="mod ord">
          <ac:chgData name="Bragg, Laura" userId="S::braggl@bhc.edu::114608d9-b24a-4a42-94f8-1056b934829a" providerId="AD" clId="Web-{0D4AF550-C63D-58A5-D5CA-9C0B47418F50}" dt="2020-10-05T02:29:58.117" v="1240" actId="20577"/>
          <ac:spMkLst>
            <pc:docMk/>
            <pc:sldMk cId="4241923314" sldId="300"/>
            <ac:spMk id="3" creationId="{FF4AFA75-942A-49B7-B363-39F32A9A6DEA}"/>
          </ac:spMkLst>
        </pc:spChg>
        <pc:spChg chg="add del mod">
          <ac:chgData name="Bragg, Laura" userId="S::braggl@bhc.edu::114608d9-b24a-4a42-94f8-1056b934829a" providerId="AD" clId="Web-{0D4AF550-C63D-58A5-D5CA-9C0B47418F50}" dt="2020-10-05T02:26:02.460" v="1233"/>
          <ac:spMkLst>
            <pc:docMk/>
            <pc:sldMk cId="4241923314" sldId="300"/>
            <ac:spMk id="5" creationId="{A57F6DAF-C618-424C-93C2-FC21B32CB501}"/>
          </ac:spMkLst>
        </pc:spChg>
        <pc:spChg chg="add del mod">
          <ac:chgData name="Bragg, Laura" userId="S::braggl@bhc.edu::114608d9-b24a-4a42-94f8-1056b934829a" providerId="AD" clId="Web-{0D4AF550-C63D-58A5-D5CA-9C0B47418F50}" dt="2020-10-05T02:29:50.742" v="1239"/>
          <ac:spMkLst>
            <pc:docMk/>
            <pc:sldMk cId="4241923314" sldId="300"/>
            <ac:spMk id="8" creationId="{5D72FECC-5E38-48F1-9108-09CEB2D44225}"/>
          </ac:spMkLst>
        </pc:spChg>
        <pc:spChg chg="add del">
          <ac:chgData name="Bragg, Laura" userId="S::braggl@bhc.edu::114608d9-b24a-4a42-94f8-1056b934829a" providerId="AD" clId="Web-{0D4AF550-C63D-58A5-D5CA-9C0B47418F50}" dt="2020-10-05T02:29:44.820" v="1238"/>
          <ac:spMkLst>
            <pc:docMk/>
            <pc:sldMk cId="4241923314" sldId="300"/>
            <ac:spMk id="10" creationId="{DC111578-7105-4228-B481-A1CA45D1888E}"/>
          </ac:spMkLst>
        </pc:spChg>
        <pc:spChg chg="add">
          <ac:chgData name="Bragg, Laura" userId="S::braggl@bhc.edu::114608d9-b24a-4a42-94f8-1056b934829a" providerId="AD" clId="Web-{0D4AF550-C63D-58A5-D5CA-9C0B47418F50}" dt="2020-10-05T02:29:44.820" v="1238"/>
          <ac:spMkLst>
            <pc:docMk/>
            <pc:sldMk cId="4241923314" sldId="300"/>
            <ac:spMk id="15" creationId="{DC111578-7105-4228-B481-A1CA45D1888E}"/>
          </ac:spMkLst>
        </pc:spChg>
        <pc:picChg chg="add del mod">
          <ac:chgData name="Bragg, Laura" userId="S::braggl@bhc.edu::114608d9-b24a-4a42-94f8-1056b934829a" providerId="AD" clId="Web-{0D4AF550-C63D-58A5-D5CA-9C0B47418F50}" dt="2020-10-05T02:26:02.460" v="1233"/>
          <ac:picMkLst>
            <pc:docMk/>
            <pc:sldMk cId="4241923314" sldId="300"/>
            <ac:picMk id="4" creationId="{96AD56F4-239F-4C7F-84CA-D6C47BF7648E}"/>
          </ac:picMkLst>
        </pc:picChg>
        <pc:picChg chg="add mod">
          <ac:chgData name="Bragg, Laura" userId="S::braggl@bhc.edu::114608d9-b24a-4a42-94f8-1056b934829a" providerId="AD" clId="Web-{0D4AF550-C63D-58A5-D5CA-9C0B47418F50}" dt="2020-10-05T02:29:44.820" v="1238"/>
          <ac:picMkLst>
            <pc:docMk/>
            <pc:sldMk cId="4241923314" sldId="300"/>
            <ac:picMk id="7" creationId="{18B1ABA2-3E3D-4F6C-8004-9C3C535DA418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2:33:51.165" v="1297" actId="20577"/>
        <pc:sldMkLst>
          <pc:docMk/>
          <pc:sldMk cId="1159420540" sldId="301"/>
        </pc:sldMkLst>
        <pc:spChg chg="mod">
          <ac:chgData name="Bragg, Laura" userId="S::braggl@bhc.edu::114608d9-b24a-4a42-94f8-1056b934829a" providerId="AD" clId="Web-{0D4AF550-C63D-58A5-D5CA-9C0B47418F50}" dt="2020-10-05T02:33:34.837" v="1295"/>
          <ac:spMkLst>
            <pc:docMk/>
            <pc:sldMk cId="1159420540" sldId="301"/>
            <ac:spMk id="2" creationId="{37D83618-E18C-4917-A2A1-AD3C6996C405}"/>
          </ac:spMkLst>
        </pc:spChg>
        <pc:spChg chg="mod ord">
          <ac:chgData name="Bragg, Laura" userId="S::braggl@bhc.edu::114608d9-b24a-4a42-94f8-1056b934829a" providerId="AD" clId="Web-{0D4AF550-C63D-58A5-D5CA-9C0B47418F50}" dt="2020-10-05T02:33:51.165" v="1297" actId="20577"/>
          <ac:spMkLst>
            <pc:docMk/>
            <pc:sldMk cId="1159420540" sldId="301"/>
            <ac:spMk id="3" creationId="{F7DF0B37-3F7A-4E51-B80E-60D014398BEB}"/>
          </ac:spMkLst>
        </pc:spChg>
        <pc:spChg chg="add del mod">
          <ac:chgData name="Bragg, Laura" userId="S::braggl@bhc.edu::114608d9-b24a-4a42-94f8-1056b934829a" providerId="AD" clId="Web-{0D4AF550-C63D-58A5-D5CA-9C0B47418F50}" dt="2020-10-05T02:33:41.290" v="1296"/>
          <ac:spMkLst>
            <pc:docMk/>
            <pc:sldMk cId="1159420540" sldId="301"/>
            <ac:spMk id="5" creationId="{3CE6DDB7-8413-4115-9569-E21B21B40F16}"/>
          </ac:spMkLst>
        </pc:spChg>
        <pc:spChg chg="add">
          <ac:chgData name="Bragg, Laura" userId="S::braggl@bhc.edu::114608d9-b24a-4a42-94f8-1056b934829a" providerId="AD" clId="Web-{0D4AF550-C63D-58A5-D5CA-9C0B47418F50}" dt="2020-10-05T02:33:34.837" v="1295"/>
          <ac:spMkLst>
            <pc:docMk/>
            <pc:sldMk cId="1159420540" sldId="301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33:34.837" v="1295"/>
          <ac:picMkLst>
            <pc:docMk/>
            <pc:sldMk cId="1159420540" sldId="301"/>
            <ac:picMk id="4" creationId="{17A1F26A-C772-4D32-8EDB-27D517A6FDF8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2:38:36.937" v="1478" actId="20577"/>
        <pc:sldMkLst>
          <pc:docMk/>
          <pc:sldMk cId="3503675634" sldId="302"/>
        </pc:sldMkLst>
        <pc:spChg chg="mod">
          <ac:chgData name="Bragg, Laura" userId="S::braggl@bhc.edu::114608d9-b24a-4a42-94f8-1056b934829a" providerId="AD" clId="Web-{0D4AF550-C63D-58A5-D5CA-9C0B47418F50}" dt="2020-10-05T02:38:36.937" v="1478" actId="20577"/>
          <ac:spMkLst>
            <pc:docMk/>
            <pc:sldMk cId="3503675634" sldId="302"/>
            <ac:spMk id="2" creationId="{E36A512C-41A2-4FF4-BA56-4533F3B85ACD}"/>
          </ac:spMkLst>
        </pc:spChg>
        <pc:spChg chg="mod">
          <ac:chgData name="Bragg, Laura" userId="S::braggl@bhc.edu::114608d9-b24a-4a42-94f8-1056b934829a" providerId="AD" clId="Web-{0D4AF550-C63D-58A5-D5CA-9C0B47418F50}" dt="2020-10-05T02:38:33.027" v="1476" actId="20577"/>
          <ac:spMkLst>
            <pc:docMk/>
            <pc:sldMk cId="3503675634" sldId="302"/>
            <ac:spMk id="3" creationId="{2D8C67EB-65A1-4465-8699-E01C47C81A47}"/>
          </ac:spMkLst>
        </pc:spChg>
        <pc:spChg chg="add del mod">
          <ac:chgData name="Bragg, Laura" userId="S::braggl@bhc.edu::114608d9-b24a-4a42-94f8-1056b934829a" providerId="AD" clId="Web-{0D4AF550-C63D-58A5-D5CA-9C0B47418F50}" dt="2020-10-05T02:37:11.776" v="1392"/>
          <ac:spMkLst>
            <pc:docMk/>
            <pc:sldMk cId="3503675634" sldId="302"/>
            <ac:spMk id="5" creationId="{1CE8EC14-FBD9-456F-BA81-98C793803DA1}"/>
          </ac:spMkLst>
        </pc:spChg>
        <pc:spChg chg="add del mod">
          <ac:chgData name="Bragg, Laura" userId="S::braggl@bhc.edu::114608d9-b24a-4a42-94f8-1056b934829a" providerId="AD" clId="Web-{0D4AF550-C63D-58A5-D5CA-9C0B47418F50}" dt="2020-10-05T02:37:08.651" v="1391"/>
          <ac:spMkLst>
            <pc:docMk/>
            <pc:sldMk cId="3503675634" sldId="302"/>
            <ac:spMk id="8" creationId="{95E6DEB9-14B3-4515-90EF-35FB420BCC1E}"/>
          </ac:spMkLst>
        </pc:spChg>
        <pc:spChg chg="add del">
          <ac:chgData name="Bragg, Laura" userId="S::braggl@bhc.edu::114608d9-b24a-4a42-94f8-1056b934829a" providerId="AD" clId="Web-{0D4AF550-C63D-58A5-D5CA-9C0B47418F50}" dt="2020-10-05T02:38:05.746" v="1471"/>
          <ac:spMkLst>
            <pc:docMk/>
            <pc:sldMk cId="3503675634" sldId="302"/>
            <ac:spMk id="13" creationId="{CF6A01C6-A042-42B0-99DC-981834787FC7}"/>
          </ac:spMkLst>
        </pc:spChg>
        <pc:spChg chg="add">
          <ac:chgData name="Bragg, Laura" userId="S::braggl@bhc.edu::114608d9-b24a-4a42-94f8-1056b934829a" providerId="AD" clId="Web-{0D4AF550-C63D-58A5-D5CA-9C0B47418F50}" dt="2020-10-05T02:38:05.746" v="1471"/>
          <ac:spMkLst>
            <pc:docMk/>
            <pc:sldMk cId="3503675634" sldId="302"/>
            <ac:spMk id="18" creationId="{CF6A01C6-A042-42B0-99DC-981834787FC7}"/>
          </ac:spMkLst>
        </pc:spChg>
        <pc:picChg chg="add mod">
          <ac:chgData name="Bragg, Laura" userId="S::braggl@bhc.edu::114608d9-b24a-4a42-94f8-1056b934829a" providerId="AD" clId="Web-{0D4AF550-C63D-58A5-D5CA-9C0B47418F50}" dt="2020-10-05T02:37:03.323" v="1390"/>
          <ac:picMkLst>
            <pc:docMk/>
            <pc:sldMk cId="3503675634" sldId="302"/>
            <ac:picMk id="4" creationId="{36496598-3E24-46AA-816D-BF90114CBA77}"/>
          </ac:picMkLst>
        </pc:picChg>
        <pc:picChg chg="add mod ord">
          <ac:chgData name="Bragg, Laura" userId="S::braggl@bhc.edu::114608d9-b24a-4a42-94f8-1056b934829a" providerId="AD" clId="Web-{0D4AF550-C63D-58A5-D5CA-9C0B47418F50}" dt="2020-10-05T02:37:03.323" v="1390"/>
          <ac:picMkLst>
            <pc:docMk/>
            <pc:sldMk cId="3503675634" sldId="302"/>
            <ac:picMk id="7" creationId="{64D82400-00FA-4736-AD87-35668D3CAB2A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2:41:18.719" v="1566" actId="20577"/>
        <pc:sldMkLst>
          <pc:docMk/>
          <pc:sldMk cId="3819161440" sldId="303"/>
        </pc:sldMkLst>
        <pc:spChg chg="mod">
          <ac:chgData name="Bragg, Laura" userId="S::braggl@bhc.edu::114608d9-b24a-4a42-94f8-1056b934829a" providerId="AD" clId="Web-{0D4AF550-C63D-58A5-D5CA-9C0B47418F50}" dt="2020-10-05T02:41:18.719" v="1566" actId="20577"/>
          <ac:spMkLst>
            <pc:docMk/>
            <pc:sldMk cId="3819161440" sldId="303"/>
            <ac:spMk id="2" creationId="{84084BCE-768A-4562-A014-712A19DE3853}"/>
          </ac:spMkLst>
        </pc:spChg>
        <pc:spChg chg="mod ord">
          <ac:chgData name="Bragg, Laura" userId="S::braggl@bhc.edu::114608d9-b24a-4a42-94f8-1056b934829a" providerId="AD" clId="Web-{0D4AF550-C63D-58A5-D5CA-9C0B47418F50}" dt="2020-10-05T02:41:15.109" v="1564" actId="20577"/>
          <ac:spMkLst>
            <pc:docMk/>
            <pc:sldMk cId="3819161440" sldId="303"/>
            <ac:spMk id="3" creationId="{F3B546CB-9223-42FD-BD77-14F63081F2E4}"/>
          </ac:spMkLst>
        </pc:spChg>
        <pc:spChg chg="add del mod">
          <ac:chgData name="Bragg, Laura" userId="S::braggl@bhc.edu::114608d9-b24a-4a42-94f8-1056b934829a" providerId="AD" clId="Web-{0D4AF550-C63D-58A5-D5CA-9C0B47418F50}" dt="2020-10-05T02:40:36.484" v="1532"/>
          <ac:spMkLst>
            <pc:docMk/>
            <pc:sldMk cId="3819161440" sldId="303"/>
            <ac:spMk id="5" creationId="{D7E406F5-F554-4EA0-B483-DB1F60BE0536}"/>
          </ac:spMkLst>
        </pc:spChg>
        <pc:spChg chg="add">
          <ac:chgData name="Bragg, Laura" userId="S::braggl@bhc.edu::114608d9-b24a-4a42-94f8-1056b934829a" providerId="AD" clId="Web-{0D4AF550-C63D-58A5-D5CA-9C0B47418F50}" dt="2020-10-05T02:40:30.703" v="1531"/>
          <ac:spMkLst>
            <pc:docMk/>
            <pc:sldMk cId="3819161440" sldId="303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40:30.703" v="1531"/>
          <ac:picMkLst>
            <pc:docMk/>
            <pc:sldMk cId="3819161440" sldId="303"/>
            <ac:picMk id="4" creationId="{BCECCB6F-0299-446D-A2E6-707C0B43BC60}"/>
          </ac:picMkLst>
        </pc:picChg>
      </pc:sldChg>
      <pc:sldChg chg="addSp modSp new mod setBg">
        <pc:chgData name="Bragg, Laura" userId="S::braggl@bhc.edu::114608d9-b24a-4a42-94f8-1056b934829a" providerId="AD" clId="Web-{0D4AF550-C63D-58A5-D5CA-9C0B47418F50}" dt="2020-10-05T02:45:01.083" v="1693" actId="20577"/>
        <pc:sldMkLst>
          <pc:docMk/>
          <pc:sldMk cId="2098002195" sldId="304"/>
        </pc:sldMkLst>
        <pc:spChg chg="mod">
          <ac:chgData name="Bragg, Laura" userId="S::braggl@bhc.edu::114608d9-b24a-4a42-94f8-1056b934829a" providerId="AD" clId="Web-{0D4AF550-C63D-58A5-D5CA-9C0B47418F50}" dt="2020-10-05T02:44:14.989" v="1624"/>
          <ac:spMkLst>
            <pc:docMk/>
            <pc:sldMk cId="2098002195" sldId="304"/>
            <ac:spMk id="2" creationId="{D8F4E5BF-BE98-4A5A-8A2C-C6794B63601B}"/>
          </ac:spMkLst>
        </pc:spChg>
        <pc:spChg chg="mod ord">
          <ac:chgData name="Bragg, Laura" userId="S::braggl@bhc.edu::114608d9-b24a-4a42-94f8-1056b934829a" providerId="AD" clId="Web-{0D4AF550-C63D-58A5-D5CA-9C0B47418F50}" dt="2020-10-05T02:45:01.083" v="1693" actId="20577"/>
          <ac:spMkLst>
            <pc:docMk/>
            <pc:sldMk cId="2098002195" sldId="304"/>
            <ac:spMk id="3" creationId="{5A84CB01-6B56-4F5B-BA24-DD3D8A188AA4}"/>
          </ac:spMkLst>
        </pc:spChg>
        <pc:spChg chg="add">
          <ac:chgData name="Bragg, Laura" userId="S::braggl@bhc.edu::114608d9-b24a-4a42-94f8-1056b934829a" providerId="AD" clId="Web-{0D4AF550-C63D-58A5-D5CA-9C0B47418F50}" dt="2020-10-05T02:44:14.989" v="1624"/>
          <ac:spMkLst>
            <pc:docMk/>
            <pc:sldMk cId="2098002195" sldId="304"/>
            <ac:spMk id="9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44:14.989" v="1624"/>
          <ac:picMkLst>
            <pc:docMk/>
            <pc:sldMk cId="2098002195" sldId="304"/>
            <ac:picMk id="4" creationId="{68F59451-CEFF-42A4-9245-CA56AFC22EB7}"/>
          </ac:picMkLst>
        </pc:picChg>
      </pc:sldChg>
      <pc:sldChg chg="addSp delSp modSp new mod setBg">
        <pc:chgData name="Bragg, Laura" userId="S::braggl@bhc.edu::114608d9-b24a-4a42-94f8-1056b934829a" providerId="AD" clId="Web-{0D4AF550-C63D-58A5-D5CA-9C0B47418F50}" dt="2020-10-05T02:48:04.162" v="1781" actId="20577"/>
        <pc:sldMkLst>
          <pc:docMk/>
          <pc:sldMk cId="3447252616" sldId="305"/>
        </pc:sldMkLst>
        <pc:spChg chg="mod">
          <ac:chgData name="Bragg, Laura" userId="S::braggl@bhc.edu::114608d9-b24a-4a42-94f8-1056b934829a" providerId="AD" clId="Web-{0D4AF550-C63D-58A5-D5CA-9C0B47418F50}" dt="2020-10-05T02:47:08.131" v="1735"/>
          <ac:spMkLst>
            <pc:docMk/>
            <pc:sldMk cId="3447252616" sldId="305"/>
            <ac:spMk id="2" creationId="{0601C868-68B5-425A-8232-6165ADC34CAF}"/>
          </ac:spMkLst>
        </pc:spChg>
        <pc:spChg chg="mod ord">
          <ac:chgData name="Bragg, Laura" userId="S::braggl@bhc.edu::114608d9-b24a-4a42-94f8-1056b934829a" providerId="AD" clId="Web-{0D4AF550-C63D-58A5-D5CA-9C0B47418F50}" dt="2020-10-05T02:48:04.162" v="1781" actId="20577"/>
          <ac:spMkLst>
            <pc:docMk/>
            <pc:sldMk cId="3447252616" sldId="305"/>
            <ac:spMk id="3" creationId="{41C4B9E0-7536-429A-A239-8DF385176B64}"/>
          </ac:spMkLst>
        </pc:spChg>
        <pc:spChg chg="add del mod">
          <ac:chgData name="Bragg, Laura" userId="S::braggl@bhc.edu::114608d9-b24a-4a42-94f8-1056b934829a" providerId="AD" clId="Web-{0D4AF550-C63D-58A5-D5CA-9C0B47418F50}" dt="2020-10-05T02:47:16.943" v="1736"/>
          <ac:spMkLst>
            <pc:docMk/>
            <pc:sldMk cId="3447252616" sldId="305"/>
            <ac:spMk id="5" creationId="{AEAA4623-7802-437D-A5D2-31757CD88349}"/>
          </ac:spMkLst>
        </pc:spChg>
        <pc:spChg chg="add">
          <ac:chgData name="Bragg, Laura" userId="S::braggl@bhc.edu::114608d9-b24a-4a42-94f8-1056b934829a" providerId="AD" clId="Web-{0D4AF550-C63D-58A5-D5CA-9C0B47418F50}" dt="2020-10-05T02:47:08.131" v="1735"/>
          <ac:spMkLst>
            <pc:docMk/>
            <pc:sldMk cId="3447252616" sldId="305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47:08.131" v="1735"/>
          <ac:picMkLst>
            <pc:docMk/>
            <pc:sldMk cId="3447252616" sldId="305"/>
            <ac:picMk id="4" creationId="{0FCA50D7-140B-4AFF-BAB7-FE2A53AAA1A7}"/>
          </ac:picMkLst>
        </pc:picChg>
      </pc:sldChg>
      <pc:sldChg chg="addSp modSp new mod setBg">
        <pc:chgData name="Bragg, Laura" userId="S::braggl@bhc.edu::114608d9-b24a-4a42-94f8-1056b934829a" providerId="AD" clId="Web-{0D4AF550-C63D-58A5-D5CA-9C0B47418F50}" dt="2020-10-05T02:56:28.431" v="2293" actId="20577"/>
        <pc:sldMkLst>
          <pc:docMk/>
          <pc:sldMk cId="1734451692" sldId="306"/>
        </pc:sldMkLst>
        <pc:spChg chg="mod">
          <ac:chgData name="Bragg, Laura" userId="S::braggl@bhc.edu::114608d9-b24a-4a42-94f8-1056b934829a" providerId="AD" clId="Web-{0D4AF550-C63D-58A5-D5CA-9C0B47418F50}" dt="2020-10-05T02:50:05.304" v="1836"/>
          <ac:spMkLst>
            <pc:docMk/>
            <pc:sldMk cId="1734451692" sldId="306"/>
            <ac:spMk id="2" creationId="{63BF4490-6F5B-48B0-8632-0FF2669D63EA}"/>
          </ac:spMkLst>
        </pc:spChg>
        <pc:spChg chg="mod ord">
          <ac:chgData name="Bragg, Laura" userId="S::braggl@bhc.edu::114608d9-b24a-4a42-94f8-1056b934829a" providerId="AD" clId="Web-{0D4AF550-C63D-58A5-D5CA-9C0B47418F50}" dt="2020-10-05T02:56:28.431" v="2293" actId="20577"/>
          <ac:spMkLst>
            <pc:docMk/>
            <pc:sldMk cId="1734451692" sldId="306"/>
            <ac:spMk id="3" creationId="{38C36835-E6E7-4039-8689-524FADBCE54C}"/>
          </ac:spMkLst>
        </pc:spChg>
        <pc:spChg chg="add mod">
          <ac:chgData name="Bragg, Laura" userId="S::braggl@bhc.edu::114608d9-b24a-4a42-94f8-1056b934829a" providerId="AD" clId="Web-{0D4AF550-C63D-58A5-D5CA-9C0B47418F50}" dt="2020-10-05T02:50:05.304" v="1836"/>
          <ac:spMkLst>
            <pc:docMk/>
            <pc:sldMk cId="1734451692" sldId="306"/>
            <ac:spMk id="5" creationId="{756A2D07-2AA7-4FD5-A806-A26F4F74DC52}"/>
          </ac:spMkLst>
        </pc:spChg>
        <pc:spChg chg="add">
          <ac:chgData name="Bragg, Laura" userId="S::braggl@bhc.edu::114608d9-b24a-4a42-94f8-1056b934829a" providerId="AD" clId="Web-{0D4AF550-C63D-58A5-D5CA-9C0B47418F50}" dt="2020-10-05T02:50:05.304" v="1836"/>
          <ac:spMkLst>
            <pc:docMk/>
            <pc:sldMk cId="1734451692" sldId="306"/>
            <ac:spMk id="10" creationId="{DC111578-7105-4228-B481-A1CA45D1888E}"/>
          </ac:spMkLst>
        </pc:spChg>
        <pc:picChg chg="add mod">
          <ac:chgData name="Bragg, Laura" userId="S::braggl@bhc.edu::114608d9-b24a-4a42-94f8-1056b934829a" providerId="AD" clId="Web-{0D4AF550-C63D-58A5-D5CA-9C0B47418F50}" dt="2020-10-05T02:50:05.304" v="1836"/>
          <ac:picMkLst>
            <pc:docMk/>
            <pc:sldMk cId="1734451692" sldId="306"/>
            <ac:picMk id="4" creationId="{405B2C71-0738-4208-85B3-6B4EA40AED31}"/>
          </ac:picMkLst>
        </pc:picChg>
      </pc:sldChg>
      <pc:sldChg chg="addSp delSp modSp new mod ord setBg">
        <pc:chgData name="Bragg, Laura" userId="S::braggl@bhc.edu::114608d9-b24a-4a42-94f8-1056b934829a" providerId="AD" clId="Web-{0D4AF550-C63D-58A5-D5CA-9C0B47418F50}" dt="2020-10-05T02:57:06.853" v="2302" actId="20577"/>
        <pc:sldMkLst>
          <pc:docMk/>
          <pc:sldMk cId="957289641" sldId="307"/>
        </pc:sldMkLst>
        <pc:spChg chg="mod">
          <ac:chgData name="Bragg, Laura" userId="S::braggl@bhc.edu::114608d9-b24a-4a42-94f8-1056b934829a" providerId="AD" clId="Web-{0D4AF550-C63D-58A5-D5CA-9C0B47418F50}" dt="2020-10-05T02:57:06.853" v="2302" actId="20577"/>
          <ac:spMkLst>
            <pc:docMk/>
            <pc:sldMk cId="957289641" sldId="307"/>
            <ac:spMk id="2" creationId="{4D33F327-A258-4E0D-A7D8-480878499DB1}"/>
          </ac:spMkLst>
        </pc:spChg>
        <pc:spChg chg="del mod">
          <ac:chgData name="Bragg, Laura" userId="S::braggl@bhc.edu::114608d9-b24a-4a42-94f8-1056b934829a" providerId="AD" clId="Web-{0D4AF550-C63D-58A5-D5CA-9C0B47418F50}" dt="2020-10-05T02:54:24.711" v="2163"/>
          <ac:spMkLst>
            <pc:docMk/>
            <pc:sldMk cId="957289641" sldId="307"/>
            <ac:spMk id="3" creationId="{46C87DED-4516-440F-8103-6B90134F0669}"/>
          </ac:spMkLst>
        </pc:spChg>
        <pc:graphicFrameChg chg="add modGraphic">
          <ac:chgData name="Bragg, Laura" userId="S::braggl@bhc.edu::114608d9-b24a-4a42-94f8-1056b934829a" providerId="AD" clId="Web-{0D4AF550-C63D-58A5-D5CA-9C0B47418F50}" dt="2020-10-05T02:56:47.478" v="2300" actId="20577"/>
          <ac:graphicFrameMkLst>
            <pc:docMk/>
            <pc:sldMk cId="957289641" sldId="307"/>
            <ac:graphicFrameMk id="5" creationId="{00402378-99E5-4A41-95E1-60757B946AE7}"/>
          </ac:graphicFrameMkLst>
        </pc:graphicFrameChg>
      </pc:sldChg>
      <pc:sldChg chg="addSp delSp modSp new mod setBg">
        <pc:chgData name="Bragg, Laura" userId="S::braggl@bhc.edu::114608d9-b24a-4a42-94f8-1056b934829a" providerId="AD" clId="Web-{0D4AF550-C63D-58A5-D5CA-9C0B47418F50}" dt="2020-10-05T03:09:05.279" v="3075" actId="20577"/>
        <pc:sldMkLst>
          <pc:docMk/>
          <pc:sldMk cId="865817982" sldId="308"/>
        </pc:sldMkLst>
        <pc:spChg chg="mod">
          <ac:chgData name="Bragg, Laura" userId="S::braggl@bhc.edu::114608d9-b24a-4a42-94f8-1056b934829a" providerId="AD" clId="Web-{0D4AF550-C63D-58A5-D5CA-9C0B47418F50}" dt="2020-10-05T03:09:05.279" v="3075" actId="20577"/>
          <ac:spMkLst>
            <pc:docMk/>
            <pc:sldMk cId="865817982" sldId="308"/>
            <ac:spMk id="2" creationId="{E2076EA2-7EBA-401A-9A60-D31D2774B28F}"/>
          </ac:spMkLst>
        </pc:spChg>
        <pc:spChg chg="del mod">
          <ac:chgData name="Bragg, Laura" userId="S::braggl@bhc.edu::114608d9-b24a-4a42-94f8-1056b934829a" providerId="AD" clId="Web-{0D4AF550-C63D-58A5-D5CA-9C0B47418F50}" dt="2020-10-05T03:00:51.385" v="2573"/>
          <ac:spMkLst>
            <pc:docMk/>
            <pc:sldMk cId="865817982" sldId="308"/>
            <ac:spMk id="3" creationId="{E952D610-040F-449C-B439-1BDC60511F4D}"/>
          </ac:spMkLst>
        </pc:spChg>
        <pc:graphicFrameChg chg="add modGraphic">
          <ac:chgData name="Bragg, Laura" userId="S::braggl@bhc.edu::114608d9-b24a-4a42-94f8-1056b934829a" providerId="AD" clId="Web-{0D4AF550-C63D-58A5-D5CA-9C0B47418F50}" dt="2020-10-05T03:02:47.620" v="2601" actId="20577"/>
          <ac:graphicFrameMkLst>
            <pc:docMk/>
            <pc:sldMk cId="865817982" sldId="308"/>
            <ac:graphicFrameMk id="5" creationId="{1AFE00BE-CA1F-46DB-AEF0-54E10D23AD81}"/>
          </ac:graphicFrameMkLst>
        </pc:graphicFrameChg>
      </pc:sldChg>
      <pc:sldChg chg="addSp delSp modSp new mod setBg setClrOvrMap">
        <pc:chgData name="Bragg, Laura" userId="S::braggl@bhc.edu::114608d9-b24a-4a42-94f8-1056b934829a" providerId="AD" clId="Web-{0D4AF550-C63D-58A5-D5CA-9C0B47418F50}" dt="2020-10-05T03:08:59.029" v="3072" actId="20577"/>
        <pc:sldMkLst>
          <pc:docMk/>
          <pc:sldMk cId="3465124183" sldId="309"/>
        </pc:sldMkLst>
        <pc:spChg chg="mod">
          <ac:chgData name="Bragg, Laura" userId="S::braggl@bhc.edu::114608d9-b24a-4a42-94f8-1056b934829a" providerId="AD" clId="Web-{0D4AF550-C63D-58A5-D5CA-9C0B47418F50}" dt="2020-10-05T03:08:59.029" v="3072" actId="20577"/>
          <ac:spMkLst>
            <pc:docMk/>
            <pc:sldMk cId="3465124183" sldId="309"/>
            <ac:spMk id="2" creationId="{0FED9539-2085-4A10-8D86-297A3BFE9024}"/>
          </ac:spMkLst>
        </pc:spChg>
        <pc:spChg chg="del mod">
          <ac:chgData name="Bragg, Laura" userId="S::braggl@bhc.edu::114608d9-b24a-4a42-94f8-1056b934829a" providerId="AD" clId="Web-{0D4AF550-C63D-58A5-D5CA-9C0B47418F50}" dt="2020-10-05T03:07:54.216" v="3070"/>
          <ac:spMkLst>
            <pc:docMk/>
            <pc:sldMk cId="3465124183" sldId="309"/>
            <ac:spMk id="3" creationId="{7037B89C-00EF-416B-8E7E-A15C9A456E87}"/>
          </ac:spMkLst>
        </pc:spChg>
        <pc:spChg chg="add del">
          <ac:chgData name="Bragg, Laura" userId="S::braggl@bhc.edu::114608d9-b24a-4a42-94f8-1056b934829a" providerId="AD" clId="Web-{0D4AF550-C63D-58A5-D5CA-9C0B47418F50}" dt="2020-10-05T03:08:42.325" v="3071"/>
          <ac:spMkLst>
            <pc:docMk/>
            <pc:sldMk cId="3465124183" sldId="309"/>
            <ac:spMk id="9" creationId="{D8B9538A-2A89-47DD-996C-7D2BE2AB6CA0}"/>
          </ac:spMkLst>
        </pc:spChg>
        <pc:spChg chg="add del">
          <ac:chgData name="Bragg, Laura" userId="S::braggl@bhc.edu::114608d9-b24a-4a42-94f8-1056b934829a" providerId="AD" clId="Web-{0D4AF550-C63D-58A5-D5CA-9C0B47418F50}" dt="2020-10-05T03:08:42.325" v="3071"/>
          <ac:spMkLst>
            <pc:docMk/>
            <pc:sldMk cId="3465124183" sldId="309"/>
            <ac:spMk id="11" creationId="{E625979B-5325-4898-8EF9-5C174B19218E}"/>
          </ac:spMkLst>
        </pc:spChg>
        <pc:spChg chg="add del">
          <ac:chgData name="Bragg, Laura" userId="S::braggl@bhc.edu::114608d9-b24a-4a42-94f8-1056b934829a" providerId="AD" clId="Web-{0D4AF550-C63D-58A5-D5CA-9C0B47418F50}" dt="2020-10-05T03:08:42.325" v="3071"/>
          <ac:spMkLst>
            <pc:docMk/>
            <pc:sldMk cId="3465124183" sldId="309"/>
            <ac:spMk id="13" creationId="{34B22E2B-30D5-47A4-97C5-091EA1ABC728}"/>
          </ac:spMkLst>
        </pc:spChg>
        <pc:spChg chg="add del">
          <ac:chgData name="Bragg, Laura" userId="S::braggl@bhc.edu::114608d9-b24a-4a42-94f8-1056b934829a" providerId="AD" clId="Web-{0D4AF550-C63D-58A5-D5CA-9C0B47418F50}" dt="2020-10-05T03:08:42.325" v="3071"/>
          <ac:spMkLst>
            <pc:docMk/>
            <pc:sldMk cId="3465124183" sldId="309"/>
            <ac:spMk id="15" creationId="{9B6DA3CD-A002-40ED-8194-B4E637BD7669}"/>
          </ac:spMkLst>
        </pc:spChg>
        <pc:graphicFrameChg chg="add mod modGraphic">
          <ac:chgData name="Bragg, Laura" userId="S::braggl@bhc.edu::114608d9-b24a-4a42-94f8-1056b934829a" providerId="AD" clId="Web-{0D4AF550-C63D-58A5-D5CA-9C0B47418F50}" dt="2020-10-05T03:08:42.325" v="3071"/>
          <ac:graphicFrameMkLst>
            <pc:docMk/>
            <pc:sldMk cId="3465124183" sldId="309"/>
            <ac:graphicFrameMk id="5" creationId="{63843406-D54B-487B-BD63-5472382D5CC2}"/>
          </ac:graphicFrameMkLst>
        </pc:graphicFrameChg>
      </pc:sldChg>
      <pc:sldChg chg="addSp delSp modSp new del mod ord setBg setClrOvrMap">
        <pc:chgData name="Bragg, Laura" userId="S::braggl@bhc.edu::114608d9-b24a-4a42-94f8-1056b934829a" providerId="AD" clId="Web-{0D4AF550-C63D-58A5-D5CA-9C0B47418F50}" dt="2020-10-05T03:25:45.647" v="3921"/>
        <pc:sldMkLst>
          <pc:docMk/>
          <pc:sldMk cId="480592208" sldId="310"/>
        </pc:sldMkLst>
        <pc:spChg chg="mod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2" creationId="{135D5A1A-7E80-42EB-98B8-976971137FB2}"/>
          </ac:spMkLst>
        </pc:spChg>
        <pc:spChg chg="mod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3" creationId="{9737CBA4-619A-4237-ADFB-279D3649741E}"/>
          </ac:spMkLst>
        </pc:spChg>
        <pc:spChg chg="add del">
          <ac:chgData name="Bragg, Laura" userId="S::braggl@bhc.edu::114608d9-b24a-4a42-94f8-1056b934829a" providerId="AD" clId="Web-{0D4AF550-C63D-58A5-D5CA-9C0B47418F50}" dt="2020-10-05T03:15:15.843" v="3383"/>
          <ac:spMkLst>
            <pc:docMk/>
            <pc:sldMk cId="480592208" sldId="310"/>
            <ac:spMk id="5" creationId="{DDBA86CC-34C3-43C1-B328-62490FE69046}"/>
          </ac:spMkLst>
        </pc:spChg>
        <pc:spChg chg="add del">
          <ac:chgData name="Bragg, Laura" userId="S::braggl@bhc.edu::114608d9-b24a-4a42-94f8-1056b934829a" providerId="AD" clId="Web-{0D4AF550-C63D-58A5-D5CA-9C0B47418F50}" dt="2020-10-05T03:15:15.843" v="3383"/>
          <ac:spMkLst>
            <pc:docMk/>
            <pc:sldMk cId="480592208" sldId="310"/>
            <ac:spMk id="6" creationId="{9CF4C9D6-90BC-48A0-91E8-0F0373CA11B5}"/>
          </ac:spMkLst>
        </pc:spChg>
        <pc:spChg chg="add del">
          <ac:chgData name="Bragg, Laura" userId="S::braggl@bhc.edu::114608d9-b24a-4a42-94f8-1056b934829a" providerId="AD" clId="Web-{0D4AF550-C63D-58A5-D5CA-9C0B47418F50}" dt="2020-10-05T03:14:43.890" v="3378"/>
          <ac:spMkLst>
            <pc:docMk/>
            <pc:sldMk cId="480592208" sldId="310"/>
            <ac:spMk id="8" creationId="{74CD14DB-BB81-479F-A1FC-1C75640E9F84}"/>
          </ac:spMkLst>
        </pc:spChg>
        <pc:spChg chg="add del">
          <ac:chgData name="Bragg, Laura" userId="S::braggl@bhc.edu::114608d9-b24a-4a42-94f8-1056b934829a" providerId="AD" clId="Web-{0D4AF550-C63D-58A5-D5CA-9C0B47418F50}" dt="2020-10-05T03:14:43.890" v="3378"/>
          <ac:spMkLst>
            <pc:docMk/>
            <pc:sldMk cId="480592208" sldId="310"/>
            <ac:spMk id="10" creationId="{C943A91B-7CA7-4592-A975-73B1BF8C4C74}"/>
          </ac:spMkLst>
        </pc:spChg>
        <pc:spChg chg="add del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11" creationId="{923E8915-D2AA-4327-A45A-972C3CA9574B}"/>
          </ac:spMkLst>
        </pc:spChg>
        <pc:spChg chg="add del">
          <ac:chgData name="Bragg, Laura" userId="S::braggl@bhc.edu::114608d9-b24a-4a42-94f8-1056b934829a" providerId="AD" clId="Web-{0D4AF550-C63D-58A5-D5CA-9C0B47418F50}" dt="2020-10-05T03:14:43.890" v="3378"/>
          <ac:spMkLst>
            <pc:docMk/>
            <pc:sldMk cId="480592208" sldId="310"/>
            <ac:spMk id="12" creationId="{EC471314-E46A-414B-8D91-74880E84F187}"/>
          </ac:spMkLst>
        </pc:spChg>
        <pc:spChg chg="add del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13" creationId="{8302FC3C-9804-4950-B721-5FD704BA6065}"/>
          </ac:spMkLst>
        </pc:spChg>
        <pc:spChg chg="add del">
          <ac:chgData name="Bragg, Laura" userId="S::braggl@bhc.edu::114608d9-b24a-4a42-94f8-1056b934829a" providerId="AD" clId="Web-{0D4AF550-C63D-58A5-D5CA-9C0B47418F50}" dt="2020-10-05T03:14:43.890" v="3378"/>
          <ac:spMkLst>
            <pc:docMk/>
            <pc:sldMk cId="480592208" sldId="310"/>
            <ac:spMk id="14" creationId="{6A681326-1C9D-44A3-A627-3871BDAE4127}"/>
          </ac:spMkLst>
        </pc:spChg>
        <pc:spChg chg="add del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19" creationId="{F3798573-F27B-47EB-8EA4-7EE34954C2D6}"/>
          </ac:spMkLst>
        </pc:spChg>
        <pc:spChg chg="add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24" creationId="{74CD14DB-BB81-479F-A1FC-1C75640E9F84}"/>
          </ac:spMkLst>
        </pc:spChg>
        <pc:spChg chg="add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26" creationId="{C943A91B-7CA7-4592-A975-73B1BF8C4C74}"/>
          </ac:spMkLst>
        </pc:spChg>
        <pc:spChg chg="add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28" creationId="{EC471314-E46A-414B-8D91-74880E84F187}"/>
          </ac:spMkLst>
        </pc:spChg>
        <pc:spChg chg="add">
          <ac:chgData name="Bragg, Laura" userId="S::braggl@bhc.edu::114608d9-b24a-4a42-94f8-1056b934829a" providerId="AD" clId="Web-{0D4AF550-C63D-58A5-D5CA-9C0B47418F50}" dt="2020-10-05T03:20:02.658" v="3627"/>
          <ac:spMkLst>
            <pc:docMk/>
            <pc:sldMk cId="480592208" sldId="310"/>
            <ac:spMk id="30" creationId="{6A681326-1C9D-44A3-A627-3871BDAE4127}"/>
          </ac:spMkLst>
        </pc:spChg>
        <pc:picChg chg="add del">
          <ac:chgData name="Bragg, Laura" userId="S::braggl@bhc.edu::114608d9-b24a-4a42-94f8-1056b934829a" providerId="AD" clId="Web-{0D4AF550-C63D-58A5-D5CA-9C0B47418F50}" dt="2020-10-05T03:20:02.658" v="3627"/>
          <ac:picMkLst>
            <pc:docMk/>
            <pc:sldMk cId="480592208" sldId="310"/>
            <ac:picMk id="17" creationId="{3BC6EBB2-9BDC-4075-BA6B-43A9FBF9C86C}"/>
          </ac:picMkLst>
        </pc:picChg>
        <pc:cxnChg chg="add del">
          <ac:chgData name="Bragg, Laura" userId="S::braggl@bhc.edu::114608d9-b24a-4a42-94f8-1056b934829a" providerId="AD" clId="Web-{0D4AF550-C63D-58A5-D5CA-9C0B47418F50}" dt="2020-10-05T03:20:02.658" v="3627"/>
          <ac:cxnSpMkLst>
            <pc:docMk/>
            <pc:sldMk cId="480592208" sldId="310"/>
            <ac:cxnSpMk id="15" creationId="{6B9695BD-ECF6-49CA-8877-8C493193C65D}"/>
          </ac:cxnSpMkLst>
        </pc:cxnChg>
      </pc:sldChg>
      <pc:sldChg chg="modSp new ord">
        <pc:chgData name="Bragg, Laura" userId="S::braggl@bhc.edu::114608d9-b24a-4a42-94f8-1056b934829a" providerId="AD" clId="Web-{0D4AF550-C63D-58A5-D5CA-9C0B47418F50}" dt="2020-10-05T03:28:26.913" v="3987" actId="20577"/>
        <pc:sldMkLst>
          <pc:docMk/>
          <pc:sldMk cId="2657735455" sldId="311"/>
        </pc:sldMkLst>
        <pc:spChg chg="mod">
          <ac:chgData name="Bragg, Laura" userId="S::braggl@bhc.edu::114608d9-b24a-4a42-94f8-1056b934829a" providerId="AD" clId="Web-{0D4AF550-C63D-58A5-D5CA-9C0B47418F50}" dt="2020-10-05T03:27:04.225" v="3928" actId="20577"/>
          <ac:spMkLst>
            <pc:docMk/>
            <pc:sldMk cId="2657735455" sldId="311"/>
            <ac:spMk id="2" creationId="{516A9B73-6CAC-4729-8281-9A54FEA3B542}"/>
          </ac:spMkLst>
        </pc:spChg>
        <pc:spChg chg="mod">
          <ac:chgData name="Bragg, Laura" userId="S::braggl@bhc.edu::114608d9-b24a-4a42-94f8-1056b934829a" providerId="AD" clId="Web-{0D4AF550-C63D-58A5-D5CA-9C0B47418F50}" dt="2020-10-05T03:28:26.913" v="3987" actId="20577"/>
          <ac:spMkLst>
            <pc:docMk/>
            <pc:sldMk cId="2657735455" sldId="311"/>
            <ac:spMk id="3" creationId="{B1157DBC-DE37-4E36-B90A-A0BE62E00993}"/>
          </ac:spMkLst>
        </pc:spChg>
      </pc:sldChg>
      <pc:sldChg chg="addSp delSp modSp new mod setBg">
        <pc:chgData name="Bragg, Laura" userId="S::braggl@bhc.edu::114608d9-b24a-4a42-94f8-1056b934829a" providerId="AD" clId="Web-{0D4AF550-C63D-58A5-D5CA-9C0B47418F50}" dt="2020-10-05T03:19:12.001" v="3622"/>
        <pc:sldMkLst>
          <pc:docMk/>
          <pc:sldMk cId="14049385" sldId="312"/>
        </pc:sldMkLst>
        <pc:spChg chg="mod">
          <ac:chgData name="Bragg, Laura" userId="S::braggl@bhc.edu::114608d9-b24a-4a42-94f8-1056b934829a" providerId="AD" clId="Web-{0D4AF550-C63D-58A5-D5CA-9C0B47418F50}" dt="2020-10-05T03:19:12.001" v="3622"/>
          <ac:spMkLst>
            <pc:docMk/>
            <pc:sldMk cId="14049385" sldId="312"/>
            <ac:spMk id="2" creationId="{7AC25516-F543-40DA-9080-BE4C1147DF3D}"/>
          </ac:spMkLst>
        </pc:spChg>
        <pc:spChg chg="del mod">
          <ac:chgData name="Bragg, Laura" userId="S::braggl@bhc.edu::114608d9-b24a-4a42-94f8-1056b934829a" providerId="AD" clId="Web-{0D4AF550-C63D-58A5-D5CA-9C0B47418F50}" dt="2020-10-05T03:19:12.001" v="3622"/>
          <ac:spMkLst>
            <pc:docMk/>
            <pc:sldMk cId="14049385" sldId="312"/>
            <ac:spMk id="3" creationId="{6E2AA616-268F-41E6-91F1-4F07F40AFD01}"/>
          </ac:spMkLst>
        </pc:spChg>
        <pc:graphicFrameChg chg="add">
          <ac:chgData name="Bragg, Laura" userId="S::braggl@bhc.edu::114608d9-b24a-4a42-94f8-1056b934829a" providerId="AD" clId="Web-{0D4AF550-C63D-58A5-D5CA-9C0B47418F50}" dt="2020-10-05T03:19:12.001" v="3622"/>
          <ac:graphicFrameMkLst>
            <pc:docMk/>
            <pc:sldMk cId="14049385" sldId="312"/>
            <ac:graphicFrameMk id="5" creationId="{599110E1-8421-43A8-BA1C-AFE83D54AE8F}"/>
          </ac:graphicFrameMkLst>
        </pc:graphicFrameChg>
      </pc:sldChg>
      <pc:sldChg chg="addSp delSp modSp new mod setBg">
        <pc:chgData name="Bragg, Laura" userId="S::braggl@bhc.edu::114608d9-b24a-4a42-94f8-1056b934829a" providerId="AD" clId="Web-{0D4AF550-C63D-58A5-D5CA-9C0B47418F50}" dt="2020-10-05T03:29:16.711" v="3992" actId="1076"/>
        <pc:sldMkLst>
          <pc:docMk/>
          <pc:sldMk cId="927296525" sldId="313"/>
        </pc:sldMkLst>
        <pc:spChg chg="mod">
          <ac:chgData name="Bragg, Laura" userId="S::braggl@bhc.edu::114608d9-b24a-4a42-94f8-1056b934829a" providerId="AD" clId="Web-{0D4AF550-C63D-58A5-D5CA-9C0B47418F50}" dt="2020-10-05T03:25:38.428" v="3920"/>
          <ac:spMkLst>
            <pc:docMk/>
            <pc:sldMk cId="927296525" sldId="313"/>
            <ac:spMk id="2" creationId="{0F7C7D33-BFC5-45E3-AFE2-CAA2A2451932}"/>
          </ac:spMkLst>
        </pc:spChg>
        <pc:spChg chg="del mod">
          <ac:chgData name="Bragg, Laura" userId="S::braggl@bhc.edu::114608d9-b24a-4a42-94f8-1056b934829a" providerId="AD" clId="Web-{0D4AF550-C63D-58A5-D5CA-9C0B47418F50}" dt="2020-10-05T03:25:38.428" v="3920"/>
          <ac:spMkLst>
            <pc:docMk/>
            <pc:sldMk cId="927296525" sldId="313"/>
            <ac:spMk id="3" creationId="{F1319E75-9231-46FA-9562-CB6E94B987E8}"/>
          </ac:spMkLst>
        </pc:spChg>
        <pc:spChg chg="add del mod">
          <ac:chgData name="Bragg, Laura" userId="S::braggl@bhc.edu::114608d9-b24a-4a42-94f8-1056b934829a" providerId="AD" clId="Web-{0D4AF550-C63D-58A5-D5CA-9C0B47418F50}" dt="2020-10-05T03:28:35.398" v="3990"/>
          <ac:spMkLst>
            <pc:docMk/>
            <pc:sldMk cId="927296525" sldId="313"/>
            <ac:spMk id="16" creationId="{46405340-1C76-4697-BCC2-1C86C12EDDB7}"/>
          </ac:spMkLst>
        </pc:spChg>
        <pc:graphicFrameChg chg="add del mod modGraphic">
          <ac:chgData name="Bragg, Laura" userId="S::braggl@bhc.edu::114608d9-b24a-4a42-94f8-1056b934829a" providerId="AD" clId="Web-{0D4AF550-C63D-58A5-D5CA-9C0B47418F50}" dt="2020-10-05T03:29:16.711" v="3992" actId="1076"/>
          <ac:graphicFrameMkLst>
            <pc:docMk/>
            <pc:sldMk cId="927296525" sldId="313"/>
            <ac:graphicFrameMk id="5" creationId="{208C22FB-3423-4331-AED8-51C0F29364DA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5B1EA-3A45-4579-A611-00B8A4DBE9D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8C9DD2-B952-4CE9-98E2-3EDD02E5C40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LIKE</a:t>
          </a:r>
        </a:p>
      </dgm:t>
    </dgm:pt>
    <dgm:pt modelId="{51867262-2E05-4848-895D-9DBC6471C173}" type="parTrans" cxnId="{8452B657-778B-427E-B7EC-4D87CABFFD7A}">
      <dgm:prSet/>
      <dgm:spPr/>
      <dgm:t>
        <a:bodyPr/>
        <a:lstStyle/>
        <a:p>
          <a:endParaRPr lang="en-US"/>
        </a:p>
      </dgm:t>
    </dgm:pt>
    <dgm:pt modelId="{ECFDC5BF-160B-42C7-9A2E-DC0F7079E844}" type="sibTrans" cxnId="{8452B657-778B-427E-B7EC-4D87CABFFD7A}">
      <dgm:prSet/>
      <dgm:spPr/>
      <dgm:t>
        <a:bodyPr/>
        <a:lstStyle/>
        <a:p>
          <a:endParaRPr lang="en-US"/>
        </a:p>
      </dgm:t>
    </dgm:pt>
    <dgm:pt modelId="{95C76FAA-91A5-4E36-956D-6FDD893C14DB}">
      <dgm:prSet/>
      <dgm:spPr/>
      <dgm:t>
        <a:bodyPr/>
        <a:lstStyle/>
        <a:p>
          <a:r>
            <a:rPr lang="en-US" b="1" dirty="0"/>
            <a:t>LIKE TO MAKE THINGS WITH THEIR HANDS</a:t>
          </a:r>
        </a:p>
      </dgm:t>
    </dgm:pt>
    <dgm:pt modelId="{72310B61-A4DE-4297-BF36-1965B430815E}" type="parTrans" cxnId="{92EAF9E9-346D-4F71-BBAB-DD778F29E284}">
      <dgm:prSet/>
      <dgm:spPr/>
      <dgm:t>
        <a:bodyPr/>
        <a:lstStyle/>
        <a:p>
          <a:endParaRPr lang="en-US"/>
        </a:p>
      </dgm:t>
    </dgm:pt>
    <dgm:pt modelId="{04D799B5-D932-4674-B3D5-5FB3BA9FDC13}" type="sibTrans" cxnId="{92EAF9E9-346D-4F71-BBAB-DD778F29E284}">
      <dgm:prSet/>
      <dgm:spPr/>
      <dgm:t>
        <a:bodyPr/>
        <a:lstStyle/>
        <a:p>
          <a:endParaRPr lang="en-US"/>
        </a:p>
      </dgm:t>
    </dgm:pt>
    <dgm:pt modelId="{A81C2432-00AD-4A0A-863F-AF83354547D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HAVE</a:t>
          </a:r>
        </a:p>
      </dgm:t>
    </dgm:pt>
    <dgm:pt modelId="{55EAC939-6804-4F21-B90D-6382C3997DF3}" type="parTrans" cxnId="{652D1DFE-0B38-4741-B993-70D08DF143CD}">
      <dgm:prSet/>
      <dgm:spPr/>
      <dgm:t>
        <a:bodyPr/>
        <a:lstStyle/>
        <a:p>
          <a:endParaRPr lang="en-US"/>
        </a:p>
      </dgm:t>
    </dgm:pt>
    <dgm:pt modelId="{3D44A47C-2C06-4CD5-A24E-6D529E87FAF4}" type="sibTrans" cxnId="{652D1DFE-0B38-4741-B993-70D08DF143CD}">
      <dgm:prSet/>
      <dgm:spPr/>
      <dgm:t>
        <a:bodyPr/>
        <a:lstStyle/>
        <a:p>
          <a:endParaRPr lang="en-US"/>
        </a:p>
      </dgm:t>
    </dgm:pt>
    <dgm:pt modelId="{8CE3FC72-5B19-4F91-9260-D335883DDDBC}">
      <dgm:prSet/>
      <dgm:spPr/>
      <dgm:t>
        <a:bodyPr/>
        <a:lstStyle/>
        <a:p>
          <a:r>
            <a:rPr lang="en-US" b="1" dirty="0"/>
            <a:t>HAVE GOOD EYE AND HAND COORDINATION</a:t>
          </a:r>
        </a:p>
      </dgm:t>
    </dgm:pt>
    <dgm:pt modelId="{4CAA06D2-4BC6-4748-81C8-CBEDBC3996DB}" type="parTrans" cxnId="{C400E2FC-4247-4A1E-8980-47064710508E}">
      <dgm:prSet/>
      <dgm:spPr/>
      <dgm:t>
        <a:bodyPr/>
        <a:lstStyle/>
        <a:p>
          <a:endParaRPr lang="en-US"/>
        </a:p>
      </dgm:t>
    </dgm:pt>
    <dgm:pt modelId="{7053124E-1744-4ED9-B5A4-C30B1916A5C6}" type="sibTrans" cxnId="{C400E2FC-4247-4A1E-8980-47064710508E}">
      <dgm:prSet/>
      <dgm:spPr/>
      <dgm:t>
        <a:bodyPr/>
        <a:lstStyle/>
        <a:p>
          <a:endParaRPr lang="en-US"/>
        </a:p>
      </dgm:t>
    </dgm:pt>
    <dgm:pt modelId="{9BA25C63-29E7-4197-AC39-F53CDB1BC88D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PREFER</a:t>
          </a:r>
        </a:p>
      </dgm:t>
    </dgm:pt>
    <dgm:pt modelId="{366540B8-DCF9-4E9E-B11B-B1BBF400CB10}" type="parTrans" cxnId="{DDE39388-02AE-4EA5-A858-052037E71472}">
      <dgm:prSet/>
      <dgm:spPr/>
      <dgm:t>
        <a:bodyPr/>
        <a:lstStyle/>
        <a:p>
          <a:endParaRPr lang="en-US"/>
        </a:p>
      </dgm:t>
    </dgm:pt>
    <dgm:pt modelId="{254C1EA4-0EBC-41C0-B158-FD6F6C3ECE5C}" type="sibTrans" cxnId="{DDE39388-02AE-4EA5-A858-052037E71472}">
      <dgm:prSet/>
      <dgm:spPr/>
      <dgm:t>
        <a:bodyPr/>
        <a:lstStyle/>
        <a:p>
          <a:endParaRPr lang="en-US"/>
        </a:p>
      </dgm:t>
    </dgm:pt>
    <dgm:pt modelId="{5E9E3DD2-9647-41BB-937A-5D4329905FB6}">
      <dgm:prSet/>
      <dgm:spPr/>
      <dgm:t>
        <a:bodyPr/>
        <a:lstStyle/>
        <a:p>
          <a:pPr rtl="0"/>
          <a:r>
            <a:rPr lang="en-US" b="1" dirty="0"/>
            <a:t>PREFER JOBS SUCH AS MECHANICS, CONSTRUCTION WORKERS</a:t>
          </a:r>
          <a:r>
            <a:rPr lang="en-US" b="1" dirty="0">
              <a:latin typeface="Century Gothic" panose="020B0502020202020204"/>
            </a:rPr>
            <a:t>, ETC.</a:t>
          </a:r>
          <a:endParaRPr lang="en-US" b="1" dirty="0"/>
        </a:p>
      </dgm:t>
    </dgm:pt>
    <dgm:pt modelId="{1BDDD670-76BE-4817-8DD1-3E43D5E1B1A0}" type="parTrans" cxnId="{81F13100-14E2-4934-A60F-D25DA0E692A8}">
      <dgm:prSet/>
      <dgm:spPr/>
      <dgm:t>
        <a:bodyPr/>
        <a:lstStyle/>
        <a:p>
          <a:endParaRPr lang="en-US"/>
        </a:p>
      </dgm:t>
    </dgm:pt>
    <dgm:pt modelId="{A6489E17-7093-463F-B91E-1B5033BC1006}" type="sibTrans" cxnId="{81F13100-14E2-4934-A60F-D25DA0E692A8}">
      <dgm:prSet/>
      <dgm:spPr/>
      <dgm:t>
        <a:bodyPr/>
        <a:lstStyle/>
        <a:p>
          <a:endParaRPr lang="en-US"/>
        </a:p>
      </dgm:t>
    </dgm:pt>
    <dgm:pt modelId="{C2B35A74-73B3-4BB9-924D-529A9ED7617B}" type="pres">
      <dgm:prSet presAssocID="{C2F5B1EA-3A45-4579-A611-00B8A4DBE9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789F82-503C-48F0-B268-2FE9A1662DD3}" type="pres">
      <dgm:prSet presAssocID="{E78C9DD2-B952-4CE9-98E2-3EDD02E5C407}" presName="linNode" presStyleCnt="0"/>
      <dgm:spPr/>
    </dgm:pt>
    <dgm:pt modelId="{4DB559CB-52F1-4D3B-98AE-9A05F6ECBCAA}" type="pres">
      <dgm:prSet presAssocID="{E78C9DD2-B952-4CE9-98E2-3EDD02E5C407}" presName="parentText" presStyleLbl="alignNode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812910D9-11A7-4DCC-B0EE-980225E57869}" type="pres">
      <dgm:prSet presAssocID="{E78C9DD2-B952-4CE9-98E2-3EDD02E5C407}" presName="descendantText" presStyleLbl="alignAccFollow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1163B7E7-B615-4C75-A789-91091222C8FF}" type="pres">
      <dgm:prSet presAssocID="{ECFDC5BF-160B-42C7-9A2E-DC0F7079E844}" presName="sp" presStyleCnt="0"/>
      <dgm:spPr/>
    </dgm:pt>
    <dgm:pt modelId="{AFB8A099-EF0E-4F22-8B41-E5D9C7900277}" type="pres">
      <dgm:prSet presAssocID="{A81C2432-00AD-4A0A-863F-AF83354547DF}" presName="linNode" presStyleCnt="0"/>
      <dgm:spPr/>
    </dgm:pt>
    <dgm:pt modelId="{16098A1B-8EF8-4E47-B326-217BA33EEE4B}" type="pres">
      <dgm:prSet presAssocID="{A81C2432-00AD-4A0A-863F-AF83354547DF}" presName="parentText" presStyleLbl="alignNode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60862E6-303B-4EA8-B6DC-D9D5C8A08DE6}" type="pres">
      <dgm:prSet presAssocID="{A81C2432-00AD-4A0A-863F-AF83354547DF}" presName="descendantText" presStyleLbl="alignAccFollow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528163E2-7A78-4E38-A9A1-F95B0D71039B}" type="pres">
      <dgm:prSet presAssocID="{3D44A47C-2C06-4CD5-A24E-6D529E87FAF4}" presName="sp" presStyleCnt="0"/>
      <dgm:spPr/>
    </dgm:pt>
    <dgm:pt modelId="{BCBB5F86-BAD9-4E0D-9A8F-753FDE28E07C}" type="pres">
      <dgm:prSet presAssocID="{9BA25C63-29E7-4197-AC39-F53CDB1BC88D}" presName="linNode" presStyleCnt="0"/>
      <dgm:spPr/>
    </dgm:pt>
    <dgm:pt modelId="{8BB6002A-8ECB-4031-8E6C-2EF8EECDB8EF}" type="pres">
      <dgm:prSet presAssocID="{9BA25C63-29E7-4197-AC39-F53CDB1BC88D}" presName="parentText" presStyleLbl="alignNode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8FECAA32-B6FC-464D-A9D6-76C616CE8A92}" type="pres">
      <dgm:prSet presAssocID="{9BA25C63-29E7-4197-AC39-F53CDB1BC88D}" presName="descendantText" presStyleLbl="alignAccFollow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3D6E1AE9-8D75-40E4-8F01-A6B69A3B85BF}" type="presOf" srcId="{8CE3FC72-5B19-4F91-9260-D335883DDDBC}" destId="{C60862E6-303B-4EA8-B6DC-D9D5C8A08DE6}" srcOrd="0" destOrd="0" presId="urn:microsoft.com/office/officeart/2016/7/layout/VerticalSolidActionList"/>
    <dgm:cxn modelId="{81F13100-14E2-4934-A60F-D25DA0E692A8}" srcId="{9BA25C63-29E7-4197-AC39-F53CDB1BC88D}" destId="{5E9E3DD2-9647-41BB-937A-5D4329905FB6}" srcOrd="0" destOrd="0" parTransId="{1BDDD670-76BE-4817-8DD1-3E43D5E1B1A0}" sibTransId="{A6489E17-7093-463F-B91E-1B5033BC1006}"/>
    <dgm:cxn modelId="{C988FEA6-AAEE-4C31-8E1C-02DDC20D531F}" type="presOf" srcId="{A81C2432-00AD-4A0A-863F-AF83354547DF}" destId="{16098A1B-8EF8-4E47-B326-217BA33EEE4B}" srcOrd="0" destOrd="0" presId="urn:microsoft.com/office/officeart/2016/7/layout/VerticalSolidActionList"/>
    <dgm:cxn modelId="{DDE39388-02AE-4EA5-A858-052037E71472}" srcId="{C2F5B1EA-3A45-4579-A611-00B8A4DBE9DA}" destId="{9BA25C63-29E7-4197-AC39-F53CDB1BC88D}" srcOrd="2" destOrd="0" parTransId="{366540B8-DCF9-4E9E-B11B-B1BBF400CB10}" sibTransId="{254C1EA4-0EBC-41C0-B158-FD6F6C3ECE5C}"/>
    <dgm:cxn modelId="{B77431D3-1BD6-4D59-8143-29242F6AAC16}" type="presOf" srcId="{E78C9DD2-B952-4CE9-98E2-3EDD02E5C407}" destId="{4DB559CB-52F1-4D3B-98AE-9A05F6ECBCAA}" srcOrd="0" destOrd="0" presId="urn:microsoft.com/office/officeart/2016/7/layout/VerticalSolidActionList"/>
    <dgm:cxn modelId="{812BC670-2754-4A0F-A083-C22C044B67D5}" type="presOf" srcId="{5E9E3DD2-9647-41BB-937A-5D4329905FB6}" destId="{8FECAA32-B6FC-464D-A9D6-76C616CE8A92}" srcOrd="0" destOrd="0" presId="urn:microsoft.com/office/officeart/2016/7/layout/VerticalSolidActionList"/>
    <dgm:cxn modelId="{92EAF9E9-346D-4F71-BBAB-DD778F29E284}" srcId="{E78C9DD2-B952-4CE9-98E2-3EDD02E5C407}" destId="{95C76FAA-91A5-4E36-956D-6FDD893C14DB}" srcOrd="0" destOrd="0" parTransId="{72310B61-A4DE-4297-BF36-1965B430815E}" sibTransId="{04D799B5-D932-4674-B3D5-5FB3BA9FDC13}"/>
    <dgm:cxn modelId="{D6BA190C-3010-4A1A-A8D1-6213B00BA320}" type="presOf" srcId="{C2F5B1EA-3A45-4579-A611-00B8A4DBE9DA}" destId="{C2B35A74-73B3-4BB9-924D-529A9ED7617B}" srcOrd="0" destOrd="0" presId="urn:microsoft.com/office/officeart/2016/7/layout/VerticalSolidActionList"/>
    <dgm:cxn modelId="{8452B657-778B-427E-B7EC-4D87CABFFD7A}" srcId="{C2F5B1EA-3A45-4579-A611-00B8A4DBE9DA}" destId="{E78C9DD2-B952-4CE9-98E2-3EDD02E5C407}" srcOrd="0" destOrd="0" parTransId="{51867262-2E05-4848-895D-9DBC6471C173}" sibTransId="{ECFDC5BF-160B-42C7-9A2E-DC0F7079E844}"/>
    <dgm:cxn modelId="{B4E2B29B-6444-455C-88EA-73018F84DB69}" type="presOf" srcId="{9BA25C63-29E7-4197-AC39-F53CDB1BC88D}" destId="{8BB6002A-8ECB-4031-8E6C-2EF8EECDB8EF}" srcOrd="0" destOrd="0" presId="urn:microsoft.com/office/officeart/2016/7/layout/VerticalSolidActionList"/>
    <dgm:cxn modelId="{EADE3C6E-57D7-4AFE-BD40-2548697434B1}" type="presOf" srcId="{95C76FAA-91A5-4E36-956D-6FDD893C14DB}" destId="{812910D9-11A7-4DCC-B0EE-980225E57869}" srcOrd="0" destOrd="0" presId="urn:microsoft.com/office/officeart/2016/7/layout/VerticalSolidActionList"/>
    <dgm:cxn modelId="{C400E2FC-4247-4A1E-8980-47064710508E}" srcId="{A81C2432-00AD-4A0A-863F-AF83354547DF}" destId="{8CE3FC72-5B19-4F91-9260-D335883DDDBC}" srcOrd="0" destOrd="0" parTransId="{4CAA06D2-4BC6-4748-81C8-CBEDBC3996DB}" sibTransId="{7053124E-1744-4ED9-B5A4-C30B1916A5C6}"/>
    <dgm:cxn modelId="{652D1DFE-0B38-4741-B993-70D08DF143CD}" srcId="{C2F5B1EA-3A45-4579-A611-00B8A4DBE9DA}" destId="{A81C2432-00AD-4A0A-863F-AF83354547DF}" srcOrd="1" destOrd="0" parTransId="{55EAC939-6804-4F21-B90D-6382C3997DF3}" sibTransId="{3D44A47C-2C06-4CD5-A24E-6D529E87FAF4}"/>
    <dgm:cxn modelId="{C39E0439-579D-4D7A-A631-3B1328B2BD67}" type="presParOf" srcId="{C2B35A74-73B3-4BB9-924D-529A9ED7617B}" destId="{0D789F82-503C-48F0-B268-2FE9A1662DD3}" srcOrd="0" destOrd="0" presId="urn:microsoft.com/office/officeart/2016/7/layout/VerticalSolidActionList"/>
    <dgm:cxn modelId="{EE4C1107-57C1-45A6-BE5F-E6B83C91F31A}" type="presParOf" srcId="{0D789F82-503C-48F0-B268-2FE9A1662DD3}" destId="{4DB559CB-52F1-4D3B-98AE-9A05F6ECBCAA}" srcOrd="0" destOrd="0" presId="urn:microsoft.com/office/officeart/2016/7/layout/VerticalSolidActionList"/>
    <dgm:cxn modelId="{F4E76BD0-F27D-4E13-93C8-D17282386B29}" type="presParOf" srcId="{0D789F82-503C-48F0-B268-2FE9A1662DD3}" destId="{812910D9-11A7-4DCC-B0EE-980225E57869}" srcOrd="1" destOrd="0" presId="urn:microsoft.com/office/officeart/2016/7/layout/VerticalSolidActionList"/>
    <dgm:cxn modelId="{F4B14B84-BE9D-4282-9C4A-1BCA667FE139}" type="presParOf" srcId="{C2B35A74-73B3-4BB9-924D-529A9ED7617B}" destId="{1163B7E7-B615-4C75-A789-91091222C8FF}" srcOrd="1" destOrd="0" presId="urn:microsoft.com/office/officeart/2016/7/layout/VerticalSolidActionList"/>
    <dgm:cxn modelId="{8A0B41D3-E483-4AFE-ADBB-24C95355AE6F}" type="presParOf" srcId="{C2B35A74-73B3-4BB9-924D-529A9ED7617B}" destId="{AFB8A099-EF0E-4F22-8B41-E5D9C7900277}" srcOrd="2" destOrd="0" presId="urn:microsoft.com/office/officeart/2016/7/layout/VerticalSolidActionList"/>
    <dgm:cxn modelId="{671615C8-85EC-423B-A0A0-E402D2B6D23C}" type="presParOf" srcId="{AFB8A099-EF0E-4F22-8B41-E5D9C7900277}" destId="{16098A1B-8EF8-4E47-B326-217BA33EEE4B}" srcOrd="0" destOrd="0" presId="urn:microsoft.com/office/officeart/2016/7/layout/VerticalSolidActionList"/>
    <dgm:cxn modelId="{5798D102-74AD-4110-A6A1-6F44A5252240}" type="presParOf" srcId="{AFB8A099-EF0E-4F22-8B41-E5D9C7900277}" destId="{C60862E6-303B-4EA8-B6DC-D9D5C8A08DE6}" srcOrd="1" destOrd="0" presId="urn:microsoft.com/office/officeart/2016/7/layout/VerticalSolidActionList"/>
    <dgm:cxn modelId="{0DBD0701-11E1-432B-94D5-FA2CF500C81C}" type="presParOf" srcId="{C2B35A74-73B3-4BB9-924D-529A9ED7617B}" destId="{528163E2-7A78-4E38-A9A1-F95B0D71039B}" srcOrd="3" destOrd="0" presId="urn:microsoft.com/office/officeart/2016/7/layout/VerticalSolidActionList"/>
    <dgm:cxn modelId="{899A22C1-EE21-4AF2-84BC-F72F215C6003}" type="presParOf" srcId="{C2B35A74-73B3-4BB9-924D-529A9ED7617B}" destId="{BCBB5F86-BAD9-4E0D-9A8F-753FDE28E07C}" srcOrd="4" destOrd="0" presId="urn:microsoft.com/office/officeart/2016/7/layout/VerticalSolidActionList"/>
    <dgm:cxn modelId="{61C325AE-E4B4-4937-8E3A-EC2E8E537EC9}" type="presParOf" srcId="{BCBB5F86-BAD9-4E0D-9A8F-753FDE28E07C}" destId="{8BB6002A-8ECB-4031-8E6C-2EF8EECDB8EF}" srcOrd="0" destOrd="0" presId="urn:microsoft.com/office/officeart/2016/7/layout/VerticalSolidActionList"/>
    <dgm:cxn modelId="{D8FDA463-094C-4B27-8CDF-B8D61A5CAD61}" type="presParOf" srcId="{BCBB5F86-BAD9-4E0D-9A8F-753FDE28E07C}" destId="{8FECAA32-B6FC-464D-A9D6-76C616CE8A92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8F31E2-0BC5-4212-BD4F-3509478BF1DB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A5C26BD-FA6B-4E30-9F96-51E508983B0D}">
      <dgm:prSet phldr="0"/>
      <dgm:spPr/>
      <dgm:t>
        <a:bodyPr/>
        <a:lstStyle/>
        <a:p>
          <a:r>
            <a:rPr lang="en-US" b="1" i="0" u="none" strike="noStrike" cap="none" baseline="0" noProof="0" dirty="0">
              <a:solidFill>
                <a:srgbClr val="010000"/>
              </a:solidFill>
              <a:latin typeface="Century Gothic"/>
            </a:rPr>
            <a:t>LIKE</a:t>
          </a:r>
        </a:p>
      </dgm:t>
    </dgm:pt>
    <dgm:pt modelId="{FE70916D-FC5F-4005-9E06-538E1977BEC3}" type="parTrans" cxnId="{FBEF6497-5348-460F-9E1C-571033D4ACFD}">
      <dgm:prSet/>
      <dgm:spPr/>
      <dgm:t>
        <a:bodyPr/>
        <a:lstStyle/>
        <a:p>
          <a:endParaRPr lang="en-US"/>
        </a:p>
      </dgm:t>
    </dgm:pt>
    <dgm:pt modelId="{EAF4BDD4-8A2D-430D-AB2C-FBAAEEC61522}" type="sibTrans" cxnId="{FBEF6497-5348-460F-9E1C-571033D4ACFD}">
      <dgm:prSet/>
      <dgm:spPr/>
      <dgm:t>
        <a:bodyPr/>
        <a:lstStyle/>
        <a:p>
          <a:endParaRPr lang="en-US"/>
        </a:p>
      </dgm:t>
    </dgm:pt>
    <dgm:pt modelId="{E2AD80C9-E480-4523-AF9E-52B223AF645D}">
      <dgm:prSet/>
      <dgm:spPr/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LIKE TO DO RESEARCH, </a:t>
          </a:r>
          <a:r>
            <a:rPr lang="en-US" b="1" dirty="0">
              <a:solidFill>
                <a:schemeClr val="tx1"/>
              </a:solidFill>
              <a:latin typeface="Century Gothic" panose="020B0502020202020204"/>
            </a:rPr>
            <a:t>STUDY CIRCUMSTANCES AND EVENTS</a:t>
          </a:r>
          <a:endParaRPr lang="en-US" b="1" dirty="0">
            <a:solidFill>
              <a:schemeClr val="tx1"/>
            </a:solidFill>
          </a:endParaRPr>
        </a:p>
      </dgm:t>
    </dgm:pt>
    <dgm:pt modelId="{324B62EE-77A0-481D-917E-B13BF813C29A}" type="parTrans" cxnId="{D2C9E9CD-9F63-45A7-B8DB-28715641B9FC}">
      <dgm:prSet/>
      <dgm:spPr/>
      <dgm:t>
        <a:bodyPr/>
        <a:lstStyle/>
        <a:p>
          <a:endParaRPr lang="en-US"/>
        </a:p>
      </dgm:t>
    </dgm:pt>
    <dgm:pt modelId="{F6E07E34-5CA8-4724-9FF5-20C0C57A911B}" type="sibTrans" cxnId="{D2C9E9CD-9F63-45A7-B8DB-28715641B9FC}">
      <dgm:prSet/>
      <dgm:spPr/>
      <dgm:t>
        <a:bodyPr/>
        <a:lstStyle/>
        <a:p>
          <a:endParaRPr lang="en-US"/>
        </a:p>
      </dgm:t>
    </dgm:pt>
    <dgm:pt modelId="{A9859682-2996-42EB-AE74-3BDBBA0AA6F5}">
      <dgm:prSet/>
      <dgm:spPr/>
      <dgm:t>
        <a:bodyPr/>
        <a:lstStyle/>
        <a:p>
          <a:r>
            <a:rPr lang="en-US" b="1" dirty="0"/>
            <a:t>HAVE</a:t>
          </a:r>
        </a:p>
      </dgm:t>
    </dgm:pt>
    <dgm:pt modelId="{B4BC8B58-7F15-4917-8B63-9A088DEE4924}" type="parTrans" cxnId="{3470A7CD-A847-496F-9326-6FBABE7CC0C8}">
      <dgm:prSet/>
      <dgm:spPr/>
      <dgm:t>
        <a:bodyPr/>
        <a:lstStyle/>
        <a:p>
          <a:endParaRPr lang="en-US"/>
        </a:p>
      </dgm:t>
    </dgm:pt>
    <dgm:pt modelId="{AF42ABFE-F98C-49AF-9ED6-06DA7FF93A73}" type="sibTrans" cxnId="{3470A7CD-A847-496F-9326-6FBABE7CC0C8}">
      <dgm:prSet/>
      <dgm:spPr/>
      <dgm:t>
        <a:bodyPr/>
        <a:lstStyle/>
        <a:p>
          <a:endParaRPr lang="en-US"/>
        </a:p>
      </dgm:t>
    </dgm:pt>
    <dgm:pt modelId="{11AF11CA-F172-4838-BFF9-BCD6236CA512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HAVE DESIRE TO WORK ALONE OR IN SMALL GROUPS</a:t>
          </a:r>
        </a:p>
      </dgm:t>
    </dgm:pt>
    <dgm:pt modelId="{831F2637-63FC-47DA-8789-060BE8155FE3}" type="parTrans" cxnId="{EBBE4104-4965-4835-B67C-048C19307F7C}">
      <dgm:prSet/>
      <dgm:spPr/>
      <dgm:t>
        <a:bodyPr/>
        <a:lstStyle/>
        <a:p>
          <a:endParaRPr lang="en-US"/>
        </a:p>
      </dgm:t>
    </dgm:pt>
    <dgm:pt modelId="{044EDEC9-99C0-4DC2-9B2C-4CAF1653A21E}" type="sibTrans" cxnId="{EBBE4104-4965-4835-B67C-048C19307F7C}">
      <dgm:prSet/>
      <dgm:spPr/>
      <dgm:t>
        <a:bodyPr/>
        <a:lstStyle/>
        <a:p>
          <a:endParaRPr lang="en-US"/>
        </a:p>
      </dgm:t>
    </dgm:pt>
    <dgm:pt modelId="{979387DE-7D98-41BD-B494-8A50046657DE}">
      <dgm:prSet/>
      <dgm:spPr/>
      <dgm:t>
        <a:bodyPr/>
        <a:lstStyle/>
        <a:p>
          <a:r>
            <a:rPr lang="en-US" b="1" dirty="0"/>
            <a:t>PREFER</a:t>
          </a:r>
        </a:p>
      </dgm:t>
    </dgm:pt>
    <dgm:pt modelId="{C39AF2C2-6DBC-4E46-8E48-F4E8257B2445}" type="parTrans" cxnId="{0DDBD809-8178-415D-AF63-5509163A7AEF}">
      <dgm:prSet/>
      <dgm:spPr/>
      <dgm:t>
        <a:bodyPr/>
        <a:lstStyle/>
        <a:p>
          <a:endParaRPr lang="en-US"/>
        </a:p>
      </dgm:t>
    </dgm:pt>
    <dgm:pt modelId="{40F556C9-B158-45CB-8BFE-8ADCECD724D4}" type="sibTrans" cxnId="{0DDBD809-8178-415D-AF63-5509163A7AEF}">
      <dgm:prSet/>
      <dgm:spPr/>
      <dgm:t>
        <a:bodyPr/>
        <a:lstStyle/>
        <a:p>
          <a:endParaRPr lang="en-US"/>
        </a:p>
      </dgm:t>
    </dgm:pt>
    <dgm:pt modelId="{099C9464-9ADF-4459-B06C-BD303AEA2A3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PREFER JOBS AS BIOLOGISTS, ENGINEERS, RESEARCHERS, COMPUTER OPERATORS, DIETICIANS</a:t>
          </a:r>
        </a:p>
      </dgm:t>
    </dgm:pt>
    <dgm:pt modelId="{86D70B99-B883-4348-AC30-55F655C67AD9}" type="parTrans" cxnId="{2E38659C-A1CC-45B9-B64A-1E0AFE09F789}">
      <dgm:prSet/>
      <dgm:spPr/>
      <dgm:t>
        <a:bodyPr/>
        <a:lstStyle/>
        <a:p>
          <a:endParaRPr lang="en-US"/>
        </a:p>
      </dgm:t>
    </dgm:pt>
    <dgm:pt modelId="{0AAB6AD4-5CC6-4E4F-8681-777FFC66E7CD}" type="sibTrans" cxnId="{2E38659C-A1CC-45B9-B64A-1E0AFE09F789}">
      <dgm:prSet/>
      <dgm:spPr/>
      <dgm:t>
        <a:bodyPr/>
        <a:lstStyle/>
        <a:p>
          <a:endParaRPr lang="en-US"/>
        </a:p>
      </dgm:t>
    </dgm:pt>
    <dgm:pt modelId="{06EE16AD-962D-4F04-95E0-286A71DE83F1}" type="pres">
      <dgm:prSet presAssocID="{168F31E2-0BC5-4212-BD4F-3509478BF1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7AE443-3114-47AF-A25E-D23F415B2CA9}" type="pres">
      <dgm:prSet presAssocID="{EA5C26BD-FA6B-4E30-9F96-51E508983B0D}" presName="linNode" presStyleCnt="0"/>
      <dgm:spPr/>
    </dgm:pt>
    <dgm:pt modelId="{78B18815-858E-4B0C-BC0A-74D70E30D194}" type="pres">
      <dgm:prSet presAssocID="{EA5C26BD-FA6B-4E30-9F96-51E508983B0D}" presName="parentText" presStyleLbl="solidFgAcc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07E1719-6DF4-4DE9-9064-9EAA99864F4A}" type="pres">
      <dgm:prSet presAssocID="{EA5C26BD-FA6B-4E30-9F96-51E508983B0D}" presName="descendantText" presStyleLbl="align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488B9779-1E41-4AA9-8FEA-31A7F45CC3E0}" type="pres">
      <dgm:prSet presAssocID="{EAF4BDD4-8A2D-430D-AB2C-FBAAEEC61522}" presName="sp" presStyleCnt="0"/>
      <dgm:spPr/>
    </dgm:pt>
    <dgm:pt modelId="{CD6E690D-D694-403F-B4B9-D1FE59E397A9}" type="pres">
      <dgm:prSet presAssocID="{A9859682-2996-42EB-AE74-3BDBBA0AA6F5}" presName="linNode" presStyleCnt="0"/>
      <dgm:spPr/>
    </dgm:pt>
    <dgm:pt modelId="{D00BDFC2-4236-4BCE-A7F4-2B8033E31DE1}" type="pres">
      <dgm:prSet presAssocID="{A9859682-2996-42EB-AE74-3BDBBA0AA6F5}" presName="parentText" presStyleLbl="solidFgAcc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133466F-DA45-46EB-BC41-EEDE06E7055C}" type="pres">
      <dgm:prSet presAssocID="{A9859682-2996-42EB-AE74-3BDBBA0AA6F5}" presName="descendantText" presStyleLbl="align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C6C6FF84-95C6-4A77-AE6B-A2E441038F56}" type="pres">
      <dgm:prSet presAssocID="{AF42ABFE-F98C-49AF-9ED6-06DA7FF93A73}" presName="sp" presStyleCnt="0"/>
      <dgm:spPr/>
    </dgm:pt>
    <dgm:pt modelId="{461F04E5-0A0C-4931-9328-58EC51219CD2}" type="pres">
      <dgm:prSet presAssocID="{979387DE-7D98-41BD-B494-8A50046657DE}" presName="linNode" presStyleCnt="0"/>
      <dgm:spPr/>
    </dgm:pt>
    <dgm:pt modelId="{3C962849-7D06-4F47-8D27-E053442B61A8}" type="pres">
      <dgm:prSet presAssocID="{979387DE-7D98-41BD-B494-8A50046657DE}" presName="parentText" presStyleLbl="solidFgAcc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F9851EC1-FFA7-4960-83C9-E064A05FDDB2}" type="pres">
      <dgm:prSet presAssocID="{979387DE-7D98-41BD-B494-8A50046657DE}" presName="descendantText" presStyleLbl="align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EBBE4104-4965-4835-B67C-048C19307F7C}" srcId="{A9859682-2996-42EB-AE74-3BDBBA0AA6F5}" destId="{11AF11CA-F172-4838-BFF9-BCD6236CA512}" srcOrd="0" destOrd="0" parTransId="{831F2637-63FC-47DA-8789-060BE8155FE3}" sibTransId="{044EDEC9-99C0-4DC2-9B2C-4CAF1653A21E}"/>
    <dgm:cxn modelId="{0DDBD809-8178-415D-AF63-5509163A7AEF}" srcId="{168F31E2-0BC5-4212-BD4F-3509478BF1DB}" destId="{979387DE-7D98-41BD-B494-8A50046657DE}" srcOrd="2" destOrd="0" parTransId="{C39AF2C2-6DBC-4E46-8E48-F4E8257B2445}" sibTransId="{40F556C9-B158-45CB-8BFE-8ADCECD724D4}"/>
    <dgm:cxn modelId="{C9EE2BE8-A999-410A-A634-BBF0D2DE49B0}" type="presOf" srcId="{EA5C26BD-FA6B-4E30-9F96-51E508983B0D}" destId="{78B18815-858E-4B0C-BC0A-74D70E30D194}" srcOrd="0" destOrd="0" presId="urn:microsoft.com/office/officeart/2016/7/layout/VerticalHollowActionList"/>
    <dgm:cxn modelId="{B6A91DFA-7961-4BAE-91ED-7ED5FEF61893}" type="presOf" srcId="{168F31E2-0BC5-4212-BD4F-3509478BF1DB}" destId="{06EE16AD-962D-4F04-95E0-286A71DE83F1}" srcOrd="0" destOrd="0" presId="urn:microsoft.com/office/officeart/2016/7/layout/VerticalHollowActionList"/>
    <dgm:cxn modelId="{FBEF6497-5348-460F-9E1C-571033D4ACFD}" srcId="{168F31E2-0BC5-4212-BD4F-3509478BF1DB}" destId="{EA5C26BD-FA6B-4E30-9F96-51E508983B0D}" srcOrd="0" destOrd="0" parTransId="{FE70916D-FC5F-4005-9E06-538E1977BEC3}" sibTransId="{EAF4BDD4-8A2D-430D-AB2C-FBAAEEC61522}"/>
    <dgm:cxn modelId="{D2C9E9CD-9F63-45A7-B8DB-28715641B9FC}" srcId="{EA5C26BD-FA6B-4E30-9F96-51E508983B0D}" destId="{E2AD80C9-E480-4523-AF9E-52B223AF645D}" srcOrd="0" destOrd="0" parTransId="{324B62EE-77A0-481D-917E-B13BF813C29A}" sibTransId="{F6E07E34-5CA8-4724-9FF5-20C0C57A911B}"/>
    <dgm:cxn modelId="{2E38659C-A1CC-45B9-B64A-1E0AFE09F789}" srcId="{979387DE-7D98-41BD-B494-8A50046657DE}" destId="{099C9464-9ADF-4459-B06C-BD303AEA2A39}" srcOrd="0" destOrd="0" parTransId="{86D70B99-B883-4348-AC30-55F655C67AD9}" sibTransId="{0AAB6AD4-5CC6-4E4F-8681-777FFC66E7CD}"/>
    <dgm:cxn modelId="{55DE911A-94EF-4259-9AEB-202ABF159322}" type="presOf" srcId="{A9859682-2996-42EB-AE74-3BDBBA0AA6F5}" destId="{D00BDFC2-4236-4BCE-A7F4-2B8033E31DE1}" srcOrd="0" destOrd="0" presId="urn:microsoft.com/office/officeart/2016/7/layout/VerticalHollowActionList"/>
    <dgm:cxn modelId="{50C39E79-15F7-41DA-B062-75FD457A42FF}" type="presOf" srcId="{11AF11CA-F172-4838-BFF9-BCD6236CA512}" destId="{C133466F-DA45-46EB-BC41-EEDE06E7055C}" srcOrd="0" destOrd="0" presId="urn:microsoft.com/office/officeart/2016/7/layout/VerticalHollowActionList"/>
    <dgm:cxn modelId="{50B5B60B-1436-4CA1-B96E-9624B0832704}" type="presOf" srcId="{099C9464-9ADF-4459-B06C-BD303AEA2A39}" destId="{F9851EC1-FFA7-4960-83C9-E064A05FDDB2}" srcOrd="0" destOrd="0" presId="urn:microsoft.com/office/officeart/2016/7/layout/VerticalHollowActionList"/>
    <dgm:cxn modelId="{3470A7CD-A847-496F-9326-6FBABE7CC0C8}" srcId="{168F31E2-0BC5-4212-BD4F-3509478BF1DB}" destId="{A9859682-2996-42EB-AE74-3BDBBA0AA6F5}" srcOrd="1" destOrd="0" parTransId="{B4BC8B58-7F15-4917-8B63-9A088DEE4924}" sibTransId="{AF42ABFE-F98C-49AF-9ED6-06DA7FF93A73}"/>
    <dgm:cxn modelId="{8600FEC3-545A-4E9D-92AC-AC3EF6592ABB}" type="presOf" srcId="{979387DE-7D98-41BD-B494-8A50046657DE}" destId="{3C962849-7D06-4F47-8D27-E053442B61A8}" srcOrd="0" destOrd="0" presId="urn:microsoft.com/office/officeart/2016/7/layout/VerticalHollowActionList"/>
    <dgm:cxn modelId="{FF3FE6DC-CCE5-4CCA-9527-30DAD5F47C01}" type="presOf" srcId="{E2AD80C9-E480-4523-AF9E-52B223AF645D}" destId="{C07E1719-6DF4-4DE9-9064-9EAA99864F4A}" srcOrd="0" destOrd="0" presId="urn:microsoft.com/office/officeart/2016/7/layout/VerticalHollowActionList"/>
    <dgm:cxn modelId="{118AA627-C9D3-4FE0-98C2-575CDAF3BA1F}" type="presParOf" srcId="{06EE16AD-962D-4F04-95E0-286A71DE83F1}" destId="{8E7AE443-3114-47AF-A25E-D23F415B2CA9}" srcOrd="0" destOrd="0" presId="urn:microsoft.com/office/officeart/2016/7/layout/VerticalHollowActionList"/>
    <dgm:cxn modelId="{4FB836F6-85B8-4334-B8E4-0BE8D7FDCF90}" type="presParOf" srcId="{8E7AE443-3114-47AF-A25E-D23F415B2CA9}" destId="{78B18815-858E-4B0C-BC0A-74D70E30D194}" srcOrd="0" destOrd="0" presId="urn:microsoft.com/office/officeart/2016/7/layout/VerticalHollowActionList"/>
    <dgm:cxn modelId="{9BF82BC2-79E9-487E-814A-1E7327E30709}" type="presParOf" srcId="{8E7AE443-3114-47AF-A25E-D23F415B2CA9}" destId="{C07E1719-6DF4-4DE9-9064-9EAA99864F4A}" srcOrd="1" destOrd="0" presId="urn:microsoft.com/office/officeart/2016/7/layout/VerticalHollowActionList"/>
    <dgm:cxn modelId="{F9D29D28-9D5F-4B32-937D-7937CB1C0D33}" type="presParOf" srcId="{06EE16AD-962D-4F04-95E0-286A71DE83F1}" destId="{488B9779-1E41-4AA9-8FEA-31A7F45CC3E0}" srcOrd="1" destOrd="0" presId="urn:microsoft.com/office/officeart/2016/7/layout/VerticalHollowActionList"/>
    <dgm:cxn modelId="{AF51FBEC-49A4-41B1-BFB5-7CF17FE5A34E}" type="presParOf" srcId="{06EE16AD-962D-4F04-95E0-286A71DE83F1}" destId="{CD6E690D-D694-403F-B4B9-D1FE59E397A9}" srcOrd="2" destOrd="0" presId="urn:microsoft.com/office/officeart/2016/7/layout/VerticalHollowActionList"/>
    <dgm:cxn modelId="{41029CBB-1036-4C03-8ED6-D12F48F4471E}" type="presParOf" srcId="{CD6E690D-D694-403F-B4B9-D1FE59E397A9}" destId="{D00BDFC2-4236-4BCE-A7F4-2B8033E31DE1}" srcOrd="0" destOrd="0" presId="urn:microsoft.com/office/officeart/2016/7/layout/VerticalHollowActionList"/>
    <dgm:cxn modelId="{522DF1D9-4FA4-46A6-904E-EAC0AB7C6135}" type="presParOf" srcId="{CD6E690D-D694-403F-B4B9-D1FE59E397A9}" destId="{C133466F-DA45-46EB-BC41-EEDE06E7055C}" srcOrd="1" destOrd="0" presId="urn:microsoft.com/office/officeart/2016/7/layout/VerticalHollowActionList"/>
    <dgm:cxn modelId="{3E8C13EF-40F4-45CD-9D2A-7D155BE81985}" type="presParOf" srcId="{06EE16AD-962D-4F04-95E0-286A71DE83F1}" destId="{C6C6FF84-95C6-4A77-AE6B-A2E441038F56}" srcOrd="3" destOrd="0" presId="urn:microsoft.com/office/officeart/2016/7/layout/VerticalHollowActionList"/>
    <dgm:cxn modelId="{0033FBEA-349D-447C-B030-86E8EE52711F}" type="presParOf" srcId="{06EE16AD-962D-4F04-95E0-286A71DE83F1}" destId="{461F04E5-0A0C-4931-9328-58EC51219CD2}" srcOrd="4" destOrd="0" presId="urn:microsoft.com/office/officeart/2016/7/layout/VerticalHollowActionList"/>
    <dgm:cxn modelId="{A008C79A-84C7-4F2E-972A-C4738DE07C10}" type="presParOf" srcId="{461F04E5-0A0C-4931-9328-58EC51219CD2}" destId="{3C962849-7D06-4F47-8D27-E053442B61A8}" srcOrd="0" destOrd="0" presId="urn:microsoft.com/office/officeart/2016/7/layout/VerticalHollowActionList"/>
    <dgm:cxn modelId="{2D5B3EE7-37B2-4138-968E-77AFEFD9B532}" type="presParOf" srcId="{461F04E5-0A0C-4931-9328-58EC51219CD2}" destId="{F9851EC1-FFA7-4960-83C9-E064A05FDDB2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D6DCCF-70A0-4A8F-B373-1E8C194BD046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799F1D0-6801-4BCC-9805-4103DFAB367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LIKE</a:t>
          </a:r>
        </a:p>
      </dgm:t>
    </dgm:pt>
    <dgm:pt modelId="{342FEB07-679D-42A1-B3D2-08D3C1F5F138}" type="parTrans" cxnId="{41E54B66-AC08-4B42-A774-CCEC305C1ACE}">
      <dgm:prSet/>
      <dgm:spPr/>
      <dgm:t>
        <a:bodyPr/>
        <a:lstStyle/>
        <a:p>
          <a:endParaRPr lang="en-US"/>
        </a:p>
      </dgm:t>
    </dgm:pt>
    <dgm:pt modelId="{DD7D7456-72CC-45C4-8C11-612ACD32ACB9}" type="sibTrans" cxnId="{41E54B66-AC08-4B42-A774-CCEC305C1ACE}">
      <dgm:prSet/>
      <dgm:spPr/>
      <dgm:t>
        <a:bodyPr/>
        <a:lstStyle/>
        <a:p>
          <a:endParaRPr lang="en-US"/>
        </a:p>
      </dgm:t>
    </dgm:pt>
    <dgm:pt modelId="{153846E7-0942-44FB-83E8-D92DD7BC959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LIKE TO EXPRESS THEMSELVES BY THEIR ARTWORK. DON'T LIKE RIGID STRUCTURE</a:t>
          </a:r>
        </a:p>
      </dgm:t>
    </dgm:pt>
    <dgm:pt modelId="{67279A6F-CCD4-4AFB-8AEB-9BEFB51BA6E7}" type="parTrans" cxnId="{C4905039-96AB-4110-BEC7-735E79A188A0}">
      <dgm:prSet/>
      <dgm:spPr/>
      <dgm:t>
        <a:bodyPr/>
        <a:lstStyle/>
        <a:p>
          <a:endParaRPr lang="en-US"/>
        </a:p>
      </dgm:t>
    </dgm:pt>
    <dgm:pt modelId="{31A26F5B-1B63-4A31-97FB-87A82E91810B}" type="sibTrans" cxnId="{C4905039-96AB-4110-BEC7-735E79A188A0}">
      <dgm:prSet/>
      <dgm:spPr/>
      <dgm:t>
        <a:bodyPr/>
        <a:lstStyle/>
        <a:p>
          <a:endParaRPr lang="en-US"/>
        </a:p>
      </dgm:t>
    </dgm:pt>
    <dgm:pt modelId="{1BB82AE8-DA1E-47D2-A0E9-F664A0F8024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HAVE</a:t>
          </a:r>
        </a:p>
      </dgm:t>
    </dgm:pt>
    <dgm:pt modelId="{AB7FD191-B766-45CE-B437-A0A4C2445849}" type="parTrans" cxnId="{43C21ED3-9067-47AD-92A3-B9B57A35C522}">
      <dgm:prSet/>
      <dgm:spPr/>
      <dgm:t>
        <a:bodyPr/>
        <a:lstStyle/>
        <a:p>
          <a:endParaRPr lang="en-US"/>
        </a:p>
      </dgm:t>
    </dgm:pt>
    <dgm:pt modelId="{BB8E3B45-D106-489F-8F28-CDB7BB147DBC}" type="sibTrans" cxnId="{43C21ED3-9067-47AD-92A3-B9B57A35C522}">
      <dgm:prSet/>
      <dgm:spPr/>
      <dgm:t>
        <a:bodyPr/>
        <a:lstStyle/>
        <a:p>
          <a:endParaRPr lang="en-US"/>
        </a:p>
      </dgm:t>
    </dgm:pt>
    <dgm:pt modelId="{C44DD5C0-DCB2-4061-AF8E-56E2809884B4}">
      <dgm:prSet/>
      <dgm:spPr/>
      <dgm:t>
        <a:bodyPr/>
        <a:lstStyle/>
        <a:p>
          <a:r>
            <a:rPr lang="en-US" b="1" dirty="0"/>
            <a:t>HAVE, CREATIVITY,  LIKE TO BE GUIDED BY THEIR FEELINGS</a:t>
          </a:r>
        </a:p>
      </dgm:t>
    </dgm:pt>
    <dgm:pt modelId="{7E74464D-BB2F-4C4C-B5CD-4DE1725895AB}" type="parTrans" cxnId="{1A1A03D8-963C-4168-824E-BC096BC303A5}">
      <dgm:prSet/>
      <dgm:spPr/>
      <dgm:t>
        <a:bodyPr/>
        <a:lstStyle/>
        <a:p>
          <a:endParaRPr lang="en-US"/>
        </a:p>
      </dgm:t>
    </dgm:pt>
    <dgm:pt modelId="{5D8399A9-A0B7-476B-9667-6F7FF3D195C7}" type="sibTrans" cxnId="{1A1A03D8-963C-4168-824E-BC096BC303A5}">
      <dgm:prSet/>
      <dgm:spPr/>
      <dgm:t>
        <a:bodyPr/>
        <a:lstStyle/>
        <a:p>
          <a:endParaRPr lang="en-US"/>
        </a:p>
      </dgm:t>
    </dgm:pt>
    <dgm:pt modelId="{BFB925E7-A3B9-4100-968D-4D412B4ACB3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PREFER</a:t>
          </a:r>
        </a:p>
      </dgm:t>
    </dgm:pt>
    <dgm:pt modelId="{D109B10D-EDB3-4FA8-ADC3-4D83B2E99DAC}" type="parTrans" cxnId="{6E8F2A50-F9CB-4BEE-83A0-FDE381EF8E44}">
      <dgm:prSet/>
      <dgm:spPr/>
      <dgm:t>
        <a:bodyPr/>
        <a:lstStyle/>
        <a:p>
          <a:endParaRPr lang="en-US"/>
        </a:p>
      </dgm:t>
    </dgm:pt>
    <dgm:pt modelId="{2CA90396-A941-429B-8B53-FFF287E114CE}" type="sibTrans" cxnId="{6E8F2A50-F9CB-4BEE-83A0-FDE381EF8E44}">
      <dgm:prSet/>
      <dgm:spPr/>
      <dgm:t>
        <a:bodyPr/>
        <a:lstStyle/>
        <a:p>
          <a:endParaRPr lang="en-US"/>
        </a:p>
      </dgm:t>
    </dgm:pt>
    <dgm:pt modelId="{BD5AC554-60D3-4168-8392-A13B9B5D0860}">
      <dgm:prSet/>
      <dgm:spPr/>
      <dgm:t>
        <a:bodyPr/>
        <a:lstStyle/>
        <a:p>
          <a:r>
            <a:rPr lang="en-US" b="1" dirty="0"/>
            <a:t>PREFER JOBS AS ACTORS, HAIRDRESSERS, PHOTOGRAPHERS, TRANSLATORS, POETS, DANCE INSTRUCTORS, COMPOSERS, ETC.</a:t>
          </a:r>
        </a:p>
      </dgm:t>
    </dgm:pt>
    <dgm:pt modelId="{8940AB14-4CE0-4D53-A9AD-380F94A68728}" type="parTrans" cxnId="{DFABA14C-6F2E-489E-9F28-01262CA67CF3}">
      <dgm:prSet/>
      <dgm:spPr/>
      <dgm:t>
        <a:bodyPr/>
        <a:lstStyle/>
        <a:p>
          <a:endParaRPr lang="en-US"/>
        </a:p>
      </dgm:t>
    </dgm:pt>
    <dgm:pt modelId="{F3BA71FA-4371-47AC-BF74-22172C1DA597}" type="sibTrans" cxnId="{DFABA14C-6F2E-489E-9F28-01262CA67CF3}">
      <dgm:prSet/>
      <dgm:spPr/>
      <dgm:t>
        <a:bodyPr/>
        <a:lstStyle/>
        <a:p>
          <a:endParaRPr lang="en-US"/>
        </a:p>
      </dgm:t>
    </dgm:pt>
    <dgm:pt modelId="{B300B3CE-5588-48DF-B208-C96047372CC2}" type="pres">
      <dgm:prSet presAssocID="{DED6DCCF-70A0-4A8F-B373-1E8C194BD0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63FDB0-8065-4E9F-9C46-94EB72EC27A1}" type="pres">
      <dgm:prSet presAssocID="{D799F1D0-6801-4BCC-9805-4103DFAB3670}" presName="linNode" presStyleCnt="0"/>
      <dgm:spPr/>
    </dgm:pt>
    <dgm:pt modelId="{E23255E4-55B2-407E-B57E-15A1D174E7C2}" type="pres">
      <dgm:prSet presAssocID="{D799F1D0-6801-4BCC-9805-4103DFAB3670}" presName="parentText" presStyleLbl="alignNode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1C129A4-0C88-4022-A351-0EDB15C25639}" type="pres">
      <dgm:prSet presAssocID="{D799F1D0-6801-4BCC-9805-4103DFAB3670}" presName="descendantText" presStyleLbl="alignAccFollow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309CFD4B-0564-4378-9945-FF35A25ACB3B}" type="pres">
      <dgm:prSet presAssocID="{DD7D7456-72CC-45C4-8C11-612ACD32ACB9}" presName="sp" presStyleCnt="0"/>
      <dgm:spPr/>
    </dgm:pt>
    <dgm:pt modelId="{FC281238-CC03-4328-82A2-D74AF7F2A41F}" type="pres">
      <dgm:prSet presAssocID="{1BB82AE8-DA1E-47D2-A0E9-F664A0F80240}" presName="linNode" presStyleCnt="0"/>
      <dgm:spPr/>
    </dgm:pt>
    <dgm:pt modelId="{CB49C1F0-DB00-4667-BFED-667EF9C27757}" type="pres">
      <dgm:prSet presAssocID="{1BB82AE8-DA1E-47D2-A0E9-F664A0F80240}" presName="parentText" presStyleLbl="alignNode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B3FDDA1-2E3D-42BC-AE88-82B9DC6ADAA9}" type="pres">
      <dgm:prSet presAssocID="{1BB82AE8-DA1E-47D2-A0E9-F664A0F80240}" presName="descendantText" presStyleLbl="alignAccFollow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B77CD4E9-1B32-4C20-A61B-9CF67E3F08F4}" type="pres">
      <dgm:prSet presAssocID="{BB8E3B45-D106-489F-8F28-CDB7BB147DBC}" presName="sp" presStyleCnt="0"/>
      <dgm:spPr/>
    </dgm:pt>
    <dgm:pt modelId="{3333D4E6-B7F9-4191-8CAD-E9864D548D35}" type="pres">
      <dgm:prSet presAssocID="{BFB925E7-A3B9-4100-968D-4D412B4ACB37}" presName="linNode" presStyleCnt="0"/>
      <dgm:spPr/>
    </dgm:pt>
    <dgm:pt modelId="{C47FD23D-0D5B-4E7D-80EF-E186E980FA6C}" type="pres">
      <dgm:prSet presAssocID="{BFB925E7-A3B9-4100-968D-4D412B4ACB37}" presName="parentText" presStyleLbl="alignNode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BBAF6EF-B914-4CAA-9870-457D77F8E9BF}" type="pres">
      <dgm:prSet presAssocID="{BFB925E7-A3B9-4100-968D-4D412B4ACB37}" presName="descendantText" presStyleLbl="alignAccFollow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43C21ED3-9067-47AD-92A3-B9B57A35C522}" srcId="{DED6DCCF-70A0-4A8F-B373-1E8C194BD046}" destId="{1BB82AE8-DA1E-47D2-A0E9-F664A0F80240}" srcOrd="1" destOrd="0" parTransId="{AB7FD191-B766-45CE-B437-A0A4C2445849}" sibTransId="{BB8E3B45-D106-489F-8F28-CDB7BB147DBC}"/>
    <dgm:cxn modelId="{41E54B66-AC08-4B42-A774-CCEC305C1ACE}" srcId="{DED6DCCF-70A0-4A8F-B373-1E8C194BD046}" destId="{D799F1D0-6801-4BCC-9805-4103DFAB3670}" srcOrd="0" destOrd="0" parTransId="{342FEB07-679D-42A1-B3D2-08D3C1F5F138}" sibTransId="{DD7D7456-72CC-45C4-8C11-612ACD32ACB9}"/>
    <dgm:cxn modelId="{8DFCBFD6-1BF0-4B4E-ADDA-5EBFE29A769F}" type="presOf" srcId="{DED6DCCF-70A0-4A8F-B373-1E8C194BD046}" destId="{B300B3CE-5588-48DF-B208-C96047372CC2}" srcOrd="0" destOrd="0" presId="urn:microsoft.com/office/officeart/2016/7/layout/VerticalSolidActionList"/>
    <dgm:cxn modelId="{F4D6480B-A1C9-4B85-A448-F763F92425A7}" type="presOf" srcId="{C44DD5C0-DCB2-4061-AF8E-56E2809884B4}" destId="{9B3FDDA1-2E3D-42BC-AE88-82B9DC6ADAA9}" srcOrd="0" destOrd="0" presId="urn:microsoft.com/office/officeart/2016/7/layout/VerticalSolidActionList"/>
    <dgm:cxn modelId="{1A1A03D8-963C-4168-824E-BC096BC303A5}" srcId="{1BB82AE8-DA1E-47D2-A0E9-F664A0F80240}" destId="{C44DD5C0-DCB2-4061-AF8E-56E2809884B4}" srcOrd="0" destOrd="0" parTransId="{7E74464D-BB2F-4C4C-B5CD-4DE1725895AB}" sibTransId="{5D8399A9-A0B7-476B-9667-6F7FF3D195C7}"/>
    <dgm:cxn modelId="{8D79C8F9-4365-4297-93D8-096826493F68}" type="presOf" srcId="{BD5AC554-60D3-4168-8392-A13B9B5D0860}" destId="{DBBAF6EF-B914-4CAA-9870-457D77F8E9BF}" srcOrd="0" destOrd="0" presId="urn:microsoft.com/office/officeart/2016/7/layout/VerticalSolidActionList"/>
    <dgm:cxn modelId="{C4905039-96AB-4110-BEC7-735E79A188A0}" srcId="{D799F1D0-6801-4BCC-9805-4103DFAB3670}" destId="{153846E7-0942-44FB-83E8-D92DD7BC959F}" srcOrd="0" destOrd="0" parTransId="{67279A6F-CCD4-4AFB-8AEB-9BEFB51BA6E7}" sibTransId="{31A26F5B-1B63-4A31-97FB-87A82E91810B}"/>
    <dgm:cxn modelId="{83814F9C-ECF3-4949-ABCE-9FC00B79FBAC}" type="presOf" srcId="{D799F1D0-6801-4BCC-9805-4103DFAB3670}" destId="{E23255E4-55B2-407E-B57E-15A1D174E7C2}" srcOrd="0" destOrd="0" presId="urn:microsoft.com/office/officeart/2016/7/layout/VerticalSolidActionList"/>
    <dgm:cxn modelId="{5ACB9031-7B65-497C-B50F-5FE2DE3F11D8}" type="presOf" srcId="{1BB82AE8-DA1E-47D2-A0E9-F664A0F80240}" destId="{CB49C1F0-DB00-4667-BFED-667EF9C27757}" srcOrd="0" destOrd="0" presId="urn:microsoft.com/office/officeart/2016/7/layout/VerticalSolidActionList"/>
    <dgm:cxn modelId="{31C821C8-7AE0-43DD-950E-15A223E29A6C}" type="presOf" srcId="{153846E7-0942-44FB-83E8-D92DD7BC959F}" destId="{61C129A4-0C88-4022-A351-0EDB15C25639}" srcOrd="0" destOrd="0" presId="urn:microsoft.com/office/officeart/2016/7/layout/VerticalSolidActionList"/>
    <dgm:cxn modelId="{1CB11CC9-BB42-4B4D-BD06-7AF9BE68979A}" type="presOf" srcId="{BFB925E7-A3B9-4100-968D-4D412B4ACB37}" destId="{C47FD23D-0D5B-4E7D-80EF-E186E980FA6C}" srcOrd="0" destOrd="0" presId="urn:microsoft.com/office/officeart/2016/7/layout/VerticalSolidActionList"/>
    <dgm:cxn modelId="{DFABA14C-6F2E-489E-9F28-01262CA67CF3}" srcId="{BFB925E7-A3B9-4100-968D-4D412B4ACB37}" destId="{BD5AC554-60D3-4168-8392-A13B9B5D0860}" srcOrd="0" destOrd="0" parTransId="{8940AB14-4CE0-4D53-A9AD-380F94A68728}" sibTransId="{F3BA71FA-4371-47AC-BF74-22172C1DA597}"/>
    <dgm:cxn modelId="{6E8F2A50-F9CB-4BEE-83A0-FDE381EF8E44}" srcId="{DED6DCCF-70A0-4A8F-B373-1E8C194BD046}" destId="{BFB925E7-A3B9-4100-968D-4D412B4ACB37}" srcOrd="2" destOrd="0" parTransId="{D109B10D-EDB3-4FA8-ADC3-4D83B2E99DAC}" sibTransId="{2CA90396-A941-429B-8B53-FFF287E114CE}"/>
    <dgm:cxn modelId="{56AF558D-966D-4A32-A1F5-518C2D24F6A7}" type="presParOf" srcId="{B300B3CE-5588-48DF-B208-C96047372CC2}" destId="{4263FDB0-8065-4E9F-9C46-94EB72EC27A1}" srcOrd="0" destOrd="0" presId="urn:microsoft.com/office/officeart/2016/7/layout/VerticalSolidActionList"/>
    <dgm:cxn modelId="{8FBBFA8B-F50F-4118-86F8-3A89B19B70D8}" type="presParOf" srcId="{4263FDB0-8065-4E9F-9C46-94EB72EC27A1}" destId="{E23255E4-55B2-407E-B57E-15A1D174E7C2}" srcOrd="0" destOrd="0" presId="urn:microsoft.com/office/officeart/2016/7/layout/VerticalSolidActionList"/>
    <dgm:cxn modelId="{74C8AC6D-3B18-4096-B5D3-AE31227B16F3}" type="presParOf" srcId="{4263FDB0-8065-4E9F-9C46-94EB72EC27A1}" destId="{61C129A4-0C88-4022-A351-0EDB15C25639}" srcOrd="1" destOrd="0" presId="urn:microsoft.com/office/officeart/2016/7/layout/VerticalSolidActionList"/>
    <dgm:cxn modelId="{74C5EDC6-A64E-42E8-B97D-D54BD6DBE462}" type="presParOf" srcId="{B300B3CE-5588-48DF-B208-C96047372CC2}" destId="{309CFD4B-0564-4378-9945-FF35A25ACB3B}" srcOrd="1" destOrd="0" presId="urn:microsoft.com/office/officeart/2016/7/layout/VerticalSolidActionList"/>
    <dgm:cxn modelId="{261FE3E2-5ADD-4D6B-9C9D-06A885E0C47E}" type="presParOf" srcId="{B300B3CE-5588-48DF-B208-C96047372CC2}" destId="{FC281238-CC03-4328-82A2-D74AF7F2A41F}" srcOrd="2" destOrd="0" presId="urn:microsoft.com/office/officeart/2016/7/layout/VerticalSolidActionList"/>
    <dgm:cxn modelId="{E0830BAC-9E60-4B1E-8A79-0680CBD78B38}" type="presParOf" srcId="{FC281238-CC03-4328-82A2-D74AF7F2A41F}" destId="{CB49C1F0-DB00-4667-BFED-667EF9C27757}" srcOrd="0" destOrd="0" presId="urn:microsoft.com/office/officeart/2016/7/layout/VerticalSolidActionList"/>
    <dgm:cxn modelId="{97C270A2-668C-46A2-8840-A99F53279987}" type="presParOf" srcId="{FC281238-CC03-4328-82A2-D74AF7F2A41F}" destId="{9B3FDDA1-2E3D-42BC-AE88-82B9DC6ADAA9}" srcOrd="1" destOrd="0" presId="urn:microsoft.com/office/officeart/2016/7/layout/VerticalSolidActionList"/>
    <dgm:cxn modelId="{74640764-E345-46DF-A910-82DDFE4B1E00}" type="presParOf" srcId="{B300B3CE-5588-48DF-B208-C96047372CC2}" destId="{B77CD4E9-1B32-4C20-A61B-9CF67E3F08F4}" srcOrd="3" destOrd="0" presId="urn:microsoft.com/office/officeart/2016/7/layout/VerticalSolidActionList"/>
    <dgm:cxn modelId="{8BC98391-1707-4A81-A55B-457A0225E521}" type="presParOf" srcId="{B300B3CE-5588-48DF-B208-C96047372CC2}" destId="{3333D4E6-B7F9-4191-8CAD-E9864D548D35}" srcOrd="4" destOrd="0" presId="urn:microsoft.com/office/officeart/2016/7/layout/VerticalSolidActionList"/>
    <dgm:cxn modelId="{8DFE60CA-BEDA-47E4-BF10-E48AAE50A9ED}" type="presParOf" srcId="{3333D4E6-B7F9-4191-8CAD-E9864D548D35}" destId="{C47FD23D-0D5B-4E7D-80EF-E186E980FA6C}" srcOrd="0" destOrd="0" presId="urn:microsoft.com/office/officeart/2016/7/layout/VerticalSolidActionList"/>
    <dgm:cxn modelId="{72C6071C-E430-4237-A69D-C05C0DB65AFA}" type="presParOf" srcId="{3333D4E6-B7F9-4191-8CAD-E9864D548D35}" destId="{DBBAF6EF-B914-4CAA-9870-457D77F8E9BF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192955-9874-440E-A2CD-B4E24561A097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6B5461A-D4B1-4EF5-BA0F-631FA80EE31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LIKE</a:t>
          </a:r>
        </a:p>
      </dgm:t>
    </dgm:pt>
    <dgm:pt modelId="{FE21C2BF-E08B-4510-B4F9-2D62525DD29F}" type="parTrans" cxnId="{97BBCEE3-28DE-4F9E-AC2D-AFBF3C23B51D}">
      <dgm:prSet/>
      <dgm:spPr/>
      <dgm:t>
        <a:bodyPr/>
        <a:lstStyle/>
        <a:p>
          <a:endParaRPr lang="en-US"/>
        </a:p>
      </dgm:t>
    </dgm:pt>
    <dgm:pt modelId="{3D6B3B15-BA56-4525-AEE2-A5112B82BCF6}" type="sibTrans" cxnId="{97BBCEE3-28DE-4F9E-AC2D-AFBF3C23B51D}">
      <dgm:prSet/>
      <dgm:spPr/>
      <dgm:t>
        <a:bodyPr/>
        <a:lstStyle/>
        <a:p>
          <a:endParaRPr lang="en-US"/>
        </a:p>
      </dgm:t>
    </dgm:pt>
    <dgm:pt modelId="{CD55B427-9BBD-47A7-A83F-3050FE51A7A1}">
      <dgm:prSet/>
      <dgm:spPr/>
      <dgm:t>
        <a:bodyPr/>
        <a:lstStyle/>
        <a:p>
          <a:r>
            <a:rPr lang="en-US" b="1" dirty="0"/>
            <a:t>LIKE TO BUILD RELATIONSHIPS WITH OTHERS AND HELP</a:t>
          </a:r>
        </a:p>
      </dgm:t>
    </dgm:pt>
    <dgm:pt modelId="{FB65BA5C-FB3D-435C-B081-1436A6D3A5D8}" type="parTrans" cxnId="{2629706E-EE28-428C-90BD-59F081FCA001}">
      <dgm:prSet/>
      <dgm:spPr/>
      <dgm:t>
        <a:bodyPr/>
        <a:lstStyle/>
        <a:p>
          <a:endParaRPr lang="en-US"/>
        </a:p>
      </dgm:t>
    </dgm:pt>
    <dgm:pt modelId="{30ABB3B0-2E6E-4EE0-A04E-1FA41BCC3C17}" type="sibTrans" cxnId="{2629706E-EE28-428C-90BD-59F081FCA001}">
      <dgm:prSet/>
      <dgm:spPr/>
      <dgm:t>
        <a:bodyPr/>
        <a:lstStyle/>
        <a:p>
          <a:endParaRPr lang="en-US"/>
        </a:p>
      </dgm:t>
    </dgm:pt>
    <dgm:pt modelId="{86A81D6E-3321-41A3-8194-7804CD4A9FB3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HAVE</a:t>
          </a:r>
        </a:p>
      </dgm:t>
    </dgm:pt>
    <dgm:pt modelId="{A08284FD-D84A-44C2-AD6E-69470EEC33DD}" type="parTrans" cxnId="{2328DD5F-2540-4B01-93F7-306A9892D8AD}">
      <dgm:prSet/>
      <dgm:spPr/>
      <dgm:t>
        <a:bodyPr/>
        <a:lstStyle/>
        <a:p>
          <a:endParaRPr lang="en-US"/>
        </a:p>
      </dgm:t>
    </dgm:pt>
    <dgm:pt modelId="{C9B59BCF-D3D3-4219-AE9B-C2E8976EF7F0}" type="sibTrans" cxnId="{2328DD5F-2540-4B01-93F7-306A9892D8AD}">
      <dgm:prSet/>
      <dgm:spPr/>
      <dgm:t>
        <a:bodyPr/>
        <a:lstStyle/>
        <a:p>
          <a:endParaRPr lang="en-US"/>
        </a:p>
      </dgm:t>
    </dgm:pt>
    <dgm:pt modelId="{3C2106DD-0DFE-4409-8131-4644C36777F6}">
      <dgm:prSet/>
      <dgm:spPr/>
      <dgm:t>
        <a:bodyPr/>
        <a:lstStyle/>
        <a:p>
          <a:r>
            <a:rPr lang="en-US" b="1" dirty="0"/>
            <a:t>HAVE GOOD PEOPLE SKILLS</a:t>
          </a:r>
        </a:p>
      </dgm:t>
    </dgm:pt>
    <dgm:pt modelId="{A3EE8FBD-C073-4D94-BBAF-88DEE438FEAA}" type="parTrans" cxnId="{1641728B-9722-43EF-A3B7-32C78FB19519}">
      <dgm:prSet/>
      <dgm:spPr/>
      <dgm:t>
        <a:bodyPr/>
        <a:lstStyle/>
        <a:p>
          <a:endParaRPr lang="en-US"/>
        </a:p>
      </dgm:t>
    </dgm:pt>
    <dgm:pt modelId="{A36F42D3-14B8-4489-AF30-E61FA3E4F3F5}" type="sibTrans" cxnId="{1641728B-9722-43EF-A3B7-32C78FB19519}">
      <dgm:prSet/>
      <dgm:spPr/>
      <dgm:t>
        <a:bodyPr/>
        <a:lstStyle/>
        <a:p>
          <a:endParaRPr lang="en-US"/>
        </a:p>
      </dgm:t>
    </dgm:pt>
    <dgm:pt modelId="{7FD3C4C8-8B16-4797-9410-961A379E638C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PREFER</a:t>
          </a:r>
        </a:p>
      </dgm:t>
    </dgm:pt>
    <dgm:pt modelId="{83E7A636-644C-44F1-B908-07C8CEA8797A}" type="parTrans" cxnId="{52707981-AE88-4157-BCF0-535F7947742D}">
      <dgm:prSet/>
      <dgm:spPr/>
      <dgm:t>
        <a:bodyPr/>
        <a:lstStyle/>
        <a:p>
          <a:endParaRPr lang="en-US"/>
        </a:p>
      </dgm:t>
    </dgm:pt>
    <dgm:pt modelId="{83B6F755-0E68-498D-AC05-B3A23798A65E}" type="sibTrans" cxnId="{52707981-AE88-4157-BCF0-535F7947742D}">
      <dgm:prSet/>
      <dgm:spPr/>
      <dgm:t>
        <a:bodyPr/>
        <a:lstStyle/>
        <a:p>
          <a:endParaRPr lang="en-US"/>
        </a:p>
      </dgm:t>
    </dgm:pt>
    <dgm:pt modelId="{A54EFCFF-55E8-4C4C-8C1B-6D219ED577CF}">
      <dgm:prSet/>
      <dgm:spPr/>
      <dgm:t>
        <a:bodyPr/>
        <a:lstStyle/>
        <a:p>
          <a:r>
            <a:rPr lang="en-US" b="1" dirty="0"/>
            <a:t>PREFER JOBS AS NURSES, COUNSELORS, TEACHERS, COACHES, PLAYGROUND SUPERVISORS, PARAMEDICS</a:t>
          </a:r>
          <a:r>
            <a:rPr lang="en-US" dirty="0"/>
            <a:t>,</a:t>
          </a:r>
        </a:p>
      </dgm:t>
    </dgm:pt>
    <dgm:pt modelId="{A076381D-DB05-4077-8430-625A38897B45}" type="parTrans" cxnId="{B90175F7-216A-482B-A161-3EBA9EA53E04}">
      <dgm:prSet/>
      <dgm:spPr/>
      <dgm:t>
        <a:bodyPr/>
        <a:lstStyle/>
        <a:p>
          <a:endParaRPr lang="en-US"/>
        </a:p>
      </dgm:t>
    </dgm:pt>
    <dgm:pt modelId="{938C20E9-D0C0-4980-9510-E7AB304F78C8}" type="sibTrans" cxnId="{B90175F7-216A-482B-A161-3EBA9EA53E04}">
      <dgm:prSet/>
      <dgm:spPr/>
      <dgm:t>
        <a:bodyPr/>
        <a:lstStyle/>
        <a:p>
          <a:endParaRPr lang="en-US"/>
        </a:p>
      </dgm:t>
    </dgm:pt>
    <dgm:pt modelId="{71717F95-858C-47D0-9561-8C80B8A0F810}" type="pres">
      <dgm:prSet presAssocID="{7D192955-9874-440E-A2CD-B4E24561A0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7ACFA4-6704-4935-8B03-9918085332A5}" type="pres">
      <dgm:prSet presAssocID="{A6B5461A-D4B1-4EF5-BA0F-631FA80EE311}" presName="linNode" presStyleCnt="0"/>
      <dgm:spPr/>
    </dgm:pt>
    <dgm:pt modelId="{1AD52EE7-7D21-4DE4-AECD-4C49C32C521E}" type="pres">
      <dgm:prSet presAssocID="{A6B5461A-D4B1-4EF5-BA0F-631FA80EE311}" presName="parentText" presStyleLbl="alignNode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F51D0757-B199-4365-AF0A-9764A1307AE2}" type="pres">
      <dgm:prSet presAssocID="{A6B5461A-D4B1-4EF5-BA0F-631FA80EE311}" presName="descendantText" presStyleLbl="alignAccFollow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1B8960B1-72B3-4084-93DF-A8FBEF84BAF9}" type="pres">
      <dgm:prSet presAssocID="{3D6B3B15-BA56-4525-AEE2-A5112B82BCF6}" presName="sp" presStyleCnt="0"/>
      <dgm:spPr/>
    </dgm:pt>
    <dgm:pt modelId="{7D2E778F-806F-4470-BB85-944D278E13BB}" type="pres">
      <dgm:prSet presAssocID="{86A81D6E-3321-41A3-8194-7804CD4A9FB3}" presName="linNode" presStyleCnt="0"/>
      <dgm:spPr/>
    </dgm:pt>
    <dgm:pt modelId="{514169FA-45A7-4A45-85B8-1FF618B0DE60}" type="pres">
      <dgm:prSet presAssocID="{86A81D6E-3321-41A3-8194-7804CD4A9FB3}" presName="parentText" presStyleLbl="alignNode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6644C07C-500B-4A21-B2AD-F4F74D0D414F}" type="pres">
      <dgm:prSet presAssocID="{86A81D6E-3321-41A3-8194-7804CD4A9FB3}" presName="descendantText" presStyleLbl="alignAccFollow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522B2102-9978-4DAC-AF10-F086EC289438}" type="pres">
      <dgm:prSet presAssocID="{C9B59BCF-D3D3-4219-AE9B-C2E8976EF7F0}" presName="sp" presStyleCnt="0"/>
      <dgm:spPr/>
    </dgm:pt>
    <dgm:pt modelId="{E2E3BDE9-4F62-4CD6-8AB9-5A3E8AF86C56}" type="pres">
      <dgm:prSet presAssocID="{7FD3C4C8-8B16-4797-9410-961A379E638C}" presName="linNode" presStyleCnt="0"/>
      <dgm:spPr/>
    </dgm:pt>
    <dgm:pt modelId="{B5371FC0-C5F0-426F-AB0D-86D4EE0E09D5}" type="pres">
      <dgm:prSet presAssocID="{7FD3C4C8-8B16-4797-9410-961A379E638C}" presName="parentText" presStyleLbl="alignNode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A45DAAF3-94A3-4770-A2C6-7B568A353ACC}" type="pres">
      <dgm:prSet presAssocID="{7FD3C4C8-8B16-4797-9410-961A379E638C}" presName="descendantText" presStyleLbl="alignAccFollow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97BBCEE3-28DE-4F9E-AC2D-AFBF3C23B51D}" srcId="{7D192955-9874-440E-A2CD-B4E24561A097}" destId="{A6B5461A-D4B1-4EF5-BA0F-631FA80EE311}" srcOrd="0" destOrd="0" parTransId="{FE21C2BF-E08B-4510-B4F9-2D62525DD29F}" sibTransId="{3D6B3B15-BA56-4525-AEE2-A5112B82BCF6}"/>
    <dgm:cxn modelId="{2629706E-EE28-428C-90BD-59F081FCA001}" srcId="{A6B5461A-D4B1-4EF5-BA0F-631FA80EE311}" destId="{CD55B427-9BBD-47A7-A83F-3050FE51A7A1}" srcOrd="0" destOrd="0" parTransId="{FB65BA5C-FB3D-435C-B081-1436A6D3A5D8}" sibTransId="{30ABB3B0-2E6E-4EE0-A04E-1FA41BCC3C17}"/>
    <dgm:cxn modelId="{2328DD5F-2540-4B01-93F7-306A9892D8AD}" srcId="{7D192955-9874-440E-A2CD-B4E24561A097}" destId="{86A81D6E-3321-41A3-8194-7804CD4A9FB3}" srcOrd="1" destOrd="0" parTransId="{A08284FD-D84A-44C2-AD6E-69470EEC33DD}" sibTransId="{C9B59BCF-D3D3-4219-AE9B-C2E8976EF7F0}"/>
    <dgm:cxn modelId="{767FFCB3-8F52-4EB6-9895-8F110CF2B456}" type="presOf" srcId="{A54EFCFF-55E8-4C4C-8C1B-6D219ED577CF}" destId="{A45DAAF3-94A3-4770-A2C6-7B568A353ACC}" srcOrd="0" destOrd="0" presId="urn:microsoft.com/office/officeart/2016/7/layout/VerticalSolidActionList"/>
    <dgm:cxn modelId="{A502EED2-6826-4834-9D1F-3111C8D195C6}" type="presOf" srcId="{7FD3C4C8-8B16-4797-9410-961A379E638C}" destId="{B5371FC0-C5F0-426F-AB0D-86D4EE0E09D5}" srcOrd="0" destOrd="0" presId="urn:microsoft.com/office/officeart/2016/7/layout/VerticalSolidActionList"/>
    <dgm:cxn modelId="{FDCA9D7D-7001-4F76-AF0F-9FEDE66CEC26}" type="presOf" srcId="{CD55B427-9BBD-47A7-A83F-3050FE51A7A1}" destId="{F51D0757-B199-4365-AF0A-9764A1307AE2}" srcOrd="0" destOrd="0" presId="urn:microsoft.com/office/officeart/2016/7/layout/VerticalSolidActionList"/>
    <dgm:cxn modelId="{73EBB712-A879-48AF-8B75-F270B5D36A17}" type="presOf" srcId="{3C2106DD-0DFE-4409-8131-4644C36777F6}" destId="{6644C07C-500B-4A21-B2AD-F4F74D0D414F}" srcOrd="0" destOrd="0" presId="urn:microsoft.com/office/officeart/2016/7/layout/VerticalSolidActionList"/>
    <dgm:cxn modelId="{52707981-AE88-4157-BCF0-535F7947742D}" srcId="{7D192955-9874-440E-A2CD-B4E24561A097}" destId="{7FD3C4C8-8B16-4797-9410-961A379E638C}" srcOrd="2" destOrd="0" parTransId="{83E7A636-644C-44F1-B908-07C8CEA8797A}" sibTransId="{83B6F755-0E68-498D-AC05-B3A23798A65E}"/>
    <dgm:cxn modelId="{55C264D7-23D4-4C16-9CEB-D6EC1597CDE5}" type="presOf" srcId="{7D192955-9874-440E-A2CD-B4E24561A097}" destId="{71717F95-858C-47D0-9561-8C80B8A0F810}" srcOrd="0" destOrd="0" presId="urn:microsoft.com/office/officeart/2016/7/layout/VerticalSolidActionList"/>
    <dgm:cxn modelId="{07758667-C16D-48F7-A42E-F883C8D6B94F}" type="presOf" srcId="{A6B5461A-D4B1-4EF5-BA0F-631FA80EE311}" destId="{1AD52EE7-7D21-4DE4-AECD-4C49C32C521E}" srcOrd="0" destOrd="0" presId="urn:microsoft.com/office/officeart/2016/7/layout/VerticalSolidActionList"/>
    <dgm:cxn modelId="{DC50DCEF-988E-45E8-9305-8BC268B710F8}" type="presOf" srcId="{86A81D6E-3321-41A3-8194-7804CD4A9FB3}" destId="{514169FA-45A7-4A45-85B8-1FF618B0DE60}" srcOrd="0" destOrd="0" presId="urn:microsoft.com/office/officeart/2016/7/layout/VerticalSolidActionList"/>
    <dgm:cxn modelId="{1641728B-9722-43EF-A3B7-32C78FB19519}" srcId="{86A81D6E-3321-41A3-8194-7804CD4A9FB3}" destId="{3C2106DD-0DFE-4409-8131-4644C36777F6}" srcOrd="0" destOrd="0" parTransId="{A3EE8FBD-C073-4D94-BBAF-88DEE438FEAA}" sibTransId="{A36F42D3-14B8-4489-AF30-E61FA3E4F3F5}"/>
    <dgm:cxn modelId="{B90175F7-216A-482B-A161-3EBA9EA53E04}" srcId="{7FD3C4C8-8B16-4797-9410-961A379E638C}" destId="{A54EFCFF-55E8-4C4C-8C1B-6D219ED577CF}" srcOrd="0" destOrd="0" parTransId="{A076381D-DB05-4077-8430-625A38897B45}" sibTransId="{938C20E9-D0C0-4980-9510-E7AB304F78C8}"/>
    <dgm:cxn modelId="{C976D8C8-1B68-435A-B8C0-60850DBF64FE}" type="presParOf" srcId="{71717F95-858C-47D0-9561-8C80B8A0F810}" destId="{4B7ACFA4-6704-4935-8B03-9918085332A5}" srcOrd="0" destOrd="0" presId="urn:microsoft.com/office/officeart/2016/7/layout/VerticalSolidActionList"/>
    <dgm:cxn modelId="{45F5BE43-B5AF-4324-93B8-810082BC64BB}" type="presParOf" srcId="{4B7ACFA4-6704-4935-8B03-9918085332A5}" destId="{1AD52EE7-7D21-4DE4-AECD-4C49C32C521E}" srcOrd="0" destOrd="0" presId="urn:microsoft.com/office/officeart/2016/7/layout/VerticalSolidActionList"/>
    <dgm:cxn modelId="{21BEEFC8-A116-4564-AB6C-025D702264B0}" type="presParOf" srcId="{4B7ACFA4-6704-4935-8B03-9918085332A5}" destId="{F51D0757-B199-4365-AF0A-9764A1307AE2}" srcOrd="1" destOrd="0" presId="urn:microsoft.com/office/officeart/2016/7/layout/VerticalSolidActionList"/>
    <dgm:cxn modelId="{00E18B2F-0539-4A32-B076-AC789861E913}" type="presParOf" srcId="{71717F95-858C-47D0-9561-8C80B8A0F810}" destId="{1B8960B1-72B3-4084-93DF-A8FBEF84BAF9}" srcOrd="1" destOrd="0" presId="urn:microsoft.com/office/officeart/2016/7/layout/VerticalSolidActionList"/>
    <dgm:cxn modelId="{BF424788-BFA2-4EA5-9F95-7738F2CE9B24}" type="presParOf" srcId="{71717F95-858C-47D0-9561-8C80B8A0F810}" destId="{7D2E778F-806F-4470-BB85-944D278E13BB}" srcOrd="2" destOrd="0" presId="urn:microsoft.com/office/officeart/2016/7/layout/VerticalSolidActionList"/>
    <dgm:cxn modelId="{BEFE6C38-FC57-4820-B128-CD6AECF39612}" type="presParOf" srcId="{7D2E778F-806F-4470-BB85-944D278E13BB}" destId="{514169FA-45A7-4A45-85B8-1FF618B0DE60}" srcOrd="0" destOrd="0" presId="urn:microsoft.com/office/officeart/2016/7/layout/VerticalSolidActionList"/>
    <dgm:cxn modelId="{A35FDDD1-6723-4472-8DF9-37D3774EB974}" type="presParOf" srcId="{7D2E778F-806F-4470-BB85-944D278E13BB}" destId="{6644C07C-500B-4A21-B2AD-F4F74D0D414F}" srcOrd="1" destOrd="0" presId="urn:microsoft.com/office/officeart/2016/7/layout/VerticalSolidActionList"/>
    <dgm:cxn modelId="{58586B0E-8A01-4AA4-9783-B52E7B16EB31}" type="presParOf" srcId="{71717F95-858C-47D0-9561-8C80B8A0F810}" destId="{522B2102-9978-4DAC-AF10-F086EC289438}" srcOrd="3" destOrd="0" presId="urn:microsoft.com/office/officeart/2016/7/layout/VerticalSolidActionList"/>
    <dgm:cxn modelId="{364F6034-8C90-4B7C-AA87-9E8CA3CDA2F5}" type="presParOf" srcId="{71717F95-858C-47D0-9561-8C80B8A0F810}" destId="{E2E3BDE9-4F62-4CD6-8AB9-5A3E8AF86C56}" srcOrd="4" destOrd="0" presId="urn:microsoft.com/office/officeart/2016/7/layout/VerticalSolidActionList"/>
    <dgm:cxn modelId="{D930A2D9-E58B-43C0-86E3-BC384B753739}" type="presParOf" srcId="{E2E3BDE9-4F62-4CD6-8AB9-5A3E8AF86C56}" destId="{B5371FC0-C5F0-426F-AB0D-86D4EE0E09D5}" srcOrd="0" destOrd="0" presId="urn:microsoft.com/office/officeart/2016/7/layout/VerticalSolidActionList"/>
    <dgm:cxn modelId="{653C5146-0544-42BC-9CD9-5FC130B984C8}" type="presParOf" srcId="{E2E3BDE9-4F62-4CD6-8AB9-5A3E8AF86C56}" destId="{A45DAAF3-94A3-4770-A2C6-7B568A353ACC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82A8C9-57CD-4826-B156-9FE1B9A8AFB0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2A2CAC6-E17D-4466-BD34-2F2709ED595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LIKE</a:t>
          </a:r>
        </a:p>
      </dgm:t>
    </dgm:pt>
    <dgm:pt modelId="{735B9196-C543-4B47-9AFF-3F229C41D0A8}" type="parTrans" cxnId="{6F0EDED4-34C9-4189-8BBA-E8CC122AFABC}">
      <dgm:prSet/>
      <dgm:spPr/>
      <dgm:t>
        <a:bodyPr/>
        <a:lstStyle/>
        <a:p>
          <a:endParaRPr lang="en-US"/>
        </a:p>
      </dgm:t>
    </dgm:pt>
    <dgm:pt modelId="{DCEAB661-21E9-4C21-88A3-2B1A4DE26B77}" type="sibTrans" cxnId="{6F0EDED4-34C9-4189-8BBA-E8CC122AFABC}">
      <dgm:prSet/>
      <dgm:spPr/>
      <dgm:t>
        <a:bodyPr/>
        <a:lstStyle/>
        <a:p>
          <a:endParaRPr lang="en-US"/>
        </a:p>
      </dgm:t>
    </dgm:pt>
    <dgm:pt modelId="{A30C1FE8-1636-4387-A688-B7AE0E0D6672}">
      <dgm:prSet/>
      <dgm:spPr/>
      <dgm:t>
        <a:bodyPr/>
        <a:lstStyle/>
        <a:p>
          <a:r>
            <a:rPr lang="en-US"/>
            <a:t>LIKE TO EXPRESS THEMSELVES, POWER AND PRESTICE</a:t>
          </a:r>
        </a:p>
      </dgm:t>
    </dgm:pt>
    <dgm:pt modelId="{44686CC6-0D39-4F16-A415-025CD1895C67}" type="parTrans" cxnId="{BF97C11D-9B89-43BA-8732-77E070328A52}">
      <dgm:prSet/>
      <dgm:spPr/>
      <dgm:t>
        <a:bodyPr/>
        <a:lstStyle/>
        <a:p>
          <a:endParaRPr lang="en-US"/>
        </a:p>
      </dgm:t>
    </dgm:pt>
    <dgm:pt modelId="{D5EA8ECA-C337-4C27-96E4-2845D7F59519}" type="sibTrans" cxnId="{BF97C11D-9B89-43BA-8732-77E070328A52}">
      <dgm:prSet/>
      <dgm:spPr/>
      <dgm:t>
        <a:bodyPr/>
        <a:lstStyle/>
        <a:p>
          <a:endParaRPr lang="en-US"/>
        </a:p>
      </dgm:t>
    </dgm:pt>
    <dgm:pt modelId="{6588F29F-3078-44E2-96E4-DC011B612D8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HAVE</a:t>
          </a:r>
        </a:p>
      </dgm:t>
    </dgm:pt>
    <dgm:pt modelId="{70CD7E2A-8858-4B42-82BB-6FC9C371BCE0}" type="parTrans" cxnId="{C942CB31-411B-47A8-B33A-7801E7012FFF}">
      <dgm:prSet/>
      <dgm:spPr/>
      <dgm:t>
        <a:bodyPr/>
        <a:lstStyle/>
        <a:p>
          <a:endParaRPr lang="en-US"/>
        </a:p>
      </dgm:t>
    </dgm:pt>
    <dgm:pt modelId="{361BDE25-ADF7-43EB-90E1-6EA3A0931B59}" type="sibTrans" cxnId="{C942CB31-411B-47A8-B33A-7801E7012FFF}">
      <dgm:prSet/>
      <dgm:spPr/>
      <dgm:t>
        <a:bodyPr/>
        <a:lstStyle/>
        <a:p>
          <a:endParaRPr lang="en-US"/>
        </a:p>
      </dgm:t>
    </dgm:pt>
    <dgm:pt modelId="{7633523C-359E-4EBD-8B39-59B1E85203D5}">
      <dgm:prSet/>
      <dgm:spPr/>
      <dgm:t>
        <a:bodyPr/>
        <a:lstStyle/>
        <a:p>
          <a:r>
            <a:rPr lang="en-US"/>
            <a:t>HAVE STRONG PERSUASION SKILLS</a:t>
          </a:r>
        </a:p>
      </dgm:t>
    </dgm:pt>
    <dgm:pt modelId="{51F22368-69E8-4533-A627-FB372E2D568C}" type="parTrans" cxnId="{15EC8D5C-E09F-4292-A9E7-0A938EEAFBB5}">
      <dgm:prSet/>
      <dgm:spPr/>
      <dgm:t>
        <a:bodyPr/>
        <a:lstStyle/>
        <a:p>
          <a:endParaRPr lang="en-US"/>
        </a:p>
      </dgm:t>
    </dgm:pt>
    <dgm:pt modelId="{FFA8C4BC-6799-4F23-847F-F512321D848A}" type="sibTrans" cxnId="{15EC8D5C-E09F-4292-A9E7-0A938EEAFBB5}">
      <dgm:prSet/>
      <dgm:spPr/>
      <dgm:t>
        <a:bodyPr/>
        <a:lstStyle/>
        <a:p>
          <a:endParaRPr lang="en-US"/>
        </a:p>
      </dgm:t>
    </dgm:pt>
    <dgm:pt modelId="{77948C2A-526F-4B19-9E15-E5145591E67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PREFER</a:t>
          </a:r>
        </a:p>
      </dgm:t>
    </dgm:pt>
    <dgm:pt modelId="{47316679-3834-4267-967F-8D29A2AB8B29}" type="parTrans" cxnId="{384366C8-008E-4F6D-9A16-6D6967D3C011}">
      <dgm:prSet/>
      <dgm:spPr/>
      <dgm:t>
        <a:bodyPr/>
        <a:lstStyle/>
        <a:p>
          <a:endParaRPr lang="en-US"/>
        </a:p>
      </dgm:t>
    </dgm:pt>
    <dgm:pt modelId="{231CFF48-B9EB-4DA2-8630-F6CB9BFE791F}" type="sibTrans" cxnId="{384366C8-008E-4F6D-9A16-6D6967D3C011}">
      <dgm:prSet/>
      <dgm:spPr/>
      <dgm:t>
        <a:bodyPr/>
        <a:lstStyle/>
        <a:p>
          <a:endParaRPr lang="en-US"/>
        </a:p>
      </dgm:t>
    </dgm:pt>
    <dgm:pt modelId="{5D539CCD-011C-4B0B-A179-1DAB49EACFB6}">
      <dgm:prSet/>
      <dgm:spPr/>
      <dgm:t>
        <a:bodyPr/>
        <a:lstStyle/>
        <a:p>
          <a:r>
            <a:rPr lang="en-US"/>
            <a:t>PREFER JOBS AS REAL ESTATE AGENTS, SELLERS, PROMOTERS, SALES REPRESENTATIVES, HOTEL MANAGER, </a:t>
          </a:r>
        </a:p>
      </dgm:t>
    </dgm:pt>
    <dgm:pt modelId="{EF2CAA45-7DDD-46CC-8876-2912118B7441}" type="parTrans" cxnId="{DABDE1E2-8505-429C-8ACF-918504DE4B33}">
      <dgm:prSet/>
      <dgm:spPr/>
      <dgm:t>
        <a:bodyPr/>
        <a:lstStyle/>
        <a:p>
          <a:endParaRPr lang="en-US"/>
        </a:p>
      </dgm:t>
    </dgm:pt>
    <dgm:pt modelId="{4DB02A31-31C0-4305-8E83-A5461AF60697}" type="sibTrans" cxnId="{DABDE1E2-8505-429C-8ACF-918504DE4B33}">
      <dgm:prSet/>
      <dgm:spPr/>
      <dgm:t>
        <a:bodyPr/>
        <a:lstStyle/>
        <a:p>
          <a:endParaRPr lang="en-US"/>
        </a:p>
      </dgm:t>
    </dgm:pt>
    <dgm:pt modelId="{2E8F212C-0CFF-4253-A9B9-6BD2DBA2E379}" type="pres">
      <dgm:prSet presAssocID="{9782A8C9-57CD-4826-B156-9FE1B9A8AF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660F89-DD28-47DA-9A0D-1CF34C66A5E8}" type="pres">
      <dgm:prSet presAssocID="{E2A2CAC6-E17D-4466-BD34-2F2709ED5955}" presName="linNode" presStyleCnt="0"/>
      <dgm:spPr/>
    </dgm:pt>
    <dgm:pt modelId="{784AC8B9-A891-4769-99DF-E43ADA70FE81}" type="pres">
      <dgm:prSet presAssocID="{E2A2CAC6-E17D-4466-BD34-2F2709ED5955}" presName="parentText" presStyleLbl="alignNode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17237228-DBB3-433B-9258-249E915F37C5}" type="pres">
      <dgm:prSet presAssocID="{E2A2CAC6-E17D-4466-BD34-2F2709ED5955}" presName="descendantText" presStyleLbl="alignAccFollow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044ADD06-0649-4750-BFC8-E00E99D06204}" type="pres">
      <dgm:prSet presAssocID="{DCEAB661-21E9-4C21-88A3-2B1A4DE26B77}" presName="sp" presStyleCnt="0"/>
      <dgm:spPr/>
    </dgm:pt>
    <dgm:pt modelId="{4F1AD769-D2D2-4004-9F6C-41428C82BC02}" type="pres">
      <dgm:prSet presAssocID="{6588F29F-3078-44E2-96E4-DC011B612D85}" presName="linNode" presStyleCnt="0"/>
      <dgm:spPr/>
    </dgm:pt>
    <dgm:pt modelId="{F95D1C25-B445-4B12-8845-CF431DC5A729}" type="pres">
      <dgm:prSet presAssocID="{6588F29F-3078-44E2-96E4-DC011B612D85}" presName="parentText" presStyleLbl="alignNode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FAAB6F4C-F964-4415-B1B0-A3FFF2782EF9}" type="pres">
      <dgm:prSet presAssocID="{6588F29F-3078-44E2-96E4-DC011B612D85}" presName="descendantText" presStyleLbl="alignAccFollow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9B319F6B-4779-48AD-BFB1-06FB31836192}" type="pres">
      <dgm:prSet presAssocID="{361BDE25-ADF7-43EB-90E1-6EA3A0931B59}" presName="sp" presStyleCnt="0"/>
      <dgm:spPr/>
    </dgm:pt>
    <dgm:pt modelId="{C67557B5-2592-4E98-972C-78151B187012}" type="pres">
      <dgm:prSet presAssocID="{77948C2A-526F-4B19-9E15-E5145591E670}" presName="linNode" presStyleCnt="0"/>
      <dgm:spPr/>
    </dgm:pt>
    <dgm:pt modelId="{F3D28231-793F-48DE-A002-50D3F3000AB4}" type="pres">
      <dgm:prSet presAssocID="{77948C2A-526F-4B19-9E15-E5145591E670}" presName="parentText" presStyleLbl="alignNode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D3EAA76-F10A-448B-8486-BFEA8D90DE1A}" type="pres">
      <dgm:prSet presAssocID="{77948C2A-526F-4B19-9E15-E5145591E670}" presName="descendantText" presStyleLbl="alignAccFollow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BDDAE517-AF44-4951-83FF-1B5470DB7505}" type="presOf" srcId="{5D539CCD-011C-4B0B-A179-1DAB49EACFB6}" destId="{9D3EAA76-F10A-448B-8486-BFEA8D90DE1A}" srcOrd="0" destOrd="0" presId="urn:microsoft.com/office/officeart/2016/7/layout/VerticalSolidActionList"/>
    <dgm:cxn modelId="{6FA339BA-4772-40C7-97C4-0984B7183F04}" type="presOf" srcId="{7633523C-359E-4EBD-8B39-59B1E85203D5}" destId="{FAAB6F4C-F964-4415-B1B0-A3FFF2782EF9}" srcOrd="0" destOrd="0" presId="urn:microsoft.com/office/officeart/2016/7/layout/VerticalSolidActionList"/>
    <dgm:cxn modelId="{A2E22BE5-3D36-4DA7-9D78-A98A784C85F6}" type="presOf" srcId="{6588F29F-3078-44E2-96E4-DC011B612D85}" destId="{F95D1C25-B445-4B12-8845-CF431DC5A729}" srcOrd="0" destOrd="0" presId="urn:microsoft.com/office/officeart/2016/7/layout/VerticalSolidActionList"/>
    <dgm:cxn modelId="{BF97C11D-9B89-43BA-8732-77E070328A52}" srcId="{E2A2CAC6-E17D-4466-BD34-2F2709ED5955}" destId="{A30C1FE8-1636-4387-A688-B7AE0E0D6672}" srcOrd="0" destOrd="0" parTransId="{44686CC6-0D39-4F16-A415-025CD1895C67}" sibTransId="{D5EA8ECA-C337-4C27-96E4-2845D7F59519}"/>
    <dgm:cxn modelId="{6F0EDED4-34C9-4189-8BBA-E8CC122AFABC}" srcId="{9782A8C9-57CD-4826-B156-9FE1B9A8AFB0}" destId="{E2A2CAC6-E17D-4466-BD34-2F2709ED5955}" srcOrd="0" destOrd="0" parTransId="{735B9196-C543-4B47-9AFF-3F229C41D0A8}" sibTransId="{DCEAB661-21E9-4C21-88A3-2B1A4DE26B77}"/>
    <dgm:cxn modelId="{C942CB31-411B-47A8-B33A-7801E7012FFF}" srcId="{9782A8C9-57CD-4826-B156-9FE1B9A8AFB0}" destId="{6588F29F-3078-44E2-96E4-DC011B612D85}" srcOrd="1" destOrd="0" parTransId="{70CD7E2A-8858-4B42-82BB-6FC9C371BCE0}" sibTransId="{361BDE25-ADF7-43EB-90E1-6EA3A0931B59}"/>
    <dgm:cxn modelId="{8458055C-141E-4DB1-A02C-A9EA162762EA}" type="presOf" srcId="{9782A8C9-57CD-4826-B156-9FE1B9A8AFB0}" destId="{2E8F212C-0CFF-4253-A9B9-6BD2DBA2E379}" srcOrd="0" destOrd="0" presId="urn:microsoft.com/office/officeart/2016/7/layout/VerticalSolidActionList"/>
    <dgm:cxn modelId="{A402192D-D015-4DE8-8047-7AF6AF26D1FA}" type="presOf" srcId="{77948C2A-526F-4B19-9E15-E5145591E670}" destId="{F3D28231-793F-48DE-A002-50D3F3000AB4}" srcOrd="0" destOrd="0" presId="urn:microsoft.com/office/officeart/2016/7/layout/VerticalSolidActionList"/>
    <dgm:cxn modelId="{8029B7B2-402D-40EE-A87C-5D4AED8F75EE}" type="presOf" srcId="{E2A2CAC6-E17D-4466-BD34-2F2709ED5955}" destId="{784AC8B9-A891-4769-99DF-E43ADA70FE81}" srcOrd="0" destOrd="0" presId="urn:microsoft.com/office/officeart/2016/7/layout/VerticalSolidActionList"/>
    <dgm:cxn modelId="{15EC8D5C-E09F-4292-A9E7-0A938EEAFBB5}" srcId="{6588F29F-3078-44E2-96E4-DC011B612D85}" destId="{7633523C-359E-4EBD-8B39-59B1E85203D5}" srcOrd="0" destOrd="0" parTransId="{51F22368-69E8-4533-A627-FB372E2D568C}" sibTransId="{FFA8C4BC-6799-4F23-847F-F512321D848A}"/>
    <dgm:cxn modelId="{384366C8-008E-4F6D-9A16-6D6967D3C011}" srcId="{9782A8C9-57CD-4826-B156-9FE1B9A8AFB0}" destId="{77948C2A-526F-4B19-9E15-E5145591E670}" srcOrd="2" destOrd="0" parTransId="{47316679-3834-4267-967F-8D29A2AB8B29}" sibTransId="{231CFF48-B9EB-4DA2-8630-F6CB9BFE791F}"/>
    <dgm:cxn modelId="{DABDE1E2-8505-429C-8ACF-918504DE4B33}" srcId="{77948C2A-526F-4B19-9E15-E5145591E670}" destId="{5D539CCD-011C-4B0B-A179-1DAB49EACFB6}" srcOrd="0" destOrd="0" parTransId="{EF2CAA45-7DDD-46CC-8876-2912118B7441}" sibTransId="{4DB02A31-31C0-4305-8E83-A5461AF60697}"/>
    <dgm:cxn modelId="{74FF86AB-1034-4508-BB29-DF4A74D42BA8}" type="presOf" srcId="{A30C1FE8-1636-4387-A688-B7AE0E0D6672}" destId="{17237228-DBB3-433B-9258-249E915F37C5}" srcOrd="0" destOrd="0" presId="urn:microsoft.com/office/officeart/2016/7/layout/VerticalSolidActionList"/>
    <dgm:cxn modelId="{DFD0E9BF-5EA0-4604-9B77-EA2916F191E1}" type="presParOf" srcId="{2E8F212C-0CFF-4253-A9B9-6BD2DBA2E379}" destId="{3F660F89-DD28-47DA-9A0D-1CF34C66A5E8}" srcOrd="0" destOrd="0" presId="urn:microsoft.com/office/officeart/2016/7/layout/VerticalSolidActionList"/>
    <dgm:cxn modelId="{0C50CEE8-46D0-493B-9C6D-7D7CFA36BDEB}" type="presParOf" srcId="{3F660F89-DD28-47DA-9A0D-1CF34C66A5E8}" destId="{784AC8B9-A891-4769-99DF-E43ADA70FE81}" srcOrd="0" destOrd="0" presId="urn:microsoft.com/office/officeart/2016/7/layout/VerticalSolidActionList"/>
    <dgm:cxn modelId="{1597DD35-93C1-4616-991D-D3A32F6327C0}" type="presParOf" srcId="{3F660F89-DD28-47DA-9A0D-1CF34C66A5E8}" destId="{17237228-DBB3-433B-9258-249E915F37C5}" srcOrd="1" destOrd="0" presId="urn:microsoft.com/office/officeart/2016/7/layout/VerticalSolidActionList"/>
    <dgm:cxn modelId="{E815A684-BCBB-434A-80C5-3AA88D0EAE00}" type="presParOf" srcId="{2E8F212C-0CFF-4253-A9B9-6BD2DBA2E379}" destId="{044ADD06-0649-4750-BFC8-E00E99D06204}" srcOrd="1" destOrd="0" presId="urn:microsoft.com/office/officeart/2016/7/layout/VerticalSolidActionList"/>
    <dgm:cxn modelId="{314EE3B0-EBB1-411F-84A5-E8875D96E0D6}" type="presParOf" srcId="{2E8F212C-0CFF-4253-A9B9-6BD2DBA2E379}" destId="{4F1AD769-D2D2-4004-9F6C-41428C82BC02}" srcOrd="2" destOrd="0" presId="urn:microsoft.com/office/officeart/2016/7/layout/VerticalSolidActionList"/>
    <dgm:cxn modelId="{7F752175-7B95-4B67-A938-DF0FB0445409}" type="presParOf" srcId="{4F1AD769-D2D2-4004-9F6C-41428C82BC02}" destId="{F95D1C25-B445-4B12-8845-CF431DC5A729}" srcOrd="0" destOrd="0" presId="urn:microsoft.com/office/officeart/2016/7/layout/VerticalSolidActionList"/>
    <dgm:cxn modelId="{E42A2D9A-644B-4521-98DF-8EC1DC89FD7E}" type="presParOf" srcId="{4F1AD769-D2D2-4004-9F6C-41428C82BC02}" destId="{FAAB6F4C-F964-4415-B1B0-A3FFF2782EF9}" srcOrd="1" destOrd="0" presId="urn:microsoft.com/office/officeart/2016/7/layout/VerticalSolidActionList"/>
    <dgm:cxn modelId="{50F2C8A6-51B9-4A8D-939F-F95684AC0C73}" type="presParOf" srcId="{2E8F212C-0CFF-4253-A9B9-6BD2DBA2E379}" destId="{9B319F6B-4779-48AD-BFB1-06FB31836192}" srcOrd="3" destOrd="0" presId="urn:microsoft.com/office/officeart/2016/7/layout/VerticalSolidActionList"/>
    <dgm:cxn modelId="{BDEE1EB8-EB83-4D17-85C2-72DC89E0800D}" type="presParOf" srcId="{2E8F212C-0CFF-4253-A9B9-6BD2DBA2E379}" destId="{C67557B5-2592-4E98-972C-78151B187012}" srcOrd="4" destOrd="0" presId="urn:microsoft.com/office/officeart/2016/7/layout/VerticalSolidActionList"/>
    <dgm:cxn modelId="{2C91F935-0402-45EC-B9D6-9BEAD01F0661}" type="presParOf" srcId="{C67557B5-2592-4E98-972C-78151B187012}" destId="{F3D28231-793F-48DE-A002-50D3F3000AB4}" srcOrd="0" destOrd="0" presId="urn:microsoft.com/office/officeart/2016/7/layout/VerticalSolidActionList"/>
    <dgm:cxn modelId="{B89B3BFE-A157-451E-8F25-B500E845D01D}" type="presParOf" srcId="{C67557B5-2592-4E98-972C-78151B187012}" destId="{9D3EAA76-F10A-448B-8486-BFEA8D90DE1A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855066-006B-4148-85CB-08713FF9A8B6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E04A6AB-C4B2-4421-ABD4-83A95500FF0D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DETAIL AND STRUCTURED</a:t>
          </a:r>
        </a:p>
      </dgm:t>
    </dgm:pt>
    <dgm:pt modelId="{12CA3808-B7E0-4D74-9A7B-C0A05A4496AB}" type="parTrans" cxnId="{29B4FCB0-1ADC-4673-A095-5883BB47E2EE}">
      <dgm:prSet/>
      <dgm:spPr/>
      <dgm:t>
        <a:bodyPr/>
        <a:lstStyle/>
        <a:p>
          <a:endParaRPr lang="en-US"/>
        </a:p>
      </dgm:t>
    </dgm:pt>
    <dgm:pt modelId="{6A0BF1C0-68A4-4E83-879E-7DEE436F1334}" type="sibTrans" cxnId="{29B4FCB0-1ADC-4673-A095-5883BB47E2EE}">
      <dgm:prSet/>
      <dgm:spPr/>
      <dgm:t>
        <a:bodyPr/>
        <a:lstStyle/>
        <a:p>
          <a:endParaRPr lang="en-US"/>
        </a:p>
      </dgm:t>
    </dgm:pt>
    <dgm:pt modelId="{37A059B5-8C37-4BED-AE0F-2463225950C2}">
      <dgm:prSet custT="1"/>
      <dgm:spPr/>
      <dgm:t>
        <a:bodyPr/>
        <a:lstStyle/>
        <a:p>
          <a:r>
            <a:rPr lang="en-US" sz="2000" b="1" dirty="0"/>
            <a:t>LIKE DETAIL AND STRUCTURED WORK</a:t>
          </a:r>
        </a:p>
      </dgm:t>
    </dgm:pt>
    <dgm:pt modelId="{AF494FC9-94D4-4117-A88E-B4692C050D0A}" type="parTrans" cxnId="{5E891D1F-6AC9-4234-A5CB-B8EF14F0AC5C}">
      <dgm:prSet/>
      <dgm:spPr/>
      <dgm:t>
        <a:bodyPr/>
        <a:lstStyle/>
        <a:p>
          <a:endParaRPr lang="en-US"/>
        </a:p>
      </dgm:t>
    </dgm:pt>
    <dgm:pt modelId="{E1E2BDA3-9DEE-49B3-9A94-826DD84385E4}" type="sibTrans" cxnId="{5E891D1F-6AC9-4234-A5CB-B8EF14F0AC5C}">
      <dgm:prSet/>
      <dgm:spPr/>
      <dgm:t>
        <a:bodyPr/>
        <a:lstStyle/>
        <a:p>
          <a:endParaRPr lang="en-US"/>
        </a:p>
      </dgm:t>
    </dgm:pt>
    <dgm:pt modelId="{0E6FE061-5CFA-45EA-9EC0-E9055C770CB3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HAVE</a:t>
          </a:r>
        </a:p>
      </dgm:t>
    </dgm:pt>
    <dgm:pt modelId="{8B05C8DC-B609-453C-A15D-C430C4D2DF46}" type="parTrans" cxnId="{7B4E794F-BD4C-4070-AB8E-019F86A84286}">
      <dgm:prSet/>
      <dgm:spPr/>
      <dgm:t>
        <a:bodyPr/>
        <a:lstStyle/>
        <a:p>
          <a:endParaRPr lang="en-US"/>
        </a:p>
      </dgm:t>
    </dgm:pt>
    <dgm:pt modelId="{351D5D13-8216-48AB-B77E-A6E5C3EFE883}" type="sibTrans" cxnId="{7B4E794F-BD4C-4070-AB8E-019F86A84286}">
      <dgm:prSet/>
      <dgm:spPr/>
      <dgm:t>
        <a:bodyPr/>
        <a:lstStyle/>
        <a:p>
          <a:endParaRPr lang="en-US"/>
        </a:p>
      </dgm:t>
    </dgm:pt>
    <dgm:pt modelId="{3ACDE7C9-42AD-4900-BDBD-D22A4783D02C}">
      <dgm:prSet custT="1"/>
      <dgm:spPr/>
      <dgm:t>
        <a:bodyPr/>
        <a:lstStyle/>
        <a:p>
          <a:r>
            <a:rPr lang="en-US" sz="2000" b="1" dirty="0"/>
            <a:t>HAVE NEED FOR ORDER</a:t>
          </a:r>
        </a:p>
      </dgm:t>
    </dgm:pt>
    <dgm:pt modelId="{9488FFF6-83DA-4DA0-99F1-7494AC10B980}" type="parTrans" cxnId="{21C7EDDF-D5FB-4E5B-B180-8480370E7A20}">
      <dgm:prSet/>
      <dgm:spPr/>
      <dgm:t>
        <a:bodyPr/>
        <a:lstStyle/>
        <a:p>
          <a:endParaRPr lang="en-US"/>
        </a:p>
      </dgm:t>
    </dgm:pt>
    <dgm:pt modelId="{F00211A5-CBE7-46B0-8A7D-4866079D1CD5}" type="sibTrans" cxnId="{21C7EDDF-D5FB-4E5B-B180-8480370E7A20}">
      <dgm:prSet/>
      <dgm:spPr/>
      <dgm:t>
        <a:bodyPr/>
        <a:lstStyle/>
        <a:p>
          <a:endParaRPr lang="en-US"/>
        </a:p>
      </dgm:t>
    </dgm:pt>
    <dgm:pt modelId="{D2873101-B312-4E0A-946B-1DB1E03EC25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PREFER</a:t>
          </a:r>
        </a:p>
      </dgm:t>
    </dgm:pt>
    <dgm:pt modelId="{1068C4F8-063B-4183-9FEA-E40A731D8D0F}" type="parTrans" cxnId="{BD9BC277-C3D8-497E-98B7-ED49C77FDAF5}">
      <dgm:prSet/>
      <dgm:spPr/>
      <dgm:t>
        <a:bodyPr/>
        <a:lstStyle/>
        <a:p>
          <a:endParaRPr lang="en-US"/>
        </a:p>
      </dgm:t>
    </dgm:pt>
    <dgm:pt modelId="{7D8CFCE8-92AF-489B-8C8C-3B7A58DA25F6}" type="sibTrans" cxnId="{BD9BC277-C3D8-497E-98B7-ED49C77FDAF5}">
      <dgm:prSet/>
      <dgm:spPr/>
      <dgm:t>
        <a:bodyPr/>
        <a:lstStyle/>
        <a:p>
          <a:endParaRPr lang="en-US"/>
        </a:p>
      </dgm:t>
    </dgm:pt>
    <dgm:pt modelId="{DAD2A921-2C33-438D-8D30-76D80AE71700}">
      <dgm:prSet custT="1"/>
      <dgm:spPr/>
      <dgm:t>
        <a:bodyPr/>
        <a:lstStyle/>
        <a:p>
          <a:r>
            <a:rPr lang="en-US" sz="2000" b="1" dirty="0"/>
            <a:t>PREFER JOBS LINKED TO THE BUSINESS WORLD SUCH AS OFFICE CLERKS, COMPUTER PROGRAMMER, SECRETARY, CASHIER, BOOKKEEPER, FILING CLERK, </a:t>
          </a:r>
        </a:p>
      </dgm:t>
    </dgm:pt>
    <dgm:pt modelId="{F7D091B8-A525-4CE8-88BD-59BB519A1BD7}" type="parTrans" cxnId="{F25DDE1B-B996-4967-B936-6D50BAF65D70}">
      <dgm:prSet/>
      <dgm:spPr/>
      <dgm:t>
        <a:bodyPr/>
        <a:lstStyle/>
        <a:p>
          <a:endParaRPr lang="en-US"/>
        </a:p>
      </dgm:t>
    </dgm:pt>
    <dgm:pt modelId="{745745AA-4298-4784-BF47-55D87AF8DCA2}" type="sibTrans" cxnId="{F25DDE1B-B996-4967-B936-6D50BAF65D70}">
      <dgm:prSet/>
      <dgm:spPr/>
      <dgm:t>
        <a:bodyPr/>
        <a:lstStyle/>
        <a:p>
          <a:endParaRPr lang="en-US"/>
        </a:p>
      </dgm:t>
    </dgm:pt>
    <dgm:pt modelId="{247117E4-2569-43FF-8FFC-76B4BD12248D}" type="pres">
      <dgm:prSet presAssocID="{03855066-006B-4148-85CB-08713FF9A8B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3355992-74E2-46D8-909D-52DEBDE9E569}" type="pres">
      <dgm:prSet presAssocID="{9E04A6AB-C4B2-4421-ABD4-83A95500FF0D}" presName="linNode" presStyleCnt="0"/>
      <dgm:spPr/>
    </dgm:pt>
    <dgm:pt modelId="{95AFE86F-042E-40E8-9B50-3568AACF4AB8}" type="pres">
      <dgm:prSet presAssocID="{9E04A6AB-C4B2-4421-ABD4-83A95500FF0D}" presName="parentText" presStyleLbl="alignNode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A048DF1-52A2-46B1-992A-C0A6CD3D6861}" type="pres">
      <dgm:prSet presAssocID="{9E04A6AB-C4B2-4421-ABD4-83A95500FF0D}" presName="descendantText" presStyleLbl="alignAccFollow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A0736722-A1E0-47B9-BB15-B6E198E994B2}" type="pres">
      <dgm:prSet presAssocID="{6A0BF1C0-68A4-4E83-879E-7DEE436F1334}" presName="sp" presStyleCnt="0"/>
      <dgm:spPr/>
    </dgm:pt>
    <dgm:pt modelId="{7C0C1A81-74FF-4666-B407-DF88FEFCFA33}" type="pres">
      <dgm:prSet presAssocID="{0E6FE061-5CFA-45EA-9EC0-E9055C770CB3}" presName="linNode" presStyleCnt="0"/>
      <dgm:spPr/>
    </dgm:pt>
    <dgm:pt modelId="{96242B70-D95F-4A95-8914-0AFECF0DE73F}" type="pres">
      <dgm:prSet presAssocID="{0E6FE061-5CFA-45EA-9EC0-E9055C770CB3}" presName="parentText" presStyleLbl="alignNode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E5890BC0-3275-4EA0-A1DA-713700066A28}" type="pres">
      <dgm:prSet presAssocID="{0E6FE061-5CFA-45EA-9EC0-E9055C770CB3}" presName="descendantText" presStyleLbl="alignAccFollow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8BE34B07-F297-4226-82CA-F656643E4EF1}" type="pres">
      <dgm:prSet presAssocID="{351D5D13-8216-48AB-B77E-A6E5C3EFE883}" presName="sp" presStyleCnt="0"/>
      <dgm:spPr/>
    </dgm:pt>
    <dgm:pt modelId="{B818DAAD-2545-4C1D-A9DC-35C0A6593304}" type="pres">
      <dgm:prSet presAssocID="{D2873101-B312-4E0A-946B-1DB1E03EC250}" presName="linNode" presStyleCnt="0"/>
      <dgm:spPr/>
    </dgm:pt>
    <dgm:pt modelId="{AA03CBFC-5F0F-48DA-804F-8061C21D8F4A}" type="pres">
      <dgm:prSet presAssocID="{D2873101-B312-4E0A-946B-1DB1E03EC250}" presName="parentText" presStyleLbl="alignNode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B96ABBD5-A477-48F2-B162-532BD44DCDDC}" type="pres">
      <dgm:prSet presAssocID="{D2873101-B312-4E0A-946B-1DB1E03EC250}" presName="descendantText" presStyleLbl="alignAccFollow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BD9BC277-C3D8-497E-98B7-ED49C77FDAF5}" srcId="{03855066-006B-4148-85CB-08713FF9A8B6}" destId="{D2873101-B312-4E0A-946B-1DB1E03EC250}" srcOrd="2" destOrd="0" parTransId="{1068C4F8-063B-4183-9FEA-E40A731D8D0F}" sibTransId="{7D8CFCE8-92AF-489B-8C8C-3B7A58DA25F6}"/>
    <dgm:cxn modelId="{A647F9E2-A0B6-4C72-935B-C8DE6A1D9CA6}" type="presOf" srcId="{9E04A6AB-C4B2-4421-ABD4-83A95500FF0D}" destId="{95AFE86F-042E-40E8-9B50-3568AACF4AB8}" srcOrd="0" destOrd="0" presId="urn:microsoft.com/office/officeart/2016/7/layout/VerticalSolidActionList"/>
    <dgm:cxn modelId="{29B4FCB0-1ADC-4673-A095-5883BB47E2EE}" srcId="{03855066-006B-4148-85CB-08713FF9A8B6}" destId="{9E04A6AB-C4B2-4421-ABD4-83A95500FF0D}" srcOrd="0" destOrd="0" parTransId="{12CA3808-B7E0-4D74-9A7B-C0A05A4496AB}" sibTransId="{6A0BF1C0-68A4-4E83-879E-7DEE436F1334}"/>
    <dgm:cxn modelId="{21C7EDDF-D5FB-4E5B-B180-8480370E7A20}" srcId="{0E6FE061-5CFA-45EA-9EC0-E9055C770CB3}" destId="{3ACDE7C9-42AD-4900-BDBD-D22A4783D02C}" srcOrd="0" destOrd="0" parTransId="{9488FFF6-83DA-4DA0-99F1-7494AC10B980}" sibTransId="{F00211A5-CBE7-46B0-8A7D-4866079D1CD5}"/>
    <dgm:cxn modelId="{DEAB9700-3A10-4EFC-8068-9671A736512E}" type="presOf" srcId="{DAD2A921-2C33-438D-8D30-76D80AE71700}" destId="{B96ABBD5-A477-48F2-B162-532BD44DCDDC}" srcOrd="0" destOrd="0" presId="urn:microsoft.com/office/officeart/2016/7/layout/VerticalSolidActionList"/>
    <dgm:cxn modelId="{7B4E794F-BD4C-4070-AB8E-019F86A84286}" srcId="{03855066-006B-4148-85CB-08713FF9A8B6}" destId="{0E6FE061-5CFA-45EA-9EC0-E9055C770CB3}" srcOrd="1" destOrd="0" parTransId="{8B05C8DC-B609-453C-A15D-C430C4D2DF46}" sibTransId="{351D5D13-8216-48AB-B77E-A6E5C3EFE883}"/>
    <dgm:cxn modelId="{5E891D1F-6AC9-4234-A5CB-B8EF14F0AC5C}" srcId="{9E04A6AB-C4B2-4421-ABD4-83A95500FF0D}" destId="{37A059B5-8C37-4BED-AE0F-2463225950C2}" srcOrd="0" destOrd="0" parTransId="{AF494FC9-94D4-4117-A88E-B4692C050D0A}" sibTransId="{E1E2BDA3-9DEE-49B3-9A94-826DD84385E4}"/>
    <dgm:cxn modelId="{07D81D61-E457-4627-865D-77E20EFDFDA9}" type="presOf" srcId="{03855066-006B-4148-85CB-08713FF9A8B6}" destId="{247117E4-2569-43FF-8FFC-76B4BD12248D}" srcOrd="0" destOrd="0" presId="urn:microsoft.com/office/officeart/2016/7/layout/VerticalSolidActionList"/>
    <dgm:cxn modelId="{99CD5C98-438F-49CF-8B1F-C39580E9AF28}" type="presOf" srcId="{3ACDE7C9-42AD-4900-BDBD-D22A4783D02C}" destId="{E5890BC0-3275-4EA0-A1DA-713700066A28}" srcOrd="0" destOrd="0" presId="urn:microsoft.com/office/officeart/2016/7/layout/VerticalSolidActionList"/>
    <dgm:cxn modelId="{AF8DE7B0-1230-497F-9749-72227EFE3B52}" type="presOf" srcId="{0E6FE061-5CFA-45EA-9EC0-E9055C770CB3}" destId="{96242B70-D95F-4A95-8914-0AFECF0DE73F}" srcOrd="0" destOrd="0" presId="urn:microsoft.com/office/officeart/2016/7/layout/VerticalSolidActionList"/>
    <dgm:cxn modelId="{D5A52E0E-5F93-40D2-9017-3EABF782531C}" type="presOf" srcId="{37A059B5-8C37-4BED-AE0F-2463225950C2}" destId="{DA048DF1-52A2-46B1-992A-C0A6CD3D6861}" srcOrd="0" destOrd="0" presId="urn:microsoft.com/office/officeart/2016/7/layout/VerticalSolidActionList"/>
    <dgm:cxn modelId="{8BBA372D-FF7B-45A8-8D4C-9AE01EE3876E}" type="presOf" srcId="{D2873101-B312-4E0A-946B-1DB1E03EC250}" destId="{AA03CBFC-5F0F-48DA-804F-8061C21D8F4A}" srcOrd="0" destOrd="0" presId="urn:microsoft.com/office/officeart/2016/7/layout/VerticalSolidActionList"/>
    <dgm:cxn modelId="{F25DDE1B-B996-4967-B936-6D50BAF65D70}" srcId="{D2873101-B312-4E0A-946B-1DB1E03EC250}" destId="{DAD2A921-2C33-438D-8D30-76D80AE71700}" srcOrd="0" destOrd="0" parTransId="{F7D091B8-A525-4CE8-88BD-59BB519A1BD7}" sibTransId="{745745AA-4298-4784-BF47-55D87AF8DCA2}"/>
    <dgm:cxn modelId="{857C1DC5-356E-4472-90C7-80E9002E6062}" type="presParOf" srcId="{247117E4-2569-43FF-8FFC-76B4BD12248D}" destId="{23355992-74E2-46D8-909D-52DEBDE9E569}" srcOrd="0" destOrd="0" presId="urn:microsoft.com/office/officeart/2016/7/layout/VerticalSolidActionList"/>
    <dgm:cxn modelId="{5088AFEC-D65F-4E61-99A7-E3D2D26C9EAE}" type="presParOf" srcId="{23355992-74E2-46D8-909D-52DEBDE9E569}" destId="{95AFE86F-042E-40E8-9B50-3568AACF4AB8}" srcOrd="0" destOrd="0" presId="urn:microsoft.com/office/officeart/2016/7/layout/VerticalSolidActionList"/>
    <dgm:cxn modelId="{A6081359-5CEB-4492-8B10-B4E4DC253896}" type="presParOf" srcId="{23355992-74E2-46D8-909D-52DEBDE9E569}" destId="{DA048DF1-52A2-46B1-992A-C0A6CD3D6861}" srcOrd="1" destOrd="0" presId="urn:microsoft.com/office/officeart/2016/7/layout/VerticalSolidActionList"/>
    <dgm:cxn modelId="{403A9E54-7BA0-4DC0-AFBE-8EC86798B09D}" type="presParOf" srcId="{247117E4-2569-43FF-8FFC-76B4BD12248D}" destId="{A0736722-A1E0-47B9-BB15-B6E198E994B2}" srcOrd="1" destOrd="0" presId="urn:microsoft.com/office/officeart/2016/7/layout/VerticalSolidActionList"/>
    <dgm:cxn modelId="{57DF30F5-578D-40C2-B622-B34CAEEE24A1}" type="presParOf" srcId="{247117E4-2569-43FF-8FFC-76B4BD12248D}" destId="{7C0C1A81-74FF-4666-B407-DF88FEFCFA33}" srcOrd="2" destOrd="0" presId="urn:microsoft.com/office/officeart/2016/7/layout/VerticalSolidActionList"/>
    <dgm:cxn modelId="{94949D03-6C23-4802-93F2-619B0EDCB679}" type="presParOf" srcId="{7C0C1A81-74FF-4666-B407-DF88FEFCFA33}" destId="{96242B70-D95F-4A95-8914-0AFECF0DE73F}" srcOrd="0" destOrd="0" presId="urn:microsoft.com/office/officeart/2016/7/layout/VerticalSolidActionList"/>
    <dgm:cxn modelId="{D7D794A7-0AFB-45E3-8D4A-CCACD4FDD338}" type="presParOf" srcId="{7C0C1A81-74FF-4666-B407-DF88FEFCFA33}" destId="{E5890BC0-3275-4EA0-A1DA-713700066A28}" srcOrd="1" destOrd="0" presId="urn:microsoft.com/office/officeart/2016/7/layout/VerticalSolidActionList"/>
    <dgm:cxn modelId="{EED902EB-3085-4C78-AF81-0100B6A70822}" type="presParOf" srcId="{247117E4-2569-43FF-8FFC-76B4BD12248D}" destId="{8BE34B07-F297-4226-82CA-F656643E4EF1}" srcOrd="3" destOrd="0" presId="urn:microsoft.com/office/officeart/2016/7/layout/VerticalSolidActionList"/>
    <dgm:cxn modelId="{EEFF8CC1-4727-4F88-B09C-05BF3874228A}" type="presParOf" srcId="{247117E4-2569-43FF-8FFC-76B4BD12248D}" destId="{B818DAAD-2545-4C1D-A9DC-35C0A6593304}" srcOrd="4" destOrd="0" presId="urn:microsoft.com/office/officeart/2016/7/layout/VerticalSolidActionList"/>
    <dgm:cxn modelId="{289BA637-BC5C-4792-A1A6-8887346AB4CB}" type="presParOf" srcId="{B818DAAD-2545-4C1D-A9DC-35C0A6593304}" destId="{AA03CBFC-5F0F-48DA-804F-8061C21D8F4A}" srcOrd="0" destOrd="0" presId="urn:microsoft.com/office/officeart/2016/7/layout/VerticalSolidActionList"/>
    <dgm:cxn modelId="{22C97051-F2A1-49C3-B348-B5952E84D2DF}" type="presParOf" srcId="{B818DAAD-2545-4C1D-A9DC-35C0A6593304}" destId="{B96ABBD5-A477-48F2-B162-532BD44DCDDC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910D9-11A7-4DCC-B0EE-980225E57869}">
      <dsp:nvSpPr>
        <dsp:cNvPr id="0" name=""/>
        <dsp:cNvSpPr/>
      </dsp:nvSpPr>
      <dsp:spPr>
        <a:xfrm>
          <a:off x="1880870" y="1267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LIKE TO MAKE THINGS WITH THEIR HANDS</a:t>
          </a:r>
        </a:p>
      </dsp:txBody>
      <dsp:txXfrm>
        <a:off x="1880870" y="1267"/>
        <a:ext cx="7523481" cy="1299326"/>
      </dsp:txXfrm>
    </dsp:sp>
    <dsp:sp modelId="{4DB559CB-52F1-4D3B-98AE-9A05F6ECBCAA}">
      <dsp:nvSpPr>
        <dsp:cNvPr id="0" name=""/>
        <dsp:cNvSpPr/>
      </dsp:nvSpPr>
      <dsp:spPr>
        <a:xfrm>
          <a:off x="0" y="1267"/>
          <a:ext cx="1880870" cy="1299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LIKE</a:t>
          </a:r>
        </a:p>
      </dsp:txBody>
      <dsp:txXfrm>
        <a:off x="0" y="1267"/>
        <a:ext cx="1880870" cy="1299326"/>
      </dsp:txXfrm>
    </dsp:sp>
    <dsp:sp modelId="{C60862E6-303B-4EA8-B6DC-D9D5C8A08DE6}">
      <dsp:nvSpPr>
        <dsp:cNvPr id="0" name=""/>
        <dsp:cNvSpPr/>
      </dsp:nvSpPr>
      <dsp:spPr>
        <a:xfrm>
          <a:off x="1880870" y="1378553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HAVE GOOD EYE AND HAND COORDINATION</a:t>
          </a:r>
        </a:p>
      </dsp:txBody>
      <dsp:txXfrm>
        <a:off x="1880870" y="1378553"/>
        <a:ext cx="7523481" cy="1299326"/>
      </dsp:txXfrm>
    </dsp:sp>
    <dsp:sp modelId="{16098A1B-8EF8-4E47-B326-217BA33EEE4B}">
      <dsp:nvSpPr>
        <dsp:cNvPr id="0" name=""/>
        <dsp:cNvSpPr/>
      </dsp:nvSpPr>
      <dsp:spPr>
        <a:xfrm>
          <a:off x="0" y="1378553"/>
          <a:ext cx="1880870" cy="129932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HAVE</a:t>
          </a:r>
        </a:p>
      </dsp:txBody>
      <dsp:txXfrm>
        <a:off x="0" y="1378553"/>
        <a:ext cx="1880870" cy="1299326"/>
      </dsp:txXfrm>
    </dsp:sp>
    <dsp:sp modelId="{8FECAA32-B6FC-464D-A9D6-76C616CE8A92}">
      <dsp:nvSpPr>
        <dsp:cNvPr id="0" name=""/>
        <dsp:cNvSpPr/>
      </dsp:nvSpPr>
      <dsp:spPr>
        <a:xfrm>
          <a:off x="1880870" y="2755839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PREFER JOBS SUCH AS MECHANICS, CONSTRUCTION WORKERS</a:t>
          </a:r>
          <a:r>
            <a:rPr lang="en-US" sz="2200" b="1" kern="1200" dirty="0">
              <a:latin typeface="Century Gothic" panose="020B0502020202020204"/>
            </a:rPr>
            <a:t>, ETC.</a:t>
          </a:r>
          <a:endParaRPr lang="en-US" sz="2200" b="1" kern="1200" dirty="0"/>
        </a:p>
      </dsp:txBody>
      <dsp:txXfrm>
        <a:off x="1880870" y="2755839"/>
        <a:ext cx="7523481" cy="1299326"/>
      </dsp:txXfrm>
    </dsp:sp>
    <dsp:sp modelId="{8BB6002A-8ECB-4031-8E6C-2EF8EECDB8EF}">
      <dsp:nvSpPr>
        <dsp:cNvPr id="0" name=""/>
        <dsp:cNvSpPr/>
      </dsp:nvSpPr>
      <dsp:spPr>
        <a:xfrm>
          <a:off x="0" y="2755839"/>
          <a:ext cx="1880870" cy="12993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PREFER</a:t>
          </a:r>
        </a:p>
      </dsp:txBody>
      <dsp:txXfrm>
        <a:off x="0" y="2755839"/>
        <a:ext cx="1880870" cy="1299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E1719-6DF4-4DE9-9064-9EAA99864F4A}">
      <dsp:nvSpPr>
        <dsp:cNvPr id="0" name=""/>
        <dsp:cNvSpPr/>
      </dsp:nvSpPr>
      <dsp:spPr>
        <a:xfrm>
          <a:off x="1880870" y="1267"/>
          <a:ext cx="7523481" cy="1299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tx1"/>
              </a:solidFill>
            </a:rPr>
            <a:t>LIKE TO DO RESEARCH, </a:t>
          </a:r>
          <a:r>
            <a:rPr lang="en-US" sz="2100" b="1" kern="1200" dirty="0">
              <a:solidFill>
                <a:schemeClr val="tx1"/>
              </a:solidFill>
              <a:latin typeface="Century Gothic" panose="020B0502020202020204"/>
            </a:rPr>
            <a:t>STUDY CIRCUMSTANCES AND EVENTS</a:t>
          </a:r>
          <a:endParaRPr lang="en-US" sz="2100" b="1" kern="1200" dirty="0">
            <a:solidFill>
              <a:schemeClr val="tx1"/>
            </a:solidFill>
          </a:endParaRPr>
        </a:p>
      </dsp:txBody>
      <dsp:txXfrm>
        <a:off x="1880870" y="1267"/>
        <a:ext cx="7523481" cy="1299326"/>
      </dsp:txXfrm>
    </dsp:sp>
    <dsp:sp modelId="{78B18815-858E-4B0C-BC0A-74D70E30D194}">
      <dsp:nvSpPr>
        <dsp:cNvPr id="0" name=""/>
        <dsp:cNvSpPr/>
      </dsp:nvSpPr>
      <dsp:spPr>
        <a:xfrm>
          <a:off x="0" y="1267"/>
          <a:ext cx="1880870" cy="1299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0" u="none" strike="noStrike" kern="1200" cap="none" baseline="0" noProof="0" dirty="0">
              <a:solidFill>
                <a:srgbClr val="010000"/>
              </a:solidFill>
              <a:latin typeface="Century Gothic"/>
            </a:rPr>
            <a:t>LIKE</a:t>
          </a:r>
        </a:p>
      </dsp:txBody>
      <dsp:txXfrm>
        <a:off x="0" y="1267"/>
        <a:ext cx="1880870" cy="1299326"/>
      </dsp:txXfrm>
    </dsp:sp>
    <dsp:sp modelId="{C133466F-DA45-46EB-BC41-EEDE06E7055C}">
      <dsp:nvSpPr>
        <dsp:cNvPr id="0" name=""/>
        <dsp:cNvSpPr/>
      </dsp:nvSpPr>
      <dsp:spPr>
        <a:xfrm>
          <a:off x="1880870" y="1378553"/>
          <a:ext cx="7523481" cy="129932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tx1"/>
              </a:solidFill>
            </a:rPr>
            <a:t>HAVE DESIRE TO WORK ALONE OR IN SMALL GROUPS</a:t>
          </a:r>
        </a:p>
      </dsp:txBody>
      <dsp:txXfrm>
        <a:off x="1880870" y="1378553"/>
        <a:ext cx="7523481" cy="1299326"/>
      </dsp:txXfrm>
    </dsp:sp>
    <dsp:sp modelId="{D00BDFC2-4236-4BCE-A7F4-2B8033E31DE1}">
      <dsp:nvSpPr>
        <dsp:cNvPr id="0" name=""/>
        <dsp:cNvSpPr/>
      </dsp:nvSpPr>
      <dsp:spPr>
        <a:xfrm>
          <a:off x="0" y="1378553"/>
          <a:ext cx="1880870" cy="1299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HAVE</a:t>
          </a:r>
        </a:p>
      </dsp:txBody>
      <dsp:txXfrm>
        <a:off x="0" y="1378553"/>
        <a:ext cx="1880870" cy="1299326"/>
      </dsp:txXfrm>
    </dsp:sp>
    <dsp:sp modelId="{F9851EC1-FFA7-4960-83C9-E064A05FDDB2}">
      <dsp:nvSpPr>
        <dsp:cNvPr id="0" name=""/>
        <dsp:cNvSpPr/>
      </dsp:nvSpPr>
      <dsp:spPr>
        <a:xfrm>
          <a:off x="1880870" y="2755839"/>
          <a:ext cx="7523481" cy="12993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tx1"/>
              </a:solidFill>
            </a:rPr>
            <a:t>PREFER JOBS AS BIOLOGISTS, ENGINEERS, RESEARCHERS, COMPUTER OPERATORS, DIETICIANS</a:t>
          </a:r>
        </a:p>
      </dsp:txBody>
      <dsp:txXfrm>
        <a:off x="1880870" y="2755839"/>
        <a:ext cx="7523481" cy="1299326"/>
      </dsp:txXfrm>
    </dsp:sp>
    <dsp:sp modelId="{3C962849-7D06-4F47-8D27-E053442B61A8}">
      <dsp:nvSpPr>
        <dsp:cNvPr id="0" name=""/>
        <dsp:cNvSpPr/>
      </dsp:nvSpPr>
      <dsp:spPr>
        <a:xfrm>
          <a:off x="0" y="2755839"/>
          <a:ext cx="1880870" cy="1299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PREFER</a:t>
          </a:r>
        </a:p>
      </dsp:txBody>
      <dsp:txXfrm>
        <a:off x="0" y="2755839"/>
        <a:ext cx="1880870" cy="12993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129A4-0C88-4022-A351-0EDB15C25639}">
      <dsp:nvSpPr>
        <dsp:cNvPr id="0" name=""/>
        <dsp:cNvSpPr/>
      </dsp:nvSpPr>
      <dsp:spPr>
        <a:xfrm>
          <a:off x="1880870" y="1267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tx1"/>
              </a:solidFill>
            </a:rPr>
            <a:t>LIKE TO EXPRESS THEMSELVES BY THEIR ARTWORK. DON'T LIKE RIGID STRUCTURE</a:t>
          </a:r>
        </a:p>
      </dsp:txBody>
      <dsp:txXfrm>
        <a:off x="1880870" y="1267"/>
        <a:ext cx="7523481" cy="1299326"/>
      </dsp:txXfrm>
    </dsp:sp>
    <dsp:sp modelId="{E23255E4-55B2-407E-B57E-15A1D174E7C2}">
      <dsp:nvSpPr>
        <dsp:cNvPr id="0" name=""/>
        <dsp:cNvSpPr/>
      </dsp:nvSpPr>
      <dsp:spPr>
        <a:xfrm>
          <a:off x="0" y="1267"/>
          <a:ext cx="1880870" cy="1299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tx1"/>
              </a:solidFill>
            </a:rPr>
            <a:t>LIKE</a:t>
          </a:r>
        </a:p>
      </dsp:txBody>
      <dsp:txXfrm>
        <a:off x="0" y="1267"/>
        <a:ext cx="1880870" cy="1299326"/>
      </dsp:txXfrm>
    </dsp:sp>
    <dsp:sp modelId="{9B3FDDA1-2E3D-42BC-AE88-82B9DC6ADAA9}">
      <dsp:nvSpPr>
        <dsp:cNvPr id="0" name=""/>
        <dsp:cNvSpPr/>
      </dsp:nvSpPr>
      <dsp:spPr>
        <a:xfrm>
          <a:off x="1880870" y="1378553"/>
          <a:ext cx="7523481" cy="129932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HAVE, CREATIVITY,  LIKE TO BE GUIDED BY THEIR FEELINGS</a:t>
          </a:r>
        </a:p>
      </dsp:txBody>
      <dsp:txXfrm>
        <a:off x="1880870" y="1378553"/>
        <a:ext cx="7523481" cy="1299326"/>
      </dsp:txXfrm>
    </dsp:sp>
    <dsp:sp modelId="{CB49C1F0-DB00-4667-BFED-667EF9C27757}">
      <dsp:nvSpPr>
        <dsp:cNvPr id="0" name=""/>
        <dsp:cNvSpPr/>
      </dsp:nvSpPr>
      <dsp:spPr>
        <a:xfrm>
          <a:off x="0" y="1378553"/>
          <a:ext cx="1880870" cy="12993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tx1"/>
              </a:solidFill>
            </a:rPr>
            <a:t>HAVE</a:t>
          </a:r>
        </a:p>
      </dsp:txBody>
      <dsp:txXfrm>
        <a:off x="0" y="1378553"/>
        <a:ext cx="1880870" cy="1299326"/>
      </dsp:txXfrm>
    </dsp:sp>
    <dsp:sp modelId="{DBBAF6EF-B914-4CAA-9870-457D77F8E9BF}">
      <dsp:nvSpPr>
        <dsp:cNvPr id="0" name=""/>
        <dsp:cNvSpPr/>
      </dsp:nvSpPr>
      <dsp:spPr>
        <a:xfrm>
          <a:off x="1880870" y="2755839"/>
          <a:ext cx="7523481" cy="129932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PREFER JOBS AS ACTORS, HAIRDRESSERS, PHOTOGRAPHERS, TRANSLATORS, POETS, DANCE INSTRUCTORS, COMPOSERS, ETC.</a:t>
          </a:r>
        </a:p>
      </dsp:txBody>
      <dsp:txXfrm>
        <a:off x="1880870" y="2755839"/>
        <a:ext cx="7523481" cy="1299326"/>
      </dsp:txXfrm>
    </dsp:sp>
    <dsp:sp modelId="{C47FD23D-0D5B-4E7D-80EF-E186E980FA6C}">
      <dsp:nvSpPr>
        <dsp:cNvPr id="0" name=""/>
        <dsp:cNvSpPr/>
      </dsp:nvSpPr>
      <dsp:spPr>
        <a:xfrm>
          <a:off x="0" y="2755839"/>
          <a:ext cx="1880870" cy="1299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tx1"/>
              </a:solidFill>
            </a:rPr>
            <a:t>PREFER</a:t>
          </a:r>
        </a:p>
      </dsp:txBody>
      <dsp:txXfrm>
        <a:off x="0" y="2755839"/>
        <a:ext cx="1880870" cy="12993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757-B199-4365-AF0A-9764A1307AE2}">
      <dsp:nvSpPr>
        <dsp:cNvPr id="0" name=""/>
        <dsp:cNvSpPr/>
      </dsp:nvSpPr>
      <dsp:spPr>
        <a:xfrm>
          <a:off x="1880870" y="1267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LIKE TO BUILD RELATIONSHIPS WITH OTHERS AND HELP</a:t>
          </a:r>
        </a:p>
      </dsp:txBody>
      <dsp:txXfrm>
        <a:off x="1880870" y="1267"/>
        <a:ext cx="7523481" cy="1299326"/>
      </dsp:txXfrm>
    </dsp:sp>
    <dsp:sp modelId="{1AD52EE7-7D21-4DE4-AECD-4C49C32C521E}">
      <dsp:nvSpPr>
        <dsp:cNvPr id="0" name=""/>
        <dsp:cNvSpPr/>
      </dsp:nvSpPr>
      <dsp:spPr>
        <a:xfrm>
          <a:off x="0" y="1267"/>
          <a:ext cx="1880870" cy="1299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tx1"/>
              </a:solidFill>
            </a:rPr>
            <a:t>LIKE</a:t>
          </a:r>
        </a:p>
      </dsp:txBody>
      <dsp:txXfrm>
        <a:off x="0" y="1267"/>
        <a:ext cx="1880870" cy="1299326"/>
      </dsp:txXfrm>
    </dsp:sp>
    <dsp:sp modelId="{6644C07C-500B-4A21-B2AD-F4F74D0D414F}">
      <dsp:nvSpPr>
        <dsp:cNvPr id="0" name=""/>
        <dsp:cNvSpPr/>
      </dsp:nvSpPr>
      <dsp:spPr>
        <a:xfrm>
          <a:off x="1880870" y="1378553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HAVE GOOD PEOPLE SKILLS</a:t>
          </a:r>
        </a:p>
      </dsp:txBody>
      <dsp:txXfrm>
        <a:off x="1880870" y="1378553"/>
        <a:ext cx="7523481" cy="1299326"/>
      </dsp:txXfrm>
    </dsp:sp>
    <dsp:sp modelId="{514169FA-45A7-4A45-85B8-1FF618B0DE60}">
      <dsp:nvSpPr>
        <dsp:cNvPr id="0" name=""/>
        <dsp:cNvSpPr/>
      </dsp:nvSpPr>
      <dsp:spPr>
        <a:xfrm>
          <a:off x="0" y="1378553"/>
          <a:ext cx="1880870" cy="129932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tx1"/>
              </a:solidFill>
            </a:rPr>
            <a:t>HAVE</a:t>
          </a:r>
        </a:p>
      </dsp:txBody>
      <dsp:txXfrm>
        <a:off x="0" y="1378553"/>
        <a:ext cx="1880870" cy="1299326"/>
      </dsp:txXfrm>
    </dsp:sp>
    <dsp:sp modelId="{A45DAAF3-94A3-4770-A2C6-7B568A353ACC}">
      <dsp:nvSpPr>
        <dsp:cNvPr id="0" name=""/>
        <dsp:cNvSpPr/>
      </dsp:nvSpPr>
      <dsp:spPr>
        <a:xfrm>
          <a:off x="1880870" y="2755839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PREFER JOBS AS NURSES, COUNSELORS, TEACHERS, COACHES, PLAYGROUND SUPERVISORS, PARAMEDICS</a:t>
          </a:r>
          <a:r>
            <a:rPr lang="en-US" sz="2100" kern="1200" dirty="0"/>
            <a:t>,</a:t>
          </a:r>
        </a:p>
      </dsp:txBody>
      <dsp:txXfrm>
        <a:off x="1880870" y="2755839"/>
        <a:ext cx="7523481" cy="1299326"/>
      </dsp:txXfrm>
    </dsp:sp>
    <dsp:sp modelId="{B5371FC0-C5F0-426F-AB0D-86D4EE0E09D5}">
      <dsp:nvSpPr>
        <dsp:cNvPr id="0" name=""/>
        <dsp:cNvSpPr/>
      </dsp:nvSpPr>
      <dsp:spPr>
        <a:xfrm>
          <a:off x="0" y="2755839"/>
          <a:ext cx="1880870" cy="12993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>
              <a:solidFill>
                <a:schemeClr val="tx1"/>
              </a:solidFill>
            </a:rPr>
            <a:t>PREFER</a:t>
          </a:r>
        </a:p>
      </dsp:txBody>
      <dsp:txXfrm>
        <a:off x="0" y="2755839"/>
        <a:ext cx="1880870" cy="1299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37228-DBB3-433B-9258-249E915F37C5}">
      <dsp:nvSpPr>
        <dsp:cNvPr id="0" name=""/>
        <dsp:cNvSpPr/>
      </dsp:nvSpPr>
      <dsp:spPr>
        <a:xfrm>
          <a:off x="1880870" y="1267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LIKE TO EXPRESS THEMSELVES, POWER AND PRESTICE</a:t>
          </a:r>
        </a:p>
      </dsp:txBody>
      <dsp:txXfrm>
        <a:off x="1880870" y="1267"/>
        <a:ext cx="7523481" cy="1299326"/>
      </dsp:txXfrm>
    </dsp:sp>
    <dsp:sp modelId="{784AC8B9-A891-4769-99DF-E43ADA70FE81}">
      <dsp:nvSpPr>
        <dsp:cNvPr id="0" name=""/>
        <dsp:cNvSpPr/>
      </dsp:nvSpPr>
      <dsp:spPr>
        <a:xfrm>
          <a:off x="0" y="1267"/>
          <a:ext cx="1880870" cy="1299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LIKE</a:t>
          </a:r>
        </a:p>
      </dsp:txBody>
      <dsp:txXfrm>
        <a:off x="0" y="1267"/>
        <a:ext cx="1880870" cy="1299326"/>
      </dsp:txXfrm>
    </dsp:sp>
    <dsp:sp modelId="{FAAB6F4C-F964-4415-B1B0-A3FFF2782EF9}">
      <dsp:nvSpPr>
        <dsp:cNvPr id="0" name=""/>
        <dsp:cNvSpPr/>
      </dsp:nvSpPr>
      <dsp:spPr>
        <a:xfrm>
          <a:off x="1880870" y="1378553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HAVE STRONG PERSUASION SKILLS</a:t>
          </a:r>
        </a:p>
      </dsp:txBody>
      <dsp:txXfrm>
        <a:off x="1880870" y="1378553"/>
        <a:ext cx="7523481" cy="1299326"/>
      </dsp:txXfrm>
    </dsp:sp>
    <dsp:sp modelId="{F95D1C25-B445-4B12-8845-CF431DC5A729}">
      <dsp:nvSpPr>
        <dsp:cNvPr id="0" name=""/>
        <dsp:cNvSpPr/>
      </dsp:nvSpPr>
      <dsp:spPr>
        <a:xfrm>
          <a:off x="0" y="1378553"/>
          <a:ext cx="1880870" cy="129932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HAVE</a:t>
          </a:r>
        </a:p>
      </dsp:txBody>
      <dsp:txXfrm>
        <a:off x="0" y="1378553"/>
        <a:ext cx="1880870" cy="1299326"/>
      </dsp:txXfrm>
    </dsp:sp>
    <dsp:sp modelId="{9D3EAA76-F10A-448B-8486-BFEA8D90DE1A}">
      <dsp:nvSpPr>
        <dsp:cNvPr id="0" name=""/>
        <dsp:cNvSpPr/>
      </dsp:nvSpPr>
      <dsp:spPr>
        <a:xfrm>
          <a:off x="1880870" y="2755839"/>
          <a:ext cx="7523481" cy="129932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976" tIns="330029" rIns="145976" bIns="330029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PREFER JOBS AS REAL ESTATE AGENTS, SELLERS, PROMOTERS, SALES REPRESENTATIVES, HOTEL MANAGER, </a:t>
          </a:r>
        </a:p>
      </dsp:txBody>
      <dsp:txXfrm>
        <a:off x="1880870" y="2755839"/>
        <a:ext cx="7523481" cy="1299326"/>
      </dsp:txXfrm>
    </dsp:sp>
    <dsp:sp modelId="{F3D28231-793F-48DE-A002-50D3F3000AB4}">
      <dsp:nvSpPr>
        <dsp:cNvPr id="0" name=""/>
        <dsp:cNvSpPr/>
      </dsp:nvSpPr>
      <dsp:spPr>
        <a:xfrm>
          <a:off x="0" y="2755839"/>
          <a:ext cx="1880870" cy="12993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29" tIns="128345" rIns="995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PREFER</a:t>
          </a:r>
        </a:p>
      </dsp:txBody>
      <dsp:txXfrm>
        <a:off x="0" y="2755839"/>
        <a:ext cx="1880870" cy="12993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48DF1-52A2-46B1-992A-C0A6CD3D6861}">
      <dsp:nvSpPr>
        <dsp:cNvPr id="0" name=""/>
        <dsp:cNvSpPr/>
      </dsp:nvSpPr>
      <dsp:spPr>
        <a:xfrm>
          <a:off x="1979123" y="1267"/>
          <a:ext cx="7916492" cy="129932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602" tIns="330029" rIns="153602" bIns="33002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LIKE DETAIL AND STRUCTURED WORK</a:t>
          </a:r>
        </a:p>
      </dsp:txBody>
      <dsp:txXfrm>
        <a:off x="1979123" y="1267"/>
        <a:ext cx="7916492" cy="1299326"/>
      </dsp:txXfrm>
    </dsp:sp>
    <dsp:sp modelId="{95AFE86F-042E-40E8-9B50-3568AACF4AB8}">
      <dsp:nvSpPr>
        <dsp:cNvPr id="0" name=""/>
        <dsp:cNvSpPr/>
      </dsp:nvSpPr>
      <dsp:spPr>
        <a:xfrm>
          <a:off x="0" y="1267"/>
          <a:ext cx="1979123" cy="1299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29" tIns="128345" rIns="104729" bIns="128345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</a:rPr>
            <a:t>DETAIL AND STRUCTURED</a:t>
          </a:r>
        </a:p>
      </dsp:txBody>
      <dsp:txXfrm>
        <a:off x="0" y="1267"/>
        <a:ext cx="1979123" cy="1299326"/>
      </dsp:txXfrm>
    </dsp:sp>
    <dsp:sp modelId="{E5890BC0-3275-4EA0-A1DA-713700066A28}">
      <dsp:nvSpPr>
        <dsp:cNvPr id="0" name=""/>
        <dsp:cNvSpPr/>
      </dsp:nvSpPr>
      <dsp:spPr>
        <a:xfrm>
          <a:off x="1979123" y="1378553"/>
          <a:ext cx="7916492" cy="1299326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602" tIns="330029" rIns="153602" bIns="33002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HAVE NEED FOR ORDER</a:t>
          </a:r>
        </a:p>
      </dsp:txBody>
      <dsp:txXfrm>
        <a:off x="1979123" y="1378553"/>
        <a:ext cx="7916492" cy="1299326"/>
      </dsp:txXfrm>
    </dsp:sp>
    <dsp:sp modelId="{96242B70-D95F-4A95-8914-0AFECF0DE73F}">
      <dsp:nvSpPr>
        <dsp:cNvPr id="0" name=""/>
        <dsp:cNvSpPr/>
      </dsp:nvSpPr>
      <dsp:spPr>
        <a:xfrm>
          <a:off x="0" y="1378553"/>
          <a:ext cx="1979123" cy="129932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29" tIns="128345" rIns="1047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HAVE</a:t>
          </a:r>
        </a:p>
      </dsp:txBody>
      <dsp:txXfrm>
        <a:off x="0" y="1378553"/>
        <a:ext cx="1979123" cy="1299326"/>
      </dsp:txXfrm>
    </dsp:sp>
    <dsp:sp modelId="{B96ABBD5-A477-48F2-B162-532BD44DCDDC}">
      <dsp:nvSpPr>
        <dsp:cNvPr id="0" name=""/>
        <dsp:cNvSpPr/>
      </dsp:nvSpPr>
      <dsp:spPr>
        <a:xfrm>
          <a:off x="1979123" y="2755839"/>
          <a:ext cx="7916492" cy="1299326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602" tIns="330029" rIns="153602" bIns="330029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PREFER JOBS LINKED TO THE BUSINESS WORLD SUCH AS OFFICE CLERKS, COMPUTER PROGRAMMER, SECRETARY, CASHIER, BOOKKEEPER, FILING CLERK, </a:t>
          </a:r>
        </a:p>
      </dsp:txBody>
      <dsp:txXfrm>
        <a:off x="1979123" y="2755839"/>
        <a:ext cx="7916492" cy="1299326"/>
      </dsp:txXfrm>
    </dsp:sp>
    <dsp:sp modelId="{AA03CBFC-5F0F-48DA-804F-8061C21D8F4A}">
      <dsp:nvSpPr>
        <dsp:cNvPr id="0" name=""/>
        <dsp:cNvSpPr/>
      </dsp:nvSpPr>
      <dsp:spPr>
        <a:xfrm>
          <a:off x="0" y="2755839"/>
          <a:ext cx="1979123" cy="129932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29" tIns="128345" rIns="104729" bIns="128345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chemeClr val="tx1"/>
              </a:solidFill>
            </a:rPr>
            <a:t>PREFER</a:t>
          </a:r>
        </a:p>
      </dsp:txBody>
      <dsp:txXfrm>
        <a:off x="0" y="2755839"/>
        <a:ext cx="1979123" cy="1299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Career Interest Inventory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D47F0-6248-4A39-B29A-FD34EE9C7DD3}" type="datetime1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F6CC2-9DED-446F-8683-1D3AB3B56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5784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Career Interest Inventory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2E4F5-7BE8-4590-8D6D-B76D83E08C00}" type="datetime1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4796E-E28A-4F36-98F5-2DC094BD1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7496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796E-E28A-4F36-98F5-2DC094BD1EEA}" type="slidenum">
              <a:rPr lang="en-US" smtClean="0"/>
              <a:t>3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Career Interest Inventory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39ECC0E-B706-43E9-BA7E-5B74A7273EE5}" type="datetime1">
              <a:rPr lang="en-US" smtClean="0"/>
              <a:t>3/15/2021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34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2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91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5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03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50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481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46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61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69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96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8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bilingualprogrammusic.blogspot.com/p/unit-1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anish_design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s://blogs.getty.edu/iris/10-frank-gehry-buildings-to-see-in-l-a/" TargetMode="Externa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paninformatyk.com.pl/informatyka/kolaz-ze-zdjec-shape-collag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jpe-LKn-4g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undercoverwaitress.com/2011/08/i-dont-need-to-write-down-your-order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meadowscenter.org/institutes/mathematics-institut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www.pngall.com/sports-p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thehudsucker.com/2016/09/19/making-friends-in-a-new-city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www.themindfulword.org/2015/writing-writer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lickr.com/photos/brianteutsch/48822266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pellaumagazine.blogspot.com/2013/09/trinidadian-entrepreneur-wins-contract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commons.wikimedia.org/wiki/File:Australian_aid-funded_Health_Educator,_Min_Lene_(left),_in_conversation_with_Nurse_Supervisor_Toany_Tamoaieta_at_the_Republic_of_Nauru_Hospital,_5_June_2013._Photo-_Matt_Robertson_-_DFAT_(12045934034).jpg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courses.lumenlearning.com/collegesuccess2x30master/chapter/public-speaking-and-class-presentation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ulti-function_printer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s://commons.wikimedia.org/wiki/File:Comp.pn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org-this.blogspot.com/2016/04/handling-your-paper-files-2-maintenance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reneefinberg.blogspot.com/2010/01/just-looking-at-this-makes-me-nervous.html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id.wikipedia.org/wiki/Aritmetika_dasar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fyR6yJifLHI" TargetMode="External"/><Relationship Id="rId6" Type="http://schemas.openxmlformats.org/officeDocument/2006/relationships/hyperlink" Target="https://youtu.be/fyR6yJifLHI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1912" y="549729"/>
            <a:ext cx="8825658" cy="3329581"/>
          </a:xfrm>
        </p:spPr>
        <p:txBody>
          <a:bodyPr/>
          <a:lstStyle/>
          <a:p>
            <a:pPr algn="ctr"/>
            <a:r>
              <a:rPr lang="en-US" sz="5400" dirty="0"/>
              <a:t>    </a:t>
            </a:r>
            <a:r>
              <a:rPr lang="en-US" sz="5400" b="1" dirty="0"/>
              <a:t>EXPLORING CAREERS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427" y="3905075"/>
            <a:ext cx="8825658" cy="1369053"/>
          </a:xfrm>
        </p:spPr>
        <p:txBody>
          <a:bodyPr/>
          <a:lstStyle/>
          <a:p>
            <a:pPr algn="ctr"/>
            <a:r>
              <a:rPr lang="en-US" b="1" dirty="0"/>
              <a:t>Laura J. Bragg</a:t>
            </a:r>
          </a:p>
          <a:p>
            <a:pPr algn="ctr"/>
            <a:r>
              <a:rPr lang="en-US" b="1" dirty="0"/>
              <a:t>Early School Leaver transition Program Advisor</a:t>
            </a:r>
          </a:p>
          <a:p>
            <a:pPr algn="ctr"/>
            <a:r>
              <a:rPr lang="en-US" b="1" dirty="0"/>
              <a:t>Black Hawk College Optional 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02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28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r>
              <a:rPr lang="en-US" b="1" dirty="0"/>
              <a:t>REALISTIC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1" y="2438401"/>
            <a:ext cx="3324141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6. USE MACHINE </a:t>
            </a:r>
          </a:p>
          <a:p>
            <a:pPr marL="0" indent="0">
              <a:buNone/>
            </a:pPr>
            <a:r>
              <a:rPr lang="en-US" sz="2800" dirty="0"/>
              <a:t>    TOOLS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erramienta manual - Wikipedia, la enciclopedia libr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7888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8" y="3987516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234" y="3987516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3919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541" y="1450259"/>
            <a:ext cx="3753599" cy="1442153"/>
          </a:xfrm>
        </p:spPr>
        <p:txBody>
          <a:bodyPr>
            <a:normAutofit/>
          </a:bodyPr>
          <a:lstStyle/>
          <a:p>
            <a:r>
              <a:rPr lang="en-US" sz="3600" b="1"/>
              <a:t>INVESTIGATIVE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9312" y="3072385"/>
            <a:ext cx="3754987" cy="2947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7. WORK IN A LAB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Americans For Medical Advancement - Wikipedi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/>
          <a:stretch/>
        </p:blipFill>
        <p:spPr>
          <a:xfrm>
            <a:off x="646532" y="1447799"/>
            <a:ext cx="6493910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883" y="3733799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006" y="3758185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7217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>
            <a:normAutofit/>
          </a:bodyPr>
          <a:lstStyle/>
          <a:p>
            <a:r>
              <a:rPr lang="en-US" b="1" dirty="0"/>
              <a:t>INVESTIGATIVE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2381" y="2438400"/>
            <a:ext cx="476747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8. READ SCIENTIFIC BOOKS OR MAGAZINES</a:t>
            </a:r>
          </a:p>
        </p:txBody>
      </p:sp>
      <p:pic>
        <p:nvPicPr>
          <p:cNvPr id="4" name="Picture 3" descr="Scientific American - Wikipedi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r="7599" b="-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701" y="3873966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698" y="389835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8808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09601"/>
            <a:ext cx="6246093" cy="1675975"/>
          </a:xfrm>
        </p:spPr>
        <p:txBody>
          <a:bodyPr>
            <a:normAutofit/>
          </a:bodyPr>
          <a:lstStyle/>
          <a:p>
            <a:r>
              <a:rPr lang="en-US" b="1" dirty="0"/>
              <a:t>INVESTIGATIVE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175" y="2484544"/>
            <a:ext cx="6253484" cy="3763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9. SOLVE  MATH OR CHESS PUZZLES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Enjoying Math - Learning Problem Solving with Fun Math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5" b="15137"/>
          <a:stretch/>
        </p:blipFill>
        <p:spPr>
          <a:xfrm>
            <a:off x="7554138" y="609137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7" name="Picture 6" descr="c++ - dynamically render a 2d board in 3d view - Stack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r="4646" b="4"/>
          <a:stretch/>
        </p:blipFill>
        <p:spPr>
          <a:xfrm>
            <a:off x="7554138" y="3482108"/>
            <a:ext cx="3990161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922" y="3598777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880" y="361097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639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b="1" dirty="0"/>
              <a:t>INVESTIGATIVE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10.  BUILD ROCKET </a:t>
            </a:r>
          </a:p>
          <a:p>
            <a:pPr marL="0" indent="0">
              <a:buNone/>
            </a:pPr>
            <a:r>
              <a:rPr lang="en-US" sz="2800" dirty="0"/>
              <a:t>       MODELS</a:t>
            </a:r>
          </a:p>
          <a:p>
            <a:pPr marL="514350" indent="-514350">
              <a:buAutoNum type="arabicPeriod" startAt="11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National Association of Rocketry - Wikipedi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7" b="16025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40" y="3873966"/>
            <a:ext cx="914479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183" y="389835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168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b="1" dirty="0"/>
              <a:t>INVESTIGATIVE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11. WORK WITH A </a:t>
            </a:r>
          </a:p>
          <a:p>
            <a:pPr marL="0" indent="0">
              <a:buNone/>
            </a:pPr>
            <a:r>
              <a:rPr lang="en-US" sz="2800" dirty="0"/>
              <a:t>      CHEMISTRY SET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D wallpaper: chemical, reaction, science, chemistr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92" y="1753158"/>
            <a:ext cx="5449889" cy="3351681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33" y="3861676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289" y="388606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56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b="1" dirty="0"/>
              <a:t>ARTISTIC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12. SKETCH, DRAW, OR </a:t>
            </a:r>
            <a:endParaRPr lang="en-US" sz="2800"/>
          </a:p>
          <a:p>
            <a:pPr marL="0" indent="0">
              <a:buNone/>
            </a:pPr>
            <a:r>
              <a:rPr lang="en-US" sz="2800" dirty="0"/>
              <a:t>      PAINT</a:t>
            </a:r>
          </a:p>
          <a:p>
            <a:pPr marL="514350" indent="-514350">
              <a:buAutoNum type="arabicPeriod" startAt="12"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Painting hand sketch by AmazingStreetPaint on DeviantAr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92" y="1725908"/>
            <a:ext cx="5449889" cy="3406180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19" y="4303368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074" y="433110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692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EDEE7-74EC-4D91-A971-303D3574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b="1" dirty="0"/>
              <a:t>ARTISTIC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C8B0C-981C-4DB8-883F-39CE3B1BD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13.  PLAY A MUSICAL</a:t>
            </a:r>
          </a:p>
          <a:p>
            <a:pPr marL="0" indent="0">
              <a:buNone/>
            </a:pPr>
            <a:r>
              <a:rPr lang="en-US" sz="2800" dirty="0"/>
              <a:t>       INSTRUMENT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50B0611C-0D5F-4672-A7B6-CE5B36EC3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3992" y="1323979"/>
            <a:ext cx="5449889" cy="4210039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51" y="4047915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185" y="407230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748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E617-DA74-40F3-8E41-5A70D03B9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en-US" b="1" dirty="0"/>
              <a:t>ARTISTIC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99B2D-592A-4D32-AB99-5AC63458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14.</a:t>
            </a:r>
            <a:r>
              <a:rPr lang="en-US" dirty="0"/>
              <a:t>  </a:t>
            </a:r>
            <a:r>
              <a:rPr lang="en-US" sz="2800" dirty="0"/>
              <a:t>DESIGN FURNITURE OR </a:t>
            </a:r>
            <a:endParaRPr lang="en-US" sz="2800"/>
          </a:p>
          <a:p>
            <a:pPr marL="0" indent="0">
              <a:buNone/>
            </a:pPr>
            <a:r>
              <a:rPr lang="en-US" sz="2800" dirty="0"/>
              <a:t>      BUILDINGS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7" descr="A view of a building&#10;&#10;Description automatically generated">
            <a:extLst>
              <a:ext uri="{FF2B5EF4-FFF2-40B4-BE49-F238E27FC236}">
                <a16:creationId xmlns:a16="http://schemas.microsoft.com/office/drawing/2014/main" id="{046743F5-08F4-4341-B4F1-ACF88BD46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15606" r="3" b="3"/>
          <a:stretch/>
        </p:blipFill>
        <p:spPr>
          <a:xfrm>
            <a:off x="6103423" y="-1"/>
            <a:ext cx="6087038" cy="3428998"/>
          </a:xfrm>
          <a:prstGeom prst="rect">
            <a:avLst/>
          </a:prstGeom>
        </p:spPr>
      </p:pic>
      <p:pic>
        <p:nvPicPr>
          <p:cNvPr id="4" name="Picture 4" descr="A chair sitting in front of a wooden table&#10;&#10;Description automatically generated">
            <a:extLst>
              <a:ext uri="{FF2B5EF4-FFF2-40B4-BE49-F238E27FC236}">
                <a16:creationId xmlns:a16="http://schemas.microsoft.com/office/drawing/2014/main" id="{3B40D26D-FA29-45D9-9AAA-8DF3B2F4B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15617" r="3" b="3"/>
          <a:stretch/>
        </p:blipFill>
        <p:spPr>
          <a:xfrm>
            <a:off x="6103423" y="3428999"/>
            <a:ext cx="6087038" cy="3428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946" y="3681225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149" y="359877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457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9C271-7486-48B8-AA4E-5FA7DCAF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b="1" dirty="0"/>
              <a:t>ARTISTIC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21A0-6F0E-43C6-B5BC-94F7858FE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15.  CREATE PORTRAITS OR </a:t>
            </a:r>
          </a:p>
          <a:p>
            <a:pPr marL="0" indent="0">
              <a:buNone/>
            </a:pPr>
            <a:r>
              <a:rPr lang="en-US" sz="2800" dirty="0"/>
              <a:t>       PHOTOGRAPHS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B490414A-792C-4477-B6F7-AA6A571AF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1059" r="9850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FB20A4-6D35-48E6-88F1-DCAEB4227E6F}"/>
              </a:ext>
            </a:extLst>
          </p:cNvPr>
          <p:cNvSpPr txBox="1"/>
          <p:nvPr/>
        </p:nvSpPr>
        <p:spPr>
          <a:xfrm>
            <a:off x="9301069" y="6657945"/>
            <a:ext cx="289374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349" y="3989256"/>
            <a:ext cx="914479" cy="938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509" y="401364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339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0896" y="474375"/>
            <a:ext cx="9404723" cy="1400530"/>
          </a:xfrm>
        </p:spPr>
        <p:txBody>
          <a:bodyPr/>
          <a:lstStyle/>
          <a:p>
            <a:pPr algn="ctr"/>
            <a:r>
              <a:rPr lang="en-US" b="1" dirty="0"/>
              <a:t>QUESTIONS TO ASK YOURSELF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my career interests?</a:t>
            </a:r>
          </a:p>
          <a:p>
            <a:r>
              <a:rPr lang="en-US" dirty="0"/>
              <a:t>Which careers do I want to explore?</a:t>
            </a:r>
          </a:p>
          <a:p>
            <a:r>
              <a:rPr lang="en-US" dirty="0"/>
              <a:t>What are my career goals?</a:t>
            </a:r>
          </a:p>
          <a:p>
            <a:r>
              <a:rPr lang="en-US" dirty="0"/>
              <a:t>Who’s doing what I want to do?</a:t>
            </a:r>
          </a:p>
          <a:p>
            <a:r>
              <a:rPr lang="en-US" dirty="0"/>
              <a:t>How do I start my career?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TED Talk: Scott Dinsmore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https://youtu.be/jpe-LKn-4gM</a:t>
            </a:r>
            <a:endParaRPr lang="en-US" dirty="0"/>
          </a:p>
        </p:txBody>
      </p:sp>
      <p:pic>
        <p:nvPicPr>
          <p:cNvPr id="9" name="Picture 8" descr="Πως θα σας βοηθήσει το Marketing στην επιχείρηση σα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62" y="3013423"/>
            <a:ext cx="3102334" cy="285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02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12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741B-EAC5-482D-9288-14FDB35D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en-US" b="1" dirty="0"/>
              <a:t>ARTISTIC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45A3-D24D-4AFE-B9B9-716C04F86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16.  READ OR WRITE POETRY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C9CDCD66-4B54-4E6C-AEEF-8DB38CA7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7458" r="2" b="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698FC8-CA35-429B-9E1D-9E33BC1CF5DF}"/>
              </a:ext>
            </a:extLst>
          </p:cNvPr>
          <p:cNvSpPr txBox="1"/>
          <p:nvPr/>
        </p:nvSpPr>
        <p:spPr>
          <a:xfrm>
            <a:off x="8650558" y="6048343"/>
            <a:ext cx="289374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766" y="3560459"/>
            <a:ext cx="914479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194" y="3584845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389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36A3-327F-465B-9DC6-F4FCB1AB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b="1" dirty="0"/>
              <a:t>SOCIAL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F4A80-F3D7-408C-BE3D-4665E8D7D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17.  TAKE CARE OF </a:t>
            </a:r>
            <a:endParaRPr lang="en-US" sz="2800"/>
          </a:p>
          <a:p>
            <a:pPr marL="0" indent="0">
              <a:buNone/>
            </a:pPr>
            <a:r>
              <a:rPr lang="en-US" sz="2800" dirty="0"/>
              <a:t>       CHILDREN</a:t>
            </a:r>
          </a:p>
        </p:txBody>
      </p:sp>
      <p:pic>
        <p:nvPicPr>
          <p:cNvPr id="4" name="Picture 4" descr="A group of young children sitting in front of a birthday cake&#10;&#10;Description automatically generated">
            <a:extLst>
              <a:ext uri="{FF2B5EF4-FFF2-40B4-BE49-F238E27FC236}">
                <a16:creationId xmlns:a16="http://schemas.microsoft.com/office/drawing/2014/main" id="{DDBEB454-6229-4B41-A609-DDFF2F8F3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8642" r="22275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906" y="3776863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683" y="380124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9465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853E-D0D8-4863-BCB0-FC14E9CC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b="1" dirty="0"/>
              <a:t>SOCIAL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4B386-49CB-497A-AA5D-66D1D6479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18.  GO TO SPORTS EVENTS</a:t>
            </a:r>
          </a:p>
        </p:txBody>
      </p:sp>
      <p:pic>
        <p:nvPicPr>
          <p:cNvPr id="4" name="Picture 4" descr="A picture containing game, sport, racket&#10;&#10;Description automatically generated">
            <a:extLst>
              <a:ext uri="{FF2B5EF4-FFF2-40B4-BE49-F238E27FC236}">
                <a16:creationId xmlns:a16="http://schemas.microsoft.com/office/drawing/2014/main" id="{B7615562-1067-480B-9793-810692953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1576" r="29328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703" y="3560459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942" y="359394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311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9D43-420D-44B7-81CB-55CD7EA4B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b="1" dirty="0"/>
              <a:t>SOCIAL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7C0DC-FBE1-4ED1-B9C9-FFEDEF44F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19.  HELP OTHERS WITH </a:t>
            </a:r>
            <a:endParaRPr lang="en-US" sz="2800"/>
          </a:p>
          <a:p>
            <a:pPr marL="0" indent="0">
              <a:buNone/>
            </a:pPr>
            <a:r>
              <a:rPr lang="en-US" sz="2800" dirty="0"/>
              <a:t>       PERSONAL PROBLEMS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 descr="Free Images : person, heart, human, psychology, angry ...">
            <a:extLst>
              <a:ext uri="{FF2B5EF4-FFF2-40B4-BE49-F238E27FC236}">
                <a16:creationId xmlns:a16="http://schemas.microsoft.com/office/drawing/2014/main" id="{5604D17A-9675-4AD8-B0B4-0E8BDB72B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4888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85" y="3978470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683" y="4002856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7803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BF6A-155F-4250-A0E7-B8BB33FF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SOCIAL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88D0B-AA43-41BF-BAB8-7DC7B1820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20.  MAKE NEW FRIENDS</a:t>
            </a:r>
          </a:p>
        </p:txBody>
      </p:sp>
      <p:pic>
        <p:nvPicPr>
          <p:cNvPr id="4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5C40CA9-D552-4FFA-B953-FBB2BADE7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7218" r="28416" b="-1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325" y="3873967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755" y="387396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5400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4D90-B559-4CAB-915D-9B0E688AF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SOCIAL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B4C8-9F11-491C-B4A5-AFBEA2EA4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21.  WRITE LETTERS TO </a:t>
            </a:r>
          </a:p>
          <a:p>
            <a:pPr marL="0" indent="0">
              <a:buNone/>
            </a:pPr>
            <a:r>
              <a:rPr lang="en-US" sz="2800" dirty="0"/>
              <a:t>       FRIENDS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FB14F7BA-B31E-4519-9ADC-5210C429A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7692" r="17794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97" y="4043784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623" y="406817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3164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EA76A-0305-4050-87C5-7835D4BD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ENTERPRISING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EA20C-206D-4393-948F-CFA55AF56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22.  SELL SOMETHING</a:t>
            </a:r>
          </a:p>
        </p:txBody>
      </p:sp>
      <p:pic>
        <p:nvPicPr>
          <p:cNvPr id="4" name="Picture 4" descr="Two people standing in front of a car&#10;&#10;Description automatically generated">
            <a:extLst>
              <a:ext uri="{FF2B5EF4-FFF2-40B4-BE49-F238E27FC236}">
                <a16:creationId xmlns:a16="http://schemas.microsoft.com/office/drawing/2014/main" id="{D5575298-20C4-4BCD-BC9E-BA47D93AF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11176" r="16336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760" y="3573522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329" y="3597908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209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F2EF3-5073-49DC-8958-44363803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ENTERPRISING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9B511-A3C1-4403-A9D8-068E3E99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23. OPERATE YOUR OWN </a:t>
            </a:r>
            <a:endParaRPr lang="en-US" sz="2800"/>
          </a:p>
          <a:p>
            <a:pPr marL="0" indent="0">
              <a:buNone/>
            </a:pPr>
            <a:r>
              <a:rPr lang="en-US" sz="2800" dirty="0"/>
              <a:t>      BUSINESS</a:t>
            </a:r>
          </a:p>
        </p:txBody>
      </p:sp>
      <p:pic>
        <p:nvPicPr>
          <p:cNvPr id="4" name="Picture 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FEF08B6-134A-489D-9AA3-28821E27D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1048" r="4050" b="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97" y="3965407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560" y="396540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880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C6757-9F9E-496E-AC81-39C63BF6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ENTERPRISING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AFA75-942A-49B7-B363-39F32A9A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24.  SUPERVISE OTHERS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7" descr="A person standing in a room&#10;&#10;Description automatically generated">
            <a:extLst>
              <a:ext uri="{FF2B5EF4-FFF2-40B4-BE49-F238E27FC236}">
                <a16:creationId xmlns:a16="http://schemas.microsoft.com/office/drawing/2014/main" id="{18B1ABA2-3E3D-4F6C-8004-9C3C535DA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30117" r="5369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451" y="3704150"/>
            <a:ext cx="914479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329" y="371634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2331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83618-E18C-4917-A2A1-AD3C6996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ENTERPRISING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F0B37-3F7A-4E51-B80E-60D014398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25.   GIVE TALKS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couple of people that are standing in a room&#10;&#10;Description automatically generated">
            <a:extLst>
              <a:ext uri="{FF2B5EF4-FFF2-40B4-BE49-F238E27FC236}">
                <a16:creationId xmlns:a16="http://schemas.microsoft.com/office/drawing/2014/main" id="{17A1F26A-C772-4D32-8EDB-27D517A6F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1172" r="40410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200" y="3664961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132" y="368934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2054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    CAREER FACTORS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0241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86" y="2305966"/>
            <a:ext cx="4065814" cy="1923034"/>
          </a:xfrm>
          <a:prstGeom prst="rect">
            <a:avLst/>
          </a:prstGeom>
        </p:spPr>
      </p:pic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361346" y="4804177"/>
            <a:ext cx="1858736" cy="869043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Education 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Training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6599464" y="4804177"/>
            <a:ext cx="2071007" cy="869043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Work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Environment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9176462" y="3682948"/>
            <a:ext cx="2041072" cy="883986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Personality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9053428" y="2052918"/>
            <a:ext cx="2041071" cy="922609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Skills and Qualifications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865417" y="3628141"/>
            <a:ext cx="2056603" cy="883986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Location and Outlook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865417" y="2140139"/>
            <a:ext cx="2109650" cy="925445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Values and Motivation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4874079" y="1098286"/>
            <a:ext cx="1959428" cy="789502"/>
          </a:xfrm>
          <a:prstGeom prst="flowChartAlternateProcess">
            <a:avLst/>
          </a:prstGeom>
          <a:solidFill>
            <a:srgbClr val="00B0F0"/>
          </a:solidFill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Interests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>
            <a:stCxn id="17" idx="2"/>
            <a:endCxn id="9" idx="0"/>
          </p:cNvCxnSpPr>
          <p:nvPr/>
        </p:nvCxnSpPr>
        <p:spPr>
          <a:xfrm>
            <a:off x="5853793" y="1887788"/>
            <a:ext cx="0" cy="41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82819" y="2551073"/>
            <a:ext cx="1251662" cy="311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311118" y="3846916"/>
            <a:ext cx="1911382" cy="3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0"/>
          </p:cNvCxnSpPr>
          <p:nvPr/>
        </p:nvCxnSpPr>
        <p:spPr>
          <a:xfrm flipH="1" flipV="1">
            <a:off x="6482443" y="4139291"/>
            <a:ext cx="1152525" cy="664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0"/>
          </p:cNvCxnSpPr>
          <p:nvPr/>
        </p:nvCxnSpPr>
        <p:spPr>
          <a:xfrm flipV="1">
            <a:off x="4290714" y="4139291"/>
            <a:ext cx="929368" cy="664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22020" y="3618083"/>
            <a:ext cx="1049110" cy="268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3"/>
          </p:cNvCxnSpPr>
          <p:nvPr/>
        </p:nvCxnSpPr>
        <p:spPr>
          <a:xfrm>
            <a:off x="2975067" y="2602862"/>
            <a:ext cx="1166728" cy="168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70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512C-41A2-4FF4-BA56-4533F3B8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r>
              <a:rPr lang="en-US" b="1" dirty="0"/>
              <a:t>CONVENTIONAL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C67EB-65A1-4465-8699-E01C47C81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26.    OPERATE                </a:t>
            </a:r>
          </a:p>
          <a:p>
            <a:pPr marL="0" indent="0">
              <a:buNone/>
            </a:pPr>
            <a:r>
              <a:rPr lang="en-US" sz="2800" dirty="0"/>
              <a:t>         COMPUTERS OR</a:t>
            </a:r>
          </a:p>
          <a:p>
            <a:pPr marL="0" indent="0">
              <a:buNone/>
            </a:pPr>
            <a:r>
              <a:rPr lang="en-US" sz="2800" dirty="0"/>
              <a:t>         OFFICE MACHINES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7" descr="A desktop computer monitor sitting on top of a computer&#10;&#10;Description automatically generated">
            <a:extLst>
              <a:ext uri="{FF2B5EF4-FFF2-40B4-BE49-F238E27FC236}">
                <a16:creationId xmlns:a16="http://schemas.microsoft.com/office/drawing/2014/main" id="{64D82400-00FA-4736-AD87-35668D3CA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11925" r="1" b="1"/>
          <a:stretch/>
        </p:blipFill>
        <p:spPr>
          <a:xfrm>
            <a:off x="6094412" y="609137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Picture 4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36496598-3E24-46AA-816D-BF90114CBA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15283" r="2" b="17040"/>
          <a:stretch/>
        </p:blipFill>
        <p:spPr>
          <a:xfrm>
            <a:off x="6094412" y="3482108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23" y="4527110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811" y="4551496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7563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4BCE-768A-4562-A014-712A19DE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CONVENTIONAL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546CB-9223-42FD-BD77-14F63081F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27.   FILE LETTERS, REPORTS, </a:t>
            </a:r>
            <a:endParaRPr lang="en-US" sz="2800"/>
          </a:p>
          <a:p>
            <a:pPr marL="0" indent="0">
              <a:buNone/>
            </a:pPr>
            <a:r>
              <a:rPr lang="en-US" sz="2800" dirty="0"/>
              <a:t>        OR RECORDS</a:t>
            </a:r>
          </a:p>
        </p:txBody>
      </p:sp>
      <p:pic>
        <p:nvPicPr>
          <p:cNvPr id="4" name="Picture 4" descr="A small room&#10;&#10;Description automatically generated">
            <a:extLst>
              <a:ext uri="{FF2B5EF4-FFF2-40B4-BE49-F238E27FC236}">
                <a16:creationId xmlns:a16="http://schemas.microsoft.com/office/drawing/2014/main" id="{BCECCB6F-0299-446D-A2E6-707C0B43B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4792" r="11618" b="-1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137" y="4135224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047" y="4135224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14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E5BF-BE98-4A5A-8A2C-C6794B636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CONVENTIONAL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CB01-6B56-4F5B-BA24-DD3D8A188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28.   KEEP DETAILED  </a:t>
            </a:r>
          </a:p>
          <a:p>
            <a:pPr marL="0" indent="0">
              <a:buNone/>
            </a:pPr>
            <a:r>
              <a:rPr lang="en-US" sz="2800" dirty="0"/>
              <a:t>        RECORDS OF </a:t>
            </a:r>
          </a:p>
          <a:p>
            <a:pPr marL="0" indent="0">
              <a:buNone/>
            </a:pPr>
            <a:r>
              <a:rPr lang="en-US" sz="2800" dirty="0"/>
              <a:t>        EXPENSES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4" descr="Free Images : writing, hand, pen, money, office, math ...">
            <a:extLst>
              <a:ext uri="{FF2B5EF4-FFF2-40B4-BE49-F238E27FC236}">
                <a16:creationId xmlns:a16="http://schemas.microsoft.com/office/drawing/2014/main" id="{68F59451-CEFF-42A4-9245-CA56AFC22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19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17" y="4514047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647" y="4538433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219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C868-68B5-425A-8232-6165ADC34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CONVENTIONAL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4B9E0-7536-429A-A239-8DF38517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29.   KEEP YOUR DESK AND</a:t>
            </a:r>
          </a:p>
          <a:p>
            <a:pPr marL="0" indent="0">
              <a:buNone/>
            </a:pPr>
            <a:r>
              <a:rPr lang="en-US" sz="2800" dirty="0"/>
              <a:t>        ROOM  NEAT</a:t>
            </a:r>
          </a:p>
        </p:txBody>
      </p:sp>
      <p:pic>
        <p:nvPicPr>
          <p:cNvPr id="4" name="Picture 4" descr="A picture containing indoor, table, room, desk&#10;&#10;Description automatically generated">
            <a:extLst>
              <a:ext uri="{FF2B5EF4-FFF2-40B4-BE49-F238E27FC236}">
                <a16:creationId xmlns:a16="http://schemas.microsoft.com/office/drawing/2014/main" id="{0FCA50D7-140B-4AFF-BAB7-FE2A53AAA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23818" r="9492" b="-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08" y="4343400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599" y="4367786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2616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4490-6F5B-48B0-8632-0FF2669D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r>
              <a:rPr lang="en-US" b="1" dirty="0"/>
              <a:t>COVENTIONAL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6835-E6E7-4039-8689-524FADBC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30. ADD, SUBTRACT,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      MULTIPLY, DIVIDE </a:t>
            </a:r>
          </a:p>
          <a:p>
            <a:pPr marL="0" indent="0">
              <a:buNone/>
            </a:pPr>
            <a:r>
              <a:rPr lang="en-US" sz="2800" dirty="0"/>
              <a:t>      NUMBERS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A picture containing object, kit, clock&#10;&#10;Description automatically generated">
            <a:extLst>
              <a:ext uri="{FF2B5EF4-FFF2-40B4-BE49-F238E27FC236}">
                <a16:creationId xmlns:a16="http://schemas.microsoft.com/office/drawing/2014/main" id="{405B2C71-0738-4208-85B3-6B4EA40A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l="531" r="2819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57" y="4566298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367" y="4578490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51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INTEREST CODES </a:t>
            </a:r>
            <a:r>
              <a:rPr lang="en-US" sz="4000" b="1" dirty="0"/>
              <a:t>AND WHAT </a:t>
            </a:r>
            <a:r>
              <a:rPr lang="en-US" sz="4000" b="1" dirty="0" smtClean="0"/>
              <a:t>THEY MEAN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fyR6yJifLHI"/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1888" y="3062288"/>
            <a:ext cx="4572000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935C60-A139-4C59-95D5-C1195212B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20406" cy="91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03" y="2055813"/>
            <a:ext cx="4803227" cy="4232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8303" y="5801683"/>
            <a:ext cx="5980387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Clr>
                <a:srgbClr val="ACD433"/>
              </a:buClr>
              <a:buSzPct val="80000"/>
            </a:pPr>
            <a:endParaRPr lang="en-US" b="1" dirty="0" smtClean="0">
              <a:solidFill>
                <a:prstClr val="white"/>
              </a:solidFill>
              <a:ea typeface="+mj-ea"/>
              <a:cs typeface="+mj-cs"/>
            </a:endParaRPr>
          </a:p>
          <a:p>
            <a:pPr lvl="0">
              <a:spcBef>
                <a:spcPts val="1000"/>
              </a:spcBef>
              <a:buClr>
                <a:srgbClr val="ACD433"/>
              </a:buClr>
              <a:buSzPct val="80000"/>
            </a:pPr>
            <a:endParaRPr lang="en-US" b="1" dirty="0">
              <a:solidFill>
                <a:prstClr val="white"/>
              </a:solidFill>
              <a:ea typeface="+mj-ea"/>
              <a:cs typeface="+mj-cs"/>
            </a:endParaRPr>
          </a:p>
          <a:p>
            <a:pPr lvl="0">
              <a:spcBef>
                <a:spcPts val="1000"/>
              </a:spcBef>
              <a:buClr>
                <a:srgbClr val="ACD433"/>
              </a:buClr>
              <a:buSzPct val="80000"/>
            </a:pPr>
            <a:endParaRPr lang="en-US" b="1" dirty="0">
              <a:solidFill>
                <a:prstClr val="white"/>
              </a:solidFill>
              <a:ea typeface="+mj-ea"/>
              <a:cs typeface="+mj-cs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557213"/>
          </a:xfrm>
        </p:spPr>
        <p:txBody>
          <a:bodyPr/>
          <a:lstStyle/>
          <a:p>
            <a:r>
              <a:rPr lang="en-US" dirty="0">
                <a:hlinkClick r:id="rId6"/>
              </a:rPr>
              <a:t>https://youtu.be/fyR6yJifLHI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75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3F327-A258-4E0D-A7D8-48087849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REALISTIC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402378-99E5-4A41-95E1-60757B946A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940338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7289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6EA2-7EBA-401A-9A60-D31D2774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INVESTIGATIVE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AFE00BE-CA1F-46DB-AEF0-54E10D23A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987017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5817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D9539-2085-4A10-8D86-297A3BFE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ARTISTIC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843406-D54B-487B-BD63-5472382D5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244753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5124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C7D33-BFC5-45E3-AFE2-CAA2A245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SOCIAL</a:t>
            </a:r>
          </a:p>
        </p:txBody>
      </p:sp>
      <p:graphicFrame>
        <p:nvGraphicFramePr>
          <p:cNvPr id="783" name="Content Placeholder 780">
            <a:extLst>
              <a:ext uri="{FF2B5EF4-FFF2-40B4-BE49-F238E27FC236}">
                <a16:creationId xmlns:a16="http://schemas.microsoft.com/office/drawing/2014/main" id="{5BC8CED9-BAC7-4D45-A5A8-5F0E3B8428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973147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7296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    CAREER INTEREST INVENTORY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DOES:</a:t>
            </a:r>
            <a:endParaRPr lang="en-US" dirty="0"/>
          </a:p>
          <a:p>
            <a:r>
              <a:rPr lang="en-US" dirty="0"/>
              <a:t>Identify your likes, dislikes, interest areas</a:t>
            </a:r>
          </a:p>
          <a:p>
            <a:r>
              <a:rPr lang="en-US" dirty="0"/>
              <a:t>Find out about careers that are a good match for your </a:t>
            </a:r>
          </a:p>
          <a:p>
            <a:r>
              <a:rPr lang="en-US" dirty="0"/>
              <a:t>Help you decide if you need more training or experience in an area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DOES NOT:</a:t>
            </a:r>
          </a:p>
          <a:p>
            <a:r>
              <a:rPr lang="en-US" dirty="0"/>
              <a:t>Determine if a career will make you happy</a:t>
            </a:r>
          </a:p>
          <a:p>
            <a:r>
              <a:rPr lang="en-US" dirty="0"/>
              <a:t>Guarantee a job</a:t>
            </a:r>
          </a:p>
          <a:p>
            <a:r>
              <a:rPr lang="en-US" dirty="0"/>
              <a:t>Influence employment decisions</a:t>
            </a:r>
          </a:p>
          <a:p>
            <a:r>
              <a:rPr lang="en-US" dirty="0"/>
              <a:t>Have right or wrong answers</a:t>
            </a:r>
          </a:p>
          <a:p>
            <a:r>
              <a:rPr lang="en-US" dirty="0"/>
              <a:t>Require a certain amount of education  to use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02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23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5516-F543-40DA-9080-BE4C1147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ENTERPRISING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9110E1-8421-43A8-BA1C-AFE83D54AE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292637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9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A9B73-6CAC-4729-8281-9A54FEA3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CONVENTIONAL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69809C-D889-41C1-9623-0479B3AA0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97305"/>
              </p:ext>
            </p:extLst>
          </p:nvPr>
        </p:nvGraphicFramePr>
        <p:xfrm>
          <a:off x="646110" y="2140085"/>
          <a:ext cx="9895615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7735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D44FF-DB3E-4469-8F55-8D8F9145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73044"/>
            <a:ext cx="9404723" cy="1400530"/>
          </a:xfrm>
        </p:spPr>
        <p:txBody>
          <a:bodyPr/>
          <a:lstStyle/>
          <a:p>
            <a:pPr algn="ctr"/>
            <a:r>
              <a:rPr lang="en-US" b="1" dirty="0"/>
              <a:t> 10 HIGH IN DEMAND CAREERS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092F5A9-1CD9-4BA2-9C15-6E24A00E1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446551"/>
          </a:xfrm>
        </p:spPr>
        <p:txBody>
          <a:bodyPr>
            <a:normAutofit fontScale="92500"/>
          </a:bodyPr>
          <a:lstStyle/>
          <a:p>
            <a:r>
              <a:rPr lang="en-US" dirty="0"/>
              <a:t>Nursing Assistant		</a:t>
            </a:r>
          </a:p>
          <a:p>
            <a:r>
              <a:rPr lang="en-US" dirty="0"/>
              <a:t>Construction		</a:t>
            </a:r>
          </a:p>
          <a:p>
            <a:r>
              <a:rPr lang="en-US" dirty="0"/>
              <a:t>Physical Therapy Aide</a:t>
            </a:r>
          </a:p>
          <a:p>
            <a:r>
              <a:rPr lang="en-US" dirty="0"/>
              <a:t>Medical Technologist	</a:t>
            </a:r>
          </a:p>
          <a:p>
            <a:r>
              <a:rPr lang="en-US" dirty="0"/>
              <a:t>Health Services Administrator</a:t>
            </a:r>
          </a:p>
          <a:p>
            <a:r>
              <a:rPr lang="en-US" dirty="0"/>
              <a:t>Registered Nurse</a:t>
            </a:r>
          </a:p>
          <a:p>
            <a:r>
              <a:rPr lang="en-US" dirty="0"/>
              <a:t>Information Security Technologist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2E69897-8C6D-43F9-A4FD-6DE58C657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451034"/>
          </a:xfrm>
        </p:spPr>
        <p:txBody>
          <a:bodyPr>
            <a:normAutofit fontScale="92500"/>
          </a:bodyPr>
          <a:lstStyle/>
          <a:p>
            <a:r>
              <a:rPr lang="en-US" dirty="0"/>
              <a:t>Average salary: $</a:t>
            </a:r>
            <a:r>
              <a:rPr lang="en-US" dirty="0" smtClean="0"/>
              <a:t>28,454/year </a:t>
            </a:r>
            <a:endParaRPr lang="en-US" dirty="0"/>
          </a:p>
          <a:p>
            <a:r>
              <a:rPr lang="en-US" dirty="0"/>
              <a:t>Average salary: $</a:t>
            </a:r>
            <a:r>
              <a:rPr lang="en-US" dirty="0" smtClean="0"/>
              <a:t>31,616/year</a:t>
            </a:r>
            <a:endParaRPr lang="en-US" dirty="0"/>
          </a:p>
          <a:p>
            <a:r>
              <a:rPr lang="en-US" dirty="0"/>
              <a:t>Average salary: $</a:t>
            </a:r>
            <a:r>
              <a:rPr lang="en-US" dirty="0" smtClean="0"/>
              <a:t>33,238/year</a:t>
            </a:r>
            <a:endParaRPr lang="en-US" dirty="0"/>
          </a:p>
          <a:p>
            <a:r>
              <a:rPr lang="en-US" dirty="0"/>
              <a:t>Average salary: $</a:t>
            </a:r>
            <a:r>
              <a:rPr lang="en-US" dirty="0" smtClean="0"/>
              <a:t>56,368/year</a:t>
            </a:r>
            <a:endParaRPr lang="en-US" dirty="0"/>
          </a:p>
          <a:p>
            <a:r>
              <a:rPr lang="en-US" dirty="0"/>
              <a:t>Average salary: $</a:t>
            </a:r>
            <a:r>
              <a:rPr lang="en-US" dirty="0" smtClean="0"/>
              <a:t>70,147/year</a:t>
            </a:r>
            <a:endParaRPr lang="en-US" dirty="0"/>
          </a:p>
          <a:p>
            <a:r>
              <a:rPr lang="en-US" dirty="0"/>
              <a:t>Average salary: $</a:t>
            </a:r>
            <a:r>
              <a:rPr lang="en-US" dirty="0" smtClean="0"/>
              <a:t>70,366/year</a:t>
            </a:r>
            <a:endParaRPr lang="en-US" dirty="0"/>
          </a:p>
          <a:p>
            <a:r>
              <a:rPr lang="en-US" dirty="0"/>
              <a:t>Average salary: </a:t>
            </a:r>
            <a:r>
              <a:rPr lang="en-US"/>
              <a:t>$</a:t>
            </a:r>
            <a:r>
              <a:rPr lang="en-US" smtClean="0"/>
              <a:t>82,555/year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040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6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992611"/>
          </a:xfrm>
        </p:spPr>
        <p:txBody>
          <a:bodyPr/>
          <a:lstStyle/>
          <a:p>
            <a:pPr algn="ctr"/>
            <a:r>
              <a:rPr lang="en-US" sz="6000" b="1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92024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04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b="1" dirty="0"/>
              <a:t>REALISTIC 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1. FIX ELECTRICAL </a:t>
            </a:r>
          </a:p>
          <a:p>
            <a:pPr marL="0" indent="0">
              <a:buNone/>
            </a:pPr>
            <a:r>
              <a:rPr lang="en-US" sz="2800" dirty="0"/>
              <a:t>    THINGS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Handyman - Wikipedi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4" r="2" b="20033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pic>
        <p:nvPicPr>
          <p:cNvPr id="4" name="Picture 3" descr="File:Thumb up icon.sv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" y="3823061"/>
            <a:ext cx="914400" cy="1040676"/>
          </a:xfrm>
          <a:prstGeom prst="rect">
            <a:avLst/>
          </a:prstGeom>
        </p:spPr>
      </p:pic>
      <p:pic>
        <p:nvPicPr>
          <p:cNvPr id="6" name="Picture 5" descr="File:Circle-Thumb-Down.png - Wikimedia Comm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833" y="39493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85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8" y="629266"/>
            <a:ext cx="4802031" cy="1641986"/>
          </a:xfrm>
        </p:spPr>
        <p:txBody>
          <a:bodyPr>
            <a:normAutofit/>
          </a:bodyPr>
          <a:lstStyle/>
          <a:p>
            <a:r>
              <a:rPr lang="en-US" b="1" dirty="0" smtClean="0"/>
              <a:t>REALISTIC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68" y="2438400"/>
            <a:ext cx="4802031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2. REPAIR CARS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 descr="Automobile repair shop - Wikipedi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r="23114"/>
          <a:stretch/>
        </p:blipFill>
        <p:spPr>
          <a:xfrm>
            <a:off x="6100398" y="10"/>
            <a:ext cx="6094412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88" y="3429005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045" y="345339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323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en-US" b="1" dirty="0"/>
              <a:t>REALISTIC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3. BUILD THINGS </a:t>
            </a:r>
            <a:endParaRPr lang="en-US" sz="2800"/>
          </a:p>
          <a:p>
            <a:pPr marL="0" indent="0">
              <a:buNone/>
            </a:pPr>
            <a:r>
              <a:rPr lang="en-US" sz="2800" dirty="0"/>
              <a:t>    WITH WOOD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 descr="Woodworking joints - Wikipedi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r="-2" b="533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69" y="3873966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4486" y="3898352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319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r>
              <a:rPr lang="en-US" b="1" dirty="0"/>
              <a:t>REALISTIC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4. DRIVE A TRUCK OR </a:t>
            </a:r>
            <a:endParaRPr lang="en-US"/>
          </a:p>
          <a:p>
            <a:pPr marL="0" indent="0">
              <a:buNone/>
            </a:pPr>
            <a:r>
              <a:rPr lang="en-US" sz="2800" dirty="0"/>
              <a:t>    TRACTOR </a:t>
            </a:r>
            <a:r>
              <a:rPr lang="en-US" dirty="0"/>
              <a:t>    </a:t>
            </a:r>
          </a:p>
        </p:txBody>
      </p:sp>
      <p:pic>
        <p:nvPicPr>
          <p:cNvPr id="5" name="Picture 4" descr="File:John Deere 8330 tractor, Kindred ND, 20090801.jpg ..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r="2" b="16140"/>
          <a:stretch/>
        </p:blipFill>
        <p:spPr>
          <a:xfrm>
            <a:off x="6094412" y="609137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Picture 3" descr="Walmart - Wikipedi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r="28265"/>
          <a:stretch/>
        </p:blipFill>
        <p:spPr>
          <a:xfrm>
            <a:off x="6094412" y="3482108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87" y="4041565"/>
            <a:ext cx="914479" cy="938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560" y="4053759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9852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1450259"/>
            <a:ext cx="3753599" cy="1442153"/>
          </a:xfrm>
        </p:spPr>
        <p:txBody>
          <a:bodyPr>
            <a:normAutofit/>
          </a:bodyPr>
          <a:lstStyle/>
          <a:p>
            <a:r>
              <a:rPr lang="en-US" sz="4400" b="1" dirty="0"/>
              <a:t>REALISTIC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4" y="3072385"/>
            <a:ext cx="4154493" cy="2947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5. WORK ON A </a:t>
            </a:r>
          </a:p>
          <a:p>
            <a:pPr marL="0" indent="0">
              <a:buNone/>
            </a:pPr>
            <a:r>
              <a:rPr lang="en-US" sz="2800" dirty="0"/>
              <a:t>    MOTORCYCLE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Motorcycling - Wikipedi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"/>
          <a:stretch/>
        </p:blipFill>
        <p:spPr>
          <a:xfrm>
            <a:off x="5050389" y="1447799"/>
            <a:ext cx="6493910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32" y="4449271"/>
            <a:ext cx="914479" cy="938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165" y="4449271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9492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</TotalTime>
  <Words>933</Words>
  <Application>Microsoft Office PowerPoint</Application>
  <PresentationFormat>Widescreen</PresentationFormat>
  <Paragraphs>196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Office Theme</vt:lpstr>
      <vt:lpstr>    EXPLORING CAREERS</vt:lpstr>
      <vt:lpstr>QUESTIONS TO ASK YOURSELF</vt:lpstr>
      <vt:lpstr>     CAREER FACTORS</vt:lpstr>
      <vt:lpstr>      CAREER INTEREST INVENTORY</vt:lpstr>
      <vt:lpstr>REALISTIC </vt:lpstr>
      <vt:lpstr>REALISTIC</vt:lpstr>
      <vt:lpstr>REALISTIC</vt:lpstr>
      <vt:lpstr>REALISTIC</vt:lpstr>
      <vt:lpstr>REALISTIC</vt:lpstr>
      <vt:lpstr>REALISTIC</vt:lpstr>
      <vt:lpstr>INVESTIGATIVE</vt:lpstr>
      <vt:lpstr>INVESTIGATIVE</vt:lpstr>
      <vt:lpstr>INVESTIGATIVE</vt:lpstr>
      <vt:lpstr>INVESTIGATIVE</vt:lpstr>
      <vt:lpstr>INVESTIGATIVE</vt:lpstr>
      <vt:lpstr>ARTISTIC</vt:lpstr>
      <vt:lpstr>ARTISTIC</vt:lpstr>
      <vt:lpstr>ARTISTIC</vt:lpstr>
      <vt:lpstr>ARTISTIC</vt:lpstr>
      <vt:lpstr>ARTISTIC</vt:lpstr>
      <vt:lpstr>SOCIAL</vt:lpstr>
      <vt:lpstr>SOCIAL</vt:lpstr>
      <vt:lpstr>SOCIAL</vt:lpstr>
      <vt:lpstr>SOCIAL</vt:lpstr>
      <vt:lpstr>SOCIAL</vt:lpstr>
      <vt:lpstr>ENTERPRISING</vt:lpstr>
      <vt:lpstr>ENTERPRISING</vt:lpstr>
      <vt:lpstr>ENTERPRISING</vt:lpstr>
      <vt:lpstr>ENTERPRISING</vt:lpstr>
      <vt:lpstr>CONVENTIONAL</vt:lpstr>
      <vt:lpstr>CONVENTIONAL</vt:lpstr>
      <vt:lpstr>CONVENTIONAL</vt:lpstr>
      <vt:lpstr>CONVENTIONAL</vt:lpstr>
      <vt:lpstr>COVENTIONAL</vt:lpstr>
      <vt:lpstr>INTEREST CODES AND WHAT THEY MEAN</vt:lpstr>
      <vt:lpstr>REALISTIC</vt:lpstr>
      <vt:lpstr>INVESTIGATIVE</vt:lpstr>
      <vt:lpstr>ARTISTIC</vt:lpstr>
      <vt:lpstr>SOCIAL</vt:lpstr>
      <vt:lpstr>ENTERPRISING</vt:lpstr>
      <vt:lpstr>CONVENTIONAL</vt:lpstr>
      <vt:lpstr> 10 HIGH IN DEMAND CAREERS</vt:lpstr>
      <vt:lpstr>Questions?</vt:lpstr>
    </vt:vector>
  </TitlesOfParts>
  <Company>Black Hawk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Careers</dc:title>
  <dc:creator>Bragg, Laura</dc:creator>
  <cp:lastModifiedBy>Bragg, Laura</cp:lastModifiedBy>
  <cp:revision>904</cp:revision>
  <cp:lastPrinted>2021-03-03T20:52:20Z</cp:lastPrinted>
  <dcterms:created xsi:type="dcterms:W3CDTF">2019-03-15T16:18:20Z</dcterms:created>
  <dcterms:modified xsi:type="dcterms:W3CDTF">2021-03-15T21:09:42Z</dcterms:modified>
</cp:coreProperties>
</file>