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60" r:id="rId8"/>
    <p:sldId id="263" r:id="rId9"/>
    <p:sldId id="262" r:id="rId10"/>
    <p:sldId id="268" r:id="rId11"/>
    <p:sldId id="269" r:id="rId12"/>
    <p:sldId id="270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6205F-05D9-4928-844B-8A1C612C01BC}" v="28" dt="2025-08-28T17:53:04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8531" autoAdjust="0"/>
  </p:normalViewPr>
  <p:slideViewPr>
    <p:cSldViewPr snapToGrid="0" snapToObjects="1">
      <p:cViewPr varScale="1">
        <p:scale>
          <a:sx n="56" d="100"/>
          <a:sy n="56" d="100"/>
        </p:scale>
        <p:origin x="2218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ng, Kang Hee" userId="2058e862-1c35-48db-bc59-94ba4adeed7a" providerId="ADAL" clId="{D38E5F66-5733-42CD-AE89-88825D5EBFF5}"/>
    <pc:docChg chg="modSld">
      <pc:chgData name="Hong, Kang Hee" userId="2058e862-1c35-48db-bc59-94ba4adeed7a" providerId="ADAL" clId="{D38E5F66-5733-42CD-AE89-88825D5EBFF5}" dt="2025-08-28T20:03:10.987" v="12" actId="20577"/>
      <pc:docMkLst>
        <pc:docMk/>
      </pc:docMkLst>
      <pc:sldChg chg="modNotesTx">
        <pc:chgData name="Hong, Kang Hee" userId="2058e862-1c35-48db-bc59-94ba4adeed7a" providerId="ADAL" clId="{D38E5F66-5733-42CD-AE89-88825D5EBFF5}" dt="2025-08-28T20:01:59.053" v="0" actId="20577"/>
        <pc:sldMkLst>
          <pc:docMk/>
          <pc:sldMk cId="0" sldId="256"/>
        </pc:sldMkLst>
      </pc:sldChg>
      <pc:sldChg chg="modNotesTx">
        <pc:chgData name="Hong, Kang Hee" userId="2058e862-1c35-48db-bc59-94ba4adeed7a" providerId="ADAL" clId="{D38E5F66-5733-42CD-AE89-88825D5EBFF5}" dt="2025-08-28T20:02:04.272" v="1" actId="20577"/>
        <pc:sldMkLst>
          <pc:docMk/>
          <pc:sldMk cId="0" sldId="257"/>
        </pc:sldMkLst>
      </pc:sldChg>
      <pc:sldChg chg="modNotesTx">
        <pc:chgData name="Hong, Kang Hee" userId="2058e862-1c35-48db-bc59-94ba4adeed7a" providerId="ADAL" clId="{D38E5F66-5733-42CD-AE89-88825D5EBFF5}" dt="2025-08-28T20:02:08.534" v="2" actId="20577"/>
        <pc:sldMkLst>
          <pc:docMk/>
          <pc:sldMk cId="0" sldId="258"/>
        </pc:sldMkLst>
      </pc:sldChg>
      <pc:sldChg chg="modNotesTx">
        <pc:chgData name="Hong, Kang Hee" userId="2058e862-1c35-48db-bc59-94ba4adeed7a" providerId="ADAL" clId="{D38E5F66-5733-42CD-AE89-88825D5EBFF5}" dt="2025-08-28T20:02:14.518" v="3" actId="20577"/>
        <pc:sldMkLst>
          <pc:docMk/>
          <pc:sldMk cId="0" sldId="260"/>
        </pc:sldMkLst>
      </pc:sldChg>
      <pc:sldChg chg="modNotesTx">
        <pc:chgData name="Hong, Kang Hee" userId="2058e862-1c35-48db-bc59-94ba4adeed7a" providerId="ADAL" clId="{D38E5F66-5733-42CD-AE89-88825D5EBFF5}" dt="2025-08-28T20:02:31.568" v="5" actId="20577"/>
        <pc:sldMkLst>
          <pc:docMk/>
          <pc:sldMk cId="0" sldId="262"/>
        </pc:sldMkLst>
      </pc:sldChg>
      <pc:sldChg chg="modNotesTx">
        <pc:chgData name="Hong, Kang Hee" userId="2058e862-1c35-48db-bc59-94ba4adeed7a" providerId="ADAL" clId="{D38E5F66-5733-42CD-AE89-88825D5EBFF5}" dt="2025-08-28T20:02:26.044" v="4" actId="20577"/>
        <pc:sldMkLst>
          <pc:docMk/>
          <pc:sldMk cId="0" sldId="263"/>
        </pc:sldMkLst>
      </pc:sldChg>
      <pc:sldChg chg="modNotesTx">
        <pc:chgData name="Hong, Kang Hee" userId="2058e862-1c35-48db-bc59-94ba4adeed7a" providerId="ADAL" clId="{D38E5F66-5733-42CD-AE89-88825D5EBFF5}" dt="2025-08-28T20:02:55.103" v="9" actId="20577"/>
        <pc:sldMkLst>
          <pc:docMk/>
          <pc:sldMk cId="0" sldId="264"/>
        </pc:sldMkLst>
      </pc:sldChg>
      <pc:sldChg chg="modNotesTx">
        <pc:chgData name="Hong, Kang Hee" userId="2058e862-1c35-48db-bc59-94ba4adeed7a" providerId="ADAL" clId="{D38E5F66-5733-42CD-AE89-88825D5EBFF5}" dt="2025-08-28T20:03:01.317" v="10" actId="20577"/>
        <pc:sldMkLst>
          <pc:docMk/>
          <pc:sldMk cId="0" sldId="265"/>
        </pc:sldMkLst>
      </pc:sldChg>
      <pc:sldChg chg="modNotesTx">
        <pc:chgData name="Hong, Kang Hee" userId="2058e862-1c35-48db-bc59-94ba4adeed7a" providerId="ADAL" clId="{D38E5F66-5733-42CD-AE89-88825D5EBFF5}" dt="2025-08-28T20:03:07.388" v="11" actId="20577"/>
        <pc:sldMkLst>
          <pc:docMk/>
          <pc:sldMk cId="0" sldId="266"/>
        </pc:sldMkLst>
      </pc:sldChg>
      <pc:sldChg chg="modNotesTx">
        <pc:chgData name="Hong, Kang Hee" userId="2058e862-1c35-48db-bc59-94ba4adeed7a" providerId="ADAL" clId="{D38E5F66-5733-42CD-AE89-88825D5EBFF5}" dt="2025-08-28T20:03:10.987" v="12" actId="20577"/>
        <pc:sldMkLst>
          <pc:docMk/>
          <pc:sldMk cId="0" sldId="267"/>
        </pc:sldMkLst>
      </pc:sldChg>
      <pc:sldChg chg="modNotesTx">
        <pc:chgData name="Hong, Kang Hee" userId="2058e862-1c35-48db-bc59-94ba4adeed7a" providerId="ADAL" clId="{D38E5F66-5733-42CD-AE89-88825D5EBFF5}" dt="2025-08-28T20:02:35.551" v="6" actId="20577"/>
        <pc:sldMkLst>
          <pc:docMk/>
          <pc:sldMk cId="3506392971" sldId="268"/>
        </pc:sldMkLst>
      </pc:sldChg>
      <pc:sldChg chg="modNotesTx">
        <pc:chgData name="Hong, Kang Hee" userId="2058e862-1c35-48db-bc59-94ba4adeed7a" providerId="ADAL" clId="{D38E5F66-5733-42CD-AE89-88825D5EBFF5}" dt="2025-08-28T20:02:41.289" v="7" actId="20577"/>
        <pc:sldMkLst>
          <pc:docMk/>
          <pc:sldMk cId="3907271374" sldId="269"/>
        </pc:sldMkLst>
      </pc:sldChg>
      <pc:sldChg chg="modNotesTx">
        <pc:chgData name="Hong, Kang Hee" userId="2058e862-1c35-48db-bc59-94ba4adeed7a" providerId="ADAL" clId="{D38E5F66-5733-42CD-AE89-88825D5EBFF5}" dt="2025-08-28T20:02:49.602" v="8" actId="20577"/>
        <pc:sldMkLst>
          <pc:docMk/>
          <pc:sldMk cId="74561626" sldId="270"/>
        </pc:sldMkLst>
      </pc:sldChg>
    </pc:docChg>
  </pc:docChgLst>
  <pc:docChgLst>
    <pc:chgData name="Hong, Kang Hee" userId="2058e862-1c35-48db-bc59-94ba4adeed7a" providerId="ADAL" clId="{6926205F-05D9-4928-844B-8A1C612C01BC}"/>
    <pc:docChg chg="custSel modSld">
      <pc:chgData name="Hong, Kang Hee" userId="2058e862-1c35-48db-bc59-94ba4adeed7a" providerId="ADAL" clId="{6926205F-05D9-4928-844B-8A1C612C01BC}" dt="2025-08-28T18:56:41.143" v="973" actId="20577"/>
      <pc:docMkLst>
        <pc:docMk/>
      </pc:docMkLst>
      <pc:sldChg chg="modSp mod modNotesTx">
        <pc:chgData name="Hong, Kang Hee" userId="2058e862-1c35-48db-bc59-94ba4adeed7a" providerId="ADAL" clId="{6926205F-05D9-4928-844B-8A1C612C01BC}" dt="2025-08-28T18:56:41.143" v="973" actId="20577"/>
        <pc:sldMkLst>
          <pc:docMk/>
          <pc:sldMk cId="0" sldId="256"/>
        </pc:sldMkLst>
        <pc:picChg chg="mod">
          <ac:chgData name="Hong, Kang Hee" userId="2058e862-1c35-48db-bc59-94ba4adeed7a" providerId="ADAL" clId="{6926205F-05D9-4928-844B-8A1C612C01BC}" dt="2025-08-28T16:41:11.671" v="375" actId="1076"/>
          <ac:picMkLst>
            <pc:docMk/>
            <pc:sldMk cId="0" sldId="256"/>
            <ac:picMk id="6" creationId="{80F5FC89-434D-DE84-78A8-3D70C5883D37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6:41:02.873" v="373" actId="1076"/>
        <pc:sldMkLst>
          <pc:docMk/>
          <pc:sldMk cId="0" sldId="257"/>
        </pc:sldMkLst>
        <pc:picChg chg="mod">
          <ac:chgData name="Hong, Kang Hee" userId="2058e862-1c35-48db-bc59-94ba4adeed7a" providerId="ADAL" clId="{6926205F-05D9-4928-844B-8A1C612C01BC}" dt="2025-08-28T16:41:02.873" v="373" actId="1076"/>
          <ac:picMkLst>
            <pc:docMk/>
            <pc:sldMk cId="0" sldId="257"/>
            <ac:picMk id="3" creationId="{2FF6EA88-BE08-466F-4286-904CE7C60CF5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8:31:51.817" v="836" actId="20577"/>
        <pc:sldMkLst>
          <pc:docMk/>
          <pc:sldMk cId="0" sldId="258"/>
        </pc:sldMkLst>
        <pc:picChg chg="mod">
          <ac:chgData name="Hong, Kang Hee" userId="2058e862-1c35-48db-bc59-94ba4adeed7a" providerId="ADAL" clId="{6926205F-05D9-4928-844B-8A1C612C01BC}" dt="2025-08-28T16:40:51.612" v="371" actId="1076"/>
          <ac:picMkLst>
            <pc:docMk/>
            <pc:sldMk cId="0" sldId="258"/>
            <ac:picMk id="3" creationId="{6451CDEF-C793-164C-4528-C8C247127591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8:32:43.083" v="859" actId="20577"/>
        <pc:sldMkLst>
          <pc:docMk/>
          <pc:sldMk cId="0" sldId="260"/>
        </pc:sldMkLst>
        <pc:picChg chg="mod">
          <ac:chgData name="Hong, Kang Hee" userId="2058e862-1c35-48db-bc59-94ba4adeed7a" providerId="ADAL" clId="{6926205F-05D9-4928-844B-8A1C612C01BC}" dt="2025-08-28T16:40:37.270" v="368" actId="1076"/>
          <ac:picMkLst>
            <pc:docMk/>
            <pc:sldMk cId="0" sldId="260"/>
            <ac:picMk id="3" creationId="{B3A87E44-8269-4766-50BC-2031BA34FEAC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8:39:07.962" v="892" actId="20577"/>
        <pc:sldMkLst>
          <pc:docMk/>
          <pc:sldMk cId="0" sldId="262"/>
        </pc:sldMkLst>
        <pc:picChg chg="mod">
          <ac:chgData name="Hong, Kang Hee" userId="2058e862-1c35-48db-bc59-94ba4adeed7a" providerId="ADAL" clId="{6926205F-05D9-4928-844B-8A1C612C01BC}" dt="2025-08-28T16:40:11.844" v="364" actId="1076"/>
          <ac:picMkLst>
            <pc:docMk/>
            <pc:sldMk cId="0" sldId="262"/>
            <ac:picMk id="5" creationId="{1569EE3F-3EC3-7693-5B0A-2FFE25FBEBF4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8:37:09.462" v="887" actId="20577"/>
        <pc:sldMkLst>
          <pc:docMk/>
          <pc:sldMk cId="0" sldId="263"/>
        </pc:sldMkLst>
        <pc:spChg chg="mod">
          <ac:chgData name="Hong, Kang Hee" userId="2058e862-1c35-48db-bc59-94ba4adeed7a" providerId="ADAL" clId="{6926205F-05D9-4928-844B-8A1C612C01BC}" dt="2025-08-28T16:16:44.601" v="147" actId="20577"/>
          <ac:spMkLst>
            <pc:docMk/>
            <pc:sldMk cId="0" sldId="263"/>
            <ac:spMk id="2" creationId="{00000000-0000-0000-0000-000000000000}"/>
          </ac:spMkLst>
        </pc:spChg>
        <pc:picChg chg="mod">
          <ac:chgData name="Hong, Kang Hee" userId="2058e862-1c35-48db-bc59-94ba4adeed7a" providerId="ADAL" clId="{6926205F-05D9-4928-844B-8A1C612C01BC}" dt="2025-08-28T16:40:23.931" v="366" actId="1076"/>
          <ac:picMkLst>
            <pc:docMk/>
            <pc:sldMk cId="0" sldId="263"/>
            <ac:picMk id="5" creationId="{4310B1E4-CF9C-FF15-DA4E-7DEFACA67E76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7:51:23.287" v="797" actId="20577"/>
        <pc:sldMkLst>
          <pc:docMk/>
          <pc:sldMk cId="0" sldId="264"/>
        </pc:sldMkLst>
        <pc:picChg chg="mod">
          <ac:chgData name="Hong, Kang Hee" userId="2058e862-1c35-48db-bc59-94ba4adeed7a" providerId="ADAL" clId="{6926205F-05D9-4928-844B-8A1C612C01BC}" dt="2025-08-28T16:48:33.291" v="434" actId="1076"/>
          <ac:picMkLst>
            <pc:docMk/>
            <pc:sldMk cId="0" sldId="264"/>
            <ac:picMk id="4" creationId="{D73D6C5F-C1CD-6DC8-7181-AD6C3EAA1A31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7:54:15.945" v="801" actId="113"/>
        <pc:sldMkLst>
          <pc:docMk/>
          <pc:sldMk cId="0" sldId="265"/>
        </pc:sldMkLst>
        <pc:picChg chg="mod">
          <ac:chgData name="Hong, Kang Hee" userId="2058e862-1c35-48db-bc59-94ba4adeed7a" providerId="ADAL" clId="{6926205F-05D9-4928-844B-8A1C612C01BC}" dt="2025-08-28T16:48:46.782" v="437" actId="1076"/>
          <ac:picMkLst>
            <pc:docMk/>
            <pc:sldMk cId="0" sldId="265"/>
            <ac:picMk id="7" creationId="{C9B92FDF-6591-FD77-D5B3-89068028D942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7:55:59.505" v="819" actId="20577"/>
        <pc:sldMkLst>
          <pc:docMk/>
          <pc:sldMk cId="0" sldId="266"/>
        </pc:sldMkLst>
        <pc:picChg chg="mod">
          <ac:chgData name="Hong, Kang Hee" userId="2058e862-1c35-48db-bc59-94ba4adeed7a" providerId="ADAL" clId="{6926205F-05D9-4928-844B-8A1C612C01BC}" dt="2025-08-28T16:48:57.803" v="440" actId="1076"/>
          <ac:picMkLst>
            <pc:docMk/>
            <pc:sldMk cId="0" sldId="266"/>
            <ac:picMk id="6" creationId="{CBE0E144-AD09-D8ED-A0F3-B14F1456C727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7:24:11.047" v="791" actId="20577"/>
        <pc:sldMkLst>
          <pc:docMk/>
          <pc:sldMk cId="0" sldId="267"/>
        </pc:sldMkLst>
        <pc:picChg chg="mod">
          <ac:chgData name="Hong, Kang Hee" userId="2058e862-1c35-48db-bc59-94ba4adeed7a" providerId="ADAL" clId="{6926205F-05D9-4928-844B-8A1C612C01BC}" dt="2025-08-28T16:49:07.236" v="442" actId="1076"/>
          <ac:picMkLst>
            <pc:docMk/>
            <pc:sldMk cId="0" sldId="267"/>
            <ac:picMk id="6" creationId="{EC4486C6-F5C4-5938-68D1-6BA06C56723B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8:40:10.547" v="917" actId="20577"/>
        <pc:sldMkLst>
          <pc:docMk/>
          <pc:sldMk cId="3506392971" sldId="268"/>
        </pc:sldMkLst>
        <pc:picChg chg="mod">
          <ac:chgData name="Hong, Kang Hee" userId="2058e862-1c35-48db-bc59-94ba4adeed7a" providerId="ADAL" clId="{6926205F-05D9-4928-844B-8A1C612C01BC}" dt="2025-08-28T16:32:18.235" v="346" actId="1076"/>
          <ac:picMkLst>
            <pc:docMk/>
            <pc:sldMk cId="3506392971" sldId="268"/>
            <ac:picMk id="5" creationId="{C2CFB822-28E2-FFCC-412B-D236E4921F51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7:46:40.542" v="794" actId="20577"/>
        <pc:sldMkLst>
          <pc:docMk/>
          <pc:sldMk cId="3907271374" sldId="269"/>
        </pc:sldMkLst>
        <pc:picChg chg="mod">
          <ac:chgData name="Hong, Kang Hee" userId="2058e862-1c35-48db-bc59-94ba4adeed7a" providerId="ADAL" clId="{6926205F-05D9-4928-844B-8A1C612C01BC}" dt="2025-08-28T16:39:51.066" v="360" actId="1076"/>
          <ac:picMkLst>
            <pc:docMk/>
            <pc:sldMk cId="3907271374" sldId="269"/>
            <ac:picMk id="5" creationId="{220A22F3-3464-5065-34D0-05000819799D}"/>
          </ac:picMkLst>
        </pc:picChg>
      </pc:sldChg>
      <pc:sldChg chg="modSp mod modNotesTx">
        <pc:chgData name="Hong, Kang Hee" userId="2058e862-1c35-48db-bc59-94ba4adeed7a" providerId="ADAL" clId="{6926205F-05D9-4928-844B-8A1C612C01BC}" dt="2025-08-28T17:48:09.065" v="795" actId="20577"/>
        <pc:sldMkLst>
          <pc:docMk/>
          <pc:sldMk cId="74561626" sldId="270"/>
        </pc:sldMkLst>
        <pc:picChg chg="mod">
          <ac:chgData name="Hong, Kang Hee" userId="2058e862-1c35-48db-bc59-94ba4adeed7a" providerId="ADAL" clId="{6926205F-05D9-4928-844B-8A1C612C01BC}" dt="2025-08-28T16:39:38.883" v="358" actId="1076"/>
          <ac:picMkLst>
            <pc:docMk/>
            <pc:sldMk cId="74561626" sldId="270"/>
            <ac:picMk id="5" creationId="{9CFC34D5-272C-BDD4-411B-2370829B610F}"/>
          </ac:picMkLst>
        </pc:pic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hyperlink" Target="https://il-amplifund.zendesk.com/hc/en-us?flash_digest=a7debbb27e5664e90e5bb33e8df381f27e7f3421" TargetMode="External"/><Relationship Id="rId7" Type="http://schemas.openxmlformats.org/officeDocument/2006/relationships/image" Target="../media/image16.png"/><Relationship Id="rId2" Type="http://schemas.openxmlformats.org/officeDocument/2006/relationships/hyperlink" Target="https://www2.iccb.org/daisi/" TargetMode="External"/><Relationship Id="rId1" Type="http://schemas.openxmlformats.org/officeDocument/2006/relationships/hyperlink" Target="https://www.iccb.org/divisions/adult-education-literacy-workforce-education/" TargetMode="Externa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hyperlink" Target="https://excellenceinadulted.org/calendar?view=list-view" TargetMode="External"/><Relationship Id="rId9" Type="http://schemas.openxmlformats.org/officeDocument/2006/relationships/image" Target="../media/image18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https://excellenceinadulted.org/calendar?view=list-view" TargetMode="External"/><Relationship Id="rId3" Type="http://schemas.openxmlformats.org/officeDocument/2006/relationships/hyperlink" Target="https://www.iccb.org/divisions/adult-education-literacy-workforce-education/" TargetMode="External"/><Relationship Id="rId7" Type="http://schemas.openxmlformats.org/officeDocument/2006/relationships/hyperlink" Target="https://il-amplifund.zendesk.com/hc/en-us?flash_digest=a7debbb27e5664e90e5bb33e8df381f27e7f3421" TargetMode="External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hyperlink" Target="https://www2.iccb.org/daisi/" TargetMode="External"/><Relationship Id="rId5" Type="http://schemas.openxmlformats.org/officeDocument/2006/relationships/image" Target="../media/image17.svg"/><Relationship Id="rId10" Type="http://schemas.openxmlformats.org/officeDocument/2006/relationships/image" Target="../media/image19.svg"/><Relationship Id="rId4" Type="http://schemas.openxmlformats.org/officeDocument/2006/relationships/image" Target="../media/image16.png"/><Relationship Id="rId9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C693F0-70F2-4AD6-BDA0-549715E8725D}" type="doc">
      <dgm:prSet loTypeId="urn:microsoft.com/office/officeart/2008/layout/LinedList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530A39E-8609-402D-BD18-FBC6D601490D}">
      <dgm:prSet custT="1"/>
      <dgm:spPr/>
      <dgm:t>
        <a:bodyPr/>
        <a:lstStyle/>
        <a:p>
          <a:pPr algn="ctr"/>
          <a:r>
            <a:rPr lang="en-US" sz="5400" b="1" dirty="0"/>
            <a:t>ICCB </a:t>
          </a:r>
        </a:p>
        <a:p>
          <a:pPr algn="ctr"/>
          <a:r>
            <a:rPr lang="en-US" sz="5400" b="1" dirty="0"/>
            <a:t>Data Expectations</a:t>
          </a:r>
        </a:p>
      </dgm:t>
    </dgm:pt>
    <dgm:pt modelId="{5BD0D0C7-419F-4494-9446-5632A8A65C31}" type="parTrans" cxnId="{24895866-5C84-4F8B-B6E2-10FDFDEA16A3}">
      <dgm:prSet/>
      <dgm:spPr/>
      <dgm:t>
        <a:bodyPr/>
        <a:lstStyle/>
        <a:p>
          <a:endParaRPr lang="en-US"/>
        </a:p>
      </dgm:t>
    </dgm:pt>
    <dgm:pt modelId="{60EC771A-C027-4156-8B50-1BC77F76C193}" type="sibTrans" cxnId="{24895866-5C84-4F8B-B6E2-10FDFDEA16A3}">
      <dgm:prSet/>
      <dgm:spPr/>
      <dgm:t>
        <a:bodyPr/>
        <a:lstStyle/>
        <a:p>
          <a:endParaRPr lang="en-US"/>
        </a:p>
      </dgm:t>
    </dgm:pt>
    <dgm:pt modelId="{E75CB0E7-0A0F-4575-8799-1D63BD4E68C9}">
      <dgm:prSet custT="1"/>
      <dgm:spPr/>
      <dgm:t>
        <a:bodyPr/>
        <a:lstStyle/>
        <a:p>
          <a:pPr>
            <a:spcAft>
              <a:spcPts val="0"/>
            </a:spcAft>
          </a:pPr>
          <a:endParaRPr lang="en-US" sz="2200" dirty="0"/>
        </a:p>
        <a:p>
          <a:pPr>
            <a:spcAft>
              <a:spcPts val="0"/>
            </a:spcAft>
          </a:pPr>
          <a:r>
            <a:rPr lang="en-US" sz="2200" dirty="0"/>
            <a:t>Kang Hee Hong</a:t>
          </a:r>
        </a:p>
        <a:p>
          <a:pPr>
            <a:spcAft>
              <a:spcPts val="0"/>
            </a:spcAft>
          </a:pPr>
          <a:r>
            <a:rPr lang="en-US" sz="1800" dirty="0"/>
            <a:t>Director for English Language Acquisition, ICCB</a:t>
          </a:r>
        </a:p>
      </dgm:t>
    </dgm:pt>
    <dgm:pt modelId="{C0787DF3-5230-4BAB-A95C-ED81247F7634}" type="parTrans" cxnId="{AE1DA52E-E03B-45A1-AC95-CCF5012F74FA}">
      <dgm:prSet/>
      <dgm:spPr/>
      <dgm:t>
        <a:bodyPr/>
        <a:lstStyle/>
        <a:p>
          <a:endParaRPr lang="en-US"/>
        </a:p>
      </dgm:t>
    </dgm:pt>
    <dgm:pt modelId="{A0873A2A-B399-4C23-86CA-24082BB8BFAF}" type="sibTrans" cxnId="{AE1DA52E-E03B-45A1-AC95-CCF5012F74FA}">
      <dgm:prSet/>
      <dgm:spPr/>
      <dgm:t>
        <a:bodyPr/>
        <a:lstStyle/>
        <a:p>
          <a:endParaRPr lang="en-US"/>
        </a:p>
      </dgm:t>
    </dgm:pt>
    <dgm:pt modelId="{76EB99B3-CD36-49DB-ACF7-D42F770C1A4C}">
      <dgm:prSet custT="1"/>
      <dgm:spPr/>
      <dgm:t>
        <a:bodyPr/>
        <a:lstStyle/>
        <a:p>
          <a:pPr>
            <a:spcAft>
              <a:spcPts val="0"/>
            </a:spcAft>
          </a:pPr>
          <a:endParaRPr lang="en-US" sz="2200" dirty="0"/>
        </a:p>
        <a:p>
          <a:pPr>
            <a:spcAft>
              <a:spcPts val="0"/>
            </a:spcAft>
          </a:pPr>
          <a:r>
            <a:rPr lang="en-US" sz="2200" dirty="0"/>
            <a:t>Rupa Sameer </a:t>
          </a:r>
        </a:p>
        <a:p>
          <a:pPr>
            <a:spcAft>
              <a:spcPts val="0"/>
            </a:spcAft>
          </a:pPr>
          <a:r>
            <a:rPr lang="en-US" sz="1800" dirty="0"/>
            <a:t>Director for Adult Education and Literacy, ICCB</a:t>
          </a:r>
        </a:p>
      </dgm:t>
    </dgm:pt>
    <dgm:pt modelId="{B3A9C8D1-87EC-477F-8AEE-BA7DB0A581B7}" type="parTrans" cxnId="{7B76CFDA-5D7E-45F5-9293-9D461061DB08}">
      <dgm:prSet/>
      <dgm:spPr/>
      <dgm:t>
        <a:bodyPr/>
        <a:lstStyle/>
        <a:p>
          <a:endParaRPr lang="en-US"/>
        </a:p>
      </dgm:t>
    </dgm:pt>
    <dgm:pt modelId="{B37AE373-307C-4916-A57B-6B88CF5B61A3}" type="sibTrans" cxnId="{7B76CFDA-5D7E-45F5-9293-9D461061DB08}">
      <dgm:prSet/>
      <dgm:spPr/>
      <dgm:t>
        <a:bodyPr/>
        <a:lstStyle/>
        <a:p>
          <a:endParaRPr lang="en-US"/>
        </a:p>
      </dgm:t>
    </dgm:pt>
    <dgm:pt modelId="{ECD60DA3-2730-4748-B85F-0E0E497DA3A8}" type="pres">
      <dgm:prSet presAssocID="{58C693F0-70F2-4AD6-BDA0-549715E8725D}" presName="vert0" presStyleCnt="0">
        <dgm:presLayoutVars>
          <dgm:dir/>
          <dgm:animOne val="branch"/>
          <dgm:animLvl val="lvl"/>
        </dgm:presLayoutVars>
      </dgm:prSet>
      <dgm:spPr/>
    </dgm:pt>
    <dgm:pt modelId="{0556E482-665B-48FF-8772-57527FE0F2B6}" type="pres">
      <dgm:prSet presAssocID="{9530A39E-8609-402D-BD18-FBC6D601490D}" presName="thickLine" presStyleLbl="alignNode1" presStyleIdx="0" presStyleCnt="3" custLinFactNeighborY="-9278"/>
      <dgm:spPr/>
    </dgm:pt>
    <dgm:pt modelId="{338CA6A5-457E-4540-816E-BF6261863D7B}" type="pres">
      <dgm:prSet presAssocID="{9530A39E-8609-402D-BD18-FBC6D601490D}" presName="horz1" presStyleCnt="0"/>
      <dgm:spPr/>
    </dgm:pt>
    <dgm:pt modelId="{D8CCA073-EA9C-42F7-B332-C1FED1AE3C5F}" type="pres">
      <dgm:prSet presAssocID="{9530A39E-8609-402D-BD18-FBC6D601490D}" presName="tx1" presStyleLbl="revTx" presStyleIdx="0" presStyleCnt="3"/>
      <dgm:spPr/>
    </dgm:pt>
    <dgm:pt modelId="{240E4C16-0A3D-4776-8964-98ABE2EEF805}" type="pres">
      <dgm:prSet presAssocID="{9530A39E-8609-402D-BD18-FBC6D601490D}" presName="vert1" presStyleCnt="0"/>
      <dgm:spPr/>
    </dgm:pt>
    <dgm:pt modelId="{17C6F965-9C16-4093-B74B-19BA981F38DC}" type="pres">
      <dgm:prSet presAssocID="{E75CB0E7-0A0F-4575-8799-1D63BD4E68C9}" presName="thickLine" presStyleLbl="alignNode1" presStyleIdx="1" presStyleCnt="3" custLinFactNeighborY="35859"/>
      <dgm:spPr/>
    </dgm:pt>
    <dgm:pt modelId="{6B7579CA-87E1-4934-B9EC-7EDD632704CF}" type="pres">
      <dgm:prSet presAssocID="{E75CB0E7-0A0F-4575-8799-1D63BD4E68C9}" presName="horz1" presStyleCnt="0"/>
      <dgm:spPr/>
    </dgm:pt>
    <dgm:pt modelId="{27ECECE2-DE18-4F92-8EBE-C723FCF4AC49}" type="pres">
      <dgm:prSet presAssocID="{E75CB0E7-0A0F-4575-8799-1D63BD4E68C9}" presName="tx1" presStyleLbl="revTx" presStyleIdx="1" presStyleCnt="3" custScaleY="35325"/>
      <dgm:spPr/>
    </dgm:pt>
    <dgm:pt modelId="{B8BA46A3-FAD4-45EC-92D5-6BE3AC3A23CD}" type="pres">
      <dgm:prSet presAssocID="{E75CB0E7-0A0F-4575-8799-1D63BD4E68C9}" presName="vert1" presStyleCnt="0"/>
      <dgm:spPr/>
    </dgm:pt>
    <dgm:pt modelId="{B93E357C-20C6-46A1-8EE3-02EF421CA2D8}" type="pres">
      <dgm:prSet presAssocID="{76EB99B3-CD36-49DB-ACF7-D42F770C1A4C}" presName="thickLine" presStyleLbl="alignNode1" presStyleIdx="2" presStyleCnt="3" custLinFactNeighborY="14694"/>
      <dgm:spPr/>
    </dgm:pt>
    <dgm:pt modelId="{176ED49A-7C7A-4A68-A089-0F3E19318B33}" type="pres">
      <dgm:prSet presAssocID="{76EB99B3-CD36-49DB-ACF7-D42F770C1A4C}" presName="horz1" presStyleCnt="0"/>
      <dgm:spPr/>
    </dgm:pt>
    <dgm:pt modelId="{3BCD5B1C-6A6B-4E53-9575-0B098B1F7400}" type="pres">
      <dgm:prSet presAssocID="{76EB99B3-CD36-49DB-ACF7-D42F770C1A4C}" presName="tx1" presStyleLbl="revTx" presStyleIdx="2" presStyleCnt="3"/>
      <dgm:spPr/>
    </dgm:pt>
    <dgm:pt modelId="{DF697AE5-83CE-4E2D-A0C2-1D5EC1F8907B}" type="pres">
      <dgm:prSet presAssocID="{76EB99B3-CD36-49DB-ACF7-D42F770C1A4C}" presName="vert1" presStyleCnt="0"/>
      <dgm:spPr/>
    </dgm:pt>
  </dgm:ptLst>
  <dgm:cxnLst>
    <dgm:cxn modelId="{84CB8526-66B4-410E-B90A-A8B2782AE6E2}" type="presOf" srcId="{58C693F0-70F2-4AD6-BDA0-549715E8725D}" destId="{ECD60DA3-2730-4748-B85F-0E0E497DA3A8}" srcOrd="0" destOrd="0" presId="urn:microsoft.com/office/officeart/2008/layout/LinedList"/>
    <dgm:cxn modelId="{AE1DA52E-E03B-45A1-AC95-CCF5012F74FA}" srcId="{58C693F0-70F2-4AD6-BDA0-549715E8725D}" destId="{E75CB0E7-0A0F-4575-8799-1D63BD4E68C9}" srcOrd="1" destOrd="0" parTransId="{C0787DF3-5230-4BAB-A95C-ED81247F7634}" sibTransId="{A0873A2A-B399-4C23-86CA-24082BB8BFAF}"/>
    <dgm:cxn modelId="{11949330-49A3-4799-8F57-9B83D528600D}" type="presOf" srcId="{76EB99B3-CD36-49DB-ACF7-D42F770C1A4C}" destId="{3BCD5B1C-6A6B-4E53-9575-0B098B1F7400}" srcOrd="0" destOrd="0" presId="urn:microsoft.com/office/officeart/2008/layout/LinedList"/>
    <dgm:cxn modelId="{0ED5F237-69AD-417C-BCE9-B7347F4377CA}" type="presOf" srcId="{E75CB0E7-0A0F-4575-8799-1D63BD4E68C9}" destId="{27ECECE2-DE18-4F92-8EBE-C723FCF4AC49}" srcOrd="0" destOrd="0" presId="urn:microsoft.com/office/officeart/2008/layout/LinedList"/>
    <dgm:cxn modelId="{24895866-5C84-4F8B-B6E2-10FDFDEA16A3}" srcId="{58C693F0-70F2-4AD6-BDA0-549715E8725D}" destId="{9530A39E-8609-402D-BD18-FBC6D601490D}" srcOrd="0" destOrd="0" parTransId="{5BD0D0C7-419F-4494-9446-5632A8A65C31}" sibTransId="{60EC771A-C027-4156-8B50-1BC77F76C193}"/>
    <dgm:cxn modelId="{57EF53D0-8E2B-42F4-91D4-E17E12491729}" type="presOf" srcId="{9530A39E-8609-402D-BD18-FBC6D601490D}" destId="{D8CCA073-EA9C-42F7-B332-C1FED1AE3C5F}" srcOrd="0" destOrd="0" presId="urn:microsoft.com/office/officeart/2008/layout/LinedList"/>
    <dgm:cxn modelId="{7B76CFDA-5D7E-45F5-9293-9D461061DB08}" srcId="{58C693F0-70F2-4AD6-BDA0-549715E8725D}" destId="{76EB99B3-CD36-49DB-ACF7-D42F770C1A4C}" srcOrd="2" destOrd="0" parTransId="{B3A9C8D1-87EC-477F-8AEE-BA7DB0A581B7}" sibTransId="{B37AE373-307C-4916-A57B-6B88CF5B61A3}"/>
    <dgm:cxn modelId="{6D8B1D5F-6C48-4A3D-9EF2-41FCAF93AA76}" type="presParOf" srcId="{ECD60DA3-2730-4748-B85F-0E0E497DA3A8}" destId="{0556E482-665B-48FF-8772-57527FE0F2B6}" srcOrd="0" destOrd="0" presId="urn:microsoft.com/office/officeart/2008/layout/LinedList"/>
    <dgm:cxn modelId="{210975B8-46A6-44E0-8493-1D9DFE13B7B6}" type="presParOf" srcId="{ECD60DA3-2730-4748-B85F-0E0E497DA3A8}" destId="{338CA6A5-457E-4540-816E-BF6261863D7B}" srcOrd="1" destOrd="0" presId="urn:microsoft.com/office/officeart/2008/layout/LinedList"/>
    <dgm:cxn modelId="{294E0208-2DAD-4C63-A025-B88B7535F004}" type="presParOf" srcId="{338CA6A5-457E-4540-816E-BF6261863D7B}" destId="{D8CCA073-EA9C-42F7-B332-C1FED1AE3C5F}" srcOrd="0" destOrd="0" presId="urn:microsoft.com/office/officeart/2008/layout/LinedList"/>
    <dgm:cxn modelId="{B045FF53-C97F-47AE-A544-0E678563121A}" type="presParOf" srcId="{338CA6A5-457E-4540-816E-BF6261863D7B}" destId="{240E4C16-0A3D-4776-8964-98ABE2EEF805}" srcOrd="1" destOrd="0" presId="urn:microsoft.com/office/officeart/2008/layout/LinedList"/>
    <dgm:cxn modelId="{6260FA98-C228-4E3F-8282-61E3F6CC72E8}" type="presParOf" srcId="{ECD60DA3-2730-4748-B85F-0E0E497DA3A8}" destId="{17C6F965-9C16-4093-B74B-19BA981F38DC}" srcOrd="2" destOrd="0" presId="urn:microsoft.com/office/officeart/2008/layout/LinedList"/>
    <dgm:cxn modelId="{EC215962-A070-41FC-AB25-D09FA28219EB}" type="presParOf" srcId="{ECD60DA3-2730-4748-B85F-0E0E497DA3A8}" destId="{6B7579CA-87E1-4934-B9EC-7EDD632704CF}" srcOrd="3" destOrd="0" presId="urn:microsoft.com/office/officeart/2008/layout/LinedList"/>
    <dgm:cxn modelId="{C15F07E2-C55E-4F03-B124-CB7C562BA75F}" type="presParOf" srcId="{6B7579CA-87E1-4934-B9EC-7EDD632704CF}" destId="{27ECECE2-DE18-4F92-8EBE-C723FCF4AC49}" srcOrd="0" destOrd="0" presId="urn:microsoft.com/office/officeart/2008/layout/LinedList"/>
    <dgm:cxn modelId="{866ECAAC-0CF5-4170-8E6C-F82F4B05B5CF}" type="presParOf" srcId="{6B7579CA-87E1-4934-B9EC-7EDD632704CF}" destId="{B8BA46A3-FAD4-45EC-92D5-6BE3AC3A23CD}" srcOrd="1" destOrd="0" presId="urn:microsoft.com/office/officeart/2008/layout/LinedList"/>
    <dgm:cxn modelId="{D41DD4BC-9473-4B1F-B450-A4EA5DD82827}" type="presParOf" srcId="{ECD60DA3-2730-4748-B85F-0E0E497DA3A8}" destId="{B93E357C-20C6-46A1-8EE3-02EF421CA2D8}" srcOrd="4" destOrd="0" presId="urn:microsoft.com/office/officeart/2008/layout/LinedList"/>
    <dgm:cxn modelId="{22760520-55CE-4A7C-B57B-BF78255B48D2}" type="presParOf" srcId="{ECD60DA3-2730-4748-B85F-0E0E497DA3A8}" destId="{176ED49A-7C7A-4A68-A089-0F3E19318B33}" srcOrd="5" destOrd="0" presId="urn:microsoft.com/office/officeart/2008/layout/LinedList"/>
    <dgm:cxn modelId="{18DD44D8-2FAF-47EF-8B27-37856B80D18B}" type="presParOf" srcId="{176ED49A-7C7A-4A68-A089-0F3E19318B33}" destId="{3BCD5B1C-6A6B-4E53-9575-0B098B1F7400}" srcOrd="0" destOrd="0" presId="urn:microsoft.com/office/officeart/2008/layout/LinedList"/>
    <dgm:cxn modelId="{7E4BDF51-1F90-4CB5-91BE-63D8440A2C2F}" type="presParOf" srcId="{176ED49A-7C7A-4A68-A089-0F3E19318B33}" destId="{DF697AE5-83CE-4E2D-A0C2-1D5EC1F8907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DC7619-10D1-4EAB-BDDC-87CEBE6FA2D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50A4CF9-8F93-4EFF-B246-A953536C9E8A}">
      <dgm:prSet/>
      <dgm:spPr/>
      <dgm:t>
        <a:bodyPr/>
        <a:lstStyle/>
        <a:p>
          <a:r>
            <a:rPr lang="en-US" dirty="0"/>
            <a:t>ICCB’s vision for inclusive, data-informed programming</a:t>
          </a:r>
        </a:p>
      </dgm:t>
    </dgm:pt>
    <dgm:pt modelId="{6C220E81-06C2-4B62-A670-6C52FA9F9021}" type="parTrans" cxnId="{7F493BF5-820A-44A4-8239-6024397B8039}">
      <dgm:prSet/>
      <dgm:spPr/>
      <dgm:t>
        <a:bodyPr/>
        <a:lstStyle/>
        <a:p>
          <a:endParaRPr lang="en-US"/>
        </a:p>
      </dgm:t>
    </dgm:pt>
    <dgm:pt modelId="{17D2947B-61DF-4509-B541-3EAA2395B31E}" type="sibTrans" cxnId="{7F493BF5-820A-44A4-8239-6024397B8039}">
      <dgm:prSet/>
      <dgm:spPr/>
      <dgm:t>
        <a:bodyPr/>
        <a:lstStyle/>
        <a:p>
          <a:endParaRPr lang="en-US"/>
        </a:p>
      </dgm:t>
    </dgm:pt>
    <dgm:pt modelId="{90A56A9F-6C2E-4F3D-823F-197FC13311C3}">
      <dgm:prSet/>
      <dgm:spPr/>
      <dgm:t>
        <a:bodyPr/>
        <a:lstStyle/>
        <a:p>
          <a:pPr rtl="0"/>
          <a:r>
            <a:rPr lang="en-US" dirty="0">
              <a:latin typeface="Calibri"/>
            </a:rPr>
            <a:t>FY26 </a:t>
          </a:r>
          <a:r>
            <a:rPr lang="en-US" b="1" u="sng" dirty="0">
              <a:latin typeface="Calibri"/>
            </a:rPr>
            <a:t>stretch</a:t>
          </a:r>
          <a:r>
            <a:rPr lang="en-US" dirty="0">
              <a:latin typeface="Calibri"/>
            </a:rPr>
            <a:t> goal: 65% MSG – Advocacy via outcomes</a:t>
          </a:r>
          <a:endParaRPr lang="en-US" dirty="0"/>
        </a:p>
      </dgm:t>
    </dgm:pt>
    <dgm:pt modelId="{B80B671F-E3F1-4A30-A6CF-9562861E0264}" type="parTrans" cxnId="{63F89490-BD47-469A-A3CA-FAF51B7F8CF0}">
      <dgm:prSet/>
      <dgm:spPr/>
      <dgm:t>
        <a:bodyPr/>
        <a:lstStyle/>
        <a:p>
          <a:endParaRPr lang="en-US"/>
        </a:p>
      </dgm:t>
    </dgm:pt>
    <dgm:pt modelId="{ADD546F1-8AF8-4296-951D-DFA4BB16965C}" type="sibTrans" cxnId="{63F89490-BD47-469A-A3CA-FAF51B7F8CF0}">
      <dgm:prSet/>
      <dgm:spPr/>
      <dgm:t>
        <a:bodyPr/>
        <a:lstStyle/>
        <a:p>
          <a:endParaRPr lang="en-US"/>
        </a:p>
      </dgm:t>
    </dgm:pt>
    <dgm:pt modelId="{8BF3CE0D-E6F5-4F07-AF96-A0FE2B025B48}" type="pres">
      <dgm:prSet presAssocID="{F2DC7619-10D1-4EAB-BDDC-87CEBE6FA2D4}" presName="linear" presStyleCnt="0">
        <dgm:presLayoutVars>
          <dgm:animLvl val="lvl"/>
          <dgm:resizeHandles val="exact"/>
        </dgm:presLayoutVars>
      </dgm:prSet>
      <dgm:spPr/>
    </dgm:pt>
    <dgm:pt modelId="{3DD80B34-0C2C-4A3B-8E37-27D320A0D882}" type="pres">
      <dgm:prSet presAssocID="{950A4CF9-8F93-4EFF-B246-A953536C9E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C3BA5F7-BB10-4B1A-BDB3-99EA1DF177A3}" type="pres">
      <dgm:prSet presAssocID="{17D2947B-61DF-4509-B541-3EAA2395B31E}" presName="spacer" presStyleCnt="0"/>
      <dgm:spPr/>
    </dgm:pt>
    <dgm:pt modelId="{E661233D-41D7-4159-916F-52A98403B767}" type="pres">
      <dgm:prSet presAssocID="{90A56A9F-6C2E-4F3D-823F-197FC13311C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E9C220E-3D45-4C70-92AB-8C2135A43835}" type="presOf" srcId="{950A4CF9-8F93-4EFF-B246-A953536C9E8A}" destId="{3DD80B34-0C2C-4A3B-8E37-27D320A0D882}" srcOrd="0" destOrd="0" presId="urn:microsoft.com/office/officeart/2005/8/layout/vList2"/>
    <dgm:cxn modelId="{99D57F3D-8B44-4AD0-A99A-EA8F27591C6D}" type="presOf" srcId="{F2DC7619-10D1-4EAB-BDDC-87CEBE6FA2D4}" destId="{8BF3CE0D-E6F5-4F07-AF96-A0FE2B025B48}" srcOrd="0" destOrd="0" presId="urn:microsoft.com/office/officeart/2005/8/layout/vList2"/>
    <dgm:cxn modelId="{63F89490-BD47-469A-A3CA-FAF51B7F8CF0}" srcId="{F2DC7619-10D1-4EAB-BDDC-87CEBE6FA2D4}" destId="{90A56A9F-6C2E-4F3D-823F-197FC13311C3}" srcOrd="1" destOrd="0" parTransId="{B80B671F-E3F1-4A30-A6CF-9562861E0264}" sibTransId="{ADD546F1-8AF8-4296-951D-DFA4BB16965C}"/>
    <dgm:cxn modelId="{30C6CAB3-6DBA-4FCF-9AFF-C84267E512A1}" type="presOf" srcId="{90A56A9F-6C2E-4F3D-823F-197FC13311C3}" destId="{E661233D-41D7-4159-916F-52A98403B767}" srcOrd="0" destOrd="0" presId="urn:microsoft.com/office/officeart/2005/8/layout/vList2"/>
    <dgm:cxn modelId="{7F493BF5-820A-44A4-8239-6024397B8039}" srcId="{F2DC7619-10D1-4EAB-BDDC-87CEBE6FA2D4}" destId="{950A4CF9-8F93-4EFF-B246-A953536C9E8A}" srcOrd="0" destOrd="0" parTransId="{6C220E81-06C2-4B62-A670-6C52FA9F9021}" sibTransId="{17D2947B-61DF-4509-B541-3EAA2395B31E}"/>
    <dgm:cxn modelId="{3124BCF5-1A15-4AB5-87C4-2177BC9A6787}" type="presParOf" srcId="{8BF3CE0D-E6F5-4F07-AF96-A0FE2B025B48}" destId="{3DD80B34-0C2C-4A3B-8E37-27D320A0D882}" srcOrd="0" destOrd="0" presId="urn:microsoft.com/office/officeart/2005/8/layout/vList2"/>
    <dgm:cxn modelId="{BAD9194F-C4D2-4C5C-B5B3-0DE60C963709}" type="presParOf" srcId="{8BF3CE0D-E6F5-4F07-AF96-A0FE2B025B48}" destId="{6C3BA5F7-BB10-4B1A-BDB3-99EA1DF177A3}" srcOrd="1" destOrd="0" presId="urn:microsoft.com/office/officeart/2005/8/layout/vList2"/>
    <dgm:cxn modelId="{B2DF7D44-000B-40DC-9073-6D31D7B74521}" type="presParOf" srcId="{8BF3CE0D-E6F5-4F07-AF96-A0FE2B025B48}" destId="{E661233D-41D7-4159-916F-52A98403B76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445468-7366-4463-A744-5E57BB545B1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E4B6A7F-B286-4405-B0A4-DAE7FE5FAD3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Accurate, timely data entry</a:t>
          </a:r>
        </a:p>
      </dgm:t>
    </dgm:pt>
    <dgm:pt modelId="{0A7D75D3-BD36-47EC-A505-7E2B9238D56B}" type="parTrans" cxnId="{31F6E4B2-E675-48A1-AEFD-7F8D1A977EFC}">
      <dgm:prSet/>
      <dgm:spPr/>
      <dgm:t>
        <a:bodyPr/>
        <a:lstStyle/>
        <a:p>
          <a:endParaRPr lang="en-US"/>
        </a:p>
      </dgm:t>
    </dgm:pt>
    <dgm:pt modelId="{FD05FC08-D50F-420A-A94F-D3C153774531}" type="sibTrans" cxnId="{31F6E4B2-E675-48A1-AEFD-7F8D1A977EFC}">
      <dgm:prSet/>
      <dgm:spPr/>
      <dgm:t>
        <a:bodyPr/>
        <a:lstStyle/>
        <a:p>
          <a:endParaRPr lang="en-US"/>
        </a:p>
      </dgm:t>
    </dgm:pt>
    <dgm:pt modelId="{EF939726-B626-4B85-831D-783C3A67126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Complete enrollment and registration fields</a:t>
          </a:r>
        </a:p>
      </dgm:t>
    </dgm:pt>
    <dgm:pt modelId="{2D6806E8-370D-4AEC-8F81-D2B046BD3F76}" type="parTrans" cxnId="{DD028B64-62CA-4227-B46D-E83EE2DE3068}">
      <dgm:prSet/>
      <dgm:spPr/>
      <dgm:t>
        <a:bodyPr/>
        <a:lstStyle/>
        <a:p>
          <a:endParaRPr lang="en-US"/>
        </a:p>
      </dgm:t>
    </dgm:pt>
    <dgm:pt modelId="{113F4C4E-12CA-4BBC-826C-B5A7C83A251C}" type="sibTrans" cxnId="{DD028B64-62CA-4227-B46D-E83EE2DE3068}">
      <dgm:prSet/>
      <dgm:spPr/>
      <dgm:t>
        <a:bodyPr/>
        <a:lstStyle/>
        <a:p>
          <a:endParaRPr lang="en-US"/>
        </a:p>
      </dgm:t>
    </dgm:pt>
    <dgm:pt modelId="{66DEEC3A-B3F2-49BA-BC14-5A7133D6A61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Assessment and MSG reporting</a:t>
          </a:r>
        </a:p>
      </dgm:t>
    </dgm:pt>
    <dgm:pt modelId="{A90DBA8D-B266-43C1-B95F-F0483094D161}" type="parTrans" cxnId="{ACB8AEDC-A894-472C-8C1A-120A7117BAD0}">
      <dgm:prSet/>
      <dgm:spPr/>
      <dgm:t>
        <a:bodyPr/>
        <a:lstStyle/>
        <a:p>
          <a:endParaRPr lang="en-US"/>
        </a:p>
      </dgm:t>
    </dgm:pt>
    <dgm:pt modelId="{665613D2-E457-4F4F-95CC-3F5D9D418932}" type="sibTrans" cxnId="{ACB8AEDC-A894-472C-8C1A-120A7117BAD0}">
      <dgm:prSet/>
      <dgm:spPr/>
      <dgm:t>
        <a:bodyPr/>
        <a:lstStyle/>
        <a:p>
          <a:endParaRPr lang="en-US"/>
        </a:p>
      </dgm:t>
    </dgm:pt>
    <dgm:pt modelId="{04E01FE9-D2E9-462E-BD8F-DD1F6DDD1F05}" type="pres">
      <dgm:prSet presAssocID="{9C445468-7366-4463-A744-5E57BB545B10}" presName="root" presStyleCnt="0">
        <dgm:presLayoutVars>
          <dgm:dir/>
          <dgm:resizeHandles val="exact"/>
        </dgm:presLayoutVars>
      </dgm:prSet>
      <dgm:spPr/>
    </dgm:pt>
    <dgm:pt modelId="{F4037D35-B2C0-4619-B55B-000184AC9602}" type="pres">
      <dgm:prSet presAssocID="{FE4B6A7F-B286-4405-B0A4-DAE7FE5FAD3E}" presName="compNode" presStyleCnt="0"/>
      <dgm:spPr/>
    </dgm:pt>
    <dgm:pt modelId="{7426676C-81B8-454F-9BFB-59FD12D17F43}" type="pres">
      <dgm:prSet presAssocID="{FE4B6A7F-B286-4405-B0A4-DAE7FE5FAD3E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BD5D8985-8753-42EE-9260-9D40543C7397}" type="pres">
      <dgm:prSet presAssocID="{FE4B6A7F-B286-4405-B0A4-DAE7FE5FAD3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A06F93CE-1B64-4E1B-A7F8-8F29E146FBB6}" type="pres">
      <dgm:prSet presAssocID="{FE4B6A7F-B286-4405-B0A4-DAE7FE5FAD3E}" presName="spaceRect" presStyleCnt="0"/>
      <dgm:spPr/>
    </dgm:pt>
    <dgm:pt modelId="{9DEC2FA0-F522-49D7-96F0-B5A31B057F01}" type="pres">
      <dgm:prSet presAssocID="{FE4B6A7F-B286-4405-B0A4-DAE7FE5FAD3E}" presName="textRect" presStyleLbl="revTx" presStyleIdx="0" presStyleCnt="3">
        <dgm:presLayoutVars>
          <dgm:chMax val="1"/>
          <dgm:chPref val="1"/>
        </dgm:presLayoutVars>
      </dgm:prSet>
      <dgm:spPr/>
    </dgm:pt>
    <dgm:pt modelId="{54057BC7-98FA-45AF-8030-5176B00A3E90}" type="pres">
      <dgm:prSet presAssocID="{FD05FC08-D50F-420A-A94F-D3C153774531}" presName="sibTrans" presStyleCnt="0"/>
      <dgm:spPr/>
    </dgm:pt>
    <dgm:pt modelId="{8E2F4763-D732-4A95-95E9-992117861003}" type="pres">
      <dgm:prSet presAssocID="{EF939726-B626-4B85-831D-783C3A671268}" presName="compNode" presStyleCnt="0"/>
      <dgm:spPr/>
    </dgm:pt>
    <dgm:pt modelId="{EFB63FC7-A4DB-4AE8-97A6-5D1602C5F318}" type="pres">
      <dgm:prSet presAssocID="{EF939726-B626-4B85-831D-783C3A671268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30C309C-6B78-4C8E-A3DF-274C057F1930}" type="pres">
      <dgm:prSet presAssocID="{EF939726-B626-4B85-831D-783C3A67126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23B80FC-514E-42CC-8EDA-9BF4C88B1523}" type="pres">
      <dgm:prSet presAssocID="{EF939726-B626-4B85-831D-783C3A671268}" presName="spaceRect" presStyleCnt="0"/>
      <dgm:spPr/>
    </dgm:pt>
    <dgm:pt modelId="{22BDDB56-CC75-4D77-8FC9-09734577DCF1}" type="pres">
      <dgm:prSet presAssocID="{EF939726-B626-4B85-831D-783C3A671268}" presName="textRect" presStyleLbl="revTx" presStyleIdx="1" presStyleCnt="3">
        <dgm:presLayoutVars>
          <dgm:chMax val="1"/>
          <dgm:chPref val="1"/>
        </dgm:presLayoutVars>
      </dgm:prSet>
      <dgm:spPr/>
    </dgm:pt>
    <dgm:pt modelId="{A6034CCC-8E51-4AAF-B216-EB980A073C21}" type="pres">
      <dgm:prSet presAssocID="{113F4C4E-12CA-4BBC-826C-B5A7C83A251C}" presName="sibTrans" presStyleCnt="0"/>
      <dgm:spPr/>
    </dgm:pt>
    <dgm:pt modelId="{DE17C284-F4E5-4D5A-848E-DCDC7148BB4D}" type="pres">
      <dgm:prSet presAssocID="{66DEEC3A-B3F2-49BA-BC14-5A7133D6A612}" presName="compNode" presStyleCnt="0"/>
      <dgm:spPr/>
    </dgm:pt>
    <dgm:pt modelId="{36D314B3-5E3D-45CE-8B75-4B066BBD0DE5}" type="pres">
      <dgm:prSet presAssocID="{66DEEC3A-B3F2-49BA-BC14-5A7133D6A612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2A21299-6811-4F8F-8017-96CCD2DC7B88}" type="pres">
      <dgm:prSet presAssocID="{66DEEC3A-B3F2-49BA-BC14-5A7133D6A61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A138D818-AD5D-4D53-82AF-1BA2CE1E53DA}" type="pres">
      <dgm:prSet presAssocID="{66DEEC3A-B3F2-49BA-BC14-5A7133D6A612}" presName="spaceRect" presStyleCnt="0"/>
      <dgm:spPr/>
    </dgm:pt>
    <dgm:pt modelId="{DE70C495-D53E-4383-970B-75EE6E7E3982}" type="pres">
      <dgm:prSet presAssocID="{66DEEC3A-B3F2-49BA-BC14-5A7133D6A61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8B6F42C-041A-441A-BF4E-6BD66E642F53}" type="presOf" srcId="{9C445468-7366-4463-A744-5E57BB545B10}" destId="{04E01FE9-D2E9-462E-BD8F-DD1F6DDD1F05}" srcOrd="0" destOrd="0" presId="urn:microsoft.com/office/officeart/2018/5/layout/IconLeafLabelList"/>
    <dgm:cxn modelId="{DD028B64-62CA-4227-B46D-E83EE2DE3068}" srcId="{9C445468-7366-4463-A744-5E57BB545B10}" destId="{EF939726-B626-4B85-831D-783C3A671268}" srcOrd="1" destOrd="0" parTransId="{2D6806E8-370D-4AEC-8F81-D2B046BD3F76}" sibTransId="{113F4C4E-12CA-4BBC-826C-B5A7C83A251C}"/>
    <dgm:cxn modelId="{97623849-B89A-41E4-B150-244E7246DEB3}" type="presOf" srcId="{66DEEC3A-B3F2-49BA-BC14-5A7133D6A612}" destId="{DE70C495-D53E-4383-970B-75EE6E7E3982}" srcOrd="0" destOrd="0" presId="urn:microsoft.com/office/officeart/2018/5/layout/IconLeafLabelList"/>
    <dgm:cxn modelId="{35114C78-EA95-402C-A5BB-02ABACD3A828}" type="presOf" srcId="{EF939726-B626-4B85-831D-783C3A671268}" destId="{22BDDB56-CC75-4D77-8FC9-09734577DCF1}" srcOrd="0" destOrd="0" presId="urn:microsoft.com/office/officeart/2018/5/layout/IconLeafLabelList"/>
    <dgm:cxn modelId="{12C5E7B0-30F6-4611-9CAD-ABA8A7197D7F}" type="presOf" srcId="{FE4B6A7F-B286-4405-B0A4-DAE7FE5FAD3E}" destId="{9DEC2FA0-F522-49D7-96F0-B5A31B057F01}" srcOrd="0" destOrd="0" presId="urn:microsoft.com/office/officeart/2018/5/layout/IconLeafLabelList"/>
    <dgm:cxn modelId="{31F6E4B2-E675-48A1-AEFD-7F8D1A977EFC}" srcId="{9C445468-7366-4463-A744-5E57BB545B10}" destId="{FE4B6A7F-B286-4405-B0A4-DAE7FE5FAD3E}" srcOrd="0" destOrd="0" parTransId="{0A7D75D3-BD36-47EC-A505-7E2B9238D56B}" sibTransId="{FD05FC08-D50F-420A-A94F-D3C153774531}"/>
    <dgm:cxn modelId="{ACB8AEDC-A894-472C-8C1A-120A7117BAD0}" srcId="{9C445468-7366-4463-A744-5E57BB545B10}" destId="{66DEEC3A-B3F2-49BA-BC14-5A7133D6A612}" srcOrd="2" destOrd="0" parTransId="{A90DBA8D-B266-43C1-B95F-F0483094D161}" sibTransId="{665613D2-E457-4F4F-95CC-3F5D9D418932}"/>
    <dgm:cxn modelId="{26279CBC-F6A7-4CE5-BBBD-ECB81C30BA2F}" type="presParOf" srcId="{04E01FE9-D2E9-462E-BD8F-DD1F6DDD1F05}" destId="{F4037D35-B2C0-4619-B55B-000184AC9602}" srcOrd="0" destOrd="0" presId="urn:microsoft.com/office/officeart/2018/5/layout/IconLeafLabelList"/>
    <dgm:cxn modelId="{A99EF637-AC36-494B-A1F2-7087C2BE08B9}" type="presParOf" srcId="{F4037D35-B2C0-4619-B55B-000184AC9602}" destId="{7426676C-81B8-454F-9BFB-59FD12D17F43}" srcOrd="0" destOrd="0" presId="urn:microsoft.com/office/officeart/2018/5/layout/IconLeafLabelList"/>
    <dgm:cxn modelId="{2C0D654D-53AD-41C3-8E8A-3004544738AC}" type="presParOf" srcId="{F4037D35-B2C0-4619-B55B-000184AC9602}" destId="{BD5D8985-8753-42EE-9260-9D40543C7397}" srcOrd="1" destOrd="0" presId="urn:microsoft.com/office/officeart/2018/5/layout/IconLeafLabelList"/>
    <dgm:cxn modelId="{B45763FD-6A08-46DC-80C9-62694A65A1A0}" type="presParOf" srcId="{F4037D35-B2C0-4619-B55B-000184AC9602}" destId="{A06F93CE-1B64-4E1B-A7F8-8F29E146FBB6}" srcOrd="2" destOrd="0" presId="urn:microsoft.com/office/officeart/2018/5/layout/IconLeafLabelList"/>
    <dgm:cxn modelId="{3B59AED1-2BF9-499F-8186-997236757402}" type="presParOf" srcId="{F4037D35-B2C0-4619-B55B-000184AC9602}" destId="{9DEC2FA0-F522-49D7-96F0-B5A31B057F01}" srcOrd="3" destOrd="0" presId="urn:microsoft.com/office/officeart/2018/5/layout/IconLeafLabelList"/>
    <dgm:cxn modelId="{B886732F-CBDA-45B1-B00A-CA14330345F7}" type="presParOf" srcId="{04E01FE9-D2E9-462E-BD8F-DD1F6DDD1F05}" destId="{54057BC7-98FA-45AF-8030-5176B00A3E90}" srcOrd="1" destOrd="0" presId="urn:microsoft.com/office/officeart/2018/5/layout/IconLeafLabelList"/>
    <dgm:cxn modelId="{70A0854E-426E-4902-A73E-9351000138A5}" type="presParOf" srcId="{04E01FE9-D2E9-462E-BD8F-DD1F6DDD1F05}" destId="{8E2F4763-D732-4A95-95E9-992117861003}" srcOrd="2" destOrd="0" presId="urn:microsoft.com/office/officeart/2018/5/layout/IconLeafLabelList"/>
    <dgm:cxn modelId="{8EF0577B-36C0-4A98-93AD-17F714534695}" type="presParOf" srcId="{8E2F4763-D732-4A95-95E9-992117861003}" destId="{EFB63FC7-A4DB-4AE8-97A6-5D1602C5F318}" srcOrd="0" destOrd="0" presId="urn:microsoft.com/office/officeart/2018/5/layout/IconLeafLabelList"/>
    <dgm:cxn modelId="{63A34FEA-8440-4585-824A-F616C367A4C2}" type="presParOf" srcId="{8E2F4763-D732-4A95-95E9-992117861003}" destId="{330C309C-6B78-4C8E-A3DF-274C057F1930}" srcOrd="1" destOrd="0" presId="urn:microsoft.com/office/officeart/2018/5/layout/IconLeafLabelList"/>
    <dgm:cxn modelId="{F3FCE062-6ACF-4B7C-BCC5-F40814596674}" type="presParOf" srcId="{8E2F4763-D732-4A95-95E9-992117861003}" destId="{E23B80FC-514E-42CC-8EDA-9BF4C88B1523}" srcOrd="2" destOrd="0" presId="urn:microsoft.com/office/officeart/2018/5/layout/IconLeafLabelList"/>
    <dgm:cxn modelId="{D3848D0B-18A4-4F71-9549-3D8165B8DF43}" type="presParOf" srcId="{8E2F4763-D732-4A95-95E9-992117861003}" destId="{22BDDB56-CC75-4D77-8FC9-09734577DCF1}" srcOrd="3" destOrd="0" presId="urn:microsoft.com/office/officeart/2018/5/layout/IconLeafLabelList"/>
    <dgm:cxn modelId="{AC9893C9-B247-48E5-BE6D-E0FAC7D39303}" type="presParOf" srcId="{04E01FE9-D2E9-462E-BD8F-DD1F6DDD1F05}" destId="{A6034CCC-8E51-4AAF-B216-EB980A073C21}" srcOrd="3" destOrd="0" presId="urn:microsoft.com/office/officeart/2018/5/layout/IconLeafLabelList"/>
    <dgm:cxn modelId="{38E857F5-AB4C-4BE7-8D7A-240D2E5CD5F1}" type="presParOf" srcId="{04E01FE9-D2E9-462E-BD8F-DD1F6DDD1F05}" destId="{DE17C284-F4E5-4D5A-848E-DCDC7148BB4D}" srcOrd="4" destOrd="0" presId="urn:microsoft.com/office/officeart/2018/5/layout/IconLeafLabelList"/>
    <dgm:cxn modelId="{F83F1480-AA10-4838-B1F0-03FD3AF9D33A}" type="presParOf" srcId="{DE17C284-F4E5-4D5A-848E-DCDC7148BB4D}" destId="{36D314B3-5E3D-45CE-8B75-4B066BBD0DE5}" srcOrd="0" destOrd="0" presId="urn:microsoft.com/office/officeart/2018/5/layout/IconLeafLabelList"/>
    <dgm:cxn modelId="{B4568BCA-B051-4B9C-9BC0-CDC5685E0268}" type="presParOf" srcId="{DE17C284-F4E5-4D5A-848E-DCDC7148BB4D}" destId="{62A21299-6811-4F8F-8017-96CCD2DC7B88}" srcOrd="1" destOrd="0" presId="urn:microsoft.com/office/officeart/2018/5/layout/IconLeafLabelList"/>
    <dgm:cxn modelId="{60975335-5B53-4517-B9F0-975F3032349C}" type="presParOf" srcId="{DE17C284-F4E5-4D5A-848E-DCDC7148BB4D}" destId="{A138D818-AD5D-4D53-82AF-1BA2CE1E53DA}" srcOrd="2" destOrd="0" presId="urn:microsoft.com/office/officeart/2018/5/layout/IconLeafLabelList"/>
    <dgm:cxn modelId="{4064EE86-B8E8-41A9-BF4A-071F6AC84FA1}" type="presParOf" srcId="{DE17C284-F4E5-4D5A-848E-DCDC7148BB4D}" destId="{DE70C495-D53E-4383-970B-75EE6E7E398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A4C408-1B0A-4A34-B920-0B005D99739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767C802-07E3-4271-BD17-5D5ED8DE388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Measurable Skill Gains (MSGs)</a:t>
          </a:r>
        </a:p>
      </dgm:t>
    </dgm:pt>
    <dgm:pt modelId="{C370BDC3-0078-4D40-A54D-673668C6BDE3}" type="parTrans" cxnId="{77C4E7EF-5B3F-423E-A349-95AC6D0A6A60}">
      <dgm:prSet/>
      <dgm:spPr/>
      <dgm:t>
        <a:bodyPr/>
        <a:lstStyle/>
        <a:p>
          <a:endParaRPr lang="en-US"/>
        </a:p>
      </dgm:t>
    </dgm:pt>
    <dgm:pt modelId="{459DC7AC-5D4A-4305-B00A-E29363AEEDDD}" type="sibTrans" cxnId="{77C4E7EF-5B3F-423E-A349-95AC6D0A6A60}">
      <dgm:prSet/>
      <dgm:spPr/>
      <dgm:t>
        <a:bodyPr/>
        <a:lstStyle/>
        <a:p>
          <a:endParaRPr lang="en-US"/>
        </a:p>
      </dgm:t>
    </dgm:pt>
    <dgm:pt modelId="{7EB2900D-7A5D-4C48-9979-4FAD78B8593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Retention trends</a:t>
          </a:r>
        </a:p>
      </dgm:t>
    </dgm:pt>
    <dgm:pt modelId="{DB21110A-29CB-4389-B278-2063CF4C69EB}" type="parTrans" cxnId="{D88E0609-F42C-491D-9382-5D79BF6DF2EA}">
      <dgm:prSet/>
      <dgm:spPr/>
      <dgm:t>
        <a:bodyPr/>
        <a:lstStyle/>
        <a:p>
          <a:endParaRPr lang="en-US"/>
        </a:p>
      </dgm:t>
    </dgm:pt>
    <dgm:pt modelId="{7C0366E2-CBF9-4039-8E95-A090E8167368}" type="sibTrans" cxnId="{D88E0609-F42C-491D-9382-5D79BF6DF2EA}">
      <dgm:prSet/>
      <dgm:spPr/>
      <dgm:t>
        <a:bodyPr/>
        <a:lstStyle/>
        <a:p>
          <a:endParaRPr lang="en-US"/>
        </a:p>
      </dgm:t>
    </dgm:pt>
    <dgm:pt modelId="{342EA96D-EB4F-4BCD-ACC9-03EFAC32C5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Post-testing timelines</a:t>
          </a:r>
        </a:p>
      </dgm:t>
    </dgm:pt>
    <dgm:pt modelId="{28805BE2-1A05-4460-B76F-E10DB8C81AC1}" type="parTrans" cxnId="{BA750829-CBBB-4823-A43C-AC6EBE425549}">
      <dgm:prSet/>
      <dgm:spPr/>
      <dgm:t>
        <a:bodyPr/>
        <a:lstStyle/>
        <a:p>
          <a:endParaRPr lang="en-US"/>
        </a:p>
      </dgm:t>
    </dgm:pt>
    <dgm:pt modelId="{9C225627-173D-4485-BA29-AAC3E466FF60}" type="sibTrans" cxnId="{BA750829-CBBB-4823-A43C-AC6EBE425549}">
      <dgm:prSet/>
      <dgm:spPr/>
      <dgm:t>
        <a:bodyPr/>
        <a:lstStyle/>
        <a:p>
          <a:endParaRPr lang="en-US"/>
        </a:p>
      </dgm:t>
    </dgm:pt>
    <dgm:pt modelId="{296E147B-60E4-4EAA-9647-DB8B438961FF}" type="pres">
      <dgm:prSet presAssocID="{5DA4C408-1B0A-4A34-B920-0B005D997392}" presName="root" presStyleCnt="0">
        <dgm:presLayoutVars>
          <dgm:dir/>
          <dgm:resizeHandles val="exact"/>
        </dgm:presLayoutVars>
      </dgm:prSet>
      <dgm:spPr/>
    </dgm:pt>
    <dgm:pt modelId="{7EDECCE6-CF7B-4E71-ADDA-CDDC3FDA4340}" type="pres">
      <dgm:prSet presAssocID="{7767C802-07E3-4271-BD17-5D5ED8DE388D}" presName="compNode" presStyleCnt="0"/>
      <dgm:spPr/>
    </dgm:pt>
    <dgm:pt modelId="{9391370A-F693-4117-A20C-611BCBC60D8B}" type="pres">
      <dgm:prSet presAssocID="{7767C802-07E3-4271-BD17-5D5ED8DE388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670D3283-84AC-4293-AFAB-2BE5DE967212}" type="pres">
      <dgm:prSet presAssocID="{7767C802-07E3-4271-BD17-5D5ED8DE388D}" presName="spaceRect" presStyleCnt="0"/>
      <dgm:spPr/>
    </dgm:pt>
    <dgm:pt modelId="{A7D0FB0E-06D1-4D02-BA66-F37B8CBA42EA}" type="pres">
      <dgm:prSet presAssocID="{7767C802-07E3-4271-BD17-5D5ED8DE388D}" presName="textRect" presStyleLbl="revTx" presStyleIdx="0" presStyleCnt="3">
        <dgm:presLayoutVars>
          <dgm:chMax val="1"/>
          <dgm:chPref val="1"/>
        </dgm:presLayoutVars>
      </dgm:prSet>
      <dgm:spPr/>
    </dgm:pt>
    <dgm:pt modelId="{EDB6CAE2-BCD7-46D6-9F92-BD7B2725E72D}" type="pres">
      <dgm:prSet presAssocID="{459DC7AC-5D4A-4305-B00A-E29363AEEDDD}" presName="sibTrans" presStyleCnt="0"/>
      <dgm:spPr/>
    </dgm:pt>
    <dgm:pt modelId="{C469E8FE-CE0A-4163-812E-F871C5EEC90F}" type="pres">
      <dgm:prSet presAssocID="{7EB2900D-7A5D-4C48-9979-4FAD78B85932}" presName="compNode" presStyleCnt="0"/>
      <dgm:spPr/>
    </dgm:pt>
    <dgm:pt modelId="{A9720530-D6FA-45C5-A693-36A520DDAEEC}" type="pres">
      <dgm:prSet presAssocID="{7EB2900D-7A5D-4C48-9979-4FAD78B8593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53F06DC8-ABC1-434E-8020-96019AF18CD3}" type="pres">
      <dgm:prSet presAssocID="{7EB2900D-7A5D-4C48-9979-4FAD78B85932}" presName="spaceRect" presStyleCnt="0"/>
      <dgm:spPr/>
    </dgm:pt>
    <dgm:pt modelId="{21EC1380-6E00-4EDA-AF0B-943598481B0F}" type="pres">
      <dgm:prSet presAssocID="{7EB2900D-7A5D-4C48-9979-4FAD78B85932}" presName="textRect" presStyleLbl="revTx" presStyleIdx="1" presStyleCnt="3">
        <dgm:presLayoutVars>
          <dgm:chMax val="1"/>
          <dgm:chPref val="1"/>
        </dgm:presLayoutVars>
      </dgm:prSet>
      <dgm:spPr/>
    </dgm:pt>
    <dgm:pt modelId="{003926FD-47D1-42D9-8C89-BBAAD1442863}" type="pres">
      <dgm:prSet presAssocID="{7C0366E2-CBF9-4039-8E95-A090E8167368}" presName="sibTrans" presStyleCnt="0"/>
      <dgm:spPr/>
    </dgm:pt>
    <dgm:pt modelId="{CB6E91F2-8E96-4A6A-8417-0A7AAE79A777}" type="pres">
      <dgm:prSet presAssocID="{342EA96D-EB4F-4BCD-ACC9-03EFAC32C580}" presName="compNode" presStyleCnt="0"/>
      <dgm:spPr/>
    </dgm:pt>
    <dgm:pt modelId="{4F49B96E-C551-463B-80D5-BE913358A92C}" type="pres">
      <dgm:prSet presAssocID="{342EA96D-EB4F-4BCD-ACC9-03EFAC32C58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16F724E-226A-4E26-AFF9-C5BCEB4A6690}" type="pres">
      <dgm:prSet presAssocID="{342EA96D-EB4F-4BCD-ACC9-03EFAC32C580}" presName="spaceRect" presStyleCnt="0"/>
      <dgm:spPr/>
    </dgm:pt>
    <dgm:pt modelId="{39423640-EDB6-440E-9A3A-C57A504DEB28}" type="pres">
      <dgm:prSet presAssocID="{342EA96D-EB4F-4BCD-ACC9-03EFAC32C58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88E0609-F42C-491D-9382-5D79BF6DF2EA}" srcId="{5DA4C408-1B0A-4A34-B920-0B005D997392}" destId="{7EB2900D-7A5D-4C48-9979-4FAD78B85932}" srcOrd="1" destOrd="0" parTransId="{DB21110A-29CB-4389-B278-2063CF4C69EB}" sibTransId="{7C0366E2-CBF9-4039-8E95-A090E8167368}"/>
    <dgm:cxn modelId="{A350FA11-F6BD-41B4-8DF0-913495FCBD59}" type="presOf" srcId="{342EA96D-EB4F-4BCD-ACC9-03EFAC32C580}" destId="{39423640-EDB6-440E-9A3A-C57A504DEB28}" srcOrd="0" destOrd="0" presId="urn:microsoft.com/office/officeart/2018/2/layout/IconLabelList"/>
    <dgm:cxn modelId="{BA750829-CBBB-4823-A43C-AC6EBE425549}" srcId="{5DA4C408-1B0A-4A34-B920-0B005D997392}" destId="{342EA96D-EB4F-4BCD-ACC9-03EFAC32C580}" srcOrd="2" destOrd="0" parTransId="{28805BE2-1A05-4460-B76F-E10DB8C81AC1}" sibTransId="{9C225627-173D-4485-BA29-AAC3E466FF60}"/>
    <dgm:cxn modelId="{BBF42C33-90DF-47F8-A6A8-F8771D143D4C}" type="presOf" srcId="{7767C802-07E3-4271-BD17-5D5ED8DE388D}" destId="{A7D0FB0E-06D1-4D02-BA66-F37B8CBA42EA}" srcOrd="0" destOrd="0" presId="urn:microsoft.com/office/officeart/2018/2/layout/IconLabelList"/>
    <dgm:cxn modelId="{C6B15249-FE19-4A22-AB31-C7FA2FB0FF47}" type="presOf" srcId="{5DA4C408-1B0A-4A34-B920-0B005D997392}" destId="{296E147B-60E4-4EAA-9647-DB8B438961FF}" srcOrd="0" destOrd="0" presId="urn:microsoft.com/office/officeart/2018/2/layout/IconLabelList"/>
    <dgm:cxn modelId="{D387DAB1-444C-424F-8A85-859D5205EB90}" type="presOf" srcId="{7EB2900D-7A5D-4C48-9979-4FAD78B85932}" destId="{21EC1380-6E00-4EDA-AF0B-943598481B0F}" srcOrd="0" destOrd="0" presId="urn:microsoft.com/office/officeart/2018/2/layout/IconLabelList"/>
    <dgm:cxn modelId="{77C4E7EF-5B3F-423E-A349-95AC6D0A6A60}" srcId="{5DA4C408-1B0A-4A34-B920-0B005D997392}" destId="{7767C802-07E3-4271-BD17-5D5ED8DE388D}" srcOrd="0" destOrd="0" parTransId="{C370BDC3-0078-4D40-A54D-673668C6BDE3}" sibTransId="{459DC7AC-5D4A-4305-B00A-E29363AEEDDD}"/>
    <dgm:cxn modelId="{42FBA404-93B7-444C-85B3-44EFDDC067F8}" type="presParOf" srcId="{296E147B-60E4-4EAA-9647-DB8B438961FF}" destId="{7EDECCE6-CF7B-4E71-ADDA-CDDC3FDA4340}" srcOrd="0" destOrd="0" presId="urn:microsoft.com/office/officeart/2018/2/layout/IconLabelList"/>
    <dgm:cxn modelId="{720480E1-81C7-4FC4-B373-C3C3B22C356F}" type="presParOf" srcId="{7EDECCE6-CF7B-4E71-ADDA-CDDC3FDA4340}" destId="{9391370A-F693-4117-A20C-611BCBC60D8B}" srcOrd="0" destOrd="0" presId="urn:microsoft.com/office/officeart/2018/2/layout/IconLabelList"/>
    <dgm:cxn modelId="{2A54CAF0-CFE7-4174-925C-1C94C50C8BDE}" type="presParOf" srcId="{7EDECCE6-CF7B-4E71-ADDA-CDDC3FDA4340}" destId="{670D3283-84AC-4293-AFAB-2BE5DE967212}" srcOrd="1" destOrd="0" presId="urn:microsoft.com/office/officeart/2018/2/layout/IconLabelList"/>
    <dgm:cxn modelId="{EAFEE6A5-B98F-4BDF-B97D-342122037FFA}" type="presParOf" srcId="{7EDECCE6-CF7B-4E71-ADDA-CDDC3FDA4340}" destId="{A7D0FB0E-06D1-4D02-BA66-F37B8CBA42EA}" srcOrd="2" destOrd="0" presId="urn:microsoft.com/office/officeart/2018/2/layout/IconLabelList"/>
    <dgm:cxn modelId="{251D00EA-5008-4599-AF51-6F89359761F0}" type="presParOf" srcId="{296E147B-60E4-4EAA-9647-DB8B438961FF}" destId="{EDB6CAE2-BCD7-46D6-9F92-BD7B2725E72D}" srcOrd="1" destOrd="0" presId="urn:microsoft.com/office/officeart/2018/2/layout/IconLabelList"/>
    <dgm:cxn modelId="{D4716630-F0FA-4266-B47A-DC3EEA4399CC}" type="presParOf" srcId="{296E147B-60E4-4EAA-9647-DB8B438961FF}" destId="{C469E8FE-CE0A-4163-812E-F871C5EEC90F}" srcOrd="2" destOrd="0" presId="urn:microsoft.com/office/officeart/2018/2/layout/IconLabelList"/>
    <dgm:cxn modelId="{60DB3FB3-6A0B-4A8C-B1E1-41547024D054}" type="presParOf" srcId="{C469E8FE-CE0A-4163-812E-F871C5EEC90F}" destId="{A9720530-D6FA-45C5-A693-36A520DDAEEC}" srcOrd="0" destOrd="0" presId="urn:microsoft.com/office/officeart/2018/2/layout/IconLabelList"/>
    <dgm:cxn modelId="{57A191F5-119B-46D2-B0CD-3EDF7B3A88D9}" type="presParOf" srcId="{C469E8FE-CE0A-4163-812E-F871C5EEC90F}" destId="{53F06DC8-ABC1-434E-8020-96019AF18CD3}" srcOrd="1" destOrd="0" presId="urn:microsoft.com/office/officeart/2018/2/layout/IconLabelList"/>
    <dgm:cxn modelId="{A017FBCD-8178-48F5-BD05-8D898561DEF8}" type="presParOf" srcId="{C469E8FE-CE0A-4163-812E-F871C5EEC90F}" destId="{21EC1380-6E00-4EDA-AF0B-943598481B0F}" srcOrd="2" destOrd="0" presId="urn:microsoft.com/office/officeart/2018/2/layout/IconLabelList"/>
    <dgm:cxn modelId="{416D17CD-CEB8-4CA4-95F5-97D06839E999}" type="presParOf" srcId="{296E147B-60E4-4EAA-9647-DB8B438961FF}" destId="{003926FD-47D1-42D9-8C89-BBAAD1442863}" srcOrd="3" destOrd="0" presId="urn:microsoft.com/office/officeart/2018/2/layout/IconLabelList"/>
    <dgm:cxn modelId="{DD9B9C4D-07C2-4EA3-B241-105997242F9E}" type="presParOf" srcId="{296E147B-60E4-4EAA-9647-DB8B438961FF}" destId="{CB6E91F2-8E96-4A6A-8417-0A7AAE79A777}" srcOrd="4" destOrd="0" presId="urn:microsoft.com/office/officeart/2018/2/layout/IconLabelList"/>
    <dgm:cxn modelId="{3D5ED7CE-FE27-47F1-98DB-21F6F696E2D2}" type="presParOf" srcId="{CB6E91F2-8E96-4A6A-8417-0A7AAE79A777}" destId="{4F49B96E-C551-463B-80D5-BE913358A92C}" srcOrd="0" destOrd="0" presId="urn:microsoft.com/office/officeart/2018/2/layout/IconLabelList"/>
    <dgm:cxn modelId="{BC8060C4-4021-4EE3-8727-24D621C28FBA}" type="presParOf" srcId="{CB6E91F2-8E96-4A6A-8417-0A7AAE79A777}" destId="{716F724E-226A-4E26-AFF9-C5BCEB4A6690}" srcOrd="1" destOrd="0" presId="urn:microsoft.com/office/officeart/2018/2/layout/IconLabelList"/>
    <dgm:cxn modelId="{593E17BE-9A55-4691-8A56-EB921DC36FC6}" type="presParOf" srcId="{CB6E91F2-8E96-4A6A-8417-0A7AAE79A777}" destId="{39423640-EDB6-440E-9A3A-C57A504DEB2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9A977A-FE74-4AF3-B136-B682CAAEC7E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2_2" csCatId="accent2" phldr="1"/>
      <dgm:spPr/>
      <dgm:t>
        <a:bodyPr/>
        <a:lstStyle/>
        <a:p>
          <a:endParaRPr lang="en-US"/>
        </a:p>
      </dgm:t>
    </dgm:pt>
    <dgm:pt modelId="{361CA50B-87BC-4EAB-BE1C-567FCE143D5B}">
      <dgm:prSet/>
      <dgm:spPr/>
      <dgm:t>
        <a:bodyPr/>
        <a:lstStyle/>
        <a:p>
          <a:pPr rtl="0"/>
          <a:r>
            <a:rPr lang="en-US" dirty="0"/>
            <a:t>ICCB </a:t>
          </a:r>
          <a:r>
            <a:rPr lang="en-US" dirty="0">
              <a:latin typeface="Calibri"/>
              <a:hlinkClick xmlns:r="http://schemas.openxmlformats.org/officeDocument/2006/relationships" r:id="rId1"/>
            </a:rPr>
            <a:t>Resources</a:t>
          </a:r>
          <a:r>
            <a:rPr lang="en-US" dirty="0">
              <a:latin typeface="Calibri"/>
            </a:rPr>
            <a:t> (Website, Provider Manual)</a:t>
          </a:r>
          <a:endParaRPr lang="en-US" dirty="0"/>
        </a:p>
      </dgm:t>
    </dgm:pt>
    <dgm:pt modelId="{63ECB353-E968-4D3E-B350-FAE3882FDE94}" type="parTrans" cxnId="{E0868751-C335-49CD-BA94-F92A7078A583}">
      <dgm:prSet/>
      <dgm:spPr/>
      <dgm:t>
        <a:bodyPr/>
        <a:lstStyle/>
        <a:p>
          <a:endParaRPr lang="en-US"/>
        </a:p>
      </dgm:t>
    </dgm:pt>
    <dgm:pt modelId="{AEBEB586-603F-4852-A3CB-CB757D140730}" type="sibTrans" cxnId="{E0868751-C335-49CD-BA94-F92A7078A583}">
      <dgm:prSet/>
      <dgm:spPr/>
      <dgm:t>
        <a:bodyPr/>
        <a:lstStyle/>
        <a:p>
          <a:endParaRPr lang="en-US"/>
        </a:p>
      </dgm:t>
    </dgm:pt>
    <dgm:pt modelId="{E682FA9B-2F05-4B5D-BBEB-75ED99EB2DE8}">
      <dgm:prSet/>
      <dgm:spPr/>
      <dgm:t>
        <a:bodyPr/>
        <a:lstStyle/>
        <a:p>
          <a:pPr rtl="0"/>
          <a:r>
            <a:rPr lang="en-US" dirty="0"/>
            <a:t>Professional </a:t>
          </a:r>
          <a:r>
            <a:rPr lang="en-US" dirty="0">
              <a:latin typeface="Calibri"/>
            </a:rPr>
            <a:t>Development</a:t>
          </a:r>
          <a:r>
            <a:rPr lang="en-US" dirty="0"/>
            <a:t> (</a:t>
          </a:r>
          <a:r>
            <a:rPr lang="en-US" dirty="0">
              <a:hlinkClick xmlns:r="http://schemas.openxmlformats.org/officeDocument/2006/relationships" r:id="rId2"/>
            </a:rPr>
            <a:t>DAISI</a:t>
          </a:r>
          <a:r>
            <a:rPr lang="en-US" dirty="0"/>
            <a:t> and </a:t>
          </a:r>
          <a:r>
            <a:rPr lang="en-US" dirty="0">
              <a:hlinkClick xmlns:r="http://schemas.openxmlformats.org/officeDocument/2006/relationships" r:id="rId3"/>
            </a:rPr>
            <a:t>AmpliFund</a:t>
          </a:r>
          <a:r>
            <a:rPr lang="en-US" dirty="0">
              <a:latin typeface="Calibri"/>
            </a:rPr>
            <a:t> Tutorials</a:t>
          </a:r>
          <a:r>
            <a:rPr lang="en-US" dirty="0"/>
            <a:t>, </a:t>
          </a:r>
          <a:r>
            <a:rPr lang="en-US" dirty="0">
              <a:hlinkClick xmlns:r="http://schemas.openxmlformats.org/officeDocument/2006/relationships" r:id="rId4"/>
            </a:rPr>
            <a:t>PDN </a:t>
          </a:r>
          <a:r>
            <a:rPr lang="en-US" dirty="0">
              <a:latin typeface="Calibri"/>
              <a:hlinkClick xmlns:r="http://schemas.openxmlformats.org/officeDocument/2006/relationships" r:id="rId4"/>
            </a:rPr>
            <a:t>Events</a:t>
          </a:r>
          <a:r>
            <a:rPr lang="en-US" dirty="0"/>
            <a:t>)</a:t>
          </a:r>
        </a:p>
      </dgm:t>
    </dgm:pt>
    <dgm:pt modelId="{E27E501C-F586-4C2A-8F9A-4F6185BC6002}" type="parTrans" cxnId="{F1B4774B-BC83-4D36-B864-BFD9553995F4}">
      <dgm:prSet/>
      <dgm:spPr/>
      <dgm:t>
        <a:bodyPr/>
        <a:lstStyle/>
        <a:p>
          <a:endParaRPr lang="en-US"/>
        </a:p>
      </dgm:t>
    </dgm:pt>
    <dgm:pt modelId="{2F49C808-8FAD-4B52-93E8-8CBF62B89BF6}" type="sibTrans" cxnId="{F1B4774B-BC83-4D36-B864-BFD9553995F4}">
      <dgm:prSet/>
      <dgm:spPr/>
      <dgm:t>
        <a:bodyPr/>
        <a:lstStyle/>
        <a:p>
          <a:endParaRPr lang="en-US"/>
        </a:p>
      </dgm:t>
    </dgm:pt>
    <dgm:pt modelId="{F9A648A8-E7F6-459B-9F12-DE541B321E75}">
      <dgm:prSet/>
      <dgm:spPr/>
      <dgm:t>
        <a:bodyPr/>
        <a:lstStyle/>
        <a:p>
          <a:r>
            <a:rPr lang="en-US" dirty="0"/>
            <a:t>ICCB </a:t>
          </a:r>
          <a:r>
            <a:rPr lang="en-US" dirty="0">
              <a:latin typeface="Calibri"/>
            </a:rPr>
            <a:t>Program</a:t>
          </a:r>
          <a:r>
            <a:rPr lang="en-US" dirty="0"/>
            <a:t> </a:t>
          </a:r>
          <a:r>
            <a:rPr lang="en-US" dirty="0">
              <a:latin typeface="Calibri"/>
            </a:rPr>
            <a:t>Support</a:t>
          </a:r>
          <a:r>
            <a:rPr lang="en-US" dirty="0"/>
            <a:t> </a:t>
          </a:r>
          <a:r>
            <a:rPr lang="en-US" dirty="0">
              <a:latin typeface="Calibri"/>
            </a:rPr>
            <a:t>Specialists</a:t>
          </a:r>
          <a:endParaRPr lang="en-US" dirty="0"/>
        </a:p>
      </dgm:t>
    </dgm:pt>
    <dgm:pt modelId="{1EC4FAEC-B1DE-420F-A62E-DFDCD456366A}" type="parTrans" cxnId="{B855E90E-96BE-405E-9011-18A34ECC1257}">
      <dgm:prSet/>
      <dgm:spPr/>
      <dgm:t>
        <a:bodyPr/>
        <a:lstStyle/>
        <a:p>
          <a:endParaRPr lang="en-US"/>
        </a:p>
      </dgm:t>
    </dgm:pt>
    <dgm:pt modelId="{0E6B3A1D-29D0-4486-9693-E7F97E22F3B3}" type="sibTrans" cxnId="{B855E90E-96BE-405E-9011-18A34ECC1257}">
      <dgm:prSet/>
      <dgm:spPr/>
      <dgm:t>
        <a:bodyPr/>
        <a:lstStyle/>
        <a:p>
          <a:endParaRPr lang="en-US"/>
        </a:p>
      </dgm:t>
    </dgm:pt>
    <dgm:pt modelId="{8C218C5D-43A7-4D79-939B-CB4E5B7D5BB5}" type="pres">
      <dgm:prSet presAssocID="{819A977A-FE74-4AF3-B136-B682CAAEC7E0}" presName="root" presStyleCnt="0">
        <dgm:presLayoutVars>
          <dgm:dir/>
          <dgm:resizeHandles val="exact"/>
        </dgm:presLayoutVars>
      </dgm:prSet>
      <dgm:spPr/>
    </dgm:pt>
    <dgm:pt modelId="{D96619AC-D460-4DB4-A591-99A147D95F9D}" type="pres">
      <dgm:prSet presAssocID="{361CA50B-87BC-4EAB-BE1C-567FCE143D5B}" presName="compNode" presStyleCnt="0"/>
      <dgm:spPr/>
    </dgm:pt>
    <dgm:pt modelId="{D81D0BA7-6F4B-4208-890E-718CB2217584}" type="pres">
      <dgm:prSet presAssocID="{361CA50B-87BC-4EAB-BE1C-567FCE143D5B}" presName="bgRect" presStyleLbl="bgShp" presStyleIdx="0" presStyleCnt="3"/>
      <dgm:spPr/>
    </dgm:pt>
    <dgm:pt modelId="{BC1C3452-62B1-40A4-9B5E-8F0A40FB4D8B}" type="pres">
      <dgm:prSet presAssocID="{361CA50B-87BC-4EAB-BE1C-567FCE143D5B}" presName="iconRect" presStyleLbl="node1" presStyleIdx="0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5A69465-633B-4D58-ABB9-63257BB8C4F9}" type="pres">
      <dgm:prSet presAssocID="{361CA50B-87BC-4EAB-BE1C-567FCE143D5B}" presName="spaceRect" presStyleCnt="0"/>
      <dgm:spPr/>
    </dgm:pt>
    <dgm:pt modelId="{F6D11F1A-981D-4D6B-BE31-0B38A5779252}" type="pres">
      <dgm:prSet presAssocID="{361CA50B-87BC-4EAB-BE1C-567FCE143D5B}" presName="parTx" presStyleLbl="revTx" presStyleIdx="0" presStyleCnt="3">
        <dgm:presLayoutVars>
          <dgm:chMax val="0"/>
          <dgm:chPref val="0"/>
        </dgm:presLayoutVars>
      </dgm:prSet>
      <dgm:spPr/>
    </dgm:pt>
    <dgm:pt modelId="{D415CF62-39CB-440F-B284-B596FD65A8B2}" type="pres">
      <dgm:prSet presAssocID="{AEBEB586-603F-4852-A3CB-CB757D140730}" presName="sibTrans" presStyleCnt="0"/>
      <dgm:spPr/>
    </dgm:pt>
    <dgm:pt modelId="{44BF9B18-A0B3-4409-A267-C5BD7009558C}" type="pres">
      <dgm:prSet presAssocID="{E682FA9B-2F05-4B5D-BBEB-75ED99EB2DE8}" presName="compNode" presStyleCnt="0"/>
      <dgm:spPr/>
    </dgm:pt>
    <dgm:pt modelId="{F51645D4-BCD7-471F-9A08-0A389842F3E3}" type="pres">
      <dgm:prSet presAssocID="{E682FA9B-2F05-4B5D-BBEB-75ED99EB2DE8}" presName="bgRect" presStyleLbl="bgShp" presStyleIdx="1" presStyleCnt="3"/>
      <dgm:spPr/>
    </dgm:pt>
    <dgm:pt modelId="{AD7C34EE-03AA-4D74-B443-60B089193A7F}" type="pres">
      <dgm:prSet presAssocID="{E682FA9B-2F05-4B5D-BBEB-75ED99EB2DE8}" presName="iconRect" presStyleLbl="node1" presStyleIdx="1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9E08614-4AAB-49F7-B0D7-C53C9B98B844}" type="pres">
      <dgm:prSet presAssocID="{E682FA9B-2F05-4B5D-BBEB-75ED99EB2DE8}" presName="spaceRect" presStyleCnt="0"/>
      <dgm:spPr/>
    </dgm:pt>
    <dgm:pt modelId="{E0FFE74A-DA43-47D7-ABCA-CC5CDE9EB204}" type="pres">
      <dgm:prSet presAssocID="{E682FA9B-2F05-4B5D-BBEB-75ED99EB2DE8}" presName="parTx" presStyleLbl="revTx" presStyleIdx="1" presStyleCnt="3">
        <dgm:presLayoutVars>
          <dgm:chMax val="0"/>
          <dgm:chPref val="0"/>
        </dgm:presLayoutVars>
      </dgm:prSet>
      <dgm:spPr/>
    </dgm:pt>
    <dgm:pt modelId="{15174FC9-4399-4065-9243-144389B50424}" type="pres">
      <dgm:prSet presAssocID="{2F49C808-8FAD-4B52-93E8-8CBF62B89BF6}" presName="sibTrans" presStyleCnt="0"/>
      <dgm:spPr/>
    </dgm:pt>
    <dgm:pt modelId="{10BA7637-72AE-4B3D-8356-37E14CC2ADFD}" type="pres">
      <dgm:prSet presAssocID="{F9A648A8-E7F6-459B-9F12-DE541B321E75}" presName="compNode" presStyleCnt="0"/>
      <dgm:spPr/>
    </dgm:pt>
    <dgm:pt modelId="{5B566D56-55D3-4FBC-8A54-1237370A72CD}" type="pres">
      <dgm:prSet presAssocID="{F9A648A8-E7F6-459B-9F12-DE541B321E75}" presName="bgRect" presStyleLbl="bgShp" presStyleIdx="2" presStyleCnt="3"/>
      <dgm:spPr/>
    </dgm:pt>
    <dgm:pt modelId="{CE2947AD-1F28-4F0E-888B-A29D6681CFFF}" type="pres">
      <dgm:prSet presAssocID="{F9A648A8-E7F6-459B-9F12-DE541B321E75}" presName="iconRect" presStyleLbl="node1" presStyleIdx="2" presStyleCnt="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CD9838DA-F441-47C3-8F14-C50053A270D8}" type="pres">
      <dgm:prSet presAssocID="{F9A648A8-E7F6-459B-9F12-DE541B321E75}" presName="spaceRect" presStyleCnt="0"/>
      <dgm:spPr/>
    </dgm:pt>
    <dgm:pt modelId="{68B8AF0F-1401-4E58-8170-A65E2F00DDA2}" type="pres">
      <dgm:prSet presAssocID="{F9A648A8-E7F6-459B-9F12-DE541B321E7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8DA3B07-5674-489E-97B1-D5C900749627}" type="presOf" srcId="{E682FA9B-2F05-4B5D-BBEB-75ED99EB2DE8}" destId="{E0FFE74A-DA43-47D7-ABCA-CC5CDE9EB204}" srcOrd="0" destOrd="0" presId="urn:microsoft.com/office/officeart/2018/2/layout/IconVerticalSolidList"/>
    <dgm:cxn modelId="{B855E90E-96BE-405E-9011-18A34ECC1257}" srcId="{819A977A-FE74-4AF3-B136-B682CAAEC7E0}" destId="{F9A648A8-E7F6-459B-9F12-DE541B321E75}" srcOrd="2" destOrd="0" parTransId="{1EC4FAEC-B1DE-420F-A62E-DFDCD456366A}" sibTransId="{0E6B3A1D-29D0-4486-9693-E7F97E22F3B3}"/>
    <dgm:cxn modelId="{1924B04A-8291-4264-A03A-1D787F54E0E5}" type="presOf" srcId="{361CA50B-87BC-4EAB-BE1C-567FCE143D5B}" destId="{F6D11F1A-981D-4D6B-BE31-0B38A5779252}" srcOrd="0" destOrd="0" presId="urn:microsoft.com/office/officeart/2018/2/layout/IconVerticalSolidList"/>
    <dgm:cxn modelId="{F1B4774B-BC83-4D36-B864-BFD9553995F4}" srcId="{819A977A-FE74-4AF3-B136-B682CAAEC7E0}" destId="{E682FA9B-2F05-4B5D-BBEB-75ED99EB2DE8}" srcOrd="1" destOrd="0" parTransId="{E27E501C-F586-4C2A-8F9A-4F6185BC6002}" sibTransId="{2F49C808-8FAD-4B52-93E8-8CBF62B89BF6}"/>
    <dgm:cxn modelId="{E0868751-C335-49CD-BA94-F92A7078A583}" srcId="{819A977A-FE74-4AF3-B136-B682CAAEC7E0}" destId="{361CA50B-87BC-4EAB-BE1C-567FCE143D5B}" srcOrd="0" destOrd="0" parTransId="{63ECB353-E968-4D3E-B350-FAE3882FDE94}" sibTransId="{AEBEB586-603F-4852-A3CB-CB757D140730}"/>
    <dgm:cxn modelId="{433C94B0-3B65-40B9-BDCB-B1430C9050A8}" type="presOf" srcId="{819A977A-FE74-4AF3-B136-B682CAAEC7E0}" destId="{8C218C5D-43A7-4D79-939B-CB4E5B7D5BB5}" srcOrd="0" destOrd="0" presId="urn:microsoft.com/office/officeart/2018/2/layout/IconVerticalSolidList"/>
    <dgm:cxn modelId="{D00529B5-38B0-43A2-9959-769C45A3D170}" type="presOf" srcId="{F9A648A8-E7F6-459B-9F12-DE541B321E75}" destId="{68B8AF0F-1401-4E58-8170-A65E2F00DDA2}" srcOrd="0" destOrd="0" presId="urn:microsoft.com/office/officeart/2018/2/layout/IconVerticalSolidList"/>
    <dgm:cxn modelId="{39E6065B-29CC-4261-A050-4C8E09CABF4A}" type="presParOf" srcId="{8C218C5D-43A7-4D79-939B-CB4E5B7D5BB5}" destId="{D96619AC-D460-4DB4-A591-99A147D95F9D}" srcOrd="0" destOrd="0" presId="urn:microsoft.com/office/officeart/2018/2/layout/IconVerticalSolidList"/>
    <dgm:cxn modelId="{B202E73B-FC0A-402D-B980-09F215569247}" type="presParOf" srcId="{D96619AC-D460-4DB4-A591-99A147D95F9D}" destId="{D81D0BA7-6F4B-4208-890E-718CB2217584}" srcOrd="0" destOrd="0" presId="urn:microsoft.com/office/officeart/2018/2/layout/IconVerticalSolidList"/>
    <dgm:cxn modelId="{3B4353C6-21DA-4E5E-98CC-DE2A5E0725B7}" type="presParOf" srcId="{D96619AC-D460-4DB4-A591-99A147D95F9D}" destId="{BC1C3452-62B1-40A4-9B5E-8F0A40FB4D8B}" srcOrd="1" destOrd="0" presId="urn:microsoft.com/office/officeart/2018/2/layout/IconVerticalSolidList"/>
    <dgm:cxn modelId="{0100FB61-ED49-4370-90DE-1D6C2537D9C6}" type="presParOf" srcId="{D96619AC-D460-4DB4-A591-99A147D95F9D}" destId="{B5A69465-633B-4D58-ABB9-63257BB8C4F9}" srcOrd="2" destOrd="0" presId="urn:microsoft.com/office/officeart/2018/2/layout/IconVerticalSolidList"/>
    <dgm:cxn modelId="{47C99E90-B50D-4AC2-A1C0-0FE19D5B9ABB}" type="presParOf" srcId="{D96619AC-D460-4DB4-A591-99A147D95F9D}" destId="{F6D11F1A-981D-4D6B-BE31-0B38A5779252}" srcOrd="3" destOrd="0" presId="urn:microsoft.com/office/officeart/2018/2/layout/IconVerticalSolidList"/>
    <dgm:cxn modelId="{44856584-B0B3-439A-86CA-F7AD9E54F463}" type="presParOf" srcId="{8C218C5D-43A7-4D79-939B-CB4E5B7D5BB5}" destId="{D415CF62-39CB-440F-B284-B596FD65A8B2}" srcOrd="1" destOrd="0" presId="urn:microsoft.com/office/officeart/2018/2/layout/IconVerticalSolidList"/>
    <dgm:cxn modelId="{5C0848A3-2F2C-4A4B-ABF4-9078AB2E0C80}" type="presParOf" srcId="{8C218C5D-43A7-4D79-939B-CB4E5B7D5BB5}" destId="{44BF9B18-A0B3-4409-A267-C5BD7009558C}" srcOrd="2" destOrd="0" presId="urn:microsoft.com/office/officeart/2018/2/layout/IconVerticalSolidList"/>
    <dgm:cxn modelId="{0560E141-AFFF-4E18-AE13-B3FAACB69219}" type="presParOf" srcId="{44BF9B18-A0B3-4409-A267-C5BD7009558C}" destId="{F51645D4-BCD7-471F-9A08-0A389842F3E3}" srcOrd="0" destOrd="0" presId="urn:microsoft.com/office/officeart/2018/2/layout/IconVerticalSolidList"/>
    <dgm:cxn modelId="{D7AB5BA3-F6E7-4DCE-B082-68CA131F5B62}" type="presParOf" srcId="{44BF9B18-A0B3-4409-A267-C5BD7009558C}" destId="{AD7C34EE-03AA-4D74-B443-60B089193A7F}" srcOrd="1" destOrd="0" presId="urn:microsoft.com/office/officeart/2018/2/layout/IconVerticalSolidList"/>
    <dgm:cxn modelId="{90032930-0E59-4867-9D0D-2924596665BB}" type="presParOf" srcId="{44BF9B18-A0B3-4409-A267-C5BD7009558C}" destId="{A9E08614-4AAB-49F7-B0D7-C53C9B98B844}" srcOrd="2" destOrd="0" presId="urn:microsoft.com/office/officeart/2018/2/layout/IconVerticalSolidList"/>
    <dgm:cxn modelId="{58172443-6C87-4017-8CC0-BC3A96B8B235}" type="presParOf" srcId="{44BF9B18-A0B3-4409-A267-C5BD7009558C}" destId="{E0FFE74A-DA43-47D7-ABCA-CC5CDE9EB204}" srcOrd="3" destOrd="0" presId="urn:microsoft.com/office/officeart/2018/2/layout/IconVerticalSolidList"/>
    <dgm:cxn modelId="{CEEB7583-3EF6-44A6-AB3B-64D6989C1643}" type="presParOf" srcId="{8C218C5D-43A7-4D79-939B-CB4E5B7D5BB5}" destId="{15174FC9-4399-4065-9243-144389B50424}" srcOrd="3" destOrd="0" presId="urn:microsoft.com/office/officeart/2018/2/layout/IconVerticalSolidList"/>
    <dgm:cxn modelId="{774B0EE9-B56C-4AB8-BC71-F0D99F03BB06}" type="presParOf" srcId="{8C218C5D-43A7-4D79-939B-CB4E5B7D5BB5}" destId="{10BA7637-72AE-4B3D-8356-37E14CC2ADFD}" srcOrd="4" destOrd="0" presId="urn:microsoft.com/office/officeart/2018/2/layout/IconVerticalSolidList"/>
    <dgm:cxn modelId="{5A2D07C4-3D4A-432F-A344-BD1BAD392D6F}" type="presParOf" srcId="{10BA7637-72AE-4B3D-8356-37E14CC2ADFD}" destId="{5B566D56-55D3-4FBC-8A54-1237370A72CD}" srcOrd="0" destOrd="0" presId="urn:microsoft.com/office/officeart/2018/2/layout/IconVerticalSolidList"/>
    <dgm:cxn modelId="{52E9A2D5-D2C9-44AE-92BA-F9F350416A92}" type="presParOf" srcId="{10BA7637-72AE-4B3D-8356-37E14CC2ADFD}" destId="{CE2947AD-1F28-4F0E-888B-A29D6681CFFF}" srcOrd="1" destOrd="0" presId="urn:microsoft.com/office/officeart/2018/2/layout/IconVerticalSolidList"/>
    <dgm:cxn modelId="{0D5E2FDB-C097-4F12-9230-9EB4A1796474}" type="presParOf" srcId="{10BA7637-72AE-4B3D-8356-37E14CC2ADFD}" destId="{CD9838DA-F441-47C3-8F14-C50053A270D8}" srcOrd="2" destOrd="0" presId="urn:microsoft.com/office/officeart/2018/2/layout/IconVerticalSolidList"/>
    <dgm:cxn modelId="{B8E494D1-DDD6-4501-B24D-656D14FCBA44}" type="presParOf" srcId="{10BA7637-72AE-4B3D-8356-37E14CC2ADFD}" destId="{68B8AF0F-1401-4E58-8170-A65E2F00DD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C24146-20EE-48F9-8B67-F66DF58E1D50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670EEA-4C72-46C2-9A28-DBAB3E908D0D}">
      <dgm:prSet/>
      <dgm:spPr/>
      <dgm:t>
        <a:bodyPr/>
        <a:lstStyle/>
        <a:p>
          <a:r>
            <a:rPr lang="en-US"/>
            <a:t>How are you currently using data?</a:t>
          </a:r>
        </a:p>
      </dgm:t>
    </dgm:pt>
    <dgm:pt modelId="{7CA81A48-5366-4CC5-92E8-55A993944F83}" type="parTrans" cxnId="{06802BE7-43CF-4612-AA21-28C2C40C5B28}">
      <dgm:prSet/>
      <dgm:spPr/>
      <dgm:t>
        <a:bodyPr/>
        <a:lstStyle/>
        <a:p>
          <a:endParaRPr lang="en-US"/>
        </a:p>
      </dgm:t>
    </dgm:pt>
    <dgm:pt modelId="{6A6FA9C9-D038-4188-B20C-0FDC2A882B7F}" type="sibTrans" cxnId="{06802BE7-43CF-4612-AA21-28C2C40C5B28}">
      <dgm:prSet/>
      <dgm:spPr/>
      <dgm:t>
        <a:bodyPr/>
        <a:lstStyle/>
        <a:p>
          <a:endParaRPr lang="en-US"/>
        </a:p>
      </dgm:t>
    </dgm:pt>
    <dgm:pt modelId="{A76AB594-E182-43FD-9E56-78406D630397}">
      <dgm:prSet/>
      <dgm:spPr/>
      <dgm:t>
        <a:bodyPr/>
        <a:lstStyle/>
        <a:p>
          <a:r>
            <a:rPr lang="en-US"/>
            <a:t>Where are your gaps in data entry or use?</a:t>
          </a:r>
        </a:p>
      </dgm:t>
    </dgm:pt>
    <dgm:pt modelId="{88FC446C-AE3C-459E-AD66-D5804E43ABDA}" type="parTrans" cxnId="{69E14CFC-8BE1-49EF-9E63-18454BC20878}">
      <dgm:prSet/>
      <dgm:spPr/>
      <dgm:t>
        <a:bodyPr/>
        <a:lstStyle/>
        <a:p>
          <a:endParaRPr lang="en-US"/>
        </a:p>
      </dgm:t>
    </dgm:pt>
    <dgm:pt modelId="{F62614EE-C221-4928-AE94-6577E28352A4}" type="sibTrans" cxnId="{69E14CFC-8BE1-49EF-9E63-18454BC20878}">
      <dgm:prSet/>
      <dgm:spPr/>
      <dgm:t>
        <a:bodyPr/>
        <a:lstStyle/>
        <a:p>
          <a:endParaRPr lang="en-US"/>
        </a:p>
      </dgm:t>
    </dgm:pt>
    <dgm:pt modelId="{77679F5C-E168-48C1-AB7E-506CA6699CD4}">
      <dgm:prSet/>
      <dgm:spPr/>
      <dgm:t>
        <a:bodyPr/>
        <a:lstStyle/>
        <a:p>
          <a:r>
            <a:rPr lang="en-US"/>
            <a:t>What would help you improve?</a:t>
          </a:r>
        </a:p>
      </dgm:t>
    </dgm:pt>
    <dgm:pt modelId="{A8CB8A42-F340-4A06-942E-B70411A9D9C2}" type="parTrans" cxnId="{F47434E4-CE5D-4846-8FD2-1759CBE1F11B}">
      <dgm:prSet/>
      <dgm:spPr/>
      <dgm:t>
        <a:bodyPr/>
        <a:lstStyle/>
        <a:p>
          <a:endParaRPr lang="en-US"/>
        </a:p>
      </dgm:t>
    </dgm:pt>
    <dgm:pt modelId="{9FD01FE2-FEFF-45D8-B41B-46091B1AAC19}" type="sibTrans" cxnId="{F47434E4-CE5D-4846-8FD2-1759CBE1F11B}">
      <dgm:prSet/>
      <dgm:spPr/>
      <dgm:t>
        <a:bodyPr/>
        <a:lstStyle/>
        <a:p>
          <a:endParaRPr lang="en-US"/>
        </a:p>
      </dgm:t>
    </dgm:pt>
    <dgm:pt modelId="{D8978E5B-1CA3-41E0-8362-BEAB9EBC43F7}" type="pres">
      <dgm:prSet presAssocID="{80C24146-20EE-48F9-8B67-F66DF58E1D50}" presName="Name0" presStyleCnt="0">
        <dgm:presLayoutVars>
          <dgm:dir/>
          <dgm:animLvl val="lvl"/>
          <dgm:resizeHandles val="exact"/>
        </dgm:presLayoutVars>
      </dgm:prSet>
      <dgm:spPr/>
    </dgm:pt>
    <dgm:pt modelId="{F2776DDA-BD00-4683-9A7A-4A644A03CA2D}" type="pres">
      <dgm:prSet presAssocID="{77679F5C-E168-48C1-AB7E-506CA6699CD4}" presName="boxAndChildren" presStyleCnt="0"/>
      <dgm:spPr/>
    </dgm:pt>
    <dgm:pt modelId="{899247AD-D848-4C1F-96BA-8457F9D6C91A}" type="pres">
      <dgm:prSet presAssocID="{77679F5C-E168-48C1-AB7E-506CA6699CD4}" presName="parentTextBox" presStyleLbl="node1" presStyleIdx="0" presStyleCnt="3"/>
      <dgm:spPr/>
    </dgm:pt>
    <dgm:pt modelId="{94DAF060-03E4-4279-A4B2-4C9A57DE9235}" type="pres">
      <dgm:prSet presAssocID="{F62614EE-C221-4928-AE94-6577E28352A4}" presName="sp" presStyleCnt="0"/>
      <dgm:spPr/>
    </dgm:pt>
    <dgm:pt modelId="{738A0B02-857B-43E8-BFB0-8F56AE0A9E4E}" type="pres">
      <dgm:prSet presAssocID="{A76AB594-E182-43FD-9E56-78406D630397}" presName="arrowAndChildren" presStyleCnt="0"/>
      <dgm:spPr/>
    </dgm:pt>
    <dgm:pt modelId="{03A8A23B-0AF4-4454-B504-8232EA457176}" type="pres">
      <dgm:prSet presAssocID="{A76AB594-E182-43FD-9E56-78406D630397}" presName="parentTextArrow" presStyleLbl="node1" presStyleIdx="1" presStyleCnt="3"/>
      <dgm:spPr/>
    </dgm:pt>
    <dgm:pt modelId="{6DA94979-4944-4D57-ADB4-3F38FF9F8DDE}" type="pres">
      <dgm:prSet presAssocID="{6A6FA9C9-D038-4188-B20C-0FDC2A882B7F}" presName="sp" presStyleCnt="0"/>
      <dgm:spPr/>
    </dgm:pt>
    <dgm:pt modelId="{0C8BD48A-6913-4798-AFBB-1E33C3EB3EB4}" type="pres">
      <dgm:prSet presAssocID="{08670EEA-4C72-46C2-9A28-DBAB3E908D0D}" presName="arrowAndChildren" presStyleCnt="0"/>
      <dgm:spPr/>
    </dgm:pt>
    <dgm:pt modelId="{8C4C2DA8-DEBD-4056-9F34-00A656130B72}" type="pres">
      <dgm:prSet presAssocID="{08670EEA-4C72-46C2-9A28-DBAB3E908D0D}" presName="parentTextArrow" presStyleLbl="node1" presStyleIdx="2" presStyleCnt="3"/>
      <dgm:spPr/>
    </dgm:pt>
  </dgm:ptLst>
  <dgm:cxnLst>
    <dgm:cxn modelId="{9731586B-EEF6-4CF1-AFCE-680183C3FAEA}" type="presOf" srcId="{80C24146-20EE-48F9-8B67-F66DF58E1D50}" destId="{D8978E5B-1CA3-41E0-8362-BEAB9EBC43F7}" srcOrd="0" destOrd="0" presId="urn:microsoft.com/office/officeart/2005/8/layout/process4"/>
    <dgm:cxn modelId="{1616A577-8063-4E48-A720-0FF1B2A93A24}" type="presOf" srcId="{08670EEA-4C72-46C2-9A28-DBAB3E908D0D}" destId="{8C4C2DA8-DEBD-4056-9F34-00A656130B72}" srcOrd="0" destOrd="0" presId="urn:microsoft.com/office/officeart/2005/8/layout/process4"/>
    <dgm:cxn modelId="{E63B3185-9C4B-47EE-8E7E-9CBF27E38C76}" type="presOf" srcId="{A76AB594-E182-43FD-9E56-78406D630397}" destId="{03A8A23B-0AF4-4454-B504-8232EA457176}" srcOrd="0" destOrd="0" presId="urn:microsoft.com/office/officeart/2005/8/layout/process4"/>
    <dgm:cxn modelId="{0CE7FAE0-71A9-4A59-A297-474206BB29CF}" type="presOf" srcId="{77679F5C-E168-48C1-AB7E-506CA6699CD4}" destId="{899247AD-D848-4C1F-96BA-8457F9D6C91A}" srcOrd="0" destOrd="0" presId="urn:microsoft.com/office/officeart/2005/8/layout/process4"/>
    <dgm:cxn modelId="{F47434E4-CE5D-4846-8FD2-1759CBE1F11B}" srcId="{80C24146-20EE-48F9-8B67-F66DF58E1D50}" destId="{77679F5C-E168-48C1-AB7E-506CA6699CD4}" srcOrd="2" destOrd="0" parTransId="{A8CB8A42-F340-4A06-942E-B70411A9D9C2}" sibTransId="{9FD01FE2-FEFF-45D8-B41B-46091B1AAC19}"/>
    <dgm:cxn modelId="{06802BE7-43CF-4612-AA21-28C2C40C5B28}" srcId="{80C24146-20EE-48F9-8B67-F66DF58E1D50}" destId="{08670EEA-4C72-46C2-9A28-DBAB3E908D0D}" srcOrd="0" destOrd="0" parTransId="{7CA81A48-5366-4CC5-92E8-55A993944F83}" sibTransId="{6A6FA9C9-D038-4188-B20C-0FDC2A882B7F}"/>
    <dgm:cxn modelId="{69E14CFC-8BE1-49EF-9E63-18454BC20878}" srcId="{80C24146-20EE-48F9-8B67-F66DF58E1D50}" destId="{A76AB594-E182-43FD-9E56-78406D630397}" srcOrd="1" destOrd="0" parTransId="{88FC446C-AE3C-459E-AD66-D5804E43ABDA}" sibTransId="{F62614EE-C221-4928-AE94-6577E28352A4}"/>
    <dgm:cxn modelId="{07EBBAF0-FDD7-48E7-BEF4-2DC4F244FB1D}" type="presParOf" srcId="{D8978E5B-1CA3-41E0-8362-BEAB9EBC43F7}" destId="{F2776DDA-BD00-4683-9A7A-4A644A03CA2D}" srcOrd="0" destOrd="0" presId="urn:microsoft.com/office/officeart/2005/8/layout/process4"/>
    <dgm:cxn modelId="{A9271377-A910-4886-9886-19573BCCBFE3}" type="presParOf" srcId="{F2776DDA-BD00-4683-9A7A-4A644A03CA2D}" destId="{899247AD-D848-4C1F-96BA-8457F9D6C91A}" srcOrd="0" destOrd="0" presId="urn:microsoft.com/office/officeart/2005/8/layout/process4"/>
    <dgm:cxn modelId="{86EE9FB3-1E9B-42B1-B3B1-743280E82756}" type="presParOf" srcId="{D8978E5B-1CA3-41E0-8362-BEAB9EBC43F7}" destId="{94DAF060-03E4-4279-A4B2-4C9A57DE9235}" srcOrd="1" destOrd="0" presId="urn:microsoft.com/office/officeart/2005/8/layout/process4"/>
    <dgm:cxn modelId="{68ACE62E-D8EF-4456-8401-EFEF965475FC}" type="presParOf" srcId="{D8978E5B-1CA3-41E0-8362-BEAB9EBC43F7}" destId="{738A0B02-857B-43E8-BFB0-8F56AE0A9E4E}" srcOrd="2" destOrd="0" presId="urn:microsoft.com/office/officeart/2005/8/layout/process4"/>
    <dgm:cxn modelId="{ACB0209B-6810-4D4E-8963-668EFA25155B}" type="presParOf" srcId="{738A0B02-857B-43E8-BFB0-8F56AE0A9E4E}" destId="{03A8A23B-0AF4-4454-B504-8232EA457176}" srcOrd="0" destOrd="0" presId="urn:microsoft.com/office/officeart/2005/8/layout/process4"/>
    <dgm:cxn modelId="{49102CC6-3732-473B-9506-1985CCF88ECA}" type="presParOf" srcId="{D8978E5B-1CA3-41E0-8362-BEAB9EBC43F7}" destId="{6DA94979-4944-4D57-ADB4-3F38FF9F8DDE}" srcOrd="3" destOrd="0" presId="urn:microsoft.com/office/officeart/2005/8/layout/process4"/>
    <dgm:cxn modelId="{7B495604-CFE6-4FA4-8F93-CEDE0541B3BB}" type="presParOf" srcId="{D8978E5B-1CA3-41E0-8362-BEAB9EBC43F7}" destId="{0C8BD48A-6913-4798-AFBB-1E33C3EB3EB4}" srcOrd="4" destOrd="0" presId="urn:microsoft.com/office/officeart/2005/8/layout/process4"/>
    <dgm:cxn modelId="{E1828965-A15F-42A0-A574-FD4709F88B87}" type="presParOf" srcId="{0C8BD48A-6913-4798-AFBB-1E33C3EB3EB4}" destId="{8C4C2DA8-DEBD-4056-9F34-00A656130B7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6E482-665B-48FF-8772-57527FE0F2B6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8CCA073-EA9C-42F7-B332-C1FED1AE3C5F}">
      <dsp:nvSpPr>
        <dsp:cNvPr id="0" name=""/>
        <dsp:cNvSpPr/>
      </dsp:nvSpPr>
      <dsp:spPr>
        <a:xfrm>
          <a:off x="0" y="861"/>
          <a:ext cx="7886700" cy="2227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/>
            <a:t>ICCB 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/>
            <a:t>Data Expectations</a:t>
          </a:r>
        </a:p>
      </dsp:txBody>
      <dsp:txXfrm>
        <a:off x="0" y="861"/>
        <a:ext cx="7886700" cy="2227993"/>
      </dsp:txXfrm>
    </dsp:sp>
    <dsp:sp modelId="{17C6F965-9C16-4093-B74B-19BA981F38DC}">
      <dsp:nvSpPr>
        <dsp:cNvPr id="0" name=""/>
        <dsp:cNvSpPr/>
      </dsp:nvSpPr>
      <dsp:spPr>
        <a:xfrm>
          <a:off x="0" y="2511078"/>
          <a:ext cx="7886700" cy="0"/>
        </a:xfrm>
        <a:prstGeom prst="lin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7ECECE2-DE18-4F92-8EBE-C723FCF4AC49}">
      <dsp:nvSpPr>
        <dsp:cNvPr id="0" name=""/>
        <dsp:cNvSpPr/>
      </dsp:nvSpPr>
      <dsp:spPr>
        <a:xfrm>
          <a:off x="0" y="2228854"/>
          <a:ext cx="7886700" cy="787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22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 dirty="0"/>
            <a:t>Kang Hee Hong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/>
            <a:t>Director for English Language Acquisition, ICCB</a:t>
          </a:r>
        </a:p>
      </dsp:txBody>
      <dsp:txXfrm>
        <a:off x="0" y="2228854"/>
        <a:ext cx="7886700" cy="787038"/>
      </dsp:txXfrm>
    </dsp:sp>
    <dsp:sp modelId="{B93E357C-20C6-46A1-8EE3-02EF421CA2D8}">
      <dsp:nvSpPr>
        <dsp:cNvPr id="0" name=""/>
        <dsp:cNvSpPr/>
      </dsp:nvSpPr>
      <dsp:spPr>
        <a:xfrm>
          <a:off x="0" y="3343274"/>
          <a:ext cx="7886700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CD5B1C-6A6B-4E53-9575-0B098B1F7400}">
      <dsp:nvSpPr>
        <dsp:cNvPr id="0" name=""/>
        <dsp:cNvSpPr/>
      </dsp:nvSpPr>
      <dsp:spPr>
        <a:xfrm>
          <a:off x="0" y="3015892"/>
          <a:ext cx="7886700" cy="2227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22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 dirty="0"/>
            <a:t>Rupa Sameer 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/>
            <a:t>Director for Adult Education and Literacy, ICCB</a:t>
          </a:r>
        </a:p>
      </dsp:txBody>
      <dsp:txXfrm>
        <a:off x="0" y="3015892"/>
        <a:ext cx="7886700" cy="22279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D80B34-0C2C-4A3B-8E37-27D320A0D882}">
      <dsp:nvSpPr>
        <dsp:cNvPr id="0" name=""/>
        <dsp:cNvSpPr/>
      </dsp:nvSpPr>
      <dsp:spPr>
        <a:xfrm>
          <a:off x="0" y="71397"/>
          <a:ext cx="4718785" cy="26406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ICCB’s vision for inclusive, data-informed programming</a:t>
          </a:r>
        </a:p>
      </dsp:txBody>
      <dsp:txXfrm>
        <a:off x="128908" y="200305"/>
        <a:ext cx="4460969" cy="2382874"/>
      </dsp:txXfrm>
    </dsp:sp>
    <dsp:sp modelId="{E661233D-41D7-4159-916F-52A98403B767}">
      <dsp:nvSpPr>
        <dsp:cNvPr id="0" name=""/>
        <dsp:cNvSpPr/>
      </dsp:nvSpPr>
      <dsp:spPr>
        <a:xfrm>
          <a:off x="0" y="2818647"/>
          <a:ext cx="4718785" cy="264069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latin typeface="Calibri"/>
            </a:rPr>
            <a:t>FY26 </a:t>
          </a:r>
          <a:r>
            <a:rPr lang="en-US" sz="3700" b="1" u="sng" kern="1200" dirty="0">
              <a:latin typeface="Calibri"/>
            </a:rPr>
            <a:t>stretch</a:t>
          </a:r>
          <a:r>
            <a:rPr lang="en-US" sz="3700" kern="1200" dirty="0">
              <a:latin typeface="Calibri"/>
            </a:rPr>
            <a:t> goal: 65% MSG – Advocacy via outcomes</a:t>
          </a:r>
          <a:endParaRPr lang="en-US" sz="3700" kern="1200" dirty="0"/>
        </a:p>
      </dsp:txBody>
      <dsp:txXfrm>
        <a:off x="128908" y="2947555"/>
        <a:ext cx="4460969" cy="23828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6676C-81B8-454F-9BFB-59FD12D17F43}">
      <dsp:nvSpPr>
        <dsp:cNvPr id="0" name=""/>
        <dsp:cNvSpPr/>
      </dsp:nvSpPr>
      <dsp:spPr>
        <a:xfrm>
          <a:off x="886916" y="32665"/>
          <a:ext cx="1303875" cy="13038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D8985-8753-42EE-9260-9D40543C7397}">
      <dsp:nvSpPr>
        <dsp:cNvPr id="0" name=""/>
        <dsp:cNvSpPr/>
      </dsp:nvSpPr>
      <dsp:spPr>
        <a:xfrm>
          <a:off x="1164791" y="310540"/>
          <a:ext cx="748125" cy="748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C2FA0-F522-49D7-96F0-B5A31B057F01}">
      <dsp:nvSpPr>
        <dsp:cNvPr id="0" name=""/>
        <dsp:cNvSpPr/>
      </dsp:nvSpPr>
      <dsp:spPr>
        <a:xfrm>
          <a:off x="470103" y="1742665"/>
          <a:ext cx="21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Accurate, timely data entry</a:t>
          </a:r>
        </a:p>
      </dsp:txBody>
      <dsp:txXfrm>
        <a:off x="470103" y="1742665"/>
        <a:ext cx="2137500" cy="720000"/>
      </dsp:txXfrm>
    </dsp:sp>
    <dsp:sp modelId="{EFB63FC7-A4DB-4AE8-97A6-5D1602C5F318}">
      <dsp:nvSpPr>
        <dsp:cNvPr id="0" name=""/>
        <dsp:cNvSpPr/>
      </dsp:nvSpPr>
      <dsp:spPr>
        <a:xfrm>
          <a:off x="3398478" y="32665"/>
          <a:ext cx="1303875" cy="13038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C309C-6B78-4C8E-A3DF-274C057F1930}">
      <dsp:nvSpPr>
        <dsp:cNvPr id="0" name=""/>
        <dsp:cNvSpPr/>
      </dsp:nvSpPr>
      <dsp:spPr>
        <a:xfrm>
          <a:off x="3676353" y="310540"/>
          <a:ext cx="748125" cy="748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BDDB56-CC75-4D77-8FC9-09734577DCF1}">
      <dsp:nvSpPr>
        <dsp:cNvPr id="0" name=""/>
        <dsp:cNvSpPr/>
      </dsp:nvSpPr>
      <dsp:spPr>
        <a:xfrm>
          <a:off x="2981666" y="1742665"/>
          <a:ext cx="21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Complete enrollment and registration fields</a:t>
          </a:r>
        </a:p>
      </dsp:txBody>
      <dsp:txXfrm>
        <a:off x="2981666" y="1742665"/>
        <a:ext cx="2137500" cy="720000"/>
      </dsp:txXfrm>
    </dsp:sp>
    <dsp:sp modelId="{36D314B3-5E3D-45CE-8B75-4B066BBD0DE5}">
      <dsp:nvSpPr>
        <dsp:cNvPr id="0" name=""/>
        <dsp:cNvSpPr/>
      </dsp:nvSpPr>
      <dsp:spPr>
        <a:xfrm>
          <a:off x="2142697" y="2997040"/>
          <a:ext cx="1303875" cy="13038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21299-6811-4F8F-8017-96CCD2DC7B88}">
      <dsp:nvSpPr>
        <dsp:cNvPr id="0" name=""/>
        <dsp:cNvSpPr/>
      </dsp:nvSpPr>
      <dsp:spPr>
        <a:xfrm>
          <a:off x="2420572" y="3274915"/>
          <a:ext cx="748125" cy="748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0C495-D53E-4383-970B-75EE6E7E3982}">
      <dsp:nvSpPr>
        <dsp:cNvPr id="0" name=""/>
        <dsp:cNvSpPr/>
      </dsp:nvSpPr>
      <dsp:spPr>
        <a:xfrm>
          <a:off x="1725885" y="4707040"/>
          <a:ext cx="21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Assessment and MSG reporting</a:t>
          </a:r>
        </a:p>
      </dsp:txBody>
      <dsp:txXfrm>
        <a:off x="1725885" y="4707040"/>
        <a:ext cx="2137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1370A-F693-4117-A20C-611BCBC60D8B}">
      <dsp:nvSpPr>
        <dsp:cNvPr id="0" name=""/>
        <dsp:cNvSpPr/>
      </dsp:nvSpPr>
      <dsp:spPr>
        <a:xfrm>
          <a:off x="600453" y="468735"/>
          <a:ext cx="974181" cy="9741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0FB0E-06D1-4D02-BA66-F37B8CBA42EA}">
      <dsp:nvSpPr>
        <dsp:cNvPr id="0" name=""/>
        <dsp:cNvSpPr/>
      </dsp:nvSpPr>
      <dsp:spPr>
        <a:xfrm>
          <a:off x="5120" y="1774761"/>
          <a:ext cx="216484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Measurable Skill Gains (MSGs)</a:t>
          </a:r>
        </a:p>
      </dsp:txBody>
      <dsp:txXfrm>
        <a:off x="5120" y="1774761"/>
        <a:ext cx="2164848" cy="720000"/>
      </dsp:txXfrm>
    </dsp:sp>
    <dsp:sp modelId="{A9720530-D6FA-45C5-A693-36A520DDAEEC}">
      <dsp:nvSpPr>
        <dsp:cNvPr id="0" name=""/>
        <dsp:cNvSpPr/>
      </dsp:nvSpPr>
      <dsp:spPr>
        <a:xfrm>
          <a:off x="3144149" y="468735"/>
          <a:ext cx="974181" cy="9741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EC1380-6E00-4EDA-AF0B-943598481B0F}">
      <dsp:nvSpPr>
        <dsp:cNvPr id="0" name=""/>
        <dsp:cNvSpPr/>
      </dsp:nvSpPr>
      <dsp:spPr>
        <a:xfrm>
          <a:off x="2548816" y="1774761"/>
          <a:ext cx="216484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Retention trends</a:t>
          </a:r>
        </a:p>
      </dsp:txBody>
      <dsp:txXfrm>
        <a:off x="2548816" y="1774761"/>
        <a:ext cx="2164848" cy="720000"/>
      </dsp:txXfrm>
    </dsp:sp>
    <dsp:sp modelId="{4F49B96E-C551-463B-80D5-BE913358A92C}">
      <dsp:nvSpPr>
        <dsp:cNvPr id="0" name=""/>
        <dsp:cNvSpPr/>
      </dsp:nvSpPr>
      <dsp:spPr>
        <a:xfrm>
          <a:off x="1872301" y="3035973"/>
          <a:ext cx="974181" cy="9741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23640-EDB6-440E-9A3A-C57A504DEB28}">
      <dsp:nvSpPr>
        <dsp:cNvPr id="0" name=""/>
        <dsp:cNvSpPr/>
      </dsp:nvSpPr>
      <dsp:spPr>
        <a:xfrm>
          <a:off x="1276968" y="4341999"/>
          <a:ext cx="216484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Post-testing timelines</a:t>
          </a:r>
        </a:p>
      </dsp:txBody>
      <dsp:txXfrm>
        <a:off x="1276968" y="4341999"/>
        <a:ext cx="2164848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D0BA7-6F4B-4208-890E-718CB2217584}">
      <dsp:nvSpPr>
        <dsp:cNvPr id="0" name=""/>
        <dsp:cNvSpPr/>
      </dsp:nvSpPr>
      <dsp:spPr>
        <a:xfrm>
          <a:off x="0" y="671"/>
          <a:ext cx="4697730" cy="15723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1C3452-62B1-40A4-9B5E-8F0A40FB4D8B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11F1A-981D-4D6B-BE31-0B38A5779252}">
      <dsp:nvSpPr>
        <dsp:cNvPr id="0" name=""/>
        <dsp:cNvSpPr/>
      </dsp:nvSpPr>
      <dsp:spPr>
        <a:xfrm>
          <a:off x="1816103" y="671"/>
          <a:ext cx="288162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ICCB </a:t>
          </a:r>
          <a:r>
            <a:rPr lang="en-US" sz="1900" kern="1200" dirty="0">
              <a:latin typeface="Calibri"/>
              <a:hlinkClick xmlns:r="http://schemas.openxmlformats.org/officeDocument/2006/relationships" r:id="rId3"/>
            </a:rPr>
            <a:t>Resources</a:t>
          </a:r>
          <a:r>
            <a:rPr lang="en-US" sz="1900" kern="1200" dirty="0">
              <a:latin typeface="Calibri"/>
            </a:rPr>
            <a:t> (Website, Provider Manual)</a:t>
          </a:r>
          <a:endParaRPr lang="en-US" sz="1900" kern="1200" dirty="0"/>
        </a:p>
      </dsp:txBody>
      <dsp:txXfrm>
        <a:off x="1816103" y="671"/>
        <a:ext cx="2881626" cy="1572384"/>
      </dsp:txXfrm>
    </dsp:sp>
    <dsp:sp modelId="{F51645D4-BCD7-471F-9A08-0A389842F3E3}">
      <dsp:nvSpPr>
        <dsp:cNvPr id="0" name=""/>
        <dsp:cNvSpPr/>
      </dsp:nvSpPr>
      <dsp:spPr>
        <a:xfrm>
          <a:off x="0" y="1966151"/>
          <a:ext cx="4697730" cy="15723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C34EE-03AA-4D74-B443-60B089193A7F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FFE74A-DA43-47D7-ABCA-CC5CDE9EB204}">
      <dsp:nvSpPr>
        <dsp:cNvPr id="0" name=""/>
        <dsp:cNvSpPr/>
      </dsp:nvSpPr>
      <dsp:spPr>
        <a:xfrm>
          <a:off x="1816103" y="1966151"/>
          <a:ext cx="288162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Professional </a:t>
          </a:r>
          <a:r>
            <a:rPr lang="en-US" sz="1900" kern="1200" dirty="0">
              <a:latin typeface="Calibri"/>
            </a:rPr>
            <a:t>Development</a:t>
          </a:r>
          <a:r>
            <a:rPr lang="en-US" sz="1900" kern="1200" dirty="0"/>
            <a:t> (</a:t>
          </a:r>
          <a:r>
            <a:rPr lang="en-US" sz="1900" kern="1200" dirty="0">
              <a:hlinkClick xmlns:r="http://schemas.openxmlformats.org/officeDocument/2006/relationships" r:id="rId6"/>
            </a:rPr>
            <a:t>DAISI</a:t>
          </a:r>
          <a:r>
            <a:rPr lang="en-US" sz="1900" kern="1200" dirty="0"/>
            <a:t> and </a:t>
          </a:r>
          <a:r>
            <a:rPr lang="en-US" sz="1900" kern="1200" dirty="0">
              <a:hlinkClick xmlns:r="http://schemas.openxmlformats.org/officeDocument/2006/relationships" r:id="rId7"/>
            </a:rPr>
            <a:t>AmpliFund</a:t>
          </a:r>
          <a:r>
            <a:rPr lang="en-US" sz="1900" kern="1200" dirty="0">
              <a:latin typeface="Calibri"/>
            </a:rPr>
            <a:t> Tutorials</a:t>
          </a:r>
          <a:r>
            <a:rPr lang="en-US" sz="1900" kern="1200" dirty="0"/>
            <a:t>, </a:t>
          </a:r>
          <a:r>
            <a:rPr lang="en-US" sz="1900" kern="1200" dirty="0">
              <a:hlinkClick xmlns:r="http://schemas.openxmlformats.org/officeDocument/2006/relationships" r:id="rId8"/>
            </a:rPr>
            <a:t>PDN </a:t>
          </a:r>
          <a:r>
            <a:rPr lang="en-US" sz="1900" kern="1200" dirty="0">
              <a:latin typeface="Calibri"/>
              <a:hlinkClick xmlns:r="http://schemas.openxmlformats.org/officeDocument/2006/relationships" r:id="rId8"/>
            </a:rPr>
            <a:t>Events</a:t>
          </a:r>
          <a:r>
            <a:rPr lang="en-US" sz="1900" kern="1200" dirty="0"/>
            <a:t>)</a:t>
          </a:r>
        </a:p>
      </dsp:txBody>
      <dsp:txXfrm>
        <a:off x="1816103" y="1966151"/>
        <a:ext cx="2881626" cy="1572384"/>
      </dsp:txXfrm>
    </dsp:sp>
    <dsp:sp modelId="{5B566D56-55D3-4FBC-8A54-1237370A72CD}">
      <dsp:nvSpPr>
        <dsp:cNvPr id="0" name=""/>
        <dsp:cNvSpPr/>
      </dsp:nvSpPr>
      <dsp:spPr>
        <a:xfrm>
          <a:off x="0" y="3931632"/>
          <a:ext cx="4697730" cy="15723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947AD-1F28-4F0E-888B-A29D6681CFFF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B8AF0F-1401-4E58-8170-A65E2F00DDA2}">
      <dsp:nvSpPr>
        <dsp:cNvPr id="0" name=""/>
        <dsp:cNvSpPr/>
      </dsp:nvSpPr>
      <dsp:spPr>
        <a:xfrm>
          <a:off x="1816103" y="3931632"/>
          <a:ext cx="288162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ICCB </a:t>
          </a:r>
          <a:r>
            <a:rPr lang="en-US" sz="1900" kern="1200" dirty="0">
              <a:latin typeface="Calibri"/>
            </a:rPr>
            <a:t>Program</a:t>
          </a:r>
          <a:r>
            <a:rPr lang="en-US" sz="1900" kern="1200" dirty="0"/>
            <a:t> </a:t>
          </a:r>
          <a:r>
            <a:rPr lang="en-US" sz="1900" kern="1200" dirty="0">
              <a:latin typeface="Calibri"/>
            </a:rPr>
            <a:t>Support</a:t>
          </a:r>
          <a:r>
            <a:rPr lang="en-US" sz="1900" kern="1200" dirty="0"/>
            <a:t> </a:t>
          </a:r>
          <a:r>
            <a:rPr lang="en-US" sz="1900" kern="1200" dirty="0">
              <a:latin typeface="Calibri"/>
            </a:rPr>
            <a:t>Specialists</a:t>
          </a:r>
          <a:endParaRPr lang="en-US" sz="1900" kern="1200" dirty="0"/>
        </a:p>
      </dsp:txBody>
      <dsp:txXfrm>
        <a:off x="1816103" y="3931632"/>
        <a:ext cx="2881626" cy="1572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247AD-D848-4C1F-96BA-8457F9D6C91A}">
      <dsp:nvSpPr>
        <dsp:cNvPr id="0" name=""/>
        <dsp:cNvSpPr/>
      </dsp:nvSpPr>
      <dsp:spPr>
        <a:xfrm>
          <a:off x="0" y="4185937"/>
          <a:ext cx="4727796" cy="13739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What would help you improve?</a:t>
          </a:r>
        </a:p>
      </dsp:txBody>
      <dsp:txXfrm>
        <a:off x="0" y="4185937"/>
        <a:ext cx="4727796" cy="1373918"/>
      </dsp:txXfrm>
    </dsp:sp>
    <dsp:sp modelId="{03A8A23B-0AF4-4454-B504-8232EA457176}">
      <dsp:nvSpPr>
        <dsp:cNvPr id="0" name=""/>
        <dsp:cNvSpPr/>
      </dsp:nvSpPr>
      <dsp:spPr>
        <a:xfrm rot="10800000">
          <a:off x="0" y="2093460"/>
          <a:ext cx="4727796" cy="2113086"/>
        </a:xfrm>
        <a:prstGeom prst="upArrowCallou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Where are your gaps in data entry or use?</a:t>
          </a:r>
        </a:p>
      </dsp:txBody>
      <dsp:txXfrm rot="10800000">
        <a:off x="0" y="2093460"/>
        <a:ext cx="4727796" cy="1373020"/>
      </dsp:txXfrm>
    </dsp:sp>
    <dsp:sp modelId="{8C4C2DA8-DEBD-4056-9F34-00A656130B72}">
      <dsp:nvSpPr>
        <dsp:cNvPr id="0" name=""/>
        <dsp:cNvSpPr/>
      </dsp:nvSpPr>
      <dsp:spPr>
        <a:xfrm rot="10800000">
          <a:off x="0" y="982"/>
          <a:ext cx="4727796" cy="2113086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How are you currently using data?</a:t>
          </a:r>
        </a:p>
      </dsp:txBody>
      <dsp:txXfrm rot="10800000">
        <a:off x="0" y="982"/>
        <a:ext cx="4727796" cy="1373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224EC-BC87-420C-816C-DF51B7C66A6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57F46-F10D-4E5D-8E6C-AAA8181C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07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578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979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7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35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79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01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67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15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9E092-39DF-A316-0033-8E0CC15D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D80F2C-2C72-0530-0993-753E513BCE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481EF6-A2E3-988E-B0E0-7982B60BA9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AA7F3-A7B6-4DA6-0FF2-9468A3ED83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87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EDD8D-6A3F-5A80-A7E1-8128FDF6B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39F285-9BF8-DE9D-9697-FBCF26929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E03557-8B14-F8AA-235D-F560210FF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97E82-0793-F3FD-0D93-F1C231E1F5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88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932DD-2D42-ECD3-A456-7B93BBC47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7FF62B-1228-916F-CBD6-79A768516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C23F34-ED2C-39B2-0418-ABCA68F3A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4419A-6F9B-305B-0910-77EF9D1F81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7F46-F10D-4E5D-8E6C-AAA8181C8A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34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7601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719439" y="906991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/>
              <a:t>Data VLC FY26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A6ACD3-D5C5-35E5-9CAE-D0FDAFF559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353871"/>
              </p:ext>
            </p:extLst>
          </p:nvPr>
        </p:nvGraphicFramePr>
        <p:xfrm>
          <a:off x="628650" y="1919111"/>
          <a:ext cx="7886700" cy="5244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 descr="Logo, company name">
            <a:extLst>
              <a:ext uri="{FF2B5EF4-FFF2-40B4-BE49-F238E27FC236}">
                <a16:creationId xmlns:a16="http://schemas.microsoft.com/office/drawing/2014/main" id="{80F5FC89-434D-DE84-78A8-3D70C5883D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07133" y="5709518"/>
            <a:ext cx="1736867" cy="11484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Common Pitfalls &amp; How to Avoid Them</a:t>
            </a: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lnSpcReduction="10000"/>
          </a:bodyPr>
          <a:lstStyle/>
          <a:p>
            <a:r>
              <a:rPr dirty="0"/>
              <a:t>Incomplete registration</a:t>
            </a:r>
          </a:p>
          <a:p>
            <a:r>
              <a:rPr dirty="0"/>
              <a:t>Late or missing test scores</a:t>
            </a:r>
          </a:p>
          <a:p>
            <a:r>
              <a:rPr dirty="0"/>
              <a:t>Misuse of exit reasons</a:t>
            </a:r>
            <a:endParaRPr lang="en-US" dirty="0"/>
          </a:p>
          <a:p>
            <a:r>
              <a:rPr lang="en-US" b="1" dirty="0">
                <a:highlight>
                  <a:srgbClr val="FFFF00"/>
                </a:highlight>
              </a:rPr>
              <a:t>Delaying DAISI data input</a:t>
            </a:r>
          </a:p>
          <a:p>
            <a:r>
              <a:rPr lang="en-US" dirty="0"/>
              <a:t>Student Error Summary report</a:t>
            </a:r>
          </a:p>
          <a:p>
            <a:r>
              <a:rPr lang="en-US" dirty="0">
                <a:ea typeface="Calibri"/>
                <a:cs typeface="Calibri"/>
              </a:rPr>
              <a:t>Ensure student information matches test and certificate accounts</a:t>
            </a:r>
            <a:endParaRPr lang="en-US" dirty="0"/>
          </a:p>
          <a:p>
            <a:r>
              <a:rPr lang="en-US" dirty="0"/>
              <a:t>Last-minute AmpliFund submission</a:t>
            </a:r>
            <a:endParaRPr dirty="0"/>
          </a:p>
        </p:txBody>
      </p:sp>
      <p:pic>
        <p:nvPicPr>
          <p:cNvPr id="4" name="Picture 3" descr="Logo, company name">
            <a:extLst>
              <a:ext uri="{FF2B5EF4-FFF2-40B4-BE49-F238E27FC236}">
                <a16:creationId xmlns:a16="http://schemas.microsoft.com/office/drawing/2014/main" id="{D73D6C5F-C1CD-6DC8-7181-AD6C3EAA1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" y="5858780"/>
            <a:ext cx="1634159" cy="108056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>
            <a:normAutofit/>
          </a:bodyPr>
          <a:lstStyle/>
          <a:p>
            <a:r>
              <a:rPr lang="en-US" sz="4500"/>
              <a:t>Support and Training</a:t>
            </a:r>
          </a:p>
        </p:txBody>
      </p:sp>
      <p:graphicFrame>
        <p:nvGraphicFramePr>
          <p:cNvPr id="50" name="Content Placeholder 2">
            <a:extLst>
              <a:ext uri="{FF2B5EF4-FFF2-40B4-BE49-F238E27FC236}">
                <a16:creationId xmlns:a16="http://schemas.microsoft.com/office/drawing/2014/main" id="{3294BC16-E450-7D53-D3D2-EC7138BD24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570814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 descr="Logo, company name">
            <a:extLst>
              <a:ext uri="{FF2B5EF4-FFF2-40B4-BE49-F238E27FC236}">
                <a16:creationId xmlns:a16="http://schemas.microsoft.com/office/drawing/2014/main" id="{C9B92FDF-6591-FD77-D5B3-89068028D9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5912030"/>
            <a:ext cx="1636910" cy="10823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39192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180222" y="1348064"/>
            <a:ext cx="2240924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Reflection Questions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4812F0-C479-A487-F920-53A8758532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784960"/>
              </p:ext>
            </p:extLst>
          </p:nvPr>
        </p:nvGraphicFramePr>
        <p:xfrm>
          <a:off x="3927763" y="653693"/>
          <a:ext cx="4727797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 descr="Logo, company name">
            <a:extLst>
              <a:ext uri="{FF2B5EF4-FFF2-40B4-BE49-F238E27FC236}">
                <a16:creationId xmlns:a16="http://schemas.microsoft.com/office/drawing/2014/main" id="{CBE0E144-AD09-D8ED-A0F3-B14F1456C7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874" y="5813164"/>
            <a:ext cx="1704838" cy="112730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093788"/>
            <a:ext cx="7879841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7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Q&amp;A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Logo, company name">
            <a:extLst>
              <a:ext uri="{FF2B5EF4-FFF2-40B4-BE49-F238E27FC236}">
                <a16:creationId xmlns:a16="http://schemas.microsoft.com/office/drawing/2014/main" id="{EC4486C6-F5C4-5938-68D1-6BA06C567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7904" y="5726363"/>
            <a:ext cx="1859697" cy="12297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82190" cy="553850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Why Data 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 Matters</a:t>
            </a:r>
          </a:p>
        </p:txBody>
      </p:sp>
      <p:graphicFrame>
        <p:nvGraphicFramePr>
          <p:cNvPr id="30" name="Content Placeholder 2">
            <a:extLst>
              <a:ext uri="{FF2B5EF4-FFF2-40B4-BE49-F238E27FC236}">
                <a16:creationId xmlns:a16="http://schemas.microsoft.com/office/drawing/2014/main" id="{FA22471A-2F03-CD14-0AF2-30711D36D3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6925899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Logo, company name">
            <a:extLst>
              <a:ext uri="{FF2B5EF4-FFF2-40B4-BE49-F238E27FC236}">
                <a16:creationId xmlns:a16="http://schemas.microsoft.com/office/drawing/2014/main" id="{2FF6EA88-BE08-466F-4286-904CE7C60C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5898382"/>
            <a:ext cx="1636911" cy="10823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490" y="429030"/>
            <a:ext cx="2125980" cy="5457589"/>
          </a:xfrm>
        </p:spPr>
        <p:txBody>
          <a:bodyPr anchor="ctr">
            <a:normAutofit/>
          </a:bodyPr>
          <a:lstStyle/>
          <a:p>
            <a:r>
              <a:rPr lang="en-US" sz="2700"/>
              <a:t>ICCB Data Expectations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1490" y="6112341"/>
            <a:ext cx="81267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527048" y="5040414"/>
            <a:ext cx="54864" cy="21259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0817A968-0B08-75FC-30CB-AD9FBB48E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981139"/>
              </p:ext>
            </p:extLst>
          </p:nvPr>
        </p:nvGraphicFramePr>
        <p:xfrm>
          <a:off x="3031236" y="429030"/>
          <a:ext cx="558927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Logo, company name">
            <a:extLst>
              <a:ext uri="{FF2B5EF4-FFF2-40B4-BE49-F238E27FC236}">
                <a16:creationId xmlns:a16="http://schemas.microsoft.com/office/drawing/2014/main" id="{6451CDEF-C793-164C-4528-C8C2471275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5875688"/>
            <a:ext cx="1673473" cy="11065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Measuring Success – MSGs and Retention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F81642-6B99-CE0E-C6DC-9A76637F46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415785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Logo, company name">
            <a:extLst>
              <a:ext uri="{FF2B5EF4-FFF2-40B4-BE49-F238E27FC236}">
                <a16:creationId xmlns:a16="http://schemas.microsoft.com/office/drawing/2014/main" id="{B3A87E44-8269-4766-50BC-2031BA34FE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270" y="5715609"/>
            <a:ext cx="1727656" cy="11423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DAISI      Reports and Tools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NRS Performance Report </a:t>
            </a:r>
            <a:r>
              <a:rPr lang="en-US" dirty="0" err="1"/>
              <a:t>PoP</a:t>
            </a:r>
            <a:r>
              <a:rPr lang="en-US" dirty="0"/>
              <a:t> for </a:t>
            </a:r>
            <a:r>
              <a:rPr dirty="0"/>
              <a:t>MS</a:t>
            </a:r>
            <a:r>
              <a:rPr lang="en-US" dirty="0"/>
              <a:t>G</a:t>
            </a:r>
          </a:p>
          <a:p>
            <a:r>
              <a:rPr lang="en-US" dirty="0"/>
              <a:t>NRS Core Performance Report with Testing Groups ("Rainbow Report")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Instructor Outcomes Report</a:t>
            </a:r>
            <a:endParaRPr dirty="0"/>
          </a:p>
          <a:p>
            <a:r>
              <a:rPr lang="en-US" sz="3100" dirty="0"/>
              <a:t>PD report</a:t>
            </a:r>
            <a:endParaRPr lang="en-US" dirty="0">
              <a:ea typeface="Calibri"/>
              <a:cs typeface="Calibri"/>
            </a:endParaRPr>
          </a:p>
          <a:p>
            <a:r>
              <a:rPr dirty="0"/>
              <a:t>Ad Hoc Reports</a:t>
            </a:r>
          </a:p>
        </p:txBody>
      </p:sp>
      <p:pic>
        <p:nvPicPr>
          <p:cNvPr id="5" name="Picture 4" descr="Logo, company name">
            <a:extLst>
              <a:ext uri="{FF2B5EF4-FFF2-40B4-BE49-F238E27FC236}">
                <a16:creationId xmlns:a16="http://schemas.microsoft.com/office/drawing/2014/main" id="{4310B1E4-CF9C-FF15-DA4E-7DEFACA67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61" y="5793399"/>
            <a:ext cx="1784284" cy="11798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Using Data for Continuous Improvement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dirty="0"/>
              <a:t>Data-informed advising</a:t>
            </a:r>
          </a:p>
          <a:p>
            <a:r>
              <a:rPr dirty="0"/>
              <a:t>Recruitment and outreach</a:t>
            </a:r>
          </a:p>
          <a:p>
            <a:r>
              <a:rPr dirty="0"/>
              <a:t>Retention strategies</a:t>
            </a:r>
          </a:p>
        </p:txBody>
      </p:sp>
      <p:pic>
        <p:nvPicPr>
          <p:cNvPr id="5" name="Picture 4" descr="Logo, company name">
            <a:extLst>
              <a:ext uri="{FF2B5EF4-FFF2-40B4-BE49-F238E27FC236}">
                <a16:creationId xmlns:a16="http://schemas.microsoft.com/office/drawing/2014/main" id="{1569EE3F-3EC3-7693-5B0A-2FFE25FBE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60" y="6010625"/>
            <a:ext cx="1481067" cy="97933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E71548-717A-0D48-6FAB-3D08B2629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803C975-71C4-59C3-056E-24641A837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DC35B75-AA46-B7D1-4E73-2451B162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DF426E-01E6-F660-1445-63609C833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Core DAISI Data Checks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FDD05BC-BA92-0D0A-50A6-289D17D0F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3628E-D442-C0AC-EA12-97B22C2E4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6215" y="591344"/>
            <a:ext cx="5715705" cy="558561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 </a:t>
            </a:r>
            <a:r>
              <a:rPr lang="en-US" sz="2400" dirty="0"/>
              <a:t>A minimum of 12 instructional hours is recorded.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</a:t>
            </a:r>
            <a:r>
              <a:rPr lang="en-US" sz="2400" dirty="0"/>
              <a:t> Pre- and post-test scores are entered and accurate.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</a:t>
            </a:r>
            <a:r>
              <a:rPr lang="en-US" sz="2400" dirty="0"/>
              <a:t> HSE outcomes (GED, </a:t>
            </a:r>
            <a:r>
              <a:rPr lang="en-US" sz="2400" dirty="0" err="1"/>
              <a:t>HiSET</a:t>
            </a:r>
            <a:r>
              <a:rPr lang="en-US" sz="2400" dirty="0"/>
              <a:t>, AMOC) are matched correctly.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</a:t>
            </a:r>
            <a:r>
              <a:rPr lang="en-US" sz="2400" dirty="0"/>
              <a:t> MSGs are properly coded, especially for ICAPS and Bridge students.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</a:t>
            </a:r>
            <a:r>
              <a:rPr lang="en-US" sz="2400" dirty="0"/>
              <a:t> All industry-recognized credentials earned are entered in the Goals/Achievement section.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 </a:t>
            </a:r>
            <a:r>
              <a:rPr lang="en-US" sz="2400" dirty="0"/>
              <a:t>Attendance through midterm is entered for fixed-entry classes.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 </a:t>
            </a:r>
            <a:r>
              <a:rPr lang="en-US" sz="2400" dirty="0"/>
              <a:t>No students are in an error state.</a:t>
            </a:r>
            <a:endParaRPr lang="en-US" sz="2400" dirty="0">
              <a:ea typeface="Calibri"/>
              <a:cs typeface="Calibri"/>
            </a:endParaRPr>
          </a:p>
        </p:txBody>
      </p:sp>
      <p:pic>
        <p:nvPicPr>
          <p:cNvPr id="5" name="Picture 4" descr="Logo, company name">
            <a:extLst>
              <a:ext uri="{FF2B5EF4-FFF2-40B4-BE49-F238E27FC236}">
                <a16:creationId xmlns:a16="http://schemas.microsoft.com/office/drawing/2014/main" id="{C2CFB822-28E2-FFCC-412B-D236E4921F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447" y="5910341"/>
            <a:ext cx="1582174" cy="104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39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F89743-26C5-EEE1-FBAE-F4FBFC9D4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8B994D5-4E0F-59A3-88E6-50E6E745C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3CD30A-9363-0E70-DBBB-EB6F1AEA46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7A0505-EBCD-EC14-7762-9ACAE6C5E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582" y="1153571"/>
            <a:ext cx="3334049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Participant Classification Accuracy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AD1EC1D9-CAD3-A0C3-2ED5-0835561A5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8EC5B-DC74-FBD1-BF9D-6344A2743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7728" y="591344"/>
            <a:ext cx="5715705" cy="558561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</a:t>
            </a:r>
            <a:r>
              <a:rPr lang="en-US" sz="2400" dirty="0"/>
              <a:t> Employment status at entry:</a:t>
            </a:r>
            <a:endParaRPr lang="en-US" dirty="0">
              <a:ea typeface="Calibri"/>
              <a:cs typeface="Calibri"/>
            </a:endParaRPr>
          </a:p>
          <a:p>
            <a:r>
              <a:rPr lang="en-US" sz="2400" dirty="0"/>
              <a:t>Mark learners Not in Labor Force if they are not actively seeking employment.</a:t>
            </a:r>
            <a:endParaRPr lang="en-US" sz="2400" dirty="0">
              <a:ea typeface="Calibri"/>
              <a:cs typeface="Calibri"/>
            </a:endParaRPr>
          </a:p>
          <a:p>
            <a:pPr lvl="0"/>
            <a:r>
              <a:rPr lang="en-US" sz="2400" dirty="0"/>
              <a:t>English Language Learners without work authorization should be marked as Not in Labor Force.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✅ </a:t>
            </a:r>
            <a:r>
              <a:rPr lang="en-US" sz="2400" dirty="0"/>
              <a:t>Education level must reflect U.S.-based education, when applicable:</a:t>
            </a:r>
            <a:endParaRPr lang="en-US" sz="2400">
              <a:ea typeface="Calibri"/>
              <a:cs typeface="Calibri"/>
            </a:endParaRPr>
          </a:p>
          <a:p>
            <a:pPr lvl="1">
              <a:buChar char="•"/>
            </a:pPr>
            <a:r>
              <a:rPr lang="en-US" sz="2400" dirty="0"/>
              <a:t>Secondary School Diploma</a:t>
            </a:r>
            <a:endParaRPr lang="en-US" sz="2400" dirty="0">
              <a:ea typeface="Calibri"/>
              <a:cs typeface="Calibri"/>
            </a:endParaRPr>
          </a:p>
          <a:p>
            <a:pPr lvl="1">
              <a:buChar char="•"/>
            </a:pPr>
            <a:r>
              <a:rPr lang="en-US" sz="2400" dirty="0"/>
              <a:t>Secondary School Recognized Equivalent</a:t>
            </a:r>
            <a:endParaRPr lang="en-US" sz="2400" dirty="0">
              <a:ea typeface="Calibri"/>
              <a:cs typeface="Calibri"/>
            </a:endParaRPr>
          </a:p>
          <a:p>
            <a:pPr lvl="1">
              <a:buChar char="•"/>
            </a:pPr>
            <a:r>
              <a:rPr lang="en-US" sz="2400" dirty="0"/>
              <a:t>Some college, no degree</a:t>
            </a:r>
            <a:endParaRPr lang="en-US" sz="2400" dirty="0">
              <a:ea typeface="Calibri"/>
              <a:cs typeface="Calibri"/>
            </a:endParaRPr>
          </a:p>
          <a:p>
            <a:pPr lvl="1">
              <a:buChar char="•"/>
            </a:pPr>
            <a:r>
              <a:rPr lang="en-US" sz="2400" dirty="0"/>
              <a:t>College or professional degree</a:t>
            </a:r>
            <a:endParaRPr lang="en-US" sz="2400" dirty="0">
              <a:ea typeface="Calibri"/>
              <a:cs typeface="Calibri"/>
            </a:endParaRPr>
          </a:p>
          <a:p>
            <a:pPr lvl="0"/>
            <a:endParaRPr lang="en-US" sz="2400" dirty="0"/>
          </a:p>
        </p:txBody>
      </p:sp>
      <p:pic>
        <p:nvPicPr>
          <p:cNvPr id="5" name="Picture 4" descr="Logo, company name">
            <a:extLst>
              <a:ext uri="{FF2B5EF4-FFF2-40B4-BE49-F238E27FC236}">
                <a16:creationId xmlns:a16="http://schemas.microsoft.com/office/drawing/2014/main" id="{220A22F3-3464-5065-34D0-0500081979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60" y="5971317"/>
            <a:ext cx="1481067" cy="9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271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653A04-ABC6-1E08-D9ED-69024E0E4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CF6897-D1E3-2E5F-5F39-DC6E56C180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BF6703B-4CA9-8576-45A0-26B50844B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2C0E54-2321-04F6-5E28-1362A79F7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582" y="1153571"/>
            <a:ext cx="3334049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Social Security Numbers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6E107560-5500-E1CD-2455-DD1DE2713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79F29-43BB-7253-AE89-831E1D519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6215" y="591344"/>
            <a:ext cx="5715705" cy="5585619"/>
          </a:xfrm>
        </p:spPr>
        <p:txBody>
          <a:bodyPr anchor="ctr">
            <a:noAutofit/>
          </a:bodyPr>
          <a:lstStyle/>
          <a:p>
            <a:r>
              <a:rPr lang="en-US" sz="2400" dirty="0"/>
              <a:t>Please make every effort to collect SSNs from students, especially those who are still enrolled.</a:t>
            </a:r>
          </a:p>
          <a:p>
            <a:pPr marL="0" indent="0">
              <a:buNone/>
            </a:pPr>
            <a:endParaRPr lang="en-US" sz="2400" dirty="0"/>
          </a:p>
          <a:p>
            <a:pPr lvl="0"/>
            <a:r>
              <a:rPr lang="en-US" sz="2400" dirty="0"/>
              <a:t>All exited students count in performance calculations, even if no SSN is on file.</a:t>
            </a:r>
          </a:p>
          <a:p>
            <a:pPr marL="0" indent="0">
              <a:buNone/>
            </a:pPr>
            <a:endParaRPr lang="en-US" sz="2400" dirty="0">
              <a:ea typeface="Calibri"/>
              <a:cs typeface="Calibri"/>
            </a:endParaRPr>
          </a:p>
          <a:p>
            <a:pPr lvl="0"/>
            <a:r>
              <a:rPr lang="en-US" sz="2400" dirty="0"/>
              <a:t>SSNs are the only way to match participants to employment outcomes.</a:t>
            </a:r>
            <a:endParaRPr lang="en-US" sz="2400" dirty="0">
              <a:ea typeface="Calibri"/>
              <a:cs typeface="Calibri"/>
            </a:endParaRPr>
          </a:p>
          <a:p>
            <a:pPr lvl="0"/>
            <a:endParaRPr lang="en-US" sz="2400" dirty="0"/>
          </a:p>
        </p:txBody>
      </p:sp>
      <p:pic>
        <p:nvPicPr>
          <p:cNvPr id="5" name="Picture 4" descr="Logo, company name">
            <a:extLst>
              <a:ext uri="{FF2B5EF4-FFF2-40B4-BE49-F238E27FC236}">
                <a16:creationId xmlns:a16="http://schemas.microsoft.com/office/drawing/2014/main" id="{9CFC34D5-272C-BDD4-411B-2370829B61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54" y="5845243"/>
            <a:ext cx="1647807" cy="108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6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a739cb76-e4c7-4bb3-be69-617fc3288d77" xsi:nil="true"/>
    <lcf76f155ced4ddcb4097134ff3c332f xmlns="bcc9a0c9-bbb2-4af0-9178-f359e71ce3a6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8364ECF5F7AD479C8364DE85BB5820" ma:contentTypeVersion="17" ma:contentTypeDescription="Create a new document." ma:contentTypeScope="" ma:versionID="54e66e8b02d47ed857a36ff21ba2b3ad">
  <xsd:schema xmlns:xsd="http://www.w3.org/2001/XMLSchema" xmlns:xs="http://www.w3.org/2001/XMLSchema" xmlns:p="http://schemas.microsoft.com/office/2006/metadata/properties" xmlns:ns1="http://schemas.microsoft.com/sharepoint/v3" xmlns:ns2="bcc9a0c9-bbb2-4af0-9178-f359e71ce3a6" xmlns:ns3="a739cb76-e4c7-4bb3-be69-617fc3288d77" targetNamespace="http://schemas.microsoft.com/office/2006/metadata/properties" ma:root="true" ma:fieldsID="ccf3d50c8da5d49603f8f09985df6120" ns1:_="" ns2:_="" ns3:_="">
    <xsd:import namespace="http://schemas.microsoft.com/sharepoint/v3"/>
    <xsd:import namespace="bcc9a0c9-bbb2-4af0-9178-f359e71ce3a6"/>
    <xsd:import namespace="a739cb76-e4c7-4bb3-be69-617fc3288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9a0c9-bbb2-4af0-9178-f359e71ce3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4bd80cb-b55d-4a01-be99-577b45a2dd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9cb76-e4c7-4bb3-be69-617fc3288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3b11e4-9e43-4897-a379-cf30ef6d8558}" ma:internalName="TaxCatchAll" ma:showField="CatchAllData" ma:web="a739cb76-e4c7-4bb3-be69-617fc3288d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BC1E48-B815-47DC-9BA8-69651FBDD17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739cb76-e4c7-4bb3-be69-617fc3288d77"/>
    <ds:schemaRef ds:uri="bcc9a0c9-bbb2-4af0-9178-f359e71ce3a6"/>
  </ds:schemaRefs>
</ds:datastoreItem>
</file>

<file path=customXml/itemProps2.xml><?xml version="1.0" encoding="utf-8"?>
<ds:datastoreItem xmlns:ds="http://schemas.openxmlformats.org/officeDocument/2006/customXml" ds:itemID="{760AB48C-24A7-40DF-B897-F8188B0F58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8A26B5-87B2-4F5B-BED7-2BEA622659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c9a0c9-bbb2-4af0-9178-f359e71ce3a6"/>
    <ds:schemaRef ds:uri="a739cb76-e4c7-4bb3-be69-617fc3288d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430</Words>
  <Application>Microsoft Office PowerPoint</Application>
  <PresentationFormat>On-screen Show (4:3)</PresentationFormat>
  <Paragraphs>85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Data VLC FY26</vt:lpstr>
      <vt:lpstr>Why Data   Matters</vt:lpstr>
      <vt:lpstr>ICCB Data Expectations</vt:lpstr>
      <vt:lpstr>Measuring Success – MSGs and Retention</vt:lpstr>
      <vt:lpstr>DAISI      Reports and Tools</vt:lpstr>
      <vt:lpstr>Using Data for Continuous Improvement</vt:lpstr>
      <vt:lpstr>Core DAISI Data Checks</vt:lpstr>
      <vt:lpstr>Participant Classification Accuracy</vt:lpstr>
      <vt:lpstr>Social Security Numbers</vt:lpstr>
      <vt:lpstr>Common Pitfalls &amp; How to Avoid Them</vt:lpstr>
      <vt:lpstr>Support and Training</vt:lpstr>
      <vt:lpstr>Reflection Questions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Kathy Olesen-Tracey</dc:creator>
  <cp:keywords/>
  <dc:description>generated using python-pptx</dc:description>
  <cp:lastModifiedBy>Hong, Kang Hee</cp:lastModifiedBy>
  <cp:revision>631</cp:revision>
  <dcterms:created xsi:type="dcterms:W3CDTF">2013-01-27T09:14:16Z</dcterms:created>
  <dcterms:modified xsi:type="dcterms:W3CDTF">2025-08-28T20:03:19Z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0x010100068364ECF5F7AD479C8364DE85BB5820</vt:lpwstr>
  </property>
  <property fmtid="{D5CDD505-2E9C-101B-9397-08002B2CF9AE}" pid="3" name="MediaServiceImageTags">
    <vt:lpwstr/>
  </property>
</Properties>
</file>