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B1E4-67ED-BC6F-09F9-4EFDFF0F3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67429-B69E-E5F0-4A1F-2FA0A975F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AB5A2-1F2C-5BE9-C03E-50EDFDB4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BE5D9-4676-0D14-2E04-625524C4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56D8A-5968-9679-17E0-72A526F9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8F79-1E22-6A99-500D-5391F6B4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DCB47-37E7-F907-FB48-8E108C00C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7F83-C76A-FE6B-9070-09499D4B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6B748-6C4E-1284-8B7C-48257CEC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D052E-CCDD-98E3-A38B-605DB902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3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F25AF-D18A-81CA-4E01-DFB9097B6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FC474-5FEB-B6C7-2D9C-F852E5C5E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98E11-46CE-6260-C880-68B5C420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2F84E-59B6-4F42-7215-0970C137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5EEC5-3120-F621-0A91-A8CE4710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A4DA-E862-F406-B91D-D03B7E21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959D-FFA7-C95C-A1C8-4CAD9C91E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EEA2F-3872-8A6A-6A32-D9177BA6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5CE7F-9A97-B71D-CABB-CF5B1700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FF0E-FA05-792D-6AF3-F68B202C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DF35-0A59-3B33-C56B-39E44439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3300A-74BF-F0F2-5FFE-B961766EC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136EF-D56A-73EC-724E-795C37EA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9144-B0A4-F97C-23A9-FE5FC60D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51BFC-3983-24BA-C92D-DEFFD2B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508D-2057-8690-76E1-E3B2DF01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0934A-1B7A-1B55-7EFB-021B0EF2A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B5B0-131D-11D7-C632-126D93D64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BFC9F-65B4-3ECA-541C-61E48DA4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C3591-2A21-9F1D-4A0A-28C30E4C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D8CD6-3A07-EBD8-DA6E-8146C69B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E676-6AC5-7374-6925-2789062D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905A1-E8E5-41B3-44B7-75C4D63E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B2FE3-D655-CE0E-EF4F-B33F73616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B417C-67DB-5F3A-25ED-404A00A67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B3AF2-8CF1-BB8E-9E06-7A4EB0821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306BC-EC26-DD25-3586-023FA65E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60BE1-9A18-F1C6-854E-0DE02032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F6E04-C1C3-FB4E-4607-F6CABCDC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5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3519-F1EE-2719-7963-17429908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732E4-F407-5F26-DA3D-A80E0A9B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BFFB4-F281-4D4D-C2A3-00A642E8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610E4-1484-63E6-8402-D98BC674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1A170-11AB-3573-1532-95F58EE9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CDEB3-6320-1F2B-0CE3-67185C80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A71BC-9CD9-D8A4-1A58-19A05754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9935-BDBD-EC06-E308-271AA67B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654B-F98A-7CB7-2E5A-1299839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AD3D9-4228-4341-F8E3-8A266AAE8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B8328-7217-B62C-7656-69F22992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F2410-AAC8-D5B9-96F0-CC7022C0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25DA7-48E3-54FB-2652-104DA36D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189E-B9E1-9781-E73D-CA5A1C5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0DBB6-2912-3040-F115-35FDFB1BF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4D0F1-2A94-BCB7-4135-860DDC1DA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54A58-5C22-18B2-4C1E-B30E0D6B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50FCE-6C65-257F-002E-7DEF4693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029A-8E2C-FF1B-23AC-C4A651F6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A2EDD-CB1A-88E9-542F-B9EF771D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716A4-A8B2-7E60-5769-2F9E0EA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79AED-B1A8-AD59-0CFB-EDF6C6A0C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31CF-2B86-4EE5-B5BC-28F164D6725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412B8-0631-AD8D-658B-42CFFE694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DA68E-95B5-15DF-9068-1D82F1D77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C5A3-6D0C-489D-83E7-14019778F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60BA-A730-3B9F-5C64-4A2988286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5187"/>
            <a:ext cx="9144000" cy="2387600"/>
          </a:xfrm>
        </p:spPr>
        <p:txBody>
          <a:bodyPr/>
          <a:lstStyle/>
          <a:p>
            <a:r>
              <a:rPr lang="en-US" dirty="0"/>
              <a:t>Japanese Internment Camp Vocabulary</a:t>
            </a:r>
          </a:p>
        </p:txBody>
      </p:sp>
      <p:pic>
        <p:nvPicPr>
          <p:cNvPr id="1026" name="Picture 2" descr="I Can't Believe It Really Happened': Remembering Manzanar - The New York  Times">
            <a:extLst>
              <a:ext uri="{FF2B5EF4-FFF2-40B4-BE49-F238E27FC236}">
                <a16:creationId xmlns:a16="http://schemas.microsoft.com/office/drawing/2014/main" id="{5B081E9C-F0DC-3045-21EE-67E9B1FD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31" y="3215639"/>
            <a:ext cx="4829735" cy="284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8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FC20-2366-5576-DC9E-CC651ECE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Internment Camp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85417-1B76-C822-4BB9-0A767CA69D09}"/>
              </a:ext>
            </a:extLst>
          </p:cNvPr>
          <p:cNvSpPr txBox="1"/>
          <p:nvPr/>
        </p:nvSpPr>
        <p:spPr>
          <a:xfrm>
            <a:off x="941294" y="5547733"/>
            <a:ext cx="10094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A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 place where people are confined, usually without hearings and under harsh conditions</a:t>
            </a:r>
            <a:endParaRPr lang="en-US" sz="2800" dirty="0"/>
          </a:p>
        </p:txBody>
      </p:sp>
      <p:pic>
        <p:nvPicPr>
          <p:cNvPr id="2050" name="Picture 2" descr="Japanese American internment | Definition, Camps, Locations, Conditions, &amp;  Facts | Britannica">
            <a:extLst>
              <a:ext uri="{FF2B5EF4-FFF2-40B4-BE49-F238E27FC236}">
                <a16:creationId xmlns:a16="http://schemas.microsoft.com/office/drawing/2014/main" id="{D7865391-35D3-5749-0B37-EEFAEAC9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9" y="1845239"/>
            <a:ext cx="4589241" cy="316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CA9BA-1FAA-C511-17F6-2E79C90B5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5239"/>
            <a:ext cx="4754254" cy="316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0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06E78-6C38-F1FF-5D50-69592D473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97F6-8445-2247-76F1-DB4581D8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Ancestry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2625A-F00E-4E79-7BEE-D75A8D958BEA}"/>
              </a:ext>
            </a:extLst>
          </p:cNvPr>
          <p:cNvSpPr txBox="1"/>
          <p:nvPr/>
        </p:nvSpPr>
        <p:spPr>
          <a:xfrm>
            <a:off x="0" y="596965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1F1F1F"/>
                </a:solidFill>
                <a:effectLst/>
              </a:rPr>
              <a:t>one's family or ethnic descent</a:t>
            </a:r>
            <a:endParaRPr lang="en-US" sz="2800" dirty="0"/>
          </a:p>
        </p:txBody>
      </p:sp>
      <p:pic>
        <p:nvPicPr>
          <p:cNvPr id="7170" name="Picture 2" descr="Genealogy Background Images, HD Pictures and Wallpaper For Free Download |  Pngtree">
            <a:extLst>
              <a:ext uri="{FF2B5EF4-FFF2-40B4-BE49-F238E27FC236}">
                <a16:creationId xmlns:a16="http://schemas.microsoft.com/office/drawing/2014/main" id="{AE3B37A9-C64C-78B9-96D5-5C1FECA5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1743263"/>
            <a:ext cx="5946777" cy="333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upporting Multiple Generations | Pacific Life">
            <a:extLst>
              <a:ext uri="{FF2B5EF4-FFF2-40B4-BE49-F238E27FC236}">
                <a16:creationId xmlns:a16="http://schemas.microsoft.com/office/drawing/2014/main" id="{2A7F8824-135D-3951-CC65-7715FEA6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14" y="2184920"/>
            <a:ext cx="5076263" cy="245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4854D-0EF8-D0C6-0CEA-49450747D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57E0-9266-9F67-B094-513685BB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Democracy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C88D6-8A31-86C0-03C0-245450FC6136}"/>
              </a:ext>
            </a:extLst>
          </p:cNvPr>
          <p:cNvSpPr txBox="1"/>
          <p:nvPr/>
        </p:nvSpPr>
        <p:spPr>
          <a:xfrm>
            <a:off x="941294" y="5547733"/>
            <a:ext cx="10094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a system of government by the whole population or all the eligible members of a state, typically through elected representatives</a:t>
            </a:r>
            <a:endParaRPr lang="en-US" sz="2800" dirty="0"/>
          </a:p>
        </p:txBody>
      </p:sp>
      <p:pic>
        <p:nvPicPr>
          <p:cNvPr id="6146" name="Picture 2" descr="The West must choose representative democracy — not sortation – POLITICO">
            <a:extLst>
              <a:ext uri="{FF2B5EF4-FFF2-40B4-BE49-F238E27FC236}">
                <a16:creationId xmlns:a16="http://schemas.microsoft.com/office/drawing/2014/main" id="{C76C269F-5857-52BE-783D-711D79C9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1" y="1981199"/>
            <a:ext cx="4872495" cy="264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future of democracy looks very different than its past : TED Radio Hour  : NPR">
            <a:extLst>
              <a:ext uri="{FF2B5EF4-FFF2-40B4-BE49-F238E27FC236}">
                <a16:creationId xmlns:a16="http://schemas.microsoft.com/office/drawing/2014/main" id="{AE50EBD8-AF44-60F3-D572-B82967C6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0323"/>
            <a:ext cx="5406294" cy="303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4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8D08-28EF-164B-8423-5D175E904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C29C-F613-8948-745F-62D0198E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Advocate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B38A7-5E7D-0DA3-EBF8-77134DB80AB2}"/>
              </a:ext>
            </a:extLst>
          </p:cNvPr>
          <p:cNvSpPr txBox="1"/>
          <p:nvPr/>
        </p:nvSpPr>
        <p:spPr>
          <a:xfrm>
            <a:off x="-62753" y="5969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a person who publicly supports or recommends a particular cause or policy</a:t>
            </a:r>
            <a:endParaRPr lang="en-US" sz="2800" dirty="0"/>
          </a:p>
        </p:txBody>
      </p:sp>
      <p:pic>
        <p:nvPicPr>
          <p:cNvPr id="4098" name="Picture 2" descr="Learn How To Advocate For Yourself | NYC Therapist">
            <a:extLst>
              <a:ext uri="{FF2B5EF4-FFF2-40B4-BE49-F238E27FC236}">
                <a16:creationId xmlns:a16="http://schemas.microsoft.com/office/drawing/2014/main" id="{5F2307E6-9007-A9A7-F555-8AAF6FF2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34" y="2134627"/>
            <a:ext cx="4594599" cy="302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Power of Advocacy: Turning Experience into Impact | NAMI: National  Alliance on Mental Illness">
            <a:extLst>
              <a:ext uri="{FF2B5EF4-FFF2-40B4-BE49-F238E27FC236}">
                <a16:creationId xmlns:a16="http://schemas.microsoft.com/office/drawing/2014/main" id="{E048C19A-2A00-25C2-1903-AD341D3D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6057"/>
            <a:ext cx="5160883" cy="343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3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2E981-8863-FE0B-60AC-2B04E3CC9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C19F-049E-30C5-6B28-B25E16EA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ADA95-A3BC-3B29-1632-08D08A0732B3}"/>
              </a:ext>
            </a:extLst>
          </p:cNvPr>
          <p:cNvSpPr txBox="1"/>
          <p:nvPr/>
        </p:nvSpPr>
        <p:spPr>
          <a:xfrm>
            <a:off x="941294" y="5547733"/>
            <a:ext cx="10094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The way in which cultures, identities, and social practices are portrayed in various forms of media</a:t>
            </a:r>
            <a:endParaRPr lang="en-US" sz="2800" dirty="0"/>
          </a:p>
        </p:txBody>
      </p:sp>
      <p:pic>
        <p:nvPicPr>
          <p:cNvPr id="5122" name="Picture 2" descr="From 'Full Metal Jacket' to 'The Office,' Hollywood has failed Asian women  for decades. They say they're ready for meaningful change. - The Washington  Post">
            <a:extLst>
              <a:ext uri="{FF2B5EF4-FFF2-40B4-BE49-F238E27FC236}">
                <a16:creationId xmlns:a16="http://schemas.microsoft.com/office/drawing/2014/main" id="{A2F8E259-15B5-7EB9-A966-A9AC5C276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5" y="1819835"/>
            <a:ext cx="4878897" cy="321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udy: Black Americans don't see representation in movies and TV">
            <a:extLst>
              <a:ext uri="{FF2B5EF4-FFF2-40B4-BE49-F238E27FC236}">
                <a16:creationId xmlns:a16="http://schemas.microsoft.com/office/drawing/2014/main" id="{1BE0621B-AB0D-003F-5E32-9EFB72FE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40" y="1881014"/>
            <a:ext cx="5934635" cy="312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4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4C52B-5D8B-41F0-272B-1152B0CE2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49F9-02F5-CFC9-882C-310BFBCC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CA741-9D59-CD69-32F1-58C520CA18A8}"/>
              </a:ext>
            </a:extLst>
          </p:cNvPr>
          <p:cNvSpPr txBox="1"/>
          <p:nvPr/>
        </p:nvSpPr>
        <p:spPr>
          <a:xfrm>
            <a:off x="950259" y="5700133"/>
            <a:ext cx="10094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D35"/>
                </a:solidFill>
                <a:latin typeface="Google Sans"/>
              </a:rPr>
              <a:t>The making of amends for a wrong one has done, by paying money to or otherwise helping those who have been wronged</a:t>
            </a:r>
            <a:endParaRPr lang="en-US" sz="2800" dirty="0"/>
          </a:p>
        </p:txBody>
      </p:sp>
      <p:pic>
        <p:nvPicPr>
          <p:cNvPr id="3080" name="Picture 8" descr="The (Ongoing) Ruins of Japanese American Incarceration: Thirty Years After  the Civil Liberties Act of 1988 - Densho: Japanese American Incarceration  and Japanese Internment">
            <a:extLst>
              <a:ext uri="{FF2B5EF4-FFF2-40B4-BE49-F238E27FC236}">
                <a16:creationId xmlns:a16="http://schemas.microsoft.com/office/drawing/2014/main" id="{76FEBB8B-1A81-643F-20AB-8FF3C75E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65" y="2357962"/>
            <a:ext cx="5145740" cy="279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ightful Reparations for a Hurting Nation – The Ethics and Society Blog">
            <a:extLst>
              <a:ext uri="{FF2B5EF4-FFF2-40B4-BE49-F238E27FC236}">
                <a16:creationId xmlns:a16="http://schemas.microsoft.com/office/drawing/2014/main" id="{C8BF5E03-2901-ED05-9CEC-DD4CE56F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30" y="1613646"/>
            <a:ext cx="3881718" cy="388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6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Office Theme</vt:lpstr>
      <vt:lpstr>Japanese Internment Camp Vocabulary</vt:lpstr>
      <vt:lpstr>Internment Camp</vt:lpstr>
      <vt:lpstr>Ancestry</vt:lpstr>
      <vt:lpstr>Democracy</vt:lpstr>
      <vt:lpstr>Advocate</vt:lpstr>
      <vt:lpstr>Representation</vt:lpstr>
      <vt:lpstr>Reparation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Markel</dc:creator>
  <cp:lastModifiedBy>Carolyn Markel</cp:lastModifiedBy>
  <cp:revision>3</cp:revision>
  <dcterms:created xsi:type="dcterms:W3CDTF">2024-11-29T15:52:58Z</dcterms:created>
  <dcterms:modified xsi:type="dcterms:W3CDTF">2024-11-29T16:18:13Z</dcterms:modified>
</cp:coreProperties>
</file>