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A5A8-2E64-4BB5-9A5E-7C0558CA1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25451-443E-4173-8DA9-8D1FAAACA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CDF24-70BE-491D-8C1F-D3C03B00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D9C55-5D7B-4088-92D2-0D8F2DD9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9C68-7909-4FBF-8A05-B88BD03DA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5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8E9D-C9F6-4439-9DE0-E5DF750C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55826-E830-430D-A00C-17F64DDFA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FC40D-9450-43FD-8EC8-A7CEB8A1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E3F6D-F487-4138-B624-AD52F372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16DAA-362B-4E85-9757-C564DFED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9416E-06E9-4396-9499-976B350C5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CB634-0430-4A2D-9C26-B45BED51E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27E9-4FE0-4ED9-B410-A056EC1B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962C8-79DA-4968-9CBA-865D324D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BDCED-8F51-45B5-A616-971DD86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7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7CAB-3DFB-46B0-B1EB-AEB3A9F4D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16DE-FB2E-4A4E-A8ED-44AD6F0F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D43AE-4A23-4B8D-B3EB-3F8B12B8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93DA2-F4B3-4881-8489-CDC647D5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81BD-2C73-41F4-805E-D88B1C98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9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D1C5-9F81-449E-9D4E-70F8612B1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1B183-7DB2-45BD-952E-4230EDD3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6227E-45EA-4EB7-9661-58F7F1D9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E02E2-FB3C-40F9-9D7E-FC2D3426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424E2-FC2F-415D-84EF-F9DCF12D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5C1F6-FAA8-4121-A170-2236A673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623D-E44B-47EA-B3A6-9D0AD36B0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D2034-A515-4C54-8A17-A657CA260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371D-70E8-4B69-B87D-5D2FC4BC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331CC-C8FB-4FB1-9BF6-98DB4F3F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049F6-DB05-4C67-A483-25FF56BD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ED8D-D0C3-49E2-892A-2E92C5745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2E2E-CFAF-4291-BFF1-029B81F2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14246-040D-47D5-A82C-CE9B84520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3BBED0-4343-4BFA-A55C-7647E90C9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4AF53-1035-4C3A-B8C0-C2E60FE58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F9643-E6BF-4C27-9FFB-1B41F8EB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58E8D-5144-4225-9193-F4267ADA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A7DFD-CB57-4740-B2B5-E107C3D3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9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AB113-4816-4744-B107-0F5D0947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E323A-DA6C-4B18-A044-40AE461F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C1435-FF0C-4636-9489-A173ADF0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A9ECE-2020-410B-9ABC-761E7D1A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55445-F8D4-4E7B-A4DA-54480F42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BBA654-EC2C-495D-BD54-677FF933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41EAE-451D-4A8D-A775-0589F511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9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5A34-9FD0-4690-B963-1B0CD13A9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B8E51-BBD1-4B99-91FF-8F41923A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DD315-09A5-44FB-81FD-F076DB036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58769-6F35-4459-9EDD-5124DE58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D51CC-01B1-4937-8FB0-27053B49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CA67A-FADC-41DD-96B5-BD62046B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39C59-0BBA-434C-AF4D-C79B1F04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EB3AE-8A87-4EEA-80DA-C44E6D6DC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AD4DD-2560-45AB-8197-38D47D23D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11098-B684-465B-8868-156A1C67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63BB9-6716-4584-BD11-249FDD2C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9B396-2A2E-42BC-9CFB-0A7226D3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8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45D1E-82B2-4B38-AB19-C731E54D0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0EF80-8837-45FF-89F0-F4970F8F7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E68F9-1782-4453-93CD-6A2437A87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F870-A528-411D-9B01-AAC8B4BAE78D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B72BA-B793-4FC8-B1D0-C6DF75FB5B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DC291-0033-430D-AEAE-92F98C1D7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27B7-3925-46D4-A6C9-B955723F4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orge Takei | People | Pioneers of Television | PBS">
            <a:extLst>
              <a:ext uri="{FF2B5EF4-FFF2-40B4-BE49-F238E27FC236}">
                <a16:creationId xmlns:a16="http://schemas.microsoft.com/office/drawing/2014/main" id="{B60C618E-BF8F-4582-9C84-5958EA998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72" y="1428264"/>
            <a:ext cx="5308366" cy="30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rge Takei - IMDb">
            <a:extLst>
              <a:ext uri="{FF2B5EF4-FFF2-40B4-BE49-F238E27FC236}">
                <a16:creationId xmlns:a16="http://schemas.microsoft.com/office/drawing/2014/main" id="{676FC172-F445-4F2C-9456-39763F802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91" y="1505824"/>
            <a:ext cx="3495880" cy="466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49131-7642-42D1-81BB-4267847FA197}"/>
              </a:ext>
            </a:extLst>
          </p:cNvPr>
          <p:cNvSpPr txBox="1"/>
          <p:nvPr/>
        </p:nvSpPr>
        <p:spPr>
          <a:xfrm>
            <a:off x="3800212" y="469783"/>
            <a:ext cx="3808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George Takei</a:t>
            </a:r>
          </a:p>
        </p:txBody>
      </p:sp>
      <p:pic>
        <p:nvPicPr>
          <p:cNvPr id="1030" name="Picture 6" descr="George Takei Talks Star Trek Feud, Calls William Shatner a Prima Donna –  IndieWire">
            <a:extLst>
              <a:ext uri="{FF2B5EF4-FFF2-40B4-BE49-F238E27FC236}">
                <a16:creationId xmlns:a16="http://schemas.microsoft.com/office/drawing/2014/main" id="{B834CB69-2EAC-4755-BF4D-AE25EC73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33" y="4781725"/>
            <a:ext cx="3552214" cy="189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1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19, 1921: Yuri Kochiyama Born - Zinn Education Project">
            <a:extLst>
              <a:ext uri="{FF2B5EF4-FFF2-40B4-BE49-F238E27FC236}">
                <a16:creationId xmlns:a16="http://schemas.microsoft.com/office/drawing/2014/main" id="{3AAF1BE1-3533-4BE0-BCF6-72C8D7F4C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87" y="1794982"/>
            <a:ext cx="5984147" cy="359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 Things to Know About the Life and Times of Uptown Trailblazer Yuri  Kochiyama | Columbia Neighbors">
            <a:extLst>
              <a:ext uri="{FF2B5EF4-FFF2-40B4-BE49-F238E27FC236}">
                <a16:creationId xmlns:a16="http://schemas.microsoft.com/office/drawing/2014/main" id="{A2F42346-79AA-4DE8-B910-2E9B57E9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7" y="1794982"/>
            <a:ext cx="5385733" cy="359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D01D9E-251D-449A-A3B4-E8744F833233}"/>
              </a:ext>
            </a:extLst>
          </p:cNvPr>
          <p:cNvSpPr txBox="1"/>
          <p:nvPr/>
        </p:nvSpPr>
        <p:spPr>
          <a:xfrm>
            <a:off x="3942825" y="570451"/>
            <a:ext cx="38086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Yuri </a:t>
            </a:r>
            <a:r>
              <a:rPr lang="en-US" sz="4400" dirty="0" err="1"/>
              <a:t>Kochiyama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3794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lcolm X Assassination in Life Magazine | Discover Nikkei">
            <a:extLst>
              <a:ext uri="{FF2B5EF4-FFF2-40B4-BE49-F238E27FC236}">
                <a16:creationId xmlns:a16="http://schemas.microsoft.com/office/drawing/2014/main" id="{40D9BD11-CEF1-44BB-9989-4750E22E7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2" y="0"/>
            <a:ext cx="9997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3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R Markel</dc:creator>
  <cp:lastModifiedBy>Carolyn R Markel</cp:lastModifiedBy>
  <cp:revision>3</cp:revision>
  <dcterms:created xsi:type="dcterms:W3CDTF">2023-11-28T15:01:03Z</dcterms:created>
  <dcterms:modified xsi:type="dcterms:W3CDTF">2023-11-28T16:26:34Z</dcterms:modified>
</cp:coreProperties>
</file>