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7" r:id="rId11"/>
    <p:sldId id="268" r:id="rId12"/>
    <p:sldId id="269" r:id="rId13"/>
    <p:sldId id="265" r:id="rId14"/>
    <p:sldId id="271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FCF9-2B2B-40EB-859A-F0CB8686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0E05F-14FB-429E-9820-F139E6317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3569-EE12-4E4A-A0CF-F8C92210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C4E4-56DB-4E82-877A-ABA5B5C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85C09-DAC4-48E1-AD95-1B6CBECD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2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6185-AA74-4500-9FF4-C2D47C43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82E12-0ABA-4B63-8EED-2D355EE3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C9591-E227-4D91-8259-7E66F8F6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98B2-8F32-4683-9EA4-7A1946E4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F685D-959C-49F5-804A-2ADD810C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5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D7CA4-00B4-4386-9811-5A19ECC1A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B8E42-C3A2-470D-AE24-A17ACE449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E4E7C-CA04-4048-AC8E-1B41CCFF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BD728-CE41-4A7A-9ACF-3574D28E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C8067-7602-4BBE-B3CB-BBCBE3D4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D439-B6E9-4E1E-846E-67D9B47E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D1EA-6E19-4CD6-A2E0-78CE965B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FD3FF-AE28-4D16-8859-72D8E2B8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43832-4C0C-4B1A-BD71-9B5A695A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FDF4-4E70-40FC-BCBA-E9E6654C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EE45-B49D-4DEC-9A47-B6EA4909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1A903-0572-49C4-90F4-15FB798A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2BDB7-9C8B-4293-8775-D35CE034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72F9C-0314-497E-9648-890C055C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ECA7D-58B5-4FE6-91B4-EECEE97F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D725-A2D9-4B51-936A-D3E6CFE8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4B36-7FA6-4D18-952D-D17279E46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A4B4E-BA28-4B95-A7FB-D586140B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58AE7-D9E0-4F1A-B890-22A3633B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E2EB8-3F66-4367-A538-D2B05EAE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02FA5-5DAE-466F-AE33-E07B987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BB84-A89E-41A8-A58D-A14FE92B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4C2DA-0AB5-421C-AE76-EB583A3B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EB082-19AA-4F80-9B72-0D7FFED75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9C1D7-0E25-4ED0-A182-D1DD37FED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D2E95-1842-4A7C-B165-991E6E658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F8E21-5D85-4F2A-95C2-9807CD3B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1584C-9461-4C15-BD17-74A35EC6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38058-A77D-4652-9D54-7A770122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51F2-0A3D-4353-92E9-C4544619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D040C-F1BC-4F49-8EBA-63B67CFD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037CE-ECAA-4734-AA86-893600F2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97D62-A749-49EE-9D4E-FA5639B2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FC597-619D-4BB5-9151-49444800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3792E-E261-4187-BA5A-193117E6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61980-C140-49BB-AC5F-1F2685EC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E4C-16F0-425C-A006-AABDDD50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3BCE-4F99-418E-B961-FF95B969E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7D35F-7FD2-4BED-836B-DA1651DEE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4B1F9-EE17-428D-8C3F-C9EB272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887BD-77ED-4672-A068-BEFC3274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B21A9-9D50-4142-93DB-90286CCE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5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C609-3EB7-4BDC-B44F-F73E8FF1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F5BE9-B4F5-4DC0-B08C-30EBF8CCC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0DA45-70C0-4DFF-8A75-CD721792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09D7F-ACBC-4F84-BDAD-30B07A60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66A99-0F04-4A26-8D6F-C1215CBD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CF7E5-A565-41DA-8C15-A6B53393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0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98501-AE30-455C-987B-4FAD2A66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05753-C6EC-4FD6-A85A-5DA63D4B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79386-E559-4430-AB71-C88A36312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1425-260E-4F02-895C-107517C351B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9426-F32C-461E-8508-9C0D3DC9E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6AAD5-D3AB-4C71-9C39-A8B508B13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547C-24E9-4EA2-8CE0-51CFDCDB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7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C4D-7488-4C3D-BD8F-ACEFC1DF3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2304"/>
            <a:ext cx="9144000" cy="1302055"/>
          </a:xfrm>
        </p:spPr>
        <p:txBody>
          <a:bodyPr/>
          <a:lstStyle/>
          <a:p>
            <a:r>
              <a:rPr lang="en-US" dirty="0"/>
              <a:t>Ecosystem Vocabulary</a:t>
            </a:r>
          </a:p>
        </p:txBody>
      </p:sp>
      <p:pic>
        <p:nvPicPr>
          <p:cNvPr id="1028" name="Picture 4" descr="Marine Ecosystems">
            <a:extLst>
              <a:ext uri="{FF2B5EF4-FFF2-40B4-BE49-F238E27FC236}">
                <a16:creationId xmlns:a16="http://schemas.microsoft.com/office/drawing/2014/main" id="{251ED376-0BA7-402C-BA43-78A840C1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26" y="2511413"/>
            <a:ext cx="5468748" cy="368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0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6EFD-EB22-47ED-A004-280CEDA9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Climate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3CC69-AD04-4C47-A88E-91F6E744E951}"/>
              </a:ext>
            </a:extLst>
          </p:cNvPr>
          <p:cNvSpPr txBox="1"/>
          <p:nvPr/>
        </p:nvSpPr>
        <p:spPr>
          <a:xfrm>
            <a:off x="529905" y="5847127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Long-term shifts in temperature and weather patterns</a:t>
            </a:r>
          </a:p>
        </p:txBody>
      </p:sp>
      <p:pic>
        <p:nvPicPr>
          <p:cNvPr id="6148" name="Picture 4" descr="What is climate change? A really simple guide - BBC News">
            <a:extLst>
              <a:ext uri="{FF2B5EF4-FFF2-40B4-BE49-F238E27FC236}">
                <a16:creationId xmlns:a16="http://schemas.microsoft.com/office/drawing/2014/main" id="{B12796CE-E906-49F2-8B30-96D72A5A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13" y="1690688"/>
            <a:ext cx="6801374" cy="383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E58-23DA-4B00-A5D7-83D34116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Photosynthesis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28CC-D91B-4E2D-84E7-EF890BC2B890}"/>
              </a:ext>
            </a:extLst>
          </p:cNvPr>
          <p:cNvSpPr txBox="1"/>
          <p:nvPr/>
        </p:nvSpPr>
        <p:spPr>
          <a:xfrm>
            <a:off x="529905" y="5704514"/>
            <a:ext cx="11132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process through which plants make food</a:t>
            </a:r>
          </a:p>
          <a:p>
            <a:pPr algn="ctr"/>
            <a:r>
              <a:rPr lang="en-US" sz="2800" dirty="0"/>
              <a:t>(Using water, carbon dioxide and energy from sunlight to make food) </a:t>
            </a:r>
          </a:p>
        </p:txBody>
      </p:sp>
      <p:pic>
        <p:nvPicPr>
          <p:cNvPr id="1026" name="Picture 2" descr="Decoding the secret language of photosynthesis | UCR News | UC Riverside">
            <a:extLst>
              <a:ext uri="{FF2B5EF4-FFF2-40B4-BE49-F238E27FC236}">
                <a16:creationId xmlns:a16="http://schemas.microsoft.com/office/drawing/2014/main" id="{EE5C722F-71D6-4168-A53E-2BF8740B1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 bwMode="auto">
          <a:xfrm>
            <a:off x="2966420" y="1602297"/>
            <a:ext cx="6259159" cy="377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organism that makes its own food</a:t>
            </a:r>
          </a:p>
        </p:txBody>
      </p:sp>
      <p:pic>
        <p:nvPicPr>
          <p:cNvPr id="2050" name="Picture 2" descr="5 Quick-growing Trees to Plant in Your Yard">
            <a:extLst>
              <a:ext uri="{FF2B5EF4-FFF2-40B4-BE49-F238E27FC236}">
                <a16:creationId xmlns:a16="http://schemas.microsoft.com/office/drawing/2014/main" id="{712C1BDF-787B-4950-B97B-CBDCDEC1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17" y="1988977"/>
            <a:ext cx="5760090" cy="288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Grow and Take Care of Indoor Plants">
            <a:extLst>
              <a:ext uri="{FF2B5EF4-FFF2-40B4-BE49-F238E27FC236}">
                <a16:creationId xmlns:a16="http://schemas.microsoft.com/office/drawing/2014/main" id="{B4EFCF16-8541-482E-87E5-36546CDE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5" y="1690688"/>
            <a:ext cx="5051520" cy="339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6EFD-EB22-47ED-A004-280CEDA9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3CC69-AD04-4C47-A88E-91F6E744E951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area in which living and nonliving things interact</a:t>
            </a:r>
          </a:p>
        </p:txBody>
      </p:sp>
      <p:pic>
        <p:nvPicPr>
          <p:cNvPr id="2050" name="Picture 2" descr="7 Types of Ecosystems - Earth How">
            <a:extLst>
              <a:ext uri="{FF2B5EF4-FFF2-40B4-BE49-F238E27FC236}">
                <a16:creationId xmlns:a16="http://schemas.microsoft.com/office/drawing/2014/main" id="{7FE0F871-F905-49F9-9E43-C9A4A5F6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9" y="2182404"/>
            <a:ext cx="4361267" cy="249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osystem - Definition, Structure, Functions &amp; Types">
            <a:extLst>
              <a:ext uri="{FF2B5EF4-FFF2-40B4-BE49-F238E27FC236}">
                <a16:creationId xmlns:a16="http://schemas.microsoft.com/office/drawing/2014/main" id="{69F36217-DA6C-4CB7-97CA-B39DC25C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6" y="2058835"/>
            <a:ext cx="4361267" cy="261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What organisms are involved in the decomposition of organic matter">
            <a:extLst>
              <a:ext uri="{FF2B5EF4-FFF2-40B4-BE49-F238E27FC236}">
                <a16:creationId xmlns:a16="http://schemas.microsoft.com/office/drawing/2014/main" id="{2E773500-2FF3-4311-B18C-15FEFC09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90" y="3335405"/>
            <a:ext cx="4318234" cy="215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Decomposer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441822" y="5797447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living thing that break down dead plants and animals</a:t>
            </a:r>
          </a:p>
        </p:txBody>
      </p:sp>
      <p:pic>
        <p:nvPicPr>
          <p:cNvPr id="4100" name="Picture 4" descr="19 Fascinating Facts About Decomposers - Facts.net">
            <a:extLst>
              <a:ext uri="{FF2B5EF4-FFF2-40B4-BE49-F238E27FC236}">
                <a16:creationId xmlns:a16="http://schemas.microsoft.com/office/drawing/2014/main" id="{3D2212B4-8EC6-44F9-A25B-C416EFA1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2" y="1826954"/>
            <a:ext cx="4029510" cy="220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llbugs and Sowbugs | University of Maryland Extension">
            <a:extLst>
              <a:ext uri="{FF2B5EF4-FFF2-40B4-BE49-F238E27FC236}">
                <a16:creationId xmlns:a16="http://schemas.microsoft.com/office/drawing/2014/main" id="{4276BA86-AEA0-44ED-A0CE-279218D3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53" y="1551930"/>
            <a:ext cx="4899170" cy="275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6EFD-EB22-47ED-A004-280CEDA9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Greenhouse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3CC69-AD04-4C47-A88E-91F6E744E951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process through which heat is trapped near the Earth’s surface by gases </a:t>
            </a:r>
          </a:p>
        </p:txBody>
      </p:sp>
      <p:pic>
        <p:nvPicPr>
          <p:cNvPr id="5122" name="Picture 2" descr="What Is the Greenhouse Effect? | NASA Climate Kids">
            <a:extLst>
              <a:ext uri="{FF2B5EF4-FFF2-40B4-BE49-F238E27FC236}">
                <a16:creationId xmlns:a16="http://schemas.microsoft.com/office/drawing/2014/main" id="{87C42337-99BC-4B14-BCEF-6FB8D3B9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08" y="1816217"/>
            <a:ext cx="3410693" cy="341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E0149-F658-46B1-91AD-77CA5627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8500"/>
            <a:ext cx="438150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5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441822" y="5729681"/>
            <a:ext cx="11132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organism that cannot make its own food;</a:t>
            </a:r>
          </a:p>
          <a:p>
            <a:pPr algn="ctr"/>
            <a:r>
              <a:rPr lang="en-US" sz="2800" dirty="0"/>
              <a:t>it must eat plants or animals for food</a:t>
            </a:r>
          </a:p>
        </p:txBody>
      </p:sp>
      <p:pic>
        <p:nvPicPr>
          <p:cNvPr id="3074" name="Picture 2" descr="Animals - Dartmoor Zoo">
            <a:extLst>
              <a:ext uri="{FF2B5EF4-FFF2-40B4-BE49-F238E27FC236}">
                <a16:creationId xmlns:a16="http://schemas.microsoft.com/office/drawing/2014/main" id="{6687CB46-73DC-4073-84D5-C33ACCF2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6855"/>
            <a:ext cx="5450980" cy="306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DB479-2198-449E-BC2E-E4D14842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" r="31758"/>
          <a:stretch/>
        </p:blipFill>
        <p:spPr>
          <a:xfrm flipH="1">
            <a:off x="995496" y="1819870"/>
            <a:ext cx="3844952" cy="32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0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6EFD-EB22-47ED-A004-280CEDA9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3CC69-AD04-4C47-A88E-91F6E744E951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area in which living and nonliving things interact</a:t>
            </a:r>
          </a:p>
        </p:txBody>
      </p:sp>
      <p:pic>
        <p:nvPicPr>
          <p:cNvPr id="2050" name="Picture 2" descr="7 Types of Ecosystems - Earth How">
            <a:extLst>
              <a:ext uri="{FF2B5EF4-FFF2-40B4-BE49-F238E27FC236}">
                <a16:creationId xmlns:a16="http://schemas.microsoft.com/office/drawing/2014/main" id="{7FE0F871-F905-49F9-9E43-C9A4A5F6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9" y="2182404"/>
            <a:ext cx="4361267" cy="249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osystem - Definition, Structure, Functions &amp; Types">
            <a:extLst>
              <a:ext uri="{FF2B5EF4-FFF2-40B4-BE49-F238E27FC236}">
                <a16:creationId xmlns:a16="http://schemas.microsoft.com/office/drawing/2014/main" id="{69F36217-DA6C-4CB7-97CA-B39DC25C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6" y="2058835"/>
            <a:ext cx="4361267" cy="261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6EFD-EB22-47ED-A004-280CEDA9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Greenhouse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3CC69-AD04-4C47-A88E-91F6E744E951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process through which heat is trapped near the Earth’s surface by gases </a:t>
            </a:r>
          </a:p>
        </p:txBody>
      </p:sp>
      <p:pic>
        <p:nvPicPr>
          <p:cNvPr id="5122" name="Picture 2" descr="What Is the Greenhouse Effect? | NASA Climate Kids">
            <a:extLst>
              <a:ext uri="{FF2B5EF4-FFF2-40B4-BE49-F238E27FC236}">
                <a16:creationId xmlns:a16="http://schemas.microsoft.com/office/drawing/2014/main" id="{87C42337-99BC-4B14-BCEF-6FB8D3B9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08" y="1816217"/>
            <a:ext cx="3410693" cy="341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E0149-F658-46B1-91AD-77CA5627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8500"/>
            <a:ext cx="438150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6EFD-EB22-47ED-A004-280CEDA9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Climate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3CC69-AD04-4C47-A88E-91F6E744E951}"/>
              </a:ext>
            </a:extLst>
          </p:cNvPr>
          <p:cNvSpPr txBox="1"/>
          <p:nvPr/>
        </p:nvSpPr>
        <p:spPr>
          <a:xfrm>
            <a:off x="529905" y="5847127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Long-term shifts in temperature and weather patterns</a:t>
            </a:r>
          </a:p>
        </p:txBody>
      </p:sp>
      <p:pic>
        <p:nvPicPr>
          <p:cNvPr id="6148" name="Picture 4" descr="What is climate change? A really simple guide - BBC News">
            <a:extLst>
              <a:ext uri="{FF2B5EF4-FFF2-40B4-BE49-F238E27FC236}">
                <a16:creationId xmlns:a16="http://schemas.microsoft.com/office/drawing/2014/main" id="{B12796CE-E906-49F2-8B30-96D72A5A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13" y="1690688"/>
            <a:ext cx="6801374" cy="383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E58-23DA-4B00-A5D7-83D34116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Photosynthesis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28CC-D91B-4E2D-84E7-EF890BC2B890}"/>
              </a:ext>
            </a:extLst>
          </p:cNvPr>
          <p:cNvSpPr txBox="1"/>
          <p:nvPr/>
        </p:nvSpPr>
        <p:spPr>
          <a:xfrm>
            <a:off x="529905" y="5704514"/>
            <a:ext cx="11132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process through which plants make food</a:t>
            </a:r>
          </a:p>
          <a:p>
            <a:pPr algn="ctr"/>
            <a:r>
              <a:rPr lang="en-US" sz="2800" dirty="0"/>
              <a:t>(Using water, carbon dioxide and energy from sunlight to make food) </a:t>
            </a:r>
          </a:p>
        </p:txBody>
      </p:sp>
      <p:pic>
        <p:nvPicPr>
          <p:cNvPr id="1026" name="Picture 2" descr="Decoding the secret language of photosynthesis | UCR News | UC Riverside">
            <a:extLst>
              <a:ext uri="{FF2B5EF4-FFF2-40B4-BE49-F238E27FC236}">
                <a16:creationId xmlns:a16="http://schemas.microsoft.com/office/drawing/2014/main" id="{EE5C722F-71D6-4168-A53E-2BF8740B1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 bwMode="auto">
          <a:xfrm>
            <a:off x="2966420" y="1602297"/>
            <a:ext cx="6259159" cy="377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organism that makes its own food</a:t>
            </a:r>
          </a:p>
        </p:txBody>
      </p:sp>
      <p:pic>
        <p:nvPicPr>
          <p:cNvPr id="2050" name="Picture 2" descr="5 Quick-growing Trees to Plant in Your Yard">
            <a:extLst>
              <a:ext uri="{FF2B5EF4-FFF2-40B4-BE49-F238E27FC236}">
                <a16:creationId xmlns:a16="http://schemas.microsoft.com/office/drawing/2014/main" id="{712C1BDF-787B-4950-B97B-CBDCDEC1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17" y="1988977"/>
            <a:ext cx="5760090" cy="288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Grow and Take Care of Indoor Plants">
            <a:extLst>
              <a:ext uri="{FF2B5EF4-FFF2-40B4-BE49-F238E27FC236}">
                <a16:creationId xmlns:a16="http://schemas.microsoft.com/office/drawing/2014/main" id="{B4EFCF16-8541-482E-87E5-36546CDE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5" y="1690688"/>
            <a:ext cx="5051520" cy="339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441822" y="5729681"/>
            <a:ext cx="11132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organism that cannot make its own food;</a:t>
            </a:r>
          </a:p>
          <a:p>
            <a:pPr algn="ctr"/>
            <a:r>
              <a:rPr lang="en-US" sz="2800" dirty="0"/>
              <a:t>it must eat plants or animals for food</a:t>
            </a:r>
          </a:p>
        </p:txBody>
      </p:sp>
      <p:pic>
        <p:nvPicPr>
          <p:cNvPr id="3074" name="Picture 2" descr="Animals - Dartmoor Zoo">
            <a:extLst>
              <a:ext uri="{FF2B5EF4-FFF2-40B4-BE49-F238E27FC236}">
                <a16:creationId xmlns:a16="http://schemas.microsoft.com/office/drawing/2014/main" id="{6687CB46-73DC-4073-84D5-C33ACCF2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6855"/>
            <a:ext cx="5450980" cy="306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DB479-2198-449E-BC2E-E4D14842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" r="31758"/>
          <a:stretch/>
        </p:blipFill>
        <p:spPr>
          <a:xfrm flipH="1">
            <a:off x="995496" y="1819870"/>
            <a:ext cx="3844952" cy="32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What organisms are involved in the decomposition of organic matter">
            <a:extLst>
              <a:ext uri="{FF2B5EF4-FFF2-40B4-BE49-F238E27FC236}">
                <a16:creationId xmlns:a16="http://schemas.microsoft.com/office/drawing/2014/main" id="{2E773500-2FF3-4311-B18C-15FEFC09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90" y="3335405"/>
            <a:ext cx="4318234" cy="215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Decomposer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441822" y="5797447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living thing that break down dead plants and animals</a:t>
            </a:r>
          </a:p>
        </p:txBody>
      </p:sp>
      <p:pic>
        <p:nvPicPr>
          <p:cNvPr id="4100" name="Picture 4" descr="19 Fascinating Facts About Decomposers - Facts.net">
            <a:extLst>
              <a:ext uri="{FF2B5EF4-FFF2-40B4-BE49-F238E27FC236}">
                <a16:creationId xmlns:a16="http://schemas.microsoft.com/office/drawing/2014/main" id="{3D2212B4-8EC6-44F9-A25B-C416EFA1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2" y="1826954"/>
            <a:ext cx="4029510" cy="220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llbugs and Sowbugs | University of Maryland Extension">
            <a:extLst>
              <a:ext uri="{FF2B5EF4-FFF2-40B4-BE49-F238E27FC236}">
                <a16:creationId xmlns:a16="http://schemas.microsoft.com/office/drawing/2014/main" id="{4276BA86-AEA0-44ED-A0CE-279218D3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53" y="1551930"/>
            <a:ext cx="4899170" cy="275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C4D-7488-4C3D-BD8F-ACEFC1DF3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2304"/>
            <a:ext cx="9144000" cy="1302055"/>
          </a:xfrm>
        </p:spPr>
        <p:txBody>
          <a:bodyPr>
            <a:normAutofit fontScale="90000"/>
          </a:bodyPr>
          <a:lstStyle/>
          <a:p>
            <a:r>
              <a:rPr lang="en-US" dirty="0"/>
              <a:t>Ecosystem Vocabulary Practice</a:t>
            </a:r>
            <a:br>
              <a:rPr lang="en-US" dirty="0"/>
            </a:br>
            <a:r>
              <a:rPr lang="en-US" dirty="0"/>
              <a:t>What is the word?</a:t>
            </a:r>
          </a:p>
        </p:txBody>
      </p:sp>
      <p:pic>
        <p:nvPicPr>
          <p:cNvPr id="1028" name="Picture 4" descr="Marine Ecosystems">
            <a:extLst>
              <a:ext uri="{FF2B5EF4-FFF2-40B4-BE49-F238E27FC236}">
                <a16:creationId xmlns:a16="http://schemas.microsoft.com/office/drawing/2014/main" id="{251ED376-0BA7-402C-BA43-78A840C1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26" y="2511413"/>
            <a:ext cx="5468748" cy="368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197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Ecosystem Vocabulary</vt:lpstr>
      <vt:lpstr>Ecosystem</vt:lpstr>
      <vt:lpstr>Greenhouse effect</vt:lpstr>
      <vt:lpstr>Climate change</vt:lpstr>
      <vt:lpstr>Photosynthesis</vt:lpstr>
      <vt:lpstr>Producer</vt:lpstr>
      <vt:lpstr>Consumer</vt:lpstr>
      <vt:lpstr>Decomposer</vt:lpstr>
      <vt:lpstr>Ecosystem Vocabulary Practice What is the word?</vt:lpstr>
      <vt:lpstr>Climate change</vt:lpstr>
      <vt:lpstr>Photosynthesis</vt:lpstr>
      <vt:lpstr>Producer</vt:lpstr>
      <vt:lpstr>Ecosystem</vt:lpstr>
      <vt:lpstr>Decomposer</vt:lpstr>
      <vt:lpstr>Greenhouse effect</vt:lpstr>
      <vt:lpstr>Consumer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Vocabulary</dc:title>
  <dc:creator>Carolyn R Markel</dc:creator>
  <cp:lastModifiedBy>Carolyn R Markel</cp:lastModifiedBy>
  <cp:revision>4</cp:revision>
  <dcterms:created xsi:type="dcterms:W3CDTF">2024-09-05T13:34:04Z</dcterms:created>
  <dcterms:modified xsi:type="dcterms:W3CDTF">2024-09-09T19:31:54Z</dcterms:modified>
</cp:coreProperties>
</file>