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0" r:id="rId8"/>
    <p:sldId id="261" r:id="rId9"/>
    <p:sldId id="264" r:id="rId10"/>
    <p:sldId id="267" r:id="rId11"/>
    <p:sldId id="268" r:id="rId12"/>
    <p:sldId id="269" r:id="rId13"/>
    <p:sldId id="265" r:id="rId14"/>
    <p:sldId id="271" r:id="rId15"/>
    <p:sldId id="266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1FCF9-2B2B-40EB-859A-F0CB86867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70E05F-14FB-429E-9820-F139E6317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E3569-EE12-4E4A-A0CF-F8C92210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6C4E4-56DB-4E82-877A-ABA5B5C3A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85C09-DAC4-48E1-AD95-1B6CBECD4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23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76185-AA74-4500-9FF4-C2D47C435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D82E12-0ABA-4B63-8EED-2D355EE34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C9591-E227-4D91-8259-7E66F8F62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B98B2-8F32-4683-9EA4-7A1946E4E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F685D-959C-49F5-804A-2ADD810C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859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0D7CA4-00B4-4386-9811-5A19ECC1A0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EB8E42-C3A2-470D-AE24-A17ACE449E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E4E7C-CA04-4048-AC8E-1B41CCFF8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BD728-CE41-4A7A-9ACF-3574D28EA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5C8067-7602-4BBE-B3CB-BBCBE3D46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937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ED439-B6E9-4E1E-846E-67D9B47E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BD1EA-6E19-4CD6-A2E0-78CE965B5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FD3FF-AE28-4D16-8859-72D8E2B86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143832-4C0C-4B1A-BD71-9B5A695A7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4FDF4-4E70-40FC-BCBA-E9E6654C6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79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FEE45-B49D-4DEC-9A47-B6EA4909A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E1A903-0572-49C4-90F4-15FB798A2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2BDB7-9C8B-4293-8775-D35CE0342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72F9C-0314-497E-9648-890C055C9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ECA7D-58B5-4FE6-91B4-EECEE97F6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44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AD725-A2D9-4B51-936A-D3E6CFE84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C4B36-7FA6-4D18-952D-D17279E46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A4B4E-BA28-4B95-A7FB-D586140BF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58AE7-D9E0-4F1A-B890-22A3633B8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E2EB8-3F66-4367-A538-D2B05EAED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302FA5-5DAE-466F-AE33-E07B98783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54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0BB84-A89E-41A8-A58D-A14FE92B4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4C2DA-0AB5-421C-AE76-EB583A3B7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8EB082-19AA-4F80-9B72-0D7FFED75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C9C1D7-0E25-4ED0-A182-D1DD37FED6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3D2E95-1842-4A7C-B165-991E6E6589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F8E21-5D85-4F2A-95C2-9807CD3BA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11584C-9461-4C15-BD17-74A35EC62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738058-A77D-4652-9D54-7A770122E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339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351F2-0A3D-4353-92E9-C4544619B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CD040C-F1BC-4F49-8EBA-63B67CFD9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8037CE-ECAA-4734-AA86-893600F2F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497D62-A749-49EE-9D4E-FA5639B2A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57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2FC597-619D-4BB5-9151-49444800A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73792E-E261-4187-BA5A-193117E66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61980-C140-49BB-AC5F-1F2685ECE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3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FAE4C-16F0-425C-A006-AABDDD50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D3BCE-4F99-418E-B961-FF95B969E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67D35F-7FD2-4BED-836B-DA1651DEE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94B1F9-EE17-428D-8C3F-C9EB272CE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8887BD-77ED-4672-A068-BEFC3274B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B21A9-9D50-4142-93DB-90286CCE8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52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2C609-3EB7-4BDC-B44F-F73E8FF1F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AF5BE9-B4F5-4DC0-B08C-30EBF8CCCE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0DA45-70C0-4DFF-8A75-CD7217921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109D7F-ACBC-4F84-BDAD-30B07A60F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66A99-0F04-4A26-8D6F-C1215CBD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6CF7E5-A565-41DA-8C15-A6B533930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0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B98501-AE30-455C-987B-4FAD2A66D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505753-C6EC-4FD6-A85A-5DA63D4BE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79386-E559-4430-AB71-C88A363127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D1425-260E-4F02-895C-107517C351B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C9426-F32C-461E-8508-9C0D3DC9E2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6AAD5-D3AB-4C71-9C39-A8B508B131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B547C-24E9-4EA2-8CE0-51CFDCDB0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75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DBC4D-7488-4C3D-BD8F-ACEFC1DF3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2304"/>
            <a:ext cx="9144000" cy="1302055"/>
          </a:xfrm>
        </p:spPr>
        <p:txBody>
          <a:bodyPr/>
          <a:lstStyle/>
          <a:p>
            <a:r>
              <a:rPr lang="en-US" dirty="0"/>
              <a:t>Ecosystem Vocabulary</a:t>
            </a:r>
          </a:p>
        </p:txBody>
      </p:sp>
      <p:pic>
        <p:nvPicPr>
          <p:cNvPr id="1028" name="Picture 4" descr="Marine Ecosystems">
            <a:extLst>
              <a:ext uri="{FF2B5EF4-FFF2-40B4-BE49-F238E27FC236}">
                <a16:creationId xmlns:a16="http://schemas.microsoft.com/office/drawing/2014/main" id="{251ED376-0BA7-402C-BA43-78A840C1F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626" y="2511413"/>
            <a:ext cx="5468748" cy="3688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809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76EFD-EB22-47ED-A004-280CEDA9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Climate change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73CC69-AD04-4C47-A88E-91F6E744E951}"/>
              </a:ext>
            </a:extLst>
          </p:cNvPr>
          <p:cNvSpPr txBox="1"/>
          <p:nvPr/>
        </p:nvSpPr>
        <p:spPr>
          <a:xfrm>
            <a:off x="529905" y="5847127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Long-term shifts in temperature and weather patterns</a:t>
            </a:r>
          </a:p>
        </p:txBody>
      </p:sp>
      <p:pic>
        <p:nvPicPr>
          <p:cNvPr id="6148" name="Picture 4" descr="What is climate change? A really simple guide - BBC News">
            <a:extLst>
              <a:ext uri="{FF2B5EF4-FFF2-40B4-BE49-F238E27FC236}">
                <a16:creationId xmlns:a16="http://schemas.microsoft.com/office/drawing/2014/main" id="{B12796CE-E906-49F2-8B30-96D72A5AC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313" y="1690688"/>
            <a:ext cx="6801374" cy="3832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36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AE58-23DA-4B00-A5D7-83D34116D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Photosynthesis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C328CC-D91B-4E2D-84E7-EF890BC2B890}"/>
              </a:ext>
            </a:extLst>
          </p:cNvPr>
          <p:cNvSpPr txBox="1"/>
          <p:nvPr/>
        </p:nvSpPr>
        <p:spPr>
          <a:xfrm>
            <a:off x="529905" y="5704514"/>
            <a:ext cx="11132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The process through which plants make food</a:t>
            </a:r>
          </a:p>
          <a:p>
            <a:pPr algn="ctr"/>
            <a:r>
              <a:rPr lang="en-US" sz="2800" dirty="0"/>
              <a:t>(Using water, carbon dioxide and energy from sunlight to make food) </a:t>
            </a:r>
          </a:p>
        </p:txBody>
      </p:sp>
      <p:pic>
        <p:nvPicPr>
          <p:cNvPr id="1026" name="Picture 2" descr="Decoding the secret language of photosynthesis | UCR News | UC Riverside">
            <a:extLst>
              <a:ext uri="{FF2B5EF4-FFF2-40B4-BE49-F238E27FC236}">
                <a16:creationId xmlns:a16="http://schemas.microsoft.com/office/drawing/2014/main" id="{EE5C722F-71D6-4168-A53E-2BF8740B1A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5"/>
          <a:stretch/>
        </p:blipFill>
        <p:spPr bwMode="auto">
          <a:xfrm>
            <a:off x="2966420" y="1602297"/>
            <a:ext cx="6259159" cy="3775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37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89C1-5E77-4DBC-89B3-0BB2F83F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Producer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BB17B-D1DD-4B27-8582-32C68E93F9F5}"/>
              </a:ext>
            </a:extLst>
          </p:cNvPr>
          <p:cNvSpPr txBox="1"/>
          <p:nvPr/>
        </p:nvSpPr>
        <p:spPr>
          <a:xfrm>
            <a:off x="529905" y="5704514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organism that makes its own food</a:t>
            </a:r>
          </a:p>
        </p:txBody>
      </p:sp>
      <p:pic>
        <p:nvPicPr>
          <p:cNvPr id="2050" name="Picture 2" descr="5 Quick-growing Trees to Plant in Your Yard">
            <a:extLst>
              <a:ext uri="{FF2B5EF4-FFF2-40B4-BE49-F238E27FC236}">
                <a16:creationId xmlns:a16="http://schemas.microsoft.com/office/drawing/2014/main" id="{712C1BDF-787B-4950-B97B-CBDCDEC10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917" y="1988977"/>
            <a:ext cx="5760090" cy="2880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ow to Grow and Take Care of Indoor Plants">
            <a:extLst>
              <a:ext uri="{FF2B5EF4-FFF2-40B4-BE49-F238E27FC236}">
                <a16:creationId xmlns:a16="http://schemas.microsoft.com/office/drawing/2014/main" id="{B4EFCF16-8541-482E-87E5-36546CDE9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05" y="1690688"/>
            <a:ext cx="5051520" cy="3397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64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76EFD-EB22-47ED-A004-280CEDA9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Ecosystem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73CC69-AD04-4C47-A88E-91F6E744E951}"/>
              </a:ext>
            </a:extLst>
          </p:cNvPr>
          <p:cNvSpPr txBox="1"/>
          <p:nvPr/>
        </p:nvSpPr>
        <p:spPr>
          <a:xfrm>
            <a:off x="529905" y="5704514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area in which living and nonliving things interact</a:t>
            </a:r>
          </a:p>
        </p:txBody>
      </p:sp>
      <p:pic>
        <p:nvPicPr>
          <p:cNvPr id="2050" name="Picture 2" descr="7 Types of Ecosystems - Earth How">
            <a:extLst>
              <a:ext uri="{FF2B5EF4-FFF2-40B4-BE49-F238E27FC236}">
                <a16:creationId xmlns:a16="http://schemas.microsoft.com/office/drawing/2014/main" id="{7FE0F871-F905-49F9-9E43-C9A4A5F6C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49" y="2182404"/>
            <a:ext cx="4361267" cy="2493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cosystem - Definition, Structure, Functions &amp; Types">
            <a:extLst>
              <a:ext uri="{FF2B5EF4-FFF2-40B4-BE49-F238E27FC236}">
                <a16:creationId xmlns:a16="http://schemas.microsoft.com/office/drawing/2014/main" id="{69F36217-DA6C-4CB7-97CA-B39DC25C3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316" y="2058835"/>
            <a:ext cx="4361267" cy="2616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0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What organisms are involved in the decomposition of organic matter">
            <a:extLst>
              <a:ext uri="{FF2B5EF4-FFF2-40B4-BE49-F238E27FC236}">
                <a16:creationId xmlns:a16="http://schemas.microsoft.com/office/drawing/2014/main" id="{2E773500-2FF3-4311-B18C-15FEFC095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690" y="3335405"/>
            <a:ext cx="4318234" cy="2159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5B89C1-5E77-4DBC-89B3-0BB2F83F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Decomposer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BB17B-D1DD-4B27-8582-32C68E93F9F5}"/>
              </a:ext>
            </a:extLst>
          </p:cNvPr>
          <p:cNvSpPr txBox="1"/>
          <p:nvPr/>
        </p:nvSpPr>
        <p:spPr>
          <a:xfrm>
            <a:off x="441822" y="5797447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 living thing that break down dead plants and animals</a:t>
            </a:r>
          </a:p>
        </p:txBody>
      </p:sp>
      <p:pic>
        <p:nvPicPr>
          <p:cNvPr id="4100" name="Picture 4" descr="19 Fascinating Facts About Decomposers - Facts.net">
            <a:extLst>
              <a:ext uri="{FF2B5EF4-FFF2-40B4-BE49-F238E27FC236}">
                <a16:creationId xmlns:a16="http://schemas.microsoft.com/office/drawing/2014/main" id="{3D2212B4-8EC6-44F9-A25B-C416EFA10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2" y="1826954"/>
            <a:ext cx="4029510" cy="2205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llbugs and Sowbugs | University of Maryland Extension">
            <a:extLst>
              <a:ext uri="{FF2B5EF4-FFF2-40B4-BE49-F238E27FC236}">
                <a16:creationId xmlns:a16="http://schemas.microsoft.com/office/drawing/2014/main" id="{4276BA86-AEA0-44ED-A0CE-279218D38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353" y="1551930"/>
            <a:ext cx="4899170" cy="2755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04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76EFD-EB22-47ED-A004-280CEDA9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Greenhouse effect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73CC69-AD04-4C47-A88E-91F6E744E951}"/>
              </a:ext>
            </a:extLst>
          </p:cNvPr>
          <p:cNvSpPr txBox="1"/>
          <p:nvPr/>
        </p:nvSpPr>
        <p:spPr>
          <a:xfrm>
            <a:off x="529905" y="5704514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The process through which heat is trapped near the Earth’s surface by gases </a:t>
            </a:r>
          </a:p>
        </p:txBody>
      </p:sp>
      <p:pic>
        <p:nvPicPr>
          <p:cNvPr id="5122" name="Picture 2" descr="What Is the Greenhouse Effect? | NASA Climate Kids">
            <a:extLst>
              <a:ext uri="{FF2B5EF4-FFF2-40B4-BE49-F238E27FC236}">
                <a16:creationId xmlns:a16="http://schemas.microsoft.com/office/drawing/2014/main" id="{87C42337-99BC-4B14-BCEF-6FB8D3B94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208" y="1816217"/>
            <a:ext cx="3410693" cy="3410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9E0149-F658-46B1-91AD-77CA56270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78500"/>
            <a:ext cx="4381500" cy="328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558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89C1-5E77-4DBC-89B3-0BB2F83F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Consumer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BB17B-D1DD-4B27-8582-32C68E93F9F5}"/>
              </a:ext>
            </a:extLst>
          </p:cNvPr>
          <p:cNvSpPr txBox="1"/>
          <p:nvPr/>
        </p:nvSpPr>
        <p:spPr>
          <a:xfrm>
            <a:off x="441822" y="5729681"/>
            <a:ext cx="11132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organism that cannot make its own food;</a:t>
            </a:r>
          </a:p>
          <a:p>
            <a:pPr algn="ctr"/>
            <a:r>
              <a:rPr lang="en-US" sz="2800" dirty="0"/>
              <a:t>it must eat plants or animals for food</a:t>
            </a:r>
          </a:p>
        </p:txBody>
      </p:sp>
      <p:pic>
        <p:nvPicPr>
          <p:cNvPr id="3074" name="Picture 2" descr="Animals - Dartmoor Zoo">
            <a:extLst>
              <a:ext uri="{FF2B5EF4-FFF2-40B4-BE49-F238E27FC236}">
                <a16:creationId xmlns:a16="http://schemas.microsoft.com/office/drawing/2014/main" id="{6687CB46-73DC-4073-84D5-C33ACCF23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86855"/>
            <a:ext cx="5450980" cy="3066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4DB479-2198-449E-BC2E-E4D148426A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7" r="31758"/>
          <a:stretch/>
        </p:blipFill>
        <p:spPr>
          <a:xfrm flipH="1">
            <a:off x="995496" y="1819870"/>
            <a:ext cx="3844952" cy="3218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803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76EFD-EB22-47ED-A004-280CEDA9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Ecosystem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73CC69-AD04-4C47-A88E-91F6E744E951}"/>
              </a:ext>
            </a:extLst>
          </p:cNvPr>
          <p:cNvSpPr txBox="1"/>
          <p:nvPr/>
        </p:nvSpPr>
        <p:spPr>
          <a:xfrm>
            <a:off x="529905" y="5704514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area in which living and nonliving things interact</a:t>
            </a:r>
          </a:p>
        </p:txBody>
      </p:sp>
      <p:pic>
        <p:nvPicPr>
          <p:cNvPr id="2050" name="Picture 2" descr="7 Types of Ecosystems - Earth How">
            <a:extLst>
              <a:ext uri="{FF2B5EF4-FFF2-40B4-BE49-F238E27FC236}">
                <a16:creationId xmlns:a16="http://schemas.microsoft.com/office/drawing/2014/main" id="{7FE0F871-F905-49F9-9E43-C9A4A5F6C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49" y="2182404"/>
            <a:ext cx="4361267" cy="2493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cosystem - Definition, Structure, Functions &amp; Types">
            <a:extLst>
              <a:ext uri="{FF2B5EF4-FFF2-40B4-BE49-F238E27FC236}">
                <a16:creationId xmlns:a16="http://schemas.microsoft.com/office/drawing/2014/main" id="{69F36217-DA6C-4CB7-97CA-B39DC25C3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316" y="2058835"/>
            <a:ext cx="4361267" cy="2616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0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76EFD-EB22-47ED-A004-280CEDA9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Greenhouse effect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73CC69-AD04-4C47-A88E-91F6E744E951}"/>
              </a:ext>
            </a:extLst>
          </p:cNvPr>
          <p:cNvSpPr txBox="1"/>
          <p:nvPr/>
        </p:nvSpPr>
        <p:spPr>
          <a:xfrm>
            <a:off x="529905" y="5704514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The process through which heat is trapped near the Earth’s surface by gases </a:t>
            </a:r>
          </a:p>
        </p:txBody>
      </p:sp>
      <p:pic>
        <p:nvPicPr>
          <p:cNvPr id="5122" name="Picture 2" descr="What Is the Greenhouse Effect? | NASA Climate Kids">
            <a:extLst>
              <a:ext uri="{FF2B5EF4-FFF2-40B4-BE49-F238E27FC236}">
                <a16:creationId xmlns:a16="http://schemas.microsoft.com/office/drawing/2014/main" id="{87C42337-99BC-4B14-BCEF-6FB8D3B94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208" y="1816217"/>
            <a:ext cx="3410693" cy="3410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9E0149-F658-46B1-91AD-77CA56270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78500"/>
            <a:ext cx="4381500" cy="328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29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76EFD-EB22-47ED-A004-280CEDA9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Climate change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73CC69-AD04-4C47-A88E-91F6E744E951}"/>
              </a:ext>
            </a:extLst>
          </p:cNvPr>
          <p:cNvSpPr txBox="1"/>
          <p:nvPr/>
        </p:nvSpPr>
        <p:spPr>
          <a:xfrm>
            <a:off x="529905" y="5847127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Long-term shifts in temperature and weather patterns</a:t>
            </a:r>
          </a:p>
        </p:txBody>
      </p:sp>
      <p:pic>
        <p:nvPicPr>
          <p:cNvPr id="6148" name="Picture 4" descr="What is climate change? A really simple guide - BBC News">
            <a:extLst>
              <a:ext uri="{FF2B5EF4-FFF2-40B4-BE49-F238E27FC236}">
                <a16:creationId xmlns:a16="http://schemas.microsoft.com/office/drawing/2014/main" id="{B12796CE-E906-49F2-8B30-96D72A5AC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313" y="1690688"/>
            <a:ext cx="6801374" cy="3832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27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AE58-23DA-4B00-A5D7-83D34116D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Photosynthesis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C328CC-D91B-4E2D-84E7-EF890BC2B890}"/>
              </a:ext>
            </a:extLst>
          </p:cNvPr>
          <p:cNvSpPr txBox="1"/>
          <p:nvPr/>
        </p:nvSpPr>
        <p:spPr>
          <a:xfrm>
            <a:off x="529905" y="5704514"/>
            <a:ext cx="11132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The process through which plants make food</a:t>
            </a:r>
          </a:p>
          <a:p>
            <a:pPr algn="ctr"/>
            <a:r>
              <a:rPr lang="en-US" sz="2800" dirty="0"/>
              <a:t>(Using water, carbon dioxide and energy from sunlight to make food) </a:t>
            </a:r>
          </a:p>
        </p:txBody>
      </p:sp>
      <p:pic>
        <p:nvPicPr>
          <p:cNvPr id="1026" name="Picture 2" descr="Decoding the secret language of photosynthesis | UCR News | UC Riverside">
            <a:extLst>
              <a:ext uri="{FF2B5EF4-FFF2-40B4-BE49-F238E27FC236}">
                <a16:creationId xmlns:a16="http://schemas.microsoft.com/office/drawing/2014/main" id="{EE5C722F-71D6-4168-A53E-2BF8740B1A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5"/>
          <a:stretch/>
        </p:blipFill>
        <p:spPr bwMode="auto">
          <a:xfrm>
            <a:off x="2966420" y="1602297"/>
            <a:ext cx="6259159" cy="3775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31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89C1-5E77-4DBC-89B3-0BB2F83F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Producer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BB17B-D1DD-4B27-8582-32C68E93F9F5}"/>
              </a:ext>
            </a:extLst>
          </p:cNvPr>
          <p:cNvSpPr txBox="1"/>
          <p:nvPr/>
        </p:nvSpPr>
        <p:spPr>
          <a:xfrm>
            <a:off x="529905" y="5704514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organism that makes its own food</a:t>
            </a:r>
          </a:p>
        </p:txBody>
      </p:sp>
      <p:pic>
        <p:nvPicPr>
          <p:cNvPr id="2050" name="Picture 2" descr="5 Quick-growing Trees to Plant in Your Yard">
            <a:extLst>
              <a:ext uri="{FF2B5EF4-FFF2-40B4-BE49-F238E27FC236}">
                <a16:creationId xmlns:a16="http://schemas.microsoft.com/office/drawing/2014/main" id="{712C1BDF-787B-4950-B97B-CBDCDEC10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917" y="1988977"/>
            <a:ext cx="5760090" cy="2880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ow to Grow and Take Care of Indoor Plants">
            <a:extLst>
              <a:ext uri="{FF2B5EF4-FFF2-40B4-BE49-F238E27FC236}">
                <a16:creationId xmlns:a16="http://schemas.microsoft.com/office/drawing/2014/main" id="{B4EFCF16-8541-482E-87E5-36546CDE9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05" y="1690688"/>
            <a:ext cx="5051520" cy="3397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50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89C1-5E77-4DBC-89B3-0BB2F83F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Consumer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BB17B-D1DD-4B27-8582-32C68E93F9F5}"/>
              </a:ext>
            </a:extLst>
          </p:cNvPr>
          <p:cNvSpPr txBox="1"/>
          <p:nvPr/>
        </p:nvSpPr>
        <p:spPr>
          <a:xfrm>
            <a:off x="441822" y="5729681"/>
            <a:ext cx="11132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organism that cannot make its own food;</a:t>
            </a:r>
          </a:p>
          <a:p>
            <a:pPr algn="ctr"/>
            <a:r>
              <a:rPr lang="en-US" sz="2800" dirty="0"/>
              <a:t>it must eat plants or animals for food</a:t>
            </a:r>
          </a:p>
        </p:txBody>
      </p:sp>
      <p:pic>
        <p:nvPicPr>
          <p:cNvPr id="3074" name="Picture 2" descr="Animals - Dartmoor Zoo">
            <a:extLst>
              <a:ext uri="{FF2B5EF4-FFF2-40B4-BE49-F238E27FC236}">
                <a16:creationId xmlns:a16="http://schemas.microsoft.com/office/drawing/2014/main" id="{6687CB46-73DC-4073-84D5-C33ACCF23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86855"/>
            <a:ext cx="5450980" cy="3066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4DB479-2198-449E-BC2E-E4D148426A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7" r="31758"/>
          <a:stretch/>
        </p:blipFill>
        <p:spPr>
          <a:xfrm flipH="1">
            <a:off x="995496" y="1819870"/>
            <a:ext cx="3844952" cy="3218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94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What organisms are involved in the decomposition of organic matter">
            <a:extLst>
              <a:ext uri="{FF2B5EF4-FFF2-40B4-BE49-F238E27FC236}">
                <a16:creationId xmlns:a16="http://schemas.microsoft.com/office/drawing/2014/main" id="{2E773500-2FF3-4311-B18C-15FEFC095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690" y="3335405"/>
            <a:ext cx="4318234" cy="2159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5B89C1-5E77-4DBC-89B3-0BB2F83F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Decomposer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BB17B-D1DD-4B27-8582-32C68E93F9F5}"/>
              </a:ext>
            </a:extLst>
          </p:cNvPr>
          <p:cNvSpPr txBox="1"/>
          <p:nvPr/>
        </p:nvSpPr>
        <p:spPr>
          <a:xfrm>
            <a:off x="441822" y="5797447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 living thing that break down dead plants and animals</a:t>
            </a:r>
          </a:p>
        </p:txBody>
      </p:sp>
      <p:pic>
        <p:nvPicPr>
          <p:cNvPr id="4100" name="Picture 4" descr="19 Fascinating Facts About Decomposers - Facts.net">
            <a:extLst>
              <a:ext uri="{FF2B5EF4-FFF2-40B4-BE49-F238E27FC236}">
                <a16:creationId xmlns:a16="http://schemas.microsoft.com/office/drawing/2014/main" id="{3D2212B4-8EC6-44F9-A25B-C416EFA10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2" y="1826954"/>
            <a:ext cx="4029510" cy="2205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llbugs and Sowbugs | University of Maryland Extension">
            <a:extLst>
              <a:ext uri="{FF2B5EF4-FFF2-40B4-BE49-F238E27FC236}">
                <a16:creationId xmlns:a16="http://schemas.microsoft.com/office/drawing/2014/main" id="{4276BA86-AEA0-44ED-A0CE-279218D38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353" y="1551930"/>
            <a:ext cx="4899170" cy="2755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47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DBC4D-7488-4C3D-BD8F-ACEFC1DF3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2304"/>
            <a:ext cx="9144000" cy="1302055"/>
          </a:xfrm>
        </p:spPr>
        <p:txBody>
          <a:bodyPr>
            <a:normAutofit fontScale="90000"/>
          </a:bodyPr>
          <a:lstStyle/>
          <a:p>
            <a:r>
              <a:rPr lang="en-US" dirty="0"/>
              <a:t>Ecosystem Vocabulary Practice</a:t>
            </a:r>
            <a:br>
              <a:rPr lang="en-US" dirty="0"/>
            </a:br>
            <a:r>
              <a:rPr lang="en-US" dirty="0"/>
              <a:t>What is the word?</a:t>
            </a:r>
          </a:p>
        </p:txBody>
      </p:sp>
      <p:pic>
        <p:nvPicPr>
          <p:cNvPr id="1028" name="Picture 4" descr="Marine Ecosystems">
            <a:extLst>
              <a:ext uri="{FF2B5EF4-FFF2-40B4-BE49-F238E27FC236}">
                <a16:creationId xmlns:a16="http://schemas.microsoft.com/office/drawing/2014/main" id="{251ED376-0BA7-402C-BA43-78A840C1F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626" y="2511413"/>
            <a:ext cx="5468748" cy="3688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414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197</Words>
  <Application>Microsoft Office PowerPoint</Application>
  <PresentationFormat>Widescreen</PresentationFormat>
  <Paragraphs>34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Ecosystem Vocabulary</vt:lpstr>
      <vt:lpstr>Ecosystem</vt:lpstr>
      <vt:lpstr>Greenhouse effect</vt:lpstr>
      <vt:lpstr>Climate change</vt:lpstr>
      <vt:lpstr>Photosynthesis</vt:lpstr>
      <vt:lpstr>Producer</vt:lpstr>
      <vt:lpstr>Consumer</vt:lpstr>
      <vt:lpstr>Decomposer</vt:lpstr>
      <vt:lpstr>Ecosystem Vocabulary Practice What is the word?</vt:lpstr>
      <vt:lpstr>Climate change</vt:lpstr>
      <vt:lpstr>Photosynthesis</vt:lpstr>
      <vt:lpstr>Producer</vt:lpstr>
      <vt:lpstr>Ecosystem</vt:lpstr>
      <vt:lpstr>Decomposer</vt:lpstr>
      <vt:lpstr>Greenhouse effect</vt:lpstr>
      <vt:lpstr>Consumer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Ecosystem Vocabulary</dc:title>
  <dc:creator>Carolyn R Markel</dc:creator>
  <cp:lastModifiedBy>Carolyn R Markel</cp:lastModifiedBy>
  <cp:revision>4</cp:revision>
  <dcterms:created xsi:type="dcterms:W3CDTF">2024-09-05T13:34:04Z</dcterms:created>
  <dcterms:modified xsi:type="dcterms:W3CDTF">2024-09-09T19:31:54Z</dcterms:modified>
</cp:coreProperties>
</file>