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63" r:id="rId5"/>
    <p:sldId id="265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83C93-E15C-3961-FD75-B68F27FD9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7DCC1-C92A-2E49-96A0-8A1800F66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DF0D3-58C8-E0CC-1410-32C89E472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E5D8-D55A-4315-A71E-1B5292D3F47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1030D-670B-161C-E845-2A100F229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2B465-4440-4CBC-723F-F8E3847F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44C-9610-4947-9513-A1A005E8C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2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4C8D-BD92-B3B1-73C5-34086EB59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169F4-32FF-DE89-27C3-84F7D681D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0435D-4C97-104B-B899-A37D090F6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E5D8-D55A-4315-A71E-1B5292D3F47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059AD-325C-10DE-C34A-993661975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51CF4-0D26-0C96-7ED4-D24F72F1B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44C-9610-4947-9513-A1A005E8C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8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CDD390-27DF-80B7-2802-5B79809C28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1A625D-2C1F-AF0C-4804-A1955F26E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96561-4C15-C817-9273-06FB11EA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E5D8-D55A-4315-A71E-1B5292D3F47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B41C1-E160-2626-BD3E-15274E6E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EB7E-EDA6-E557-B950-1826ABCB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44C-9610-4947-9513-A1A005E8C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9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6F31-7786-F472-A10B-741B382EC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B4CB6-8B04-8B5F-49D6-F78E58F62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B26C0-7B0F-D38A-BD70-3849B33C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E5D8-D55A-4315-A71E-1B5292D3F47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622A7-EAD5-20A8-7B04-E6946A53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BA380-0A35-1C1A-07A3-F41EDEA9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44C-9610-4947-9513-A1A005E8C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F8F38-8F14-8891-9160-B7C6EF180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6C7E8-9E08-3FCC-FECA-5EB0F7C00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D2697-9D71-AA75-7242-3E79A4B97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E5D8-D55A-4315-A71E-1B5292D3F47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99138-3CEA-55B5-0656-4D35F28E3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E2170-AB89-AFF9-E7A6-089BB2D9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44C-9610-4947-9513-A1A005E8C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2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A8AC-9A61-9869-688A-0738F2F3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6D17C-E040-5A90-7F01-E8F19792D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7924C-18F4-5DF2-37C5-043D816BD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0A153-FD21-12B6-7D55-1469B75B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E5D8-D55A-4315-A71E-1B5292D3F47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9B7F1-AB96-82B3-ECC8-60F8F890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953DE-AA2A-9E8C-661C-BF5BFB5D5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44C-9610-4947-9513-A1A005E8C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2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A6F8F-B600-3106-9DA5-5082CDFEF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70DE6-9023-E397-E0A9-7AD398EBC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A9CDD-7762-F822-8058-405049D6D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D68559-45E7-0D1E-A6F6-DFD5921B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1CB86A-6A29-9545-DE49-8D44370B83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CB32E3-67ED-0DE5-038D-D966C63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E5D8-D55A-4315-A71E-1B5292D3F47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2D57FF-6274-40CA-0E95-4FCB4E6DE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F68BAE-2E58-8FA5-80D1-F35B9416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44C-9610-4947-9513-A1A005E8C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5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BCF20-F1D5-696B-8C60-6AC3B63EC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6CE17E-5B22-E0BE-8BDB-11DF5D59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E5D8-D55A-4315-A71E-1B5292D3F47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E975B-1414-CAD9-45F5-7CC461923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803A8-41E9-A4A2-223F-95F9E9D7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44C-9610-4947-9513-A1A005E8C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6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7FEB9C-A9CF-92D3-5957-F1BC7DD9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E5D8-D55A-4315-A71E-1B5292D3F47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CDC967-9930-D1D3-26FE-003E2921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AF85F-25E0-A29C-D054-F76BA9A2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44C-9610-4947-9513-A1A005E8C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41557-F5E5-4837-1345-72192D48E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E1808-D601-4C15-29C2-F7EEBCB4E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DD5E0-7797-6383-A0A6-E7700260A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D8BD4-F8E3-5076-2273-AA4A32F8D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E5D8-D55A-4315-A71E-1B5292D3F47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AC870-0C8E-4481-EA5C-D48DC26B4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39238-CD93-5E6D-2FB3-5050A52C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44C-9610-4947-9513-A1A005E8C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5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69DD4-9B07-7F55-4A89-F4D98404D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4E3899-2D13-F22F-8696-2882BD8BDC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78F9C-D0BD-7B0C-67AC-4249E0742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BE132-B668-D01F-54C8-B371AB604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E5D8-D55A-4315-A71E-1B5292D3F47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8949D-67FF-B86F-56A4-069DB203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E8F66-529E-C446-C074-641DD944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44C-9610-4947-9513-A1A005E8C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5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E373F0-8F54-89FC-5C85-BA51EA5C5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88031-116D-B802-2BD8-45D1A64EE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63213-83E1-4E50-A5FF-CBF8666E0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8E5D8-D55A-4315-A71E-1B5292D3F47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2FE51-04D7-B7A5-23F6-4E7875207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59597-7E90-7BF4-9CA3-F7C338D28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744C-9610-4947-9513-A1A005E8C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C6C8E-6AA8-46A1-9DFB-0674B2766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2521"/>
            <a:ext cx="12192000" cy="1495002"/>
          </a:xfrm>
        </p:spPr>
        <p:txBody>
          <a:bodyPr/>
          <a:lstStyle/>
          <a:p>
            <a:r>
              <a:rPr lang="en-US" dirty="0"/>
              <a:t>Weather Vocabulary</a:t>
            </a:r>
          </a:p>
        </p:txBody>
      </p:sp>
      <p:pic>
        <p:nvPicPr>
          <p:cNvPr id="1026" name="Picture 2" descr="The Future of Weather, Climate and Water across Generations | United Nations">
            <a:extLst>
              <a:ext uri="{FF2B5EF4-FFF2-40B4-BE49-F238E27FC236}">
                <a16:creationId xmlns:a16="http://schemas.microsoft.com/office/drawing/2014/main" id="{ADB9C19A-EBBC-4DB6-8FCC-8E5D7443B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60" y="2355769"/>
            <a:ext cx="6369079" cy="3566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84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8BB54-F412-E37F-1842-D57327C5F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6954E-01A2-DBDC-96B3-C611A1180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Tornado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7FB474-ECEE-B915-F630-4082320367A9}"/>
              </a:ext>
            </a:extLst>
          </p:cNvPr>
          <p:cNvSpPr txBox="1"/>
          <p:nvPr/>
        </p:nvSpPr>
        <p:spPr>
          <a:xfrm>
            <a:off x="179294" y="5863905"/>
            <a:ext cx="12012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violently rotating column of air touching the ground</a:t>
            </a:r>
          </a:p>
        </p:txBody>
      </p:sp>
      <p:pic>
        <p:nvPicPr>
          <p:cNvPr id="1026" name="Picture 2" descr="Tornado - Wikipedia">
            <a:extLst>
              <a:ext uri="{FF2B5EF4-FFF2-40B4-BE49-F238E27FC236}">
                <a16:creationId xmlns:a16="http://schemas.microsoft.com/office/drawing/2014/main" id="{ADC0A454-7182-F07B-AE8A-C0269872D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59" y="1602442"/>
            <a:ext cx="51816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0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7842-970B-43DA-B1E6-F899738F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Hurricane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29D2E-71DF-44D3-8A88-0890A1396261}"/>
              </a:ext>
            </a:extLst>
          </p:cNvPr>
          <p:cNvSpPr txBox="1"/>
          <p:nvPr/>
        </p:nvSpPr>
        <p:spPr>
          <a:xfrm>
            <a:off x="600635" y="5810116"/>
            <a:ext cx="11116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tropical system with winds that have reached a constant speed of 74 miles per hour or more</a:t>
            </a:r>
          </a:p>
        </p:txBody>
      </p:sp>
      <p:pic>
        <p:nvPicPr>
          <p:cNvPr id="4" name="Picture 2" descr="Tropical Storm vs Hurricane: What's the Difference?">
            <a:extLst>
              <a:ext uri="{FF2B5EF4-FFF2-40B4-BE49-F238E27FC236}">
                <a16:creationId xmlns:a16="http://schemas.microsoft.com/office/drawing/2014/main" id="{28453E28-3599-291B-6771-BA14CF56C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08" y="2014364"/>
            <a:ext cx="4951880" cy="2829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opical Storm Eta on path into Gulf of Mexico">
            <a:extLst>
              <a:ext uri="{FF2B5EF4-FFF2-40B4-BE49-F238E27FC236}">
                <a16:creationId xmlns:a16="http://schemas.microsoft.com/office/drawing/2014/main" id="{7040567E-F74F-4D88-4085-F0DF8BFC1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947" y="2014364"/>
            <a:ext cx="4842435" cy="3227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57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4F01F-BD96-BA51-06D2-8B4FE1748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078E-BC97-CF58-7391-1549AEBF8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Air Mass</a:t>
            </a:r>
          </a:p>
        </p:txBody>
      </p:sp>
      <p:pic>
        <p:nvPicPr>
          <p:cNvPr id="2050" name="Picture 2" descr="The Transport of Air Masses: bringing warm air northward and colder air  southward">
            <a:extLst>
              <a:ext uri="{FF2B5EF4-FFF2-40B4-BE49-F238E27FC236}">
                <a16:creationId xmlns:a16="http://schemas.microsoft.com/office/drawing/2014/main" id="{9223B675-5461-916D-82E7-E2F8B69AB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58" y="2159204"/>
            <a:ext cx="3429000" cy="272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E3F158-8777-AB67-A874-06783CF59BB3}"/>
              </a:ext>
            </a:extLst>
          </p:cNvPr>
          <p:cNvSpPr txBox="1"/>
          <p:nvPr/>
        </p:nvSpPr>
        <p:spPr>
          <a:xfrm>
            <a:off x="12584" y="5863905"/>
            <a:ext cx="12179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large body of air with a specific temperature and moisture</a:t>
            </a:r>
          </a:p>
        </p:txBody>
      </p:sp>
      <p:pic>
        <p:nvPicPr>
          <p:cNvPr id="2052" name="Picture 4" descr="Air masses explained: What happens when they collide?">
            <a:extLst>
              <a:ext uri="{FF2B5EF4-FFF2-40B4-BE49-F238E27FC236}">
                <a16:creationId xmlns:a16="http://schemas.microsoft.com/office/drawing/2014/main" id="{E011251A-2E03-5642-4582-3A5D28B89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7"/>
          <a:stretch/>
        </p:blipFill>
        <p:spPr bwMode="auto">
          <a:xfrm>
            <a:off x="5181600" y="2023014"/>
            <a:ext cx="6172200" cy="2860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24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3AF89-E512-F9A0-26DD-09F772FE1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0DB9-2C14-7053-92C9-35EA7605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Air pressure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9791E7-9A91-2355-0128-7012CAB2E0F9}"/>
              </a:ext>
            </a:extLst>
          </p:cNvPr>
          <p:cNvSpPr txBox="1"/>
          <p:nvPr/>
        </p:nvSpPr>
        <p:spPr>
          <a:xfrm>
            <a:off x="12584" y="5863905"/>
            <a:ext cx="12179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the pressure within the atmosphere of Earth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04CCBF-78EC-A5E7-4A93-8004A2513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31" y="1906589"/>
            <a:ext cx="5538069" cy="3275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Air Pressure and Weather Educational Resources K12 Learning, Earth Science,  Practical Life Skills, Science Lesson Plans, Activities, Experiments,  Homeschool Help">
            <a:extLst>
              <a:ext uri="{FF2B5EF4-FFF2-40B4-BE49-F238E27FC236}">
                <a16:creationId xmlns:a16="http://schemas.microsoft.com/office/drawing/2014/main" id="{B940D593-207A-6642-915C-5593AB875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3"/>
          <a:stretch/>
        </p:blipFill>
        <p:spPr bwMode="auto">
          <a:xfrm>
            <a:off x="6972129" y="2196351"/>
            <a:ext cx="4661940" cy="269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65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7842-970B-43DA-B1E6-F899738F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29D2E-71DF-44D3-8A88-0890A1396261}"/>
              </a:ext>
            </a:extLst>
          </p:cNvPr>
          <p:cNvSpPr txBox="1"/>
          <p:nvPr/>
        </p:nvSpPr>
        <p:spPr>
          <a:xfrm>
            <a:off x="629174" y="5863905"/>
            <a:ext cx="9899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leading edge of a moving air mass</a:t>
            </a:r>
          </a:p>
        </p:txBody>
      </p:sp>
      <p:pic>
        <p:nvPicPr>
          <p:cNvPr id="3074" name="Picture 2" descr="Weather Fronts | Climate &amp; Weather">
            <a:extLst>
              <a:ext uri="{FF2B5EF4-FFF2-40B4-BE49-F238E27FC236}">
                <a16:creationId xmlns:a16="http://schemas.microsoft.com/office/drawing/2014/main" id="{5DEDB2D4-3E1B-4908-A708-1BC0B7D35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4" y="2358486"/>
            <a:ext cx="4625678" cy="2141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ccluded Fronts in Weather: Definition">
            <a:extLst>
              <a:ext uri="{FF2B5EF4-FFF2-40B4-BE49-F238E27FC236}">
                <a16:creationId xmlns:a16="http://schemas.microsoft.com/office/drawing/2014/main" id="{592EE666-C1DB-4DE6-BDA8-D51BD3D64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86" y="1946246"/>
            <a:ext cx="4803848" cy="2965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50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7842-970B-43DA-B1E6-F899738F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Updraft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29D2E-71DF-44D3-8A88-0890A1396261}"/>
              </a:ext>
            </a:extLst>
          </p:cNvPr>
          <p:cNvSpPr txBox="1"/>
          <p:nvPr/>
        </p:nvSpPr>
        <p:spPr>
          <a:xfrm>
            <a:off x="0" y="58843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upward current of air</a:t>
            </a:r>
          </a:p>
        </p:txBody>
      </p:sp>
      <p:pic>
        <p:nvPicPr>
          <p:cNvPr id="4098" name="Picture 2" descr="Updraft and downdraft | Air Movement, Atmospheric Pressure &amp; Wind |  Britannica">
            <a:extLst>
              <a:ext uri="{FF2B5EF4-FFF2-40B4-BE49-F238E27FC236}">
                <a16:creationId xmlns:a16="http://schemas.microsoft.com/office/drawing/2014/main" id="{DCA9CA91-5D60-86F8-F377-7571F7045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06" y="1690688"/>
            <a:ext cx="7001436" cy="3732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97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7842-970B-43DA-B1E6-F899738F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Evacuate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29D2E-71DF-44D3-8A88-0890A1396261}"/>
              </a:ext>
            </a:extLst>
          </p:cNvPr>
          <p:cNvSpPr txBox="1"/>
          <p:nvPr/>
        </p:nvSpPr>
        <p:spPr>
          <a:xfrm>
            <a:off x="0" y="57947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 move people from a dangerous place to somewhere safe</a:t>
            </a:r>
          </a:p>
        </p:txBody>
      </p:sp>
      <p:pic>
        <p:nvPicPr>
          <p:cNvPr id="5122" name="Picture 2" descr="70+ Employees Evacuate Stock Illustrations, Royalty-Free Vector Graphics &amp;  Clip Art - iStock">
            <a:extLst>
              <a:ext uri="{FF2B5EF4-FFF2-40B4-BE49-F238E27FC236}">
                <a16:creationId xmlns:a16="http://schemas.microsoft.com/office/drawing/2014/main" id="{CAAD303A-E494-8683-D169-F8E7F73C1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17" y="1902670"/>
            <a:ext cx="4349003" cy="304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urricane evacuation plan | Foremost Insurance Group">
            <a:extLst>
              <a:ext uri="{FF2B5EF4-FFF2-40B4-BE49-F238E27FC236}">
                <a16:creationId xmlns:a16="http://schemas.microsoft.com/office/drawing/2014/main" id="{B110A9A5-17A7-0B71-9421-6CD496FFD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00" y="1758017"/>
            <a:ext cx="4782883" cy="3186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12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80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Weather Vocabulary</vt:lpstr>
      <vt:lpstr>Tornado</vt:lpstr>
      <vt:lpstr>Hurricane</vt:lpstr>
      <vt:lpstr>Air Mass</vt:lpstr>
      <vt:lpstr>Air pressure</vt:lpstr>
      <vt:lpstr>Front</vt:lpstr>
      <vt:lpstr>Updraft</vt:lpstr>
      <vt:lpstr>Evacuate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Carolyn Markel</dc:creator>
  <cp:lastModifiedBy>Carolyn Markel</cp:lastModifiedBy>
  <cp:revision>2</cp:revision>
  <dcterms:created xsi:type="dcterms:W3CDTF">2024-11-11T14:42:46Z</dcterms:created>
  <dcterms:modified xsi:type="dcterms:W3CDTF">2024-11-11T14:55:03Z</dcterms:modified>
</cp:coreProperties>
</file>