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69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081654-9E0E-23F6-ACE3-87B2FD6F94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03B270-02C3-AB0F-0B19-1E4CA973E3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C426F4-B423-520A-4B21-D491E8389A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E287A-E984-443D-BC1F-F10F89DE64C3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5845DC-1D3F-4B22-9A0E-17D165A527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0F493D-3EFB-08C8-813C-B8A52414FF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D5257-83C2-4E59-B4DC-B57243DA33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1130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5A7D8C-C54F-3462-F278-5B6D53A41F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078AB9-3930-5511-FD04-DFC30A799C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39CE78-87AD-673B-42C0-646D227361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E287A-E984-443D-BC1F-F10F89DE64C3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3EB5DE-0F15-99D9-F5FC-1E6F7D0C7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7979C6-9666-7CEC-F04E-5F0DA4C858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D5257-83C2-4E59-B4DC-B57243DA33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096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C9CAD38-C866-7182-E8BD-18F25438D2C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3747437-5FFA-E647-FE37-7C6DB7D156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BDA334-FADA-23CA-0690-0B07FDAA6B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E287A-E984-443D-BC1F-F10F89DE64C3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8FB8F3-1C27-BC1B-CD45-5767C1CE2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52E69-6EF1-0BF2-7201-C01614DF43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D5257-83C2-4E59-B4DC-B57243DA33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8957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010C14-03AD-2A6E-CFB7-98449A57A1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7764BF-6409-F5FE-0FE6-451BE97469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BCCAAF-3D90-9E44-BA3B-F5F2ABED95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E287A-E984-443D-BC1F-F10F89DE64C3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13C2E4-A099-86AF-E04C-915EA3202C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FAEA06-5FA6-7F03-FF10-21B7892F60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D5257-83C2-4E59-B4DC-B57243DA33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695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4C060B-F870-7C03-6142-544889FC7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5FF197-3D13-B08B-49B0-2D5AA48A0A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16B033-7B70-AD96-B0E3-7967A896ED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E287A-E984-443D-BC1F-F10F89DE64C3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752E9B-F76A-6FE1-F503-4D25E62E72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5D5D96-E779-E433-54D5-8313BC23AE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D5257-83C2-4E59-B4DC-B57243DA33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7944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0D66E3-F358-8DD7-7C97-FC0440E4E6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4DDA75-3F73-5820-674D-3C71456457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BB440F-EC4C-FB44-38B8-BC7E755D85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87B518-E2AB-8FFC-9A15-5BB8239678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E287A-E984-443D-BC1F-F10F89DE64C3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568B27-37E9-29D8-19DF-B90C508514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BC00BC-23AF-55CB-5406-D0C7FED481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D5257-83C2-4E59-B4DC-B57243DA33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1273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A95180-24C8-0484-F43F-D21C3E28A0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2A8B77-0FAC-1182-0D6A-27575B542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80F091-FFA8-F4B9-0B1B-32AB588095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A0655DA-189F-8595-66FA-AF1A2328E3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A9259A4-759E-5C2D-35E8-EEF2EB640F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65A6508-77B0-3540-F551-F0622E4EF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E287A-E984-443D-BC1F-F10F89DE64C3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BFF887C-723D-E60E-6832-D672A52098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C3C3C20-EE93-4CE3-22F8-3D36D21A2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D5257-83C2-4E59-B4DC-B57243DA33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765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496278-4534-D05D-807D-8BE53467FB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5A2883-D5B5-F0F8-7C15-E0723C3738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E287A-E984-443D-BC1F-F10F89DE64C3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ADFF3C0-5AC3-AFD3-4DC2-594DEA9B2A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79A118-92D8-0A79-7C67-2ACEAFA2E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D5257-83C2-4E59-B4DC-B57243DA33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8451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A07DC3C-042F-4D2B-D3DF-BC1A2D6675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E287A-E984-443D-BC1F-F10F89DE64C3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14B2112-C1F2-AD76-C365-3964F8766C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C50C90-E2C6-3AAA-85D0-02E072BE80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D5257-83C2-4E59-B4DC-B57243DA33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470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FCBB4A-1087-7E94-FB7B-7AD43B12E6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3A3FA0-AA6B-C6C2-CB54-EC9433F7EF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F10F7C-BC53-DEF9-9F36-C5643FB557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79E8F9-DEAA-5AD6-7583-71A643D6FA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E287A-E984-443D-BC1F-F10F89DE64C3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D370BB-02D5-BB7D-5BFE-17C3F551B8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08080D-34B1-AB8C-1EE5-8D79479BB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D5257-83C2-4E59-B4DC-B57243DA33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7065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367FEB-BA27-2F4D-D46D-1E522F31F5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3872C16-3C93-DF00-36CE-30545F7242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7E26D3-ADA4-6921-FB2F-45791E2CE0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5E05ED-E30F-FC11-BC90-8EA5F3D535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E287A-E984-443D-BC1F-F10F89DE64C3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95A980-7C02-B15F-6914-4D8B95537B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FC8D73-EB0C-EC6E-1D81-82180DB75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D5257-83C2-4E59-B4DC-B57243DA33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3353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203AA76-6629-C087-555B-E1C57CEDEF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E72880-CDFB-DDCC-F7BE-5B4267618E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7BADCD-E436-189D-23FF-49661F74D8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9E287A-E984-443D-BC1F-F10F89DE64C3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3E4D8B-EF86-D5FD-90C8-20F5759939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C60AE8-A264-51E3-2E1D-702F04A73E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2D5257-83C2-4E59-B4DC-B57243DA33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706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09DA02-282B-686F-8FBD-D035DC8E81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2387600"/>
          </a:xfrm>
        </p:spPr>
        <p:txBody>
          <a:bodyPr/>
          <a:lstStyle/>
          <a:p>
            <a:r>
              <a:rPr lang="en-US" dirty="0"/>
              <a:t>Frederick Douglass Vocabulary</a:t>
            </a:r>
          </a:p>
        </p:txBody>
      </p:sp>
      <p:pic>
        <p:nvPicPr>
          <p:cNvPr id="1026" name="Picture 2" descr="Becoming Frederick Douglass | PBS">
            <a:extLst>
              <a:ext uri="{FF2B5EF4-FFF2-40B4-BE49-F238E27FC236}">
                <a16:creationId xmlns:a16="http://schemas.microsoft.com/office/drawing/2014/main" id="{991FEEE0-AF9F-0F4A-48F4-FE32C14408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2141" y="2735730"/>
            <a:ext cx="6167718" cy="34693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45234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8F9467-C268-C873-617E-DA10AED872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Primary Source vs. Secondary Source</a:t>
            </a:r>
          </a:p>
        </p:txBody>
      </p:sp>
      <p:pic>
        <p:nvPicPr>
          <p:cNvPr id="2050" name="Picture 2" descr="Frederick Douglass | Book by David W. Blight | Official Publisher Page |  Simon &amp; Schuster">
            <a:extLst>
              <a:ext uri="{FF2B5EF4-FFF2-40B4-BE49-F238E27FC236}">
                <a16:creationId xmlns:a16="http://schemas.microsoft.com/office/drawing/2014/main" id="{8CA40AC0-54F0-0F76-6392-6B25CB0ECB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799" y="1637193"/>
            <a:ext cx="2402541" cy="36264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Narrative of the Life of Frederick Douglass, an American Slave (Signature  Classics) by Frederick Douglass, Paperback | Barnes &amp; Noble®">
            <a:extLst>
              <a:ext uri="{FF2B5EF4-FFF2-40B4-BE49-F238E27FC236}">
                <a16:creationId xmlns:a16="http://schemas.microsoft.com/office/drawing/2014/main" id="{2A6F84F9-C7DC-CAE7-1ECE-88E96BF364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436" y="1690688"/>
            <a:ext cx="2306891" cy="35194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A8589C2-E974-51DD-9987-BEB1D3B6E401}"/>
              </a:ext>
            </a:extLst>
          </p:cNvPr>
          <p:cNvSpPr txBox="1"/>
          <p:nvPr/>
        </p:nvSpPr>
        <p:spPr>
          <a:xfrm>
            <a:off x="640977" y="5432611"/>
            <a:ext cx="47333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i="0" dirty="0">
                <a:solidFill>
                  <a:srgbClr val="001D35"/>
                </a:solidFill>
                <a:effectLst/>
                <a:latin typeface="Google Sans"/>
              </a:rPr>
              <a:t>Primary Source - a document or artifact that provides first-hand evidence about a topic of study</a:t>
            </a:r>
            <a:endParaRPr lang="en-US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98AC5F3-1455-A270-60D8-89D7BAC92787}"/>
              </a:ext>
            </a:extLst>
          </p:cNvPr>
          <p:cNvSpPr txBox="1"/>
          <p:nvPr/>
        </p:nvSpPr>
        <p:spPr>
          <a:xfrm>
            <a:off x="6270811" y="5432612"/>
            <a:ext cx="59211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1D35"/>
                </a:solidFill>
                <a:latin typeface="Google Sans"/>
              </a:rPr>
              <a:t>Secondary</a:t>
            </a:r>
            <a:r>
              <a:rPr lang="en-US" sz="2400" b="0" i="0" dirty="0">
                <a:solidFill>
                  <a:srgbClr val="001D35"/>
                </a:solidFill>
                <a:effectLst/>
                <a:latin typeface="Google Sans"/>
              </a:rPr>
              <a:t> Source - a document, image, or object that analyzes, interprets, or summarizes information from primary sources</a:t>
            </a:r>
            <a:endParaRPr lang="en-US" sz="24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EF72F28-2924-887E-7521-09518CF01180}"/>
              </a:ext>
            </a:extLst>
          </p:cNvPr>
          <p:cNvSpPr/>
          <p:nvPr/>
        </p:nvSpPr>
        <p:spPr>
          <a:xfrm>
            <a:off x="5827059" y="1864659"/>
            <a:ext cx="94131" cy="4768281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450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D635BE-07E0-3E06-EEBE-F02C3EBCB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Enslavement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97A19F4-139F-4918-4A19-ED9034062F93}"/>
              </a:ext>
            </a:extLst>
          </p:cNvPr>
          <p:cNvSpPr txBox="1"/>
          <p:nvPr/>
        </p:nvSpPr>
        <p:spPr>
          <a:xfrm>
            <a:off x="838200" y="5811198"/>
            <a:ext cx="111431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the act of taking or holding someone as a slave</a:t>
            </a:r>
          </a:p>
        </p:txBody>
      </p:sp>
      <p:pic>
        <p:nvPicPr>
          <p:cNvPr id="3074" name="Picture 2" descr="Migration MuseumDepartures podcast episode 4 – Emigration and Enslavement -  Migration Museum">
            <a:extLst>
              <a:ext uri="{FF2B5EF4-FFF2-40B4-BE49-F238E27FC236}">
                <a16:creationId xmlns:a16="http://schemas.microsoft.com/office/drawing/2014/main" id="{C6A31600-FC5C-5F94-E7A3-68C047A08F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486" y="1690688"/>
            <a:ext cx="5057961" cy="36086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Of One Blood? Cotton Mather's Christian Slavery — Partnership of Historic  Bostons">
            <a:extLst>
              <a:ext uri="{FF2B5EF4-FFF2-40B4-BE49-F238E27FC236}">
                <a16:creationId xmlns:a16="http://schemas.microsoft.com/office/drawing/2014/main" id="{9A8CC01D-26DE-8D61-1A02-DF200D4A07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2142" y="1860857"/>
            <a:ext cx="4045604" cy="33657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7709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865AA3-4AF3-4A91-F660-F10E91706A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745F16-31E8-420B-4629-63BA2A5DD6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Master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69DBCC5-6E9E-29C2-07CC-B1B2A5CD8633}"/>
              </a:ext>
            </a:extLst>
          </p:cNvPr>
          <p:cNvSpPr txBox="1"/>
          <p:nvPr/>
        </p:nvSpPr>
        <p:spPr>
          <a:xfrm>
            <a:off x="2028264" y="5667762"/>
            <a:ext cx="740036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a man who has people working for him, especially servants or slaves</a:t>
            </a:r>
          </a:p>
        </p:txBody>
      </p:sp>
      <p:pic>
        <p:nvPicPr>
          <p:cNvPr id="4098" name="Picture 2" descr="Slave Master with Slaves (Study for The American Historical Epic) – Works –  Terra Foundation for American Art">
            <a:extLst>
              <a:ext uri="{FF2B5EF4-FFF2-40B4-BE49-F238E27FC236}">
                <a16:creationId xmlns:a16="http://schemas.microsoft.com/office/drawing/2014/main" id="{69620384-0ED5-5E1F-6330-0C2DF6DB5F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315" y="1920182"/>
            <a:ext cx="3564591" cy="31083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Slave code | Definition, History, &amp; Facts | Britannica">
            <a:extLst>
              <a:ext uri="{FF2B5EF4-FFF2-40B4-BE49-F238E27FC236}">
                <a16:creationId xmlns:a16="http://schemas.microsoft.com/office/drawing/2014/main" id="{A23324F3-8B48-D363-50DB-4F15EA8676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141" y="1949746"/>
            <a:ext cx="5259568" cy="29585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4974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A6FAAA-27B6-775D-BC58-5365AF288C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4525B3-CE05-7340-C71A-0216530C2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Abolitionist/Abolish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E64920D-2173-8757-BE4E-C268623DD3F8}"/>
              </a:ext>
            </a:extLst>
          </p:cNvPr>
          <p:cNvSpPr txBox="1"/>
          <p:nvPr/>
        </p:nvSpPr>
        <p:spPr>
          <a:xfrm>
            <a:off x="1705534" y="5415657"/>
            <a:ext cx="855008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Abolitionist - </a:t>
            </a:r>
            <a:r>
              <a:rPr lang="en-US" sz="3200" b="0" i="0" dirty="0">
                <a:solidFill>
                  <a:srgbClr val="040C28"/>
                </a:solidFill>
                <a:effectLst/>
                <a:latin typeface="Google Sans"/>
              </a:rPr>
              <a:t>a person who wants to stop slavery</a:t>
            </a:r>
          </a:p>
          <a:p>
            <a:pPr algn="ctr"/>
            <a:r>
              <a:rPr lang="en-US" sz="3200" dirty="0"/>
              <a:t>Abolish – to formally end or stop something</a:t>
            </a:r>
          </a:p>
        </p:txBody>
      </p:sp>
      <p:pic>
        <p:nvPicPr>
          <p:cNvPr id="5122" name="Picture 2" descr="Modern Abolitionist Coalition">
            <a:extLst>
              <a:ext uri="{FF2B5EF4-FFF2-40B4-BE49-F238E27FC236}">
                <a16:creationId xmlns:a16="http://schemas.microsoft.com/office/drawing/2014/main" id="{0AABC9E7-B0E6-F5C2-DEB4-824AFE20E3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928"/>
          <a:stretch/>
        </p:blipFill>
        <p:spPr bwMode="auto">
          <a:xfrm>
            <a:off x="7198658" y="1985426"/>
            <a:ext cx="3260777" cy="2578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ow Women Abolitionists Fought Enslavement">
            <a:extLst>
              <a:ext uri="{FF2B5EF4-FFF2-40B4-BE49-F238E27FC236}">
                <a16:creationId xmlns:a16="http://schemas.microsoft.com/office/drawing/2014/main" id="{8BF6DF2C-7138-EF2C-E033-2291F3A30C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562" y="1708638"/>
            <a:ext cx="4101353" cy="32810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5736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55211E-102B-991D-C21C-0E4D10ECB5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D091EE-6443-22FD-8A4B-EE295382F8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Orator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9AA7E26-DD3A-9C60-C411-26374A72A4DF}"/>
              </a:ext>
            </a:extLst>
          </p:cNvPr>
          <p:cNvSpPr txBox="1"/>
          <p:nvPr/>
        </p:nvSpPr>
        <p:spPr>
          <a:xfrm>
            <a:off x="1231239" y="5666669"/>
            <a:ext cx="101099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a public speaker, especially one who is eloquent or skilled</a:t>
            </a:r>
          </a:p>
        </p:txBody>
      </p:sp>
      <p:pic>
        <p:nvPicPr>
          <p:cNvPr id="6146" name="Picture 2" descr="Frederick Douglass Memorial – Jay Hall Carpenter Sculptor">
            <a:extLst>
              <a:ext uri="{FF2B5EF4-FFF2-40B4-BE49-F238E27FC236}">
                <a16:creationId xmlns:a16="http://schemas.microsoft.com/office/drawing/2014/main" id="{ABCC874C-EA77-BBCC-09E3-89E5117C67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6648" y="1947582"/>
            <a:ext cx="1973294" cy="29628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Frederick Douglass statue in Talbot County, Md. | A statue o… | Flickr">
            <a:extLst>
              <a:ext uri="{FF2B5EF4-FFF2-40B4-BE49-F238E27FC236}">
                <a16:creationId xmlns:a16="http://schemas.microsoft.com/office/drawing/2014/main" id="{4DC3C216-9C3D-E7AD-EFF3-0664FE7AAF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213" y="2047594"/>
            <a:ext cx="4292139" cy="28628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7038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103</Words>
  <Application>Microsoft Office PowerPoint</Application>
  <PresentationFormat>Widescreen</PresentationFormat>
  <Paragraphs>13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Google Sans</vt:lpstr>
      <vt:lpstr>Office Theme</vt:lpstr>
      <vt:lpstr>Frederick Douglass Vocabulary</vt:lpstr>
      <vt:lpstr>Primary Source vs. Secondary Source</vt:lpstr>
      <vt:lpstr>Enslavement</vt:lpstr>
      <vt:lpstr>Master</vt:lpstr>
      <vt:lpstr>Abolitionist/Abolish</vt:lpstr>
      <vt:lpstr>Orator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Carolyn Markel</dc:creator>
  <cp:lastModifiedBy>Carolyn Markel</cp:lastModifiedBy>
  <cp:revision>1</cp:revision>
  <dcterms:created xsi:type="dcterms:W3CDTF">2024-11-11T21:04:26Z</dcterms:created>
  <dcterms:modified xsi:type="dcterms:W3CDTF">2024-11-11T21:15:09Z</dcterms:modified>
</cp:coreProperties>
</file>