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57P0x8ZQ5mFE3dnP4s17kd0CV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431721" y="551911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How to Tell if a Source is Reliable</a:t>
            </a:r>
            <a:endParaRPr/>
          </a:p>
        </p:txBody>
      </p:sp>
      <p:pic>
        <p:nvPicPr>
          <p:cNvPr descr="Stopping the spread of fake news, one class at a time - USC International  Academy" id="85" name="Google Shape;85;p1"/>
          <p:cNvPicPr preferRelativeResize="0"/>
          <p:nvPr/>
        </p:nvPicPr>
        <p:blipFill rotWithShape="1">
          <a:blip r:embed="rId3">
            <a:alphaModFix/>
          </a:blip>
          <a:srcRect b="20751" l="5773" r="4999" t="19987"/>
          <a:stretch/>
        </p:blipFill>
        <p:spPr>
          <a:xfrm>
            <a:off x="3356994" y="3496112"/>
            <a:ext cx="5478012" cy="238760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1.  Who is the author?</a:t>
            </a:r>
            <a:endParaRPr/>
          </a:p>
        </p:txBody>
      </p:sp>
      <p:sp>
        <p:nvSpPr>
          <p:cNvPr id="91" name="Google Shape;91;p2"/>
          <p:cNvSpPr txBox="1"/>
          <p:nvPr/>
        </p:nvSpPr>
        <p:spPr>
          <a:xfrm>
            <a:off x="486562" y="1906189"/>
            <a:ext cx="398477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author listed?</a:t>
            </a:r>
            <a:endParaRPr/>
          </a:p>
        </p:txBody>
      </p:sp>
      <p:sp>
        <p:nvSpPr>
          <p:cNvPr id="92" name="Google Shape;92;p2"/>
          <p:cNvSpPr txBox="1"/>
          <p:nvPr/>
        </p:nvSpPr>
        <p:spPr>
          <a:xfrm>
            <a:off x="486562" y="3020053"/>
            <a:ext cx="468105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so, what are the author’s qualifications?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486561" y="4563589"/>
            <a:ext cx="494111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author qualified to be writing on this topic?</a:t>
            </a:r>
            <a:endParaRPr/>
          </a:p>
        </p:txBody>
      </p:sp>
      <p:pic>
        <p:nvPicPr>
          <p:cNvPr descr="Writer clipart. Free download transparent .PNG | Creazilla"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635683" y="1906189"/>
            <a:ext cx="4047692" cy="4125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2.  Who is the publisher?</a:t>
            </a:r>
            <a:endParaRPr/>
          </a:p>
        </p:txBody>
      </p:sp>
      <p:sp>
        <p:nvSpPr>
          <p:cNvPr id="100" name="Google Shape;100;p3"/>
          <p:cNvSpPr txBox="1"/>
          <p:nvPr/>
        </p:nvSpPr>
        <p:spPr>
          <a:xfrm>
            <a:off x="461600" y="2022243"/>
            <a:ext cx="549478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identify who published the material?</a:t>
            </a:r>
            <a:endParaRPr/>
          </a:p>
        </p:txBody>
      </p:sp>
      <p:sp>
        <p:nvSpPr>
          <p:cNvPr id="101" name="Google Shape;101;p3"/>
          <p:cNvSpPr txBox="1"/>
          <p:nvPr/>
        </p:nvSpPr>
        <p:spPr>
          <a:xfrm>
            <a:off x="417060" y="4622313"/>
            <a:ext cx="539971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there contact information listed for the publisher ?</a:t>
            </a:r>
            <a:endParaRPr/>
          </a:p>
        </p:txBody>
      </p:sp>
      <p:pic>
        <p:nvPicPr>
          <p:cNvPr descr="Website of Journal Publisher - International Science Editing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2130472"/>
            <a:ext cx="5777450" cy="3493643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03" name="Google Shape;103;p3"/>
          <p:cNvSpPr txBox="1"/>
          <p:nvPr/>
        </p:nvSpPr>
        <p:spPr>
          <a:xfrm>
            <a:off x="417060" y="3554127"/>
            <a:ext cx="549478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publisher reputable?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3. If it is a website, what is the domain?</a:t>
            </a:r>
            <a:endParaRPr/>
          </a:p>
        </p:txBody>
      </p:sp>
      <p:sp>
        <p:nvSpPr>
          <p:cNvPr id="109" name="Google Shape;109;p4"/>
          <p:cNvSpPr txBox="1"/>
          <p:nvPr/>
        </p:nvSpPr>
        <p:spPr>
          <a:xfrm>
            <a:off x="415256" y="1921247"/>
            <a:ext cx="616590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Websites with .com, .net or .org can be purchased by anyone.</a:t>
            </a:r>
            <a:endParaRPr/>
          </a:p>
        </p:txBody>
      </p:sp>
      <p:sp>
        <p:nvSpPr>
          <p:cNvPr id="110" name="Google Shape;110;p4"/>
          <p:cNvSpPr txBox="1"/>
          <p:nvPr/>
        </p:nvSpPr>
        <p:spPr>
          <a:xfrm>
            <a:off x="415256" y="3800785"/>
            <a:ext cx="625818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.gov is for government websites</a:t>
            </a:r>
            <a:endParaRPr/>
          </a:p>
        </p:txBody>
      </p:sp>
      <p:pic>
        <p:nvPicPr>
          <p:cNvPr descr="Why Marketers Should Care About The 1,300 New Top-Level Domains" id="111" name="Google Shape;11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79453" y="1896732"/>
            <a:ext cx="3943350" cy="394335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12" name="Google Shape;112;p4"/>
          <p:cNvSpPr txBox="1"/>
          <p:nvPr/>
        </p:nvSpPr>
        <p:spPr>
          <a:xfrm>
            <a:off x="415256" y="5147040"/>
            <a:ext cx="716419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.edu is for colleges and universities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4.  What is the date?</a:t>
            </a:r>
            <a:endParaRPr/>
          </a:p>
        </p:txBody>
      </p:sp>
      <p:pic>
        <p:nvPicPr>
          <p:cNvPr descr="calendar, clocks, alarm clock. time management concept, deadline.  Appointment, important date concept. Calendar date deadline notification.  Vector illustration 4485534 Vector Art at Vecteezy" id="118" name="Google Shape;11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28033" y="2046913"/>
            <a:ext cx="4825767" cy="321717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19" name="Google Shape;119;p5"/>
          <p:cNvSpPr txBox="1"/>
          <p:nvPr/>
        </p:nvSpPr>
        <p:spPr>
          <a:xfrm>
            <a:off x="562063" y="2290362"/>
            <a:ext cx="398477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date listed?</a:t>
            </a:r>
            <a:endParaRPr/>
          </a:p>
        </p:txBody>
      </p:sp>
      <p:sp>
        <p:nvSpPr>
          <p:cNvPr id="120" name="Google Shape;120;p5"/>
          <p:cNvSpPr txBox="1"/>
          <p:nvPr/>
        </p:nvSpPr>
        <p:spPr>
          <a:xfrm>
            <a:off x="562063" y="3536368"/>
            <a:ext cx="473977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so, is the information current or out of date?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5.  What is the purpose?</a:t>
            </a:r>
            <a:endParaRPr/>
          </a:p>
        </p:txBody>
      </p:sp>
      <p:sp>
        <p:nvSpPr>
          <p:cNvPr id="126" name="Google Shape;126;p6"/>
          <p:cNvSpPr txBox="1"/>
          <p:nvPr/>
        </p:nvSpPr>
        <p:spPr>
          <a:xfrm>
            <a:off x="257263" y="1816697"/>
            <a:ext cx="886157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the publisher have a mission statement?</a:t>
            </a:r>
            <a:endParaRPr/>
          </a:p>
        </p:txBody>
      </p:sp>
      <p:sp>
        <p:nvSpPr>
          <p:cNvPr id="127" name="Google Shape;127;p6"/>
          <p:cNvSpPr txBox="1"/>
          <p:nvPr/>
        </p:nvSpPr>
        <p:spPr>
          <a:xfrm>
            <a:off x="257263" y="2917221"/>
            <a:ext cx="845889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source trying to get you to buy something?</a:t>
            </a:r>
            <a:endParaRPr/>
          </a:p>
        </p:txBody>
      </p:sp>
      <p:sp>
        <p:nvSpPr>
          <p:cNvPr id="128" name="Google Shape;128;p6"/>
          <p:cNvSpPr txBox="1"/>
          <p:nvPr/>
        </p:nvSpPr>
        <p:spPr>
          <a:xfrm>
            <a:off x="257263" y="5238041"/>
            <a:ext cx="512986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Is there a bias?</a:t>
            </a:r>
            <a:endParaRPr/>
          </a:p>
        </p:txBody>
      </p:sp>
      <p:pic>
        <p:nvPicPr>
          <p:cNvPr descr="How to Create the Right Purpose for Your Business | Inc.com" id="129" name="Google Shape;129;p6"/>
          <p:cNvPicPr preferRelativeResize="0"/>
          <p:nvPr/>
        </p:nvPicPr>
        <p:blipFill rotWithShape="1">
          <a:blip r:embed="rId3">
            <a:alphaModFix/>
          </a:blip>
          <a:srcRect b="0" l="0" r="30207" t="0"/>
          <a:stretch/>
        </p:blipFill>
        <p:spPr>
          <a:xfrm>
            <a:off x="8951053" y="2527481"/>
            <a:ext cx="2983684" cy="2404701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30" name="Google Shape;130;p6"/>
          <p:cNvSpPr txBox="1"/>
          <p:nvPr/>
        </p:nvSpPr>
        <p:spPr>
          <a:xfrm>
            <a:off x="257263" y="4077631"/>
            <a:ext cx="805622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information presented as fact or opinion?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6.  Is information supported?</a:t>
            </a:r>
            <a:endParaRPr/>
          </a:p>
        </p:txBody>
      </p:sp>
      <p:sp>
        <p:nvSpPr>
          <p:cNvPr id="136" name="Google Shape;136;p7"/>
          <p:cNvSpPr txBox="1"/>
          <p:nvPr/>
        </p:nvSpPr>
        <p:spPr>
          <a:xfrm>
            <a:off x="434832" y="3246289"/>
            <a:ext cx="51300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Reputable sources will cite sources where information comes from </a:t>
            </a:r>
            <a:endParaRPr/>
          </a:p>
        </p:txBody>
      </p:sp>
      <p:pic>
        <p:nvPicPr>
          <p:cNvPr descr="Why you should cite your sources in your content and how to do it" id="137" name="Google Shape;13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26634" y="2164110"/>
            <a:ext cx="4697836" cy="295816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38" name="Google Shape;138;p7"/>
          <p:cNvSpPr txBox="1"/>
          <p:nvPr/>
        </p:nvSpPr>
        <p:spPr>
          <a:xfrm>
            <a:off x="529907" y="5122279"/>
            <a:ext cx="512986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working links to other websites?</a:t>
            </a:r>
            <a:endParaRPr/>
          </a:p>
        </p:txBody>
      </p:sp>
      <p:sp>
        <p:nvSpPr>
          <p:cNvPr id="139" name="Google Shape;139;p7"/>
          <p:cNvSpPr txBox="1"/>
          <p:nvPr/>
        </p:nvSpPr>
        <p:spPr>
          <a:xfrm>
            <a:off x="529907" y="1814126"/>
            <a:ext cx="512986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quotes and statistics?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7. Is it professional?</a:t>
            </a:r>
            <a:endParaRPr/>
          </a:p>
        </p:txBody>
      </p:sp>
      <p:sp>
        <p:nvSpPr>
          <p:cNvPr id="145" name="Google Shape;145;p8"/>
          <p:cNvSpPr txBox="1"/>
          <p:nvPr/>
        </p:nvSpPr>
        <p:spPr>
          <a:xfrm>
            <a:off x="532702" y="2080219"/>
            <a:ext cx="512986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spelling and grammar errors?</a:t>
            </a:r>
            <a:endParaRPr/>
          </a:p>
        </p:txBody>
      </p:sp>
      <p:pic>
        <p:nvPicPr>
          <p:cNvPr descr="Transparent Professional Clipart, HD Png Download , Transparent Png Image -  PNGitem" id="146" name="Google Shape;14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945" y="2020261"/>
            <a:ext cx="2902678" cy="3592423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47" name="Google Shape;147;p8"/>
          <p:cNvSpPr txBox="1"/>
          <p:nvPr/>
        </p:nvSpPr>
        <p:spPr>
          <a:xfrm>
            <a:off x="440422" y="3538220"/>
            <a:ext cx="597715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material well-designed?</a:t>
            </a:r>
            <a:endParaRPr/>
          </a:p>
        </p:txBody>
      </p:sp>
      <p:sp>
        <p:nvSpPr>
          <p:cNvPr id="148" name="Google Shape;148;p8"/>
          <p:cNvSpPr txBox="1"/>
          <p:nvPr/>
        </p:nvSpPr>
        <p:spPr>
          <a:xfrm>
            <a:off x="440422" y="4738549"/>
            <a:ext cx="5876488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there anything on the website that you know is untrue or too unbelievable?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2022-12-08T20:17:41Z</dcterms:created>
  <dc:creator>Carolyn R Markel</dc:creator>
</cp:coreProperties>
</file>