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TePQfRN5jMUjnkWqqvgWdwnnZ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3d2ba1ab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13d2ba1abc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1327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Evolution Vocabulary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925" y="2725737"/>
            <a:ext cx="88201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Adaptation</a:t>
            </a:r>
            <a:endParaRPr/>
          </a:p>
        </p:txBody>
      </p:sp>
      <p:sp>
        <p:nvSpPr>
          <p:cNvPr id="150" name="Google Shape;150;p9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trait that makes an organism better able to survive in its environment </a:t>
            </a:r>
            <a:endParaRPr/>
          </a:p>
        </p:txBody>
      </p:sp>
      <p:pic>
        <p:nvPicPr>
          <p:cNvPr descr="What are adaptations? Adaptations in Biology Examples"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13307"/>
          <a:stretch/>
        </p:blipFill>
        <p:spPr>
          <a:xfrm>
            <a:off x="2820099" y="2114026"/>
            <a:ext cx="6551802" cy="319493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Evolution</a:t>
            </a:r>
            <a:endParaRPr/>
          </a:p>
        </p:txBody>
      </p:sp>
      <p:sp>
        <p:nvSpPr>
          <p:cNvPr id="157" name="Google Shape;157;p10"/>
          <p:cNvSpPr txBox="1"/>
          <p:nvPr/>
        </p:nvSpPr>
        <p:spPr>
          <a:xfrm>
            <a:off x="676711" y="5738070"/>
            <a:ext cx="108385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gradual change of a species over time</a:t>
            </a:r>
            <a:endParaRPr/>
          </a:p>
        </p:txBody>
      </p:sp>
      <p:pic>
        <p:nvPicPr>
          <p:cNvPr descr="The evolution of the Elephant | Hirvikota"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854" y="1828800"/>
            <a:ext cx="3056276" cy="34730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ow did fins evolve into feet?" id="159" name="Google Shape;1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741" y="2405281"/>
            <a:ext cx="5953125" cy="20764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Convergence</a:t>
            </a: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0" y="583034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not closely related species develop the similar traits independently</a:t>
            </a:r>
            <a:endParaRPr/>
          </a:p>
        </p:txBody>
      </p:sp>
      <p:pic>
        <p:nvPicPr>
          <p:cNvPr descr="Convergent Evolution — Definition &amp; Examples - Expii"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27109"/>
          <a:stretch/>
        </p:blipFill>
        <p:spPr>
          <a:xfrm>
            <a:off x="1319171" y="2147581"/>
            <a:ext cx="4077749" cy="2972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ivergent &amp; Convergent Evolution | Comparison &amp; Examples Video" id="167" name="Google Shape;167;p11"/>
          <p:cNvPicPr preferRelativeResize="0"/>
          <p:nvPr/>
        </p:nvPicPr>
        <p:blipFill rotWithShape="1">
          <a:blip r:embed="rId4">
            <a:alphaModFix/>
          </a:blip>
          <a:srcRect b="11753" l="47309" r="3940" t="13043"/>
          <a:stretch/>
        </p:blipFill>
        <p:spPr>
          <a:xfrm>
            <a:off x="6929305" y="2147582"/>
            <a:ext cx="3425505" cy="2972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Natural Selection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0" y="583034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best suited to their environments are most likely to survive and reproduce</a:t>
            </a:r>
            <a:endParaRPr/>
          </a:p>
        </p:txBody>
      </p:sp>
      <p:pic>
        <p:nvPicPr>
          <p:cNvPr descr="Natural Selection and Populations - Advanced | CK-12 Foundation"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23" y="1948885"/>
            <a:ext cx="4363847" cy="32117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OL LS.11 Natural Selection - Standards" id="175" name="Google Shape;175;p12"/>
          <p:cNvPicPr preferRelativeResize="0"/>
          <p:nvPr/>
        </p:nvPicPr>
        <p:blipFill rotWithShape="1">
          <a:blip r:embed="rId4">
            <a:alphaModFix/>
          </a:blip>
          <a:srcRect b="0" l="0" r="0" t="49175"/>
          <a:stretch/>
        </p:blipFill>
        <p:spPr>
          <a:xfrm>
            <a:off x="5902355" y="2236094"/>
            <a:ext cx="5535210" cy="26373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Mutation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change in genetic material</a:t>
            </a:r>
            <a:endParaRPr/>
          </a:p>
        </p:txBody>
      </p:sp>
      <p:pic>
        <p:nvPicPr>
          <p:cNvPr descr="Got mutation? 'Base editors' fix genomes one nucleotide at a time"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97" y="2105920"/>
            <a:ext cx="4709058" cy="26461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Teenage Mutant Ninja Turtles | Monster Wiki | Fandom" id="183" name="Google Shape;1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356" y="1818030"/>
            <a:ext cx="4485314" cy="33639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Theory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well-supported explanation for observations made in the natural world</a:t>
            </a:r>
            <a:endParaRPr/>
          </a:p>
        </p:txBody>
      </p:sp>
      <p:pic>
        <p:nvPicPr>
          <p:cNvPr descr="Theory Definition in Science"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9427" y="1542059"/>
            <a:ext cx="5660821" cy="37738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Evolution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676711" y="5738070"/>
            <a:ext cx="108385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gradual change of a species over time</a:t>
            </a:r>
            <a:endParaRPr/>
          </a:p>
        </p:txBody>
      </p:sp>
      <p:pic>
        <p:nvPicPr>
          <p:cNvPr descr="The evolution of the Elephant | Hirvikota" id="197" name="Google Shape;1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854" y="1828800"/>
            <a:ext cx="3056276" cy="34730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ow did fins evolve into feet?" id="198" name="Google Shape;1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741" y="2405281"/>
            <a:ext cx="5953125" cy="20764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Convergence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0" y="583034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not closely related species develop the similar traits independently</a:t>
            </a:r>
            <a:endParaRPr/>
          </a:p>
        </p:txBody>
      </p:sp>
      <p:pic>
        <p:nvPicPr>
          <p:cNvPr descr="Convergent Evolution — Definition &amp; Examples - Expii" id="205" name="Google Shape;205;p16"/>
          <p:cNvPicPr preferRelativeResize="0"/>
          <p:nvPr/>
        </p:nvPicPr>
        <p:blipFill rotWithShape="1">
          <a:blip r:embed="rId3">
            <a:alphaModFix/>
          </a:blip>
          <a:srcRect b="0" l="0" r="0" t="27109"/>
          <a:stretch/>
        </p:blipFill>
        <p:spPr>
          <a:xfrm>
            <a:off x="1319171" y="2147581"/>
            <a:ext cx="4077749" cy="2972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ivergent &amp; Convergent Evolution | Comparison &amp; Examples Video" id="206" name="Google Shape;206;p16"/>
          <p:cNvPicPr preferRelativeResize="0"/>
          <p:nvPr/>
        </p:nvPicPr>
        <p:blipFill rotWithShape="1">
          <a:blip r:embed="rId4">
            <a:alphaModFix/>
          </a:blip>
          <a:srcRect b="11753" l="47309" r="3940" t="13043"/>
          <a:stretch/>
        </p:blipFill>
        <p:spPr>
          <a:xfrm>
            <a:off x="6929305" y="2147582"/>
            <a:ext cx="3425505" cy="2972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Mutation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change in genetic material</a:t>
            </a:r>
            <a:endParaRPr/>
          </a:p>
        </p:txBody>
      </p:sp>
      <p:pic>
        <p:nvPicPr>
          <p:cNvPr descr="Got mutation? 'Base editors' fix genomes one nucleotide at a time" id="213" name="Google Shape;2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97" y="2105920"/>
            <a:ext cx="4709058" cy="26461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Teenage Mutant Ninja Turtles | Monster Wiki | Fandom" id="214" name="Google Shape;2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356" y="1818030"/>
            <a:ext cx="4485314" cy="33639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Theory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well-supported explanation for observations made in the natural world</a:t>
            </a:r>
            <a:endParaRPr/>
          </a:p>
        </p:txBody>
      </p:sp>
      <p:pic>
        <p:nvPicPr>
          <p:cNvPr descr="Theory Definition in Science" id="221" name="Google Shape;2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9427" y="1542059"/>
            <a:ext cx="5660821" cy="37738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Evolution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676711" y="5738070"/>
            <a:ext cx="108385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gradual change of a species over time</a:t>
            </a:r>
            <a:endParaRPr/>
          </a:p>
        </p:txBody>
      </p:sp>
      <p:pic>
        <p:nvPicPr>
          <p:cNvPr descr="The evolution of the Elephant | Hirvikota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854" y="1828800"/>
            <a:ext cx="3056276" cy="34730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ow did fins evolve into feet?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741" y="2405281"/>
            <a:ext cx="5953125" cy="20764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Natural Selection</a:t>
            </a:r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0" y="583034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best suited to their environments are most likely to survive and reproduce</a:t>
            </a:r>
            <a:endParaRPr/>
          </a:p>
        </p:txBody>
      </p:sp>
      <p:pic>
        <p:nvPicPr>
          <p:cNvPr descr="Natural Selection and Populations - Advanced | CK-12 Foundation" id="228" name="Google Shape;2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23" y="1948885"/>
            <a:ext cx="4363847" cy="32117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OL LS.11 Natural Selection - Standards" id="229" name="Google Shape;229;p19"/>
          <p:cNvPicPr preferRelativeResize="0"/>
          <p:nvPr/>
        </p:nvPicPr>
        <p:blipFill rotWithShape="1">
          <a:blip r:embed="rId4">
            <a:alphaModFix/>
          </a:blip>
          <a:srcRect b="0" l="0" r="0" t="49175"/>
          <a:stretch/>
        </p:blipFill>
        <p:spPr>
          <a:xfrm>
            <a:off x="5902355" y="2236094"/>
            <a:ext cx="5535210" cy="26373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Theory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well-supported explanation for observations made in the natural world</a:t>
            </a:r>
            <a:endParaRPr/>
          </a:p>
        </p:txBody>
      </p:sp>
      <p:pic>
        <p:nvPicPr>
          <p:cNvPr descr="Theory Definition in Science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9427" y="1542059"/>
            <a:ext cx="5660821" cy="37738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Adaptation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trait that makes an organism better able to survive in its environment </a:t>
            </a:r>
            <a:endParaRPr/>
          </a:p>
        </p:txBody>
      </p:sp>
      <p:pic>
        <p:nvPicPr>
          <p:cNvPr descr="What are adaptations? Adaptations in Biology Examples"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098" y="1690688"/>
            <a:ext cx="6551802" cy="368538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Mutation</a:t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0" y="588068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change in genetic material</a:t>
            </a:r>
            <a:endParaRPr/>
          </a:p>
        </p:txBody>
      </p:sp>
      <p:pic>
        <p:nvPicPr>
          <p:cNvPr descr="Got mutation? 'Base editors' fix genomes one nucleotide at a time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97" y="2105920"/>
            <a:ext cx="4709058" cy="26461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Teenage Mutant Ninja Turtles | Monster Wiki | Fandom"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356" y="1818030"/>
            <a:ext cx="4485314" cy="33639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Natural Selection</a:t>
            </a:r>
            <a:endParaRPr/>
          </a:p>
        </p:txBody>
      </p:sp>
      <p:sp>
        <p:nvSpPr>
          <p:cNvPr id="121" name="Google Shape;121;p6"/>
          <p:cNvSpPr txBox="1"/>
          <p:nvPr/>
        </p:nvSpPr>
        <p:spPr>
          <a:xfrm>
            <a:off x="0" y="5830349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best suited to their environments are most likely to survive and reproduce</a:t>
            </a:r>
            <a:endParaRPr/>
          </a:p>
        </p:txBody>
      </p:sp>
      <p:pic>
        <p:nvPicPr>
          <p:cNvPr descr="Natural Selection and Populations - Advanced | CK-12 Foundation"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23" y="1948885"/>
            <a:ext cx="4363847" cy="32117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OL LS.11 Natural Selection - Standards"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49175"/>
          <a:stretch/>
        </p:blipFill>
        <p:spPr>
          <a:xfrm>
            <a:off x="5902355" y="2236094"/>
            <a:ext cx="5535210" cy="26373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Convergence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0" y="583034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not closely related species develop the similar traits independently</a:t>
            </a:r>
            <a:endParaRPr/>
          </a:p>
        </p:txBody>
      </p:sp>
      <p:pic>
        <p:nvPicPr>
          <p:cNvPr descr="Convergent Evolution — Definition &amp; Examples - Expii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27109"/>
          <a:stretch/>
        </p:blipFill>
        <p:spPr>
          <a:xfrm>
            <a:off x="1319171" y="2147581"/>
            <a:ext cx="4077749" cy="2972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ivergent &amp; Convergent Evolution | Comparison &amp; Examples Video" id="131" name="Google Shape;131;p7"/>
          <p:cNvPicPr preferRelativeResize="0"/>
          <p:nvPr/>
        </p:nvPicPr>
        <p:blipFill rotWithShape="1">
          <a:blip r:embed="rId4">
            <a:alphaModFix/>
          </a:blip>
          <a:srcRect b="11753" l="47309" r="3940" t="13043"/>
          <a:stretch/>
        </p:blipFill>
        <p:spPr>
          <a:xfrm>
            <a:off x="6929305" y="2147582"/>
            <a:ext cx="3425505" cy="2972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3d2ba1abc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Reliable</a:t>
            </a:r>
            <a:endParaRPr/>
          </a:p>
        </p:txBody>
      </p:sp>
      <p:sp>
        <p:nvSpPr>
          <p:cNvPr id="137" name="Google Shape;137;g313d2ba1abc_0_4"/>
          <p:cNvSpPr txBox="1"/>
          <p:nvPr/>
        </p:nvSpPr>
        <p:spPr>
          <a:xfrm>
            <a:off x="259175" y="5800449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consistently good in quality or performance; able to be trusted</a:t>
            </a:r>
            <a:endParaRPr sz="2400"/>
          </a:p>
        </p:txBody>
      </p:sp>
      <p:pic>
        <p:nvPicPr>
          <p:cNvPr id="138" name="Google Shape;138;g313d2ba1abc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113" y="1640975"/>
            <a:ext cx="6764131" cy="38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ctrTitle"/>
          </p:nvPr>
        </p:nvSpPr>
        <p:spPr>
          <a:xfrm>
            <a:off x="1524000" y="727199"/>
            <a:ext cx="9144000" cy="1327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Evolution Vocabulary Practice</a:t>
            </a:r>
            <a:br>
              <a:rPr lang="en-US"/>
            </a:br>
            <a:r>
              <a:rPr lang="en-US"/>
              <a:t>What is the word?</a:t>
            </a: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925" y="2725737"/>
            <a:ext cx="88201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2024-09-11T19:42:20Z</dcterms:created>
  <dc:creator>Carolyn R Markel</dc:creator>
</cp:coreProperties>
</file>