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AA5C-FC12-3B54-2B43-AD47A9C79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A323D-6EC9-A870-64F0-0DCCAFECF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A231A-B242-C16D-7927-076BDA1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AE2-3F3A-4816-AE83-DF831BA0BF6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61D9A-2FD3-8C52-5A11-ADBFA7D1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97DA4-D20E-3882-53E5-83104A57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5B7B-0450-4DD6-9B73-89ECDB4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6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1143-73A2-E688-023B-C8281B19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B77FE-F682-1EA0-3E73-D50E1CA04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0B66A-0F87-545D-10D5-BADFF41A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AE2-3F3A-4816-AE83-DF831BA0BF6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57D9D-E6B1-74AF-7A1C-4F67F347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CC4D3-7963-E3E6-375A-7951FBBF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5B7B-0450-4DD6-9B73-89ECDB4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7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6D9D11-1B1D-E5FA-BD0C-EBAD2DD2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63D25-B169-FA40-7B64-CC5F03C82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30FCD-92CF-A124-853F-F6F285D6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AE2-3F3A-4816-AE83-DF831BA0BF6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201D8-EF25-6D11-6A07-13A33FA3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B858D-5D8E-CC9A-BBEC-06652BB8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5B7B-0450-4DD6-9B73-89ECDB4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1BBD-BDFE-0B05-0109-D5971E1C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BB9F3-A0AC-1BE9-B1AF-3741CDA6F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3C650-819B-2FA3-2EDC-ABEAF9AE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AE2-3F3A-4816-AE83-DF831BA0BF6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F0F33-ADC8-D9B8-4380-187549FC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CE86-997A-2ACB-331C-3B087778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5B7B-0450-4DD6-9B73-89ECDB4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0AA3-02E4-ADA6-457D-6BB5D1BB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A1E1E-B1C6-2BAF-C5AB-C305308E2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2FB6E-F7D8-4CF5-E999-46C63351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AE2-3F3A-4816-AE83-DF831BA0BF6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C02A1-970C-6BEB-21A9-A4DB0FE8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07193-F978-9F80-AE4A-C0BF240E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5B7B-0450-4DD6-9B73-89ECDB4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1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0AB2-0C60-F498-F201-BBE780CF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1E23-3ED7-1474-6C5F-816521345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6255B-4E4E-933C-C54C-17AAF8193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25A0A-7520-AFED-B849-5B2161A9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AE2-3F3A-4816-AE83-DF831BA0BF6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E7465-BA03-6808-78F7-1DD70885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035D5-45A4-AF38-B4B8-246CBC04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5B7B-0450-4DD6-9B73-89ECDB4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3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762E-F0D9-B5DD-5228-274E198B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B599B-0BFC-F10A-8FE0-7DE641E9E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CB69F-E27C-D131-24CD-C1DDDCDFE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266B0-49ED-E09A-80AD-145BE6EB3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4C7EE5-332E-8565-3763-7301D71A0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E7706E-9B29-AE79-FF9D-84A64A20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AE2-3F3A-4816-AE83-DF831BA0BF6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34B9EF-CEAF-CC6A-DA72-614F32CB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3B3D5-4C5F-7BE0-2926-269C98AD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5B7B-0450-4DD6-9B73-89ECDB4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3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F151-4F2F-307C-DA1E-2DFA65CB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B2F1EA-27C2-D381-3620-E388FD85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AE2-3F3A-4816-AE83-DF831BA0BF6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DC2C4-349A-48C1-2FE3-61DA3CBF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97EF6-55FF-7B9D-0B7C-0FD9592B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5B7B-0450-4DD6-9B73-89ECDB4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7F2B7-E478-0206-7390-7532D4A8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AE2-3F3A-4816-AE83-DF831BA0BF6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6ED529-537B-57E0-24CA-5030815D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EA6D9-0CF4-7182-0C1B-692EEA2E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5B7B-0450-4DD6-9B73-89ECDB4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0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1DB5-A428-C0B8-F9C7-818CA6F1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76AE1-6D41-8E50-E7E9-F0C679E62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5F6F7-A9E4-A36B-735B-7C3C27310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E4C0D-1ED6-F54F-1983-9B543706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AE2-3F3A-4816-AE83-DF831BA0BF6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27E29-F32F-0B45-AEBC-41FA0BDE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9FFF1-B391-87C7-0FD3-279947F3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5B7B-0450-4DD6-9B73-89ECDB4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3EB6-7C13-F7F3-DD7D-D98783CF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557A2-15EE-089E-C679-B8C968571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1847C-A5C0-BA43-7BC3-DFFCBB1D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E0EBA-B8FA-7548-944F-23230796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7AE2-3F3A-4816-AE83-DF831BA0BF6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ECBB6-5906-2819-C9C7-C3DD3BAB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F7025-12FD-6D28-845D-77BC6256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05B7B-0450-4DD6-9B73-89ECDB4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5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338C3B-A5C2-9ADF-E2DA-83B686D9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09526-BD63-C431-CBE2-CEC3DBA19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1A089-E6F4-0666-8449-5EB1D8A0F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67AE2-3F3A-4816-AE83-DF831BA0BF6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046E-6AF3-43FD-4FCE-7020836FD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3C54D-18C3-2869-49A0-695AAC93B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05B7B-0450-4DD6-9B73-89ECDB4C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BC4D-7488-4C3D-BD8F-ACEFC1DF3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2304"/>
            <a:ext cx="9144000" cy="1302055"/>
          </a:xfrm>
        </p:spPr>
        <p:txBody>
          <a:bodyPr/>
          <a:lstStyle/>
          <a:p>
            <a:r>
              <a:rPr lang="en-US" dirty="0"/>
              <a:t>Ecosystem Vocabulary</a:t>
            </a:r>
          </a:p>
        </p:txBody>
      </p:sp>
      <p:pic>
        <p:nvPicPr>
          <p:cNvPr id="1028" name="Picture 4" descr="Marine Ecosystems">
            <a:extLst>
              <a:ext uri="{FF2B5EF4-FFF2-40B4-BE49-F238E27FC236}">
                <a16:creationId xmlns:a16="http://schemas.microsoft.com/office/drawing/2014/main" id="{251ED376-0BA7-402C-BA43-78A840C1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26" y="2511413"/>
            <a:ext cx="5468748" cy="368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0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6EFD-EB22-47ED-A004-280CEDA9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3CC69-AD04-4C47-A88E-91F6E744E951}"/>
              </a:ext>
            </a:extLst>
          </p:cNvPr>
          <p:cNvSpPr txBox="1"/>
          <p:nvPr/>
        </p:nvSpPr>
        <p:spPr>
          <a:xfrm>
            <a:off x="529905" y="5704514"/>
            <a:ext cx="111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area in which living and nonliving things interact</a:t>
            </a:r>
          </a:p>
        </p:txBody>
      </p:sp>
      <p:pic>
        <p:nvPicPr>
          <p:cNvPr id="2050" name="Picture 2" descr="7 Types of Ecosystems - Earth How">
            <a:extLst>
              <a:ext uri="{FF2B5EF4-FFF2-40B4-BE49-F238E27FC236}">
                <a16:creationId xmlns:a16="http://schemas.microsoft.com/office/drawing/2014/main" id="{7FE0F871-F905-49F9-9E43-C9A4A5F6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9" y="2182404"/>
            <a:ext cx="4361267" cy="249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cosystem - Definition, Structure, Functions &amp; Types">
            <a:extLst>
              <a:ext uri="{FF2B5EF4-FFF2-40B4-BE49-F238E27FC236}">
                <a16:creationId xmlns:a16="http://schemas.microsoft.com/office/drawing/2014/main" id="{69F36217-DA6C-4CB7-97CA-B39DC25C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16" y="2058835"/>
            <a:ext cx="4361267" cy="261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89C1-5E77-4DBC-89B3-0BB2F83F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Producer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BB17B-D1DD-4B27-8582-32C68E93F9F5}"/>
              </a:ext>
            </a:extLst>
          </p:cNvPr>
          <p:cNvSpPr txBox="1"/>
          <p:nvPr/>
        </p:nvSpPr>
        <p:spPr>
          <a:xfrm>
            <a:off x="529905" y="5704514"/>
            <a:ext cx="111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organism that makes its own food</a:t>
            </a:r>
          </a:p>
        </p:txBody>
      </p:sp>
      <p:pic>
        <p:nvPicPr>
          <p:cNvPr id="2050" name="Picture 2" descr="5 Quick-growing Trees to Plant in Your Yard">
            <a:extLst>
              <a:ext uri="{FF2B5EF4-FFF2-40B4-BE49-F238E27FC236}">
                <a16:creationId xmlns:a16="http://schemas.microsoft.com/office/drawing/2014/main" id="{712C1BDF-787B-4950-B97B-CBDCDEC10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17" y="1988977"/>
            <a:ext cx="5760090" cy="2880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Grow and Take Care of Indoor Plants">
            <a:extLst>
              <a:ext uri="{FF2B5EF4-FFF2-40B4-BE49-F238E27FC236}">
                <a16:creationId xmlns:a16="http://schemas.microsoft.com/office/drawing/2014/main" id="{B4EFCF16-8541-482E-87E5-36546CDE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5" y="1690688"/>
            <a:ext cx="5051520" cy="339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89C1-5E77-4DBC-89B3-0BB2F83F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Consumer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BB17B-D1DD-4B27-8582-32C68E93F9F5}"/>
              </a:ext>
            </a:extLst>
          </p:cNvPr>
          <p:cNvSpPr txBox="1"/>
          <p:nvPr/>
        </p:nvSpPr>
        <p:spPr>
          <a:xfrm>
            <a:off x="441822" y="5729681"/>
            <a:ext cx="11132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organism that cannot make its own food;</a:t>
            </a:r>
          </a:p>
          <a:p>
            <a:pPr algn="ctr"/>
            <a:r>
              <a:rPr lang="en-US" sz="2800" dirty="0"/>
              <a:t>it must eat plants or animals for food</a:t>
            </a:r>
          </a:p>
        </p:txBody>
      </p:sp>
      <p:pic>
        <p:nvPicPr>
          <p:cNvPr id="3074" name="Picture 2" descr="Animals - Dartmoor Zoo">
            <a:extLst>
              <a:ext uri="{FF2B5EF4-FFF2-40B4-BE49-F238E27FC236}">
                <a16:creationId xmlns:a16="http://schemas.microsoft.com/office/drawing/2014/main" id="{6687CB46-73DC-4073-84D5-C33ACCF2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6855"/>
            <a:ext cx="5450980" cy="306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4DB479-2198-449E-BC2E-E4D148426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" r="31758"/>
          <a:stretch/>
        </p:blipFill>
        <p:spPr>
          <a:xfrm flipH="1">
            <a:off x="995496" y="1819870"/>
            <a:ext cx="3844952" cy="321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What organisms are involved in the decomposition of organic matter">
            <a:extLst>
              <a:ext uri="{FF2B5EF4-FFF2-40B4-BE49-F238E27FC236}">
                <a16:creationId xmlns:a16="http://schemas.microsoft.com/office/drawing/2014/main" id="{2E773500-2FF3-4311-B18C-15FEFC095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690" y="3335405"/>
            <a:ext cx="4318234" cy="215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B89C1-5E77-4DBC-89B3-0BB2F83F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Decomposer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BB17B-D1DD-4B27-8582-32C68E93F9F5}"/>
              </a:ext>
            </a:extLst>
          </p:cNvPr>
          <p:cNvSpPr txBox="1"/>
          <p:nvPr/>
        </p:nvSpPr>
        <p:spPr>
          <a:xfrm>
            <a:off x="441822" y="5797447"/>
            <a:ext cx="111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living thing that break down dead plants and animals</a:t>
            </a:r>
          </a:p>
        </p:txBody>
      </p:sp>
      <p:pic>
        <p:nvPicPr>
          <p:cNvPr id="4100" name="Picture 4" descr="19 Fascinating Facts About Decomposers - Facts.net">
            <a:extLst>
              <a:ext uri="{FF2B5EF4-FFF2-40B4-BE49-F238E27FC236}">
                <a16:creationId xmlns:a16="http://schemas.microsoft.com/office/drawing/2014/main" id="{3D2212B4-8EC6-44F9-A25B-C416EFA10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2" y="1826954"/>
            <a:ext cx="4029510" cy="220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llbugs and Sowbugs | University of Maryland Extension">
            <a:extLst>
              <a:ext uri="{FF2B5EF4-FFF2-40B4-BE49-F238E27FC236}">
                <a16:creationId xmlns:a16="http://schemas.microsoft.com/office/drawing/2014/main" id="{4276BA86-AEA0-44ED-A0CE-279218D38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53" y="1551930"/>
            <a:ext cx="4899170" cy="275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3D810-97D1-321D-CEAC-FFDED2554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05FA-390F-9020-FEDA-08F6FA6C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Herbivore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B5951E-DA11-25D6-22B9-B98F28CD90E6}"/>
              </a:ext>
            </a:extLst>
          </p:cNvPr>
          <p:cNvSpPr txBox="1"/>
          <p:nvPr/>
        </p:nvSpPr>
        <p:spPr>
          <a:xfrm>
            <a:off x="441822" y="5797447"/>
            <a:ext cx="111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animal that feeds on plants</a:t>
            </a:r>
          </a:p>
        </p:txBody>
      </p:sp>
      <p:pic>
        <p:nvPicPr>
          <p:cNvPr id="1026" name="Picture 2" descr="Herbivore - Wikipedia">
            <a:extLst>
              <a:ext uri="{FF2B5EF4-FFF2-40B4-BE49-F238E27FC236}">
                <a16:creationId xmlns:a16="http://schemas.microsoft.com/office/drawing/2014/main" id="{5D4B3B3A-9030-8C80-2882-B6C3477DE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6120"/>
            <a:ext cx="4061012" cy="3045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A Herbivore? - WorldAtlas">
            <a:extLst>
              <a:ext uri="{FF2B5EF4-FFF2-40B4-BE49-F238E27FC236}">
                <a16:creationId xmlns:a16="http://schemas.microsoft.com/office/drawing/2014/main" id="{09D7EA1B-BCBC-FFDA-8D27-B9D059A8F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47" y="1851211"/>
            <a:ext cx="4733364" cy="315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7E4DE-67D4-613E-7FAA-3D5E4A1A8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E898-8515-05F5-E61E-5880365F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Carnivore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42A658-8DFA-9266-0961-5C317BC02CB1}"/>
              </a:ext>
            </a:extLst>
          </p:cNvPr>
          <p:cNvSpPr txBox="1"/>
          <p:nvPr/>
        </p:nvSpPr>
        <p:spPr>
          <a:xfrm>
            <a:off x="0" y="5969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animal that feeds on the meat of other animals</a:t>
            </a:r>
          </a:p>
        </p:txBody>
      </p:sp>
      <p:pic>
        <p:nvPicPr>
          <p:cNvPr id="2050" name="Picture 2" descr="Carnivore | Predator, Prey &amp; Scavenger | Britannica">
            <a:extLst>
              <a:ext uri="{FF2B5EF4-FFF2-40B4-BE49-F238E27FC236}">
                <a16:creationId xmlns:a16="http://schemas.microsoft.com/office/drawing/2014/main" id="{83BFB8EE-430B-72B7-302C-8FA98D120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2" y="1874707"/>
            <a:ext cx="4659096" cy="309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a Carnivore? - C.S.W.D">
            <a:extLst>
              <a:ext uri="{FF2B5EF4-FFF2-40B4-BE49-F238E27FC236}">
                <a16:creationId xmlns:a16="http://schemas.microsoft.com/office/drawing/2014/main" id="{06C25F1B-AE31-0CDA-07C6-75CC2B86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16" y="1715176"/>
            <a:ext cx="5190565" cy="346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A80DA-FBE8-F6AE-2E4C-2A4D3D3C5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BBF6-1C31-4B03-9167-3236C712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7A440-0722-7E6B-D5D9-C9DE7F389BD0}"/>
              </a:ext>
            </a:extLst>
          </p:cNvPr>
          <p:cNvSpPr txBox="1"/>
          <p:nvPr/>
        </p:nvSpPr>
        <p:spPr>
          <a:xfrm>
            <a:off x="0" y="5969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A distinct geographical region with specific climate, vegetation, and animal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CB6CA-7671-36E5-D239-717C9A49BA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79"/>
          <a:stretch/>
        </p:blipFill>
        <p:spPr>
          <a:xfrm>
            <a:off x="2221004" y="1690688"/>
            <a:ext cx="8384242" cy="392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4" descr="Different Types of Biomes in the World | Green Living Answers">
            <a:extLst>
              <a:ext uri="{FF2B5EF4-FFF2-40B4-BE49-F238E27FC236}">
                <a16:creationId xmlns:a16="http://schemas.microsoft.com/office/drawing/2014/main" id="{0A59EA0A-55AC-34A5-4CB0-6EA29370E0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557CD-DD26-6F25-0D9E-E91DC100F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2B4E-0B1B-B4EA-719B-FE9F0AE7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 Pyramid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29A07-3DE6-76D8-AF5D-58061CE98A00}"/>
              </a:ext>
            </a:extLst>
          </p:cNvPr>
          <p:cNvSpPr txBox="1"/>
          <p:nvPr/>
        </p:nvSpPr>
        <p:spPr>
          <a:xfrm>
            <a:off x="80683" y="569582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a graphical representation of the relationship between the different living organisms at different energy levels</a:t>
            </a:r>
          </a:p>
        </p:txBody>
      </p:sp>
      <p:sp>
        <p:nvSpPr>
          <p:cNvPr id="6" name="AutoShape 4" descr="Different Types of Biomes in the World | Green Living Answers">
            <a:extLst>
              <a:ext uri="{FF2B5EF4-FFF2-40B4-BE49-F238E27FC236}">
                <a16:creationId xmlns:a16="http://schemas.microsoft.com/office/drawing/2014/main" id="{FF8E2006-CC78-4586-F4C7-91C22ADB6F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Ecological pyramid - Wikipedia">
            <a:extLst>
              <a:ext uri="{FF2B5EF4-FFF2-40B4-BE49-F238E27FC236}">
                <a16:creationId xmlns:a16="http://schemas.microsoft.com/office/drawing/2014/main" id="{D1B3E04D-A667-704A-353D-03C2AE9FA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82" y="2098783"/>
            <a:ext cx="4132729" cy="296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ophic Level | CK-12 Foundation">
            <a:extLst>
              <a:ext uri="{FF2B5EF4-FFF2-40B4-BE49-F238E27FC236}">
                <a16:creationId xmlns:a16="http://schemas.microsoft.com/office/drawing/2014/main" id="{DACD6E62-B30F-5938-CE4F-13EE17FEC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83" y="2003408"/>
            <a:ext cx="5246757" cy="30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0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100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Ecosystem Vocabulary</vt:lpstr>
      <vt:lpstr>Ecosystem</vt:lpstr>
      <vt:lpstr>Producer</vt:lpstr>
      <vt:lpstr>Consumer</vt:lpstr>
      <vt:lpstr>Decomposer</vt:lpstr>
      <vt:lpstr>Herbivore</vt:lpstr>
      <vt:lpstr>Carnivore</vt:lpstr>
      <vt:lpstr>Biome</vt:lpstr>
      <vt:lpstr>Eco Pyramid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Carolyn Markel</dc:creator>
  <cp:lastModifiedBy>Carolyn Markel</cp:lastModifiedBy>
  <cp:revision>1</cp:revision>
  <dcterms:created xsi:type="dcterms:W3CDTF">2024-11-11T16:08:26Z</dcterms:created>
  <dcterms:modified xsi:type="dcterms:W3CDTF">2024-11-11T16:17:26Z</dcterms:modified>
</cp:coreProperties>
</file>