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4DAD-9991-4F2B-A9BD-D5FB9BC5478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4140-1EEC-44E2-B83A-C1EC1FDB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4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4140-1EEC-44E2-B83A-C1EC1FDB0E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7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10E4-DC8A-4719-F9E5-0AA8F7FA3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C4285-3DBB-54F8-C08C-EEC88479B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AA314-68A1-7920-11C0-A9DA952C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88198-2347-C40E-A776-F7AF93DD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9CBC-1189-DFC6-3DCB-BDFFDDF1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E848-3F09-6DD2-CA3C-C69E2E2F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5F136-2105-8080-DD9B-56872A4D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4FA9D-5BE1-C676-0524-D7D9810C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A6A4-3EFF-615A-20EF-FBC8DAD2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5BB29-FAC8-EDB6-2083-AFA3909B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A1FD6-0C5C-0E5E-8591-73EA16A5A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291B9-EB30-3D36-DB05-4AB01EC67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3F93-89C6-2F36-EF6F-93B221C1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5F599-4752-D147-D202-44860FE6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391B1-5440-20A2-A504-CC0497D9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88E6-A85A-34FF-2223-33BC73DB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1E15-36B4-7EBF-5B8B-FFBD5D6A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5AC3-90B8-798E-BD63-5C0A267E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8E61-2765-BF86-1890-586B8292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835C-C5EB-1419-D3E7-72019B9A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C5AD-100C-5AD5-2900-4FA49F02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3EF22-BB0D-4F41-EFF1-5ABA1ABE9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A4864-AD65-8A43-F915-638D4F70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DD26F-DCA3-675D-78AD-6232C1B6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4349-0008-4528-5535-13F58C87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8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B83F-E181-3973-D4CE-7B58228B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8FAFC-0059-4DC6-E8BE-8B31F15B0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EF974-14CB-C974-629B-6EED3394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A6EC0-F08A-9D47-8E7A-F00DE767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3B6B9-B060-9EC8-D5BB-16DDC064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FF918-606C-3328-0373-31FAF576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1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A834-8926-42FE-18F6-C7195A9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EF306-94CD-7CA2-3C23-9A405E443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BE05C-867B-BECD-4861-EA50D3667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F43F9-59E9-8AB7-4EF2-B73F3487B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11840-4494-B452-78F2-0F1EC97AC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BD658-57EE-AE4B-0DEA-CC57DC54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11777-E463-8B6C-2F0D-2FE60026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8E0CE-88DF-4CF1-9F4E-9E3D5778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5021-E3C9-9183-F38A-8FB11025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578D2-5CD9-7F2D-DA9E-D626EF28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1B207-30F0-DC86-E9A3-86D20804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6A469-943D-A57E-CC09-0D36C7EB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1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CE551-D910-7B52-CA5C-D4513BB5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8AD19-3F09-3DEC-ADDF-6671DF0C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CCFB2-CC16-5787-825E-618508BA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ED62-B9B2-CD39-0AF6-5C9FFCC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B5A1-FD4D-564A-E7EB-E2A62919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49A19-B794-AC8C-0E21-A5DCB368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07BB9-B94A-6A67-6569-E9EF54B8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FBF48-CA5B-6B4A-BDDE-11C32200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D1564-61C4-D4BA-A611-E62DC151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5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56D3-71C6-05F3-3562-6C2E155F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8F797-E09F-8F87-3561-51739B563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6ABAC-2C11-3B02-7C3B-DDF339D77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7C5DE-A18A-C458-BE18-AD29FE48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508B8-0371-0278-B763-73555FCD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1E7E6-BB47-2513-3423-D8198611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795AC-587D-4E19-08B9-D88A8F1C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1A1AB-1E46-9DB5-DF9E-836226394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CD65-313E-BBEE-FDFB-EF4EAD40D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0904E-9EBB-4ED7-9D71-77131BE62B9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5AB9-8FE0-F6B1-4A67-5D86EC125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03131-6C1F-0C52-72FC-49D7FE549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DB7F-6BFB-4AC5-9234-AB5A323C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0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FB94-E2DE-6960-268A-96AB715DF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6238"/>
            <a:ext cx="9144000" cy="1226390"/>
          </a:xfrm>
        </p:spPr>
        <p:txBody>
          <a:bodyPr/>
          <a:lstStyle/>
          <a:p>
            <a:r>
              <a:rPr lang="en-US" dirty="0"/>
              <a:t>Reconstruction Vocabulary</a:t>
            </a:r>
          </a:p>
        </p:txBody>
      </p:sp>
      <p:pic>
        <p:nvPicPr>
          <p:cNvPr id="1026" name="Picture 2" descr="Reconstruction to Be Commemorated by National Park Service - The Atlantic">
            <a:extLst>
              <a:ext uri="{FF2B5EF4-FFF2-40B4-BE49-F238E27FC236}">
                <a16:creationId xmlns:a16="http://schemas.microsoft.com/office/drawing/2014/main" id="{94C41B89-CBF4-1546-56D4-F81683EF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1" y="2221566"/>
            <a:ext cx="6750424" cy="379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1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BBEA-8103-B21A-9E2A-7A8630C4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9B177-128A-723D-2B5D-AE56BFA3F593}"/>
              </a:ext>
            </a:extLst>
          </p:cNvPr>
          <p:cNvSpPr txBox="1"/>
          <p:nvPr/>
        </p:nvSpPr>
        <p:spPr>
          <a:xfrm>
            <a:off x="600635" y="5181599"/>
            <a:ext cx="11492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1D35"/>
                </a:solidFill>
                <a:latin typeface="Google Sans"/>
              </a:rPr>
              <a:t>T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he period following the American Civil War (1865-1877) when the federal government aimed to rebuild the Southern states and integrate formerly enslaved African Americans into society </a:t>
            </a:r>
            <a:endParaRPr lang="en-US" sz="2800" dirty="0"/>
          </a:p>
        </p:txBody>
      </p:sp>
      <p:pic>
        <p:nvPicPr>
          <p:cNvPr id="2050" name="Picture 2" descr="History &amp; Culture - Reconstruction Era National Historical Park (U.S.  National Park Service)">
            <a:extLst>
              <a:ext uri="{FF2B5EF4-FFF2-40B4-BE49-F238E27FC236}">
                <a16:creationId xmlns:a16="http://schemas.microsoft.com/office/drawing/2014/main" id="{A35C5836-A88A-5813-4E6D-97F870E4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64" y="2046319"/>
            <a:ext cx="4536141" cy="255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onstruction: A Timeline of the Post‑Civil War Era | HISTORY">
            <a:extLst>
              <a:ext uri="{FF2B5EF4-FFF2-40B4-BE49-F238E27FC236}">
                <a16:creationId xmlns:a16="http://schemas.microsoft.com/office/drawing/2014/main" id="{EECA360F-D5E8-6B27-05C0-9FFA2036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7" y="1592076"/>
            <a:ext cx="5673664" cy="319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1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D9424-267E-2F73-5B3D-A28649B07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3790-F3AF-219A-F282-5D0E8063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Amendment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8D4BB-2AF2-FC7F-2D5E-3BC80AA436FA}"/>
              </a:ext>
            </a:extLst>
          </p:cNvPr>
          <p:cNvSpPr txBox="1"/>
          <p:nvPr/>
        </p:nvSpPr>
        <p:spPr>
          <a:xfrm>
            <a:off x="0" y="5883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A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 change or addition to the US Constitution</a:t>
            </a:r>
            <a:endParaRPr lang="en-US" sz="2800" dirty="0"/>
          </a:p>
        </p:txBody>
      </p:sp>
      <p:pic>
        <p:nvPicPr>
          <p:cNvPr id="7170" name="Picture 2" descr="What is the Sixth Amendment? – Van Severen Law Office">
            <a:extLst>
              <a:ext uri="{FF2B5EF4-FFF2-40B4-BE49-F238E27FC236}">
                <a16:creationId xmlns:a16="http://schemas.microsoft.com/office/drawing/2014/main" id="{931E8BCA-E705-CCE5-3402-5091938C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5342"/>
            <a:ext cx="5112577" cy="333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ange | WFUV">
            <a:extLst>
              <a:ext uri="{FF2B5EF4-FFF2-40B4-BE49-F238E27FC236}">
                <a16:creationId xmlns:a16="http://schemas.microsoft.com/office/drawing/2014/main" id="{B8303E2E-3949-591E-A533-C4D73128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70" y="2032791"/>
            <a:ext cx="4484230" cy="298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21DA0-B16F-15CC-C6AD-5913A3CBF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8DDA-AA55-AD3C-3147-F062C7B1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Ratify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B05A6-A4F6-94DE-7DD2-4482975500F9}"/>
              </a:ext>
            </a:extLst>
          </p:cNvPr>
          <p:cNvSpPr txBox="1"/>
          <p:nvPr/>
        </p:nvSpPr>
        <p:spPr>
          <a:xfrm>
            <a:off x="510988" y="5719481"/>
            <a:ext cx="1149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1D35"/>
                </a:solidFill>
                <a:latin typeface="Google Sans"/>
              </a:rPr>
              <a:t>T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he process of giving official approval to a law, treaty, or other legal document</a:t>
            </a:r>
            <a:endParaRPr lang="en-US" sz="2800" dirty="0"/>
          </a:p>
        </p:txBody>
      </p:sp>
      <p:pic>
        <p:nvPicPr>
          <p:cNvPr id="6146" name="Picture 2" descr="i-SIGMA Members Ratify Bylaws Amendments - i-SIGMA">
            <a:extLst>
              <a:ext uri="{FF2B5EF4-FFF2-40B4-BE49-F238E27FC236}">
                <a16:creationId xmlns:a16="http://schemas.microsoft.com/office/drawing/2014/main" id="{4A50AF86-B4B9-13FF-C1C5-CD4B70A4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7423"/>
            <a:ext cx="4890197" cy="326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AM Members at DynCorp Ratify New Master Agreement - IAMAW">
            <a:extLst>
              <a:ext uri="{FF2B5EF4-FFF2-40B4-BE49-F238E27FC236}">
                <a16:creationId xmlns:a16="http://schemas.microsoft.com/office/drawing/2014/main" id="{215F106A-1DFA-C55A-ED4E-62AF7ADB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79" y="2055157"/>
            <a:ext cx="4508128" cy="300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B4DDD-368F-F3F0-D0F0-F788BD09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D662-6BB2-9F21-FDBD-2B66F461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Scalawag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14122-CBD8-4E04-C676-71B40A4211B4}"/>
              </a:ext>
            </a:extLst>
          </p:cNvPr>
          <p:cNvSpPr txBox="1"/>
          <p:nvPr/>
        </p:nvSpPr>
        <p:spPr>
          <a:xfrm>
            <a:off x="251011" y="5538768"/>
            <a:ext cx="1194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A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 white Southerner who supported the Republican Party and the Reconstruction governments after the American Civil War</a:t>
            </a:r>
            <a:endParaRPr lang="en-US" sz="2800" dirty="0"/>
          </a:p>
        </p:txBody>
      </p:sp>
      <p:pic>
        <p:nvPicPr>
          <p:cNvPr id="5122" name="Picture 2" descr="Definition of Scalawag: A &quot;Southron who...lives upon the sickening odors of  negro love.&quot; - The Reconstruction Era">
            <a:extLst>
              <a:ext uri="{FF2B5EF4-FFF2-40B4-BE49-F238E27FC236}">
                <a16:creationId xmlns:a16="http://schemas.microsoft.com/office/drawing/2014/main" id="{FD641291-162B-7488-CF18-A611C350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827120"/>
            <a:ext cx="3827937" cy="283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merican History Topic 1, Lesson 2: Reconstruction Changes the South  Flashcards | Quizlet">
            <a:extLst>
              <a:ext uri="{FF2B5EF4-FFF2-40B4-BE49-F238E27FC236}">
                <a16:creationId xmlns:a16="http://schemas.microsoft.com/office/drawing/2014/main" id="{9AC87699-3AAB-9E75-E9A5-7033CAB5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26" y="1842510"/>
            <a:ext cx="2880192" cy="307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4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62C04-BB68-7E40-6B3C-281227807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CF36-42D8-954F-9766-01B8404A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Carpetbagger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72AA2-D5B0-BA6F-B494-F157F661B54C}"/>
              </a:ext>
            </a:extLst>
          </p:cNvPr>
          <p:cNvSpPr txBox="1"/>
          <p:nvPr/>
        </p:nvSpPr>
        <p:spPr>
          <a:xfrm>
            <a:off x="295835" y="5602940"/>
            <a:ext cx="1176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A carpetbagger is a northerner who moved to the south during Reconstruction for economic, social, and sometimes political opportunities</a:t>
            </a:r>
            <a:endParaRPr lang="en-US" sz="2800" dirty="0"/>
          </a:p>
        </p:txBody>
      </p:sp>
      <p:pic>
        <p:nvPicPr>
          <p:cNvPr id="4098" name="Picture 2" descr="Modified for ELL">
            <a:extLst>
              <a:ext uri="{FF2B5EF4-FFF2-40B4-BE49-F238E27FC236}">
                <a16:creationId xmlns:a16="http://schemas.microsoft.com/office/drawing/2014/main" id="{EA60601F-6F02-77B2-1A28-62F2260F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95" y="1659312"/>
            <a:ext cx="2813832" cy="354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mazon.com: R B Hayes Carpetbaggers Nthe New Policy Train After The  Withdrawal Of Federal Troops From The South President Hayes Conducts A  Carpetbagger To A Train Heading North Cartoon From An American">
            <a:extLst>
              <a:ext uri="{FF2B5EF4-FFF2-40B4-BE49-F238E27FC236}">
                <a16:creationId xmlns:a16="http://schemas.microsoft.com/office/drawing/2014/main" id="{3E760000-EE07-979B-4FEC-FF785635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71" y="1569828"/>
            <a:ext cx="3309284" cy="363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1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E321-DCF0-93DE-489D-A500F9686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D511-8DD9-FBE7-60C0-BBF3F5E7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Sharecropping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EC33F-11FC-7536-DEF6-AE1E664895A2}"/>
              </a:ext>
            </a:extLst>
          </p:cNvPr>
          <p:cNvSpPr txBox="1"/>
          <p:nvPr/>
        </p:nvSpPr>
        <p:spPr>
          <a:xfrm>
            <a:off x="627529" y="5538768"/>
            <a:ext cx="11492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An agricultural system where a farmer works a landowner's land in exchange for a portion of the crop harvested</a:t>
            </a:r>
            <a:endParaRPr lang="en-US" sz="2800" dirty="0"/>
          </a:p>
        </p:txBody>
      </p:sp>
      <p:pic>
        <p:nvPicPr>
          <p:cNvPr id="3074" name="Picture 2" descr="Sharecropping: Definition and Dates | HISTORY">
            <a:extLst>
              <a:ext uri="{FF2B5EF4-FFF2-40B4-BE49-F238E27FC236}">
                <a16:creationId xmlns:a16="http://schemas.microsoft.com/office/drawing/2014/main" id="{8BD5EE99-15DB-B88B-1888-5F88EA97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1731322"/>
            <a:ext cx="5976360" cy="335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New Deal's Impacts on Sharecropping and Tenant Farming in the US South:  A History - Disparity to Parity">
            <a:extLst>
              <a:ext uri="{FF2B5EF4-FFF2-40B4-BE49-F238E27FC236}">
                <a16:creationId xmlns:a16="http://schemas.microsoft.com/office/drawing/2014/main" id="{D8ABCF98-01B8-1B5C-CC1E-762A7309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731322"/>
            <a:ext cx="4581338" cy="346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4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Office Theme</vt:lpstr>
      <vt:lpstr>Reconstruction Vocabulary</vt:lpstr>
      <vt:lpstr>Reconstruction</vt:lpstr>
      <vt:lpstr>Amendment</vt:lpstr>
      <vt:lpstr>Ratify</vt:lpstr>
      <vt:lpstr>Scalawag</vt:lpstr>
      <vt:lpstr>Carpetbagger</vt:lpstr>
      <vt:lpstr>Sharecropping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Markel</dc:creator>
  <cp:lastModifiedBy>Carolyn Markel</cp:lastModifiedBy>
  <cp:revision>2</cp:revision>
  <dcterms:created xsi:type="dcterms:W3CDTF">2024-11-28T13:49:49Z</dcterms:created>
  <dcterms:modified xsi:type="dcterms:W3CDTF">2024-11-28T14:06:00Z</dcterms:modified>
</cp:coreProperties>
</file>