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1D97-8D56-09B2-C1F2-4314EDD74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647D7-FFDE-13D1-A65B-91DC9EF97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02363-9D92-B816-02A5-1E82F6FD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D8543-D636-17CB-3386-6C438122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82726-C937-10FF-6F95-9DE8DF77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A7B9-EDD2-840E-0AF8-D072F864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3C20F-1F8F-9764-3423-2BB350C54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E23FC-AF7A-FB21-1DF6-C1F3B40B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06EE3-0D95-F51D-CDC7-C489B251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80CB7-0E38-578A-7401-72E36A17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5EFF1-6269-0865-E837-276BA80C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2CC76-5E8D-65DD-539F-B20ADB800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6F1F-DB3C-C597-C3BE-95588989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DF2F9-F7DE-4636-564A-7A5E3809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9B3A-AB77-C82D-DB1C-D957AD37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0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10F4B-83ED-48D2-9A7D-E69498B4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38D4F-8687-62F3-E712-92B663AAD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1924-1691-C284-D6D8-54F1A830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FBF19-AE1E-6161-4977-801D3820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F46AE-5EAD-AA0C-8631-9C36CA6D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3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5F9A-4986-67BE-E3B3-683C4A7E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98998-BE99-7DA5-A6D6-745A60B26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A671A-8087-B2EF-4597-B5080745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2A4A-422E-208C-47EE-29A794F7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F961-A59C-BC57-C1EB-B125929D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0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B9D8-3A78-1B14-ED56-D51DCC9F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EEA08-6717-AD5D-0C60-DE215202C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CE47D-8A6E-5850-4845-DE18D07EE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07442-228C-911D-8E40-74A4A5D5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5C260-C20D-19D2-0DE4-6CA103D3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1BF18-9888-9C32-12DC-72A8AE59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4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BCEB-2EDF-CBAA-C679-5215553B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72064-D428-9196-3EC8-7DD48948A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54DBD-2F4D-83FE-6498-03C959DEA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81B46-EB74-251D-FCF5-1455A0C2C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AFFD2-4022-29FA-3ACE-E92EF45DB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5A28F-BC7B-F05C-2D4E-B9F121A1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2A619-4D51-66B5-7D07-5A9B2428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2E06F-DE16-4B5A-13C9-2A146282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7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97CF-9AB3-CFDE-4E5B-882D2FA4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41924-DD9F-8700-59BC-F6CA91B4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E3501-33DF-4921-1384-6F93DF75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74DA4-BEDF-FF1A-298A-E9F9D84A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D3E03-438D-A97C-D970-84945CF7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AEEEA-1FB3-1295-9FE6-6E80436F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6B63E-B790-8A39-6A89-433E5DB6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5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832A-A824-B548-C6AA-5D74D7A5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0AFA-74B4-3544-45A3-61A2187BB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03477-A965-7926-7FE3-3D2EA78CE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17088-46EB-5800-F537-C13A93EF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7A65A-FA14-E359-2029-44222A78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3CCEE-C94B-36C2-350A-231730F5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6785-EC22-8502-7635-162BF388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37C3A-F068-084B-2AB1-696D97F88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3FDF2-75B6-FD3A-487F-D7CDDBB17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8BE0B-EDB2-5F88-46E2-7B0E232D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62E3D-ABC2-A22F-F3B7-B171DF17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CC0F4-2635-23BC-71D0-877C32AF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9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A8629-3AE6-A655-BB4E-6D536418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4E547-4986-05E9-A5F5-586FFB7A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8E84-28D3-4042-286D-EB27053D6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5D2E-02D5-4E0B-A59F-9247CF828F1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3EF52-B5A8-B7E9-7109-8EA489FC1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3080-3A28-EEED-7AC8-AC77FC521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32E2-E611-4CCB-B326-F76EC828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1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12B8-3859-186C-F650-D7320BC7A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281"/>
            <a:ext cx="9144000" cy="2387600"/>
          </a:xfrm>
        </p:spPr>
        <p:txBody>
          <a:bodyPr/>
          <a:lstStyle/>
          <a:p>
            <a:r>
              <a:rPr lang="en-US" dirty="0"/>
              <a:t>Nuclear Weapon </a:t>
            </a:r>
            <a:br>
              <a:rPr lang="en-US" dirty="0"/>
            </a:br>
            <a:r>
              <a:rPr lang="en-US" dirty="0"/>
              <a:t>Vocabulary</a:t>
            </a:r>
          </a:p>
        </p:txBody>
      </p:sp>
      <p:pic>
        <p:nvPicPr>
          <p:cNvPr id="1026" name="Picture 2" descr="TRENDS Research &amp; Advisory - What if Nuclear Deterrence was an Obsolete  Concept?">
            <a:extLst>
              <a:ext uri="{FF2B5EF4-FFF2-40B4-BE49-F238E27FC236}">
                <a16:creationId xmlns:a16="http://schemas.microsoft.com/office/drawing/2014/main" id="{375591CC-07C2-6E31-B710-600AC8B4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10" y="2695710"/>
            <a:ext cx="5990579" cy="329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1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B8E5-24D6-0EA9-65BB-2617F074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Nuclear Weapon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FFE25-70F8-D049-2DE1-45023A5E7DBF}"/>
              </a:ext>
            </a:extLst>
          </p:cNvPr>
          <p:cNvSpPr txBox="1"/>
          <p:nvPr/>
        </p:nvSpPr>
        <p:spPr>
          <a:xfrm>
            <a:off x="896471" y="5629835"/>
            <a:ext cx="1056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</a:rPr>
              <a:t>A</a:t>
            </a:r>
            <a:r>
              <a:rPr lang="en-US" sz="2800" b="0" i="0" dirty="0">
                <a:solidFill>
                  <a:srgbClr val="001D35"/>
                </a:solidFill>
                <a:effectLst/>
              </a:rPr>
              <a:t> device that releases a large amount of energy through nuclear reactions, causing a nuclear explosion</a:t>
            </a:r>
            <a:endParaRPr lang="en-US" sz="2800" dirty="0"/>
          </a:p>
        </p:txBody>
      </p:sp>
      <p:pic>
        <p:nvPicPr>
          <p:cNvPr id="2050" name="Picture 2" descr="An early fear of a nuclear end">
            <a:extLst>
              <a:ext uri="{FF2B5EF4-FFF2-40B4-BE49-F238E27FC236}">
                <a16:creationId xmlns:a16="http://schemas.microsoft.com/office/drawing/2014/main" id="{E138ABB7-FFCD-3BA0-BCB5-75A0F9CCD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5" y="2110115"/>
            <a:ext cx="5115360" cy="287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k 6 nuclear bomb - Wikipedia">
            <a:extLst>
              <a:ext uri="{FF2B5EF4-FFF2-40B4-BE49-F238E27FC236}">
                <a16:creationId xmlns:a16="http://schemas.microsoft.com/office/drawing/2014/main" id="{025761D8-7FE9-0820-6AD7-95D63AD0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58" y="2110115"/>
            <a:ext cx="4209303" cy="303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3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59383-60F9-8D5A-19B4-B0BE58081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3BB9-DC69-B85A-C237-DAC57BAA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110227-264C-5498-BF80-EF49A0864BE5}"/>
              </a:ext>
            </a:extLst>
          </p:cNvPr>
          <p:cNvSpPr txBox="1"/>
          <p:nvPr/>
        </p:nvSpPr>
        <p:spPr>
          <a:xfrm>
            <a:off x="905436" y="5969655"/>
            <a:ext cx="1056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</a:rPr>
              <a:t>To forbid something from being or happening</a:t>
            </a:r>
            <a:endParaRPr lang="en-US" sz="2800" dirty="0"/>
          </a:p>
        </p:txBody>
      </p:sp>
      <p:pic>
        <p:nvPicPr>
          <p:cNvPr id="3074" name="Picture 2" descr="Red Prohibited Or No Symbol With 3d Style Vector, No Symbol, No Sign, Prohibited  Symbol PNG and Vector with Transparent Background for Free Download">
            <a:extLst>
              <a:ext uri="{FF2B5EF4-FFF2-40B4-BE49-F238E27FC236}">
                <a16:creationId xmlns:a16="http://schemas.microsoft.com/office/drawing/2014/main" id="{5C9F1C0A-7668-9A30-8398-A99828AD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21" y="1557617"/>
            <a:ext cx="3919817" cy="39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280AF-1449-49E5-49D5-E9544701A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32F1-CDC4-C69A-6BF6-E1DBA81A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Radioactive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55404-7BBA-888E-46BC-2D63BF57B7C6}"/>
              </a:ext>
            </a:extLst>
          </p:cNvPr>
          <p:cNvSpPr txBox="1"/>
          <p:nvPr/>
        </p:nvSpPr>
        <p:spPr>
          <a:xfrm>
            <a:off x="914400" y="5602940"/>
            <a:ext cx="1056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</a:rPr>
              <a:t>Having or producing powerful and dangerous energy that comes from the breaking up of atoms</a:t>
            </a:r>
            <a:endParaRPr lang="en-US" sz="2800" dirty="0"/>
          </a:p>
        </p:txBody>
      </p:sp>
      <p:pic>
        <p:nvPicPr>
          <p:cNvPr id="4098" name="Picture 2" descr="What is radioactivity?">
            <a:extLst>
              <a:ext uri="{FF2B5EF4-FFF2-40B4-BE49-F238E27FC236}">
                <a16:creationId xmlns:a16="http://schemas.microsoft.com/office/drawing/2014/main" id="{C3B05490-E9F8-2C6A-E1BC-F71D3FC6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18" y="1988343"/>
            <a:ext cx="3292929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al Ash Is More Radioactive Than Nuclear Waste | Scientific American">
            <a:extLst>
              <a:ext uri="{FF2B5EF4-FFF2-40B4-BE49-F238E27FC236}">
                <a16:creationId xmlns:a16="http://schemas.microsoft.com/office/drawing/2014/main" id="{46D88744-F041-B241-F5C9-D1C441038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12" y="1871512"/>
            <a:ext cx="3125070" cy="311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0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16208-BD38-09E5-717B-EC958C497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8E71-6E2F-6707-9807-2161485E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Fallout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69F8E-5218-2886-DDAA-E32965E62EB1}"/>
              </a:ext>
            </a:extLst>
          </p:cNvPr>
          <p:cNvSpPr txBox="1"/>
          <p:nvPr/>
        </p:nvSpPr>
        <p:spPr>
          <a:xfrm>
            <a:off x="896471" y="5629835"/>
            <a:ext cx="1056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</a:rPr>
              <a:t>The cloud of radioactive material that falls from the sky after a nuclear blast</a:t>
            </a:r>
            <a:endParaRPr lang="en-US" sz="2800" dirty="0"/>
          </a:p>
        </p:txBody>
      </p:sp>
      <p:pic>
        <p:nvPicPr>
          <p:cNvPr id="5122" name="Picture 2" descr="How to survive: Nuclear fallout | LiveNOW from FOX">
            <a:extLst>
              <a:ext uri="{FF2B5EF4-FFF2-40B4-BE49-F238E27FC236}">
                <a16:creationId xmlns:a16="http://schemas.microsoft.com/office/drawing/2014/main" id="{AD6DB467-30F4-32C8-3179-C199C80E2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45" y="1545851"/>
            <a:ext cx="6695639" cy="376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5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05259-524E-9175-14FE-54CB81D1C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24DE-9063-BED8-48FF-8DC3796E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Proliferation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55C95-2A4D-92B5-C79D-9FF83875712E}"/>
              </a:ext>
            </a:extLst>
          </p:cNvPr>
          <p:cNvSpPr txBox="1"/>
          <p:nvPr/>
        </p:nvSpPr>
        <p:spPr>
          <a:xfrm>
            <a:off x="838200" y="5844988"/>
            <a:ext cx="1056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</a:rPr>
              <a:t>Rapid increase in numbers</a:t>
            </a:r>
            <a:endParaRPr lang="en-US" sz="2800" dirty="0"/>
          </a:p>
        </p:txBody>
      </p:sp>
      <p:pic>
        <p:nvPicPr>
          <p:cNvPr id="6146" name="Picture 2" descr="Ways to promote Cell proliferation – faCellitate">
            <a:extLst>
              <a:ext uri="{FF2B5EF4-FFF2-40B4-BE49-F238E27FC236}">
                <a16:creationId xmlns:a16="http://schemas.microsoft.com/office/drawing/2014/main" id="{3AAAA47D-145F-7212-A58F-663B4E59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1" y="2122298"/>
            <a:ext cx="5183670" cy="271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eaty banning nuclear weapons comes into force - Vatican News">
            <a:extLst>
              <a:ext uri="{FF2B5EF4-FFF2-40B4-BE49-F238E27FC236}">
                <a16:creationId xmlns:a16="http://schemas.microsoft.com/office/drawing/2014/main" id="{726ABF10-2444-4DCD-7585-76B3C8B8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33" y="2122298"/>
            <a:ext cx="5369456" cy="302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8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CF4FE-5841-C38F-2E5E-920EDE3D3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8849-A501-2FFD-79A1-C8A88C92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Arms Race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E4F6D-8988-FD1E-D96E-CFD7FE2E02E1}"/>
              </a:ext>
            </a:extLst>
          </p:cNvPr>
          <p:cNvSpPr txBox="1"/>
          <p:nvPr/>
        </p:nvSpPr>
        <p:spPr>
          <a:xfrm>
            <a:off x="914400" y="5538768"/>
            <a:ext cx="1056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</a:rPr>
              <a:t>When two or more countries increase the size and quality of military resources to gain military and political superiority over one another</a:t>
            </a:r>
            <a:endParaRPr lang="en-US" sz="2800" dirty="0"/>
          </a:p>
        </p:txBody>
      </p:sp>
      <p:pic>
        <p:nvPicPr>
          <p:cNvPr id="7172" name="Picture 4" descr="Le' Notes #5: Arms race or arms dynamic? | Scribbles from the Ivory Tower">
            <a:extLst>
              <a:ext uri="{FF2B5EF4-FFF2-40B4-BE49-F238E27FC236}">
                <a16:creationId xmlns:a16="http://schemas.microsoft.com/office/drawing/2014/main" id="{2009F6B9-E874-CF5F-9274-D9D589F6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64" y="1828653"/>
            <a:ext cx="4070536" cy="320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sia's arms race: China spurs military spending spree - Nikkei Asia">
            <a:extLst>
              <a:ext uri="{FF2B5EF4-FFF2-40B4-BE49-F238E27FC236}">
                <a16:creationId xmlns:a16="http://schemas.microsoft.com/office/drawing/2014/main" id="{4B77BAA5-CFB9-87AF-A804-DA1ED3E4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3101"/>
            <a:ext cx="5338482" cy="301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46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91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Nuclear Weapon  Vocabulary</vt:lpstr>
      <vt:lpstr>Nuclear Weapon</vt:lpstr>
      <vt:lpstr>Ban</vt:lpstr>
      <vt:lpstr>Radioactive</vt:lpstr>
      <vt:lpstr>Fallout</vt:lpstr>
      <vt:lpstr>Proliferation</vt:lpstr>
      <vt:lpstr>Arms 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Carolyn Markel</dc:creator>
  <cp:lastModifiedBy>Carolyn Markel</cp:lastModifiedBy>
  <cp:revision>1</cp:revision>
  <dcterms:created xsi:type="dcterms:W3CDTF">2024-11-30T13:58:26Z</dcterms:created>
  <dcterms:modified xsi:type="dcterms:W3CDTF">2024-11-30T14:28:37Z</dcterms:modified>
</cp:coreProperties>
</file>