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A382F-C113-C6D8-BA91-F5B8B91C1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1F85-D5F8-01FB-2C80-2E8569C05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C9B0F-9AEA-442F-AAE3-510CCD2B9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2B5E-DD76-42C0-946E-6528F49617C1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2A0DD-E03D-5A92-85AE-E7FABABAD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97C4C-2378-9E21-CF23-56D1ADAF8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34CC-0F81-4FE2-81BA-69764AA9A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92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71FB0-FD88-B47B-51E2-9463AF581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9264D1-56ED-E784-277A-8E365C96D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540A4-E56B-DF41-8977-C9857AA4B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2B5E-DD76-42C0-946E-6528F49617C1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15B7A-F6EA-A84E-8CCA-0B328143C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5413F-0A37-EDBD-47BA-D0673BB8E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34CC-0F81-4FE2-81BA-69764AA9A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73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5325E3-8BEF-7A4A-F321-7B8669AE3C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110FB3-CF09-2F6D-1E02-E6A071DDF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E057B-D5C0-D84B-5BC7-16CE18898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2B5E-DD76-42C0-946E-6528F49617C1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6DDA2-0F68-582C-7EF4-5E536302D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0F665-C36F-D0C7-5102-92FA0DB53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34CC-0F81-4FE2-81BA-69764AA9A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6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EC9AE-A645-8E87-47A1-9389C6DE2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413CD-7A3C-63B0-EC81-A5CCEC041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15FAA-C865-F78F-9A49-3938798A6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2B5E-DD76-42C0-946E-6528F49617C1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C7A18-AB48-0CD3-19A1-EF80E070C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FA7B8-45DC-D2CC-1226-6FD2506D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34CC-0F81-4FE2-81BA-69764AA9A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4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E09F7-7A31-7FB9-4C6A-BA5625C8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98124-B7F8-646A-6261-09CAD576C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08CF-196C-249A-9BFA-A6F5C7836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2B5E-DD76-42C0-946E-6528F49617C1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D9721-32DB-0C15-0B16-D8F1AC1C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A1CD6-8DC5-0802-899B-A7A534F7A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34CC-0F81-4FE2-81BA-69764AA9A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4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B460C-B54A-2674-BF65-B78D3DDB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05083-6E15-2E8F-6428-3EA3FA2D60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7A9054-9748-8FE0-C154-4A25D74D9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41FB5E-B4F4-519C-71E6-B3C9C2947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2B5E-DD76-42C0-946E-6528F49617C1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2E5E0-EBD0-3E5F-660E-88BD80B3D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2B027-2CD2-9C27-E141-62104E766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34CC-0F81-4FE2-81BA-69764AA9A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81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DD28-9509-1B0A-58D6-87FEB9979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C660A-E1BA-EBF0-7DD7-9827FA560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301C7-C714-4733-37DE-5EDFA3EDC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207300-7828-C2E9-0124-B804AE7AC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D48783-B1D7-CC5E-9744-974D1A6448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9B87FA-D19E-0864-2E63-499831627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2B5E-DD76-42C0-946E-6528F49617C1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D5D3F7-5191-070A-D132-C8EF9B8D1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92EE85-636B-D27F-713C-E5CFA658E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34CC-0F81-4FE2-81BA-69764AA9A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8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7D426-4E9B-8086-E429-4F0830FB3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674872-B7F7-62F2-DEC3-9A00F9F26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2B5E-DD76-42C0-946E-6528F49617C1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348E52-CD0F-3623-AC8A-6197160D8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C69B68-F619-04F2-255A-F67780CC4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34CC-0F81-4FE2-81BA-69764AA9A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7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C47DD7-C764-C2A7-EEF7-95037E236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2B5E-DD76-42C0-946E-6528F49617C1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4C3CCA-7139-91B3-AF98-FC731D5ED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F535E-06DC-7DBD-00C7-F97E84AA8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34CC-0F81-4FE2-81BA-69764AA9A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5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49CB5-DD28-50C7-E99E-99E3EBEE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FE725-0D53-BD04-584B-FCECCF095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ACE634-21B9-5504-0208-D850517FC9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463C5-4D41-F1DC-446B-3F360A927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2B5E-DD76-42C0-946E-6528F49617C1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965AC-66D1-8B77-4D76-673DA397B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54009-E0E5-E136-B509-F4DA61A3B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34CC-0F81-4FE2-81BA-69764AA9A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41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ABDFB-EEC2-F594-6E7F-B504CF333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F284E5-767A-F694-7B55-ABF3CF4519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F2580-DB54-8F27-377F-D2844BCA8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FCBCC-26A7-0647-8A58-096531F26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2B5E-DD76-42C0-946E-6528F49617C1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BA8CF-F3DA-2F0F-869B-0A8D9D876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43F42-BD2A-B720-2362-E3E50471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34CC-0F81-4FE2-81BA-69764AA9A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5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CB653D-B58F-BC17-9603-D202A61E1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6CDFD-9FEB-0487-53D5-22995DE2A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D74BD-8ADA-804B-35E4-581AE01EE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52B5E-DD76-42C0-946E-6528F49617C1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FC6C0-151D-7C96-1587-1DDCCAC447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69F02-2F6D-AA0B-5BF3-0B3A0069D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F34CC-0F81-4FE2-81BA-69764AA9A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1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AAA0D-13AF-E868-8255-D519B8630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35001"/>
            <a:ext cx="9144000" cy="1392237"/>
          </a:xfrm>
        </p:spPr>
        <p:txBody>
          <a:bodyPr/>
          <a:lstStyle/>
          <a:p>
            <a:r>
              <a:rPr lang="en-US" dirty="0"/>
              <a:t>Cell Vocabulary</a:t>
            </a:r>
          </a:p>
        </p:txBody>
      </p:sp>
      <p:pic>
        <p:nvPicPr>
          <p:cNvPr id="1026" name="Picture 2" descr="Explainer: Cells and their parts">
            <a:extLst>
              <a:ext uri="{FF2B5EF4-FFF2-40B4-BE49-F238E27FC236}">
                <a16:creationId xmlns:a16="http://schemas.microsoft.com/office/drawing/2014/main" id="{49EFC0F9-2A06-91D5-EBF9-0D106D80F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2556485"/>
            <a:ext cx="6089650" cy="3429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522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9C99D-DFDC-A08B-A3AF-D3AB95AB7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Cell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4424D4-2ECE-80F9-AB19-DBDEB8108195}"/>
              </a:ext>
            </a:extLst>
          </p:cNvPr>
          <p:cNvSpPr txBox="1"/>
          <p:nvPr/>
        </p:nvSpPr>
        <p:spPr>
          <a:xfrm>
            <a:off x="838200" y="5661877"/>
            <a:ext cx="10837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smallest unit of a living thing that can carry on life processes such as growing, responding and reproducing itself</a:t>
            </a:r>
          </a:p>
        </p:txBody>
      </p:sp>
      <p:pic>
        <p:nvPicPr>
          <p:cNvPr id="2050" name="Picture 2" descr="How Single-Cell Sequencing Works | Azenta Life Sciences">
            <a:extLst>
              <a:ext uri="{FF2B5EF4-FFF2-40B4-BE49-F238E27FC236}">
                <a16:creationId xmlns:a16="http://schemas.microsoft.com/office/drawing/2014/main" id="{B2956CCF-EE05-1B56-1C7A-8063484C3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1613164"/>
            <a:ext cx="7263341" cy="3631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0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9C99D-DFDC-A08B-A3AF-D3AB95AB7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Cytoplasm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4424D4-2ECE-80F9-AB19-DBDEB8108195}"/>
              </a:ext>
            </a:extLst>
          </p:cNvPr>
          <p:cNvSpPr txBox="1"/>
          <p:nvPr/>
        </p:nvSpPr>
        <p:spPr>
          <a:xfrm>
            <a:off x="838200" y="6031210"/>
            <a:ext cx="1083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jellylike material that makes up most of the cell</a:t>
            </a:r>
          </a:p>
        </p:txBody>
      </p:sp>
      <p:pic>
        <p:nvPicPr>
          <p:cNvPr id="2052" name="Picture 4" descr="What is Cytoplasm? (with pictures)">
            <a:extLst>
              <a:ext uri="{FF2B5EF4-FFF2-40B4-BE49-F238E27FC236}">
                <a16:creationId xmlns:a16="http://schemas.microsoft.com/office/drawing/2014/main" id="{5E388473-94D7-0B28-1117-700FB987B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1690688"/>
            <a:ext cx="358775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int Jelly Recipe">
            <a:extLst>
              <a:ext uri="{FF2B5EF4-FFF2-40B4-BE49-F238E27FC236}">
                <a16:creationId xmlns:a16="http://schemas.microsoft.com/office/drawing/2014/main" id="{A069C4B7-FE5A-6E58-6F64-E34F8AC9B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933" y="2120900"/>
            <a:ext cx="3488267" cy="261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30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9C99D-DFDC-A08B-A3AF-D3AB95AB7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Ribosomes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4424D4-2ECE-80F9-AB19-DBDEB8108195}"/>
              </a:ext>
            </a:extLst>
          </p:cNvPr>
          <p:cNvSpPr txBox="1"/>
          <p:nvPr/>
        </p:nvSpPr>
        <p:spPr>
          <a:xfrm>
            <a:off x="838200" y="5955010"/>
            <a:ext cx="1083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Cell parts that make the proteins that the cell needs to grow</a:t>
            </a:r>
          </a:p>
        </p:txBody>
      </p:sp>
      <p:pic>
        <p:nvPicPr>
          <p:cNvPr id="4098" name="Picture 2" descr="Organelles: Ribosomes: R&amp;D Systems">
            <a:extLst>
              <a:ext uri="{FF2B5EF4-FFF2-40B4-BE49-F238E27FC236}">
                <a16:creationId xmlns:a16="http://schemas.microsoft.com/office/drawing/2014/main" id="{452B395D-F5AA-C0BB-19E3-2D87AAE32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6"/>
          <a:stretch/>
        </p:blipFill>
        <p:spPr bwMode="auto">
          <a:xfrm>
            <a:off x="652133" y="1487488"/>
            <a:ext cx="4071144" cy="2510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ibosomes - Structure And Its Functions - Plato Online">
            <a:extLst>
              <a:ext uri="{FF2B5EF4-FFF2-40B4-BE49-F238E27FC236}">
                <a16:creationId xmlns:a16="http://schemas.microsoft.com/office/drawing/2014/main" id="{E37AA0CD-1FAF-ACDE-FDFC-E0C63F99A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133" y="1853141"/>
            <a:ext cx="4663812" cy="3151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4 Signs You Need More Protein​ | Bicycling">
            <a:extLst>
              <a:ext uri="{FF2B5EF4-FFF2-40B4-BE49-F238E27FC236}">
                <a16:creationId xmlns:a16="http://schemas.microsoft.com/office/drawing/2014/main" id="{A7079DFA-2727-4E9F-3618-4E83B1C4B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963" y="3426054"/>
            <a:ext cx="3229371" cy="2053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56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9C99D-DFDC-A08B-A3AF-D3AB95AB7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Mitochondria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4424D4-2ECE-80F9-AB19-DBDEB8108195}"/>
              </a:ext>
            </a:extLst>
          </p:cNvPr>
          <p:cNvSpPr txBox="1"/>
          <p:nvPr/>
        </p:nvSpPr>
        <p:spPr>
          <a:xfrm>
            <a:off x="93133" y="5971943"/>
            <a:ext cx="12098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Parts that give the cell the energy it needs to grow and reproduce </a:t>
            </a:r>
          </a:p>
        </p:txBody>
      </p:sp>
      <p:pic>
        <p:nvPicPr>
          <p:cNvPr id="5122" name="Picture 2" descr="Explainer: what are mitochondria and how did we come to have them?">
            <a:extLst>
              <a:ext uri="{FF2B5EF4-FFF2-40B4-BE49-F238E27FC236}">
                <a16:creationId xmlns:a16="http://schemas.microsoft.com/office/drawing/2014/main" id="{D624B8C5-7FCA-95B7-38B0-7D6E380C1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7" y="2365509"/>
            <a:ext cx="3187981" cy="2126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itochondria – Veterinary Histology">
            <a:extLst>
              <a:ext uri="{FF2B5EF4-FFF2-40B4-BE49-F238E27FC236}">
                <a16:creationId xmlns:a16="http://schemas.microsoft.com/office/drawing/2014/main" id="{888D4432-AFCE-E561-052F-7DD0C33BF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80" y="1895474"/>
            <a:ext cx="4645946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2F41E2-7F66-038E-AFDD-17DB141B61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556"/>
          <a:stretch/>
        </p:blipFill>
        <p:spPr>
          <a:xfrm>
            <a:off x="8917659" y="2423448"/>
            <a:ext cx="3170325" cy="2069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298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9C99D-DFDC-A08B-A3AF-D3AB95AB7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Nucleus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4424D4-2ECE-80F9-AB19-DBDEB8108195}"/>
              </a:ext>
            </a:extLst>
          </p:cNvPr>
          <p:cNvSpPr txBox="1"/>
          <p:nvPr/>
        </p:nvSpPr>
        <p:spPr>
          <a:xfrm>
            <a:off x="93133" y="5971943"/>
            <a:ext cx="12098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part of a cell that controls all cell activities</a:t>
            </a:r>
          </a:p>
        </p:txBody>
      </p:sp>
      <p:pic>
        <p:nvPicPr>
          <p:cNvPr id="6146" name="Picture 2" descr="Cell Nucleus Images - Free Download on Freepik">
            <a:extLst>
              <a:ext uri="{FF2B5EF4-FFF2-40B4-BE49-F238E27FC236}">
                <a16:creationId xmlns:a16="http://schemas.microsoft.com/office/drawing/2014/main" id="{5BC13EE5-2A2A-E5E6-8E17-3BE19DD959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7"/>
          <a:stretch/>
        </p:blipFill>
        <p:spPr bwMode="auto">
          <a:xfrm>
            <a:off x="838200" y="2358613"/>
            <a:ext cx="5156200" cy="228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he N64 controller for the Nintendo Switch is back in stock at the Nintendo  store - The Verge">
            <a:extLst>
              <a:ext uri="{FF2B5EF4-FFF2-40B4-BE49-F238E27FC236}">
                <a16:creationId xmlns:a16="http://schemas.microsoft.com/office/drawing/2014/main" id="{BC5A657C-1E40-F2F4-CAE0-A5242B0CB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313" y="1871133"/>
            <a:ext cx="4675042" cy="3115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33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9C99D-DFDC-A08B-A3AF-D3AB95AB7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Cell Membrane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4424D4-2ECE-80F9-AB19-DBDEB8108195}"/>
              </a:ext>
            </a:extLst>
          </p:cNvPr>
          <p:cNvSpPr txBox="1"/>
          <p:nvPr/>
        </p:nvSpPr>
        <p:spPr>
          <a:xfrm>
            <a:off x="93133" y="5971943"/>
            <a:ext cx="12098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covering of the cell</a:t>
            </a:r>
          </a:p>
        </p:txBody>
      </p:sp>
      <p:pic>
        <p:nvPicPr>
          <p:cNvPr id="7170" name="Picture 2" descr="How Does the Cell Membrane Function?">
            <a:extLst>
              <a:ext uri="{FF2B5EF4-FFF2-40B4-BE49-F238E27FC236}">
                <a16:creationId xmlns:a16="http://schemas.microsoft.com/office/drawing/2014/main" id="{631FB4CD-23F4-48F1-E701-0F40E0C28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19881"/>
            <a:ext cx="3561135" cy="262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ell Wall and Cell Membrane- Structure, Functions and Differences">
            <a:extLst>
              <a:ext uri="{FF2B5EF4-FFF2-40B4-BE49-F238E27FC236}">
                <a16:creationId xmlns:a16="http://schemas.microsoft.com/office/drawing/2014/main" id="{F77BED30-3291-61A8-8BB2-FD33DA41B2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8"/>
          <a:stretch/>
        </p:blipFill>
        <p:spPr bwMode="auto">
          <a:xfrm>
            <a:off x="4936067" y="2323360"/>
            <a:ext cx="6417733" cy="2418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80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Cell Vocabulary</vt:lpstr>
      <vt:lpstr>Cell</vt:lpstr>
      <vt:lpstr>Cytoplasm</vt:lpstr>
      <vt:lpstr>Ribosomes</vt:lpstr>
      <vt:lpstr>Mitochondria</vt:lpstr>
      <vt:lpstr>Nucleus</vt:lpstr>
      <vt:lpstr>Cell Membrane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Vocabulary</dc:title>
  <dc:creator>Carolyn Markel</dc:creator>
  <cp:lastModifiedBy>Carolyn Markel</cp:lastModifiedBy>
  <cp:revision>1</cp:revision>
  <dcterms:created xsi:type="dcterms:W3CDTF">2023-08-08T18:14:49Z</dcterms:created>
  <dcterms:modified xsi:type="dcterms:W3CDTF">2023-08-08T18:16:15Z</dcterms:modified>
</cp:coreProperties>
</file>