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EB22-C196-891D-3986-FD1B7B26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DA937-DD15-5178-2575-11707EDB7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5D596-D75E-0B2E-2258-B4DC674E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C40E-B7EC-BDCF-C98B-EC90FF52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14632-61EA-ED01-3276-0A53A0EB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FB96-C6AA-EA47-37AE-2C772CDE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D1EA4-DBB7-CD36-34C6-7BE4551D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F54F7-DC9C-AE8E-B33E-EABC0051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8113-4BDB-A0C7-F154-648FDCBC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CDF91-F157-B31B-A42C-37873A65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3D3D0-CAF6-E81D-3A99-2837FC75F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C41E-5489-FDB3-DB8F-83FC609B9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309C9-EA93-387D-BFA8-BD101BB0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A9F11-47BB-BDAF-08AA-CDBEEB02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608C-E39D-BB2C-D97E-5E92E5CD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48D0-D14F-84A3-A5B8-53F4909F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62E3-2890-EACF-530C-200B0670B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416E-3386-935D-F4CE-245716E4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69E6-E78D-5CFF-FF4A-5FF658E5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272FD-544D-C208-98A9-5AAF8396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2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BFF1-C463-A256-270A-1115E1B2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5D0DE-41EC-534A-12D8-453E4612E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DC229-33AD-A538-0C63-0C4B9412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C18F7-96D9-6D17-1C62-015812C7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27E9-7CD5-7597-6EBE-F3175680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7F4E-B3AC-7E10-71A3-4F7AB9B2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FC30-E37D-56EA-1F8A-72C53CB81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E0A1C-6644-C728-E788-5E9862EFD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D71FB-4412-CCDD-282A-0C5EEDB8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01C20-3ADB-94C9-B18B-CD62904B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9E839-3781-B69A-27DC-DF4150C2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C3DE-D136-CDF6-8EA3-6827AB6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98F07-EDE6-2CF7-4396-B7881D7D7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E029C-BBD5-BD68-79C1-731EEDAC0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8D35E-D638-45C1-0684-D2C83C67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DE7BF-69E6-AFA7-1503-A6ECDBF59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E6E8D-EFF1-5CE4-F6CB-2FFB84AC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383E6-0B59-14FD-F5F9-E0ADFB79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51D83-1571-4B06-6501-4FCD478A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7422-CE79-C71D-C084-26DDF7FA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DCCDB-B86A-44BA-90FF-CB21BA1C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8E046-345C-42CA-15F9-73E5C858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6E2E-AED2-AD75-A701-4C77BBD6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F55C0-A3F9-3D0E-BC31-923A8A0F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30DA4-7228-A16D-3359-77834CE1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98244-26A8-C258-83A0-6CBDC9B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4F5D-FAAA-A9AD-C7BC-33C9B153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384B-00FC-246F-F690-70A03122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59E58-0E8C-6A96-0369-FFDDD6E7D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F2F86-799C-8C05-22E7-85D6574B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C7C51-5529-735F-2C5D-1E48393F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42C20-2D67-9236-EBE8-7D99E52E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2725-8E67-741A-AA7B-66FB5819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5A149-E6B2-858F-C63D-49196BD56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F74D3-FCA0-40D8-3DB2-6D4AF4158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EEC29-5E20-CAF3-AF1B-D3C46CFE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D95B6-DA82-D706-240F-19C7FDEB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D52F3-9CF2-C57B-1FF5-103A2DC3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F8117-5635-38D7-02ED-FCC2CAC3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EAB97-5332-A0E3-E63C-05515CAB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D31E7-5965-B48C-D9A2-1FF0BD1D3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9C44-748B-431F-9D28-20FDA4C4630C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8B45A-CF9A-1532-CCE8-F331373DA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F5626-BBDE-B35D-CB7A-D3504ECA9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B866-37F1-49AC-B9D5-2D512D266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9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780A-DA8B-8DD0-2DE5-EEB1AA5E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6" y="323586"/>
            <a:ext cx="9144000" cy="1655762"/>
          </a:xfrm>
        </p:spPr>
        <p:txBody>
          <a:bodyPr/>
          <a:lstStyle/>
          <a:p>
            <a:r>
              <a:rPr lang="en-US" dirty="0"/>
              <a:t>Plant or Animal Cell?</a:t>
            </a:r>
          </a:p>
        </p:txBody>
      </p:sp>
      <p:pic>
        <p:nvPicPr>
          <p:cNvPr id="11266" name="Picture 2" descr="Differences Between Plant and Animal Cells">
            <a:extLst>
              <a:ext uri="{FF2B5EF4-FFF2-40B4-BE49-F238E27FC236}">
                <a16:creationId xmlns:a16="http://schemas.microsoft.com/office/drawing/2014/main" id="{DD1CB474-596E-8737-C916-D18FCEBF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2" y="2326480"/>
            <a:ext cx="5913967" cy="394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2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Plant Cell</a:t>
            </a:r>
          </a:p>
        </p:txBody>
      </p:sp>
      <p:pic>
        <p:nvPicPr>
          <p:cNvPr id="4098" name="Picture 2" descr="Plant Cell, Sem Wood Print by Dr David Furness, Keele University - Pixels">
            <a:extLst>
              <a:ext uri="{FF2B5EF4-FFF2-40B4-BE49-F238E27FC236}">
                <a16:creationId xmlns:a16="http://schemas.microsoft.com/office/drawing/2014/main" id="{8999EB95-BB62-C667-04A4-A75CB4D75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r="7836" b="8844"/>
          <a:stretch/>
        </p:blipFill>
        <p:spPr bwMode="auto">
          <a:xfrm>
            <a:off x="3050646" y="1769535"/>
            <a:ext cx="5931026" cy="420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3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Animal Cell</a:t>
            </a:r>
          </a:p>
        </p:txBody>
      </p:sp>
      <p:pic>
        <p:nvPicPr>
          <p:cNvPr id="6146" name="Picture 2" descr="Animal Cell by Russell Kightley/science Photo Library">
            <a:extLst>
              <a:ext uri="{FF2B5EF4-FFF2-40B4-BE49-F238E27FC236}">
                <a16:creationId xmlns:a16="http://schemas.microsoft.com/office/drawing/2014/main" id="{FB8577A0-AD99-D6B8-EF20-00046DF1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672306"/>
            <a:ext cx="4279371" cy="482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4A8C-C74C-61F8-BA74-EC12DAA9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Plant Cell</a:t>
            </a:r>
          </a:p>
        </p:txBody>
      </p:sp>
      <p:pic>
        <p:nvPicPr>
          <p:cNvPr id="1026" name="Picture 2" descr="Learn About Plant Cell Types and Organelles">
            <a:extLst>
              <a:ext uri="{FF2B5EF4-FFF2-40B4-BE49-F238E27FC236}">
                <a16:creationId xmlns:a16="http://schemas.microsoft.com/office/drawing/2014/main" id="{6B233207-044E-7685-3998-2DE58C64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2006512"/>
            <a:ext cx="6067425" cy="411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Animal Cell</a:t>
            </a:r>
          </a:p>
        </p:txBody>
      </p:sp>
      <p:pic>
        <p:nvPicPr>
          <p:cNvPr id="10242" name="Picture 2" descr="Animal Cells Microscope Slide | Things under a microscope, Animal cell,  Microscopic cells">
            <a:extLst>
              <a:ext uri="{FF2B5EF4-FFF2-40B4-BE49-F238E27FC236}">
                <a16:creationId xmlns:a16="http://schemas.microsoft.com/office/drawing/2014/main" id="{289484EB-A706-1495-C90D-B31B4C3F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3" y="1830916"/>
            <a:ext cx="6016627" cy="40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04D4-244B-BA94-9ECA-CF06BF8A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Plant Cell</a:t>
            </a:r>
          </a:p>
        </p:txBody>
      </p:sp>
      <p:pic>
        <p:nvPicPr>
          <p:cNvPr id="2050" name="Picture 2" descr="Plant Cells | Biology for Majors II">
            <a:extLst>
              <a:ext uri="{FF2B5EF4-FFF2-40B4-BE49-F238E27FC236}">
                <a16:creationId xmlns:a16="http://schemas.microsoft.com/office/drawing/2014/main" id="{B4C8F05F-623F-06D1-A3AE-45070E5E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33" y="1852083"/>
            <a:ext cx="5427133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Animal Cell</a:t>
            </a:r>
          </a:p>
        </p:txBody>
      </p:sp>
      <p:pic>
        <p:nvPicPr>
          <p:cNvPr id="9218" name="Picture 2" descr="Animal Cell Under Microscope: Structure And Anatomy">
            <a:extLst>
              <a:ext uri="{FF2B5EF4-FFF2-40B4-BE49-F238E27FC236}">
                <a16:creationId xmlns:a16="http://schemas.microsoft.com/office/drawing/2014/main" id="{3ED91CAA-7FBB-C99C-4DF3-671B9103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67" y="1963027"/>
            <a:ext cx="5828771" cy="399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Animal Cell</a:t>
            </a:r>
          </a:p>
        </p:txBody>
      </p:sp>
      <p:pic>
        <p:nvPicPr>
          <p:cNvPr id="8194" name="Picture 2" descr="Typical Animal Cell, Tem Photograph by David M. Phillips - Fine Art America">
            <a:extLst>
              <a:ext uri="{FF2B5EF4-FFF2-40B4-BE49-F238E27FC236}">
                <a16:creationId xmlns:a16="http://schemas.microsoft.com/office/drawing/2014/main" id="{286EFC2D-536D-0934-70D8-9F1BFF2A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1" y="1874944"/>
            <a:ext cx="5361517" cy="411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Plant Cell</a:t>
            </a:r>
          </a:p>
        </p:txBody>
      </p:sp>
      <p:pic>
        <p:nvPicPr>
          <p:cNvPr id="3074" name="Picture 2" descr="Generalized Plant Cells Viewed Under The Microscope. Stock Photo, Picture  And Royalty Free Image. Image 136375448.">
            <a:extLst>
              <a:ext uri="{FF2B5EF4-FFF2-40B4-BE49-F238E27FC236}">
                <a16:creationId xmlns:a16="http://schemas.microsoft.com/office/drawing/2014/main" id="{763F738B-7436-B1B9-13C8-2488FEC0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46" y="2189957"/>
            <a:ext cx="5088457" cy="338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Plant Cell</a:t>
            </a:r>
          </a:p>
        </p:txBody>
      </p:sp>
      <p:pic>
        <p:nvPicPr>
          <p:cNvPr id="5122" name="Picture 2" descr="Plant Cell Photograph by Russell Kightley/science Photo Library - Fine Art  America">
            <a:extLst>
              <a:ext uri="{FF2B5EF4-FFF2-40B4-BE49-F238E27FC236}">
                <a16:creationId xmlns:a16="http://schemas.microsoft.com/office/drawing/2014/main" id="{7CC184A7-BF45-B27D-B9C6-68A828A6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47" y="1783821"/>
            <a:ext cx="3458105" cy="458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06E-8D9C-0CE6-7196-FDDF6B56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Animal Cell</a:t>
            </a:r>
          </a:p>
        </p:txBody>
      </p:sp>
      <p:pic>
        <p:nvPicPr>
          <p:cNvPr id="7170" name="Picture 2" descr="3d Picture Of A Cell And Invertebrate Cell Background, Picture Of A Animal  Cell Background Image And Wallpaper for Free Download">
            <a:extLst>
              <a:ext uri="{FF2B5EF4-FFF2-40B4-BE49-F238E27FC236}">
                <a16:creationId xmlns:a16="http://schemas.microsoft.com/office/drawing/2014/main" id="{E147D330-E59C-4497-A938-B9B218F2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98123"/>
            <a:ext cx="7086600" cy="397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Plant or Animal Cell?</vt:lpstr>
      <vt:lpstr>Plant Cell</vt:lpstr>
      <vt:lpstr>Animal Cell</vt:lpstr>
      <vt:lpstr>Plant Cell</vt:lpstr>
      <vt:lpstr>Animal Cell</vt:lpstr>
      <vt:lpstr>Animal Cell</vt:lpstr>
      <vt:lpstr>Plant Cell</vt:lpstr>
      <vt:lpstr>Plant Cell</vt:lpstr>
      <vt:lpstr>Animal Cell</vt:lpstr>
      <vt:lpstr>Plant Cell</vt:lpstr>
      <vt:lpstr>Animal Cell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or Animal Cell?</dc:title>
  <dc:creator>Carolyn Markel</dc:creator>
  <cp:lastModifiedBy>Carolyn R Markel</cp:lastModifiedBy>
  <cp:revision>2</cp:revision>
  <dcterms:created xsi:type="dcterms:W3CDTF">2023-08-08T17:28:02Z</dcterms:created>
  <dcterms:modified xsi:type="dcterms:W3CDTF">2024-09-03T18:22:20Z</dcterms:modified>
</cp:coreProperties>
</file>