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64" r:id="rId6"/>
    <p:sldId id="265" r:id="rId7"/>
    <p:sldId id="259" r:id="rId8"/>
    <p:sldId id="260" r:id="rId9"/>
    <p:sldId id="266" r:id="rId10"/>
    <p:sldId id="261" r:id="rId11"/>
    <p:sldId id="26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2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9EB22-C196-891D-3986-FD1B7B2612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DA937-DD15-5178-2575-11707EDB7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85D596-D75E-0B2E-2258-B4DC674E9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A9C44-748B-431F-9D28-20FDA4C4630C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1FC40E-B7EC-BDCF-C98B-EC90FF52F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214632-61EA-ED01-3276-0A53A0EB0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B866-37F1-49AC-B9D5-2D512D266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969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CFB96-C6AA-EA47-37AE-2C772CDE6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DD1EA4-DBB7-CD36-34C6-7BE4551D57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F54F7-DC9C-AE8E-B33E-EABC00510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A9C44-748B-431F-9D28-20FDA4C4630C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2E8113-4BDB-A0C7-F154-648FDCBC2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0CDF91-F157-B31B-A42C-37873A658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B866-37F1-49AC-B9D5-2D512D266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915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63D3D0-CAF6-E81D-3A99-2837FC75FB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73C41E-5489-FDB3-DB8F-83FC609B90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1309C9-EA93-387D-BFA8-BD101BB01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A9C44-748B-431F-9D28-20FDA4C4630C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A9F11-47BB-BDAF-08AA-CDBEEB021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DE608C-E39D-BB2C-D97E-5E92E5CD0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B866-37F1-49AC-B9D5-2D512D266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549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D48D0-D14F-84A3-A5B8-53F4909F2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6F62E3-2890-EACF-530C-200B0670B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3416E-3386-935D-F4CE-245716E4E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A9C44-748B-431F-9D28-20FDA4C4630C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E369E6-E78D-5CFF-FF4A-5FF658E54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272FD-544D-C208-98A9-5AAF83967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B866-37F1-49AC-B9D5-2D512D266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92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8BFF1-C463-A256-270A-1115E1B29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25D0DE-41EC-534A-12D8-453E4612E9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ADC229-33AD-A538-0C63-0C4B9412A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A9C44-748B-431F-9D28-20FDA4C4630C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C18F7-96D9-6D17-1C62-015812C7D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C27E9-7CD5-7597-6EBE-F3175680A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B866-37F1-49AC-B9D5-2D512D266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777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07F4E-B3AC-7E10-71A3-4F7AB9B20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0FC30-E37D-56EA-1F8A-72C53CB817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EE0A1C-6644-C728-E788-5E9862EFD0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DD71FB-4412-CCDD-282A-0C5EEDB8B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A9C44-748B-431F-9D28-20FDA4C4630C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F01C20-3ADB-94C9-B18B-CD62904B6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A9E839-3781-B69A-27DC-DF4150C22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B866-37F1-49AC-B9D5-2D512D266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99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AC3DE-D136-CDF6-8EA3-6827AB6A3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398F07-EDE6-2CF7-4396-B7881D7D7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DE029C-BBD5-BD68-79C1-731EEDAC0F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58D35E-D638-45C1-0684-D2C83C67C2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2DE7BF-69E6-AFA7-1503-A6ECDBF592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3E6E8D-EFF1-5CE4-F6CB-2FFB84ACF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A9C44-748B-431F-9D28-20FDA4C4630C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0383E6-0B59-14FD-F5F9-E0ADFB79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D51D83-1571-4B06-6501-4FCD478A3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B866-37F1-49AC-B9D5-2D512D266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621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47422-CE79-C71D-C084-26DDF7FA5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1DCCDB-B86A-44BA-90FF-CB21BA1C8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A9C44-748B-431F-9D28-20FDA4C4630C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58E046-345C-42CA-15F9-73E5C8585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7F6E2E-AED2-AD75-A701-4C77BBD62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B866-37F1-49AC-B9D5-2D512D266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615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AF55C0-A3F9-3D0E-BC31-923A8A0F8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A9C44-748B-431F-9D28-20FDA4C4630C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130DA4-7228-A16D-3359-77834CE11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E98244-26A8-C258-83A0-6CBDC9B50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B866-37F1-49AC-B9D5-2D512D266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916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44F5D-FAAA-A9AD-C7BC-33C9B1538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C384B-00FC-246F-F690-70A031225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959E58-0E8C-6A96-0369-FFDDD6E7DA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EF2F86-799C-8C05-22E7-85D6574BE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A9C44-748B-431F-9D28-20FDA4C4630C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2C7C51-5529-735F-2C5D-1E48393F8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142C20-2D67-9236-EBE8-7D99E52E7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B866-37F1-49AC-B9D5-2D512D266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343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42725-8E67-741A-AA7B-66FB58190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05A149-E6B2-858F-C63D-49196BD562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F74D3-FCA0-40D8-3DB2-6D4AF4158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9EEC29-5E20-CAF3-AF1B-D3C46CFED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A9C44-748B-431F-9D28-20FDA4C4630C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6D95B6-DA82-D706-240F-19C7FDEBE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5D52F3-9CF2-C57B-1FF5-103A2DC34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B866-37F1-49AC-B9D5-2D512D266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124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5F8117-5635-38D7-02ED-FCC2CAC3C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6EAB97-5332-A0E3-E63C-05515CABB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CD31E7-5965-B48C-D9A2-1FF0BD1D3E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A9C44-748B-431F-9D28-20FDA4C4630C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8B45A-CF9A-1532-CCE8-F331373DAC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7F5626-BBDE-B35D-CB7A-D3504ECA9C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2B866-37F1-49AC-B9D5-2D512D266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997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C780A-DA8B-8DD0-2DE5-EEB1AA5E2E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3266" y="323586"/>
            <a:ext cx="9144000" cy="1655762"/>
          </a:xfrm>
        </p:spPr>
        <p:txBody>
          <a:bodyPr/>
          <a:lstStyle/>
          <a:p>
            <a:r>
              <a:rPr lang="en-US" dirty="0"/>
              <a:t>Plant or Animal Cell?</a:t>
            </a:r>
          </a:p>
        </p:txBody>
      </p:sp>
      <p:pic>
        <p:nvPicPr>
          <p:cNvPr id="11266" name="Picture 2" descr="Differences Between Plant and Animal Cells">
            <a:extLst>
              <a:ext uri="{FF2B5EF4-FFF2-40B4-BE49-F238E27FC236}">
                <a16:creationId xmlns:a16="http://schemas.microsoft.com/office/drawing/2014/main" id="{DD1CB474-596E-8737-C916-D18FCEBFF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282" y="2326480"/>
            <a:ext cx="5913967" cy="39426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428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AA06E-8D9C-0CE6-7196-FDDF6B562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Plant Cell</a:t>
            </a:r>
          </a:p>
        </p:txBody>
      </p:sp>
      <p:pic>
        <p:nvPicPr>
          <p:cNvPr id="4098" name="Picture 2" descr="Plant Cell, Sem Wood Print by Dr David Furness, Keele University - Pixels">
            <a:extLst>
              <a:ext uri="{FF2B5EF4-FFF2-40B4-BE49-F238E27FC236}">
                <a16:creationId xmlns:a16="http://schemas.microsoft.com/office/drawing/2014/main" id="{8999EB95-BB62-C667-04A4-A75CB4D755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7" r="7836" b="8844"/>
          <a:stretch/>
        </p:blipFill>
        <p:spPr bwMode="auto">
          <a:xfrm>
            <a:off x="3050646" y="1769535"/>
            <a:ext cx="5931026" cy="42079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131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AA06E-8D9C-0CE6-7196-FDDF6B562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Animal Cell</a:t>
            </a:r>
          </a:p>
        </p:txBody>
      </p:sp>
      <p:pic>
        <p:nvPicPr>
          <p:cNvPr id="6146" name="Picture 2" descr="Animal Cell by Russell Kightley/science Photo Library">
            <a:extLst>
              <a:ext uri="{FF2B5EF4-FFF2-40B4-BE49-F238E27FC236}">
                <a16:creationId xmlns:a16="http://schemas.microsoft.com/office/drawing/2014/main" id="{FB8577A0-AD99-D6B8-EF20-00046DF15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314" y="1672306"/>
            <a:ext cx="4279371" cy="4820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43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04A8C-C74C-61F8-BA74-EC12DAA9A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Plant Cell</a:t>
            </a:r>
          </a:p>
        </p:txBody>
      </p:sp>
      <p:pic>
        <p:nvPicPr>
          <p:cNvPr id="1026" name="Picture 2" descr="Learn About Plant Cell Types and Organelles">
            <a:extLst>
              <a:ext uri="{FF2B5EF4-FFF2-40B4-BE49-F238E27FC236}">
                <a16:creationId xmlns:a16="http://schemas.microsoft.com/office/drawing/2014/main" id="{6B233207-044E-7685-3998-2DE58C64C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287" y="2006512"/>
            <a:ext cx="6067425" cy="4118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08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AA06E-8D9C-0CE6-7196-FDDF6B562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Animal Cell</a:t>
            </a:r>
          </a:p>
        </p:txBody>
      </p:sp>
      <p:pic>
        <p:nvPicPr>
          <p:cNvPr id="10242" name="Picture 2" descr="Animal Cells Microscope Slide | Things under a microscope, Animal cell,  Microscopic cells">
            <a:extLst>
              <a:ext uri="{FF2B5EF4-FFF2-40B4-BE49-F238E27FC236}">
                <a16:creationId xmlns:a16="http://schemas.microsoft.com/office/drawing/2014/main" id="{289484EB-A706-1495-C90D-B31B4C3F6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73" y="1830916"/>
            <a:ext cx="6016627" cy="40110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6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904D4-244B-BA94-9ECA-CF06BF8A5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Plant Cell</a:t>
            </a:r>
          </a:p>
        </p:txBody>
      </p:sp>
      <p:pic>
        <p:nvPicPr>
          <p:cNvPr id="2050" name="Picture 2" descr="Plant Cells | Biology for Majors II">
            <a:extLst>
              <a:ext uri="{FF2B5EF4-FFF2-40B4-BE49-F238E27FC236}">
                <a16:creationId xmlns:a16="http://schemas.microsoft.com/office/drawing/2014/main" id="{B4C8F05F-623F-06D1-A3AE-45070E5EF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433" y="1852083"/>
            <a:ext cx="5427133" cy="407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912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AA06E-8D9C-0CE6-7196-FDDF6B562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Animal Cell</a:t>
            </a:r>
          </a:p>
        </p:txBody>
      </p:sp>
      <p:pic>
        <p:nvPicPr>
          <p:cNvPr id="9218" name="Picture 2" descr="Animal Cell Under Microscope: Structure And Anatomy">
            <a:extLst>
              <a:ext uri="{FF2B5EF4-FFF2-40B4-BE49-F238E27FC236}">
                <a16:creationId xmlns:a16="http://schemas.microsoft.com/office/drawing/2014/main" id="{3ED91CAA-7FBB-C99C-4DF3-671B91032F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867" y="1963027"/>
            <a:ext cx="5828771" cy="3997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9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AA06E-8D9C-0CE6-7196-FDDF6B562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Animal Cell</a:t>
            </a:r>
          </a:p>
        </p:txBody>
      </p:sp>
      <p:pic>
        <p:nvPicPr>
          <p:cNvPr id="8194" name="Picture 2" descr="Typical Animal Cell, Tem Photograph by David M. Phillips - Fine Art America">
            <a:extLst>
              <a:ext uri="{FF2B5EF4-FFF2-40B4-BE49-F238E27FC236}">
                <a16:creationId xmlns:a16="http://schemas.microsoft.com/office/drawing/2014/main" id="{286EFC2D-536D-0934-70D8-9F1BFF2A44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241" y="1874944"/>
            <a:ext cx="5361517" cy="4110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44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AA06E-8D9C-0CE6-7196-FDDF6B562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Plant Cell</a:t>
            </a:r>
          </a:p>
        </p:txBody>
      </p:sp>
      <p:pic>
        <p:nvPicPr>
          <p:cNvPr id="3074" name="Picture 2" descr="Generalized Plant Cells Viewed Under The Microscope. Stock Photo, Picture  And Royalty Free Image. Image 136375448.">
            <a:extLst>
              <a:ext uri="{FF2B5EF4-FFF2-40B4-BE49-F238E27FC236}">
                <a16:creationId xmlns:a16="http://schemas.microsoft.com/office/drawing/2014/main" id="{763F738B-7436-B1B9-13C8-2488FEC06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646" y="2189957"/>
            <a:ext cx="5088457" cy="3386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54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AA06E-8D9C-0CE6-7196-FDDF6B562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Plant Cell</a:t>
            </a:r>
          </a:p>
        </p:txBody>
      </p:sp>
      <p:pic>
        <p:nvPicPr>
          <p:cNvPr id="5122" name="Picture 2" descr="Plant Cell Photograph by Russell Kightley/science Photo Library - Fine Art  America">
            <a:extLst>
              <a:ext uri="{FF2B5EF4-FFF2-40B4-BE49-F238E27FC236}">
                <a16:creationId xmlns:a16="http://schemas.microsoft.com/office/drawing/2014/main" id="{7CC184A7-BF45-B27D-B9C6-68A828A6B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947" y="1783821"/>
            <a:ext cx="3458105" cy="4583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22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AA06E-8D9C-0CE6-7196-FDDF6B562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Animal Cell</a:t>
            </a:r>
          </a:p>
        </p:txBody>
      </p:sp>
      <p:pic>
        <p:nvPicPr>
          <p:cNvPr id="7170" name="Picture 2" descr="3d Picture Of A Cell And Invertebrate Cell Background, Picture Of A Animal  Cell Background Image And Wallpaper for Free Download">
            <a:extLst>
              <a:ext uri="{FF2B5EF4-FFF2-40B4-BE49-F238E27FC236}">
                <a16:creationId xmlns:a16="http://schemas.microsoft.com/office/drawing/2014/main" id="{E147D330-E59C-4497-A938-B9B218F21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700" y="1998123"/>
            <a:ext cx="7086600" cy="3974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596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</Words>
  <Application>Microsoft Office PowerPoint</Application>
  <PresentationFormat>Widescreen</PresentationFormat>
  <Paragraphs>11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Plant or Animal Cell?</vt:lpstr>
      <vt:lpstr>Plant Cell</vt:lpstr>
      <vt:lpstr>Animal Cell</vt:lpstr>
      <vt:lpstr>Plant Cell</vt:lpstr>
      <vt:lpstr>Animal Cell</vt:lpstr>
      <vt:lpstr>Animal Cell</vt:lpstr>
      <vt:lpstr>Plant Cell</vt:lpstr>
      <vt:lpstr>Plant Cell</vt:lpstr>
      <vt:lpstr>Animal Cell</vt:lpstr>
      <vt:lpstr>Plant Cell</vt:lpstr>
      <vt:lpstr>Animal Cell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 or Animal Cell?</dc:title>
  <dc:creator>Carolyn Markel</dc:creator>
  <cp:lastModifiedBy>Carolyn R Markel</cp:lastModifiedBy>
  <cp:revision>2</cp:revision>
  <dcterms:created xsi:type="dcterms:W3CDTF">2023-08-08T17:28:02Z</dcterms:created>
  <dcterms:modified xsi:type="dcterms:W3CDTF">2024-09-03T18:22:20Z</dcterms:modified>
</cp:coreProperties>
</file>