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Lst>
  <p:sldIdLst>
    <p:sldId id="256" r:id="rId5"/>
    <p:sldId id="257" r:id="rId6"/>
    <p:sldId id="258" r:id="rId7"/>
    <p:sldId id="259" r:id="rId8"/>
    <p:sldId id="260" r:id="rId9"/>
    <p:sldId id="261" r:id="rId10"/>
    <p:sldId id="262" r:id="rId11"/>
    <p:sldId id="263" r:id="rId12"/>
    <p:sldId id="26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58E54B-1D76-409C-A778-C6E24B4DCBF0}" v="3" dt="2024-09-30T23:21:54.1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ley, Christayl" userId="ce6f0cf5-1bdb-465e-b746-d9076c4a4482" providerId="ADAL" clId="{5558E54B-1D76-409C-A778-C6E24B4DCBF0}"/>
    <pc:docChg chg="custSel modSld">
      <pc:chgData name="Riley, Christayl" userId="ce6f0cf5-1bdb-465e-b746-d9076c4a4482" providerId="ADAL" clId="{5558E54B-1D76-409C-A778-C6E24B4DCBF0}" dt="2024-09-30T23:24:51.317" v="19" actId="478"/>
      <pc:docMkLst>
        <pc:docMk/>
      </pc:docMkLst>
      <pc:sldChg chg="modSp mod">
        <pc:chgData name="Riley, Christayl" userId="ce6f0cf5-1bdb-465e-b746-d9076c4a4482" providerId="ADAL" clId="{5558E54B-1D76-409C-A778-C6E24B4DCBF0}" dt="2024-09-30T23:21:54.305" v="10" actId="27636"/>
        <pc:sldMkLst>
          <pc:docMk/>
          <pc:sldMk cId="2827340108" sldId="256"/>
        </pc:sldMkLst>
        <pc:spChg chg="mod">
          <ac:chgData name="Riley, Christayl" userId="ce6f0cf5-1bdb-465e-b746-d9076c4a4482" providerId="ADAL" clId="{5558E54B-1D76-409C-A778-C6E24B4DCBF0}" dt="2024-09-30T23:21:54.305" v="10" actId="27636"/>
          <ac:spMkLst>
            <pc:docMk/>
            <pc:sldMk cId="2827340108" sldId="256"/>
            <ac:spMk id="2" creationId="{02703D43-9E9F-2721-7864-C5BD48AEE4D6}"/>
          </ac:spMkLst>
        </pc:spChg>
        <pc:spChg chg="mod">
          <ac:chgData name="Riley, Christayl" userId="ce6f0cf5-1bdb-465e-b746-d9076c4a4482" providerId="ADAL" clId="{5558E54B-1D76-409C-A778-C6E24B4DCBF0}" dt="2024-09-30T23:21:54.160" v="9"/>
          <ac:spMkLst>
            <pc:docMk/>
            <pc:sldMk cId="2827340108" sldId="256"/>
            <ac:spMk id="3" creationId="{AF9BD132-468F-A074-EA6C-7809CC2F3D4D}"/>
          </ac:spMkLst>
        </pc:spChg>
      </pc:sldChg>
      <pc:sldChg chg="modSp mod">
        <pc:chgData name="Riley, Christayl" userId="ce6f0cf5-1bdb-465e-b746-d9076c4a4482" providerId="ADAL" clId="{5558E54B-1D76-409C-A778-C6E24B4DCBF0}" dt="2024-09-30T23:21:54.615" v="11" actId="27636"/>
        <pc:sldMkLst>
          <pc:docMk/>
          <pc:sldMk cId="2330335117" sldId="257"/>
        </pc:sldMkLst>
        <pc:spChg chg="mod">
          <ac:chgData name="Riley, Christayl" userId="ce6f0cf5-1bdb-465e-b746-d9076c4a4482" providerId="ADAL" clId="{5558E54B-1D76-409C-A778-C6E24B4DCBF0}" dt="2024-09-30T23:21:54.160" v="9"/>
          <ac:spMkLst>
            <pc:docMk/>
            <pc:sldMk cId="2330335117" sldId="257"/>
            <ac:spMk id="2" creationId="{F12B7200-CF84-685E-54D4-0E36E8EBB6BC}"/>
          </ac:spMkLst>
        </pc:spChg>
        <pc:spChg chg="mod">
          <ac:chgData name="Riley, Christayl" userId="ce6f0cf5-1bdb-465e-b746-d9076c4a4482" providerId="ADAL" clId="{5558E54B-1D76-409C-A778-C6E24B4DCBF0}" dt="2024-09-30T23:21:54.615" v="11" actId="27636"/>
          <ac:spMkLst>
            <pc:docMk/>
            <pc:sldMk cId="2330335117" sldId="257"/>
            <ac:spMk id="3" creationId="{03A51417-9546-5672-C4FE-7594563CCA68}"/>
          </ac:spMkLst>
        </pc:spChg>
      </pc:sldChg>
      <pc:sldChg chg="modSp mod">
        <pc:chgData name="Riley, Christayl" userId="ce6f0cf5-1bdb-465e-b746-d9076c4a4482" providerId="ADAL" clId="{5558E54B-1D76-409C-A778-C6E24B4DCBF0}" dt="2024-09-30T23:21:54.625" v="12" actId="27636"/>
        <pc:sldMkLst>
          <pc:docMk/>
          <pc:sldMk cId="2198792642" sldId="258"/>
        </pc:sldMkLst>
        <pc:spChg chg="mod">
          <ac:chgData name="Riley, Christayl" userId="ce6f0cf5-1bdb-465e-b746-d9076c4a4482" providerId="ADAL" clId="{5558E54B-1D76-409C-A778-C6E24B4DCBF0}" dt="2024-09-30T23:21:54.160" v="9"/>
          <ac:spMkLst>
            <pc:docMk/>
            <pc:sldMk cId="2198792642" sldId="258"/>
            <ac:spMk id="2" creationId="{2B11CBDE-D8FB-787B-3BA7-BBA35707A561}"/>
          </ac:spMkLst>
        </pc:spChg>
        <pc:spChg chg="mod">
          <ac:chgData name="Riley, Christayl" userId="ce6f0cf5-1bdb-465e-b746-d9076c4a4482" providerId="ADAL" clId="{5558E54B-1D76-409C-A778-C6E24B4DCBF0}" dt="2024-09-30T23:21:54.625" v="12" actId="27636"/>
          <ac:spMkLst>
            <pc:docMk/>
            <pc:sldMk cId="2198792642" sldId="258"/>
            <ac:spMk id="3" creationId="{11F74412-EA1F-3FB8-934D-A408185FDB01}"/>
          </ac:spMkLst>
        </pc:spChg>
      </pc:sldChg>
      <pc:sldChg chg="modSp mod">
        <pc:chgData name="Riley, Christayl" userId="ce6f0cf5-1bdb-465e-b746-d9076c4a4482" providerId="ADAL" clId="{5558E54B-1D76-409C-A778-C6E24B4DCBF0}" dt="2024-09-30T23:21:54.631" v="13" actId="27636"/>
        <pc:sldMkLst>
          <pc:docMk/>
          <pc:sldMk cId="2174977443" sldId="259"/>
        </pc:sldMkLst>
        <pc:spChg chg="mod">
          <ac:chgData name="Riley, Christayl" userId="ce6f0cf5-1bdb-465e-b746-d9076c4a4482" providerId="ADAL" clId="{5558E54B-1D76-409C-A778-C6E24B4DCBF0}" dt="2024-09-30T23:21:54.160" v="9"/>
          <ac:spMkLst>
            <pc:docMk/>
            <pc:sldMk cId="2174977443" sldId="259"/>
            <ac:spMk id="2" creationId="{4A4020F4-9659-829C-3C2E-6BB38B4E2A31}"/>
          </ac:spMkLst>
        </pc:spChg>
        <pc:spChg chg="mod">
          <ac:chgData name="Riley, Christayl" userId="ce6f0cf5-1bdb-465e-b746-d9076c4a4482" providerId="ADAL" clId="{5558E54B-1D76-409C-A778-C6E24B4DCBF0}" dt="2024-09-30T23:21:54.631" v="13" actId="27636"/>
          <ac:spMkLst>
            <pc:docMk/>
            <pc:sldMk cId="2174977443" sldId="259"/>
            <ac:spMk id="3" creationId="{6E98EAC2-A372-7774-4B5A-4E1D8E075A69}"/>
          </ac:spMkLst>
        </pc:spChg>
      </pc:sldChg>
      <pc:sldChg chg="modSp mod">
        <pc:chgData name="Riley, Christayl" userId="ce6f0cf5-1bdb-465e-b746-d9076c4a4482" providerId="ADAL" clId="{5558E54B-1D76-409C-A778-C6E24B4DCBF0}" dt="2024-09-30T23:21:54.647" v="14" actId="27636"/>
        <pc:sldMkLst>
          <pc:docMk/>
          <pc:sldMk cId="4152292018" sldId="260"/>
        </pc:sldMkLst>
        <pc:spChg chg="mod">
          <ac:chgData name="Riley, Christayl" userId="ce6f0cf5-1bdb-465e-b746-d9076c4a4482" providerId="ADAL" clId="{5558E54B-1D76-409C-A778-C6E24B4DCBF0}" dt="2024-09-30T23:21:54.160" v="9"/>
          <ac:spMkLst>
            <pc:docMk/>
            <pc:sldMk cId="4152292018" sldId="260"/>
            <ac:spMk id="2" creationId="{42EC8146-A857-21BA-9DCF-EDA046422E01}"/>
          </ac:spMkLst>
        </pc:spChg>
        <pc:spChg chg="mod">
          <ac:chgData name="Riley, Christayl" userId="ce6f0cf5-1bdb-465e-b746-d9076c4a4482" providerId="ADAL" clId="{5558E54B-1D76-409C-A778-C6E24B4DCBF0}" dt="2024-09-30T23:21:54.647" v="14" actId="27636"/>
          <ac:spMkLst>
            <pc:docMk/>
            <pc:sldMk cId="4152292018" sldId="260"/>
            <ac:spMk id="3" creationId="{A4F2994C-7CB3-8E7F-0DDC-2C3234F6FD60}"/>
          </ac:spMkLst>
        </pc:spChg>
      </pc:sldChg>
      <pc:sldChg chg="modSp mod">
        <pc:chgData name="Riley, Christayl" userId="ce6f0cf5-1bdb-465e-b746-d9076c4a4482" providerId="ADAL" clId="{5558E54B-1D76-409C-A778-C6E24B4DCBF0}" dt="2024-09-30T23:21:54.655" v="15" actId="27636"/>
        <pc:sldMkLst>
          <pc:docMk/>
          <pc:sldMk cId="2358124084" sldId="261"/>
        </pc:sldMkLst>
        <pc:spChg chg="mod">
          <ac:chgData name="Riley, Christayl" userId="ce6f0cf5-1bdb-465e-b746-d9076c4a4482" providerId="ADAL" clId="{5558E54B-1D76-409C-A778-C6E24B4DCBF0}" dt="2024-09-30T23:21:54.160" v="9"/>
          <ac:spMkLst>
            <pc:docMk/>
            <pc:sldMk cId="2358124084" sldId="261"/>
            <ac:spMk id="2" creationId="{78A094D0-6547-2BEF-945A-AE5468D7DB47}"/>
          </ac:spMkLst>
        </pc:spChg>
        <pc:spChg chg="mod">
          <ac:chgData name="Riley, Christayl" userId="ce6f0cf5-1bdb-465e-b746-d9076c4a4482" providerId="ADAL" clId="{5558E54B-1D76-409C-A778-C6E24B4DCBF0}" dt="2024-09-30T23:21:54.655" v="15" actId="27636"/>
          <ac:spMkLst>
            <pc:docMk/>
            <pc:sldMk cId="2358124084" sldId="261"/>
            <ac:spMk id="3" creationId="{B321DBB3-F6F7-37C2-548A-28E7648DA5DE}"/>
          </ac:spMkLst>
        </pc:spChg>
      </pc:sldChg>
      <pc:sldChg chg="modSp mod">
        <pc:chgData name="Riley, Christayl" userId="ce6f0cf5-1bdb-465e-b746-d9076c4a4482" providerId="ADAL" clId="{5558E54B-1D76-409C-A778-C6E24B4DCBF0}" dt="2024-09-30T23:21:54.663" v="16" actId="27636"/>
        <pc:sldMkLst>
          <pc:docMk/>
          <pc:sldMk cId="3058177470" sldId="262"/>
        </pc:sldMkLst>
        <pc:spChg chg="mod">
          <ac:chgData name="Riley, Christayl" userId="ce6f0cf5-1bdb-465e-b746-d9076c4a4482" providerId="ADAL" clId="{5558E54B-1D76-409C-A778-C6E24B4DCBF0}" dt="2024-09-30T23:21:54.160" v="9"/>
          <ac:spMkLst>
            <pc:docMk/>
            <pc:sldMk cId="3058177470" sldId="262"/>
            <ac:spMk id="2" creationId="{589D7009-75A4-7C88-7FFF-CAED4BF0FDCE}"/>
          </ac:spMkLst>
        </pc:spChg>
        <pc:spChg chg="mod">
          <ac:chgData name="Riley, Christayl" userId="ce6f0cf5-1bdb-465e-b746-d9076c4a4482" providerId="ADAL" clId="{5558E54B-1D76-409C-A778-C6E24B4DCBF0}" dt="2024-09-30T23:21:54.663" v="16" actId="27636"/>
          <ac:spMkLst>
            <pc:docMk/>
            <pc:sldMk cId="3058177470" sldId="262"/>
            <ac:spMk id="3" creationId="{C511348B-661E-652E-D98D-D49E6BC03813}"/>
          </ac:spMkLst>
        </pc:spChg>
      </pc:sldChg>
      <pc:sldChg chg="modSp mod">
        <pc:chgData name="Riley, Christayl" userId="ce6f0cf5-1bdb-465e-b746-d9076c4a4482" providerId="ADAL" clId="{5558E54B-1D76-409C-A778-C6E24B4DCBF0}" dt="2024-09-30T23:21:54.665" v="17" actId="27636"/>
        <pc:sldMkLst>
          <pc:docMk/>
          <pc:sldMk cId="89501320" sldId="263"/>
        </pc:sldMkLst>
        <pc:spChg chg="mod">
          <ac:chgData name="Riley, Christayl" userId="ce6f0cf5-1bdb-465e-b746-d9076c4a4482" providerId="ADAL" clId="{5558E54B-1D76-409C-A778-C6E24B4DCBF0}" dt="2024-09-30T23:21:54.160" v="9"/>
          <ac:spMkLst>
            <pc:docMk/>
            <pc:sldMk cId="89501320" sldId="263"/>
            <ac:spMk id="2" creationId="{7EDB7B08-46A4-D10C-9872-E36C6F5D6D23}"/>
          </ac:spMkLst>
        </pc:spChg>
        <pc:spChg chg="mod">
          <ac:chgData name="Riley, Christayl" userId="ce6f0cf5-1bdb-465e-b746-d9076c4a4482" providerId="ADAL" clId="{5558E54B-1D76-409C-A778-C6E24B4DCBF0}" dt="2024-09-30T23:21:54.665" v="17" actId="27636"/>
          <ac:spMkLst>
            <pc:docMk/>
            <pc:sldMk cId="89501320" sldId="263"/>
            <ac:spMk id="3" creationId="{E3F7BF30-C667-0EB6-B37E-2EA46CC379B7}"/>
          </ac:spMkLst>
        </pc:spChg>
      </pc:sldChg>
      <pc:sldChg chg="addSp delSp modSp mod">
        <pc:chgData name="Riley, Christayl" userId="ce6f0cf5-1bdb-465e-b746-d9076c4a4482" providerId="ADAL" clId="{5558E54B-1D76-409C-A778-C6E24B4DCBF0}" dt="2024-09-30T23:24:51.317" v="19" actId="478"/>
        <pc:sldMkLst>
          <pc:docMk/>
          <pc:sldMk cId="1026730269" sldId="264"/>
        </pc:sldMkLst>
        <pc:spChg chg="mod">
          <ac:chgData name="Riley, Christayl" userId="ce6f0cf5-1bdb-465e-b746-d9076c4a4482" providerId="ADAL" clId="{5558E54B-1D76-409C-A778-C6E24B4DCBF0}" dt="2024-09-30T23:21:54.160" v="9"/>
          <ac:spMkLst>
            <pc:docMk/>
            <pc:sldMk cId="1026730269" sldId="264"/>
            <ac:spMk id="2" creationId="{0EDB7144-4326-9F77-08D5-08E41F4E0907}"/>
          </ac:spMkLst>
        </pc:spChg>
        <pc:spChg chg="mod">
          <ac:chgData name="Riley, Christayl" userId="ce6f0cf5-1bdb-465e-b746-d9076c4a4482" providerId="ADAL" clId="{5558E54B-1D76-409C-A778-C6E24B4DCBF0}" dt="2024-09-30T23:21:54.160" v="9"/>
          <ac:spMkLst>
            <pc:docMk/>
            <pc:sldMk cId="1026730269" sldId="264"/>
            <ac:spMk id="3" creationId="{C915FD65-FCA2-8D6E-A09C-759D6DB95D74}"/>
          </ac:spMkLst>
        </pc:spChg>
        <pc:spChg chg="add del">
          <ac:chgData name="Riley, Christayl" userId="ce6f0cf5-1bdb-465e-b746-d9076c4a4482" providerId="ADAL" clId="{5558E54B-1D76-409C-A778-C6E24B4DCBF0}" dt="2024-09-30T23:24:51.317" v="19" actId="478"/>
          <ac:spMkLst>
            <pc:docMk/>
            <pc:sldMk cId="1026730269" sldId="264"/>
            <ac:spMk id="5" creationId="{508E8C1B-628B-AF5E-F18E-906048B841A2}"/>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8EF6F615-6EEA-4572-8959-9B93E7F87A33}" type="datetimeFigureOut">
              <a:rPr lang="en-US" smtClean="0"/>
              <a:t>9/30/2024</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AFC1BCC-A3A5-44BB-BB11-DCD3C2420AE2}" type="slidenum">
              <a:rPr lang="en-US" smtClean="0"/>
              <a:t>‹#›</a:t>
            </a:fld>
            <a:endParaRPr lang="en-US" dirty="0"/>
          </a:p>
        </p:txBody>
      </p:sp>
    </p:spTree>
    <p:extLst>
      <p:ext uri="{BB962C8B-B14F-4D97-AF65-F5344CB8AC3E}">
        <p14:creationId xmlns:p14="http://schemas.microsoft.com/office/powerpoint/2010/main" val="3178949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F6F615-6EEA-4572-8959-9B93E7F87A33}" type="datetimeFigureOut">
              <a:rPr lang="en-US" smtClean="0"/>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AFC1BCC-A3A5-44BB-BB11-DCD3C2420AE2}" type="slidenum">
              <a:rPr lang="en-US" smtClean="0"/>
              <a:t>‹#›</a:t>
            </a:fld>
            <a:endParaRPr lang="en-US" dirty="0"/>
          </a:p>
        </p:txBody>
      </p:sp>
    </p:spTree>
    <p:extLst>
      <p:ext uri="{BB962C8B-B14F-4D97-AF65-F5344CB8AC3E}">
        <p14:creationId xmlns:p14="http://schemas.microsoft.com/office/powerpoint/2010/main" val="46919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EF6F615-6EEA-4572-8959-9B93E7F87A33}" type="datetimeFigureOut">
              <a:rPr lang="en-US" smtClean="0"/>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AFC1BCC-A3A5-44BB-BB11-DCD3C2420AE2}" type="slidenum">
              <a:rPr lang="en-US" smtClean="0"/>
              <a:t>‹#›</a:t>
            </a:fld>
            <a:endParaRPr lang="en-US" dirty="0"/>
          </a:p>
        </p:txBody>
      </p:sp>
    </p:spTree>
    <p:extLst>
      <p:ext uri="{BB962C8B-B14F-4D97-AF65-F5344CB8AC3E}">
        <p14:creationId xmlns:p14="http://schemas.microsoft.com/office/powerpoint/2010/main" val="9603322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EF6F615-6EEA-4572-8959-9B93E7F87A33}" type="datetimeFigureOut">
              <a:rPr lang="en-US" smtClean="0"/>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AFC1BCC-A3A5-44BB-BB11-DCD3C2420AE2}" type="slidenum">
              <a:rPr lang="en-US" smtClean="0"/>
              <a:t>‹#›</a:t>
            </a:fld>
            <a:endParaRPr lang="en-US" dirty="0"/>
          </a:p>
        </p:txBody>
      </p:sp>
    </p:spTree>
    <p:extLst>
      <p:ext uri="{BB962C8B-B14F-4D97-AF65-F5344CB8AC3E}">
        <p14:creationId xmlns:p14="http://schemas.microsoft.com/office/powerpoint/2010/main" val="13761822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F6F615-6EEA-4572-8959-9B93E7F87A33}" type="datetimeFigureOut">
              <a:rPr lang="en-US" smtClean="0"/>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AFC1BCC-A3A5-44BB-BB11-DCD3C2420AE2}" type="slidenum">
              <a:rPr lang="en-US" smtClean="0"/>
              <a:t>‹#›</a:t>
            </a:fld>
            <a:endParaRPr lang="en-US" dirty="0"/>
          </a:p>
        </p:txBody>
      </p:sp>
    </p:spTree>
    <p:extLst>
      <p:ext uri="{BB962C8B-B14F-4D97-AF65-F5344CB8AC3E}">
        <p14:creationId xmlns:p14="http://schemas.microsoft.com/office/powerpoint/2010/main" val="3821222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EF6F615-6EEA-4572-8959-9B93E7F87A33}" type="datetimeFigureOut">
              <a:rPr lang="en-US" smtClean="0"/>
              <a:t>9/30/2024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AFC1BCC-A3A5-44BB-BB11-DCD3C2420AE2}" type="slidenum">
              <a:rPr lang="en-US" smtClean="0"/>
              <a:t>‹#›</a:t>
            </a:fld>
            <a:endParaRPr lang="en-US" dirty="0"/>
          </a:p>
        </p:txBody>
      </p:sp>
    </p:spTree>
    <p:extLst>
      <p:ext uri="{BB962C8B-B14F-4D97-AF65-F5344CB8AC3E}">
        <p14:creationId xmlns:p14="http://schemas.microsoft.com/office/powerpoint/2010/main" val="1974051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EF6F615-6EEA-4572-8959-9B93E7F87A33}" type="datetimeFigureOut">
              <a:rPr lang="en-US" smtClean="0"/>
              <a:t>9/30/2024</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6AFC1BCC-A3A5-44BB-BB11-DCD3C2420AE2}" type="slidenum">
              <a:rPr lang="en-US" smtClean="0"/>
              <a:t>‹#›</a:t>
            </a:fld>
            <a:endParaRPr lang="en-US" dirty="0"/>
          </a:p>
        </p:txBody>
      </p:sp>
    </p:spTree>
    <p:extLst>
      <p:ext uri="{BB962C8B-B14F-4D97-AF65-F5344CB8AC3E}">
        <p14:creationId xmlns:p14="http://schemas.microsoft.com/office/powerpoint/2010/main" val="524384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8EF6F615-6EEA-4572-8959-9B93E7F87A33}" type="datetimeFigureOut">
              <a:rPr lang="en-US" smtClean="0"/>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AFC1BCC-A3A5-44BB-BB11-DCD3C2420AE2}" type="slidenum">
              <a:rPr lang="en-US" smtClean="0"/>
              <a:t>‹#›</a:t>
            </a:fld>
            <a:endParaRPr lang="en-US" dirty="0"/>
          </a:p>
        </p:txBody>
      </p:sp>
    </p:spTree>
    <p:extLst>
      <p:ext uri="{BB962C8B-B14F-4D97-AF65-F5344CB8AC3E}">
        <p14:creationId xmlns:p14="http://schemas.microsoft.com/office/powerpoint/2010/main" val="7013966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8EF6F615-6EEA-4572-8959-9B93E7F87A33}" type="datetimeFigureOut">
              <a:rPr lang="en-US" smtClean="0"/>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AFC1BCC-A3A5-44BB-BB11-DCD3C2420AE2}" type="slidenum">
              <a:rPr lang="en-US" smtClean="0"/>
              <a:t>‹#›</a:t>
            </a:fld>
            <a:endParaRPr lang="en-US" dirty="0"/>
          </a:p>
        </p:txBody>
      </p:sp>
    </p:spTree>
    <p:extLst>
      <p:ext uri="{BB962C8B-B14F-4D97-AF65-F5344CB8AC3E}">
        <p14:creationId xmlns:p14="http://schemas.microsoft.com/office/powerpoint/2010/main" val="362709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F6F615-6EEA-4572-8959-9B93E7F87A33}" type="datetimeFigureOut">
              <a:rPr lang="en-US" smtClean="0"/>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AFC1BCC-A3A5-44BB-BB11-DCD3C2420AE2}" type="slidenum">
              <a:rPr lang="en-US" smtClean="0"/>
              <a:t>‹#›</a:t>
            </a:fld>
            <a:endParaRPr lang="en-US" dirty="0"/>
          </a:p>
        </p:txBody>
      </p:sp>
    </p:spTree>
    <p:extLst>
      <p:ext uri="{BB962C8B-B14F-4D97-AF65-F5344CB8AC3E}">
        <p14:creationId xmlns:p14="http://schemas.microsoft.com/office/powerpoint/2010/main" val="3757439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F6F615-6EEA-4572-8959-9B93E7F87A33}" type="datetimeFigureOut">
              <a:rPr lang="en-US" smtClean="0"/>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AFC1BCC-A3A5-44BB-BB11-DCD3C2420AE2}" type="slidenum">
              <a:rPr lang="en-US" smtClean="0"/>
              <a:t>‹#›</a:t>
            </a:fld>
            <a:endParaRPr lang="en-US" dirty="0"/>
          </a:p>
        </p:txBody>
      </p:sp>
    </p:spTree>
    <p:extLst>
      <p:ext uri="{BB962C8B-B14F-4D97-AF65-F5344CB8AC3E}">
        <p14:creationId xmlns:p14="http://schemas.microsoft.com/office/powerpoint/2010/main" val="1232851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EF6F615-6EEA-4572-8959-9B93E7F87A33}" type="datetimeFigureOut">
              <a:rPr lang="en-US" smtClean="0"/>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AFC1BCC-A3A5-44BB-BB11-DCD3C2420AE2}" type="slidenum">
              <a:rPr lang="en-US" smtClean="0"/>
              <a:t>‹#›</a:t>
            </a:fld>
            <a:endParaRPr lang="en-US" dirty="0"/>
          </a:p>
        </p:txBody>
      </p:sp>
    </p:spTree>
    <p:extLst>
      <p:ext uri="{BB962C8B-B14F-4D97-AF65-F5344CB8AC3E}">
        <p14:creationId xmlns:p14="http://schemas.microsoft.com/office/powerpoint/2010/main" val="4019148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EF6F615-6EEA-4572-8959-9B93E7F87A33}" type="datetimeFigureOut">
              <a:rPr lang="en-US" smtClean="0"/>
              <a:t>9/30/2024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AFC1BCC-A3A5-44BB-BB11-DCD3C2420AE2}" type="slidenum">
              <a:rPr lang="en-US" smtClean="0"/>
              <a:t>‹#›</a:t>
            </a:fld>
            <a:endParaRPr lang="en-US" dirty="0"/>
          </a:p>
        </p:txBody>
      </p:sp>
    </p:spTree>
    <p:extLst>
      <p:ext uri="{BB962C8B-B14F-4D97-AF65-F5344CB8AC3E}">
        <p14:creationId xmlns:p14="http://schemas.microsoft.com/office/powerpoint/2010/main" val="1256943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EF6F615-6EEA-4572-8959-9B93E7F87A33}" type="datetimeFigureOut">
              <a:rPr lang="en-US" smtClean="0"/>
              <a:t>9/30/2024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AFC1BCC-A3A5-44BB-BB11-DCD3C2420AE2}" type="slidenum">
              <a:rPr lang="en-US" smtClean="0"/>
              <a:t>‹#›</a:t>
            </a:fld>
            <a:endParaRPr lang="en-US" dirty="0"/>
          </a:p>
        </p:txBody>
      </p:sp>
    </p:spTree>
    <p:extLst>
      <p:ext uri="{BB962C8B-B14F-4D97-AF65-F5344CB8AC3E}">
        <p14:creationId xmlns:p14="http://schemas.microsoft.com/office/powerpoint/2010/main" val="3507720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F6F615-6EEA-4572-8959-9B93E7F87A33}" type="datetimeFigureOut">
              <a:rPr lang="en-US" smtClean="0"/>
              <a:t>9/30/2024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AFC1BCC-A3A5-44BB-BB11-DCD3C2420AE2}" type="slidenum">
              <a:rPr lang="en-US" smtClean="0"/>
              <a:t>‹#›</a:t>
            </a:fld>
            <a:endParaRPr lang="en-US" dirty="0"/>
          </a:p>
        </p:txBody>
      </p:sp>
    </p:spTree>
    <p:extLst>
      <p:ext uri="{BB962C8B-B14F-4D97-AF65-F5344CB8AC3E}">
        <p14:creationId xmlns:p14="http://schemas.microsoft.com/office/powerpoint/2010/main" val="1435919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F6F615-6EEA-4572-8959-9B93E7F87A33}" type="datetimeFigureOut">
              <a:rPr lang="en-US" smtClean="0"/>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AFC1BCC-A3A5-44BB-BB11-DCD3C2420AE2}" type="slidenum">
              <a:rPr lang="en-US" smtClean="0"/>
              <a:t>‹#›</a:t>
            </a:fld>
            <a:endParaRPr lang="en-US" dirty="0"/>
          </a:p>
        </p:txBody>
      </p:sp>
    </p:spTree>
    <p:extLst>
      <p:ext uri="{BB962C8B-B14F-4D97-AF65-F5344CB8AC3E}">
        <p14:creationId xmlns:p14="http://schemas.microsoft.com/office/powerpoint/2010/main" val="1008418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dirty="0"/>
              <a:t>Click icon to add picture</a:t>
            </a:r>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F6F615-6EEA-4572-8959-9B93E7F87A33}" type="datetimeFigureOut">
              <a:rPr lang="en-US" smtClean="0"/>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AFC1BCC-A3A5-44BB-BB11-DCD3C2420AE2}" type="slidenum">
              <a:rPr lang="en-US" smtClean="0"/>
              <a:t>‹#›</a:t>
            </a:fld>
            <a:endParaRPr lang="en-US" dirty="0"/>
          </a:p>
        </p:txBody>
      </p:sp>
    </p:spTree>
    <p:extLst>
      <p:ext uri="{BB962C8B-B14F-4D97-AF65-F5344CB8AC3E}">
        <p14:creationId xmlns:p14="http://schemas.microsoft.com/office/powerpoint/2010/main" val="57883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8EF6F615-6EEA-4572-8959-9B93E7F87A33}" type="datetimeFigureOut">
              <a:rPr lang="en-US" smtClean="0"/>
              <a:t>9/30/2024</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AFC1BCC-A3A5-44BB-BB11-DCD3C2420AE2}" type="slidenum">
              <a:rPr lang="en-US" smtClean="0"/>
              <a:t>‹#›</a:t>
            </a:fld>
            <a:endParaRPr lang="en-US" dirty="0"/>
          </a:p>
        </p:txBody>
      </p:sp>
    </p:spTree>
    <p:extLst>
      <p:ext uri="{BB962C8B-B14F-4D97-AF65-F5344CB8AC3E}">
        <p14:creationId xmlns:p14="http://schemas.microsoft.com/office/powerpoint/2010/main" val="87592098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03D43-9E9F-2721-7864-C5BD48AEE4D6}"/>
              </a:ext>
            </a:extLst>
          </p:cNvPr>
          <p:cNvSpPr>
            <a:spLocks noGrp="1"/>
          </p:cNvSpPr>
          <p:nvPr>
            <p:ph type="ctrTitle"/>
          </p:nvPr>
        </p:nvSpPr>
        <p:spPr/>
        <p:txBody>
          <a:bodyPr>
            <a:normAutofit/>
          </a:bodyPr>
          <a:lstStyle/>
          <a:p>
            <a:r>
              <a:rPr lang="en-US" dirty="0"/>
              <a:t>Building Relationships with Students for Better Data Collection</a:t>
            </a:r>
          </a:p>
        </p:txBody>
      </p:sp>
      <p:sp>
        <p:nvSpPr>
          <p:cNvPr id="3" name="Subtitle 2">
            <a:extLst>
              <a:ext uri="{FF2B5EF4-FFF2-40B4-BE49-F238E27FC236}">
                <a16:creationId xmlns:a16="http://schemas.microsoft.com/office/drawing/2014/main" id="{AF9BD132-468F-A074-EA6C-7809CC2F3D4D}"/>
              </a:ext>
            </a:extLst>
          </p:cNvPr>
          <p:cNvSpPr>
            <a:spLocks noGrp="1"/>
          </p:cNvSpPr>
          <p:nvPr>
            <p:ph type="subTitle" idx="1"/>
          </p:nvPr>
        </p:nvSpPr>
        <p:spPr/>
        <p:txBody>
          <a:bodyPr/>
          <a:lstStyle/>
          <a:p>
            <a:r>
              <a:rPr lang="en-US" dirty="0"/>
              <a:t>Christayl Riley</a:t>
            </a:r>
          </a:p>
          <a:p>
            <a:r>
              <a:rPr lang="en-US" dirty="0"/>
              <a:t>10/03/2024</a:t>
            </a:r>
          </a:p>
        </p:txBody>
      </p:sp>
    </p:spTree>
    <p:extLst>
      <p:ext uri="{BB962C8B-B14F-4D97-AF65-F5344CB8AC3E}">
        <p14:creationId xmlns:p14="http://schemas.microsoft.com/office/powerpoint/2010/main" val="2827340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B7200-CF84-685E-54D4-0E36E8EBB6BC}"/>
              </a:ext>
            </a:extLst>
          </p:cNvPr>
          <p:cNvSpPr>
            <a:spLocks noGrp="1"/>
          </p:cNvSpPr>
          <p:nvPr>
            <p:ph type="title"/>
          </p:nvPr>
        </p:nvSpPr>
        <p:spPr/>
        <p:txBody>
          <a:bodyPr/>
          <a:lstStyle/>
          <a:p>
            <a:pPr algn="ctr"/>
            <a:r>
              <a:rPr lang="en-US" dirty="0"/>
              <a:t>Introduction</a:t>
            </a:r>
          </a:p>
        </p:txBody>
      </p:sp>
      <p:sp>
        <p:nvSpPr>
          <p:cNvPr id="3" name="Content Placeholder 2">
            <a:extLst>
              <a:ext uri="{FF2B5EF4-FFF2-40B4-BE49-F238E27FC236}">
                <a16:creationId xmlns:a16="http://schemas.microsoft.com/office/drawing/2014/main" id="{03A51417-9546-5672-C4FE-7594563CCA68}"/>
              </a:ext>
            </a:extLst>
          </p:cNvPr>
          <p:cNvSpPr>
            <a:spLocks noGrp="1"/>
          </p:cNvSpPr>
          <p:nvPr>
            <p:ph idx="1"/>
          </p:nvPr>
        </p:nvSpPr>
        <p:spPr/>
        <p:txBody>
          <a:bodyPr>
            <a:normAutofit fontScale="85000" lnSpcReduction="20000"/>
          </a:bodyPr>
          <a:lstStyle/>
          <a:p>
            <a:r>
              <a:rPr lang="en-US" dirty="0"/>
              <a:t>Building Trust: Strong relationships foster trust between students and educators. When students trust the person gathering data, they are more likely to provide honest, accurate responses.</a:t>
            </a:r>
          </a:p>
          <a:p>
            <a:endParaRPr lang="en-US" dirty="0"/>
          </a:p>
          <a:p>
            <a:r>
              <a:rPr lang="en-US" dirty="0"/>
              <a:t>Increased Engagement: Students are more engaged and willing to participate in surveys, assessments, or activities when they feel valued and understood.</a:t>
            </a:r>
          </a:p>
          <a:p>
            <a:endParaRPr lang="en-US" dirty="0"/>
          </a:p>
          <a:p>
            <a:r>
              <a:rPr lang="en-US" dirty="0"/>
              <a:t>Enhanced Data Quality: Trust reduces fear of judgment or repercussions, resulting in more authentic and reliable data, crucial for understanding student progress and needs.</a:t>
            </a:r>
          </a:p>
          <a:p>
            <a:endParaRPr lang="en-US" dirty="0"/>
          </a:p>
          <a:p>
            <a:r>
              <a:rPr lang="en-US" dirty="0"/>
              <a:t>Improving Feedback: Positive relationships encourage students to offer constructive feedback, which is vital for ongoing data collection and continuous improvement in teaching.</a:t>
            </a:r>
          </a:p>
        </p:txBody>
      </p:sp>
    </p:spTree>
    <p:extLst>
      <p:ext uri="{BB962C8B-B14F-4D97-AF65-F5344CB8AC3E}">
        <p14:creationId xmlns:p14="http://schemas.microsoft.com/office/powerpoint/2010/main" val="2330335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1CBDE-D8FB-787B-3BA7-BBA35707A561}"/>
              </a:ext>
            </a:extLst>
          </p:cNvPr>
          <p:cNvSpPr>
            <a:spLocks noGrp="1"/>
          </p:cNvSpPr>
          <p:nvPr>
            <p:ph type="title"/>
          </p:nvPr>
        </p:nvSpPr>
        <p:spPr/>
        <p:txBody>
          <a:bodyPr/>
          <a:lstStyle/>
          <a:p>
            <a:pPr algn="ctr"/>
            <a:r>
              <a:rPr lang="en-US" dirty="0"/>
              <a:t>Importance of Relationships</a:t>
            </a:r>
          </a:p>
        </p:txBody>
      </p:sp>
      <p:sp>
        <p:nvSpPr>
          <p:cNvPr id="3" name="Content Placeholder 2">
            <a:extLst>
              <a:ext uri="{FF2B5EF4-FFF2-40B4-BE49-F238E27FC236}">
                <a16:creationId xmlns:a16="http://schemas.microsoft.com/office/drawing/2014/main" id="{11F74412-EA1F-3FB8-934D-A408185FDB01}"/>
              </a:ext>
            </a:extLst>
          </p:cNvPr>
          <p:cNvSpPr>
            <a:spLocks noGrp="1"/>
          </p:cNvSpPr>
          <p:nvPr>
            <p:ph idx="1"/>
          </p:nvPr>
        </p:nvSpPr>
        <p:spPr/>
        <p:txBody>
          <a:bodyPr>
            <a:normAutofit fontScale="62500" lnSpcReduction="20000"/>
          </a:bodyPr>
          <a:lstStyle/>
          <a:p>
            <a:pPr marL="0" indent="0">
              <a:buNone/>
            </a:pPr>
            <a:endParaRPr lang="en-US" dirty="0"/>
          </a:p>
          <a:p>
            <a:r>
              <a:rPr lang="en-US" dirty="0"/>
              <a:t>Trust Building:</a:t>
            </a:r>
          </a:p>
          <a:p>
            <a:r>
              <a:rPr lang="en-US" dirty="0"/>
              <a:t>Establishing trust with students is critical to gathering accurate biographical information. When students feel that their information will be used respectfully and for the right purposes, they are more open to sharing personal details such as background, history, and experiences.</a:t>
            </a:r>
          </a:p>
          <a:p>
            <a:endParaRPr lang="en-US" dirty="0"/>
          </a:p>
          <a:p>
            <a:r>
              <a:rPr lang="en-US" dirty="0"/>
              <a:t>Engagement:</a:t>
            </a:r>
          </a:p>
          <a:p>
            <a:r>
              <a:rPr lang="en-US" dirty="0"/>
              <a:t>When students feel valued in their learning environment, they are more willing to provide detailed and honest biographical data. By actively engaging with students and showing interest in their stories, educators can collect more complete and reliable information for DAISI reporting.</a:t>
            </a:r>
          </a:p>
          <a:p>
            <a:endParaRPr lang="en-US" dirty="0"/>
          </a:p>
          <a:p>
            <a:r>
              <a:rPr lang="en-US" dirty="0"/>
              <a:t>Safety and Privacy:</a:t>
            </a:r>
          </a:p>
          <a:p>
            <a:r>
              <a:rPr lang="en-US" dirty="0"/>
              <a:t>Creating a secure environment where students understand that their personal data will be kept confidential encourages them to disclose sensitive biographical information. Adhering to privacy standards and clearly communicating data use protocols helps students feel safe in sharing their personal details.</a:t>
            </a:r>
          </a:p>
        </p:txBody>
      </p:sp>
    </p:spTree>
    <p:extLst>
      <p:ext uri="{BB962C8B-B14F-4D97-AF65-F5344CB8AC3E}">
        <p14:creationId xmlns:p14="http://schemas.microsoft.com/office/powerpoint/2010/main" val="2198792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020F4-9659-829C-3C2E-6BB38B4E2A31}"/>
              </a:ext>
            </a:extLst>
          </p:cNvPr>
          <p:cNvSpPr>
            <a:spLocks noGrp="1"/>
          </p:cNvSpPr>
          <p:nvPr>
            <p:ph type="title"/>
          </p:nvPr>
        </p:nvSpPr>
        <p:spPr/>
        <p:txBody>
          <a:bodyPr/>
          <a:lstStyle/>
          <a:p>
            <a:pPr algn="ctr"/>
            <a:r>
              <a:rPr lang="en-US" dirty="0"/>
              <a:t>Gathering Sensitive Information</a:t>
            </a:r>
          </a:p>
        </p:txBody>
      </p:sp>
      <p:sp>
        <p:nvSpPr>
          <p:cNvPr id="3" name="Content Placeholder 2">
            <a:extLst>
              <a:ext uri="{FF2B5EF4-FFF2-40B4-BE49-F238E27FC236}">
                <a16:creationId xmlns:a16="http://schemas.microsoft.com/office/drawing/2014/main" id="{6E98EAC2-A372-7774-4B5A-4E1D8E075A69}"/>
              </a:ext>
            </a:extLst>
          </p:cNvPr>
          <p:cNvSpPr>
            <a:spLocks noGrp="1"/>
          </p:cNvSpPr>
          <p:nvPr>
            <p:ph idx="1"/>
          </p:nvPr>
        </p:nvSpPr>
        <p:spPr/>
        <p:txBody>
          <a:bodyPr>
            <a:normAutofit fontScale="70000" lnSpcReduction="20000"/>
          </a:bodyPr>
          <a:lstStyle/>
          <a:p>
            <a:endParaRPr lang="en-US" dirty="0"/>
          </a:p>
          <a:p>
            <a:r>
              <a:rPr lang="en-US" dirty="0"/>
              <a:t>Approach:</a:t>
            </a:r>
          </a:p>
          <a:p>
            <a:r>
              <a:rPr lang="en-US" dirty="0"/>
              <a:t>Clearly explain the purpose of collecting sensitive data (e.g., Social Security Numbers). When students understand why the information is being collected, they are more likely to provide it accurately.</a:t>
            </a:r>
          </a:p>
          <a:p>
            <a:endParaRPr lang="en-US" dirty="0"/>
          </a:p>
          <a:p>
            <a:r>
              <a:rPr lang="en-US" dirty="0"/>
              <a:t>Transparency:</a:t>
            </a:r>
          </a:p>
          <a:p>
            <a:r>
              <a:rPr lang="en-US" dirty="0"/>
              <a:t>Be transparent about how the collected data will be used and how it will be protected. This includes explaining the data storage process, who will have access, and the reasons behind the collection.</a:t>
            </a:r>
          </a:p>
          <a:p>
            <a:endParaRPr lang="en-US" dirty="0"/>
          </a:p>
          <a:p>
            <a:r>
              <a:rPr lang="en-US" dirty="0"/>
              <a:t>Assurance:</a:t>
            </a:r>
          </a:p>
          <a:p>
            <a:r>
              <a:rPr lang="en-US" dirty="0"/>
              <a:t>Provide reassurances regarding confidentiality and security measures. Emphasize the steps taken to ensure that sensitive data is protected, reinforcing that privacy is a priority.</a:t>
            </a:r>
          </a:p>
        </p:txBody>
      </p:sp>
    </p:spTree>
    <p:extLst>
      <p:ext uri="{BB962C8B-B14F-4D97-AF65-F5344CB8AC3E}">
        <p14:creationId xmlns:p14="http://schemas.microsoft.com/office/powerpoint/2010/main" val="2174977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C8146-A857-21BA-9DCF-EDA046422E01}"/>
              </a:ext>
            </a:extLst>
          </p:cNvPr>
          <p:cNvSpPr>
            <a:spLocks noGrp="1"/>
          </p:cNvSpPr>
          <p:nvPr>
            <p:ph type="title"/>
          </p:nvPr>
        </p:nvSpPr>
        <p:spPr/>
        <p:txBody>
          <a:bodyPr/>
          <a:lstStyle/>
          <a:p>
            <a:pPr algn="ctr"/>
            <a:r>
              <a:rPr lang="en-US" dirty="0"/>
              <a:t>Examples of Effective Practices</a:t>
            </a:r>
          </a:p>
        </p:txBody>
      </p:sp>
      <p:sp>
        <p:nvSpPr>
          <p:cNvPr id="3" name="Content Placeholder 2">
            <a:extLst>
              <a:ext uri="{FF2B5EF4-FFF2-40B4-BE49-F238E27FC236}">
                <a16:creationId xmlns:a16="http://schemas.microsoft.com/office/drawing/2014/main" id="{A4F2994C-7CB3-8E7F-0DDC-2C3234F6FD60}"/>
              </a:ext>
            </a:extLst>
          </p:cNvPr>
          <p:cNvSpPr>
            <a:spLocks noGrp="1"/>
          </p:cNvSpPr>
          <p:nvPr>
            <p:ph idx="1"/>
          </p:nvPr>
        </p:nvSpPr>
        <p:spPr/>
        <p:txBody>
          <a:bodyPr>
            <a:normAutofit fontScale="85000" lnSpcReduction="10000"/>
          </a:bodyPr>
          <a:lstStyle/>
          <a:p>
            <a:pPr marL="0" indent="0">
              <a:buNone/>
            </a:pPr>
            <a:r>
              <a:rPr lang="en-US" b="1" dirty="0"/>
              <a:t>Case Study 1: Relationship-Building for Improved Data Collection</a:t>
            </a:r>
          </a:p>
          <a:p>
            <a:pPr marL="0" indent="0">
              <a:buNone/>
            </a:pPr>
            <a:endParaRPr lang="en-US" dirty="0"/>
          </a:p>
          <a:p>
            <a:r>
              <a:rPr lang="en-US" dirty="0"/>
              <a:t>A program implemented in North Lawndale Adult Transition Center focused on building strong, trusting relationships with students. By fostering open communication, students felt more comfortable providing accurate and detailed biographical data. This led to an increase in the completeness and accuracy of information collected for DAISI reporting.</a:t>
            </a:r>
          </a:p>
          <a:p>
            <a:endParaRPr lang="en-US" b="1" dirty="0"/>
          </a:p>
          <a:p>
            <a:pPr marL="0" indent="0">
              <a:buNone/>
            </a:pPr>
            <a:r>
              <a:rPr lang="en-US" b="1" dirty="0"/>
              <a:t>Case Study 2: Strategies to Increase Student Participation</a:t>
            </a:r>
          </a:p>
          <a:p>
            <a:r>
              <a:rPr lang="en-US" dirty="0"/>
              <a:t>Educators at PACE (Programmed Activities for Correctional Education) used various engagement techniques, such as personalized feedback, regular check-ins, and creating a safe space for discussions. By showing students the value of their input, participation in data sharing improved significantly, especially regarding sensitive information like personal background details.</a:t>
            </a:r>
          </a:p>
        </p:txBody>
      </p:sp>
    </p:spTree>
    <p:extLst>
      <p:ext uri="{BB962C8B-B14F-4D97-AF65-F5344CB8AC3E}">
        <p14:creationId xmlns:p14="http://schemas.microsoft.com/office/powerpoint/2010/main" val="4152292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094D0-6547-2BEF-945A-AE5468D7DB47}"/>
              </a:ext>
            </a:extLst>
          </p:cNvPr>
          <p:cNvSpPr>
            <a:spLocks noGrp="1"/>
          </p:cNvSpPr>
          <p:nvPr>
            <p:ph type="title"/>
          </p:nvPr>
        </p:nvSpPr>
        <p:spPr/>
        <p:txBody>
          <a:bodyPr/>
          <a:lstStyle/>
          <a:p>
            <a:pPr algn="ctr"/>
            <a:r>
              <a:rPr lang="en-US" dirty="0"/>
              <a:t>Challenges to Overcome</a:t>
            </a:r>
          </a:p>
        </p:txBody>
      </p:sp>
      <p:sp>
        <p:nvSpPr>
          <p:cNvPr id="3" name="Content Placeholder 2">
            <a:extLst>
              <a:ext uri="{FF2B5EF4-FFF2-40B4-BE49-F238E27FC236}">
                <a16:creationId xmlns:a16="http://schemas.microsoft.com/office/drawing/2014/main" id="{B321DBB3-F6F7-37C2-548A-28E7648DA5DE}"/>
              </a:ext>
            </a:extLst>
          </p:cNvPr>
          <p:cNvSpPr>
            <a:spLocks noGrp="1"/>
          </p:cNvSpPr>
          <p:nvPr>
            <p:ph idx="1"/>
          </p:nvPr>
        </p:nvSpPr>
        <p:spPr/>
        <p:txBody>
          <a:bodyPr>
            <a:normAutofit fontScale="70000" lnSpcReduction="20000"/>
          </a:bodyPr>
          <a:lstStyle/>
          <a:p>
            <a:r>
              <a:rPr lang="en-US" dirty="0"/>
              <a:t>Skepticism:</a:t>
            </a:r>
          </a:p>
          <a:p>
            <a:r>
              <a:rPr lang="en-US" dirty="0"/>
              <a:t>Acknowledge and address student reluctance to share personal information by creating a trusting environment. Educators can facilitate open conversations about the importance of data collection and the benefits it brings to students and the community.</a:t>
            </a:r>
          </a:p>
          <a:p>
            <a:endParaRPr lang="en-US" dirty="0"/>
          </a:p>
          <a:p>
            <a:r>
              <a:rPr lang="en-US" dirty="0"/>
              <a:t>Cultural Sensitivity:</a:t>
            </a:r>
          </a:p>
          <a:p>
            <a:r>
              <a:rPr lang="en-US" dirty="0"/>
              <a:t>Recognize and respect diverse backgrounds and experiences. Understanding that students come from various cultures can help educators tailor their approaches, making it easier for students to feel comfortable sharing their information.</a:t>
            </a:r>
          </a:p>
          <a:p>
            <a:endParaRPr lang="en-US" dirty="0"/>
          </a:p>
          <a:p>
            <a:r>
              <a:rPr lang="en-US" dirty="0"/>
              <a:t>Data Privacy Concerns:</a:t>
            </a:r>
          </a:p>
          <a:p>
            <a:r>
              <a:rPr lang="en-US" dirty="0"/>
              <a:t>Navigate fears around data security by clearly communicating the measures taken to protect personal information. Providing transparent information about data usage, storage, and who has access can help alleviate concerns and encourage students to participate in data collection.</a:t>
            </a:r>
          </a:p>
        </p:txBody>
      </p:sp>
    </p:spTree>
    <p:extLst>
      <p:ext uri="{BB962C8B-B14F-4D97-AF65-F5344CB8AC3E}">
        <p14:creationId xmlns:p14="http://schemas.microsoft.com/office/powerpoint/2010/main" val="23581240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D7009-75A4-7C88-7FFF-CAED4BF0FDCE}"/>
              </a:ext>
            </a:extLst>
          </p:cNvPr>
          <p:cNvSpPr>
            <a:spLocks noGrp="1"/>
          </p:cNvSpPr>
          <p:nvPr>
            <p:ph type="title"/>
          </p:nvPr>
        </p:nvSpPr>
        <p:spPr/>
        <p:txBody>
          <a:bodyPr/>
          <a:lstStyle/>
          <a:p>
            <a:pPr algn="ctr"/>
            <a:r>
              <a:rPr lang="en-US" dirty="0"/>
              <a:t>Best Practices</a:t>
            </a:r>
          </a:p>
        </p:txBody>
      </p:sp>
      <p:sp>
        <p:nvSpPr>
          <p:cNvPr id="3" name="Content Placeholder 2">
            <a:extLst>
              <a:ext uri="{FF2B5EF4-FFF2-40B4-BE49-F238E27FC236}">
                <a16:creationId xmlns:a16="http://schemas.microsoft.com/office/drawing/2014/main" id="{C511348B-661E-652E-D98D-D49E6BC03813}"/>
              </a:ext>
            </a:extLst>
          </p:cNvPr>
          <p:cNvSpPr>
            <a:spLocks noGrp="1"/>
          </p:cNvSpPr>
          <p:nvPr>
            <p:ph idx="1"/>
          </p:nvPr>
        </p:nvSpPr>
        <p:spPr/>
        <p:txBody>
          <a:bodyPr>
            <a:normAutofit fontScale="77500" lnSpcReduction="20000"/>
          </a:bodyPr>
          <a:lstStyle/>
          <a:p>
            <a:r>
              <a:rPr lang="en-US" dirty="0"/>
              <a:t>Consistent Communication:</a:t>
            </a:r>
          </a:p>
          <a:p>
            <a:r>
              <a:rPr lang="en-US" dirty="0"/>
              <a:t>Maintain regular updates and follow-ups with students regarding data collection efforts. Clear and ongoing communication helps students understand the process and reinforces its importance, making them feel more involved and informed.</a:t>
            </a:r>
          </a:p>
          <a:p>
            <a:endParaRPr lang="en-US" dirty="0"/>
          </a:p>
          <a:p>
            <a:r>
              <a:rPr lang="en-US" dirty="0"/>
              <a:t>Creating Safe Spaces:</a:t>
            </a:r>
          </a:p>
          <a:p>
            <a:r>
              <a:rPr lang="en-US" dirty="0"/>
              <a:t>Foster an environment that encourages open dialogue in a non-judgmental setting. Allow students to express their thoughts and concerns freely, promoting trust and comfort in sharing personal information.</a:t>
            </a:r>
          </a:p>
          <a:p>
            <a:endParaRPr lang="en-US" dirty="0"/>
          </a:p>
          <a:p>
            <a:r>
              <a:rPr lang="en-US" dirty="0"/>
              <a:t>Empower Students:</a:t>
            </a:r>
          </a:p>
          <a:p>
            <a:r>
              <a:rPr lang="en-US" dirty="0"/>
              <a:t>Involve students in the data collection process by seeking their input on what information is relevant and how it should be collected. Empowering students enhances their ownership of their data and encourages them to participate actively.</a:t>
            </a:r>
          </a:p>
        </p:txBody>
      </p:sp>
    </p:spTree>
    <p:extLst>
      <p:ext uri="{BB962C8B-B14F-4D97-AF65-F5344CB8AC3E}">
        <p14:creationId xmlns:p14="http://schemas.microsoft.com/office/powerpoint/2010/main" val="3058177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B7B08-46A4-D10C-9872-E36C6F5D6D23}"/>
              </a:ext>
            </a:extLst>
          </p:cNvPr>
          <p:cNvSpPr>
            <a:spLocks noGrp="1"/>
          </p:cNvSpPr>
          <p:nvPr>
            <p:ph type="title"/>
          </p:nvPr>
        </p:nvSpPr>
        <p:spPr/>
        <p:txBody>
          <a:bodyPr/>
          <a:lstStyle/>
          <a:p>
            <a:pPr algn="ctr"/>
            <a:r>
              <a:rPr lang="en-US" dirty="0"/>
              <a:t>Conclusion</a:t>
            </a:r>
          </a:p>
        </p:txBody>
      </p:sp>
      <p:sp>
        <p:nvSpPr>
          <p:cNvPr id="3" name="Content Placeholder 2">
            <a:extLst>
              <a:ext uri="{FF2B5EF4-FFF2-40B4-BE49-F238E27FC236}">
                <a16:creationId xmlns:a16="http://schemas.microsoft.com/office/drawing/2014/main" id="{E3F7BF30-C667-0EB6-B37E-2EA46CC379B7}"/>
              </a:ext>
            </a:extLst>
          </p:cNvPr>
          <p:cNvSpPr>
            <a:spLocks noGrp="1"/>
          </p:cNvSpPr>
          <p:nvPr>
            <p:ph idx="1"/>
          </p:nvPr>
        </p:nvSpPr>
        <p:spPr/>
        <p:txBody>
          <a:bodyPr>
            <a:normAutofit fontScale="92500" lnSpcReduction="10000"/>
          </a:bodyPr>
          <a:lstStyle/>
          <a:p>
            <a:pPr marL="0" indent="0">
              <a:buNone/>
            </a:pPr>
            <a:r>
              <a:rPr lang="en-US" b="1" dirty="0"/>
              <a:t>Summary:</a:t>
            </a:r>
          </a:p>
          <a:p>
            <a:r>
              <a:rPr lang="en-US" dirty="0"/>
              <a:t>In summary, building strong relationships with students is essential for effective data collection. Trust fosters open communication, engagement encourages participation, and creating a safe environment enhances the disclosure of sensitive information. Addressing challenges like skepticism and cultural sensitivity further strengthens these relationships.</a:t>
            </a:r>
          </a:p>
          <a:p>
            <a:endParaRPr lang="en-US" dirty="0"/>
          </a:p>
          <a:p>
            <a:pPr marL="0" indent="0">
              <a:buNone/>
            </a:pPr>
            <a:r>
              <a:rPr lang="en-US" b="1" dirty="0"/>
              <a:t>Call to Action:</a:t>
            </a:r>
          </a:p>
          <a:p>
            <a:r>
              <a:rPr lang="en-US" dirty="0"/>
              <a:t>Educators are encouraged to prioritize relationship-building in their practices. By investing time and effort into developing meaningful connections with students, we can improve data collection processes and ultimately support student success.</a:t>
            </a:r>
          </a:p>
        </p:txBody>
      </p:sp>
    </p:spTree>
    <p:extLst>
      <p:ext uri="{BB962C8B-B14F-4D97-AF65-F5344CB8AC3E}">
        <p14:creationId xmlns:p14="http://schemas.microsoft.com/office/powerpoint/2010/main" val="89501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B7144-4326-9F77-08D5-08E41F4E0907}"/>
              </a:ext>
            </a:extLst>
          </p:cNvPr>
          <p:cNvSpPr>
            <a:spLocks noGrp="1"/>
          </p:cNvSpPr>
          <p:nvPr>
            <p:ph type="title"/>
          </p:nvPr>
        </p:nvSpPr>
        <p:spPr/>
        <p:txBody>
          <a:bodyPr/>
          <a:lstStyle/>
          <a:p>
            <a:pPr algn="ctr"/>
            <a:r>
              <a:rPr lang="en-US" dirty="0"/>
              <a:t>Q&amp;A</a:t>
            </a:r>
          </a:p>
        </p:txBody>
      </p:sp>
      <p:sp>
        <p:nvSpPr>
          <p:cNvPr id="3" name="Content Placeholder 2">
            <a:extLst>
              <a:ext uri="{FF2B5EF4-FFF2-40B4-BE49-F238E27FC236}">
                <a16:creationId xmlns:a16="http://schemas.microsoft.com/office/drawing/2014/main" id="{C915FD65-FCA2-8D6E-A09C-759D6DB95D74}"/>
              </a:ext>
            </a:extLst>
          </p:cNvPr>
          <p:cNvSpPr>
            <a:spLocks noGrp="1"/>
          </p:cNvSpPr>
          <p:nvPr>
            <p:ph idx="1"/>
          </p:nvPr>
        </p:nvSpPr>
        <p:spPr/>
        <p:txBody>
          <a:bodyPr>
            <a:normAutofit/>
          </a:bodyPr>
          <a:lstStyle/>
          <a:p>
            <a:r>
              <a:rPr lang="en-US" dirty="0"/>
              <a:t>Open the Floor for Questions</a:t>
            </a:r>
          </a:p>
          <a:p>
            <a:r>
              <a:rPr lang="en-US" dirty="0"/>
              <a:t>Does anyone have any questions related to the presentation? Any thoughts on the topics discussed?</a:t>
            </a:r>
          </a:p>
          <a:p>
            <a:r>
              <a:rPr lang="en-US" dirty="0"/>
              <a:t>Does anyone have any experiences and strategies regarding relationship-building in data collection. </a:t>
            </a:r>
          </a:p>
        </p:txBody>
      </p:sp>
    </p:spTree>
    <p:extLst>
      <p:ext uri="{BB962C8B-B14F-4D97-AF65-F5344CB8AC3E}">
        <p14:creationId xmlns:p14="http://schemas.microsoft.com/office/powerpoint/2010/main" val="10267302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B6A9038AF8FB04D8EFFBFEF75484EB0" ma:contentTypeVersion="16" ma:contentTypeDescription="Create a new document." ma:contentTypeScope="" ma:versionID="ff49fa7108479b39754c954eeee3617d">
  <xsd:schema xmlns:xsd="http://www.w3.org/2001/XMLSchema" xmlns:xs="http://www.w3.org/2001/XMLSchema" xmlns:p="http://schemas.microsoft.com/office/2006/metadata/properties" xmlns:ns3="32ac5a5b-3715-4ad6-a177-8f996ffbaeec" xmlns:ns4="bdef720d-f7dc-4421-a30e-36e4e521e787" targetNamespace="http://schemas.microsoft.com/office/2006/metadata/properties" ma:root="true" ma:fieldsID="489eaad5ae51eed828006b086ac7a88a" ns3:_="" ns4:_="">
    <xsd:import namespace="32ac5a5b-3715-4ad6-a177-8f996ffbaeec"/>
    <xsd:import namespace="bdef720d-f7dc-4421-a30e-36e4e521e78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4:SharedWithUsers" minOccurs="0"/>
                <xsd:element ref="ns4:SharedWithDetails" minOccurs="0"/>
                <xsd:element ref="ns4:SharingHintHash" minOccurs="0"/>
                <xsd:element ref="ns3:MediaServiceAutoKeyPoints" minOccurs="0"/>
                <xsd:element ref="ns3:MediaServiceKeyPoint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ac5a5b-3715-4ad6-a177-8f996ffbaee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_activity" ma:index="20" nillable="true" ma:displayName="_activity" ma:hidden="true" ma:internalName="_activity">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def720d-f7dc-4421-a30e-36e4e521e787"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32ac5a5b-3715-4ad6-a177-8f996ffbaeec" xsi:nil="true"/>
  </documentManagement>
</p:properties>
</file>

<file path=customXml/itemProps1.xml><?xml version="1.0" encoding="utf-8"?>
<ds:datastoreItem xmlns:ds="http://schemas.openxmlformats.org/officeDocument/2006/customXml" ds:itemID="{9142E530-D131-4F64-AFE6-3BF873E433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ac5a5b-3715-4ad6-a177-8f996ffbaeec"/>
    <ds:schemaRef ds:uri="bdef720d-f7dc-4421-a30e-36e4e521e78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8EAC276-40B1-457A-B516-D8F1AA6EB6AF}">
  <ds:schemaRefs>
    <ds:schemaRef ds:uri="http://schemas.microsoft.com/sharepoint/v3/contenttype/forms"/>
  </ds:schemaRefs>
</ds:datastoreItem>
</file>

<file path=customXml/itemProps3.xml><?xml version="1.0" encoding="utf-8"?>
<ds:datastoreItem xmlns:ds="http://schemas.openxmlformats.org/officeDocument/2006/customXml" ds:itemID="{A66E6740-0952-45F5-845B-555F9E969D8C}">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32ac5a5b-3715-4ad6-a177-8f996ffbaeec"/>
    <ds:schemaRef ds:uri="http://purl.org/dc/elements/1.1/"/>
    <ds:schemaRef ds:uri="http://schemas.microsoft.com/office/2006/metadata/properties"/>
    <ds:schemaRef ds:uri="bdef720d-f7dc-4421-a30e-36e4e521e787"/>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Ion Boardroom</Template>
  <TotalTime>48</TotalTime>
  <Words>872</Words>
  <Application>Microsoft Office PowerPoint</Application>
  <PresentationFormat>Widescreen</PresentationFormat>
  <Paragraphs>66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Wingdings 3</vt:lpstr>
      <vt:lpstr>Ion Boardroom</vt:lpstr>
      <vt:lpstr>Building Relationships with Students for Better Data Collection</vt:lpstr>
      <vt:lpstr>Introduction</vt:lpstr>
      <vt:lpstr>Importance of Relationships</vt:lpstr>
      <vt:lpstr>Gathering Sensitive Information</vt:lpstr>
      <vt:lpstr>Examples of Effective Practices</vt:lpstr>
      <vt:lpstr>Challenges to Overcome</vt:lpstr>
      <vt:lpstr>Best Practices</vt:lpstr>
      <vt:lpstr>Conclusion</vt:lpstr>
      <vt:lpstr>Q&amp;A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Riley, Christayl</dc:creator>
  <cp:lastModifiedBy>Riley, Christayl</cp:lastModifiedBy>
  <cp:revision>1</cp:revision>
  <dcterms:created xsi:type="dcterms:W3CDTF">2024-09-30T22:36:03Z</dcterms:created>
  <dcterms:modified xsi:type="dcterms:W3CDTF">2024-09-30T23:24:57Z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0x0101000B6A9038AF8FB04D8EFFBFEF75484EB0</vt:lpwstr>
  </property>
</Properties>
</file>