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4"/>
    <p:sldMasterId id="2147483718" r:id="rId5"/>
  </p:sldMasterIdLst>
  <p:notesMasterIdLst>
    <p:notesMasterId r:id="rId28"/>
  </p:notesMasterIdLst>
  <p:handoutMasterIdLst>
    <p:handoutMasterId r:id="rId29"/>
  </p:handoutMasterIdLst>
  <p:sldIdLst>
    <p:sldId id="1061" r:id="rId6"/>
    <p:sldId id="1067" r:id="rId7"/>
    <p:sldId id="2921" r:id="rId8"/>
    <p:sldId id="3051" r:id="rId9"/>
    <p:sldId id="3052" r:id="rId10"/>
    <p:sldId id="1072" r:id="rId11"/>
    <p:sldId id="2913" r:id="rId12"/>
    <p:sldId id="3053" r:id="rId13"/>
    <p:sldId id="3061" r:id="rId14"/>
    <p:sldId id="3077" r:id="rId15"/>
    <p:sldId id="3054" r:id="rId16"/>
    <p:sldId id="3058" r:id="rId17"/>
    <p:sldId id="3065" r:id="rId18"/>
    <p:sldId id="1119" r:id="rId19"/>
    <p:sldId id="1098" r:id="rId20"/>
    <p:sldId id="1084" r:id="rId21"/>
    <p:sldId id="1085" r:id="rId22"/>
    <p:sldId id="3066" r:id="rId23"/>
    <p:sldId id="3059" r:id="rId24"/>
    <p:sldId id="1071" r:id="rId25"/>
    <p:sldId id="1039" r:id="rId26"/>
    <p:sldId id="3078"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Vandermolen" initials="LV" lastIdx="8" clrIdx="0">
    <p:extLst>
      <p:ext uri="{19B8F6BF-5375-455C-9EA6-DF929625EA0E}">
        <p15:presenceInfo xmlns:p15="http://schemas.microsoft.com/office/powerpoint/2012/main" userId="S-1-5-21-8915387-1766009709-1703228666-222801" providerId="AD"/>
      </p:ext>
    </p:extLst>
  </p:cmAuthor>
  <p:cmAuthor id="2" name="Callum Welch" initials="CW" lastIdx="1" clrIdx="1">
    <p:extLst>
      <p:ext uri="{19B8F6BF-5375-455C-9EA6-DF929625EA0E}">
        <p15:presenceInfo xmlns:p15="http://schemas.microsoft.com/office/powerpoint/2012/main" userId="S::callumw@psionline.com::a8f641fe-edd6-4ff7-992b-60b8dbe5bb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CECE8"/>
    <a:srgbClr val="E48C2A"/>
    <a:srgbClr val="595959"/>
    <a:srgbClr val="004388"/>
    <a:srgbClr val="5583AB"/>
    <a:srgbClr val="D77E27"/>
    <a:srgbClr val="C46628"/>
    <a:srgbClr val="FFAD2C"/>
    <a:srgbClr val="BAC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19B84-180A-4C51-B37D-136642FCB6EE}" v="81" dt="2024-09-23T22:52:59.692"/>
    <p1510:client id="{873AB7B0-D9E0-CBAF-2BEE-19F9CE2C0C0E}" v="7" dt="2024-09-24T00:37:43.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Reed" userId="17baea82-1b4c-4707-bfc7-95e0edc60d4f" providerId="ADAL" clId="{7DA19B84-180A-4C51-B37D-136642FCB6EE}"/>
    <pc:docChg chg="custSel delSld modSld sldOrd">
      <pc:chgData name="Rebecca Reed" userId="17baea82-1b4c-4707-bfc7-95e0edc60d4f" providerId="ADAL" clId="{7DA19B84-180A-4C51-B37D-136642FCB6EE}" dt="2024-09-23T22:52:59.691" v="118" actId="1076"/>
      <pc:docMkLst>
        <pc:docMk/>
      </pc:docMkLst>
      <pc:sldChg chg="addSp delSp modSp mod">
        <pc:chgData name="Rebecca Reed" userId="17baea82-1b4c-4707-bfc7-95e0edc60d4f" providerId="ADAL" clId="{7DA19B84-180A-4C51-B37D-136642FCB6EE}" dt="2024-09-23T22:52:59.691" v="118" actId="1076"/>
        <pc:sldMkLst>
          <pc:docMk/>
          <pc:sldMk cId="4285952741" sldId="1039"/>
        </pc:sldMkLst>
        <pc:spChg chg="mod">
          <ac:chgData name="Rebecca Reed" userId="17baea82-1b4c-4707-bfc7-95e0edc60d4f" providerId="ADAL" clId="{7DA19B84-180A-4C51-B37D-136642FCB6EE}" dt="2024-09-23T22:51:35.207" v="108" actId="20577"/>
          <ac:spMkLst>
            <pc:docMk/>
            <pc:sldMk cId="4285952741" sldId="1039"/>
            <ac:spMk id="3" creationId="{FAECA9A1-1B31-AEB5-CA3E-76BA54560CED}"/>
          </ac:spMkLst>
        </pc:spChg>
        <pc:spChg chg="add mod">
          <ac:chgData name="Rebecca Reed" userId="17baea82-1b4c-4707-bfc7-95e0edc60d4f" providerId="ADAL" clId="{7DA19B84-180A-4C51-B37D-136642FCB6EE}" dt="2024-09-23T22:51:23.815" v="85" actId="1076"/>
          <ac:spMkLst>
            <pc:docMk/>
            <pc:sldMk cId="4285952741" sldId="1039"/>
            <ac:spMk id="8" creationId="{EFBF4C6D-24A8-043D-D187-CC975DF3CE24}"/>
          </ac:spMkLst>
        </pc:spChg>
        <pc:picChg chg="del">
          <ac:chgData name="Rebecca Reed" userId="17baea82-1b4c-4707-bfc7-95e0edc60d4f" providerId="ADAL" clId="{7DA19B84-180A-4C51-B37D-136642FCB6EE}" dt="2024-09-23T22:26:02.914" v="18" actId="478"/>
          <ac:picMkLst>
            <pc:docMk/>
            <pc:sldMk cId="4285952741" sldId="1039"/>
            <ac:picMk id="4" creationId="{A5583661-9069-DF1A-4709-F1FC8E0F5EA7}"/>
          </ac:picMkLst>
        </pc:picChg>
        <pc:picChg chg="add mod">
          <ac:chgData name="Rebecca Reed" userId="17baea82-1b4c-4707-bfc7-95e0edc60d4f" providerId="ADAL" clId="{7DA19B84-180A-4C51-B37D-136642FCB6EE}" dt="2024-09-23T22:52:57.260" v="117" actId="1076"/>
          <ac:picMkLst>
            <pc:docMk/>
            <pc:sldMk cId="4285952741" sldId="1039"/>
            <ac:picMk id="1026" creationId="{83222389-C201-EF84-91A7-2130EA73A207}"/>
          </ac:picMkLst>
        </pc:picChg>
        <pc:picChg chg="add mod">
          <ac:chgData name="Rebecca Reed" userId="17baea82-1b4c-4707-bfc7-95e0edc60d4f" providerId="ADAL" clId="{7DA19B84-180A-4C51-B37D-136642FCB6EE}" dt="2024-09-23T22:52:59.691" v="118" actId="1076"/>
          <ac:picMkLst>
            <pc:docMk/>
            <pc:sldMk cId="4285952741" sldId="1039"/>
            <ac:picMk id="1028" creationId="{EF159E1A-BCAD-23C5-FBCC-7A6651E98F15}"/>
          </ac:picMkLst>
        </pc:picChg>
      </pc:sldChg>
      <pc:sldChg chg="modSp mod">
        <pc:chgData name="Rebecca Reed" userId="17baea82-1b4c-4707-bfc7-95e0edc60d4f" providerId="ADAL" clId="{7DA19B84-180A-4C51-B37D-136642FCB6EE}" dt="2024-09-23T22:09:57.118" v="17" actId="20577"/>
        <pc:sldMkLst>
          <pc:docMk/>
          <pc:sldMk cId="22902497" sldId="1061"/>
        </pc:sldMkLst>
        <pc:spChg chg="mod">
          <ac:chgData name="Rebecca Reed" userId="17baea82-1b4c-4707-bfc7-95e0edc60d4f" providerId="ADAL" clId="{7DA19B84-180A-4C51-B37D-136642FCB6EE}" dt="2024-09-23T22:09:57.118" v="17" actId="20577"/>
          <ac:spMkLst>
            <pc:docMk/>
            <pc:sldMk cId="22902497" sldId="1061"/>
            <ac:spMk id="8" creationId="{BCB041E8-5B69-5479-A7B0-E3F85FBD08ED}"/>
          </ac:spMkLst>
        </pc:spChg>
      </pc:sldChg>
      <pc:sldChg chg="addSp modSp mod">
        <pc:chgData name="Rebecca Reed" userId="17baea82-1b4c-4707-bfc7-95e0edc60d4f" providerId="ADAL" clId="{7DA19B84-180A-4C51-B37D-136642FCB6EE}" dt="2024-09-23T22:30:40.752" v="70" actId="1076"/>
        <pc:sldMkLst>
          <pc:docMk/>
          <pc:sldMk cId="3362534350" sldId="1067"/>
        </pc:sldMkLst>
        <pc:spChg chg="add mod">
          <ac:chgData name="Rebecca Reed" userId="17baea82-1b4c-4707-bfc7-95e0edc60d4f" providerId="ADAL" clId="{7DA19B84-180A-4C51-B37D-136642FCB6EE}" dt="2024-09-23T22:30:40.752" v="70" actId="1076"/>
          <ac:spMkLst>
            <pc:docMk/>
            <pc:sldMk cId="3362534350" sldId="1067"/>
            <ac:spMk id="5" creationId="{07FBEB21-6400-3E54-EB4A-9FB2C560FDB1}"/>
          </ac:spMkLst>
        </pc:spChg>
        <pc:spChg chg="mod">
          <ac:chgData name="Rebecca Reed" userId="17baea82-1b4c-4707-bfc7-95e0edc60d4f" providerId="ADAL" clId="{7DA19B84-180A-4C51-B37D-136642FCB6EE}" dt="2024-09-23T22:30:28.429" v="68" actId="20577"/>
          <ac:spMkLst>
            <pc:docMk/>
            <pc:sldMk cId="3362534350" sldId="1067"/>
            <ac:spMk id="12" creationId="{7AEAFBDA-41C1-4D89-8E9B-F5627E398057}"/>
          </ac:spMkLst>
        </pc:spChg>
      </pc:sldChg>
      <pc:sldChg chg="ord">
        <pc:chgData name="Rebecca Reed" userId="17baea82-1b4c-4707-bfc7-95e0edc60d4f" providerId="ADAL" clId="{7DA19B84-180A-4C51-B37D-136642FCB6EE}" dt="2024-09-23T22:27:16.996" v="55"/>
        <pc:sldMkLst>
          <pc:docMk/>
          <pc:sldMk cId="1260058681" sldId="3059"/>
        </pc:sldMkLst>
      </pc:sldChg>
      <pc:sldChg chg="del">
        <pc:chgData name="Rebecca Reed" userId="17baea82-1b4c-4707-bfc7-95e0edc60d4f" providerId="ADAL" clId="{7DA19B84-180A-4C51-B37D-136642FCB6EE}" dt="2024-09-23T22:27:14.247" v="53" actId="47"/>
        <pc:sldMkLst>
          <pc:docMk/>
          <pc:sldMk cId="118080243" sldId="3063"/>
        </pc:sldMkLst>
      </pc:sldChg>
    </pc:docChg>
  </pc:docChgLst>
  <pc:docChgLst>
    <pc:chgData name="Rebecca Reed" userId="S::rebecca.reed@psionline.com::17baea82-1b4c-4707-bfc7-95e0edc60d4f" providerId="AD" clId="Web-{873AB7B0-D9E0-CBAF-2BEE-19F9CE2C0C0E}"/>
    <pc:docChg chg="addSld modSld">
      <pc:chgData name="Rebecca Reed" userId="S::rebecca.reed@psionline.com::17baea82-1b4c-4707-bfc7-95e0edc60d4f" providerId="AD" clId="Web-{873AB7B0-D9E0-CBAF-2BEE-19F9CE2C0C0E}" dt="2024-09-24T00:37:43.427" v="6" actId="1076"/>
      <pc:docMkLst>
        <pc:docMk/>
      </pc:docMkLst>
      <pc:sldChg chg="addSp delSp modSp addAnim delAnim">
        <pc:chgData name="Rebecca Reed" userId="S::rebecca.reed@psionline.com::17baea82-1b4c-4707-bfc7-95e0edc60d4f" providerId="AD" clId="Web-{873AB7B0-D9E0-CBAF-2BEE-19F9CE2C0C0E}" dt="2024-09-24T00:37:23.594" v="2"/>
        <pc:sldMkLst>
          <pc:docMk/>
          <pc:sldMk cId="4285952741" sldId="1039"/>
        </pc:sldMkLst>
        <pc:picChg chg="add del mod">
          <ac:chgData name="Rebecca Reed" userId="S::rebecca.reed@psionline.com::17baea82-1b4c-4707-bfc7-95e0edc60d4f" providerId="AD" clId="Web-{873AB7B0-D9E0-CBAF-2BEE-19F9CE2C0C0E}" dt="2024-09-24T00:37:23.594" v="2"/>
          <ac:picMkLst>
            <pc:docMk/>
            <pc:sldMk cId="4285952741" sldId="1039"/>
            <ac:picMk id="4" creationId="{7487E3C9-C23D-DD39-A531-0449BB249FDC}"/>
          </ac:picMkLst>
        </pc:picChg>
      </pc:sldChg>
      <pc:sldChg chg="addSp delSp modSp new addAnim">
        <pc:chgData name="Rebecca Reed" userId="S::rebecca.reed@psionline.com::17baea82-1b4c-4707-bfc7-95e0edc60d4f" providerId="AD" clId="Web-{873AB7B0-D9E0-CBAF-2BEE-19F9CE2C0C0E}" dt="2024-09-24T00:37:43.427" v="6" actId="1076"/>
        <pc:sldMkLst>
          <pc:docMk/>
          <pc:sldMk cId="2332448982" sldId="3078"/>
        </pc:sldMkLst>
        <pc:spChg chg="del">
          <ac:chgData name="Rebecca Reed" userId="S::rebecca.reed@psionline.com::17baea82-1b4c-4707-bfc7-95e0edc60d4f" providerId="AD" clId="Web-{873AB7B0-D9E0-CBAF-2BEE-19F9CE2C0C0E}" dt="2024-09-24T00:37:40.396" v="5"/>
          <ac:spMkLst>
            <pc:docMk/>
            <pc:sldMk cId="2332448982" sldId="3078"/>
            <ac:spMk id="2" creationId="{27F2A45C-BBBB-FDEE-E371-19779ACAE930}"/>
          </ac:spMkLst>
        </pc:spChg>
        <pc:spChg chg="del">
          <ac:chgData name="Rebecca Reed" userId="S::rebecca.reed@psionline.com::17baea82-1b4c-4707-bfc7-95e0edc60d4f" providerId="AD" clId="Web-{873AB7B0-D9E0-CBAF-2BEE-19F9CE2C0C0E}" dt="2024-09-24T00:37:40.193" v="4"/>
          <ac:spMkLst>
            <pc:docMk/>
            <pc:sldMk cId="2332448982" sldId="3078"/>
            <ac:spMk id="5" creationId="{FA17BE5F-B630-725C-C21F-F21A36E4F110}"/>
          </ac:spMkLst>
        </pc:spChg>
        <pc:picChg chg="add mod">
          <ac:chgData name="Rebecca Reed" userId="S::rebecca.reed@psionline.com::17baea82-1b4c-4707-bfc7-95e0edc60d4f" providerId="AD" clId="Web-{873AB7B0-D9E0-CBAF-2BEE-19F9CE2C0C0E}" dt="2024-09-24T00:37:43.427" v="6" actId="1076"/>
          <ac:picMkLst>
            <pc:docMk/>
            <pc:sldMk cId="2332448982" sldId="3078"/>
            <ac:picMk id="6" creationId="{596590A5-0FC2-06D6-2996-8E3B11F668E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4B5039-7555-4A74-8DB6-36A8406FB2B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014489A-FDE8-4AC8-94AD-935202B0162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D74E3E7-59B0-478D-BAF5-B19BA450E90C}" type="datetimeFigureOut">
              <a:rPr lang="en-GB" smtClean="0"/>
              <a:t>23/09/2024</a:t>
            </a:fld>
            <a:endParaRPr lang="en-GB"/>
          </a:p>
        </p:txBody>
      </p:sp>
      <p:sp>
        <p:nvSpPr>
          <p:cNvPr id="4" name="Footer Placeholder 3">
            <a:extLst>
              <a:ext uri="{FF2B5EF4-FFF2-40B4-BE49-F238E27FC236}">
                <a16:creationId xmlns:a16="http://schemas.microsoft.com/office/drawing/2014/main" id="{9F7EF292-339F-4104-A895-B6B384EC685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DF184BD-0127-4B82-8481-7F0661A58D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210C77-281A-49ED-A959-76F7FF28E9A2}" type="slidenum">
              <a:rPr lang="en-GB" smtClean="0"/>
              <a:t>‹#›</a:t>
            </a:fld>
            <a:endParaRPr lang="en-GB"/>
          </a:p>
        </p:txBody>
      </p:sp>
    </p:spTree>
    <p:extLst>
      <p:ext uri="{BB962C8B-B14F-4D97-AF65-F5344CB8AC3E}">
        <p14:creationId xmlns:p14="http://schemas.microsoft.com/office/powerpoint/2010/main" val="1694194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3B02E6-5052-684D-BAA5-C385CCB7AC1B}" type="datetimeFigureOut">
              <a:rPr lang="en-US" smtClean="0"/>
              <a:t>9/23/2024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005944-9DE3-3E4B-94D8-BBA2B74AA27C}" type="slidenum">
              <a:rPr lang="en-US" smtClean="0"/>
              <a:t>‹#›</a:t>
            </a:fld>
            <a:endParaRPr lang="en-US"/>
          </a:p>
        </p:txBody>
      </p:sp>
    </p:spTree>
    <p:extLst>
      <p:ext uri="{BB962C8B-B14F-4D97-AF65-F5344CB8AC3E}">
        <p14:creationId xmlns:p14="http://schemas.microsoft.com/office/powerpoint/2010/main" val="161733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iSETexa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witter.com/HiSETexa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During this brief presentation, I will highlight several points on our agenda today. I will provide an overview of accommodations and will touch on the most common accommodations. I will also review a list of accommodations that </a:t>
            </a:r>
            <a:r>
              <a:rPr lang="en-US" b="1" i="1">
                <a:ea typeface="Calibri"/>
                <a:cs typeface="Calibri"/>
              </a:rPr>
              <a:t>do</a:t>
            </a:r>
            <a:r>
              <a:rPr lang="en-US">
                <a:ea typeface="Calibri"/>
                <a:cs typeface="Calibri"/>
              </a:rPr>
              <a:t> need approvals and that </a:t>
            </a:r>
            <a:r>
              <a:rPr lang="en-US" b="1" i="1">
                <a:ea typeface="Calibri"/>
                <a:cs typeface="Calibri"/>
              </a:rPr>
              <a:t>do not</a:t>
            </a:r>
            <a:r>
              <a:rPr lang="en-US">
                <a:ea typeface="Calibri"/>
                <a:cs typeface="Calibri"/>
              </a:rPr>
              <a:t> require approvals. Then, I will explain the accommodations process from the initial request through the time when the exam is scheduled. And, finally, you will have the accommodations contact information should you need to reach out to for any questions, concerns, or kudos. </a:t>
            </a:r>
          </a:p>
        </p:txBody>
      </p:sp>
      <p:sp>
        <p:nvSpPr>
          <p:cNvPr id="4" name="Slide Number Placeholder 3"/>
          <p:cNvSpPr>
            <a:spLocks noGrp="1"/>
          </p:cNvSpPr>
          <p:nvPr>
            <p:ph type="sldNum" sz="quarter" idx="5"/>
          </p:nvPr>
        </p:nvSpPr>
        <p:spPr/>
        <p:txBody>
          <a:bodyPr/>
          <a:lstStyle/>
          <a:p>
            <a:fld id="{7D005944-9DE3-3E4B-94D8-BBA2B74AA27C}" type="slidenum">
              <a:rPr lang="en-US" smtClean="0"/>
              <a:t>2</a:t>
            </a:fld>
            <a:endParaRPr lang="en-US"/>
          </a:p>
        </p:txBody>
      </p:sp>
    </p:spTree>
    <p:extLst>
      <p:ext uri="{BB962C8B-B14F-4D97-AF65-F5344CB8AC3E}">
        <p14:creationId xmlns:p14="http://schemas.microsoft.com/office/powerpoint/2010/main" val="250012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05944-9DE3-3E4B-94D8-BBA2B74AA27C}" type="slidenum">
              <a:rPr lang="en-US" smtClean="0"/>
              <a:t>14</a:t>
            </a:fld>
            <a:endParaRPr lang="en-US"/>
          </a:p>
        </p:txBody>
      </p:sp>
    </p:spTree>
    <p:extLst>
      <p:ext uri="{BB962C8B-B14F-4D97-AF65-F5344CB8AC3E}">
        <p14:creationId xmlns:p14="http://schemas.microsoft.com/office/powerpoint/2010/main" val="316127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05944-9DE3-3E4B-94D8-BBA2B74AA27C}" type="slidenum">
              <a:rPr lang="en-US" smtClean="0"/>
              <a:t>15</a:t>
            </a:fld>
            <a:endParaRPr lang="en-US"/>
          </a:p>
        </p:txBody>
      </p:sp>
    </p:spTree>
    <p:extLst>
      <p:ext uri="{BB962C8B-B14F-4D97-AF65-F5344CB8AC3E}">
        <p14:creationId xmlns:p14="http://schemas.microsoft.com/office/powerpoint/2010/main" val="61989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05944-9DE3-3E4B-94D8-BBA2B74AA27C}" type="slidenum">
              <a:rPr lang="en-US" smtClean="0"/>
              <a:t>16</a:t>
            </a:fld>
            <a:endParaRPr lang="en-US"/>
          </a:p>
        </p:txBody>
      </p:sp>
    </p:spTree>
    <p:extLst>
      <p:ext uri="{BB962C8B-B14F-4D97-AF65-F5344CB8AC3E}">
        <p14:creationId xmlns:p14="http://schemas.microsoft.com/office/powerpoint/2010/main" val="1855236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Accommodations Team is comprised of incoming &amp; outbound call center agents, as well as coordinators who assist with off the phone tasks meaning responding to emailed inquiries, reviewing accommodation submissions, sending memos to the test centers, and other tasks. </a:t>
            </a:r>
            <a:r>
              <a:rPr lang="en-US" i="1"/>
              <a:t>Please note that our overall PSI goal is to make the test takers experience as easy as possible, so that way they don't have to stress about any delays or any hiccups in order to do so, we are open to your concerns, feedback and suggestions. </a:t>
            </a:r>
            <a:r>
              <a:rPr lang="en-US">
                <a:cs typeface="Calibri"/>
              </a:rPr>
              <a:t>With that</a:t>
            </a:r>
            <a:r>
              <a:rPr lang="en-US">
                <a:ea typeface="Calibri"/>
                <a:cs typeface="Calibri"/>
              </a:rPr>
              <a:t> said, here is the contact information for test taker inquiries and also the contact information to reach out to the PSI Exam Accommodations department to include our hours of operation. </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7D005944-9DE3-3E4B-94D8-BBA2B74AA27C}" type="slidenum">
              <a:rPr lang="en-US" smtClean="0"/>
              <a:t>18</a:t>
            </a:fld>
            <a:endParaRPr lang="en-US"/>
          </a:p>
        </p:txBody>
      </p:sp>
    </p:spTree>
    <p:extLst>
      <p:ext uri="{BB962C8B-B14F-4D97-AF65-F5344CB8AC3E}">
        <p14:creationId xmlns:p14="http://schemas.microsoft.com/office/powerpoint/2010/main" val="414427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indent="0">
              <a:spcBef>
                <a:spcPts val="1200"/>
              </a:spcBef>
              <a:buFont typeface="Wingdings" panose="05000000000000000000" pitchFamily="2" charset="2"/>
              <a:buNone/>
            </a:pPr>
            <a:r>
              <a:rPr lang="en-US" sz="1200" b="1">
                <a:latin typeface="Open Sans Semibold" panose="020B0706030804020204" pitchFamily="34" charset="0"/>
                <a:ea typeface="Open Sans Semibold" panose="020B0706030804020204" pitchFamily="34" charset="0"/>
                <a:cs typeface="Open Sans Semibold" panose="020B0706030804020204" pitchFamily="34" charset="0"/>
              </a:rPr>
              <a:t>HiSET Facebook: </a:t>
            </a:r>
          </a:p>
          <a:p>
            <a:r>
              <a:rPr lang="en-US" sz="1200"/>
              <a:t>@HiSETexam</a:t>
            </a:r>
          </a:p>
          <a:p>
            <a:r>
              <a:rPr lang="en-US" sz="1200">
                <a:hlinkClick r:id="rId3" tooltip="HiSET Facebook web page"/>
              </a:rPr>
              <a:t>https://www.facebook.com/HiSETexam</a:t>
            </a:r>
            <a:endParaRPr lang="en-US" sz="1200">
              <a:latin typeface="+mn-lt"/>
              <a:ea typeface="+mn-ea"/>
              <a:cs typeface="+mn-cs"/>
            </a:endParaRPr>
          </a:p>
          <a:p>
            <a:r>
              <a:rPr lang="en-US" sz="1200" b="1">
                <a:latin typeface="Open Sans Semibold" panose="020B0706030804020204" pitchFamily="34" charset="0"/>
                <a:ea typeface="Open Sans Semibold" panose="020B0706030804020204" pitchFamily="34" charset="0"/>
                <a:cs typeface="Open Sans Semibold" panose="020B0706030804020204" pitchFamily="34" charset="0"/>
              </a:rPr>
              <a:t>HiSET Twitter: </a:t>
            </a:r>
          </a:p>
          <a:p>
            <a:r>
              <a:rPr lang="en-US" sz="1200"/>
              <a:t>@HiSETexam </a:t>
            </a:r>
          </a:p>
          <a:p>
            <a:r>
              <a:rPr lang="en-US" sz="1200">
                <a:hlinkClick r:id="rId4" tooltip="HiSET Twitter web page"/>
              </a:rPr>
              <a:t>https://twitter.com/HiSETexam</a:t>
            </a:r>
            <a:endParaRPr lang="en-US" sz="1200"/>
          </a:p>
          <a:p>
            <a:endParaRPr lang="en-US"/>
          </a:p>
          <a:p>
            <a:endParaRPr lang="en-US"/>
          </a:p>
        </p:txBody>
      </p:sp>
      <p:sp>
        <p:nvSpPr>
          <p:cNvPr id="4" name="Slide Number Placeholder 3"/>
          <p:cNvSpPr>
            <a:spLocks noGrp="1"/>
          </p:cNvSpPr>
          <p:nvPr>
            <p:ph type="sldNum" sz="quarter" idx="5"/>
          </p:nvPr>
        </p:nvSpPr>
        <p:spPr/>
        <p:txBody>
          <a:bodyPr/>
          <a:lstStyle/>
          <a:p>
            <a:fld id="{7D005944-9DE3-3E4B-94D8-BBA2B74AA27C}" type="slidenum">
              <a:rPr lang="en-US" smtClean="0"/>
              <a:t>19</a:t>
            </a:fld>
            <a:endParaRPr lang="en-US"/>
          </a:p>
        </p:txBody>
      </p:sp>
    </p:spTree>
    <p:extLst>
      <p:ext uri="{BB962C8B-B14F-4D97-AF65-F5344CB8AC3E}">
        <p14:creationId xmlns:p14="http://schemas.microsoft.com/office/powerpoint/2010/main" val="276188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completes my presentation. Thank you for your time. I appreciate everyone's attention. And, I hope you all have a wonderful day, afternoon, or evening. </a:t>
            </a:r>
          </a:p>
        </p:txBody>
      </p:sp>
      <p:sp>
        <p:nvSpPr>
          <p:cNvPr id="4" name="Slide Number Placeholder 3"/>
          <p:cNvSpPr>
            <a:spLocks noGrp="1"/>
          </p:cNvSpPr>
          <p:nvPr>
            <p:ph type="sldNum" sz="quarter" idx="5"/>
          </p:nvPr>
        </p:nvSpPr>
        <p:spPr/>
        <p:txBody>
          <a:bodyPr/>
          <a:lstStyle/>
          <a:p>
            <a:fld id="{7D005944-9DE3-3E4B-94D8-BBA2B74AA27C}" type="slidenum">
              <a:rPr lang="en-US" smtClean="0"/>
              <a:t>20</a:t>
            </a:fld>
            <a:endParaRPr lang="en-US"/>
          </a:p>
        </p:txBody>
      </p:sp>
    </p:spTree>
    <p:extLst>
      <p:ext uri="{BB962C8B-B14F-4D97-AF65-F5344CB8AC3E}">
        <p14:creationId xmlns:p14="http://schemas.microsoft.com/office/powerpoint/2010/main" val="401315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regards to accommodations, please note that PSI will make reasonable modifications to its examination procedures or provide auxiliary aides or services for test takers with documented disabilities. Such diagnosed disabilities can include, but are not limited to: </a:t>
            </a:r>
          </a:p>
          <a:p>
            <a:pPr marL="171450" indent="-171450">
              <a:buFont typeface="Arial"/>
              <a:buChar char="•"/>
            </a:pPr>
            <a:r>
              <a:rPr lang="en-US">
                <a:ea typeface="Calibri"/>
                <a:cs typeface="Calibri"/>
              </a:rPr>
              <a:t>ADD or ADHD </a:t>
            </a:r>
          </a:p>
          <a:p>
            <a:pPr marL="171450" indent="-171450">
              <a:buFont typeface="Arial"/>
              <a:buChar char="•"/>
            </a:pPr>
            <a:r>
              <a:rPr lang="en-US">
                <a:ea typeface="Calibri"/>
                <a:cs typeface="Calibri"/>
              </a:rPr>
              <a:t>Psychological or psychiatric disorders such as anxiety or PTSD </a:t>
            </a:r>
          </a:p>
          <a:p>
            <a:pPr marL="171450" indent="-171450">
              <a:buFont typeface="Arial"/>
              <a:buChar char="•"/>
            </a:pPr>
            <a:r>
              <a:rPr lang="en-US">
                <a:ea typeface="Calibri"/>
                <a:cs typeface="Calibri"/>
              </a:rPr>
              <a:t>Learning and other cognitive disabilities like dyslexia</a:t>
            </a:r>
          </a:p>
          <a:p>
            <a:pPr marL="171450" indent="-171450">
              <a:buFont typeface="Arial"/>
              <a:buChar char="•"/>
            </a:pPr>
            <a:r>
              <a:rPr lang="en-US">
                <a:ea typeface="Calibri"/>
                <a:cs typeface="Calibri"/>
              </a:rPr>
              <a:t>Physical disorders/chronic health disabilities - being visually impaired, having diabetes or asthma </a:t>
            </a:r>
          </a:p>
          <a:p>
            <a:pPr marL="171450" indent="-171450">
              <a:buFont typeface="Arial"/>
              <a:buChar char="•"/>
            </a:pPr>
            <a:r>
              <a:rPr lang="en-US">
                <a:ea typeface="Calibri"/>
                <a:cs typeface="Calibri"/>
              </a:rPr>
              <a:t>Intellectual disabilities and </a:t>
            </a:r>
          </a:p>
          <a:p>
            <a:pPr marL="171450" indent="-171450">
              <a:buFont typeface="Arial"/>
              <a:buChar char="•"/>
            </a:pPr>
            <a:r>
              <a:rPr lang="en-US">
                <a:ea typeface="Calibri"/>
                <a:cs typeface="Calibri"/>
              </a:rPr>
              <a:t>Hearing and visual impairments </a:t>
            </a:r>
          </a:p>
          <a:p>
            <a:pPr marL="171450" indent="-171450">
              <a:buFont typeface="Arial"/>
              <a:buChar char="•"/>
            </a:pPr>
            <a:endParaRPr lang="en-US">
              <a:ea typeface="Calibri"/>
              <a:cs typeface="Calibri"/>
            </a:endParaRPr>
          </a:p>
          <a:p>
            <a:r>
              <a:rPr lang="en-US">
                <a:ea typeface="Calibri"/>
                <a:cs typeface="Calibri"/>
              </a:rPr>
              <a:t>On the referenced website HiSET.org, specifically under the Accommodations tab, you will find this list as well as the next list we will review which are accommodations that are available </a:t>
            </a:r>
            <a:r>
              <a:rPr lang="en-US" b="1" i="1">
                <a:ea typeface="Calibri"/>
                <a:cs typeface="Calibri"/>
              </a:rPr>
              <a:t>without </a:t>
            </a:r>
            <a:r>
              <a:rPr lang="en-US">
                <a:ea typeface="Calibri"/>
                <a:cs typeface="Calibri"/>
              </a:rPr>
              <a:t>an approval and those that </a:t>
            </a:r>
            <a:r>
              <a:rPr lang="en-US" b="1" i="1">
                <a:ea typeface="Calibri"/>
                <a:cs typeface="Calibri"/>
              </a:rPr>
              <a:t>require</a:t>
            </a:r>
            <a:r>
              <a:rPr lang="en-US">
                <a:ea typeface="Calibri"/>
                <a:cs typeface="Calibri"/>
              </a:rPr>
              <a:t> an approval.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7D005944-9DE3-3E4B-94D8-BBA2B74AA27C}" type="slidenum">
              <a:rPr lang="en-US" smtClean="0"/>
              <a:t>3</a:t>
            </a:fld>
            <a:endParaRPr lang="en-US"/>
          </a:p>
        </p:txBody>
      </p:sp>
    </p:spTree>
    <p:extLst>
      <p:ext uri="{BB962C8B-B14F-4D97-AF65-F5344CB8AC3E}">
        <p14:creationId xmlns:p14="http://schemas.microsoft.com/office/powerpoint/2010/main" val="42231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some accommodations the do NOT need pre-approval. For the sake of time, I will not read them all as this information is on the HiSET website. I will note those marked with an asterisk are known as pre-approved comfort aids - earplugs, handheld non-electronic magnifying device, service animals, and medical devices. </a:t>
            </a:r>
          </a:p>
        </p:txBody>
      </p:sp>
      <p:sp>
        <p:nvSpPr>
          <p:cNvPr id="4" name="Slide Number Placeholder 3"/>
          <p:cNvSpPr>
            <a:spLocks noGrp="1"/>
          </p:cNvSpPr>
          <p:nvPr>
            <p:ph type="sldNum" sz="quarter" idx="5"/>
          </p:nvPr>
        </p:nvSpPr>
        <p:spPr/>
        <p:txBody>
          <a:bodyPr/>
          <a:lstStyle/>
          <a:p>
            <a:fld id="{7D005944-9DE3-3E4B-94D8-BBA2B74AA27C}" type="slidenum">
              <a:rPr lang="en-US" smtClean="0"/>
              <a:t>4</a:t>
            </a:fld>
            <a:endParaRPr lang="en-US"/>
          </a:p>
        </p:txBody>
      </p:sp>
    </p:spTree>
    <p:extLst>
      <p:ext uri="{BB962C8B-B14F-4D97-AF65-F5344CB8AC3E}">
        <p14:creationId xmlns:p14="http://schemas.microsoft.com/office/powerpoint/2010/main" val="331708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this next slide, we have listed accommodations that </a:t>
            </a:r>
            <a:r>
              <a:rPr lang="en-US" b="1" i="1">
                <a:ea typeface="Calibri"/>
                <a:cs typeface="Calibri"/>
              </a:rPr>
              <a:t>require</a:t>
            </a:r>
            <a:r>
              <a:rPr lang="en-US">
                <a:ea typeface="Calibri"/>
                <a:cs typeface="Calibri"/>
              </a:rPr>
              <a:t> approval in which the test taker must initiate the request process. Some of the most common accommodation requests, I've marked with an asterisk. They are: </a:t>
            </a:r>
          </a:p>
          <a:p>
            <a:pPr marL="171450" indent="-171450">
              <a:buFont typeface="Arial"/>
              <a:buChar char="•"/>
            </a:pPr>
            <a:r>
              <a:rPr lang="en-US">
                <a:ea typeface="Calibri"/>
                <a:cs typeface="Calibri"/>
              </a:rPr>
              <a:t>Extended time </a:t>
            </a:r>
          </a:p>
          <a:p>
            <a:pPr marL="171450" indent="-171450">
              <a:buFont typeface="Arial"/>
              <a:buChar char="•"/>
            </a:pPr>
            <a:r>
              <a:rPr lang="en-US">
                <a:ea typeface="Calibri"/>
                <a:cs typeface="Calibri"/>
              </a:rPr>
              <a:t>Separate room aka private room </a:t>
            </a:r>
          </a:p>
          <a:p>
            <a:pPr marL="171450" indent="-171450">
              <a:buFont typeface="Arial"/>
              <a:buChar char="•"/>
            </a:pPr>
            <a:r>
              <a:rPr lang="en-US">
                <a:ea typeface="Calibri"/>
                <a:cs typeface="Calibri"/>
              </a:rPr>
              <a:t>Large print, screen magnification </a:t>
            </a:r>
          </a:p>
          <a:p>
            <a:pPr marL="171450" indent="-171450">
              <a:buFont typeface="Arial"/>
              <a:buChar char="•"/>
            </a:pPr>
            <a:r>
              <a:rPr lang="en-US">
                <a:ea typeface="Calibri"/>
                <a:cs typeface="Calibri"/>
              </a:rPr>
              <a:t>Additional supervised break time </a:t>
            </a:r>
          </a:p>
          <a:p>
            <a:pPr marL="171450" indent="-171450">
              <a:buFont typeface="Arial"/>
              <a:buChar char="•"/>
            </a:pPr>
            <a:r>
              <a:rPr lang="en-US">
                <a:ea typeface="Calibri"/>
                <a:cs typeface="Calibri"/>
              </a:rPr>
              <a:t>There are 2 more common approvals not listed </a:t>
            </a:r>
          </a:p>
          <a:p>
            <a:pPr lvl="1" indent="-171450">
              <a:buFont typeface="Courier New"/>
              <a:buChar char="o"/>
            </a:pPr>
            <a:r>
              <a:rPr lang="en-US">
                <a:ea typeface="Calibri"/>
                <a:cs typeface="Calibri"/>
              </a:rPr>
              <a:t>A human reader (in which a private room will also need to be requested so as not to distract other test takers whilst the reader reads the exam out loud) </a:t>
            </a:r>
          </a:p>
          <a:p>
            <a:pPr lvl="1" indent="-171450">
              <a:buFont typeface="Courier New"/>
              <a:buChar char="o"/>
            </a:pPr>
            <a:r>
              <a:rPr lang="en-US">
                <a:ea typeface="Calibri"/>
                <a:cs typeface="Calibri"/>
              </a:rPr>
              <a:t>JAWS reader which is computer screen reader program or a text-to-speech program. For these accommodations a private room will also need to be requested so as not to distract other testers) </a:t>
            </a:r>
          </a:p>
        </p:txBody>
      </p:sp>
      <p:sp>
        <p:nvSpPr>
          <p:cNvPr id="4" name="Slide Number Placeholder 3"/>
          <p:cNvSpPr>
            <a:spLocks noGrp="1"/>
          </p:cNvSpPr>
          <p:nvPr>
            <p:ph type="sldNum" sz="quarter" idx="5"/>
          </p:nvPr>
        </p:nvSpPr>
        <p:spPr/>
        <p:txBody>
          <a:bodyPr/>
          <a:lstStyle/>
          <a:p>
            <a:fld id="{7D005944-9DE3-3E4B-94D8-BBA2B74AA27C}" type="slidenum">
              <a:rPr lang="en-US" smtClean="0"/>
              <a:t>5</a:t>
            </a:fld>
            <a:endParaRPr lang="en-US"/>
          </a:p>
        </p:txBody>
      </p:sp>
    </p:spTree>
    <p:extLst>
      <p:ext uri="{BB962C8B-B14F-4D97-AF65-F5344CB8AC3E}">
        <p14:creationId xmlns:p14="http://schemas.microsoft.com/office/powerpoint/2010/main" val="19611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may be asking … What is the accommodations request process? I'm happy to review the steps with you. </a:t>
            </a:r>
          </a:p>
        </p:txBody>
      </p:sp>
      <p:sp>
        <p:nvSpPr>
          <p:cNvPr id="4" name="Slide Number Placeholder 3"/>
          <p:cNvSpPr>
            <a:spLocks noGrp="1"/>
          </p:cNvSpPr>
          <p:nvPr>
            <p:ph type="sldNum" sz="quarter" idx="5"/>
          </p:nvPr>
        </p:nvSpPr>
        <p:spPr/>
        <p:txBody>
          <a:bodyPr/>
          <a:lstStyle/>
          <a:p>
            <a:fld id="{7D005944-9DE3-3E4B-94D8-BBA2B74AA27C}" type="slidenum">
              <a:rPr lang="en-US" smtClean="0"/>
              <a:t>6</a:t>
            </a:fld>
            <a:endParaRPr lang="en-US"/>
          </a:p>
        </p:txBody>
      </p:sp>
    </p:spTree>
    <p:extLst>
      <p:ext uri="{BB962C8B-B14F-4D97-AF65-F5344CB8AC3E}">
        <p14:creationId xmlns:p14="http://schemas.microsoft.com/office/powerpoint/2010/main" val="231356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of the first steps the candidate will need to do is review the TT bulletin along with the accommodation website which is full of vital details regarding the request and documents required for submission. Prior to sending the request, the candidate will need to ensure their HiSET account has been created. Next, the candidate will submit the request using the PSI Accommodations Request Form (keep in mind this is an online form). When the request and documentation is received, the accommodations team will review before approval. (Side note: there could be a chance additional documentation is required.) Once approved, an Exam Accommodations representative will coordinate the scheduling of the test taker at their preferred testing location with their approved accommodations.  </a:t>
            </a:r>
          </a:p>
          <a:p>
            <a:endParaRPr lang="en-US">
              <a:ea typeface="Calibri"/>
              <a:cs typeface="Calibri"/>
            </a:endParaRPr>
          </a:p>
          <a:p>
            <a:r>
              <a:rPr lang="en-US">
                <a:ea typeface="Calibri"/>
                <a:cs typeface="Calibri"/>
              </a:rPr>
              <a:t>There are 2 key points to remember in this process that are not outlined here in this slide. </a:t>
            </a:r>
          </a:p>
          <a:p>
            <a:r>
              <a:rPr lang="en-US">
                <a:ea typeface="Calibri"/>
                <a:cs typeface="Calibri"/>
              </a:rPr>
              <a:t>#1 - Accommodations request cannot be submitted by phone as documentation is required and #2 requests are </a:t>
            </a:r>
            <a:r>
              <a:rPr lang="en-US"/>
              <a:t>approved in accordance with PSI’s policies and procedures </a:t>
            </a:r>
          </a:p>
        </p:txBody>
      </p:sp>
      <p:sp>
        <p:nvSpPr>
          <p:cNvPr id="4" name="Slide Number Placeholder 3"/>
          <p:cNvSpPr>
            <a:spLocks noGrp="1"/>
          </p:cNvSpPr>
          <p:nvPr>
            <p:ph type="sldNum" sz="quarter" idx="5"/>
          </p:nvPr>
        </p:nvSpPr>
        <p:spPr/>
        <p:txBody>
          <a:bodyPr/>
          <a:lstStyle/>
          <a:p>
            <a:pPr defTabSz="948507">
              <a:defRPr/>
            </a:pPr>
            <a:fld id="{8903AC16-9B9B-4807-A666-75D0128612ED}" type="slidenum">
              <a:rPr lang="en-US">
                <a:solidFill>
                  <a:prstClr val="black"/>
                </a:solidFill>
                <a:latin typeface="Calibri" panose="020F0502020204030204"/>
              </a:rPr>
              <a:pPr defTabSz="94850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86768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mentioning files to be uploading in the submission request, here is the breakdown of the proper documentation that will need to added to the accommodations request. A letter of verification, to include the test taker's name, details of the disability and limitations, recommendation, contact information of authority or specialist, and signature are required. </a:t>
            </a:r>
            <a:r>
              <a:rPr lang="en-US"/>
              <a:t>Please note if anything is missing, that will hinder the process and delay the test taker's request from being reviewed. </a:t>
            </a:r>
          </a:p>
        </p:txBody>
      </p:sp>
      <p:sp>
        <p:nvSpPr>
          <p:cNvPr id="4" name="Slide Number Placeholder 3"/>
          <p:cNvSpPr>
            <a:spLocks noGrp="1"/>
          </p:cNvSpPr>
          <p:nvPr>
            <p:ph type="sldNum" sz="quarter" idx="5"/>
          </p:nvPr>
        </p:nvSpPr>
        <p:spPr/>
        <p:txBody>
          <a:bodyPr/>
          <a:lstStyle/>
          <a:p>
            <a:fld id="{7D005944-9DE3-3E4B-94D8-BBA2B74AA27C}" type="slidenum">
              <a:rPr lang="en-US" smtClean="0"/>
              <a:t>8</a:t>
            </a:fld>
            <a:endParaRPr lang="en-US"/>
          </a:p>
        </p:txBody>
      </p:sp>
    </p:spTree>
    <p:extLst>
      <p:ext uri="{BB962C8B-B14F-4D97-AF65-F5344CB8AC3E}">
        <p14:creationId xmlns:p14="http://schemas.microsoft.com/office/powerpoint/2010/main" val="210339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Upon approving the accommodations, an accommodations specialist will email the requestor with specific directions to contact the PSI Exam Accommodations team for scheduling. </a:t>
            </a:r>
          </a:p>
        </p:txBody>
      </p:sp>
      <p:sp>
        <p:nvSpPr>
          <p:cNvPr id="4" name="Slide Number Placeholder 3"/>
          <p:cNvSpPr>
            <a:spLocks noGrp="1"/>
          </p:cNvSpPr>
          <p:nvPr>
            <p:ph type="sldNum" sz="quarter" idx="5"/>
          </p:nvPr>
        </p:nvSpPr>
        <p:spPr/>
        <p:txBody>
          <a:bodyPr/>
          <a:lstStyle/>
          <a:p>
            <a:fld id="{7D005944-9DE3-3E4B-94D8-BBA2B74AA27C}" type="slidenum">
              <a:rPr lang="en-US" smtClean="0"/>
              <a:t>11</a:t>
            </a:fld>
            <a:endParaRPr lang="en-US"/>
          </a:p>
        </p:txBody>
      </p:sp>
    </p:spTree>
    <p:extLst>
      <p:ext uri="{BB962C8B-B14F-4D97-AF65-F5344CB8AC3E}">
        <p14:creationId xmlns:p14="http://schemas.microsoft.com/office/powerpoint/2010/main" val="3564156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PSI exam accommodations team will work with all parties – the test taker, the test site, the advocate, the administrator -  to schedule the exam. Test takers should NOT go online to self-schedule as their accommodations may not be fulfilled timely and appropriately. Should the test taker have questions, email or call the team for assistance. The accommodations team will notate the accounts accordingly with any communication between the test taker, test site, and advocate. And once the exam date is confirm, the accommodations team will email a memo to the test center to include details of the candidate's exam date, time, and approved accommodations. And the last step will be for the test taker to show up on exam day early with valid ID, confident and ready to sit for their test. </a:t>
            </a:r>
          </a:p>
        </p:txBody>
      </p:sp>
      <p:sp>
        <p:nvSpPr>
          <p:cNvPr id="4" name="Slide Number Placeholder 3"/>
          <p:cNvSpPr>
            <a:spLocks noGrp="1"/>
          </p:cNvSpPr>
          <p:nvPr>
            <p:ph type="sldNum" sz="quarter" idx="5"/>
          </p:nvPr>
        </p:nvSpPr>
        <p:spPr/>
        <p:txBody>
          <a:bodyPr/>
          <a:lstStyle/>
          <a:p>
            <a:fld id="{7D005944-9DE3-3E4B-94D8-BBA2B74AA27C}" type="slidenum">
              <a:rPr lang="en-US" smtClean="0"/>
              <a:t>12</a:t>
            </a:fld>
            <a:endParaRPr lang="en-US"/>
          </a:p>
        </p:txBody>
      </p:sp>
    </p:spTree>
    <p:extLst>
      <p:ext uri="{BB962C8B-B14F-4D97-AF65-F5344CB8AC3E}">
        <p14:creationId xmlns:p14="http://schemas.microsoft.com/office/powerpoint/2010/main" val="4185350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rc Cover">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62FD9C0-1156-6D27-EEAC-62BDA9DC865A}"/>
              </a:ext>
            </a:extLst>
          </p:cNvPr>
          <p:cNvSpPr>
            <a:spLocks noGrp="1"/>
          </p:cNvSpPr>
          <p:nvPr>
            <p:ph type="pic" sz="quarter" idx="10" hasCustomPrompt="1"/>
          </p:nvPr>
        </p:nvSpPr>
        <p:spPr>
          <a:xfrm>
            <a:off x="0" y="-1"/>
            <a:ext cx="12192000" cy="5530199"/>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97"/>
              <a:gd name="connsiteX1" fmla="*/ 10000 w 10000"/>
              <a:gd name="connsiteY1" fmla="*/ 0 h 10097"/>
              <a:gd name="connsiteX2" fmla="*/ 10000 w 10000"/>
              <a:gd name="connsiteY2" fmla="*/ 8738 h 10097"/>
              <a:gd name="connsiteX3" fmla="*/ 5000 w 10000"/>
              <a:gd name="connsiteY3" fmla="*/ 10000 h 10097"/>
              <a:gd name="connsiteX4" fmla="*/ 0 w 10000"/>
              <a:gd name="connsiteY4" fmla="*/ 8000 h 10097"/>
              <a:gd name="connsiteX5" fmla="*/ 0 w 10000"/>
              <a:gd name="connsiteY5" fmla="*/ 0 h 10097"/>
              <a:gd name="connsiteX0" fmla="*/ 0 w 10000"/>
              <a:gd name="connsiteY0" fmla="*/ 0 h 10066"/>
              <a:gd name="connsiteX1" fmla="*/ 10000 w 10000"/>
              <a:gd name="connsiteY1" fmla="*/ 0 h 10066"/>
              <a:gd name="connsiteX2" fmla="*/ 10000 w 10000"/>
              <a:gd name="connsiteY2" fmla="*/ 8738 h 10066"/>
              <a:gd name="connsiteX3" fmla="*/ 5000 w 10000"/>
              <a:gd name="connsiteY3" fmla="*/ 10000 h 10066"/>
              <a:gd name="connsiteX4" fmla="*/ 5 w 10000"/>
              <a:gd name="connsiteY4" fmla="*/ 8805 h 10066"/>
              <a:gd name="connsiteX5" fmla="*/ 0 w 10000"/>
              <a:gd name="connsiteY5" fmla="*/ 0 h 10066"/>
              <a:gd name="connsiteX0" fmla="*/ 0 w 10000"/>
              <a:gd name="connsiteY0" fmla="*/ 0 h 9881"/>
              <a:gd name="connsiteX1" fmla="*/ 10000 w 10000"/>
              <a:gd name="connsiteY1" fmla="*/ 0 h 9881"/>
              <a:gd name="connsiteX2" fmla="*/ 10000 w 10000"/>
              <a:gd name="connsiteY2" fmla="*/ 8738 h 9881"/>
              <a:gd name="connsiteX3" fmla="*/ 5015 w 10000"/>
              <a:gd name="connsiteY3" fmla="*/ 9698 h 9881"/>
              <a:gd name="connsiteX4" fmla="*/ 5 w 10000"/>
              <a:gd name="connsiteY4" fmla="*/ 8805 h 9881"/>
              <a:gd name="connsiteX5" fmla="*/ 0 w 10000"/>
              <a:gd name="connsiteY5" fmla="*/ 0 h 9881"/>
              <a:gd name="connsiteX0" fmla="*/ 0 w 10000"/>
              <a:gd name="connsiteY0" fmla="*/ 0 h 10105"/>
              <a:gd name="connsiteX1" fmla="*/ 10000 w 10000"/>
              <a:gd name="connsiteY1" fmla="*/ 0 h 10105"/>
              <a:gd name="connsiteX2" fmla="*/ 10000 w 10000"/>
              <a:gd name="connsiteY2" fmla="*/ 8843 h 10105"/>
              <a:gd name="connsiteX3" fmla="*/ 5010 w 10000"/>
              <a:gd name="connsiteY3" fmla="*/ 9996 h 10105"/>
              <a:gd name="connsiteX4" fmla="*/ 5 w 10000"/>
              <a:gd name="connsiteY4" fmla="*/ 8911 h 10105"/>
              <a:gd name="connsiteX5" fmla="*/ 0 w 10000"/>
              <a:gd name="connsiteY5" fmla="*/ 0 h 10105"/>
              <a:gd name="connsiteX0" fmla="*/ 0 w 10000"/>
              <a:gd name="connsiteY0" fmla="*/ 0 h 10098"/>
              <a:gd name="connsiteX1" fmla="*/ 10000 w 10000"/>
              <a:gd name="connsiteY1" fmla="*/ 0 h 10098"/>
              <a:gd name="connsiteX2" fmla="*/ 10000 w 10000"/>
              <a:gd name="connsiteY2" fmla="*/ 8843 h 10098"/>
              <a:gd name="connsiteX3" fmla="*/ 5010 w 10000"/>
              <a:gd name="connsiteY3" fmla="*/ 9996 h 10098"/>
              <a:gd name="connsiteX4" fmla="*/ 5 w 10000"/>
              <a:gd name="connsiteY4" fmla="*/ 8911 h 10098"/>
              <a:gd name="connsiteX5" fmla="*/ 0 w 10000"/>
              <a:gd name="connsiteY5" fmla="*/ 0 h 10098"/>
              <a:gd name="connsiteX0" fmla="*/ 0 w 10000"/>
              <a:gd name="connsiteY0" fmla="*/ 0 h 10098"/>
              <a:gd name="connsiteX1" fmla="*/ 10000 w 10000"/>
              <a:gd name="connsiteY1" fmla="*/ 0 h 10098"/>
              <a:gd name="connsiteX2" fmla="*/ 10000 w 10000"/>
              <a:gd name="connsiteY2" fmla="*/ 8843 h 10098"/>
              <a:gd name="connsiteX3" fmla="*/ 5010 w 10000"/>
              <a:gd name="connsiteY3" fmla="*/ 9996 h 10098"/>
              <a:gd name="connsiteX4" fmla="*/ 5 w 10000"/>
              <a:gd name="connsiteY4" fmla="*/ 8911 h 10098"/>
              <a:gd name="connsiteX5" fmla="*/ 0 w 10000"/>
              <a:gd name="connsiteY5" fmla="*/ 0 h 10098"/>
              <a:gd name="connsiteX0" fmla="*/ 0 w 10000"/>
              <a:gd name="connsiteY0" fmla="*/ 0 h 9962"/>
              <a:gd name="connsiteX1" fmla="*/ 10000 w 10000"/>
              <a:gd name="connsiteY1" fmla="*/ 0 h 9962"/>
              <a:gd name="connsiteX2" fmla="*/ 10000 w 10000"/>
              <a:gd name="connsiteY2" fmla="*/ 8843 h 9962"/>
              <a:gd name="connsiteX3" fmla="*/ 5010 w 10000"/>
              <a:gd name="connsiteY3" fmla="*/ 9758 h 9962"/>
              <a:gd name="connsiteX4" fmla="*/ 5 w 10000"/>
              <a:gd name="connsiteY4" fmla="*/ 8911 h 9962"/>
              <a:gd name="connsiteX5" fmla="*/ 0 w 10000"/>
              <a:gd name="connsiteY5" fmla="*/ 0 h 9962"/>
              <a:gd name="connsiteX0" fmla="*/ 0 w 10000"/>
              <a:gd name="connsiteY0" fmla="*/ 0 h 10136"/>
              <a:gd name="connsiteX1" fmla="*/ 10000 w 10000"/>
              <a:gd name="connsiteY1" fmla="*/ 0 h 10136"/>
              <a:gd name="connsiteX2" fmla="*/ 10000 w 10000"/>
              <a:gd name="connsiteY2" fmla="*/ 8877 h 10136"/>
              <a:gd name="connsiteX3" fmla="*/ 5020 w 10000"/>
              <a:gd name="connsiteY3" fmla="*/ 10034 h 10136"/>
              <a:gd name="connsiteX4" fmla="*/ 5 w 10000"/>
              <a:gd name="connsiteY4" fmla="*/ 8945 h 10136"/>
              <a:gd name="connsiteX5" fmla="*/ 0 w 10000"/>
              <a:gd name="connsiteY5" fmla="*/ 0 h 10136"/>
              <a:gd name="connsiteX0" fmla="*/ 0 w 10000"/>
              <a:gd name="connsiteY0" fmla="*/ 0 h 10126"/>
              <a:gd name="connsiteX1" fmla="*/ 10000 w 10000"/>
              <a:gd name="connsiteY1" fmla="*/ 0 h 10126"/>
              <a:gd name="connsiteX2" fmla="*/ 10000 w 10000"/>
              <a:gd name="connsiteY2" fmla="*/ 8877 h 10126"/>
              <a:gd name="connsiteX3" fmla="*/ 5020 w 10000"/>
              <a:gd name="connsiteY3" fmla="*/ 10034 h 10126"/>
              <a:gd name="connsiteX4" fmla="*/ 5 w 10000"/>
              <a:gd name="connsiteY4" fmla="*/ 8945 h 10126"/>
              <a:gd name="connsiteX5" fmla="*/ 0 w 10000"/>
              <a:gd name="connsiteY5" fmla="*/ 0 h 10126"/>
              <a:gd name="connsiteX0" fmla="*/ 0 w 10000"/>
              <a:gd name="connsiteY0" fmla="*/ 0 h 10126"/>
              <a:gd name="connsiteX1" fmla="*/ 10000 w 10000"/>
              <a:gd name="connsiteY1" fmla="*/ 0 h 10126"/>
              <a:gd name="connsiteX2" fmla="*/ 10000 w 10000"/>
              <a:gd name="connsiteY2" fmla="*/ 8877 h 10126"/>
              <a:gd name="connsiteX3" fmla="*/ 5020 w 10000"/>
              <a:gd name="connsiteY3" fmla="*/ 10034 h 10126"/>
              <a:gd name="connsiteX4" fmla="*/ 5 w 10000"/>
              <a:gd name="connsiteY4" fmla="*/ 8945 h 10126"/>
              <a:gd name="connsiteX5" fmla="*/ 0 w 10000"/>
              <a:gd name="connsiteY5" fmla="*/ 0 h 10126"/>
              <a:gd name="connsiteX0" fmla="*/ 0 w 10000"/>
              <a:gd name="connsiteY0" fmla="*/ 0 h 10126"/>
              <a:gd name="connsiteX1" fmla="*/ 10000 w 10000"/>
              <a:gd name="connsiteY1" fmla="*/ 0 h 10126"/>
              <a:gd name="connsiteX2" fmla="*/ 10000 w 10000"/>
              <a:gd name="connsiteY2" fmla="*/ 8877 h 10126"/>
              <a:gd name="connsiteX3" fmla="*/ 5020 w 10000"/>
              <a:gd name="connsiteY3" fmla="*/ 10034 h 10126"/>
              <a:gd name="connsiteX4" fmla="*/ 5 w 10000"/>
              <a:gd name="connsiteY4" fmla="*/ 8945 h 10126"/>
              <a:gd name="connsiteX5" fmla="*/ 0 w 10000"/>
              <a:gd name="connsiteY5" fmla="*/ 0 h 10126"/>
              <a:gd name="connsiteX0" fmla="*/ 0 w 10000"/>
              <a:gd name="connsiteY0" fmla="*/ 0 h 10034"/>
              <a:gd name="connsiteX1" fmla="*/ 10000 w 10000"/>
              <a:gd name="connsiteY1" fmla="*/ 0 h 10034"/>
              <a:gd name="connsiteX2" fmla="*/ 10000 w 10000"/>
              <a:gd name="connsiteY2" fmla="*/ 8877 h 10034"/>
              <a:gd name="connsiteX3" fmla="*/ 5020 w 10000"/>
              <a:gd name="connsiteY3" fmla="*/ 10034 h 10034"/>
              <a:gd name="connsiteX4" fmla="*/ 5 w 10000"/>
              <a:gd name="connsiteY4" fmla="*/ 8945 h 10034"/>
              <a:gd name="connsiteX5" fmla="*/ 0 w 10000"/>
              <a:gd name="connsiteY5" fmla="*/ 0 h 10034"/>
              <a:gd name="connsiteX0" fmla="*/ 0 w 10000"/>
              <a:gd name="connsiteY0" fmla="*/ 0 h 10034"/>
              <a:gd name="connsiteX1" fmla="*/ 10000 w 10000"/>
              <a:gd name="connsiteY1" fmla="*/ 0 h 10034"/>
              <a:gd name="connsiteX2" fmla="*/ 10000 w 10000"/>
              <a:gd name="connsiteY2" fmla="*/ 8877 h 10034"/>
              <a:gd name="connsiteX3" fmla="*/ 5020 w 10000"/>
              <a:gd name="connsiteY3" fmla="*/ 10034 h 10034"/>
              <a:gd name="connsiteX4" fmla="*/ 5 w 10000"/>
              <a:gd name="connsiteY4" fmla="*/ 8945 h 10034"/>
              <a:gd name="connsiteX5" fmla="*/ 0 w 10000"/>
              <a:gd name="connsiteY5" fmla="*/ 0 h 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34">
                <a:moveTo>
                  <a:pt x="0" y="0"/>
                </a:moveTo>
                <a:lnTo>
                  <a:pt x="10000" y="0"/>
                </a:lnTo>
                <a:lnTo>
                  <a:pt x="10000" y="8877"/>
                </a:lnTo>
                <a:cubicBezTo>
                  <a:pt x="8875" y="9832"/>
                  <a:pt x="5838" y="10046"/>
                  <a:pt x="5020" y="10034"/>
                </a:cubicBezTo>
                <a:cubicBezTo>
                  <a:pt x="4202" y="10022"/>
                  <a:pt x="1048" y="9899"/>
                  <a:pt x="5" y="8945"/>
                </a:cubicBezTo>
                <a:cubicBezTo>
                  <a:pt x="3" y="5964"/>
                  <a:pt x="2" y="2981"/>
                  <a:pt x="0" y="0"/>
                </a:cubicBezTo>
                <a:close/>
              </a:path>
            </a:pathLst>
          </a:custGeom>
          <a:solidFill>
            <a:schemeClr val="bg1">
              <a:lumMod val="95000"/>
            </a:schemeClr>
          </a:solidFill>
          <a:effectLst>
            <a:innerShdw blurRad="254000" dist="50800" dir="5400000">
              <a:prstClr val="black">
                <a:alpha val="10000"/>
              </a:prstClr>
            </a:innerShdw>
          </a:effectLst>
        </p:spPr>
        <p:txBody>
          <a:bodyPr lIns="1080000" anchor="ctr"/>
          <a:lstStyle>
            <a:lvl1pPr marL="0" indent="0" algn="l">
              <a:buNone/>
              <a:defRPr>
                <a:solidFill>
                  <a:schemeClr val="bg1">
                    <a:lumMod val="65000"/>
                  </a:schemeClr>
                </a:solidFill>
              </a:defRPr>
            </a:lvl1pPr>
          </a:lstStyle>
          <a:p>
            <a:r>
              <a:rPr lang="en-GB" dirty="0"/>
              <a:t>Click to edit picture</a:t>
            </a:r>
          </a:p>
        </p:txBody>
      </p:sp>
      <p:pic>
        <p:nvPicPr>
          <p:cNvPr id="29" name="Graphic 28">
            <a:extLst>
              <a:ext uri="{FF2B5EF4-FFF2-40B4-BE49-F238E27FC236}">
                <a16:creationId xmlns:a16="http://schemas.microsoft.com/office/drawing/2014/main" id="{2BEA03DF-51BD-492B-9E87-6A6C19284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829" y="5896360"/>
            <a:ext cx="1590630" cy="469657"/>
          </a:xfrm>
          <a:prstGeom prst="rect">
            <a:avLst/>
          </a:prstGeom>
        </p:spPr>
      </p:pic>
      <p:sp>
        <p:nvSpPr>
          <p:cNvPr id="2" name="Title 1"/>
          <p:cNvSpPr>
            <a:spLocks noGrp="1"/>
          </p:cNvSpPr>
          <p:nvPr>
            <p:ph type="ctrTitle"/>
          </p:nvPr>
        </p:nvSpPr>
        <p:spPr>
          <a:xfrm>
            <a:off x="6967870" y="1274930"/>
            <a:ext cx="5224129" cy="2721423"/>
          </a:xfrm>
          <a:prstGeom prst="rect">
            <a:avLst/>
          </a:prstGeom>
          <a:solidFill>
            <a:schemeClr val="accent1"/>
          </a:solidFill>
        </p:spPr>
        <p:txBody>
          <a:bodyPr lIns="360000" tIns="360000" rIns="720000" bIns="360000" anchor="b">
            <a:spAutoFit/>
          </a:bodyPr>
          <a:lstStyle>
            <a:lvl1pPr algn="l">
              <a:defRPr sz="4800" b="1">
                <a:solidFill>
                  <a:schemeClr val="bg1"/>
                </a:solidFill>
                <a:latin typeface="Myriad Pro" panose="020B0503030403020204" pitchFamily="34" charset="0"/>
              </a:defRPr>
            </a:lvl1pPr>
          </a:lstStyle>
          <a:p>
            <a:r>
              <a:rPr lang="en-US"/>
              <a:t>Click to edit Master title style</a:t>
            </a:r>
            <a:endParaRPr lang="en-US" dirty="0"/>
          </a:p>
        </p:txBody>
      </p:sp>
      <p:sp>
        <p:nvSpPr>
          <p:cNvPr id="27" name="Subtitle 2">
            <a:extLst>
              <a:ext uri="{FF2B5EF4-FFF2-40B4-BE49-F238E27FC236}">
                <a16:creationId xmlns:a16="http://schemas.microsoft.com/office/drawing/2014/main" id="{71701DF0-EF30-97B8-E391-3BEE74791BED}"/>
              </a:ext>
            </a:extLst>
          </p:cNvPr>
          <p:cNvSpPr>
            <a:spLocks noGrp="1"/>
          </p:cNvSpPr>
          <p:nvPr>
            <p:ph type="subTitle" idx="1"/>
          </p:nvPr>
        </p:nvSpPr>
        <p:spPr>
          <a:xfrm>
            <a:off x="6967869" y="4130096"/>
            <a:ext cx="5224129" cy="640515"/>
          </a:xfrm>
          <a:prstGeom prst="rect">
            <a:avLst/>
          </a:prstGeom>
          <a:solidFill>
            <a:schemeClr val="tx1">
              <a:alpha val="50000"/>
            </a:schemeClr>
          </a:solidFill>
        </p:spPr>
        <p:txBody>
          <a:bodyPr lIns="360000" tIns="180000" rIns="720000" bIns="180000" anchor="ctr">
            <a:spAutoFit/>
          </a:bodyPr>
          <a:lstStyle>
            <a:lvl1pPr marL="0" indent="0" algn="l">
              <a:buNone/>
              <a:defRPr sz="20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Graphic 4">
            <a:extLst>
              <a:ext uri="{FF2B5EF4-FFF2-40B4-BE49-F238E27FC236}">
                <a16:creationId xmlns:a16="http://schemas.microsoft.com/office/drawing/2014/main" id="{B94FE5A1-5756-46F1-6187-CDEC4C8254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5941" y="5704233"/>
            <a:ext cx="1583230" cy="853910"/>
          </a:xfrm>
          <a:prstGeom prst="rect">
            <a:avLst/>
          </a:prstGeom>
        </p:spPr>
      </p:pic>
    </p:spTree>
    <p:extLst>
      <p:ext uri="{BB962C8B-B14F-4D97-AF65-F5344CB8AC3E}">
        <p14:creationId xmlns:p14="http://schemas.microsoft.com/office/powerpoint/2010/main" val="2475410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8E9089-B8C5-49E1-AE27-9C1309FFD90C}"/>
              </a:ext>
            </a:extLst>
          </p:cNvPr>
          <p:cNvSpPr>
            <a:spLocks noGrp="1"/>
          </p:cNvSpPr>
          <p:nvPr>
            <p:ph type="title"/>
          </p:nvPr>
        </p:nvSpPr>
        <p:spPr>
          <a:xfrm>
            <a:off x="623887" y="459396"/>
            <a:ext cx="8586788" cy="586980"/>
          </a:xfrm>
          <a:prstGeom prst="rect">
            <a:avLst/>
          </a:prstGeom>
        </p:spPr>
        <p:txBody>
          <a:bodyPr lIns="0" tIns="0" rIns="0" bIns="0">
            <a:noAutofit/>
          </a:bodyPr>
          <a:lstStyle>
            <a:lvl1pPr>
              <a:defRPr b="0">
                <a:solidFill>
                  <a:schemeClr val="tx2"/>
                </a:solidFill>
                <a:latin typeface="Myriad Pro" panose="020B0503030403020204" pitchFamily="34" charset="0"/>
                <a:cs typeface="Heebo Light" panose="00000400000000000000" pitchFamily="2" charset="-79"/>
              </a:defRPr>
            </a:lvl1pPr>
          </a:lstStyle>
          <a:p>
            <a:r>
              <a:rPr lang="en-US"/>
              <a:t>Click to edit Master title style</a:t>
            </a:r>
            <a:endParaRPr lang="en-US" dirty="0"/>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21" name="Text Placeholder 6">
            <a:extLst>
              <a:ext uri="{FF2B5EF4-FFF2-40B4-BE49-F238E27FC236}">
                <a16:creationId xmlns:a16="http://schemas.microsoft.com/office/drawing/2014/main" id="{0218DB6F-A447-4A83-A98B-2CA734B002C3}"/>
              </a:ext>
            </a:extLst>
          </p:cNvPr>
          <p:cNvSpPr>
            <a:spLocks noGrp="1"/>
          </p:cNvSpPr>
          <p:nvPr>
            <p:ph type="body" sz="quarter" idx="10"/>
          </p:nvPr>
        </p:nvSpPr>
        <p:spPr>
          <a:xfrm>
            <a:off x="623888"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8CCF9776-9C17-46E0-BEE2-1257B07A60BD}"/>
              </a:ext>
            </a:extLst>
          </p:cNvPr>
          <p:cNvSpPr>
            <a:spLocks noGrp="1"/>
          </p:cNvSpPr>
          <p:nvPr>
            <p:ph type="body" sz="quarter" idx="13" hasCustomPrompt="1"/>
          </p:nvPr>
        </p:nvSpPr>
        <p:spPr>
          <a:xfrm>
            <a:off x="635912"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dirty="0"/>
              <a:t>Click to edit </a:t>
            </a:r>
            <a:r>
              <a:rPr lang="en-GB" dirty="0" err="1"/>
              <a:t>subheader</a:t>
            </a:r>
            <a:r>
              <a:rPr lang="en-GB" dirty="0"/>
              <a:t> style</a:t>
            </a:r>
          </a:p>
        </p:txBody>
      </p:sp>
      <p:sp>
        <p:nvSpPr>
          <p:cNvPr id="31" name="Text Placeholder 6">
            <a:extLst>
              <a:ext uri="{FF2B5EF4-FFF2-40B4-BE49-F238E27FC236}">
                <a16:creationId xmlns:a16="http://schemas.microsoft.com/office/drawing/2014/main" id="{13FBB2FD-D2E9-41C2-A559-8F8A0AF056CF}"/>
              </a:ext>
            </a:extLst>
          </p:cNvPr>
          <p:cNvSpPr>
            <a:spLocks noGrp="1"/>
          </p:cNvSpPr>
          <p:nvPr>
            <p:ph type="body" sz="quarter" idx="14"/>
          </p:nvPr>
        </p:nvSpPr>
        <p:spPr>
          <a:xfrm>
            <a:off x="3414941"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6">
            <a:extLst>
              <a:ext uri="{FF2B5EF4-FFF2-40B4-BE49-F238E27FC236}">
                <a16:creationId xmlns:a16="http://schemas.microsoft.com/office/drawing/2014/main" id="{0AE26B42-F043-4F07-81F8-AA61CAD8FF77}"/>
              </a:ext>
            </a:extLst>
          </p:cNvPr>
          <p:cNvSpPr>
            <a:spLocks noGrp="1"/>
          </p:cNvSpPr>
          <p:nvPr>
            <p:ph type="body" sz="quarter" idx="15" hasCustomPrompt="1"/>
          </p:nvPr>
        </p:nvSpPr>
        <p:spPr>
          <a:xfrm>
            <a:off x="3426965"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dirty="0"/>
              <a:t>Click to edit </a:t>
            </a:r>
            <a:r>
              <a:rPr lang="en-GB" dirty="0" err="1"/>
              <a:t>subheader</a:t>
            </a:r>
            <a:r>
              <a:rPr lang="en-GB" dirty="0"/>
              <a:t> style</a:t>
            </a:r>
          </a:p>
        </p:txBody>
      </p:sp>
      <p:sp>
        <p:nvSpPr>
          <p:cNvPr id="33" name="Text Placeholder 6">
            <a:extLst>
              <a:ext uri="{FF2B5EF4-FFF2-40B4-BE49-F238E27FC236}">
                <a16:creationId xmlns:a16="http://schemas.microsoft.com/office/drawing/2014/main" id="{142CAAA7-5BCC-4A30-8AF9-3D34427F3EC9}"/>
              </a:ext>
            </a:extLst>
          </p:cNvPr>
          <p:cNvSpPr>
            <a:spLocks noGrp="1"/>
          </p:cNvSpPr>
          <p:nvPr>
            <p:ph type="body" sz="quarter" idx="16"/>
          </p:nvPr>
        </p:nvSpPr>
        <p:spPr>
          <a:xfrm>
            <a:off x="6215757"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7070A054-C696-4F89-9184-FBA0ACD68252}"/>
              </a:ext>
            </a:extLst>
          </p:cNvPr>
          <p:cNvSpPr>
            <a:spLocks noGrp="1"/>
          </p:cNvSpPr>
          <p:nvPr>
            <p:ph type="body" sz="quarter" idx="17" hasCustomPrompt="1"/>
          </p:nvPr>
        </p:nvSpPr>
        <p:spPr>
          <a:xfrm>
            <a:off x="6227781"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dirty="0"/>
              <a:t>Click to edit </a:t>
            </a:r>
            <a:r>
              <a:rPr lang="en-GB" dirty="0" err="1"/>
              <a:t>subheader</a:t>
            </a:r>
            <a:r>
              <a:rPr lang="en-GB" dirty="0"/>
              <a:t> style</a:t>
            </a:r>
          </a:p>
        </p:txBody>
      </p:sp>
      <p:sp>
        <p:nvSpPr>
          <p:cNvPr id="35" name="Text Placeholder 6">
            <a:extLst>
              <a:ext uri="{FF2B5EF4-FFF2-40B4-BE49-F238E27FC236}">
                <a16:creationId xmlns:a16="http://schemas.microsoft.com/office/drawing/2014/main" id="{009F6F36-00AA-436B-9C61-11A72764FDD7}"/>
              </a:ext>
            </a:extLst>
          </p:cNvPr>
          <p:cNvSpPr>
            <a:spLocks noGrp="1"/>
          </p:cNvSpPr>
          <p:nvPr>
            <p:ph type="body" sz="quarter" idx="18"/>
          </p:nvPr>
        </p:nvSpPr>
        <p:spPr>
          <a:xfrm>
            <a:off x="8985726"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3184E072-0FC3-442F-B283-B232D4124F1D}"/>
              </a:ext>
            </a:extLst>
          </p:cNvPr>
          <p:cNvSpPr>
            <a:spLocks noGrp="1"/>
          </p:cNvSpPr>
          <p:nvPr>
            <p:ph type="body" sz="quarter" idx="19" hasCustomPrompt="1"/>
          </p:nvPr>
        </p:nvSpPr>
        <p:spPr>
          <a:xfrm>
            <a:off x="8997751"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dirty="0"/>
              <a:t>Click to edit </a:t>
            </a:r>
            <a:r>
              <a:rPr lang="en-GB" dirty="0" err="1"/>
              <a:t>subheader</a:t>
            </a:r>
            <a:r>
              <a:rPr lang="en-GB" dirty="0"/>
              <a:t> style</a:t>
            </a:r>
          </a:p>
        </p:txBody>
      </p:sp>
      <p:pic>
        <p:nvPicPr>
          <p:cNvPr id="2" name="Graphic 1">
            <a:extLst>
              <a:ext uri="{FF2B5EF4-FFF2-40B4-BE49-F238E27FC236}">
                <a16:creationId xmlns:a16="http://schemas.microsoft.com/office/drawing/2014/main" id="{EA8049EE-9B4A-C30D-6693-0FB9B403F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1138712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eenshot (Lapto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89370E-F570-4A2A-986C-084B0D3F351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52B67C8F-ABCE-4128-B10B-D67FFD7226ED}"/>
              </a:ext>
            </a:extLst>
          </p:cNvPr>
          <p:cNvSpPr/>
          <p:nvPr userDrawn="1"/>
        </p:nvSpPr>
        <p:spPr>
          <a:xfrm>
            <a:off x="5181600" y="1225358"/>
            <a:ext cx="6591300" cy="4290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DCBA4271-B0CB-4D59-AA2A-535A6F27C934}"/>
              </a:ext>
            </a:extLst>
          </p:cNvPr>
          <p:cNvSpPr>
            <a:spLocks noGrp="1"/>
          </p:cNvSpPr>
          <p:nvPr>
            <p:ph type="title"/>
          </p:nvPr>
        </p:nvSpPr>
        <p:spPr>
          <a:xfrm>
            <a:off x="623888" y="459396"/>
            <a:ext cx="3414038" cy="1678248"/>
          </a:xfrm>
          <a:prstGeom prst="rect">
            <a:avLst/>
          </a:prstGeom>
        </p:spPr>
        <p:txBody>
          <a:bodyPr lIns="0" tIns="0" rIns="0" bIns="0">
            <a:noAutofit/>
          </a:bodyPr>
          <a:lstStyle>
            <a:lvl1pPr>
              <a:defRPr b="0">
                <a:solidFill>
                  <a:schemeClr val="bg1"/>
                </a:solidFill>
                <a:latin typeface="Myriad Pro" panose="020B0503030403020204" pitchFamily="34" charset="0"/>
              </a:defRPr>
            </a:lvl1p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6ED45962-C507-47C0-8628-BEEC3AAD2E14}"/>
              </a:ext>
            </a:extLst>
          </p:cNvPr>
          <p:cNvSpPr>
            <a:spLocks noGrp="1"/>
          </p:cNvSpPr>
          <p:nvPr>
            <p:ph type="body" sz="quarter" idx="18"/>
          </p:nvPr>
        </p:nvSpPr>
        <p:spPr>
          <a:xfrm>
            <a:off x="636587" y="2981148"/>
            <a:ext cx="3402013" cy="2534749"/>
          </a:xfrm>
          <a:prstGeom prst="rect">
            <a:avLst/>
          </a:prstGeom>
        </p:spPr>
        <p:txBody>
          <a:bodyPr lIns="0" tIns="0" rIns="0" bIns="0">
            <a:noAutofit/>
          </a:bodyPr>
          <a:lstStyle>
            <a:lvl1pPr marL="0" indent="0">
              <a:lnSpc>
                <a:spcPct val="110000"/>
              </a:lnSpc>
              <a:spcBef>
                <a:spcPts val="0"/>
              </a:spcBef>
              <a:spcAft>
                <a:spcPts val="800"/>
              </a:spcAft>
              <a:buNone/>
              <a:defRPr sz="16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6" name="Content Placeholder 5">
            <a:extLst>
              <a:ext uri="{FF2B5EF4-FFF2-40B4-BE49-F238E27FC236}">
                <a16:creationId xmlns:a16="http://schemas.microsoft.com/office/drawing/2014/main" id="{C34CDFC2-DBE2-4C10-92EF-E7CFE494109D}"/>
              </a:ext>
            </a:extLst>
          </p:cNvPr>
          <p:cNvSpPr>
            <a:spLocks noGrp="1"/>
          </p:cNvSpPr>
          <p:nvPr>
            <p:ph sz="quarter" idx="19"/>
          </p:nvPr>
        </p:nvSpPr>
        <p:spPr>
          <a:xfrm>
            <a:off x="635913" y="2334588"/>
            <a:ext cx="3402012" cy="646559"/>
          </a:xfrm>
          <a:prstGeom prst="rect">
            <a:avLst/>
          </a:prstGeom>
        </p:spPr>
        <p:txBody>
          <a:bodyPr lIns="0" tIns="0" rIns="0" bIns="0">
            <a:noAutofit/>
          </a:bodyPr>
          <a:lstStyle>
            <a:lvl1pPr marL="0" indent="0" algn="l">
              <a:buNone/>
              <a:defRPr sz="2200">
                <a:solidFill>
                  <a:schemeClr val="bg1"/>
                </a:solidFill>
                <a:latin typeface="Myriad Pro" panose="020B0503030403020204" pitchFamily="34" charset="0"/>
              </a:defRPr>
            </a:lvl1pPr>
          </a:lstStyle>
          <a:p>
            <a:pPr lvl="0"/>
            <a:r>
              <a:rPr lang="en-US"/>
              <a:t>Click to edit Master text styles</a:t>
            </a:r>
          </a:p>
        </p:txBody>
      </p:sp>
      <p:grpSp>
        <p:nvGrpSpPr>
          <p:cNvPr id="132" name="Group 131">
            <a:extLst>
              <a:ext uri="{FF2B5EF4-FFF2-40B4-BE49-F238E27FC236}">
                <a16:creationId xmlns:a16="http://schemas.microsoft.com/office/drawing/2014/main" id="{222AE0C5-23B9-458A-B34C-425EECC67CC1}"/>
              </a:ext>
            </a:extLst>
          </p:cNvPr>
          <p:cNvGrpSpPr/>
          <p:nvPr userDrawn="1"/>
        </p:nvGrpSpPr>
        <p:grpSpPr>
          <a:xfrm>
            <a:off x="4358032" y="1174366"/>
            <a:ext cx="8222016" cy="4647718"/>
            <a:chOff x="4358032" y="1174366"/>
            <a:chExt cx="8222016" cy="4647718"/>
          </a:xfrm>
        </p:grpSpPr>
        <p:sp>
          <p:nvSpPr>
            <p:cNvPr id="76" name="Freeform: Shape 75">
              <a:extLst>
                <a:ext uri="{FF2B5EF4-FFF2-40B4-BE49-F238E27FC236}">
                  <a16:creationId xmlns:a16="http://schemas.microsoft.com/office/drawing/2014/main" id="{7EE54DA8-F277-4F91-BC71-E0B04AC6D450}"/>
                </a:ext>
              </a:extLst>
            </p:cNvPr>
            <p:cNvSpPr/>
            <p:nvPr/>
          </p:nvSpPr>
          <p:spPr>
            <a:xfrm>
              <a:off x="5098588" y="1174366"/>
              <a:ext cx="6740860" cy="4489388"/>
            </a:xfrm>
            <a:custGeom>
              <a:avLst/>
              <a:gdLst>
                <a:gd name="connsiteX0" fmla="*/ 6582530 w 6740860"/>
                <a:gd name="connsiteY0" fmla="*/ 0 h 4489388"/>
                <a:gd name="connsiteX1" fmla="*/ 158330 w 6740860"/>
                <a:gd name="connsiteY1" fmla="*/ 0 h 4489388"/>
                <a:gd name="connsiteX2" fmla="*/ 0 w 6740860"/>
                <a:gd name="connsiteY2" fmla="*/ 158330 h 4489388"/>
                <a:gd name="connsiteX3" fmla="*/ 0 w 6740860"/>
                <a:gd name="connsiteY3" fmla="*/ 4331059 h 4489388"/>
                <a:gd name="connsiteX4" fmla="*/ 158330 w 6740860"/>
                <a:gd name="connsiteY4" fmla="*/ 4489389 h 4489388"/>
                <a:gd name="connsiteX5" fmla="*/ 6582530 w 6740860"/>
                <a:gd name="connsiteY5" fmla="*/ 4489389 h 4489388"/>
                <a:gd name="connsiteX6" fmla="*/ 6740861 w 6740860"/>
                <a:gd name="connsiteY6" fmla="*/ 4331059 h 4489388"/>
                <a:gd name="connsiteX7" fmla="*/ 6740861 w 6740860"/>
                <a:gd name="connsiteY7" fmla="*/ 158330 h 4489388"/>
                <a:gd name="connsiteX8" fmla="*/ 6582530 w 6740860"/>
                <a:gd name="connsiteY8" fmla="*/ 0 h 4489388"/>
                <a:gd name="connsiteX9" fmla="*/ 6700669 w 6740860"/>
                <a:gd name="connsiteY9" fmla="*/ 4306174 h 4489388"/>
                <a:gd name="connsiteX10" fmla="*/ 6544263 w 6740860"/>
                <a:gd name="connsiteY10" fmla="*/ 4462580 h 4489388"/>
                <a:gd name="connsiteX11" fmla="*/ 196641 w 6740860"/>
                <a:gd name="connsiteY11" fmla="*/ 4462580 h 4489388"/>
                <a:gd name="connsiteX12" fmla="*/ 40235 w 6740860"/>
                <a:gd name="connsiteY12" fmla="*/ 4306174 h 4489388"/>
                <a:gd name="connsiteX13" fmla="*/ 40235 w 6740860"/>
                <a:gd name="connsiteY13" fmla="*/ 183172 h 4489388"/>
                <a:gd name="connsiteX14" fmla="*/ 196641 w 6740860"/>
                <a:gd name="connsiteY14" fmla="*/ 26766 h 4489388"/>
                <a:gd name="connsiteX15" fmla="*/ 6544220 w 6740860"/>
                <a:gd name="connsiteY15" fmla="*/ 26766 h 4489388"/>
                <a:gd name="connsiteX16" fmla="*/ 6700626 w 6740860"/>
                <a:gd name="connsiteY16" fmla="*/ 183172 h 4489388"/>
                <a:gd name="connsiteX17" fmla="*/ 6700626 w 6740860"/>
                <a:gd name="connsiteY17" fmla="*/ 4306174 h 448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40860" h="4489388">
                  <a:moveTo>
                    <a:pt x="6582530" y="0"/>
                  </a:moveTo>
                  <a:lnTo>
                    <a:pt x="158330" y="0"/>
                  </a:lnTo>
                  <a:cubicBezTo>
                    <a:pt x="71020" y="0"/>
                    <a:pt x="0" y="71020"/>
                    <a:pt x="0" y="158330"/>
                  </a:cubicBezTo>
                  <a:lnTo>
                    <a:pt x="0" y="4331059"/>
                  </a:lnTo>
                  <a:cubicBezTo>
                    <a:pt x="0" y="4418369"/>
                    <a:pt x="71020" y="4489389"/>
                    <a:pt x="158330" y="4489389"/>
                  </a:cubicBezTo>
                  <a:lnTo>
                    <a:pt x="6582530" y="4489389"/>
                  </a:lnTo>
                  <a:cubicBezTo>
                    <a:pt x="6669841" y="4489389"/>
                    <a:pt x="6740861" y="4418369"/>
                    <a:pt x="6740861" y="4331059"/>
                  </a:cubicBezTo>
                  <a:lnTo>
                    <a:pt x="6740861" y="158330"/>
                  </a:lnTo>
                  <a:cubicBezTo>
                    <a:pt x="6740861" y="71020"/>
                    <a:pt x="6669841" y="0"/>
                    <a:pt x="6582530" y="0"/>
                  </a:cubicBezTo>
                  <a:close/>
                  <a:moveTo>
                    <a:pt x="6700669" y="4306174"/>
                  </a:moveTo>
                  <a:cubicBezTo>
                    <a:pt x="6700669" y="4392416"/>
                    <a:pt x="6630504" y="4462580"/>
                    <a:pt x="6544263" y="4462580"/>
                  </a:cubicBezTo>
                  <a:lnTo>
                    <a:pt x="196641" y="4462580"/>
                  </a:lnTo>
                  <a:cubicBezTo>
                    <a:pt x="110399" y="4462580"/>
                    <a:pt x="40235" y="4392416"/>
                    <a:pt x="40235" y="4306174"/>
                  </a:cubicBezTo>
                  <a:lnTo>
                    <a:pt x="40235" y="183172"/>
                  </a:lnTo>
                  <a:cubicBezTo>
                    <a:pt x="40235" y="96931"/>
                    <a:pt x="110399" y="26766"/>
                    <a:pt x="196641" y="26766"/>
                  </a:cubicBezTo>
                  <a:lnTo>
                    <a:pt x="6544220" y="26766"/>
                  </a:lnTo>
                  <a:cubicBezTo>
                    <a:pt x="6630461" y="26766"/>
                    <a:pt x="6700626" y="96931"/>
                    <a:pt x="6700626" y="183172"/>
                  </a:cubicBezTo>
                  <a:lnTo>
                    <a:pt x="6700626" y="4306174"/>
                  </a:lnTo>
                  <a:close/>
                </a:path>
              </a:pathLst>
            </a:custGeom>
            <a:solidFill>
              <a:srgbClr val="CCCCCC"/>
            </a:solidFill>
            <a:ln w="4275"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EAEBE118-AB4D-4023-9BE5-C5F55D79BD9A}"/>
                </a:ext>
              </a:extLst>
            </p:cNvPr>
            <p:cNvSpPr/>
            <p:nvPr/>
          </p:nvSpPr>
          <p:spPr>
            <a:xfrm>
              <a:off x="4358032" y="5748798"/>
              <a:ext cx="8222016" cy="73286"/>
            </a:xfrm>
            <a:custGeom>
              <a:avLst/>
              <a:gdLst>
                <a:gd name="connsiteX0" fmla="*/ 7869953 w 8222016"/>
                <a:gd name="connsiteY0" fmla="*/ 73286 h 73286"/>
                <a:gd name="connsiteX1" fmla="*/ 352021 w 8222016"/>
                <a:gd name="connsiteY1" fmla="*/ 73286 h 73286"/>
                <a:gd name="connsiteX2" fmla="*/ 0 w 8222016"/>
                <a:gd name="connsiteY2" fmla="*/ 0 h 73286"/>
                <a:gd name="connsiteX3" fmla="*/ 8222016 w 8222016"/>
                <a:gd name="connsiteY3" fmla="*/ 0 h 73286"/>
                <a:gd name="connsiteX4" fmla="*/ 7869996 w 8222016"/>
                <a:gd name="connsiteY4" fmla="*/ 73286 h 7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016" h="73286">
                  <a:moveTo>
                    <a:pt x="7869953" y="73286"/>
                  </a:moveTo>
                  <a:lnTo>
                    <a:pt x="352021" y="73286"/>
                  </a:lnTo>
                  <a:cubicBezTo>
                    <a:pt x="228581" y="73286"/>
                    <a:pt x="107278" y="48016"/>
                    <a:pt x="0" y="0"/>
                  </a:cubicBezTo>
                  <a:lnTo>
                    <a:pt x="8222016" y="0"/>
                  </a:lnTo>
                  <a:cubicBezTo>
                    <a:pt x="8114738" y="48016"/>
                    <a:pt x="7993436" y="73286"/>
                    <a:pt x="7869996" y="73286"/>
                  </a:cubicBezTo>
                  <a:close/>
                </a:path>
              </a:pathLst>
            </a:custGeom>
            <a:solidFill>
              <a:srgbClr val="C6C6C6"/>
            </a:solidFill>
            <a:ln w="4275"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ED4CA6CF-2BE3-4CA3-85E5-E00360EFEDAD}"/>
                </a:ext>
              </a:extLst>
            </p:cNvPr>
            <p:cNvSpPr/>
            <p:nvPr/>
          </p:nvSpPr>
          <p:spPr>
            <a:xfrm>
              <a:off x="4358032" y="5645198"/>
              <a:ext cx="8222016" cy="103601"/>
            </a:xfrm>
            <a:custGeom>
              <a:avLst/>
              <a:gdLst>
                <a:gd name="connsiteX0" fmla="*/ 8184860 w 8222016"/>
                <a:gd name="connsiteY0" fmla="*/ 0 h 103600"/>
                <a:gd name="connsiteX1" fmla="*/ 37113 w 8222016"/>
                <a:gd name="connsiteY1" fmla="*/ 0 h 103600"/>
                <a:gd name="connsiteX2" fmla="*/ 0 w 8222016"/>
                <a:gd name="connsiteY2" fmla="*/ 29203 h 103600"/>
                <a:gd name="connsiteX3" fmla="*/ 0 w 8222016"/>
                <a:gd name="connsiteY3" fmla="*/ 103601 h 103600"/>
                <a:gd name="connsiteX4" fmla="*/ 8222016 w 8222016"/>
                <a:gd name="connsiteY4" fmla="*/ 103601 h 103600"/>
                <a:gd name="connsiteX5" fmla="*/ 8222016 w 8222016"/>
                <a:gd name="connsiteY5" fmla="*/ 29203 h 103600"/>
                <a:gd name="connsiteX6" fmla="*/ 8184903 w 8222016"/>
                <a:gd name="connsiteY6" fmla="*/ 0 h 103600"/>
                <a:gd name="connsiteX0" fmla="*/ 8184860 w 8222016"/>
                <a:gd name="connsiteY0" fmla="*/ 0 h 103601"/>
                <a:gd name="connsiteX1" fmla="*/ 37113 w 8222016"/>
                <a:gd name="connsiteY1" fmla="*/ 0 h 103601"/>
                <a:gd name="connsiteX2" fmla="*/ 0 w 8222016"/>
                <a:gd name="connsiteY2" fmla="*/ 29203 h 103601"/>
                <a:gd name="connsiteX3" fmla="*/ 0 w 8222016"/>
                <a:gd name="connsiteY3" fmla="*/ 103601 h 103601"/>
                <a:gd name="connsiteX4" fmla="*/ 8222016 w 8222016"/>
                <a:gd name="connsiteY4" fmla="*/ 103601 h 103601"/>
                <a:gd name="connsiteX5" fmla="*/ 8222016 w 8222016"/>
                <a:gd name="connsiteY5" fmla="*/ 29203 h 103601"/>
                <a:gd name="connsiteX6" fmla="*/ 8184903 w 8222016"/>
                <a:gd name="connsiteY6" fmla="*/ 0 h 103601"/>
                <a:gd name="connsiteX7" fmla="*/ 8184860 w 8222016"/>
                <a:gd name="connsiteY7" fmla="*/ 0 h 10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2016" h="103601">
                  <a:moveTo>
                    <a:pt x="8184860" y="0"/>
                  </a:moveTo>
                  <a:lnTo>
                    <a:pt x="37113" y="0"/>
                  </a:lnTo>
                  <a:cubicBezTo>
                    <a:pt x="16590" y="0"/>
                    <a:pt x="0" y="13083"/>
                    <a:pt x="0" y="29203"/>
                  </a:cubicBezTo>
                  <a:lnTo>
                    <a:pt x="0" y="103601"/>
                  </a:lnTo>
                  <a:lnTo>
                    <a:pt x="8222016" y="103601"/>
                  </a:lnTo>
                  <a:lnTo>
                    <a:pt x="8222016" y="29203"/>
                  </a:lnTo>
                  <a:cubicBezTo>
                    <a:pt x="8222016" y="13083"/>
                    <a:pt x="8205384" y="0"/>
                    <a:pt x="8184903" y="0"/>
                  </a:cubicBezTo>
                  <a:lnTo>
                    <a:pt x="8184860" y="0"/>
                  </a:lnTo>
                  <a:close/>
                </a:path>
              </a:pathLst>
            </a:custGeom>
            <a:solidFill>
              <a:srgbClr val="EDEDED"/>
            </a:solidFill>
            <a:ln w="4275"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9E3E5124-1121-4126-97D7-E4933DA90434}"/>
                </a:ext>
              </a:extLst>
            </p:cNvPr>
            <p:cNvSpPr/>
            <p:nvPr/>
          </p:nvSpPr>
          <p:spPr>
            <a:xfrm>
              <a:off x="7707211" y="5645198"/>
              <a:ext cx="1523528" cy="51779"/>
            </a:xfrm>
            <a:custGeom>
              <a:avLst/>
              <a:gdLst>
                <a:gd name="connsiteX0" fmla="*/ 43 w 1523528"/>
                <a:gd name="connsiteY0" fmla="*/ 0 h 51779"/>
                <a:gd name="connsiteX1" fmla="*/ 43 w 1523528"/>
                <a:gd name="connsiteY1" fmla="*/ 0 h 51779"/>
                <a:gd name="connsiteX2" fmla="*/ 65889 w 1523528"/>
                <a:gd name="connsiteY2" fmla="*/ 51779 h 51779"/>
                <a:gd name="connsiteX3" fmla="*/ 1457682 w 1523528"/>
                <a:gd name="connsiteY3" fmla="*/ 51779 h 51779"/>
                <a:gd name="connsiteX4" fmla="*/ 1523528 w 1523528"/>
                <a:gd name="connsiteY4" fmla="*/ 0 h 51779"/>
                <a:gd name="connsiteX5" fmla="*/ 0 w 1523528"/>
                <a:gd name="connsiteY5" fmla="*/ 0 h 5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528" h="51779">
                  <a:moveTo>
                    <a:pt x="43" y="0"/>
                  </a:moveTo>
                  <a:lnTo>
                    <a:pt x="43" y="0"/>
                  </a:lnTo>
                  <a:cubicBezTo>
                    <a:pt x="43" y="28604"/>
                    <a:pt x="29545" y="51779"/>
                    <a:pt x="65889" y="51779"/>
                  </a:cubicBezTo>
                  <a:lnTo>
                    <a:pt x="1457682" y="51779"/>
                  </a:lnTo>
                  <a:cubicBezTo>
                    <a:pt x="1494069" y="51779"/>
                    <a:pt x="1523528" y="28604"/>
                    <a:pt x="1523528" y="0"/>
                  </a:cubicBezTo>
                  <a:lnTo>
                    <a:pt x="0" y="0"/>
                  </a:lnTo>
                  <a:close/>
                </a:path>
              </a:pathLst>
            </a:custGeom>
            <a:solidFill>
              <a:srgbClr val="C6C6C6"/>
            </a:solidFill>
            <a:ln w="4275"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147C080E-A2E2-42D6-A6DB-5C8A45AA7133}"/>
                </a:ext>
              </a:extLst>
            </p:cNvPr>
            <p:cNvSpPr/>
            <p:nvPr/>
          </p:nvSpPr>
          <p:spPr>
            <a:xfrm>
              <a:off x="5126466" y="1192922"/>
              <a:ext cx="6685104" cy="4452275"/>
            </a:xfrm>
            <a:custGeom>
              <a:avLst/>
              <a:gdLst>
                <a:gd name="connsiteX0" fmla="*/ 6528100 w 6685104"/>
                <a:gd name="connsiteY0" fmla="*/ 0 h 4452275"/>
                <a:gd name="connsiteX1" fmla="*/ 157005 w 6685104"/>
                <a:gd name="connsiteY1" fmla="*/ 0 h 4452275"/>
                <a:gd name="connsiteX2" fmla="*/ 0 w 6685104"/>
                <a:gd name="connsiteY2" fmla="*/ 157005 h 4452275"/>
                <a:gd name="connsiteX3" fmla="*/ 0 w 6685104"/>
                <a:gd name="connsiteY3" fmla="*/ 4295271 h 4452275"/>
                <a:gd name="connsiteX4" fmla="*/ 157005 w 6685104"/>
                <a:gd name="connsiteY4" fmla="*/ 4452276 h 4452275"/>
                <a:gd name="connsiteX5" fmla="*/ 6528100 w 6685104"/>
                <a:gd name="connsiteY5" fmla="*/ 4452276 h 4452275"/>
                <a:gd name="connsiteX6" fmla="*/ 6685105 w 6685104"/>
                <a:gd name="connsiteY6" fmla="*/ 4295271 h 4452275"/>
                <a:gd name="connsiteX7" fmla="*/ 6685105 w 6685104"/>
                <a:gd name="connsiteY7" fmla="*/ 157005 h 4452275"/>
                <a:gd name="connsiteX8" fmla="*/ 6528100 w 6685104"/>
                <a:gd name="connsiteY8" fmla="*/ 0 h 4452275"/>
                <a:gd name="connsiteX9" fmla="*/ 6557175 w 6685104"/>
                <a:gd name="connsiteY9" fmla="*/ 4179698 h 4452275"/>
                <a:gd name="connsiteX10" fmla="*/ 6466145 w 6685104"/>
                <a:gd name="connsiteY10" fmla="*/ 4270728 h 4452275"/>
                <a:gd name="connsiteX11" fmla="*/ 218960 w 6685104"/>
                <a:gd name="connsiteY11" fmla="*/ 4270728 h 4452275"/>
                <a:gd name="connsiteX12" fmla="*/ 127930 w 6685104"/>
                <a:gd name="connsiteY12" fmla="*/ 4179698 h 4452275"/>
                <a:gd name="connsiteX13" fmla="*/ 127930 w 6685104"/>
                <a:gd name="connsiteY13" fmla="*/ 206774 h 4452275"/>
                <a:gd name="connsiteX14" fmla="*/ 218960 w 6685104"/>
                <a:gd name="connsiteY14" fmla="*/ 115744 h 4452275"/>
                <a:gd name="connsiteX15" fmla="*/ 6466188 w 6685104"/>
                <a:gd name="connsiteY15" fmla="*/ 115744 h 4452275"/>
                <a:gd name="connsiteX16" fmla="*/ 6557218 w 6685104"/>
                <a:gd name="connsiteY16" fmla="*/ 206774 h 4452275"/>
                <a:gd name="connsiteX17" fmla="*/ 6557218 w 6685104"/>
                <a:gd name="connsiteY17" fmla="*/ 4179655 h 44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85104" h="4452275">
                  <a:moveTo>
                    <a:pt x="6528100" y="0"/>
                  </a:moveTo>
                  <a:lnTo>
                    <a:pt x="157005" y="0"/>
                  </a:lnTo>
                  <a:cubicBezTo>
                    <a:pt x="70421" y="0"/>
                    <a:pt x="0" y="59518"/>
                    <a:pt x="0" y="157005"/>
                  </a:cubicBezTo>
                  <a:lnTo>
                    <a:pt x="0" y="4295271"/>
                  </a:lnTo>
                  <a:cubicBezTo>
                    <a:pt x="0" y="4381854"/>
                    <a:pt x="70421" y="4452276"/>
                    <a:pt x="157005" y="4452276"/>
                  </a:cubicBezTo>
                  <a:lnTo>
                    <a:pt x="6528100" y="4452276"/>
                  </a:lnTo>
                  <a:cubicBezTo>
                    <a:pt x="6614684" y="4452276"/>
                    <a:pt x="6685105" y="4381854"/>
                    <a:pt x="6685105" y="4295271"/>
                  </a:cubicBezTo>
                  <a:lnTo>
                    <a:pt x="6685105" y="157005"/>
                  </a:lnTo>
                  <a:cubicBezTo>
                    <a:pt x="6685105" y="70421"/>
                    <a:pt x="6614684" y="0"/>
                    <a:pt x="6528100" y="0"/>
                  </a:cubicBezTo>
                  <a:close/>
                  <a:moveTo>
                    <a:pt x="6557175" y="4179698"/>
                  </a:moveTo>
                  <a:cubicBezTo>
                    <a:pt x="6557175" y="4229980"/>
                    <a:pt x="6516428" y="4270728"/>
                    <a:pt x="6466145" y="4270728"/>
                  </a:cubicBezTo>
                  <a:lnTo>
                    <a:pt x="218960" y="4270728"/>
                  </a:lnTo>
                  <a:cubicBezTo>
                    <a:pt x="168678" y="4270728"/>
                    <a:pt x="127930" y="4229980"/>
                    <a:pt x="127930" y="4179698"/>
                  </a:cubicBezTo>
                  <a:lnTo>
                    <a:pt x="127930" y="206774"/>
                  </a:lnTo>
                  <a:cubicBezTo>
                    <a:pt x="127930" y="156492"/>
                    <a:pt x="168678" y="115744"/>
                    <a:pt x="218960" y="115744"/>
                  </a:cubicBezTo>
                  <a:lnTo>
                    <a:pt x="6466188" y="115744"/>
                  </a:lnTo>
                  <a:cubicBezTo>
                    <a:pt x="6516470" y="115744"/>
                    <a:pt x="6557218" y="156492"/>
                    <a:pt x="6557218" y="206774"/>
                  </a:cubicBezTo>
                  <a:lnTo>
                    <a:pt x="6557218" y="4179655"/>
                  </a:lnTo>
                  <a:close/>
                </a:path>
              </a:pathLst>
            </a:custGeom>
            <a:solidFill>
              <a:srgbClr val="EDEDED"/>
            </a:solidFill>
            <a:ln w="4275" cap="flat">
              <a:noFill/>
              <a:prstDash val="solid"/>
              <a:miter/>
            </a:ln>
          </p:spPr>
          <p:txBody>
            <a:bodyPr rtlCol="0" anchor="ctr"/>
            <a:lstStyle/>
            <a:p>
              <a:endParaRPr lang="en-GB" dirty="0"/>
            </a:p>
          </p:txBody>
        </p:sp>
        <p:grpSp>
          <p:nvGrpSpPr>
            <p:cNvPr id="81" name="Graphic 2">
              <a:extLst>
                <a:ext uri="{FF2B5EF4-FFF2-40B4-BE49-F238E27FC236}">
                  <a16:creationId xmlns:a16="http://schemas.microsoft.com/office/drawing/2014/main" id="{D2019FCF-2458-4EA0-89B9-C211E7700DC8}"/>
                </a:ext>
              </a:extLst>
            </p:cNvPr>
            <p:cNvGrpSpPr/>
            <p:nvPr/>
          </p:nvGrpSpPr>
          <p:grpSpPr>
            <a:xfrm>
              <a:off x="5132837" y="5532361"/>
              <a:ext cx="6672363" cy="112836"/>
              <a:chOff x="5132837" y="5532361"/>
              <a:chExt cx="6672363" cy="112836"/>
            </a:xfrm>
          </p:grpSpPr>
          <p:sp>
            <p:nvSpPr>
              <p:cNvPr id="82" name="Freeform: Shape 81">
                <a:extLst>
                  <a:ext uri="{FF2B5EF4-FFF2-40B4-BE49-F238E27FC236}">
                    <a16:creationId xmlns:a16="http://schemas.microsoft.com/office/drawing/2014/main" id="{DDB55585-0D48-4897-9959-8E28C5ADF95B}"/>
                  </a:ext>
                </a:extLst>
              </p:cNvPr>
              <p:cNvSpPr/>
              <p:nvPr/>
            </p:nvSpPr>
            <p:spPr>
              <a:xfrm>
                <a:off x="5132837" y="5532361"/>
                <a:ext cx="6672363" cy="112836"/>
              </a:xfrm>
              <a:custGeom>
                <a:avLst/>
                <a:gdLst>
                  <a:gd name="connsiteX0" fmla="*/ 0 w 6672363"/>
                  <a:gd name="connsiteY0" fmla="*/ 0 h 112836"/>
                  <a:gd name="connsiteX1" fmla="*/ 150634 w 6672363"/>
                  <a:gd name="connsiteY1" fmla="*/ 112837 h 112836"/>
                  <a:gd name="connsiteX2" fmla="*/ 6521729 w 6672363"/>
                  <a:gd name="connsiteY2" fmla="*/ 112837 h 112836"/>
                  <a:gd name="connsiteX3" fmla="*/ 6672363 w 6672363"/>
                  <a:gd name="connsiteY3" fmla="*/ 0 h 112836"/>
                  <a:gd name="connsiteX4" fmla="*/ 0 w 6672363"/>
                  <a:gd name="connsiteY4" fmla="*/ 0 h 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363" h="112836">
                    <a:moveTo>
                      <a:pt x="0" y="0"/>
                    </a:moveTo>
                    <a:cubicBezTo>
                      <a:pt x="19112" y="65119"/>
                      <a:pt x="79400" y="112837"/>
                      <a:pt x="150634" y="112837"/>
                    </a:cubicBezTo>
                    <a:lnTo>
                      <a:pt x="6521729" y="112837"/>
                    </a:lnTo>
                    <a:cubicBezTo>
                      <a:pt x="6592963" y="112837"/>
                      <a:pt x="6653251" y="65119"/>
                      <a:pt x="6672363" y="0"/>
                    </a:cubicBezTo>
                    <a:lnTo>
                      <a:pt x="0" y="0"/>
                    </a:lnTo>
                    <a:close/>
                  </a:path>
                </a:pathLst>
              </a:custGeom>
              <a:solidFill>
                <a:srgbClr val="C6C6C6"/>
              </a:solidFill>
              <a:ln w="4275" cap="flat">
                <a:noFill/>
                <a:prstDash val="solid"/>
                <a:miter/>
              </a:ln>
            </p:spPr>
            <p:txBody>
              <a:bodyPr rtlCol="0" anchor="ctr"/>
              <a:lstStyle/>
              <a:p>
                <a:endParaRPr lang="en-GB" dirty="0"/>
              </a:p>
            </p:txBody>
          </p:sp>
          <p:grpSp>
            <p:nvGrpSpPr>
              <p:cNvPr id="83" name="Graphic 2">
                <a:extLst>
                  <a:ext uri="{FF2B5EF4-FFF2-40B4-BE49-F238E27FC236}">
                    <a16:creationId xmlns:a16="http://schemas.microsoft.com/office/drawing/2014/main" id="{F8C13F7A-590F-4316-AD34-37F996E9F308}"/>
                  </a:ext>
                </a:extLst>
              </p:cNvPr>
              <p:cNvGrpSpPr/>
              <p:nvPr/>
            </p:nvGrpSpPr>
            <p:grpSpPr>
              <a:xfrm>
                <a:off x="5134846" y="5538646"/>
                <a:ext cx="6668386" cy="106379"/>
                <a:chOff x="5134846" y="5538646"/>
                <a:chExt cx="6668386" cy="106379"/>
              </a:xfrm>
              <a:solidFill>
                <a:srgbClr val="B2B2B2"/>
              </a:solidFill>
            </p:grpSpPr>
            <p:sp>
              <p:nvSpPr>
                <p:cNvPr id="84" name="Freeform: Shape 83">
                  <a:extLst>
                    <a:ext uri="{FF2B5EF4-FFF2-40B4-BE49-F238E27FC236}">
                      <a16:creationId xmlns:a16="http://schemas.microsoft.com/office/drawing/2014/main" id="{0B520864-9CD8-4DF0-ADF9-66030F51E71D}"/>
                    </a:ext>
                  </a:extLst>
                </p:cNvPr>
                <p:cNvSpPr/>
                <p:nvPr/>
              </p:nvSpPr>
              <p:spPr>
                <a:xfrm>
                  <a:off x="5251445" y="5641905"/>
                  <a:ext cx="2095" cy="384"/>
                </a:xfrm>
                <a:custGeom>
                  <a:avLst/>
                  <a:gdLst>
                    <a:gd name="connsiteX0" fmla="*/ 2095 w 2095"/>
                    <a:gd name="connsiteY0" fmla="*/ 385 h 384"/>
                    <a:gd name="connsiteX1" fmla="*/ 0 w 2095"/>
                    <a:gd name="connsiteY1" fmla="*/ 0 h 384"/>
                    <a:gd name="connsiteX2" fmla="*/ 2095 w 2095"/>
                    <a:gd name="connsiteY2" fmla="*/ 385 h 384"/>
                  </a:gdLst>
                  <a:ahLst/>
                  <a:cxnLst>
                    <a:cxn ang="0">
                      <a:pos x="connsiteX0" y="connsiteY0"/>
                    </a:cxn>
                    <a:cxn ang="0">
                      <a:pos x="connsiteX1" y="connsiteY1"/>
                    </a:cxn>
                    <a:cxn ang="0">
                      <a:pos x="connsiteX2" y="connsiteY2"/>
                    </a:cxn>
                  </a:cxnLst>
                  <a:rect l="l" t="t" r="r" b="b"/>
                  <a:pathLst>
                    <a:path w="2095" h="384">
                      <a:moveTo>
                        <a:pt x="2095" y="385"/>
                      </a:moveTo>
                      <a:cubicBezTo>
                        <a:pt x="1411" y="257"/>
                        <a:pt x="727" y="128"/>
                        <a:pt x="0" y="0"/>
                      </a:cubicBezTo>
                      <a:cubicBezTo>
                        <a:pt x="684" y="128"/>
                        <a:pt x="1368" y="257"/>
                        <a:pt x="2095" y="385"/>
                      </a:cubicBezTo>
                      <a:close/>
                    </a:path>
                  </a:pathLst>
                </a:custGeom>
                <a:solidFill>
                  <a:srgbClr val="B2B2B2"/>
                </a:solidFill>
                <a:ln w="4275" cap="flat">
                  <a:noFill/>
                  <a:prstDash val="solid"/>
                  <a:miter/>
                </a:ln>
              </p:spPr>
              <p:txBody>
                <a:bodyPr rtlCol="0" anchor="ctr"/>
                <a:lstStyle/>
                <a:p>
                  <a:endParaRPr lang="en-GB" dirty="0"/>
                </a:p>
              </p:txBody>
            </p:sp>
            <p:sp>
              <p:nvSpPr>
                <p:cNvPr id="85" name="Freeform: Shape 84">
                  <a:extLst>
                    <a:ext uri="{FF2B5EF4-FFF2-40B4-BE49-F238E27FC236}">
                      <a16:creationId xmlns:a16="http://schemas.microsoft.com/office/drawing/2014/main" id="{04B5ED4E-4EAA-487A-8683-8BE4157242CB}"/>
                    </a:ext>
                  </a:extLst>
                </p:cNvPr>
                <p:cNvSpPr/>
                <p:nvPr/>
              </p:nvSpPr>
              <p:spPr>
                <a:xfrm>
                  <a:off x="5258586" y="5643231"/>
                  <a:ext cx="2608" cy="384"/>
                </a:xfrm>
                <a:custGeom>
                  <a:avLst/>
                  <a:gdLst>
                    <a:gd name="connsiteX0" fmla="*/ 2608 w 2608"/>
                    <a:gd name="connsiteY0" fmla="*/ 385 h 384"/>
                    <a:gd name="connsiteX1" fmla="*/ 0 w 2608"/>
                    <a:gd name="connsiteY1" fmla="*/ 0 h 384"/>
                    <a:gd name="connsiteX2" fmla="*/ 2608 w 2608"/>
                    <a:gd name="connsiteY2" fmla="*/ 385 h 384"/>
                  </a:gdLst>
                  <a:ahLst/>
                  <a:cxnLst>
                    <a:cxn ang="0">
                      <a:pos x="connsiteX0" y="connsiteY0"/>
                    </a:cxn>
                    <a:cxn ang="0">
                      <a:pos x="connsiteX1" y="connsiteY1"/>
                    </a:cxn>
                    <a:cxn ang="0">
                      <a:pos x="connsiteX2" y="connsiteY2"/>
                    </a:cxn>
                  </a:cxnLst>
                  <a:rect l="l" t="t" r="r" b="b"/>
                  <a:pathLst>
                    <a:path w="2608" h="384">
                      <a:moveTo>
                        <a:pt x="2608" y="385"/>
                      </a:moveTo>
                      <a:cubicBezTo>
                        <a:pt x="1753" y="256"/>
                        <a:pt x="855" y="128"/>
                        <a:pt x="0" y="0"/>
                      </a:cubicBezTo>
                      <a:cubicBezTo>
                        <a:pt x="855" y="128"/>
                        <a:pt x="1753" y="256"/>
                        <a:pt x="2608" y="385"/>
                      </a:cubicBezTo>
                      <a:close/>
                    </a:path>
                  </a:pathLst>
                </a:custGeom>
                <a:solidFill>
                  <a:srgbClr val="B2B2B2"/>
                </a:solidFill>
                <a:ln w="4275" cap="flat">
                  <a:noFill/>
                  <a:prstDash val="solid"/>
                  <a:miter/>
                </a:ln>
              </p:spPr>
              <p:txBody>
                <a:bodyPr rtlCol="0" anchor="ctr"/>
                <a:lstStyle/>
                <a:p>
                  <a:endParaRPr lang="en-GB" dirty="0"/>
                </a:p>
              </p:txBody>
            </p:sp>
            <p:sp>
              <p:nvSpPr>
                <p:cNvPr id="86" name="Freeform: Shape 85">
                  <a:extLst>
                    <a:ext uri="{FF2B5EF4-FFF2-40B4-BE49-F238E27FC236}">
                      <a16:creationId xmlns:a16="http://schemas.microsoft.com/office/drawing/2014/main" id="{1197C171-E8E8-4CD6-AA89-9553787247F7}"/>
                    </a:ext>
                  </a:extLst>
                </p:cNvPr>
                <p:cNvSpPr/>
                <p:nvPr/>
              </p:nvSpPr>
              <p:spPr>
                <a:xfrm>
                  <a:off x="11684496" y="5641905"/>
                  <a:ext cx="2095" cy="384"/>
                </a:xfrm>
                <a:custGeom>
                  <a:avLst/>
                  <a:gdLst>
                    <a:gd name="connsiteX0" fmla="*/ 2095 w 2095"/>
                    <a:gd name="connsiteY0" fmla="*/ 0 h 384"/>
                    <a:gd name="connsiteX1" fmla="*/ 0 w 2095"/>
                    <a:gd name="connsiteY1" fmla="*/ 385 h 384"/>
                    <a:gd name="connsiteX2" fmla="*/ 2095 w 2095"/>
                    <a:gd name="connsiteY2" fmla="*/ 0 h 384"/>
                  </a:gdLst>
                  <a:ahLst/>
                  <a:cxnLst>
                    <a:cxn ang="0">
                      <a:pos x="connsiteX0" y="connsiteY0"/>
                    </a:cxn>
                    <a:cxn ang="0">
                      <a:pos x="connsiteX1" y="connsiteY1"/>
                    </a:cxn>
                    <a:cxn ang="0">
                      <a:pos x="connsiteX2" y="connsiteY2"/>
                    </a:cxn>
                  </a:cxnLst>
                  <a:rect l="l" t="t" r="r" b="b"/>
                  <a:pathLst>
                    <a:path w="2095" h="384">
                      <a:moveTo>
                        <a:pt x="2095" y="0"/>
                      </a:moveTo>
                      <a:cubicBezTo>
                        <a:pt x="1411" y="128"/>
                        <a:pt x="727" y="257"/>
                        <a:pt x="0" y="385"/>
                      </a:cubicBezTo>
                      <a:cubicBezTo>
                        <a:pt x="684" y="257"/>
                        <a:pt x="1368" y="128"/>
                        <a:pt x="2095" y="0"/>
                      </a:cubicBezTo>
                      <a:close/>
                    </a:path>
                  </a:pathLst>
                </a:custGeom>
                <a:solidFill>
                  <a:srgbClr val="B2B2B2"/>
                </a:solidFill>
                <a:ln w="427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235C9076-024F-4E9E-BF45-2F9AC2988CA6}"/>
                    </a:ext>
                  </a:extLst>
                </p:cNvPr>
                <p:cNvSpPr/>
                <p:nvPr/>
              </p:nvSpPr>
              <p:spPr>
                <a:xfrm>
                  <a:off x="5265940" y="5644171"/>
                  <a:ext cx="2693" cy="299"/>
                </a:xfrm>
                <a:custGeom>
                  <a:avLst/>
                  <a:gdLst>
                    <a:gd name="connsiteX0" fmla="*/ 2694 w 2693"/>
                    <a:gd name="connsiteY0" fmla="*/ 299 h 299"/>
                    <a:gd name="connsiteX1" fmla="*/ 0 w 2693"/>
                    <a:gd name="connsiteY1" fmla="*/ 0 h 299"/>
                    <a:gd name="connsiteX2" fmla="*/ 2694 w 2693"/>
                    <a:gd name="connsiteY2" fmla="*/ 299 h 299"/>
                  </a:gdLst>
                  <a:ahLst/>
                  <a:cxnLst>
                    <a:cxn ang="0">
                      <a:pos x="connsiteX0" y="connsiteY0"/>
                    </a:cxn>
                    <a:cxn ang="0">
                      <a:pos x="connsiteX1" y="connsiteY1"/>
                    </a:cxn>
                    <a:cxn ang="0">
                      <a:pos x="connsiteX2" y="connsiteY2"/>
                    </a:cxn>
                  </a:cxnLst>
                  <a:rect l="l" t="t" r="r" b="b"/>
                  <a:pathLst>
                    <a:path w="2693" h="299">
                      <a:moveTo>
                        <a:pt x="2694" y="299"/>
                      </a:moveTo>
                      <a:cubicBezTo>
                        <a:pt x="1796" y="213"/>
                        <a:pt x="898" y="128"/>
                        <a:pt x="0" y="0"/>
                      </a:cubicBezTo>
                      <a:cubicBezTo>
                        <a:pt x="898" y="86"/>
                        <a:pt x="1796" y="213"/>
                        <a:pt x="2694" y="299"/>
                      </a:cubicBezTo>
                      <a:close/>
                    </a:path>
                  </a:pathLst>
                </a:custGeom>
                <a:solidFill>
                  <a:srgbClr val="B2B2B2"/>
                </a:solidFill>
                <a:ln w="4275"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0421E14E-4459-43D9-B993-48C008D450B7}"/>
                    </a:ext>
                  </a:extLst>
                </p:cNvPr>
                <p:cNvSpPr/>
                <p:nvPr/>
              </p:nvSpPr>
              <p:spPr>
                <a:xfrm>
                  <a:off x="5242808" y="5639853"/>
                  <a:ext cx="1753" cy="470"/>
                </a:xfrm>
                <a:custGeom>
                  <a:avLst/>
                  <a:gdLst>
                    <a:gd name="connsiteX0" fmla="*/ 1753 w 1753"/>
                    <a:gd name="connsiteY0" fmla="*/ 470 h 470"/>
                    <a:gd name="connsiteX1" fmla="*/ 0 w 1753"/>
                    <a:gd name="connsiteY1" fmla="*/ 0 h 470"/>
                    <a:gd name="connsiteX2" fmla="*/ 1753 w 1753"/>
                    <a:gd name="connsiteY2" fmla="*/ 470 h 470"/>
                  </a:gdLst>
                  <a:ahLst/>
                  <a:cxnLst>
                    <a:cxn ang="0">
                      <a:pos x="connsiteX0" y="connsiteY0"/>
                    </a:cxn>
                    <a:cxn ang="0">
                      <a:pos x="connsiteX1" y="connsiteY1"/>
                    </a:cxn>
                    <a:cxn ang="0">
                      <a:pos x="connsiteX2" y="connsiteY2"/>
                    </a:cxn>
                  </a:cxnLst>
                  <a:rect l="l" t="t" r="r" b="b"/>
                  <a:pathLst>
                    <a:path w="1753" h="470">
                      <a:moveTo>
                        <a:pt x="1753" y="470"/>
                      </a:moveTo>
                      <a:cubicBezTo>
                        <a:pt x="1154" y="299"/>
                        <a:pt x="599" y="128"/>
                        <a:pt x="0" y="0"/>
                      </a:cubicBezTo>
                      <a:cubicBezTo>
                        <a:pt x="599" y="171"/>
                        <a:pt x="1154" y="342"/>
                        <a:pt x="1753" y="470"/>
                      </a:cubicBezTo>
                      <a:close/>
                    </a:path>
                  </a:pathLst>
                </a:custGeom>
                <a:solidFill>
                  <a:srgbClr val="B2B2B2"/>
                </a:solidFill>
                <a:ln w="4275" cap="flat">
                  <a:noFill/>
                  <a:prstDash val="solid"/>
                  <a:miter/>
                </a:ln>
              </p:spPr>
              <p:txBody>
                <a:bodyPr rtlCol="0" anchor="ctr"/>
                <a:lstStyle/>
                <a:p>
                  <a:endParaRPr lang="en-GB" dirty="0"/>
                </a:p>
              </p:txBody>
            </p:sp>
            <p:sp>
              <p:nvSpPr>
                <p:cNvPr id="89" name="Freeform: Shape 88">
                  <a:extLst>
                    <a:ext uri="{FF2B5EF4-FFF2-40B4-BE49-F238E27FC236}">
                      <a16:creationId xmlns:a16="http://schemas.microsoft.com/office/drawing/2014/main" id="{916ECDCC-1E3C-4700-BC19-E45ECEDDA319}"/>
                    </a:ext>
                  </a:extLst>
                </p:cNvPr>
                <p:cNvSpPr/>
                <p:nvPr/>
              </p:nvSpPr>
              <p:spPr>
                <a:xfrm>
                  <a:off x="5235069" y="5637544"/>
                  <a:ext cx="2650" cy="855"/>
                </a:xfrm>
                <a:custGeom>
                  <a:avLst/>
                  <a:gdLst>
                    <a:gd name="connsiteX0" fmla="*/ 2651 w 2650"/>
                    <a:gd name="connsiteY0" fmla="*/ 855 h 855"/>
                    <a:gd name="connsiteX1" fmla="*/ 0 w 2650"/>
                    <a:gd name="connsiteY1" fmla="*/ 0 h 855"/>
                    <a:gd name="connsiteX2" fmla="*/ 2651 w 2650"/>
                    <a:gd name="connsiteY2" fmla="*/ 855 h 855"/>
                  </a:gdLst>
                  <a:ahLst/>
                  <a:cxnLst>
                    <a:cxn ang="0">
                      <a:pos x="connsiteX0" y="connsiteY0"/>
                    </a:cxn>
                    <a:cxn ang="0">
                      <a:pos x="connsiteX1" y="connsiteY1"/>
                    </a:cxn>
                    <a:cxn ang="0">
                      <a:pos x="connsiteX2" y="connsiteY2"/>
                    </a:cxn>
                  </a:cxnLst>
                  <a:rect l="l" t="t" r="r" b="b"/>
                  <a:pathLst>
                    <a:path w="2650" h="855">
                      <a:moveTo>
                        <a:pt x="2651" y="855"/>
                      </a:moveTo>
                      <a:cubicBezTo>
                        <a:pt x="1753" y="599"/>
                        <a:pt x="898" y="300"/>
                        <a:pt x="0" y="0"/>
                      </a:cubicBezTo>
                      <a:cubicBezTo>
                        <a:pt x="898" y="300"/>
                        <a:pt x="1753" y="599"/>
                        <a:pt x="2651" y="855"/>
                      </a:cubicBezTo>
                      <a:close/>
                    </a:path>
                  </a:pathLst>
                </a:custGeom>
                <a:solidFill>
                  <a:srgbClr val="B2B2B2"/>
                </a:solidFill>
                <a:ln w="4275"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8141D232-A3A0-4B2E-A5C9-C0994F94098F}"/>
                    </a:ext>
                  </a:extLst>
                </p:cNvPr>
                <p:cNvSpPr/>
                <p:nvPr/>
              </p:nvSpPr>
              <p:spPr>
                <a:xfrm>
                  <a:off x="5273679" y="5644898"/>
                  <a:ext cx="2351" cy="127"/>
                </a:xfrm>
                <a:custGeom>
                  <a:avLst/>
                  <a:gdLst>
                    <a:gd name="connsiteX0" fmla="*/ 2352 w 2351"/>
                    <a:gd name="connsiteY0" fmla="*/ 128 h 127"/>
                    <a:gd name="connsiteX1" fmla="*/ 0 w 2351"/>
                    <a:gd name="connsiteY1" fmla="*/ 0 h 127"/>
                    <a:gd name="connsiteX2" fmla="*/ 2352 w 2351"/>
                    <a:gd name="connsiteY2" fmla="*/ 128 h 127"/>
                  </a:gdLst>
                  <a:ahLst/>
                  <a:cxnLst>
                    <a:cxn ang="0">
                      <a:pos x="connsiteX0" y="connsiteY0"/>
                    </a:cxn>
                    <a:cxn ang="0">
                      <a:pos x="connsiteX1" y="connsiteY1"/>
                    </a:cxn>
                    <a:cxn ang="0">
                      <a:pos x="connsiteX2" y="connsiteY2"/>
                    </a:cxn>
                  </a:cxnLst>
                  <a:rect l="l" t="t" r="r" b="b"/>
                  <a:pathLst>
                    <a:path w="2351" h="127">
                      <a:moveTo>
                        <a:pt x="2352" y="128"/>
                      </a:moveTo>
                      <a:cubicBezTo>
                        <a:pt x="1582" y="128"/>
                        <a:pt x="770" y="42"/>
                        <a:pt x="0" y="0"/>
                      </a:cubicBezTo>
                      <a:cubicBezTo>
                        <a:pt x="770" y="42"/>
                        <a:pt x="1582" y="128"/>
                        <a:pt x="2352" y="128"/>
                      </a:cubicBezTo>
                      <a:close/>
                    </a:path>
                  </a:pathLst>
                </a:custGeom>
                <a:solidFill>
                  <a:srgbClr val="B2B2B2"/>
                </a:solidFill>
                <a:ln w="4275"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DAB4A0E1-9EA1-4356-9CE3-FE5C3CFDB8E0}"/>
                    </a:ext>
                  </a:extLst>
                </p:cNvPr>
                <p:cNvSpPr/>
                <p:nvPr/>
              </p:nvSpPr>
              <p:spPr>
                <a:xfrm>
                  <a:off x="11676842" y="5643231"/>
                  <a:ext cx="2608" cy="384"/>
                </a:xfrm>
                <a:custGeom>
                  <a:avLst/>
                  <a:gdLst>
                    <a:gd name="connsiteX0" fmla="*/ 2608 w 2608"/>
                    <a:gd name="connsiteY0" fmla="*/ 0 h 384"/>
                    <a:gd name="connsiteX1" fmla="*/ 0 w 2608"/>
                    <a:gd name="connsiteY1" fmla="*/ 385 h 384"/>
                    <a:gd name="connsiteX2" fmla="*/ 2608 w 2608"/>
                    <a:gd name="connsiteY2" fmla="*/ 0 h 384"/>
                  </a:gdLst>
                  <a:ahLst/>
                  <a:cxnLst>
                    <a:cxn ang="0">
                      <a:pos x="connsiteX0" y="connsiteY0"/>
                    </a:cxn>
                    <a:cxn ang="0">
                      <a:pos x="connsiteX1" y="connsiteY1"/>
                    </a:cxn>
                    <a:cxn ang="0">
                      <a:pos x="connsiteX2" y="connsiteY2"/>
                    </a:cxn>
                  </a:cxnLst>
                  <a:rect l="l" t="t" r="r" b="b"/>
                  <a:pathLst>
                    <a:path w="2608" h="384">
                      <a:moveTo>
                        <a:pt x="2608" y="0"/>
                      </a:moveTo>
                      <a:cubicBezTo>
                        <a:pt x="1753" y="128"/>
                        <a:pt x="855" y="256"/>
                        <a:pt x="0" y="385"/>
                      </a:cubicBezTo>
                      <a:cubicBezTo>
                        <a:pt x="855" y="256"/>
                        <a:pt x="1753" y="128"/>
                        <a:pt x="2608" y="0"/>
                      </a:cubicBezTo>
                      <a:close/>
                    </a:path>
                  </a:pathLst>
                </a:custGeom>
                <a:solidFill>
                  <a:srgbClr val="B2B2B2"/>
                </a:solidFill>
                <a:ln w="4275" cap="flat">
                  <a:noFill/>
                  <a:prstDash val="solid"/>
                  <a:miter/>
                </a:ln>
              </p:spPr>
              <p:txBody>
                <a:bodyPr rtlCol="0" anchor="ctr"/>
                <a:lstStyle/>
                <a:p>
                  <a:endParaRPr lang="en-GB" dirty="0"/>
                </a:p>
              </p:txBody>
            </p:sp>
            <p:sp>
              <p:nvSpPr>
                <p:cNvPr id="92" name="Freeform: Shape 91">
                  <a:extLst>
                    <a:ext uri="{FF2B5EF4-FFF2-40B4-BE49-F238E27FC236}">
                      <a16:creationId xmlns:a16="http://schemas.microsoft.com/office/drawing/2014/main" id="{DE779206-A44C-4A88-9016-EB2E2E625E85}"/>
                    </a:ext>
                  </a:extLst>
                </p:cNvPr>
                <p:cNvSpPr/>
                <p:nvPr/>
              </p:nvSpPr>
              <p:spPr>
                <a:xfrm>
                  <a:off x="11669402" y="5644214"/>
                  <a:ext cx="2693" cy="299"/>
                </a:xfrm>
                <a:custGeom>
                  <a:avLst/>
                  <a:gdLst>
                    <a:gd name="connsiteX0" fmla="*/ 2694 w 2693"/>
                    <a:gd name="connsiteY0" fmla="*/ 0 h 299"/>
                    <a:gd name="connsiteX1" fmla="*/ 0 w 2693"/>
                    <a:gd name="connsiteY1" fmla="*/ 299 h 299"/>
                    <a:gd name="connsiteX2" fmla="*/ 2694 w 2693"/>
                    <a:gd name="connsiteY2" fmla="*/ 0 h 299"/>
                  </a:gdLst>
                  <a:ahLst/>
                  <a:cxnLst>
                    <a:cxn ang="0">
                      <a:pos x="connsiteX0" y="connsiteY0"/>
                    </a:cxn>
                    <a:cxn ang="0">
                      <a:pos x="connsiteX1" y="connsiteY1"/>
                    </a:cxn>
                    <a:cxn ang="0">
                      <a:pos x="connsiteX2" y="connsiteY2"/>
                    </a:cxn>
                  </a:cxnLst>
                  <a:rect l="l" t="t" r="r" b="b"/>
                  <a:pathLst>
                    <a:path w="2693" h="299">
                      <a:moveTo>
                        <a:pt x="2694" y="0"/>
                      </a:moveTo>
                      <a:cubicBezTo>
                        <a:pt x="1796" y="86"/>
                        <a:pt x="898" y="213"/>
                        <a:pt x="0" y="299"/>
                      </a:cubicBezTo>
                      <a:cubicBezTo>
                        <a:pt x="898" y="213"/>
                        <a:pt x="1796" y="128"/>
                        <a:pt x="2694" y="0"/>
                      </a:cubicBezTo>
                      <a:close/>
                    </a:path>
                  </a:pathLst>
                </a:custGeom>
                <a:solidFill>
                  <a:srgbClr val="B2B2B2"/>
                </a:solidFill>
                <a:ln w="4275"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101DCD8A-C021-405C-B6CD-B012B2BFE3AC}"/>
                    </a:ext>
                  </a:extLst>
                </p:cNvPr>
                <p:cNvSpPr/>
                <p:nvPr/>
              </p:nvSpPr>
              <p:spPr>
                <a:xfrm>
                  <a:off x="11662006" y="5644856"/>
                  <a:ext cx="2351" cy="127"/>
                </a:xfrm>
                <a:custGeom>
                  <a:avLst/>
                  <a:gdLst>
                    <a:gd name="connsiteX0" fmla="*/ 2352 w 2351"/>
                    <a:gd name="connsiteY0" fmla="*/ 0 h 127"/>
                    <a:gd name="connsiteX1" fmla="*/ 0 w 2351"/>
                    <a:gd name="connsiteY1" fmla="*/ 128 h 127"/>
                    <a:gd name="connsiteX2" fmla="*/ 2352 w 2351"/>
                    <a:gd name="connsiteY2" fmla="*/ 0 h 127"/>
                  </a:gdLst>
                  <a:ahLst/>
                  <a:cxnLst>
                    <a:cxn ang="0">
                      <a:pos x="connsiteX0" y="connsiteY0"/>
                    </a:cxn>
                    <a:cxn ang="0">
                      <a:pos x="connsiteX1" y="connsiteY1"/>
                    </a:cxn>
                    <a:cxn ang="0">
                      <a:pos x="connsiteX2" y="connsiteY2"/>
                    </a:cxn>
                  </a:cxnLst>
                  <a:rect l="l" t="t" r="r" b="b"/>
                  <a:pathLst>
                    <a:path w="2351" h="127">
                      <a:moveTo>
                        <a:pt x="2352" y="0"/>
                      </a:moveTo>
                      <a:cubicBezTo>
                        <a:pt x="1582" y="43"/>
                        <a:pt x="813" y="128"/>
                        <a:pt x="0" y="128"/>
                      </a:cubicBezTo>
                      <a:cubicBezTo>
                        <a:pt x="770" y="128"/>
                        <a:pt x="1582" y="43"/>
                        <a:pt x="2352" y="0"/>
                      </a:cubicBezTo>
                      <a:close/>
                    </a:path>
                  </a:pathLst>
                </a:custGeom>
                <a:solidFill>
                  <a:srgbClr val="B2B2B2"/>
                </a:solidFill>
                <a:ln w="4275"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639E3375-56D1-419F-8184-F14507BB62FE}"/>
                    </a:ext>
                  </a:extLst>
                </p:cNvPr>
                <p:cNvSpPr/>
                <p:nvPr/>
              </p:nvSpPr>
              <p:spPr>
                <a:xfrm>
                  <a:off x="5175423" y="5601970"/>
                  <a:ext cx="3506" cy="3249"/>
                </a:xfrm>
                <a:custGeom>
                  <a:avLst/>
                  <a:gdLst>
                    <a:gd name="connsiteX0" fmla="*/ 3506 w 3506"/>
                    <a:gd name="connsiteY0" fmla="*/ 3250 h 3249"/>
                    <a:gd name="connsiteX1" fmla="*/ 0 w 3506"/>
                    <a:gd name="connsiteY1" fmla="*/ 0 h 3249"/>
                    <a:gd name="connsiteX2" fmla="*/ 3506 w 3506"/>
                    <a:gd name="connsiteY2" fmla="*/ 3250 h 3249"/>
                  </a:gdLst>
                  <a:ahLst/>
                  <a:cxnLst>
                    <a:cxn ang="0">
                      <a:pos x="connsiteX0" y="connsiteY0"/>
                    </a:cxn>
                    <a:cxn ang="0">
                      <a:pos x="connsiteX1" y="connsiteY1"/>
                    </a:cxn>
                    <a:cxn ang="0">
                      <a:pos x="connsiteX2" y="connsiteY2"/>
                    </a:cxn>
                  </a:cxnLst>
                  <a:rect l="l" t="t" r="r" b="b"/>
                  <a:pathLst>
                    <a:path w="3506" h="3249">
                      <a:moveTo>
                        <a:pt x="3506" y="3250"/>
                      </a:moveTo>
                      <a:cubicBezTo>
                        <a:pt x="2309" y="2181"/>
                        <a:pt x="1154" y="1069"/>
                        <a:pt x="0" y="0"/>
                      </a:cubicBezTo>
                      <a:cubicBezTo>
                        <a:pt x="1154" y="1112"/>
                        <a:pt x="2309" y="2181"/>
                        <a:pt x="3506" y="3250"/>
                      </a:cubicBezTo>
                      <a:close/>
                    </a:path>
                  </a:pathLst>
                </a:custGeom>
                <a:solidFill>
                  <a:srgbClr val="B2B2B2"/>
                </a:solidFill>
                <a:ln w="4275" cap="flat">
                  <a:noFill/>
                  <a:prstDash val="solid"/>
                  <a:miter/>
                </a:ln>
              </p:spPr>
              <p:txBody>
                <a:bodyPr rtlCol="0" anchor="ctr"/>
                <a:lstStyle/>
                <a:p>
                  <a:endParaRPr lang="en-GB" dirty="0"/>
                </a:p>
              </p:txBody>
            </p:sp>
            <p:sp>
              <p:nvSpPr>
                <p:cNvPr id="95" name="Freeform: Shape 94">
                  <a:extLst>
                    <a:ext uri="{FF2B5EF4-FFF2-40B4-BE49-F238E27FC236}">
                      <a16:creationId xmlns:a16="http://schemas.microsoft.com/office/drawing/2014/main" id="{8A99F256-0A10-4D15-874A-6A336116E61C}"/>
                    </a:ext>
                  </a:extLst>
                </p:cNvPr>
                <p:cNvSpPr/>
                <p:nvPr/>
              </p:nvSpPr>
              <p:spPr>
                <a:xfrm>
                  <a:off x="5188763" y="5613344"/>
                  <a:ext cx="3292" cy="2394"/>
                </a:xfrm>
                <a:custGeom>
                  <a:avLst/>
                  <a:gdLst>
                    <a:gd name="connsiteX0" fmla="*/ 3292 w 3292"/>
                    <a:gd name="connsiteY0" fmla="*/ 2394 h 2394"/>
                    <a:gd name="connsiteX1" fmla="*/ 0 w 3292"/>
                    <a:gd name="connsiteY1" fmla="*/ 0 h 2394"/>
                    <a:gd name="connsiteX2" fmla="*/ 3292 w 3292"/>
                    <a:gd name="connsiteY2" fmla="*/ 2394 h 2394"/>
                  </a:gdLst>
                  <a:ahLst/>
                  <a:cxnLst>
                    <a:cxn ang="0">
                      <a:pos x="connsiteX0" y="connsiteY0"/>
                    </a:cxn>
                    <a:cxn ang="0">
                      <a:pos x="connsiteX1" y="connsiteY1"/>
                    </a:cxn>
                    <a:cxn ang="0">
                      <a:pos x="connsiteX2" y="connsiteY2"/>
                    </a:cxn>
                  </a:cxnLst>
                  <a:rect l="l" t="t" r="r" b="b"/>
                  <a:pathLst>
                    <a:path w="3292" h="2394">
                      <a:moveTo>
                        <a:pt x="3292" y="2394"/>
                      </a:moveTo>
                      <a:cubicBezTo>
                        <a:pt x="2181" y="1582"/>
                        <a:pt x="1069" y="812"/>
                        <a:pt x="0" y="0"/>
                      </a:cubicBezTo>
                      <a:cubicBezTo>
                        <a:pt x="1069" y="812"/>
                        <a:pt x="2181" y="1625"/>
                        <a:pt x="3292" y="2394"/>
                      </a:cubicBezTo>
                      <a:close/>
                    </a:path>
                  </a:pathLst>
                </a:custGeom>
                <a:solidFill>
                  <a:srgbClr val="B2B2B2"/>
                </a:solidFill>
                <a:ln w="4275"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20648EBB-6F9C-4ACB-AA13-E15BBF458F0D}"/>
                    </a:ext>
                  </a:extLst>
                </p:cNvPr>
                <p:cNvSpPr/>
                <p:nvPr/>
              </p:nvSpPr>
              <p:spPr>
                <a:xfrm>
                  <a:off x="5179827" y="5605989"/>
                  <a:ext cx="7568" cy="6242"/>
                </a:xfrm>
                <a:custGeom>
                  <a:avLst/>
                  <a:gdLst>
                    <a:gd name="connsiteX0" fmla="*/ 7568 w 7568"/>
                    <a:gd name="connsiteY0" fmla="*/ 6243 h 6242"/>
                    <a:gd name="connsiteX1" fmla="*/ 0 w 7568"/>
                    <a:gd name="connsiteY1" fmla="*/ 0 h 6242"/>
                    <a:gd name="connsiteX2" fmla="*/ 7568 w 7568"/>
                    <a:gd name="connsiteY2" fmla="*/ 6243 h 6242"/>
                  </a:gdLst>
                  <a:ahLst/>
                  <a:cxnLst>
                    <a:cxn ang="0">
                      <a:pos x="connsiteX0" y="connsiteY0"/>
                    </a:cxn>
                    <a:cxn ang="0">
                      <a:pos x="connsiteX1" y="connsiteY1"/>
                    </a:cxn>
                    <a:cxn ang="0">
                      <a:pos x="connsiteX2" y="connsiteY2"/>
                    </a:cxn>
                  </a:cxnLst>
                  <a:rect l="l" t="t" r="r" b="b"/>
                  <a:pathLst>
                    <a:path w="7568" h="6242">
                      <a:moveTo>
                        <a:pt x="7568" y="6243"/>
                      </a:moveTo>
                      <a:cubicBezTo>
                        <a:pt x="5003" y="4233"/>
                        <a:pt x="2437" y="2138"/>
                        <a:pt x="0" y="0"/>
                      </a:cubicBezTo>
                      <a:cubicBezTo>
                        <a:pt x="2437" y="2181"/>
                        <a:pt x="4960" y="4233"/>
                        <a:pt x="7568" y="6243"/>
                      </a:cubicBezTo>
                      <a:close/>
                    </a:path>
                  </a:pathLst>
                </a:custGeom>
                <a:solidFill>
                  <a:srgbClr val="B2B2B2"/>
                </a:solidFill>
                <a:ln w="4275"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4595451A-FD87-4108-A6C7-7BDF3593F5D8}"/>
                    </a:ext>
                  </a:extLst>
                </p:cNvPr>
                <p:cNvSpPr/>
                <p:nvPr/>
              </p:nvSpPr>
              <p:spPr>
                <a:xfrm>
                  <a:off x="5228143" y="5635107"/>
                  <a:ext cx="2821" cy="1026"/>
                </a:xfrm>
                <a:custGeom>
                  <a:avLst/>
                  <a:gdLst>
                    <a:gd name="connsiteX0" fmla="*/ 2822 w 2821"/>
                    <a:gd name="connsiteY0" fmla="*/ 1026 h 1026"/>
                    <a:gd name="connsiteX1" fmla="*/ 0 w 2821"/>
                    <a:gd name="connsiteY1" fmla="*/ 0 h 1026"/>
                    <a:gd name="connsiteX2" fmla="*/ 2822 w 2821"/>
                    <a:gd name="connsiteY2" fmla="*/ 1026 h 1026"/>
                  </a:gdLst>
                  <a:ahLst/>
                  <a:cxnLst>
                    <a:cxn ang="0">
                      <a:pos x="connsiteX0" y="connsiteY0"/>
                    </a:cxn>
                    <a:cxn ang="0">
                      <a:pos x="connsiteX1" y="connsiteY1"/>
                    </a:cxn>
                    <a:cxn ang="0">
                      <a:pos x="connsiteX2" y="connsiteY2"/>
                    </a:cxn>
                  </a:cxnLst>
                  <a:rect l="l" t="t" r="r" b="b"/>
                  <a:pathLst>
                    <a:path w="2821" h="1026">
                      <a:moveTo>
                        <a:pt x="2822" y="1026"/>
                      </a:moveTo>
                      <a:cubicBezTo>
                        <a:pt x="1881" y="684"/>
                        <a:pt x="941" y="342"/>
                        <a:pt x="0" y="0"/>
                      </a:cubicBezTo>
                      <a:cubicBezTo>
                        <a:pt x="941" y="342"/>
                        <a:pt x="1881" y="684"/>
                        <a:pt x="2822" y="1026"/>
                      </a:cubicBezTo>
                      <a:close/>
                    </a:path>
                  </a:pathLst>
                </a:custGeom>
                <a:solidFill>
                  <a:srgbClr val="B2B2B2"/>
                </a:solidFill>
                <a:ln w="4275" cap="flat">
                  <a:no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7784664D-BA26-4E0E-89F5-A9C726AC74A4}"/>
                    </a:ext>
                  </a:extLst>
                </p:cNvPr>
                <p:cNvSpPr/>
                <p:nvPr/>
              </p:nvSpPr>
              <p:spPr>
                <a:xfrm>
                  <a:off x="5194407" y="5617363"/>
                  <a:ext cx="3164" cy="2137"/>
                </a:xfrm>
                <a:custGeom>
                  <a:avLst/>
                  <a:gdLst>
                    <a:gd name="connsiteX0" fmla="*/ 3164 w 3164"/>
                    <a:gd name="connsiteY0" fmla="*/ 2138 h 2137"/>
                    <a:gd name="connsiteX1" fmla="*/ 0 w 3164"/>
                    <a:gd name="connsiteY1" fmla="*/ 0 h 2137"/>
                    <a:gd name="connsiteX2" fmla="*/ 3164 w 3164"/>
                    <a:gd name="connsiteY2" fmla="*/ 2138 h 2137"/>
                  </a:gdLst>
                  <a:ahLst/>
                  <a:cxnLst>
                    <a:cxn ang="0">
                      <a:pos x="connsiteX0" y="connsiteY0"/>
                    </a:cxn>
                    <a:cxn ang="0">
                      <a:pos x="connsiteX1" y="connsiteY1"/>
                    </a:cxn>
                    <a:cxn ang="0">
                      <a:pos x="connsiteX2" y="connsiteY2"/>
                    </a:cxn>
                  </a:cxnLst>
                  <a:rect l="l" t="t" r="r" b="b"/>
                  <a:pathLst>
                    <a:path w="3164" h="2137">
                      <a:moveTo>
                        <a:pt x="3164" y="2138"/>
                      </a:moveTo>
                      <a:cubicBezTo>
                        <a:pt x="2095" y="1454"/>
                        <a:pt x="1026" y="727"/>
                        <a:pt x="0" y="0"/>
                      </a:cubicBezTo>
                      <a:cubicBezTo>
                        <a:pt x="1069" y="727"/>
                        <a:pt x="2095" y="1454"/>
                        <a:pt x="3164" y="2138"/>
                      </a:cubicBezTo>
                      <a:close/>
                    </a:path>
                  </a:pathLst>
                </a:custGeom>
                <a:solidFill>
                  <a:srgbClr val="B2B2B2"/>
                </a:solidFill>
                <a:ln w="4275" cap="flat">
                  <a:noFill/>
                  <a:prstDash val="solid"/>
                  <a:miter/>
                </a:ln>
              </p:spPr>
              <p:txBody>
                <a:bodyPr rtlCol="0" anchor="ctr"/>
                <a:lstStyle/>
                <a:p>
                  <a:endParaRPr lang="en-GB" dirty="0"/>
                </a:p>
              </p:txBody>
            </p:sp>
            <p:sp>
              <p:nvSpPr>
                <p:cNvPr id="99" name="Freeform: Shape 98">
                  <a:extLst>
                    <a:ext uri="{FF2B5EF4-FFF2-40B4-BE49-F238E27FC236}">
                      <a16:creationId xmlns:a16="http://schemas.microsoft.com/office/drawing/2014/main" id="{EC056496-64A1-439F-A09E-68873C5911A7}"/>
                    </a:ext>
                  </a:extLst>
                </p:cNvPr>
                <p:cNvSpPr/>
                <p:nvPr/>
              </p:nvSpPr>
              <p:spPr>
                <a:xfrm>
                  <a:off x="5170677" y="5597267"/>
                  <a:ext cx="3377" cy="3377"/>
                </a:xfrm>
                <a:custGeom>
                  <a:avLst/>
                  <a:gdLst>
                    <a:gd name="connsiteX0" fmla="*/ 3378 w 3377"/>
                    <a:gd name="connsiteY0" fmla="*/ 3377 h 3377"/>
                    <a:gd name="connsiteX1" fmla="*/ 0 w 3377"/>
                    <a:gd name="connsiteY1" fmla="*/ 0 h 3377"/>
                    <a:gd name="connsiteX2" fmla="*/ 3378 w 3377"/>
                    <a:gd name="connsiteY2" fmla="*/ 3377 h 3377"/>
                  </a:gdLst>
                  <a:ahLst/>
                  <a:cxnLst>
                    <a:cxn ang="0">
                      <a:pos x="connsiteX0" y="connsiteY0"/>
                    </a:cxn>
                    <a:cxn ang="0">
                      <a:pos x="connsiteX1" y="connsiteY1"/>
                    </a:cxn>
                    <a:cxn ang="0">
                      <a:pos x="connsiteX2" y="connsiteY2"/>
                    </a:cxn>
                  </a:cxnLst>
                  <a:rect l="l" t="t" r="r" b="b"/>
                  <a:pathLst>
                    <a:path w="3377" h="3377">
                      <a:moveTo>
                        <a:pt x="3378" y="3377"/>
                      </a:moveTo>
                      <a:cubicBezTo>
                        <a:pt x="2223" y="2266"/>
                        <a:pt x="1112" y="1154"/>
                        <a:pt x="0" y="0"/>
                      </a:cubicBezTo>
                      <a:cubicBezTo>
                        <a:pt x="1112" y="1154"/>
                        <a:pt x="2223" y="2266"/>
                        <a:pt x="3378" y="3377"/>
                      </a:cubicBezTo>
                      <a:close/>
                    </a:path>
                  </a:pathLst>
                </a:custGeom>
                <a:solidFill>
                  <a:srgbClr val="B2B2B2"/>
                </a:solidFill>
                <a:ln w="4275"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91A1BBA9-1D9F-4C5A-A100-59153692E04F}"/>
                    </a:ext>
                  </a:extLst>
                </p:cNvPr>
                <p:cNvSpPr/>
                <p:nvPr/>
              </p:nvSpPr>
              <p:spPr>
                <a:xfrm>
                  <a:off x="5221558" y="5632456"/>
                  <a:ext cx="2779" cy="1154"/>
                </a:xfrm>
                <a:custGeom>
                  <a:avLst/>
                  <a:gdLst>
                    <a:gd name="connsiteX0" fmla="*/ 2779 w 2779"/>
                    <a:gd name="connsiteY0" fmla="*/ 1155 h 1154"/>
                    <a:gd name="connsiteX1" fmla="*/ 0 w 2779"/>
                    <a:gd name="connsiteY1" fmla="*/ 0 h 1154"/>
                    <a:gd name="connsiteX2" fmla="*/ 2779 w 2779"/>
                    <a:gd name="connsiteY2" fmla="*/ 1155 h 1154"/>
                  </a:gdLst>
                  <a:ahLst/>
                  <a:cxnLst>
                    <a:cxn ang="0">
                      <a:pos x="connsiteX0" y="connsiteY0"/>
                    </a:cxn>
                    <a:cxn ang="0">
                      <a:pos x="connsiteX1" y="connsiteY1"/>
                    </a:cxn>
                    <a:cxn ang="0">
                      <a:pos x="connsiteX2" y="connsiteY2"/>
                    </a:cxn>
                  </a:cxnLst>
                  <a:rect l="l" t="t" r="r" b="b"/>
                  <a:pathLst>
                    <a:path w="2779" h="1154">
                      <a:moveTo>
                        <a:pt x="2779" y="1155"/>
                      </a:moveTo>
                      <a:cubicBezTo>
                        <a:pt x="1839" y="769"/>
                        <a:pt x="941" y="385"/>
                        <a:pt x="0" y="0"/>
                      </a:cubicBezTo>
                      <a:cubicBezTo>
                        <a:pt x="898" y="385"/>
                        <a:pt x="1839" y="769"/>
                        <a:pt x="2779" y="1155"/>
                      </a:cubicBezTo>
                      <a:close/>
                    </a:path>
                  </a:pathLst>
                </a:custGeom>
                <a:solidFill>
                  <a:srgbClr val="B2B2B2"/>
                </a:solidFill>
                <a:ln w="4275"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BCD0BE21-CBBD-47C7-8014-253026DF6616}"/>
                    </a:ext>
                  </a:extLst>
                </p:cNvPr>
                <p:cNvSpPr/>
                <p:nvPr/>
              </p:nvSpPr>
              <p:spPr>
                <a:xfrm>
                  <a:off x="5215102" y="5629505"/>
                  <a:ext cx="2394" cy="1111"/>
                </a:xfrm>
                <a:custGeom>
                  <a:avLst/>
                  <a:gdLst>
                    <a:gd name="connsiteX0" fmla="*/ 2394 w 2394"/>
                    <a:gd name="connsiteY0" fmla="*/ 1112 h 1111"/>
                    <a:gd name="connsiteX1" fmla="*/ 0 w 2394"/>
                    <a:gd name="connsiteY1" fmla="*/ 0 h 1111"/>
                    <a:gd name="connsiteX2" fmla="*/ 2394 w 2394"/>
                    <a:gd name="connsiteY2" fmla="*/ 1112 h 1111"/>
                  </a:gdLst>
                  <a:ahLst/>
                  <a:cxnLst>
                    <a:cxn ang="0">
                      <a:pos x="connsiteX0" y="connsiteY0"/>
                    </a:cxn>
                    <a:cxn ang="0">
                      <a:pos x="connsiteX1" y="connsiteY1"/>
                    </a:cxn>
                    <a:cxn ang="0">
                      <a:pos x="connsiteX2" y="connsiteY2"/>
                    </a:cxn>
                  </a:cxnLst>
                  <a:rect l="l" t="t" r="r" b="b"/>
                  <a:pathLst>
                    <a:path w="2394" h="1111">
                      <a:moveTo>
                        <a:pt x="2394" y="1112"/>
                      </a:moveTo>
                      <a:cubicBezTo>
                        <a:pt x="1582" y="727"/>
                        <a:pt x="812" y="385"/>
                        <a:pt x="0" y="0"/>
                      </a:cubicBezTo>
                      <a:cubicBezTo>
                        <a:pt x="770" y="385"/>
                        <a:pt x="1582" y="727"/>
                        <a:pt x="2394" y="1112"/>
                      </a:cubicBezTo>
                      <a:close/>
                    </a:path>
                  </a:pathLst>
                </a:custGeom>
                <a:solidFill>
                  <a:srgbClr val="B2B2B2"/>
                </a:solidFill>
                <a:ln w="4275"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64C46C5D-86E9-45B5-B787-7D032C2D11C2}"/>
                    </a:ext>
                  </a:extLst>
                </p:cNvPr>
                <p:cNvSpPr/>
                <p:nvPr/>
              </p:nvSpPr>
              <p:spPr>
                <a:xfrm>
                  <a:off x="5206379" y="5624888"/>
                  <a:ext cx="2950" cy="1667"/>
                </a:xfrm>
                <a:custGeom>
                  <a:avLst/>
                  <a:gdLst>
                    <a:gd name="connsiteX0" fmla="*/ 2950 w 2950"/>
                    <a:gd name="connsiteY0" fmla="*/ 1668 h 1667"/>
                    <a:gd name="connsiteX1" fmla="*/ 0 w 2950"/>
                    <a:gd name="connsiteY1" fmla="*/ 0 h 1667"/>
                    <a:gd name="connsiteX2" fmla="*/ 2950 w 2950"/>
                    <a:gd name="connsiteY2" fmla="*/ 1668 h 1667"/>
                  </a:gdLst>
                  <a:ahLst/>
                  <a:cxnLst>
                    <a:cxn ang="0">
                      <a:pos x="connsiteX0" y="connsiteY0"/>
                    </a:cxn>
                    <a:cxn ang="0">
                      <a:pos x="connsiteX1" y="connsiteY1"/>
                    </a:cxn>
                    <a:cxn ang="0">
                      <a:pos x="connsiteX2" y="connsiteY2"/>
                    </a:cxn>
                  </a:cxnLst>
                  <a:rect l="l" t="t" r="r" b="b"/>
                  <a:pathLst>
                    <a:path w="2950" h="1667">
                      <a:moveTo>
                        <a:pt x="2950" y="1668"/>
                      </a:moveTo>
                      <a:cubicBezTo>
                        <a:pt x="1967" y="1155"/>
                        <a:pt x="983" y="556"/>
                        <a:pt x="0" y="0"/>
                      </a:cubicBezTo>
                      <a:cubicBezTo>
                        <a:pt x="983" y="556"/>
                        <a:pt x="1967" y="1112"/>
                        <a:pt x="2950" y="1668"/>
                      </a:cubicBezTo>
                      <a:close/>
                    </a:path>
                  </a:pathLst>
                </a:custGeom>
                <a:solidFill>
                  <a:srgbClr val="B2B2B2"/>
                </a:solidFill>
                <a:ln w="4275" cap="flat">
                  <a:noFill/>
                  <a:prstDash val="solid"/>
                  <a:miter/>
                </a:ln>
              </p:spPr>
              <p:txBody>
                <a:bodyPr rtlCol="0" anchor="ctr"/>
                <a:lstStyle/>
                <a:p>
                  <a:endParaRPr lang="en-GB" dirty="0"/>
                </a:p>
              </p:txBody>
            </p:sp>
            <p:sp>
              <p:nvSpPr>
                <p:cNvPr id="103" name="Freeform: Shape 102">
                  <a:extLst>
                    <a:ext uri="{FF2B5EF4-FFF2-40B4-BE49-F238E27FC236}">
                      <a16:creationId xmlns:a16="http://schemas.microsoft.com/office/drawing/2014/main" id="{8262D37E-437F-4B27-A717-608AF9DAA040}"/>
                    </a:ext>
                  </a:extLst>
                </p:cNvPr>
                <p:cNvSpPr/>
                <p:nvPr/>
              </p:nvSpPr>
              <p:spPr>
                <a:xfrm>
                  <a:off x="5200222" y="5621211"/>
                  <a:ext cx="3121" cy="1923"/>
                </a:xfrm>
                <a:custGeom>
                  <a:avLst/>
                  <a:gdLst>
                    <a:gd name="connsiteX0" fmla="*/ 3121 w 3121"/>
                    <a:gd name="connsiteY0" fmla="*/ 1924 h 1923"/>
                    <a:gd name="connsiteX1" fmla="*/ 0 w 3121"/>
                    <a:gd name="connsiteY1" fmla="*/ 0 h 1923"/>
                    <a:gd name="connsiteX2" fmla="*/ 3121 w 3121"/>
                    <a:gd name="connsiteY2" fmla="*/ 1924 h 1923"/>
                  </a:gdLst>
                  <a:ahLst/>
                  <a:cxnLst>
                    <a:cxn ang="0">
                      <a:pos x="connsiteX0" y="connsiteY0"/>
                    </a:cxn>
                    <a:cxn ang="0">
                      <a:pos x="connsiteX1" y="connsiteY1"/>
                    </a:cxn>
                    <a:cxn ang="0">
                      <a:pos x="connsiteX2" y="connsiteY2"/>
                    </a:cxn>
                  </a:cxnLst>
                  <a:rect l="l" t="t" r="r" b="b"/>
                  <a:pathLst>
                    <a:path w="3121" h="1923">
                      <a:moveTo>
                        <a:pt x="3121" y="1924"/>
                      </a:moveTo>
                      <a:cubicBezTo>
                        <a:pt x="2095" y="1282"/>
                        <a:pt x="1026" y="641"/>
                        <a:pt x="0" y="0"/>
                      </a:cubicBezTo>
                      <a:cubicBezTo>
                        <a:pt x="1026" y="641"/>
                        <a:pt x="2052" y="1282"/>
                        <a:pt x="3121" y="1924"/>
                      </a:cubicBezTo>
                      <a:close/>
                    </a:path>
                  </a:pathLst>
                </a:custGeom>
                <a:solidFill>
                  <a:srgbClr val="B2B2B2"/>
                </a:solidFill>
                <a:ln w="4275"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74B8EB8F-3963-41BD-B578-829FD99E8165}"/>
                    </a:ext>
                  </a:extLst>
                </p:cNvPr>
                <p:cNvSpPr/>
                <p:nvPr/>
              </p:nvSpPr>
              <p:spPr>
                <a:xfrm>
                  <a:off x="11759107" y="5601970"/>
                  <a:ext cx="3506" cy="3249"/>
                </a:xfrm>
                <a:custGeom>
                  <a:avLst/>
                  <a:gdLst>
                    <a:gd name="connsiteX0" fmla="*/ 3506 w 3506"/>
                    <a:gd name="connsiteY0" fmla="*/ 0 h 3249"/>
                    <a:gd name="connsiteX1" fmla="*/ 0 w 3506"/>
                    <a:gd name="connsiteY1" fmla="*/ 3250 h 3249"/>
                    <a:gd name="connsiteX2" fmla="*/ 3506 w 3506"/>
                    <a:gd name="connsiteY2" fmla="*/ 0 h 3249"/>
                  </a:gdLst>
                  <a:ahLst/>
                  <a:cxnLst>
                    <a:cxn ang="0">
                      <a:pos x="connsiteX0" y="connsiteY0"/>
                    </a:cxn>
                    <a:cxn ang="0">
                      <a:pos x="connsiteX1" y="connsiteY1"/>
                    </a:cxn>
                    <a:cxn ang="0">
                      <a:pos x="connsiteX2" y="connsiteY2"/>
                    </a:cxn>
                  </a:cxnLst>
                  <a:rect l="l" t="t" r="r" b="b"/>
                  <a:pathLst>
                    <a:path w="3506" h="3249">
                      <a:moveTo>
                        <a:pt x="3506" y="0"/>
                      </a:moveTo>
                      <a:cubicBezTo>
                        <a:pt x="2352" y="1112"/>
                        <a:pt x="1197" y="2181"/>
                        <a:pt x="0" y="3250"/>
                      </a:cubicBezTo>
                      <a:cubicBezTo>
                        <a:pt x="1197" y="2181"/>
                        <a:pt x="2352" y="1112"/>
                        <a:pt x="3506" y="0"/>
                      </a:cubicBezTo>
                      <a:close/>
                    </a:path>
                  </a:pathLst>
                </a:custGeom>
                <a:solidFill>
                  <a:srgbClr val="B2B2B2"/>
                </a:solidFill>
                <a:ln w="4275"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C57CAC61-8851-4513-BAE3-61F7C1E3DBCF}"/>
                    </a:ext>
                  </a:extLst>
                </p:cNvPr>
                <p:cNvSpPr/>
                <p:nvPr/>
              </p:nvSpPr>
              <p:spPr>
                <a:xfrm>
                  <a:off x="11693518" y="5639810"/>
                  <a:ext cx="1753" cy="470"/>
                </a:xfrm>
                <a:custGeom>
                  <a:avLst/>
                  <a:gdLst>
                    <a:gd name="connsiteX0" fmla="*/ 1753 w 1753"/>
                    <a:gd name="connsiteY0" fmla="*/ 0 h 470"/>
                    <a:gd name="connsiteX1" fmla="*/ 0 w 1753"/>
                    <a:gd name="connsiteY1" fmla="*/ 470 h 470"/>
                    <a:gd name="connsiteX2" fmla="*/ 1753 w 1753"/>
                    <a:gd name="connsiteY2" fmla="*/ 0 h 470"/>
                  </a:gdLst>
                  <a:ahLst/>
                  <a:cxnLst>
                    <a:cxn ang="0">
                      <a:pos x="connsiteX0" y="connsiteY0"/>
                    </a:cxn>
                    <a:cxn ang="0">
                      <a:pos x="connsiteX1" y="connsiteY1"/>
                    </a:cxn>
                    <a:cxn ang="0">
                      <a:pos x="connsiteX2" y="connsiteY2"/>
                    </a:cxn>
                  </a:cxnLst>
                  <a:rect l="l" t="t" r="r" b="b"/>
                  <a:pathLst>
                    <a:path w="1753" h="470">
                      <a:moveTo>
                        <a:pt x="1753" y="0"/>
                      </a:moveTo>
                      <a:cubicBezTo>
                        <a:pt x="1155" y="171"/>
                        <a:pt x="599" y="342"/>
                        <a:pt x="0" y="470"/>
                      </a:cubicBezTo>
                      <a:cubicBezTo>
                        <a:pt x="599" y="299"/>
                        <a:pt x="1155" y="128"/>
                        <a:pt x="1753" y="0"/>
                      </a:cubicBezTo>
                      <a:close/>
                    </a:path>
                  </a:pathLst>
                </a:custGeom>
                <a:solidFill>
                  <a:srgbClr val="B2B2B2"/>
                </a:solidFill>
                <a:ln w="4275"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8D177153-C9F1-4793-AF01-AD3719301AD0}"/>
                    </a:ext>
                  </a:extLst>
                </p:cNvPr>
                <p:cNvSpPr/>
                <p:nvPr/>
              </p:nvSpPr>
              <p:spPr>
                <a:xfrm>
                  <a:off x="11764024" y="5597267"/>
                  <a:ext cx="3377" cy="3377"/>
                </a:xfrm>
                <a:custGeom>
                  <a:avLst/>
                  <a:gdLst>
                    <a:gd name="connsiteX0" fmla="*/ 0 w 3377"/>
                    <a:gd name="connsiteY0" fmla="*/ 3377 h 3377"/>
                    <a:gd name="connsiteX1" fmla="*/ 3378 w 3377"/>
                    <a:gd name="connsiteY1" fmla="*/ 0 h 3377"/>
                    <a:gd name="connsiteX2" fmla="*/ 0 w 3377"/>
                    <a:gd name="connsiteY2" fmla="*/ 3377 h 3377"/>
                  </a:gdLst>
                  <a:ahLst/>
                  <a:cxnLst>
                    <a:cxn ang="0">
                      <a:pos x="connsiteX0" y="connsiteY0"/>
                    </a:cxn>
                    <a:cxn ang="0">
                      <a:pos x="connsiteX1" y="connsiteY1"/>
                    </a:cxn>
                    <a:cxn ang="0">
                      <a:pos x="connsiteX2" y="connsiteY2"/>
                    </a:cxn>
                  </a:cxnLst>
                  <a:rect l="l" t="t" r="r" b="b"/>
                  <a:pathLst>
                    <a:path w="3377" h="3377">
                      <a:moveTo>
                        <a:pt x="0" y="3377"/>
                      </a:moveTo>
                      <a:cubicBezTo>
                        <a:pt x="1155" y="2266"/>
                        <a:pt x="2266" y="1154"/>
                        <a:pt x="3378" y="0"/>
                      </a:cubicBezTo>
                      <a:cubicBezTo>
                        <a:pt x="2266" y="1154"/>
                        <a:pt x="1155" y="2266"/>
                        <a:pt x="0" y="3377"/>
                      </a:cubicBezTo>
                      <a:close/>
                    </a:path>
                  </a:pathLst>
                </a:custGeom>
                <a:solidFill>
                  <a:srgbClr val="B2B2B2"/>
                </a:solidFill>
                <a:ln w="4275" cap="flat">
                  <a:noFill/>
                  <a:prstDash val="solid"/>
                  <a:miter/>
                </a:ln>
              </p:spPr>
              <p:txBody>
                <a:bodyPr rtlCol="0" anchor="ctr"/>
                <a:lstStyle/>
                <a:p>
                  <a:endParaRPr lang="en-GB" dirty="0"/>
                </a:p>
              </p:txBody>
            </p:sp>
            <p:sp>
              <p:nvSpPr>
                <p:cNvPr id="107" name="Freeform: Shape 106">
                  <a:extLst>
                    <a:ext uri="{FF2B5EF4-FFF2-40B4-BE49-F238E27FC236}">
                      <a16:creationId xmlns:a16="http://schemas.microsoft.com/office/drawing/2014/main" id="{A29751E4-D008-4A81-9465-5080C70DF172}"/>
                    </a:ext>
                  </a:extLst>
                </p:cNvPr>
                <p:cNvSpPr/>
                <p:nvPr/>
              </p:nvSpPr>
              <p:spPr>
                <a:xfrm>
                  <a:off x="11787242" y="5567123"/>
                  <a:ext cx="2992" cy="4874"/>
                </a:xfrm>
                <a:custGeom>
                  <a:avLst/>
                  <a:gdLst>
                    <a:gd name="connsiteX0" fmla="*/ 2993 w 2992"/>
                    <a:gd name="connsiteY0" fmla="*/ 0 h 4874"/>
                    <a:gd name="connsiteX1" fmla="*/ 0 w 2992"/>
                    <a:gd name="connsiteY1" fmla="*/ 4874 h 4874"/>
                    <a:gd name="connsiteX2" fmla="*/ 2993 w 2992"/>
                    <a:gd name="connsiteY2" fmla="*/ 0 h 4874"/>
                  </a:gdLst>
                  <a:ahLst/>
                  <a:cxnLst>
                    <a:cxn ang="0">
                      <a:pos x="connsiteX0" y="connsiteY0"/>
                    </a:cxn>
                    <a:cxn ang="0">
                      <a:pos x="connsiteX1" y="connsiteY1"/>
                    </a:cxn>
                    <a:cxn ang="0">
                      <a:pos x="connsiteX2" y="connsiteY2"/>
                    </a:cxn>
                  </a:cxnLst>
                  <a:rect l="l" t="t" r="r" b="b"/>
                  <a:pathLst>
                    <a:path w="2992" h="4874">
                      <a:moveTo>
                        <a:pt x="2993" y="0"/>
                      </a:moveTo>
                      <a:cubicBezTo>
                        <a:pt x="2009" y="1668"/>
                        <a:pt x="1026" y="3292"/>
                        <a:pt x="0" y="4874"/>
                      </a:cubicBezTo>
                      <a:cubicBezTo>
                        <a:pt x="1026" y="3250"/>
                        <a:pt x="2009" y="1625"/>
                        <a:pt x="2993" y="0"/>
                      </a:cubicBezTo>
                      <a:close/>
                    </a:path>
                  </a:pathLst>
                </a:custGeom>
                <a:solidFill>
                  <a:srgbClr val="B2B2B2"/>
                </a:solidFill>
                <a:ln w="4275" cap="flat">
                  <a:noFill/>
                  <a:prstDash val="solid"/>
                  <a:miter/>
                </a:ln>
              </p:spPr>
              <p:txBody>
                <a:bodyPr rtlCol="0" anchor="ctr"/>
                <a:lstStyle/>
                <a:p>
                  <a:endParaRPr lang="en-GB" dirty="0"/>
                </a:p>
              </p:txBody>
            </p:sp>
            <p:sp>
              <p:nvSpPr>
                <p:cNvPr id="108" name="Freeform: Shape 107">
                  <a:extLst>
                    <a:ext uri="{FF2B5EF4-FFF2-40B4-BE49-F238E27FC236}">
                      <a16:creationId xmlns:a16="http://schemas.microsoft.com/office/drawing/2014/main" id="{3114C618-E5B9-46A5-B74E-342CE1CA9269}"/>
                    </a:ext>
                  </a:extLst>
                </p:cNvPr>
                <p:cNvSpPr/>
                <p:nvPr/>
              </p:nvSpPr>
              <p:spPr>
                <a:xfrm>
                  <a:off x="11768557" y="5592307"/>
                  <a:ext cx="3420" cy="3719"/>
                </a:xfrm>
                <a:custGeom>
                  <a:avLst/>
                  <a:gdLst>
                    <a:gd name="connsiteX0" fmla="*/ 3420 w 3420"/>
                    <a:gd name="connsiteY0" fmla="*/ 0 h 3719"/>
                    <a:gd name="connsiteX1" fmla="*/ 0 w 3420"/>
                    <a:gd name="connsiteY1" fmla="*/ 3720 h 3719"/>
                    <a:gd name="connsiteX2" fmla="*/ 3420 w 3420"/>
                    <a:gd name="connsiteY2" fmla="*/ 0 h 3719"/>
                  </a:gdLst>
                  <a:ahLst/>
                  <a:cxnLst>
                    <a:cxn ang="0">
                      <a:pos x="connsiteX0" y="connsiteY0"/>
                    </a:cxn>
                    <a:cxn ang="0">
                      <a:pos x="connsiteX1" y="connsiteY1"/>
                    </a:cxn>
                    <a:cxn ang="0">
                      <a:pos x="connsiteX2" y="connsiteY2"/>
                    </a:cxn>
                  </a:cxnLst>
                  <a:rect l="l" t="t" r="r" b="b"/>
                  <a:pathLst>
                    <a:path w="3420" h="3719">
                      <a:moveTo>
                        <a:pt x="3420" y="0"/>
                      </a:moveTo>
                      <a:cubicBezTo>
                        <a:pt x="2309" y="1240"/>
                        <a:pt x="1155" y="2480"/>
                        <a:pt x="0" y="3720"/>
                      </a:cubicBezTo>
                      <a:cubicBezTo>
                        <a:pt x="1155" y="2523"/>
                        <a:pt x="2309" y="1283"/>
                        <a:pt x="3420" y="0"/>
                      </a:cubicBezTo>
                      <a:close/>
                    </a:path>
                  </a:pathLst>
                </a:custGeom>
                <a:solidFill>
                  <a:srgbClr val="B2B2B2"/>
                </a:solidFill>
                <a:ln w="4275" cap="flat">
                  <a:noFill/>
                  <a:prstDash val="solid"/>
                  <a:miter/>
                </a:ln>
              </p:spPr>
              <p:txBody>
                <a:bodyPr rtlCol="0" anchor="ctr"/>
                <a:lstStyle/>
                <a:p>
                  <a:endParaRPr lang="en-GB" dirty="0"/>
                </a:p>
              </p:txBody>
            </p:sp>
            <p:sp>
              <p:nvSpPr>
                <p:cNvPr id="109" name="Freeform: Shape 108">
                  <a:extLst>
                    <a:ext uri="{FF2B5EF4-FFF2-40B4-BE49-F238E27FC236}">
                      <a16:creationId xmlns:a16="http://schemas.microsoft.com/office/drawing/2014/main" id="{07FCFA7B-9B4F-487C-87A2-02915CAA5423}"/>
                    </a:ext>
                  </a:extLst>
                </p:cNvPr>
                <p:cNvSpPr/>
                <p:nvPr/>
              </p:nvSpPr>
              <p:spPr>
                <a:xfrm>
                  <a:off x="11772576" y="5572681"/>
                  <a:ext cx="14238" cy="18898"/>
                </a:xfrm>
                <a:custGeom>
                  <a:avLst/>
                  <a:gdLst>
                    <a:gd name="connsiteX0" fmla="*/ 14239 w 14238"/>
                    <a:gd name="connsiteY0" fmla="*/ 0 h 18898"/>
                    <a:gd name="connsiteX1" fmla="*/ 0 w 14238"/>
                    <a:gd name="connsiteY1" fmla="*/ 18898 h 18898"/>
                    <a:gd name="connsiteX2" fmla="*/ 14239 w 14238"/>
                    <a:gd name="connsiteY2" fmla="*/ 0 h 18898"/>
                  </a:gdLst>
                  <a:ahLst/>
                  <a:cxnLst>
                    <a:cxn ang="0">
                      <a:pos x="connsiteX0" y="connsiteY0"/>
                    </a:cxn>
                    <a:cxn ang="0">
                      <a:pos x="connsiteX1" y="connsiteY1"/>
                    </a:cxn>
                    <a:cxn ang="0">
                      <a:pos x="connsiteX2" y="connsiteY2"/>
                    </a:cxn>
                  </a:cxnLst>
                  <a:rect l="l" t="t" r="r" b="b"/>
                  <a:pathLst>
                    <a:path w="14238" h="18898">
                      <a:moveTo>
                        <a:pt x="14239" y="0"/>
                      </a:moveTo>
                      <a:cubicBezTo>
                        <a:pt x="9963" y="6670"/>
                        <a:pt x="5216" y="12998"/>
                        <a:pt x="0" y="18898"/>
                      </a:cubicBezTo>
                      <a:cubicBezTo>
                        <a:pt x="5216" y="12955"/>
                        <a:pt x="9963" y="6627"/>
                        <a:pt x="14239" y="0"/>
                      </a:cubicBezTo>
                      <a:close/>
                    </a:path>
                  </a:pathLst>
                </a:custGeom>
                <a:solidFill>
                  <a:srgbClr val="B2B2B2"/>
                </a:solidFill>
                <a:ln w="4275" cap="flat">
                  <a:noFill/>
                  <a:prstDash val="solid"/>
                  <a:miter/>
                </a:ln>
              </p:spPr>
              <p:txBody>
                <a:bodyPr rtlCol="0" anchor="ctr"/>
                <a:lstStyle/>
                <a:p>
                  <a:endParaRPr lang="en-GB" dirty="0"/>
                </a:p>
              </p:txBody>
            </p:sp>
            <p:sp>
              <p:nvSpPr>
                <p:cNvPr id="110" name="Freeform: Shape 109">
                  <a:extLst>
                    <a:ext uri="{FF2B5EF4-FFF2-40B4-BE49-F238E27FC236}">
                      <a16:creationId xmlns:a16="http://schemas.microsoft.com/office/drawing/2014/main" id="{398E9833-3744-4087-8FF2-4CAA0D64257D}"/>
                    </a:ext>
                  </a:extLst>
                </p:cNvPr>
                <p:cNvSpPr/>
                <p:nvPr/>
              </p:nvSpPr>
              <p:spPr>
                <a:xfrm>
                  <a:off x="5147844" y="5567123"/>
                  <a:ext cx="2992" cy="4874"/>
                </a:xfrm>
                <a:custGeom>
                  <a:avLst/>
                  <a:gdLst>
                    <a:gd name="connsiteX0" fmla="*/ 0 w 2992"/>
                    <a:gd name="connsiteY0" fmla="*/ 0 h 4874"/>
                    <a:gd name="connsiteX1" fmla="*/ 2993 w 2992"/>
                    <a:gd name="connsiteY1" fmla="*/ 4874 h 4874"/>
                    <a:gd name="connsiteX2" fmla="*/ 0 w 2992"/>
                    <a:gd name="connsiteY2" fmla="*/ 0 h 4874"/>
                  </a:gdLst>
                  <a:ahLst/>
                  <a:cxnLst>
                    <a:cxn ang="0">
                      <a:pos x="connsiteX0" y="connsiteY0"/>
                    </a:cxn>
                    <a:cxn ang="0">
                      <a:pos x="connsiteX1" y="connsiteY1"/>
                    </a:cxn>
                    <a:cxn ang="0">
                      <a:pos x="connsiteX2" y="connsiteY2"/>
                    </a:cxn>
                  </a:cxnLst>
                  <a:rect l="l" t="t" r="r" b="b"/>
                  <a:pathLst>
                    <a:path w="2992" h="4874">
                      <a:moveTo>
                        <a:pt x="0" y="0"/>
                      </a:moveTo>
                      <a:cubicBezTo>
                        <a:pt x="983" y="1668"/>
                        <a:pt x="1967" y="3292"/>
                        <a:pt x="2993" y="4874"/>
                      </a:cubicBezTo>
                      <a:cubicBezTo>
                        <a:pt x="1967" y="3250"/>
                        <a:pt x="983" y="1625"/>
                        <a:pt x="0" y="0"/>
                      </a:cubicBezTo>
                      <a:close/>
                    </a:path>
                  </a:pathLst>
                </a:custGeom>
                <a:solidFill>
                  <a:srgbClr val="B2B2B2"/>
                </a:solidFill>
                <a:ln w="4275"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8D7F2B1E-B2DB-4F70-9DC2-4E6855FB68F1}"/>
                    </a:ext>
                  </a:extLst>
                </p:cNvPr>
                <p:cNvSpPr/>
                <p:nvPr/>
              </p:nvSpPr>
              <p:spPr>
                <a:xfrm>
                  <a:off x="5166059" y="5592307"/>
                  <a:ext cx="3420" cy="3719"/>
                </a:xfrm>
                <a:custGeom>
                  <a:avLst/>
                  <a:gdLst>
                    <a:gd name="connsiteX0" fmla="*/ 0 w 3420"/>
                    <a:gd name="connsiteY0" fmla="*/ 0 h 3719"/>
                    <a:gd name="connsiteX1" fmla="*/ 3421 w 3420"/>
                    <a:gd name="connsiteY1" fmla="*/ 3720 h 3719"/>
                    <a:gd name="connsiteX2" fmla="*/ 0 w 3420"/>
                    <a:gd name="connsiteY2" fmla="*/ 0 h 3719"/>
                  </a:gdLst>
                  <a:ahLst/>
                  <a:cxnLst>
                    <a:cxn ang="0">
                      <a:pos x="connsiteX0" y="connsiteY0"/>
                    </a:cxn>
                    <a:cxn ang="0">
                      <a:pos x="connsiteX1" y="connsiteY1"/>
                    </a:cxn>
                    <a:cxn ang="0">
                      <a:pos x="connsiteX2" y="connsiteY2"/>
                    </a:cxn>
                  </a:cxnLst>
                  <a:rect l="l" t="t" r="r" b="b"/>
                  <a:pathLst>
                    <a:path w="3420" h="3719">
                      <a:moveTo>
                        <a:pt x="0" y="0"/>
                      </a:moveTo>
                      <a:cubicBezTo>
                        <a:pt x="1112" y="1240"/>
                        <a:pt x="2266" y="2480"/>
                        <a:pt x="3421" y="3720"/>
                      </a:cubicBezTo>
                      <a:cubicBezTo>
                        <a:pt x="2266" y="2523"/>
                        <a:pt x="1112" y="1283"/>
                        <a:pt x="0" y="0"/>
                      </a:cubicBezTo>
                      <a:close/>
                    </a:path>
                  </a:pathLst>
                </a:custGeom>
                <a:solidFill>
                  <a:srgbClr val="B2B2B2"/>
                </a:solidFill>
                <a:ln w="4275"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C3B13113-FD71-412A-9C77-391254B60801}"/>
                    </a:ext>
                  </a:extLst>
                </p:cNvPr>
                <p:cNvSpPr/>
                <p:nvPr/>
              </p:nvSpPr>
              <p:spPr>
                <a:xfrm>
                  <a:off x="5134846" y="5538646"/>
                  <a:ext cx="12741" cy="28005"/>
                </a:xfrm>
                <a:custGeom>
                  <a:avLst/>
                  <a:gdLst>
                    <a:gd name="connsiteX0" fmla="*/ 0 w 12741"/>
                    <a:gd name="connsiteY0" fmla="*/ 0 h 28005"/>
                    <a:gd name="connsiteX1" fmla="*/ 12742 w 12741"/>
                    <a:gd name="connsiteY1" fmla="*/ 28006 h 28005"/>
                    <a:gd name="connsiteX2" fmla="*/ 0 w 12741"/>
                    <a:gd name="connsiteY2" fmla="*/ 0 h 28005"/>
                  </a:gdLst>
                  <a:ahLst/>
                  <a:cxnLst>
                    <a:cxn ang="0">
                      <a:pos x="connsiteX0" y="connsiteY0"/>
                    </a:cxn>
                    <a:cxn ang="0">
                      <a:pos x="connsiteX1" y="connsiteY1"/>
                    </a:cxn>
                    <a:cxn ang="0">
                      <a:pos x="connsiteX2" y="connsiteY2"/>
                    </a:cxn>
                  </a:cxnLst>
                  <a:rect l="l" t="t" r="r" b="b"/>
                  <a:pathLst>
                    <a:path w="12741" h="28005">
                      <a:moveTo>
                        <a:pt x="0" y="0"/>
                      </a:moveTo>
                      <a:cubicBezTo>
                        <a:pt x="3335" y="9834"/>
                        <a:pt x="7611" y="19198"/>
                        <a:pt x="12742" y="28006"/>
                      </a:cubicBezTo>
                      <a:cubicBezTo>
                        <a:pt x="7611" y="19155"/>
                        <a:pt x="3335" y="9791"/>
                        <a:pt x="0" y="0"/>
                      </a:cubicBezTo>
                      <a:close/>
                    </a:path>
                  </a:pathLst>
                </a:custGeom>
                <a:solidFill>
                  <a:srgbClr val="B2B2B2"/>
                </a:solidFill>
                <a:ln w="4275"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1E240047-58A3-498F-B347-DB15411F656B}"/>
                    </a:ext>
                  </a:extLst>
                </p:cNvPr>
                <p:cNvSpPr/>
                <p:nvPr/>
              </p:nvSpPr>
              <p:spPr>
                <a:xfrm>
                  <a:off x="5151222" y="5572681"/>
                  <a:ext cx="14238" cy="18898"/>
                </a:xfrm>
                <a:custGeom>
                  <a:avLst/>
                  <a:gdLst>
                    <a:gd name="connsiteX0" fmla="*/ 0 w 14238"/>
                    <a:gd name="connsiteY0" fmla="*/ 0 h 18898"/>
                    <a:gd name="connsiteX1" fmla="*/ 14238 w 14238"/>
                    <a:gd name="connsiteY1" fmla="*/ 18898 h 18898"/>
                    <a:gd name="connsiteX2" fmla="*/ 0 w 14238"/>
                    <a:gd name="connsiteY2" fmla="*/ 0 h 18898"/>
                  </a:gdLst>
                  <a:ahLst/>
                  <a:cxnLst>
                    <a:cxn ang="0">
                      <a:pos x="connsiteX0" y="connsiteY0"/>
                    </a:cxn>
                    <a:cxn ang="0">
                      <a:pos x="connsiteX1" y="connsiteY1"/>
                    </a:cxn>
                    <a:cxn ang="0">
                      <a:pos x="connsiteX2" y="connsiteY2"/>
                    </a:cxn>
                  </a:cxnLst>
                  <a:rect l="l" t="t" r="r" b="b"/>
                  <a:pathLst>
                    <a:path w="14238" h="18898">
                      <a:moveTo>
                        <a:pt x="0" y="0"/>
                      </a:moveTo>
                      <a:cubicBezTo>
                        <a:pt x="4276" y="6670"/>
                        <a:pt x="9022" y="12998"/>
                        <a:pt x="14238" y="18898"/>
                      </a:cubicBezTo>
                      <a:cubicBezTo>
                        <a:pt x="9022" y="12955"/>
                        <a:pt x="4276" y="6627"/>
                        <a:pt x="0" y="0"/>
                      </a:cubicBezTo>
                      <a:close/>
                    </a:path>
                  </a:pathLst>
                </a:custGeom>
                <a:solidFill>
                  <a:srgbClr val="B2B2B2"/>
                </a:solidFill>
                <a:ln w="4275"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0693C7BC-4601-4597-A702-96C3AC65CAA7}"/>
                    </a:ext>
                  </a:extLst>
                </p:cNvPr>
                <p:cNvSpPr/>
                <p:nvPr/>
              </p:nvSpPr>
              <p:spPr>
                <a:xfrm>
                  <a:off x="11790491" y="5538646"/>
                  <a:ext cx="12741" cy="28048"/>
                </a:xfrm>
                <a:custGeom>
                  <a:avLst/>
                  <a:gdLst>
                    <a:gd name="connsiteX0" fmla="*/ 12742 w 12741"/>
                    <a:gd name="connsiteY0" fmla="*/ 0 h 28048"/>
                    <a:gd name="connsiteX1" fmla="*/ 0 w 12741"/>
                    <a:gd name="connsiteY1" fmla="*/ 28049 h 28048"/>
                    <a:gd name="connsiteX2" fmla="*/ 12742 w 12741"/>
                    <a:gd name="connsiteY2" fmla="*/ 0 h 28048"/>
                  </a:gdLst>
                  <a:ahLst/>
                  <a:cxnLst>
                    <a:cxn ang="0">
                      <a:pos x="connsiteX0" y="connsiteY0"/>
                    </a:cxn>
                    <a:cxn ang="0">
                      <a:pos x="connsiteX1" y="connsiteY1"/>
                    </a:cxn>
                    <a:cxn ang="0">
                      <a:pos x="connsiteX2" y="connsiteY2"/>
                    </a:cxn>
                  </a:cxnLst>
                  <a:rect l="l" t="t" r="r" b="b"/>
                  <a:pathLst>
                    <a:path w="12741" h="28048">
                      <a:moveTo>
                        <a:pt x="12742" y="0"/>
                      </a:moveTo>
                      <a:cubicBezTo>
                        <a:pt x="9406" y="9834"/>
                        <a:pt x="5131" y="19198"/>
                        <a:pt x="0" y="28049"/>
                      </a:cubicBezTo>
                      <a:cubicBezTo>
                        <a:pt x="5131" y="19198"/>
                        <a:pt x="9406" y="9834"/>
                        <a:pt x="12742" y="0"/>
                      </a:cubicBezTo>
                      <a:close/>
                    </a:path>
                  </a:pathLst>
                </a:custGeom>
                <a:solidFill>
                  <a:srgbClr val="B2B2B2"/>
                </a:solidFill>
                <a:ln w="4275"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297C40BE-F45D-4DB1-8039-21FA08CFE7B0}"/>
                    </a:ext>
                  </a:extLst>
                </p:cNvPr>
                <p:cNvSpPr/>
                <p:nvPr/>
              </p:nvSpPr>
              <p:spPr>
                <a:xfrm>
                  <a:off x="11707072" y="5635107"/>
                  <a:ext cx="2821" cy="1026"/>
                </a:xfrm>
                <a:custGeom>
                  <a:avLst/>
                  <a:gdLst>
                    <a:gd name="connsiteX0" fmla="*/ 2822 w 2821"/>
                    <a:gd name="connsiteY0" fmla="*/ 0 h 1026"/>
                    <a:gd name="connsiteX1" fmla="*/ 0 w 2821"/>
                    <a:gd name="connsiteY1" fmla="*/ 1026 h 1026"/>
                    <a:gd name="connsiteX2" fmla="*/ 2822 w 2821"/>
                    <a:gd name="connsiteY2" fmla="*/ 0 h 1026"/>
                  </a:gdLst>
                  <a:ahLst/>
                  <a:cxnLst>
                    <a:cxn ang="0">
                      <a:pos x="connsiteX0" y="connsiteY0"/>
                    </a:cxn>
                    <a:cxn ang="0">
                      <a:pos x="connsiteX1" y="connsiteY1"/>
                    </a:cxn>
                    <a:cxn ang="0">
                      <a:pos x="connsiteX2" y="connsiteY2"/>
                    </a:cxn>
                  </a:cxnLst>
                  <a:rect l="l" t="t" r="r" b="b"/>
                  <a:pathLst>
                    <a:path w="2821" h="1026">
                      <a:moveTo>
                        <a:pt x="2822" y="0"/>
                      </a:moveTo>
                      <a:cubicBezTo>
                        <a:pt x="1881" y="342"/>
                        <a:pt x="941" y="684"/>
                        <a:pt x="0" y="1026"/>
                      </a:cubicBezTo>
                      <a:cubicBezTo>
                        <a:pt x="941" y="684"/>
                        <a:pt x="1881" y="342"/>
                        <a:pt x="2822" y="0"/>
                      </a:cubicBezTo>
                      <a:close/>
                    </a:path>
                  </a:pathLst>
                </a:custGeom>
                <a:solidFill>
                  <a:srgbClr val="B2B2B2"/>
                </a:solidFill>
                <a:ln w="4275" cap="flat">
                  <a:noFill/>
                  <a:prstDash val="solid"/>
                  <a:miter/>
                </a:ln>
              </p:spPr>
              <p:txBody>
                <a:bodyPr rtlCol="0" anchor="ctr"/>
                <a:lstStyle/>
                <a:p>
                  <a:endParaRPr lang="en-GB" dirty="0"/>
                </a:p>
              </p:txBody>
            </p:sp>
            <p:sp>
              <p:nvSpPr>
                <p:cNvPr id="116" name="Freeform: Shape 115">
                  <a:extLst>
                    <a:ext uri="{FF2B5EF4-FFF2-40B4-BE49-F238E27FC236}">
                      <a16:creationId xmlns:a16="http://schemas.microsoft.com/office/drawing/2014/main" id="{57A34C0E-4981-483B-8084-654D8134300F}"/>
                    </a:ext>
                  </a:extLst>
                </p:cNvPr>
                <p:cNvSpPr/>
                <p:nvPr/>
              </p:nvSpPr>
              <p:spPr>
                <a:xfrm>
                  <a:off x="11713742" y="5632456"/>
                  <a:ext cx="2779" cy="1154"/>
                </a:xfrm>
                <a:custGeom>
                  <a:avLst/>
                  <a:gdLst>
                    <a:gd name="connsiteX0" fmla="*/ 2779 w 2779"/>
                    <a:gd name="connsiteY0" fmla="*/ 0 h 1154"/>
                    <a:gd name="connsiteX1" fmla="*/ 0 w 2779"/>
                    <a:gd name="connsiteY1" fmla="*/ 1155 h 1154"/>
                    <a:gd name="connsiteX2" fmla="*/ 2779 w 2779"/>
                    <a:gd name="connsiteY2" fmla="*/ 0 h 1154"/>
                  </a:gdLst>
                  <a:ahLst/>
                  <a:cxnLst>
                    <a:cxn ang="0">
                      <a:pos x="connsiteX0" y="connsiteY0"/>
                    </a:cxn>
                    <a:cxn ang="0">
                      <a:pos x="connsiteX1" y="connsiteY1"/>
                    </a:cxn>
                    <a:cxn ang="0">
                      <a:pos x="connsiteX2" y="connsiteY2"/>
                    </a:cxn>
                  </a:cxnLst>
                  <a:rect l="l" t="t" r="r" b="b"/>
                  <a:pathLst>
                    <a:path w="2779" h="1154">
                      <a:moveTo>
                        <a:pt x="2779" y="0"/>
                      </a:moveTo>
                      <a:cubicBezTo>
                        <a:pt x="1882" y="385"/>
                        <a:pt x="941" y="769"/>
                        <a:pt x="0" y="1155"/>
                      </a:cubicBezTo>
                      <a:cubicBezTo>
                        <a:pt x="941" y="769"/>
                        <a:pt x="1839" y="385"/>
                        <a:pt x="2779" y="0"/>
                      </a:cubicBezTo>
                      <a:close/>
                    </a:path>
                  </a:pathLst>
                </a:custGeom>
                <a:solidFill>
                  <a:srgbClr val="B2B2B2"/>
                </a:solidFill>
                <a:ln w="4275" cap="flat">
                  <a:noFill/>
                  <a:prstDash val="solid"/>
                  <a:miter/>
                </a:ln>
              </p:spPr>
              <p:txBody>
                <a:bodyPr rtlCol="0" anchor="ctr"/>
                <a:lstStyle/>
                <a:p>
                  <a:endParaRPr lang="en-GB" dirty="0"/>
                </a:p>
              </p:txBody>
            </p:sp>
            <p:sp>
              <p:nvSpPr>
                <p:cNvPr id="117" name="Freeform: Shape 116">
                  <a:extLst>
                    <a:ext uri="{FF2B5EF4-FFF2-40B4-BE49-F238E27FC236}">
                      <a16:creationId xmlns:a16="http://schemas.microsoft.com/office/drawing/2014/main" id="{71D44B2E-09CC-46F9-A037-22EADF0615B5}"/>
                    </a:ext>
                  </a:extLst>
                </p:cNvPr>
                <p:cNvSpPr/>
                <p:nvPr/>
              </p:nvSpPr>
              <p:spPr>
                <a:xfrm>
                  <a:off x="11700359" y="5637544"/>
                  <a:ext cx="2650" cy="855"/>
                </a:xfrm>
                <a:custGeom>
                  <a:avLst/>
                  <a:gdLst>
                    <a:gd name="connsiteX0" fmla="*/ 2651 w 2650"/>
                    <a:gd name="connsiteY0" fmla="*/ 0 h 855"/>
                    <a:gd name="connsiteX1" fmla="*/ 0 w 2650"/>
                    <a:gd name="connsiteY1" fmla="*/ 855 h 855"/>
                    <a:gd name="connsiteX2" fmla="*/ 2651 w 2650"/>
                    <a:gd name="connsiteY2" fmla="*/ 0 h 855"/>
                  </a:gdLst>
                  <a:ahLst/>
                  <a:cxnLst>
                    <a:cxn ang="0">
                      <a:pos x="connsiteX0" y="connsiteY0"/>
                    </a:cxn>
                    <a:cxn ang="0">
                      <a:pos x="connsiteX1" y="connsiteY1"/>
                    </a:cxn>
                    <a:cxn ang="0">
                      <a:pos x="connsiteX2" y="connsiteY2"/>
                    </a:cxn>
                  </a:cxnLst>
                  <a:rect l="l" t="t" r="r" b="b"/>
                  <a:pathLst>
                    <a:path w="2650" h="855">
                      <a:moveTo>
                        <a:pt x="2651" y="0"/>
                      </a:moveTo>
                      <a:cubicBezTo>
                        <a:pt x="1753" y="300"/>
                        <a:pt x="898" y="599"/>
                        <a:pt x="0" y="855"/>
                      </a:cubicBezTo>
                      <a:cubicBezTo>
                        <a:pt x="898" y="599"/>
                        <a:pt x="1753" y="300"/>
                        <a:pt x="2651" y="0"/>
                      </a:cubicBezTo>
                      <a:close/>
                    </a:path>
                  </a:pathLst>
                </a:custGeom>
                <a:solidFill>
                  <a:srgbClr val="B2B2B2"/>
                </a:solidFill>
                <a:ln w="4275" cap="flat">
                  <a:noFill/>
                  <a:prstDash val="solid"/>
                  <a:miter/>
                </a:ln>
              </p:spPr>
              <p:txBody>
                <a:bodyPr rtlCol="0" anchor="ctr"/>
                <a:lstStyle/>
                <a:p>
                  <a:endParaRPr lang="en-GB" dirty="0"/>
                </a:p>
              </p:txBody>
            </p:sp>
            <p:sp>
              <p:nvSpPr>
                <p:cNvPr id="118" name="Freeform: Shape 117">
                  <a:extLst>
                    <a:ext uri="{FF2B5EF4-FFF2-40B4-BE49-F238E27FC236}">
                      <a16:creationId xmlns:a16="http://schemas.microsoft.com/office/drawing/2014/main" id="{DEABF376-0D36-4B46-AF93-8A3D41A3DE80}"/>
                    </a:ext>
                  </a:extLst>
                </p:cNvPr>
                <p:cNvSpPr/>
                <p:nvPr/>
              </p:nvSpPr>
              <p:spPr>
                <a:xfrm>
                  <a:off x="11720583" y="5629505"/>
                  <a:ext cx="2351" cy="1111"/>
                </a:xfrm>
                <a:custGeom>
                  <a:avLst/>
                  <a:gdLst>
                    <a:gd name="connsiteX0" fmla="*/ 2352 w 2351"/>
                    <a:gd name="connsiteY0" fmla="*/ 0 h 1111"/>
                    <a:gd name="connsiteX1" fmla="*/ 0 w 2351"/>
                    <a:gd name="connsiteY1" fmla="*/ 1112 h 1111"/>
                    <a:gd name="connsiteX2" fmla="*/ 2352 w 2351"/>
                    <a:gd name="connsiteY2" fmla="*/ 0 h 1111"/>
                  </a:gdLst>
                  <a:ahLst/>
                  <a:cxnLst>
                    <a:cxn ang="0">
                      <a:pos x="connsiteX0" y="connsiteY0"/>
                    </a:cxn>
                    <a:cxn ang="0">
                      <a:pos x="connsiteX1" y="connsiteY1"/>
                    </a:cxn>
                    <a:cxn ang="0">
                      <a:pos x="connsiteX2" y="connsiteY2"/>
                    </a:cxn>
                  </a:cxnLst>
                  <a:rect l="l" t="t" r="r" b="b"/>
                  <a:pathLst>
                    <a:path w="2351" h="1111">
                      <a:moveTo>
                        <a:pt x="2352" y="0"/>
                      </a:moveTo>
                      <a:cubicBezTo>
                        <a:pt x="1583" y="385"/>
                        <a:pt x="770" y="727"/>
                        <a:pt x="0" y="1112"/>
                      </a:cubicBezTo>
                      <a:cubicBezTo>
                        <a:pt x="770" y="727"/>
                        <a:pt x="1583" y="385"/>
                        <a:pt x="2352" y="0"/>
                      </a:cubicBezTo>
                      <a:close/>
                    </a:path>
                  </a:pathLst>
                </a:custGeom>
                <a:solidFill>
                  <a:srgbClr val="B2B2B2"/>
                </a:solidFill>
                <a:ln w="4275" cap="flat">
                  <a:noFill/>
                  <a:prstDash val="solid"/>
                  <a:miter/>
                </a:ln>
              </p:spPr>
              <p:txBody>
                <a:bodyPr rtlCol="0" anchor="ctr"/>
                <a:lstStyle/>
                <a:p>
                  <a:endParaRPr lang="en-GB" dirty="0"/>
                </a:p>
              </p:txBody>
            </p:sp>
            <p:sp>
              <p:nvSpPr>
                <p:cNvPr id="119" name="Freeform: Shape 118">
                  <a:extLst>
                    <a:ext uri="{FF2B5EF4-FFF2-40B4-BE49-F238E27FC236}">
                      <a16:creationId xmlns:a16="http://schemas.microsoft.com/office/drawing/2014/main" id="{31DACE60-80C6-4C85-A1B2-1C70E56C6416}"/>
                    </a:ext>
                  </a:extLst>
                </p:cNvPr>
                <p:cNvSpPr/>
                <p:nvPr/>
              </p:nvSpPr>
              <p:spPr>
                <a:xfrm>
                  <a:off x="11740508" y="5617363"/>
                  <a:ext cx="3163" cy="2137"/>
                </a:xfrm>
                <a:custGeom>
                  <a:avLst/>
                  <a:gdLst>
                    <a:gd name="connsiteX0" fmla="*/ 3164 w 3163"/>
                    <a:gd name="connsiteY0" fmla="*/ 0 h 2137"/>
                    <a:gd name="connsiteX1" fmla="*/ 0 w 3163"/>
                    <a:gd name="connsiteY1" fmla="*/ 2138 h 2137"/>
                    <a:gd name="connsiteX2" fmla="*/ 3164 w 3163"/>
                    <a:gd name="connsiteY2" fmla="*/ 0 h 2137"/>
                  </a:gdLst>
                  <a:ahLst/>
                  <a:cxnLst>
                    <a:cxn ang="0">
                      <a:pos x="connsiteX0" y="connsiteY0"/>
                    </a:cxn>
                    <a:cxn ang="0">
                      <a:pos x="connsiteX1" y="connsiteY1"/>
                    </a:cxn>
                    <a:cxn ang="0">
                      <a:pos x="connsiteX2" y="connsiteY2"/>
                    </a:cxn>
                  </a:cxnLst>
                  <a:rect l="l" t="t" r="r" b="b"/>
                  <a:pathLst>
                    <a:path w="3163" h="2137">
                      <a:moveTo>
                        <a:pt x="3164" y="0"/>
                      </a:moveTo>
                      <a:cubicBezTo>
                        <a:pt x="2095" y="727"/>
                        <a:pt x="1069" y="1454"/>
                        <a:pt x="0" y="2138"/>
                      </a:cubicBezTo>
                      <a:cubicBezTo>
                        <a:pt x="1069" y="1454"/>
                        <a:pt x="2138" y="727"/>
                        <a:pt x="3164" y="0"/>
                      </a:cubicBezTo>
                      <a:close/>
                    </a:path>
                  </a:pathLst>
                </a:custGeom>
                <a:solidFill>
                  <a:srgbClr val="B2B2B2"/>
                </a:solidFill>
                <a:ln w="4275"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1FAD4941-B4D4-4AB5-9A63-CD47CB387C54}"/>
                    </a:ext>
                  </a:extLst>
                </p:cNvPr>
                <p:cNvSpPr/>
                <p:nvPr/>
              </p:nvSpPr>
              <p:spPr>
                <a:xfrm>
                  <a:off x="11728707" y="5624888"/>
                  <a:ext cx="2950" cy="1667"/>
                </a:xfrm>
                <a:custGeom>
                  <a:avLst/>
                  <a:gdLst>
                    <a:gd name="connsiteX0" fmla="*/ 2951 w 2950"/>
                    <a:gd name="connsiteY0" fmla="*/ 0 h 1667"/>
                    <a:gd name="connsiteX1" fmla="*/ 0 w 2950"/>
                    <a:gd name="connsiteY1" fmla="*/ 1668 h 1667"/>
                    <a:gd name="connsiteX2" fmla="*/ 2951 w 2950"/>
                    <a:gd name="connsiteY2" fmla="*/ 0 h 1667"/>
                  </a:gdLst>
                  <a:ahLst/>
                  <a:cxnLst>
                    <a:cxn ang="0">
                      <a:pos x="connsiteX0" y="connsiteY0"/>
                    </a:cxn>
                    <a:cxn ang="0">
                      <a:pos x="connsiteX1" y="connsiteY1"/>
                    </a:cxn>
                    <a:cxn ang="0">
                      <a:pos x="connsiteX2" y="connsiteY2"/>
                    </a:cxn>
                  </a:cxnLst>
                  <a:rect l="l" t="t" r="r" b="b"/>
                  <a:pathLst>
                    <a:path w="2950" h="1667">
                      <a:moveTo>
                        <a:pt x="2951" y="0"/>
                      </a:moveTo>
                      <a:cubicBezTo>
                        <a:pt x="1967" y="556"/>
                        <a:pt x="1026" y="1112"/>
                        <a:pt x="0" y="1668"/>
                      </a:cubicBezTo>
                      <a:cubicBezTo>
                        <a:pt x="983" y="1155"/>
                        <a:pt x="1967" y="556"/>
                        <a:pt x="2951" y="0"/>
                      </a:cubicBezTo>
                      <a:close/>
                    </a:path>
                  </a:pathLst>
                </a:custGeom>
                <a:solidFill>
                  <a:srgbClr val="B2B2B2"/>
                </a:solidFill>
                <a:ln w="4275"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A0EE1E88-343A-4025-81F4-9EAF31FA07E9}"/>
                    </a:ext>
                  </a:extLst>
                </p:cNvPr>
                <p:cNvSpPr/>
                <p:nvPr/>
              </p:nvSpPr>
              <p:spPr>
                <a:xfrm>
                  <a:off x="11746024" y="5613301"/>
                  <a:ext cx="3292" cy="2394"/>
                </a:xfrm>
                <a:custGeom>
                  <a:avLst/>
                  <a:gdLst>
                    <a:gd name="connsiteX0" fmla="*/ 3292 w 3292"/>
                    <a:gd name="connsiteY0" fmla="*/ 0 h 2394"/>
                    <a:gd name="connsiteX1" fmla="*/ 0 w 3292"/>
                    <a:gd name="connsiteY1" fmla="*/ 2394 h 2394"/>
                    <a:gd name="connsiteX2" fmla="*/ 3292 w 3292"/>
                    <a:gd name="connsiteY2" fmla="*/ 0 h 2394"/>
                  </a:gdLst>
                  <a:ahLst/>
                  <a:cxnLst>
                    <a:cxn ang="0">
                      <a:pos x="connsiteX0" y="connsiteY0"/>
                    </a:cxn>
                    <a:cxn ang="0">
                      <a:pos x="connsiteX1" y="connsiteY1"/>
                    </a:cxn>
                    <a:cxn ang="0">
                      <a:pos x="connsiteX2" y="connsiteY2"/>
                    </a:cxn>
                  </a:cxnLst>
                  <a:rect l="l" t="t" r="r" b="b"/>
                  <a:pathLst>
                    <a:path w="3292" h="2394">
                      <a:moveTo>
                        <a:pt x="3292" y="0"/>
                      </a:moveTo>
                      <a:cubicBezTo>
                        <a:pt x="2223" y="812"/>
                        <a:pt x="1112" y="1625"/>
                        <a:pt x="0" y="2394"/>
                      </a:cubicBezTo>
                      <a:cubicBezTo>
                        <a:pt x="1112" y="1582"/>
                        <a:pt x="2223" y="812"/>
                        <a:pt x="3292" y="0"/>
                      </a:cubicBezTo>
                      <a:close/>
                    </a:path>
                  </a:pathLst>
                </a:custGeom>
                <a:solidFill>
                  <a:srgbClr val="B2B2B2"/>
                </a:solidFill>
                <a:ln w="4275" cap="flat">
                  <a:noFill/>
                  <a:prstDash val="solid"/>
                  <a:miter/>
                </a:ln>
              </p:spPr>
              <p:txBody>
                <a:bodyPr rtlCol="0" anchor="ctr"/>
                <a:lstStyle/>
                <a:p>
                  <a:endParaRPr lang="en-GB" dirty="0"/>
                </a:p>
              </p:txBody>
            </p:sp>
            <p:sp>
              <p:nvSpPr>
                <p:cNvPr id="122" name="Freeform: Shape 121">
                  <a:extLst>
                    <a:ext uri="{FF2B5EF4-FFF2-40B4-BE49-F238E27FC236}">
                      <a16:creationId xmlns:a16="http://schemas.microsoft.com/office/drawing/2014/main" id="{7E0AEDBF-46E8-455F-85C1-9C12033A3409}"/>
                    </a:ext>
                  </a:extLst>
                </p:cNvPr>
                <p:cNvSpPr/>
                <p:nvPr/>
              </p:nvSpPr>
              <p:spPr>
                <a:xfrm>
                  <a:off x="11750641" y="5605989"/>
                  <a:ext cx="7568" cy="6242"/>
                </a:xfrm>
                <a:custGeom>
                  <a:avLst/>
                  <a:gdLst>
                    <a:gd name="connsiteX0" fmla="*/ 7568 w 7568"/>
                    <a:gd name="connsiteY0" fmla="*/ 0 h 6242"/>
                    <a:gd name="connsiteX1" fmla="*/ 0 w 7568"/>
                    <a:gd name="connsiteY1" fmla="*/ 6243 h 6242"/>
                    <a:gd name="connsiteX2" fmla="*/ 7568 w 7568"/>
                    <a:gd name="connsiteY2" fmla="*/ 0 h 6242"/>
                  </a:gdLst>
                  <a:ahLst/>
                  <a:cxnLst>
                    <a:cxn ang="0">
                      <a:pos x="connsiteX0" y="connsiteY0"/>
                    </a:cxn>
                    <a:cxn ang="0">
                      <a:pos x="connsiteX1" y="connsiteY1"/>
                    </a:cxn>
                    <a:cxn ang="0">
                      <a:pos x="connsiteX2" y="connsiteY2"/>
                    </a:cxn>
                  </a:cxnLst>
                  <a:rect l="l" t="t" r="r" b="b"/>
                  <a:pathLst>
                    <a:path w="7568" h="6242">
                      <a:moveTo>
                        <a:pt x="7568" y="0"/>
                      </a:moveTo>
                      <a:cubicBezTo>
                        <a:pt x="5131" y="2181"/>
                        <a:pt x="2608" y="4233"/>
                        <a:pt x="0" y="6243"/>
                      </a:cubicBezTo>
                      <a:cubicBezTo>
                        <a:pt x="2565" y="4233"/>
                        <a:pt x="5088" y="2138"/>
                        <a:pt x="7568" y="0"/>
                      </a:cubicBezTo>
                      <a:close/>
                    </a:path>
                  </a:pathLst>
                </a:custGeom>
                <a:solidFill>
                  <a:srgbClr val="B2B2B2"/>
                </a:solidFill>
                <a:ln w="4275"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151B1BC1-8A93-46AC-BC59-F43328EBF408}"/>
                    </a:ext>
                  </a:extLst>
                </p:cNvPr>
                <p:cNvSpPr/>
                <p:nvPr/>
              </p:nvSpPr>
              <p:spPr>
                <a:xfrm>
                  <a:off x="11734693" y="5621211"/>
                  <a:ext cx="3121" cy="1923"/>
                </a:xfrm>
                <a:custGeom>
                  <a:avLst/>
                  <a:gdLst>
                    <a:gd name="connsiteX0" fmla="*/ 3121 w 3121"/>
                    <a:gd name="connsiteY0" fmla="*/ 0 h 1923"/>
                    <a:gd name="connsiteX1" fmla="*/ 0 w 3121"/>
                    <a:gd name="connsiteY1" fmla="*/ 1924 h 1923"/>
                    <a:gd name="connsiteX2" fmla="*/ 3121 w 3121"/>
                    <a:gd name="connsiteY2" fmla="*/ 0 h 1923"/>
                  </a:gdLst>
                  <a:ahLst/>
                  <a:cxnLst>
                    <a:cxn ang="0">
                      <a:pos x="connsiteX0" y="connsiteY0"/>
                    </a:cxn>
                    <a:cxn ang="0">
                      <a:pos x="connsiteX1" y="connsiteY1"/>
                    </a:cxn>
                    <a:cxn ang="0">
                      <a:pos x="connsiteX2" y="connsiteY2"/>
                    </a:cxn>
                  </a:cxnLst>
                  <a:rect l="l" t="t" r="r" b="b"/>
                  <a:pathLst>
                    <a:path w="3121" h="1923">
                      <a:moveTo>
                        <a:pt x="3121" y="0"/>
                      </a:moveTo>
                      <a:cubicBezTo>
                        <a:pt x="2095" y="641"/>
                        <a:pt x="1069" y="1282"/>
                        <a:pt x="0" y="1924"/>
                      </a:cubicBezTo>
                      <a:cubicBezTo>
                        <a:pt x="1026" y="1282"/>
                        <a:pt x="2095" y="641"/>
                        <a:pt x="3121" y="0"/>
                      </a:cubicBezTo>
                      <a:close/>
                    </a:path>
                  </a:pathLst>
                </a:custGeom>
                <a:solidFill>
                  <a:srgbClr val="B2B2B2"/>
                </a:solidFill>
                <a:ln w="4275" cap="flat">
                  <a:noFill/>
                  <a:prstDash val="solid"/>
                  <a:miter/>
                </a:ln>
              </p:spPr>
              <p:txBody>
                <a:bodyPr rtlCol="0" anchor="ctr"/>
                <a:lstStyle/>
                <a:p>
                  <a:endParaRPr lang="en-GB" dirty="0"/>
                </a:p>
              </p:txBody>
            </p:sp>
          </p:grpSp>
        </p:grpSp>
        <p:grpSp>
          <p:nvGrpSpPr>
            <p:cNvPr id="124" name="Graphic 2">
              <a:extLst>
                <a:ext uri="{FF2B5EF4-FFF2-40B4-BE49-F238E27FC236}">
                  <a16:creationId xmlns:a16="http://schemas.microsoft.com/office/drawing/2014/main" id="{10CD8B4D-2DC0-40D1-9E6B-BB454C68E449}"/>
                </a:ext>
              </a:extLst>
            </p:cNvPr>
            <p:cNvGrpSpPr/>
            <p:nvPr/>
          </p:nvGrpSpPr>
          <p:grpSpPr>
            <a:xfrm>
              <a:off x="8434043" y="1216824"/>
              <a:ext cx="69993" cy="69950"/>
              <a:chOff x="8434043" y="1216824"/>
              <a:chExt cx="69993" cy="69950"/>
            </a:xfrm>
          </p:grpSpPr>
          <p:sp>
            <p:nvSpPr>
              <p:cNvPr id="125" name="Freeform: Shape 124">
                <a:extLst>
                  <a:ext uri="{FF2B5EF4-FFF2-40B4-BE49-F238E27FC236}">
                    <a16:creationId xmlns:a16="http://schemas.microsoft.com/office/drawing/2014/main" id="{6D43CA29-80E4-4E14-ADA5-B1530746C038}"/>
                  </a:ext>
                </a:extLst>
              </p:cNvPr>
              <p:cNvSpPr/>
              <p:nvPr/>
            </p:nvSpPr>
            <p:spPr>
              <a:xfrm>
                <a:off x="8434043" y="1216824"/>
                <a:ext cx="69950" cy="69950"/>
              </a:xfrm>
              <a:custGeom>
                <a:avLst/>
                <a:gdLst>
                  <a:gd name="connsiteX0" fmla="*/ 69951 w 69950"/>
                  <a:gd name="connsiteY0" fmla="*/ 34975 h 69950"/>
                  <a:gd name="connsiteX1" fmla="*/ 34976 w 69950"/>
                  <a:gd name="connsiteY1" fmla="*/ 69951 h 69950"/>
                  <a:gd name="connsiteX2" fmla="*/ 0 w 69950"/>
                  <a:gd name="connsiteY2" fmla="*/ 34975 h 69950"/>
                  <a:gd name="connsiteX3" fmla="*/ 34976 w 69950"/>
                  <a:gd name="connsiteY3" fmla="*/ 0 h 69950"/>
                  <a:gd name="connsiteX4" fmla="*/ 69951 w 69950"/>
                  <a:gd name="connsiteY4" fmla="*/ 34975 h 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50" h="69950">
                    <a:moveTo>
                      <a:pt x="69951" y="34975"/>
                    </a:moveTo>
                    <a:cubicBezTo>
                      <a:pt x="69951" y="54292"/>
                      <a:pt x="54292" y="69951"/>
                      <a:pt x="34976" y="69951"/>
                    </a:cubicBezTo>
                    <a:cubicBezTo>
                      <a:pt x="15659" y="69951"/>
                      <a:pt x="0" y="54292"/>
                      <a:pt x="0" y="34975"/>
                    </a:cubicBezTo>
                    <a:cubicBezTo>
                      <a:pt x="0" y="15659"/>
                      <a:pt x="15659" y="0"/>
                      <a:pt x="34976" y="0"/>
                    </a:cubicBezTo>
                    <a:cubicBezTo>
                      <a:pt x="54292" y="0"/>
                      <a:pt x="69951" y="15659"/>
                      <a:pt x="69951" y="34975"/>
                    </a:cubicBezTo>
                    <a:close/>
                  </a:path>
                </a:pathLst>
              </a:custGeom>
              <a:solidFill>
                <a:srgbClr val="878787"/>
              </a:solidFill>
              <a:ln w="4275" cap="flat">
                <a:noFill/>
                <a:prstDash val="solid"/>
                <a:miter/>
              </a:ln>
            </p:spPr>
            <p:txBody>
              <a:bodyPr rtlCol="0" anchor="ctr"/>
              <a:lstStyle/>
              <a:p>
                <a:endParaRPr lang="en-GB" dirty="0"/>
              </a:p>
            </p:txBody>
          </p:sp>
          <p:sp>
            <p:nvSpPr>
              <p:cNvPr id="126" name="Freeform: Shape 125">
                <a:extLst>
                  <a:ext uri="{FF2B5EF4-FFF2-40B4-BE49-F238E27FC236}">
                    <a16:creationId xmlns:a16="http://schemas.microsoft.com/office/drawing/2014/main" id="{2DD4F3A1-526C-448A-84F8-2715E55517D9}"/>
                  </a:ext>
                </a:extLst>
              </p:cNvPr>
              <p:cNvSpPr/>
              <p:nvPr/>
            </p:nvSpPr>
            <p:spPr>
              <a:xfrm>
                <a:off x="8454438" y="1237176"/>
                <a:ext cx="29246" cy="29246"/>
              </a:xfrm>
              <a:custGeom>
                <a:avLst/>
                <a:gdLst>
                  <a:gd name="connsiteX0" fmla="*/ 29246 w 29246"/>
                  <a:gd name="connsiteY0" fmla="*/ 14623 h 29246"/>
                  <a:gd name="connsiteX1" fmla="*/ 14623 w 29246"/>
                  <a:gd name="connsiteY1" fmla="*/ 0 h 29246"/>
                  <a:gd name="connsiteX2" fmla="*/ 0 w 29246"/>
                  <a:gd name="connsiteY2" fmla="*/ 14623 h 29246"/>
                  <a:gd name="connsiteX3" fmla="*/ 14623 w 29246"/>
                  <a:gd name="connsiteY3" fmla="*/ 29246 h 29246"/>
                  <a:gd name="connsiteX4" fmla="*/ 29246 w 29246"/>
                  <a:gd name="connsiteY4" fmla="*/ 14623 h 2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6" h="29246">
                    <a:moveTo>
                      <a:pt x="29246" y="14623"/>
                    </a:moveTo>
                    <a:cubicBezTo>
                      <a:pt x="29246" y="6542"/>
                      <a:pt x="22704" y="0"/>
                      <a:pt x="14623" y="0"/>
                    </a:cubicBezTo>
                    <a:cubicBezTo>
                      <a:pt x="6542" y="0"/>
                      <a:pt x="0" y="6542"/>
                      <a:pt x="0" y="14623"/>
                    </a:cubicBezTo>
                    <a:cubicBezTo>
                      <a:pt x="0" y="22704"/>
                      <a:pt x="6542" y="29246"/>
                      <a:pt x="14623" y="29246"/>
                    </a:cubicBezTo>
                    <a:cubicBezTo>
                      <a:pt x="22704" y="29246"/>
                      <a:pt x="29246" y="22704"/>
                      <a:pt x="29246" y="14623"/>
                    </a:cubicBezTo>
                    <a:close/>
                  </a:path>
                </a:pathLst>
              </a:custGeom>
              <a:solidFill>
                <a:srgbClr val="C6C6C6"/>
              </a:solidFill>
              <a:ln w="4275"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95615617-A179-4FA4-AEEF-2C1F8D1BFB9C}"/>
                  </a:ext>
                </a:extLst>
              </p:cNvPr>
              <p:cNvSpPr/>
              <p:nvPr/>
            </p:nvSpPr>
            <p:spPr>
              <a:xfrm>
                <a:off x="8434770" y="1238459"/>
                <a:ext cx="69266" cy="48273"/>
              </a:xfrm>
              <a:custGeom>
                <a:avLst/>
                <a:gdLst>
                  <a:gd name="connsiteX0" fmla="*/ 66616 w 69266"/>
                  <a:gd name="connsiteY0" fmla="*/ 43 h 48273"/>
                  <a:gd name="connsiteX1" fmla="*/ 67300 w 69266"/>
                  <a:gd name="connsiteY1" fmla="*/ 7012 h 48273"/>
                  <a:gd name="connsiteX2" fmla="*/ 32325 w 69266"/>
                  <a:gd name="connsiteY2" fmla="*/ 41988 h 48273"/>
                  <a:gd name="connsiteX3" fmla="*/ 0 w 69266"/>
                  <a:gd name="connsiteY3" fmla="*/ 20267 h 48273"/>
                  <a:gd name="connsiteX4" fmla="*/ 34291 w 69266"/>
                  <a:gd name="connsiteY4" fmla="*/ 48273 h 48273"/>
                  <a:gd name="connsiteX5" fmla="*/ 69267 w 69266"/>
                  <a:gd name="connsiteY5" fmla="*/ 13298 h 48273"/>
                  <a:gd name="connsiteX6" fmla="*/ 66616 w 69266"/>
                  <a:gd name="connsiteY6" fmla="*/ 0 h 4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6" h="48273">
                    <a:moveTo>
                      <a:pt x="66616" y="43"/>
                    </a:moveTo>
                    <a:cubicBezTo>
                      <a:pt x="67086" y="2309"/>
                      <a:pt x="67300" y="4618"/>
                      <a:pt x="67300" y="7012"/>
                    </a:cubicBezTo>
                    <a:cubicBezTo>
                      <a:pt x="67300" y="26338"/>
                      <a:pt x="51651" y="41988"/>
                      <a:pt x="32325" y="41988"/>
                    </a:cubicBezTo>
                    <a:cubicBezTo>
                      <a:pt x="17701" y="41988"/>
                      <a:pt x="5216" y="33009"/>
                      <a:pt x="0" y="20267"/>
                    </a:cubicBezTo>
                    <a:cubicBezTo>
                      <a:pt x="3249" y="36258"/>
                      <a:pt x="17359" y="48273"/>
                      <a:pt x="34291" y="48273"/>
                    </a:cubicBezTo>
                    <a:cubicBezTo>
                      <a:pt x="53618" y="48273"/>
                      <a:pt x="69267" y="32624"/>
                      <a:pt x="69267" y="13298"/>
                    </a:cubicBezTo>
                    <a:cubicBezTo>
                      <a:pt x="69267" y="8594"/>
                      <a:pt x="68326" y="4105"/>
                      <a:pt x="66616" y="0"/>
                    </a:cubicBezTo>
                    <a:close/>
                  </a:path>
                </a:pathLst>
              </a:custGeom>
              <a:solidFill>
                <a:srgbClr val="000000"/>
              </a:solidFill>
              <a:ln w="4275" cap="flat">
                <a:noFill/>
                <a:prstDash val="solid"/>
                <a:miter/>
              </a:ln>
            </p:spPr>
            <p:txBody>
              <a:bodyPr rtlCol="0" anchor="ctr"/>
              <a:lstStyle/>
              <a:p>
                <a:endParaRPr lang="en-GB" dirty="0"/>
              </a:p>
            </p:txBody>
          </p:sp>
        </p:grpSp>
        <p:grpSp>
          <p:nvGrpSpPr>
            <p:cNvPr id="128" name="Graphic 2">
              <a:extLst>
                <a:ext uri="{FF2B5EF4-FFF2-40B4-BE49-F238E27FC236}">
                  <a16:creationId xmlns:a16="http://schemas.microsoft.com/office/drawing/2014/main" id="{31070AF1-6282-4AB5-BA62-954DB95EDD79}"/>
                </a:ext>
              </a:extLst>
            </p:cNvPr>
            <p:cNvGrpSpPr/>
            <p:nvPr/>
          </p:nvGrpSpPr>
          <p:grpSpPr>
            <a:xfrm>
              <a:off x="5132837" y="1192922"/>
              <a:ext cx="6678776" cy="4345296"/>
              <a:chOff x="5132837" y="1192922"/>
              <a:chExt cx="6678776" cy="4345296"/>
            </a:xfrm>
          </p:grpSpPr>
          <p:sp>
            <p:nvSpPr>
              <p:cNvPr id="129" name="Freeform: Shape 128">
                <a:extLst>
                  <a:ext uri="{FF2B5EF4-FFF2-40B4-BE49-F238E27FC236}">
                    <a16:creationId xmlns:a16="http://schemas.microsoft.com/office/drawing/2014/main" id="{1427AE74-BCC4-47A5-820F-673728DD73EC}"/>
                  </a:ext>
                </a:extLst>
              </p:cNvPr>
              <p:cNvSpPr/>
              <p:nvPr/>
            </p:nvSpPr>
            <p:spPr>
              <a:xfrm>
                <a:off x="5132837" y="5532361"/>
                <a:ext cx="1838" cy="5814"/>
              </a:xfrm>
              <a:custGeom>
                <a:avLst/>
                <a:gdLst>
                  <a:gd name="connsiteX0" fmla="*/ 0 w 1838"/>
                  <a:gd name="connsiteY0" fmla="*/ 0 h 5814"/>
                  <a:gd name="connsiteX1" fmla="*/ 1839 w 1838"/>
                  <a:gd name="connsiteY1" fmla="*/ 5815 h 5814"/>
                  <a:gd name="connsiteX2" fmla="*/ 0 w 1838"/>
                  <a:gd name="connsiteY2" fmla="*/ 0 h 5814"/>
                  <a:gd name="connsiteX3" fmla="*/ 0 w 1838"/>
                  <a:gd name="connsiteY3" fmla="*/ 0 h 5814"/>
                </a:gdLst>
                <a:ahLst/>
                <a:cxnLst>
                  <a:cxn ang="0">
                    <a:pos x="connsiteX0" y="connsiteY0"/>
                  </a:cxn>
                  <a:cxn ang="0">
                    <a:pos x="connsiteX1" y="connsiteY1"/>
                  </a:cxn>
                  <a:cxn ang="0">
                    <a:pos x="connsiteX2" y="connsiteY2"/>
                  </a:cxn>
                  <a:cxn ang="0">
                    <a:pos x="connsiteX3" y="connsiteY3"/>
                  </a:cxn>
                </a:cxnLst>
                <a:rect l="l" t="t" r="r" b="b"/>
                <a:pathLst>
                  <a:path w="1838" h="5814">
                    <a:moveTo>
                      <a:pt x="0" y="0"/>
                    </a:moveTo>
                    <a:cubicBezTo>
                      <a:pt x="556" y="1967"/>
                      <a:pt x="1197" y="3891"/>
                      <a:pt x="1839" y="5815"/>
                    </a:cubicBezTo>
                    <a:cubicBezTo>
                      <a:pt x="1197" y="3891"/>
                      <a:pt x="599" y="1924"/>
                      <a:pt x="0" y="0"/>
                    </a:cubicBezTo>
                    <a:lnTo>
                      <a:pt x="0" y="0"/>
                    </a:lnTo>
                    <a:close/>
                  </a:path>
                </a:pathLst>
              </a:custGeom>
              <a:solidFill>
                <a:srgbClr val="050608"/>
              </a:solidFill>
              <a:ln w="4275" cap="flat">
                <a:noFill/>
                <a:prstDash val="solid"/>
                <a:miter/>
              </a:ln>
            </p:spPr>
            <p:txBody>
              <a:bodyPr rtlCol="0" anchor="ctr"/>
              <a:lstStyle/>
              <a:p>
                <a:endParaRPr lang="en-GB" dirty="0"/>
              </a:p>
            </p:txBody>
          </p:sp>
          <p:sp>
            <p:nvSpPr>
              <p:cNvPr id="130" name="Freeform: Shape 129">
                <a:extLst>
                  <a:ext uri="{FF2B5EF4-FFF2-40B4-BE49-F238E27FC236}">
                    <a16:creationId xmlns:a16="http://schemas.microsoft.com/office/drawing/2014/main" id="{5ED85516-899B-4E67-ADED-A230031C61B1}"/>
                  </a:ext>
                </a:extLst>
              </p:cNvPr>
              <p:cNvSpPr/>
              <p:nvPr/>
            </p:nvSpPr>
            <p:spPr>
              <a:xfrm>
                <a:off x="8055170" y="1192922"/>
                <a:ext cx="3756443" cy="4339395"/>
              </a:xfrm>
              <a:custGeom>
                <a:avLst/>
                <a:gdLst>
                  <a:gd name="connsiteX0" fmla="*/ 3599396 w 3756443"/>
                  <a:gd name="connsiteY0" fmla="*/ 0 h 4339395"/>
                  <a:gd name="connsiteX1" fmla="*/ 0 w 3756443"/>
                  <a:gd name="connsiteY1" fmla="*/ 0 h 4339395"/>
                  <a:gd name="connsiteX2" fmla="*/ 60288 w 3756443"/>
                  <a:gd name="connsiteY2" fmla="*/ 115744 h 4339395"/>
                  <a:gd name="connsiteX3" fmla="*/ 3537483 w 3756443"/>
                  <a:gd name="connsiteY3" fmla="*/ 115744 h 4339395"/>
                  <a:gd name="connsiteX4" fmla="*/ 3628514 w 3756443"/>
                  <a:gd name="connsiteY4" fmla="*/ 206774 h 4339395"/>
                  <a:gd name="connsiteX5" fmla="*/ 3628514 w 3756443"/>
                  <a:gd name="connsiteY5" fmla="*/ 4179655 h 4339395"/>
                  <a:gd name="connsiteX6" fmla="*/ 3537483 w 3756443"/>
                  <a:gd name="connsiteY6" fmla="*/ 4270685 h 4339395"/>
                  <a:gd name="connsiteX7" fmla="*/ 2224064 w 3756443"/>
                  <a:gd name="connsiteY7" fmla="*/ 4270685 h 4339395"/>
                  <a:gd name="connsiteX8" fmla="*/ 2259852 w 3756443"/>
                  <a:gd name="connsiteY8" fmla="*/ 4339396 h 4339395"/>
                  <a:gd name="connsiteX9" fmla="*/ 3750072 w 3756443"/>
                  <a:gd name="connsiteY9" fmla="*/ 4339396 h 4339395"/>
                  <a:gd name="connsiteX10" fmla="*/ 3752766 w 3756443"/>
                  <a:gd name="connsiteY10" fmla="*/ 4328921 h 4339395"/>
                  <a:gd name="connsiteX11" fmla="*/ 3752766 w 3756443"/>
                  <a:gd name="connsiteY11" fmla="*/ 4328707 h 4339395"/>
                  <a:gd name="connsiteX12" fmla="*/ 3753707 w 3756443"/>
                  <a:gd name="connsiteY12" fmla="*/ 4324303 h 4339395"/>
                  <a:gd name="connsiteX13" fmla="*/ 3754134 w 3756443"/>
                  <a:gd name="connsiteY13" fmla="*/ 4321823 h 4339395"/>
                  <a:gd name="connsiteX14" fmla="*/ 3754776 w 3756443"/>
                  <a:gd name="connsiteY14" fmla="*/ 4318018 h 4339395"/>
                  <a:gd name="connsiteX15" fmla="*/ 3755545 w 3756443"/>
                  <a:gd name="connsiteY15" fmla="*/ 4311946 h 4339395"/>
                  <a:gd name="connsiteX16" fmla="*/ 3755759 w 3756443"/>
                  <a:gd name="connsiteY16" fmla="*/ 4309509 h 4339395"/>
                  <a:gd name="connsiteX17" fmla="*/ 3756144 w 3756443"/>
                  <a:gd name="connsiteY17" fmla="*/ 4304592 h 4339395"/>
                  <a:gd name="connsiteX18" fmla="*/ 3756272 w 3756443"/>
                  <a:gd name="connsiteY18" fmla="*/ 4302326 h 4339395"/>
                  <a:gd name="connsiteX19" fmla="*/ 3756443 w 3756443"/>
                  <a:gd name="connsiteY19" fmla="*/ 4295228 h 4339395"/>
                  <a:gd name="connsiteX20" fmla="*/ 3756443 w 3756443"/>
                  <a:gd name="connsiteY20" fmla="*/ 157005 h 4339395"/>
                  <a:gd name="connsiteX21" fmla="*/ 3599439 w 3756443"/>
                  <a:gd name="connsiteY21" fmla="*/ 0 h 43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56443" h="4339395">
                    <a:moveTo>
                      <a:pt x="3599396" y="0"/>
                    </a:moveTo>
                    <a:lnTo>
                      <a:pt x="0" y="0"/>
                    </a:lnTo>
                    <a:lnTo>
                      <a:pt x="60288" y="115744"/>
                    </a:lnTo>
                    <a:lnTo>
                      <a:pt x="3537483" y="115744"/>
                    </a:lnTo>
                    <a:cubicBezTo>
                      <a:pt x="3587766" y="115744"/>
                      <a:pt x="3628514" y="156492"/>
                      <a:pt x="3628514" y="206774"/>
                    </a:cubicBezTo>
                    <a:lnTo>
                      <a:pt x="3628514" y="4179655"/>
                    </a:lnTo>
                    <a:cubicBezTo>
                      <a:pt x="3628514" y="4229938"/>
                      <a:pt x="3587766" y="4270685"/>
                      <a:pt x="3537483" y="4270685"/>
                    </a:cubicBezTo>
                    <a:lnTo>
                      <a:pt x="2224064" y="4270685"/>
                    </a:lnTo>
                    <a:lnTo>
                      <a:pt x="2259852" y="4339396"/>
                    </a:lnTo>
                    <a:lnTo>
                      <a:pt x="3750072" y="4339396"/>
                    </a:lnTo>
                    <a:cubicBezTo>
                      <a:pt x="3751099" y="4335933"/>
                      <a:pt x="3751996" y="4332427"/>
                      <a:pt x="3752766" y="4328921"/>
                    </a:cubicBezTo>
                    <a:lnTo>
                      <a:pt x="3752766" y="4328707"/>
                    </a:lnTo>
                    <a:cubicBezTo>
                      <a:pt x="3753151" y="4327253"/>
                      <a:pt x="3753408" y="4325757"/>
                      <a:pt x="3753707" y="4324303"/>
                    </a:cubicBezTo>
                    <a:cubicBezTo>
                      <a:pt x="3753878" y="4323491"/>
                      <a:pt x="3754006" y="4322678"/>
                      <a:pt x="3754134" y="4321823"/>
                    </a:cubicBezTo>
                    <a:cubicBezTo>
                      <a:pt x="3754348" y="4320540"/>
                      <a:pt x="3754562" y="4319301"/>
                      <a:pt x="3754776" y="4318018"/>
                    </a:cubicBezTo>
                    <a:cubicBezTo>
                      <a:pt x="3755075" y="4316008"/>
                      <a:pt x="3755331" y="4313998"/>
                      <a:pt x="3755545" y="4311946"/>
                    </a:cubicBezTo>
                    <a:cubicBezTo>
                      <a:pt x="3755631" y="4311134"/>
                      <a:pt x="3755674" y="4310321"/>
                      <a:pt x="3755759" y="4309509"/>
                    </a:cubicBezTo>
                    <a:cubicBezTo>
                      <a:pt x="3755887" y="4307884"/>
                      <a:pt x="3756059" y="4306217"/>
                      <a:pt x="3756144" y="4304592"/>
                    </a:cubicBezTo>
                    <a:cubicBezTo>
                      <a:pt x="3756187" y="4303822"/>
                      <a:pt x="3756230" y="4303095"/>
                      <a:pt x="3756272" y="4302326"/>
                    </a:cubicBezTo>
                    <a:cubicBezTo>
                      <a:pt x="3756358" y="4299974"/>
                      <a:pt x="3756443" y="4297580"/>
                      <a:pt x="3756443" y="4295228"/>
                    </a:cubicBezTo>
                    <a:lnTo>
                      <a:pt x="3756443" y="157005"/>
                    </a:lnTo>
                    <a:cubicBezTo>
                      <a:pt x="3756443" y="70421"/>
                      <a:pt x="3686022" y="0"/>
                      <a:pt x="3599439" y="0"/>
                    </a:cubicBezTo>
                    <a:close/>
                  </a:path>
                </a:pathLst>
              </a:custGeom>
              <a:solidFill>
                <a:srgbClr val="EDEDED"/>
              </a:solidFill>
              <a:ln w="4275" cap="flat">
                <a:noFill/>
                <a:prstDash val="solid"/>
                <a:miter/>
              </a:ln>
            </p:spPr>
            <p:txBody>
              <a:bodyPr rtlCol="0" anchor="ctr"/>
              <a:lstStyle/>
              <a:p>
                <a:endParaRPr lang="en-GB" dirty="0"/>
              </a:p>
            </p:txBody>
          </p:sp>
          <p:sp>
            <p:nvSpPr>
              <p:cNvPr id="131" name="Freeform: Shape 130">
                <a:extLst>
                  <a:ext uri="{FF2B5EF4-FFF2-40B4-BE49-F238E27FC236}">
                    <a16:creationId xmlns:a16="http://schemas.microsoft.com/office/drawing/2014/main" id="{4F25C511-FBE0-4618-8A04-E6945F552F7D}"/>
                  </a:ext>
                </a:extLst>
              </p:cNvPr>
              <p:cNvSpPr/>
              <p:nvPr/>
            </p:nvSpPr>
            <p:spPr>
              <a:xfrm>
                <a:off x="11803404" y="5532361"/>
                <a:ext cx="1838" cy="5857"/>
              </a:xfrm>
              <a:custGeom>
                <a:avLst/>
                <a:gdLst>
                  <a:gd name="connsiteX0" fmla="*/ 1838 w 1838"/>
                  <a:gd name="connsiteY0" fmla="*/ 0 h 5857"/>
                  <a:gd name="connsiteX1" fmla="*/ 1838 w 1838"/>
                  <a:gd name="connsiteY1" fmla="*/ 0 h 5857"/>
                  <a:gd name="connsiteX2" fmla="*/ 0 w 1838"/>
                  <a:gd name="connsiteY2" fmla="*/ 5858 h 5857"/>
                  <a:gd name="connsiteX3" fmla="*/ 1838 w 1838"/>
                  <a:gd name="connsiteY3" fmla="*/ 0 h 5857"/>
                </a:gdLst>
                <a:ahLst/>
                <a:cxnLst>
                  <a:cxn ang="0">
                    <a:pos x="connsiteX0" y="connsiteY0"/>
                  </a:cxn>
                  <a:cxn ang="0">
                    <a:pos x="connsiteX1" y="connsiteY1"/>
                  </a:cxn>
                  <a:cxn ang="0">
                    <a:pos x="connsiteX2" y="connsiteY2"/>
                  </a:cxn>
                  <a:cxn ang="0">
                    <a:pos x="connsiteX3" y="connsiteY3"/>
                  </a:cxn>
                </a:cxnLst>
                <a:rect l="l" t="t" r="r" b="b"/>
                <a:pathLst>
                  <a:path w="1838" h="5857">
                    <a:moveTo>
                      <a:pt x="1838" y="0"/>
                    </a:moveTo>
                    <a:lnTo>
                      <a:pt x="1838" y="0"/>
                    </a:lnTo>
                    <a:cubicBezTo>
                      <a:pt x="1240" y="1967"/>
                      <a:pt x="641" y="3934"/>
                      <a:pt x="0" y="5858"/>
                    </a:cubicBezTo>
                    <a:cubicBezTo>
                      <a:pt x="641" y="3934"/>
                      <a:pt x="1282" y="1967"/>
                      <a:pt x="1838" y="0"/>
                    </a:cubicBezTo>
                    <a:close/>
                  </a:path>
                </a:pathLst>
              </a:custGeom>
              <a:solidFill>
                <a:srgbClr val="050608"/>
              </a:solidFill>
              <a:ln w="4275" cap="flat">
                <a:noFill/>
                <a:prstDash val="solid"/>
                <a:miter/>
              </a:ln>
            </p:spPr>
            <p:txBody>
              <a:bodyPr rtlCol="0" anchor="ctr"/>
              <a:lstStyle/>
              <a:p>
                <a:endParaRPr lang="en-GB" dirty="0"/>
              </a:p>
            </p:txBody>
          </p:sp>
        </p:grpSp>
      </p:grpSp>
      <p:sp>
        <p:nvSpPr>
          <p:cNvPr id="14" name="Picture Placeholder 9">
            <a:extLst>
              <a:ext uri="{FF2B5EF4-FFF2-40B4-BE49-F238E27FC236}">
                <a16:creationId xmlns:a16="http://schemas.microsoft.com/office/drawing/2014/main" id="{E3EE299C-7F7D-4F6D-B9F9-DADECDEFBFDF}"/>
              </a:ext>
            </a:extLst>
          </p:cNvPr>
          <p:cNvSpPr>
            <a:spLocks noGrp="1"/>
          </p:cNvSpPr>
          <p:nvPr>
            <p:ph type="pic" sz="quarter" idx="21"/>
          </p:nvPr>
        </p:nvSpPr>
        <p:spPr>
          <a:xfrm>
            <a:off x="5258952" y="1310676"/>
            <a:ext cx="6447273" cy="4148400"/>
          </a:xfrm>
          <a:prstGeom prst="roundRect">
            <a:avLst>
              <a:gd name="adj" fmla="val 1136"/>
            </a:avLst>
          </a:prstGeom>
          <a:solidFill>
            <a:schemeClr val="accent2"/>
          </a:solidFill>
        </p:spPr>
        <p:txBody>
          <a:bodyPr anchor="ctr"/>
          <a:lstStyle>
            <a:lvl1pPr marL="0" indent="0" algn="ctr">
              <a:buNone/>
              <a:defRPr sz="1600">
                <a:solidFill>
                  <a:schemeClr val="bg1"/>
                </a:solidFill>
                <a:latin typeface="Myriad Pro" panose="020B0503030403020204" pitchFamily="34" charset="0"/>
              </a:defRPr>
            </a:lvl1pPr>
          </a:lstStyle>
          <a:p>
            <a:r>
              <a:rPr lang="en-US" dirty="0"/>
              <a:t>Click icon to add picture</a:t>
            </a:r>
          </a:p>
        </p:txBody>
      </p:sp>
      <p:sp>
        <p:nvSpPr>
          <p:cNvPr id="147" name="Slide Number Placeholder 8">
            <a:extLst>
              <a:ext uri="{FF2B5EF4-FFF2-40B4-BE49-F238E27FC236}">
                <a16:creationId xmlns:a16="http://schemas.microsoft.com/office/drawing/2014/main" id="{ABD69E84-14BD-4186-A14F-4F45F6CA92D8}"/>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148" name="Footer Placeholder 4">
            <a:extLst>
              <a:ext uri="{FF2B5EF4-FFF2-40B4-BE49-F238E27FC236}">
                <a16:creationId xmlns:a16="http://schemas.microsoft.com/office/drawing/2014/main" id="{4A8A602E-737F-41D1-908F-06DB75DC2D07}"/>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pic>
        <p:nvPicPr>
          <p:cNvPr id="2" name="Graphic 1">
            <a:extLst>
              <a:ext uri="{FF2B5EF4-FFF2-40B4-BE49-F238E27FC236}">
                <a16:creationId xmlns:a16="http://schemas.microsoft.com/office/drawing/2014/main" id="{7748DB10-A0C5-0750-064B-51871A0EC8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387489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shot (Ph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89370E-F570-4A2A-986C-084B0D3F351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FD9F37A1-A661-4EDB-B6BB-A6D22C9D91BE}"/>
              </a:ext>
            </a:extLst>
          </p:cNvPr>
          <p:cNvSpPr/>
          <p:nvPr userDrawn="1"/>
        </p:nvSpPr>
        <p:spPr>
          <a:xfrm>
            <a:off x="5360565" y="813732"/>
            <a:ext cx="2348918" cy="5234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 name="Graphic 132">
            <a:extLst>
              <a:ext uri="{FF2B5EF4-FFF2-40B4-BE49-F238E27FC236}">
                <a16:creationId xmlns:a16="http://schemas.microsoft.com/office/drawing/2014/main" id="{81405E64-3979-4CC5-9D47-70493842BC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6488" y="736646"/>
            <a:ext cx="2547292" cy="5407994"/>
          </a:xfrm>
          <a:prstGeom prst="rect">
            <a:avLst/>
          </a:prstGeom>
        </p:spPr>
      </p:pic>
      <p:sp>
        <p:nvSpPr>
          <p:cNvPr id="15" name="Text Placeholder 6">
            <a:extLst>
              <a:ext uri="{FF2B5EF4-FFF2-40B4-BE49-F238E27FC236}">
                <a16:creationId xmlns:a16="http://schemas.microsoft.com/office/drawing/2014/main" id="{6ED45962-C507-47C0-8628-BEEC3AAD2E14}"/>
              </a:ext>
            </a:extLst>
          </p:cNvPr>
          <p:cNvSpPr>
            <a:spLocks noGrp="1"/>
          </p:cNvSpPr>
          <p:nvPr>
            <p:ph type="body" sz="quarter" idx="18"/>
          </p:nvPr>
        </p:nvSpPr>
        <p:spPr>
          <a:xfrm>
            <a:off x="636587" y="2981148"/>
            <a:ext cx="3402013" cy="2534749"/>
          </a:xfrm>
          <a:prstGeom prst="rect">
            <a:avLst/>
          </a:prstGeom>
        </p:spPr>
        <p:txBody>
          <a:bodyPr lIns="0" tIns="0" rIns="0" bIns="0">
            <a:noAutofit/>
          </a:bodyPr>
          <a:lstStyle>
            <a:lvl1pPr marL="0" indent="0">
              <a:lnSpc>
                <a:spcPct val="110000"/>
              </a:lnSpc>
              <a:spcBef>
                <a:spcPts val="0"/>
              </a:spcBef>
              <a:spcAft>
                <a:spcPts val="800"/>
              </a:spcAft>
              <a:buNone/>
              <a:defRPr sz="16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6" name="Content Placeholder 5">
            <a:extLst>
              <a:ext uri="{FF2B5EF4-FFF2-40B4-BE49-F238E27FC236}">
                <a16:creationId xmlns:a16="http://schemas.microsoft.com/office/drawing/2014/main" id="{C34CDFC2-DBE2-4C10-92EF-E7CFE494109D}"/>
              </a:ext>
            </a:extLst>
          </p:cNvPr>
          <p:cNvSpPr>
            <a:spLocks noGrp="1"/>
          </p:cNvSpPr>
          <p:nvPr>
            <p:ph sz="quarter" idx="19"/>
          </p:nvPr>
        </p:nvSpPr>
        <p:spPr>
          <a:xfrm>
            <a:off x="635913" y="2334588"/>
            <a:ext cx="3402012" cy="646559"/>
          </a:xfrm>
          <a:prstGeom prst="rect">
            <a:avLst/>
          </a:prstGeom>
        </p:spPr>
        <p:txBody>
          <a:bodyPr lIns="0" tIns="0" rIns="0" bIns="0">
            <a:noAutofit/>
          </a:bodyPr>
          <a:lstStyle>
            <a:lvl1pPr marL="0" indent="0" algn="l">
              <a:buNone/>
              <a:defRPr sz="2200">
                <a:solidFill>
                  <a:schemeClr val="bg1"/>
                </a:solidFill>
                <a:latin typeface="Myriad Pro" panose="020B0503030403020204" pitchFamily="34" charset="0"/>
              </a:defRPr>
            </a:lvl1pPr>
          </a:lstStyle>
          <a:p>
            <a:pPr lvl="0"/>
            <a:r>
              <a:rPr lang="en-US"/>
              <a:t>Click to edit Master text styles</a:t>
            </a:r>
          </a:p>
        </p:txBody>
      </p:sp>
      <p:sp>
        <p:nvSpPr>
          <p:cNvPr id="147" name="Slide Number Placeholder 8">
            <a:extLst>
              <a:ext uri="{FF2B5EF4-FFF2-40B4-BE49-F238E27FC236}">
                <a16:creationId xmlns:a16="http://schemas.microsoft.com/office/drawing/2014/main" id="{ABD69E84-14BD-4186-A14F-4F45F6CA92D8}"/>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148" name="Footer Placeholder 4">
            <a:extLst>
              <a:ext uri="{FF2B5EF4-FFF2-40B4-BE49-F238E27FC236}">
                <a16:creationId xmlns:a16="http://schemas.microsoft.com/office/drawing/2014/main" id="{4A8A602E-737F-41D1-908F-06DB75DC2D07}"/>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14" name="Picture Placeholder 9">
            <a:extLst>
              <a:ext uri="{FF2B5EF4-FFF2-40B4-BE49-F238E27FC236}">
                <a16:creationId xmlns:a16="http://schemas.microsoft.com/office/drawing/2014/main" id="{E3EE299C-7F7D-4F6D-B9F9-DADECDEFBFDF}"/>
              </a:ext>
            </a:extLst>
          </p:cNvPr>
          <p:cNvSpPr>
            <a:spLocks noGrp="1"/>
          </p:cNvSpPr>
          <p:nvPr>
            <p:ph type="pic" sz="quarter" idx="21"/>
          </p:nvPr>
        </p:nvSpPr>
        <p:spPr>
          <a:xfrm>
            <a:off x="5426869" y="852488"/>
            <a:ext cx="2207419" cy="5174455"/>
          </a:xfrm>
          <a:prstGeom prst="roundRect">
            <a:avLst>
              <a:gd name="adj" fmla="val 12713"/>
            </a:avLst>
          </a:prstGeom>
          <a:solidFill>
            <a:schemeClr val="accent2"/>
          </a:solidFill>
        </p:spPr>
        <p:txBody>
          <a:bodyPr anchor="ctr"/>
          <a:lstStyle>
            <a:lvl1pPr marL="0" indent="0" algn="ctr">
              <a:buNone/>
              <a:defRPr sz="1600">
                <a:solidFill>
                  <a:schemeClr val="bg1"/>
                </a:solidFill>
                <a:latin typeface="Myriad Pro" panose="020B0503030403020204" pitchFamily="34" charset="0"/>
              </a:defRPr>
            </a:lvl1pPr>
          </a:lstStyle>
          <a:p>
            <a:r>
              <a:rPr lang="en-US"/>
              <a:t>Click icon to add picture</a:t>
            </a:r>
          </a:p>
        </p:txBody>
      </p:sp>
      <p:sp>
        <p:nvSpPr>
          <p:cNvPr id="136" name="Rectangle: Rounded Corners 135">
            <a:extLst>
              <a:ext uri="{FF2B5EF4-FFF2-40B4-BE49-F238E27FC236}">
                <a16:creationId xmlns:a16="http://schemas.microsoft.com/office/drawing/2014/main" id="{319C7FD9-3645-40B9-9C08-A8E3629AE78B}"/>
              </a:ext>
            </a:extLst>
          </p:cNvPr>
          <p:cNvSpPr/>
          <p:nvPr userDrawn="1"/>
        </p:nvSpPr>
        <p:spPr>
          <a:xfrm>
            <a:off x="8124399" y="811493"/>
            <a:ext cx="2348918" cy="5234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7" name="Graphic 136">
            <a:extLst>
              <a:ext uri="{FF2B5EF4-FFF2-40B4-BE49-F238E27FC236}">
                <a16:creationId xmlns:a16="http://schemas.microsoft.com/office/drawing/2014/main" id="{973CF2E4-CE9F-401C-A557-C6C4CA27B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20322" y="734407"/>
            <a:ext cx="2547292" cy="5407994"/>
          </a:xfrm>
          <a:prstGeom prst="rect">
            <a:avLst/>
          </a:prstGeom>
        </p:spPr>
      </p:pic>
      <p:sp>
        <p:nvSpPr>
          <p:cNvPr id="149" name="Title 1">
            <a:extLst>
              <a:ext uri="{FF2B5EF4-FFF2-40B4-BE49-F238E27FC236}">
                <a16:creationId xmlns:a16="http://schemas.microsoft.com/office/drawing/2014/main" id="{8793F4EA-091B-476C-A425-3208EF41D5E2}"/>
              </a:ext>
            </a:extLst>
          </p:cNvPr>
          <p:cNvSpPr>
            <a:spLocks noGrp="1"/>
          </p:cNvSpPr>
          <p:nvPr>
            <p:ph type="title"/>
          </p:nvPr>
        </p:nvSpPr>
        <p:spPr>
          <a:xfrm>
            <a:off x="623888" y="459396"/>
            <a:ext cx="3414038" cy="1678248"/>
          </a:xfrm>
          <a:prstGeom prst="rect">
            <a:avLst/>
          </a:prstGeom>
        </p:spPr>
        <p:txBody>
          <a:bodyPr lIns="0" tIns="0" rIns="0" bIns="0">
            <a:noAutofit/>
          </a:bodyPr>
          <a:lstStyle>
            <a:lvl1pPr>
              <a:defRPr b="0">
                <a:solidFill>
                  <a:schemeClr val="bg1"/>
                </a:solidFill>
                <a:latin typeface="Myriad Pro" panose="020B0503030403020204" pitchFamily="34" charset="0"/>
              </a:defRPr>
            </a:lvl1pPr>
          </a:lstStyle>
          <a:p>
            <a:r>
              <a:rPr lang="en-US"/>
              <a:t>Click to edit Master title style</a:t>
            </a:r>
          </a:p>
        </p:txBody>
      </p:sp>
      <p:sp>
        <p:nvSpPr>
          <p:cNvPr id="138" name="Picture Placeholder 9">
            <a:extLst>
              <a:ext uri="{FF2B5EF4-FFF2-40B4-BE49-F238E27FC236}">
                <a16:creationId xmlns:a16="http://schemas.microsoft.com/office/drawing/2014/main" id="{8871329E-6FEA-40DB-9831-98C8F3592951}"/>
              </a:ext>
            </a:extLst>
          </p:cNvPr>
          <p:cNvSpPr>
            <a:spLocks noGrp="1"/>
          </p:cNvSpPr>
          <p:nvPr>
            <p:ph type="pic" sz="quarter" idx="22"/>
          </p:nvPr>
        </p:nvSpPr>
        <p:spPr>
          <a:xfrm>
            <a:off x="8190703" y="850249"/>
            <a:ext cx="2207419" cy="5174455"/>
          </a:xfrm>
          <a:prstGeom prst="roundRect">
            <a:avLst>
              <a:gd name="adj" fmla="val 12713"/>
            </a:avLst>
          </a:prstGeom>
          <a:solidFill>
            <a:schemeClr val="accent2"/>
          </a:solidFill>
        </p:spPr>
        <p:txBody>
          <a:bodyPr anchor="ctr"/>
          <a:lstStyle>
            <a:lvl1pPr marL="0" indent="0" algn="ctr">
              <a:buNone/>
              <a:defRPr sz="1600">
                <a:solidFill>
                  <a:schemeClr val="bg1"/>
                </a:solidFill>
                <a:latin typeface="Myriad Pro" panose="020B0503030403020204" pitchFamily="34" charset="0"/>
              </a:defRPr>
            </a:lvl1pPr>
          </a:lstStyle>
          <a:p>
            <a:r>
              <a:rPr lang="en-US"/>
              <a:t>Click icon to add picture</a:t>
            </a:r>
          </a:p>
        </p:txBody>
      </p:sp>
      <p:pic>
        <p:nvPicPr>
          <p:cNvPr id="3" name="Graphic 2">
            <a:extLst>
              <a:ext uri="{FF2B5EF4-FFF2-40B4-BE49-F238E27FC236}">
                <a16:creationId xmlns:a16="http://schemas.microsoft.com/office/drawing/2014/main" id="{B610A466-36AE-FE18-EF91-3B2FAA677A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3179804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chre Fill with Image">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D1B5AF4E-8352-90B4-7535-5CF603380479}"/>
              </a:ext>
            </a:extLst>
          </p:cNvPr>
          <p:cNvSpPr>
            <a:spLocks noGrp="1"/>
          </p:cNvSpPr>
          <p:nvPr>
            <p:ph type="pic" sz="quarter" idx="13"/>
          </p:nvPr>
        </p:nvSpPr>
        <p:spPr>
          <a:xfrm>
            <a:off x="8586788"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a:t>Click icon to add picture</a:t>
            </a:r>
            <a:endParaRPr lang="en-GB"/>
          </a:p>
        </p:txBody>
      </p:sp>
      <p:sp>
        <p:nvSpPr>
          <p:cNvPr id="2" name="Rectangle 1">
            <a:extLst>
              <a:ext uri="{FF2B5EF4-FFF2-40B4-BE49-F238E27FC236}">
                <a16:creationId xmlns:a16="http://schemas.microsoft.com/office/drawing/2014/main" id="{DFB7EEA3-021E-244E-6850-27C92CA143DB}"/>
              </a:ext>
            </a:extLst>
          </p:cNvPr>
          <p:cNvSpPr/>
          <p:nvPr userDrawn="1"/>
        </p:nvSpPr>
        <p:spPr>
          <a:xfrm flipH="1">
            <a:off x="0" y="0"/>
            <a:ext cx="8586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9" y="365127"/>
            <a:ext cx="7159734"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p>
        </p:txBody>
      </p:sp>
      <p:grpSp>
        <p:nvGrpSpPr>
          <p:cNvPr id="16" name="Group 15">
            <a:extLst>
              <a:ext uri="{FF2B5EF4-FFF2-40B4-BE49-F238E27FC236}">
                <a16:creationId xmlns:a16="http://schemas.microsoft.com/office/drawing/2014/main" id="{AC545754-62C8-4F9B-377F-78E327AEB6D6}"/>
              </a:ext>
            </a:extLst>
          </p:cNvPr>
          <p:cNvGrpSpPr/>
          <p:nvPr userDrawn="1"/>
        </p:nvGrpSpPr>
        <p:grpSpPr>
          <a:xfrm>
            <a:off x="7178972" y="6352840"/>
            <a:ext cx="948915" cy="280064"/>
            <a:chOff x="10619594" y="471301"/>
            <a:chExt cx="948915" cy="280064"/>
          </a:xfrm>
          <a:solidFill>
            <a:schemeClr val="bg1"/>
          </a:solidFill>
        </p:grpSpPr>
        <p:sp>
          <p:nvSpPr>
            <p:cNvPr id="9" name="Freeform: Shape 8">
              <a:extLst>
                <a:ext uri="{FF2B5EF4-FFF2-40B4-BE49-F238E27FC236}">
                  <a16:creationId xmlns:a16="http://schemas.microsoft.com/office/drawing/2014/main" id="{A3E809C2-FC56-488E-4FD5-3784481A793E}"/>
                </a:ext>
              </a:extLst>
            </p:cNvPr>
            <p:cNvSpPr/>
            <p:nvPr/>
          </p:nvSpPr>
          <p:spPr>
            <a:xfrm>
              <a:off x="10619594" y="477245"/>
              <a:ext cx="254303" cy="269892"/>
            </a:xfrm>
            <a:custGeom>
              <a:avLst/>
              <a:gdLst>
                <a:gd name="connsiteX0" fmla="*/ 97758 w 254303"/>
                <a:gd name="connsiteY0" fmla="*/ 0 h 269892"/>
                <a:gd name="connsiteX1" fmla="*/ 76886 w 254303"/>
                <a:gd name="connsiteY1" fmla="*/ 108988 h 269892"/>
                <a:gd name="connsiteX2" fmla="*/ 186533 w 254303"/>
                <a:gd name="connsiteY2" fmla="*/ 108988 h 269892"/>
                <a:gd name="connsiteX3" fmla="*/ 207406 w 254303"/>
                <a:gd name="connsiteY3" fmla="*/ 0 h 269892"/>
                <a:gd name="connsiteX4" fmla="*/ 254304 w 254303"/>
                <a:gd name="connsiteY4" fmla="*/ 0 h 269892"/>
                <a:gd name="connsiteX5" fmla="*/ 203047 w 254303"/>
                <a:gd name="connsiteY5" fmla="*/ 269893 h 269892"/>
                <a:gd name="connsiteX6" fmla="*/ 156149 w 254303"/>
                <a:gd name="connsiteY6" fmla="*/ 269893 h 269892"/>
                <a:gd name="connsiteX7" fmla="*/ 179003 w 254303"/>
                <a:gd name="connsiteY7" fmla="*/ 150205 h 269892"/>
                <a:gd name="connsiteX8" fmla="*/ 69223 w 254303"/>
                <a:gd name="connsiteY8" fmla="*/ 150205 h 269892"/>
                <a:gd name="connsiteX9" fmla="*/ 46501 w 254303"/>
                <a:gd name="connsiteY9" fmla="*/ 269893 h 269892"/>
                <a:gd name="connsiteX10" fmla="*/ 0 w 254303"/>
                <a:gd name="connsiteY10" fmla="*/ 269893 h 269892"/>
                <a:gd name="connsiteX11" fmla="*/ 51257 w 254303"/>
                <a:gd name="connsiteY11" fmla="*/ 0 h 26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303" h="269892">
                  <a:moveTo>
                    <a:pt x="97758" y="0"/>
                  </a:moveTo>
                  <a:lnTo>
                    <a:pt x="76886" y="108988"/>
                  </a:lnTo>
                  <a:lnTo>
                    <a:pt x="186533" y="108988"/>
                  </a:lnTo>
                  <a:lnTo>
                    <a:pt x="207406" y="0"/>
                  </a:lnTo>
                  <a:lnTo>
                    <a:pt x="254304" y="0"/>
                  </a:lnTo>
                  <a:lnTo>
                    <a:pt x="203047" y="269893"/>
                  </a:lnTo>
                  <a:lnTo>
                    <a:pt x="156149" y="269893"/>
                  </a:lnTo>
                  <a:lnTo>
                    <a:pt x="179003" y="150205"/>
                  </a:lnTo>
                  <a:lnTo>
                    <a:pt x="69223" y="150205"/>
                  </a:lnTo>
                  <a:lnTo>
                    <a:pt x="46501" y="269893"/>
                  </a:lnTo>
                  <a:lnTo>
                    <a:pt x="0" y="269893"/>
                  </a:lnTo>
                  <a:lnTo>
                    <a:pt x="51257" y="0"/>
                  </a:lnTo>
                  <a:close/>
                </a:path>
              </a:pathLst>
            </a:custGeom>
            <a:grpFill/>
            <a:ln w="131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AE888A7-D885-E062-0512-780675D0D282}"/>
                </a:ext>
              </a:extLst>
            </p:cNvPr>
            <p:cNvSpPr/>
            <p:nvPr/>
          </p:nvSpPr>
          <p:spPr>
            <a:xfrm>
              <a:off x="10866367" y="471301"/>
              <a:ext cx="97229" cy="275837"/>
            </a:xfrm>
            <a:custGeom>
              <a:avLst/>
              <a:gdLst>
                <a:gd name="connsiteX0" fmla="*/ 0 w 97229"/>
                <a:gd name="connsiteY0" fmla="*/ 275838 h 275837"/>
                <a:gd name="connsiteX1" fmla="*/ 37254 w 97229"/>
                <a:gd name="connsiteY1" fmla="*/ 80849 h 275837"/>
                <a:gd name="connsiteX2" fmla="*/ 83755 w 97229"/>
                <a:gd name="connsiteY2" fmla="*/ 80849 h 275837"/>
                <a:gd name="connsiteX3" fmla="*/ 46898 w 97229"/>
                <a:gd name="connsiteY3" fmla="*/ 275838 h 275837"/>
                <a:gd name="connsiteX4" fmla="*/ 0 w 97229"/>
                <a:gd name="connsiteY4" fmla="*/ 275838 h 275837"/>
                <a:gd name="connsiteX5" fmla="*/ 68035 w 97229"/>
                <a:gd name="connsiteY5" fmla="*/ 52842 h 275837"/>
                <a:gd name="connsiteX6" fmla="*/ 44388 w 97229"/>
                <a:gd name="connsiteY6" fmla="*/ 28007 h 275837"/>
                <a:gd name="connsiteX7" fmla="*/ 72394 w 97229"/>
                <a:gd name="connsiteY7" fmla="*/ 0 h 275837"/>
                <a:gd name="connsiteX8" fmla="*/ 97230 w 97229"/>
                <a:gd name="connsiteY8" fmla="*/ 24836 h 275837"/>
                <a:gd name="connsiteX9" fmla="*/ 68431 w 97229"/>
                <a:gd name="connsiteY9" fmla="*/ 52842 h 275837"/>
                <a:gd name="connsiteX10" fmla="*/ 68035 w 97229"/>
                <a:gd name="connsiteY10" fmla="*/ 52842 h 2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29" h="275837">
                  <a:moveTo>
                    <a:pt x="0" y="275838"/>
                  </a:moveTo>
                  <a:lnTo>
                    <a:pt x="37254" y="80849"/>
                  </a:lnTo>
                  <a:lnTo>
                    <a:pt x="83755" y="80849"/>
                  </a:lnTo>
                  <a:lnTo>
                    <a:pt x="46898" y="275838"/>
                  </a:lnTo>
                  <a:lnTo>
                    <a:pt x="0" y="275838"/>
                  </a:lnTo>
                  <a:close/>
                  <a:moveTo>
                    <a:pt x="68035" y="52842"/>
                  </a:moveTo>
                  <a:cubicBezTo>
                    <a:pt x="54031" y="52842"/>
                    <a:pt x="44388" y="42802"/>
                    <a:pt x="44388" y="28007"/>
                  </a:cubicBezTo>
                  <a:cubicBezTo>
                    <a:pt x="44388" y="11625"/>
                    <a:pt x="57202" y="0"/>
                    <a:pt x="72394" y="0"/>
                  </a:cubicBezTo>
                  <a:cubicBezTo>
                    <a:pt x="87190" y="0"/>
                    <a:pt x="97230" y="10040"/>
                    <a:pt x="97230" y="24836"/>
                  </a:cubicBezTo>
                  <a:cubicBezTo>
                    <a:pt x="96834" y="42010"/>
                    <a:pt x="84019" y="52842"/>
                    <a:pt x="68431" y="52842"/>
                  </a:cubicBezTo>
                  <a:lnTo>
                    <a:pt x="68035" y="52842"/>
                  </a:lnTo>
                  <a:close/>
                </a:path>
              </a:pathLst>
            </a:custGeom>
            <a:grpFill/>
            <a:ln w="131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ACD8601-035F-B069-92C5-B0BB598FBF27}"/>
                </a:ext>
              </a:extLst>
            </p:cNvPr>
            <p:cNvSpPr/>
            <p:nvPr/>
          </p:nvSpPr>
          <p:spPr>
            <a:xfrm>
              <a:off x="10952632" y="473414"/>
              <a:ext cx="193535" cy="277951"/>
            </a:xfrm>
            <a:custGeom>
              <a:avLst/>
              <a:gdLst>
                <a:gd name="connsiteX0" fmla="*/ 16249 w 193535"/>
                <a:gd name="connsiteY0" fmla="*/ 220485 h 277951"/>
                <a:gd name="connsiteX1" fmla="*/ 77150 w 193535"/>
                <a:gd name="connsiteY1" fmla="*/ 237659 h 277951"/>
                <a:gd name="connsiteX2" fmla="*/ 126822 w 193535"/>
                <a:gd name="connsiteY2" fmla="*/ 197631 h 277951"/>
                <a:gd name="connsiteX3" fmla="*/ 89171 w 193535"/>
                <a:gd name="connsiteY3" fmla="*/ 154036 h 277951"/>
                <a:gd name="connsiteX4" fmla="*/ 34215 w 193535"/>
                <a:gd name="connsiteY4" fmla="*/ 83623 h 277951"/>
                <a:gd name="connsiteX5" fmla="*/ 133559 w 193535"/>
                <a:gd name="connsiteY5" fmla="*/ 0 h 277951"/>
                <a:gd name="connsiteX6" fmla="*/ 193535 w 193535"/>
                <a:gd name="connsiteY6" fmla="*/ 13607 h 277951"/>
                <a:gd name="connsiteX7" fmla="*/ 178343 w 193535"/>
                <a:gd name="connsiteY7" fmla="*/ 52050 h 277951"/>
                <a:gd name="connsiteX8" fmla="*/ 129464 w 193535"/>
                <a:gd name="connsiteY8" fmla="*/ 40028 h 277951"/>
                <a:gd name="connsiteX9" fmla="*/ 82962 w 193535"/>
                <a:gd name="connsiteY9" fmla="*/ 75300 h 277951"/>
                <a:gd name="connsiteX10" fmla="*/ 123387 w 193535"/>
                <a:gd name="connsiteY10" fmla="*/ 118896 h 277951"/>
                <a:gd name="connsiteX11" fmla="*/ 175833 w 193535"/>
                <a:gd name="connsiteY11" fmla="*/ 190629 h 277951"/>
                <a:gd name="connsiteX12" fmla="*/ 71733 w 193535"/>
                <a:gd name="connsiteY12" fmla="*/ 277951 h 277951"/>
                <a:gd name="connsiteX13" fmla="*/ 0 w 193535"/>
                <a:gd name="connsiteY13" fmla="*/ 259192 h 277951"/>
                <a:gd name="connsiteX14" fmla="*/ 16249 w 193535"/>
                <a:gd name="connsiteY14" fmla="*/ 220485 h 2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535" h="277951">
                  <a:moveTo>
                    <a:pt x="16249" y="220485"/>
                  </a:moveTo>
                  <a:cubicBezTo>
                    <a:pt x="31838" y="230525"/>
                    <a:pt x="53503" y="237659"/>
                    <a:pt x="77150" y="237659"/>
                  </a:cubicBezTo>
                  <a:cubicBezTo>
                    <a:pt x="103175" y="237659"/>
                    <a:pt x="126822" y="223656"/>
                    <a:pt x="126822" y="197631"/>
                  </a:cubicBezTo>
                  <a:cubicBezTo>
                    <a:pt x="126822" y="180061"/>
                    <a:pt x="115196" y="168039"/>
                    <a:pt x="89171" y="154036"/>
                  </a:cubicBezTo>
                  <a:cubicBezTo>
                    <a:pt x="57862" y="137258"/>
                    <a:pt x="34215" y="115989"/>
                    <a:pt x="34215" y="83623"/>
                  </a:cubicBezTo>
                  <a:cubicBezTo>
                    <a:pt x="34215" y="31970"/>
                    <a:pt x="79131" y="0"/>
                    <a:pt x="133559" y="0"/>
                  </a:cubicBezTo>
                  <a:cubicBezTo>
                    <a:pt x="163547" y="0"/>
                    <a:pt x="182834" y="7266"/>
                    <a:pt x="193535" y="13607"/>
                  </a:cubicBezTo>
                  <a:lnTo>
                    <a:pt x="178343" y="52050"/>
                  </a:lnTo>
                  <a:cubicBezTo>
                    <a:pt x="169492" y="47294"/>
                    <a:pt x="151525" y="39632"/>
                    <a:pt x="129464" y="40028"/>
                  </a:cubicBezTo>
                  <a:cubicBezTo>
                    <a:pt x="99872" y="40028"/>
                    <a:pt x="82962" y="57202"/>
                    <a:pt x="82962" y="75300"/>
                  </a:cubicBezTo>
                  <a:cubicBezTo>
                    <a:pt x="82962" y="93663"/>
                    <a:pt x="98155" y="104892"/>
                    <a:pt x="123387" y="118896"/>
                  </a:cubicBezTo>
                  <a:cubicBezTo>
                    <a:pt x="156281" y="136069"/>
                    <a:pt x="175833" y="157735"/>
                    <a:pt x="175833" y="190629"/>
                  </a:cubicBezTo>
                  <a:cubicBezTo>
                    <a:pt x="175833" y="244661"/>
                    <a:pt x="131842" y="277951"/>
                    <a:pt x="71733" y="277951"/>
                  </a:cubicBezTo>
                  <a:cubicBezTo>
                    <a:pt x="38839" y="277555"/>
                    <a:pt x="12022" y="268308"/>
                    <a:pt x="0" y="259192"/>
                  </a:cubicBezTo>
                  <a:lnTo>
                    <a:pt x="16249" y="220485"/>
                  </a:lnTo>
                  <a:close/>
                </a:path>
              </a:pathLst>
            </a:custGeom>
            <a:grpFill/>
            <a:ln w="131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18AFABE-439D-43B3-FE08-009FEDF8D98F}"/>
                </a:ext>
              </a:extLst>
            </p:cNvPr>
            <p:cNvSpPr/>
            <p:nvPr/>
          </p:nvSpPr>
          <p:spPr>
            <a:xfrm>
              <a:off x="11150791" y="477377"/>
              <a:ext cx="200933" cy="269760"/>
            </a:xfrm>
            <a:custGeom>
              <a:avLst/>
              <a:gdLst>
                <a:gd name="connsiteX0" fmla="*/ 166585 w 200933"/>
                <a:gd name="connsiteY0" fmla="*/ 149676 h 269760"/>
                <a:gd name="connsiteX1" fmla="*/ 69620 w 200933"/>
                <a:gd name="connsiteY1" fmla="*/ 149676 h 269760"/>
                <a:gd name="connsiteX2" fmla="*/ 54428 w 200933"/>
                <a:gd name="connsiteY2" fmla="*/ 230129 h 269760"/>
                <a:gd name="connsiteX3" fmla="*/ 163283 w 200933"/>
                <a:gd name="connsiteY3" fmla="*/ 230129 h 269760"/>
                <a:gd name="connsiteX4" fmla="*/ 155753 w 200933"/>
                <a:gd name="connsiteY4" fmla="*/ 269761 h 269760"/>
                <a:gd name="connsiteX5" fmla="*/ 0 w 200933"/>
                <a:gd name="connsiteY5" fmla="*/ 269761 h 269760"/>
                <a:gd name="connsiteX6" fmla="*/ 51257 w 200933"/>
                <a:gd name="connsiteY6" fmla="*/ 0 h 269760"/>
                <a:gd name="connsiteX7" fmla="*/ 200933 w 200933"/>
                <a:gd name="connsiteY7" fmla="*/ 0 h 269760"/>
                <a:gd name="connsiteX8" fmla="*/ 193403 w 200933"/>
                <a:gd name="connsiteY8" fmla="*/ 39500 h 269760"/>
                <a:gd name="connsiteX9" fmla="*/ 90493 w 200933"/>
                <a:gd name="connsiteY9" fmla="*/ 39500 h 269760"/>
                <a:gd name="connsiteX10" fmla="*/ 76886 w 200933"/>
                <a:gd name="connsiteY10" fmla="*/ 110441 h 269760"/>
                <a:gd name="connsiteX11" fmla="*/ 174116 w 200933"/>
                <a:gd name="connsiteY11" fmla="*/ 11044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3" h="269760">
                  <a:moveTo>
                    <a:pt x="166585" y="149676"/>
                  </a:moveTo>
                  <a:lnTo>
                    <a:pt x="69620" y="149676"/>
                  </a:lnTo>
                  <a:lnTo>
                    <a:pt x="54428" y="230129"/>
                  </a:lnTo>
                  <a:lnTo>
                    <a:pt x="163283" y="230129"/>
                  </a:lnTo>
                  <a:lnTo>
                    <a:pt x="155753" y="269761"/>
                  </a:lnTo>
                  <a:lnTo>
                    <a:pt x="0" y="269761"/>
                  </a:lnTo>
                  <a:lnTo>
                    <a:pt x="51257" y="0"/>
                  </a:lnTo>
                  <a:lnTo>
                    <a:pt x="200933" y="0"/>
                  </a:lnTo>
                  <a:lnTo>
                    <a:pt x="193403" y="39500"/>
                  </a:lnTo>
                  <a:lnTo>
                    <a:pt x="90493" y="39500"/>
                  </a:lnTo>
                  <a:lnTo>
                    <a:pt x="76886" y="110441"/>
                  </a:lnTo>
                  <a:lnTo>
                    <a:pt x="174116" y="110441"/>
                  </a:lnTo>
                  <a:close/>
                </a:path>
              </a:pathLst>
            </a:custGeom>
            <a:grpFill/>
            <a:ln w="131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B773FD2-6F9D-E4DD-19D4-D88841B1EAAD}"/>
                </a:ext>
              </a:extLst>
            </p:cNvPr>
            <p:cNvSpPr/>
            <p:nvPr/>
          </p:nvSpPr>
          <p:spPr>
            <a:xfrm>
              <a:off x="11363878" y="477377"/>
              <a:ext cx="204631" cy="269760"/>
            </a:xfrm>
            <a:custGeom>
              <a:avLst/>
              <a:gdLst>
                <a:gd name="connsiteX0" fmla="*/ 74508 w 204631"/>
                <a:gd name="connsiteY0" fmla="*/ 40821 h 269760"/>
                <a:gd name="connsiteX1" fmla="*/ 0 w 204631"/>
                <a:gd name="connsiteY1" fmla="*/ 40821 h 269760"/>
                <a:gd name="connsiteX2" fmla="*/ 7926 w 204631"/>
                <a:gd name="connsiteY2" fmla="*/ 0 h 269760"/>
                <a:gd name="connsiteX3" fmla="*/ 204632 w 204631"/>
                <a:gd name="connsiteY3" fmla="*/ 0 h 269760"/>
                <a:gd name="connsiteX4" fmla="*/ 196573 w 204631"/>
                <a:gd name="connsiteY4" fmla="*/ 40821 h 269760"/>
                <a:gd name="connsiteX5" fmla="*/ 121273 w 204631"/>
                <a:gd name="connsiteY5" fmla="*/ 40821 h 269760"/>
                <a:gd name="connsiteX6" fmla="*/ 78075 w 204631"/>
                <a:gd name="connsiteY6" fmla="*/ 269761 h 269760"/>
                <a:gd name="connsiteX7" fmla="*/ 31177 w 204631"/>
                <a:gd name="connsiteY7" fmla="*/ 26976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31" h="269760">
                  <a:moveTo>
                    <a:pt x="74508" y="40821"/>
                  </a:moveTo>
                  <a:lnTo>
                    <a:pt x="0" y="40821"/>
                  </a:lnTo>
                  <a:lnTo>
                    <a:pt x="7926" y="0"/>
                  </a:lnTo>
                  <a:lnTo>
                    <a:pt x="204632" y="0"/>
                  </a:lnTo>
                  <a:lnTo>
                    <a:pt x="196573" y="40821"/>
                  </a:lnTo>
                  <a:lnTo>
                    <a:pt x="121273" y="40821"/>
                  </a:lnTo>
                  <a:lnTo>
                    <a:pt x="78075" y="269761"/>
                  </a:lnTo>
                  <a:lnTo>
                    <a:pt x="31177" y="269761"/>
                  </a:lnTo>
                  <a:close/>
                </a:path>
              </a:pathLst>
            </a:custGeom>
            <a:grpFill/>
            <a:ln w="131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5160DD-59D0-5400-9482-920559D3D1C4}"/>
                </a:ext>
              </a:extLst>
            </p:cNvPr>
            <p:cNvSpPr/>
            <p:nvPr/>
          </p:nvSpPr>
          <p:spPr>
            <a:xfrm>
              <a:off x="11493474" y="682274"/>
              <a:ext cx="63807" cy="63807"/>
            </a:xfrm>
            <a:custGeom>
              <a:avLst/>
              <a:gdLst>
                <a:gd name="connsiteX0" fmla="*/ 54428 w 63807"/>
                <a:gd name="connsiteY0" fmla="*/ 54428 h 63807"/>
                <a:gd name="connsiteX1" fmla="*/ 31837 w 63807"/>
                <a:gd name="connsiteY1" fmla="*/ 63807 h 63807"/>
                <a:gd name="connsiteX2" fmla="*/ 9247 w 63807"/>
                <a:gd name="connsiteY2" fmla="*/ 54428 h 63807"/>
                <a:gd name="connsiteX3" fmla="*/ 0 w 63807"/>
                <a:gd name="connsiteY3" fmla="*/ 31838 h 63807"/>
                <a:gd name="connsiteX4" fmla="*/ 9379 w 63807"/>
                <a:gd name="connsiteY4" fmla="*/ 9247 h 63807"/>
                <a:gd name="connsiteX5" fmla="*/ 31837 w 63807"/>
                <a:gd name="connsiteY5" fmla="*/ 0 h 63807"/>
                <a:gd name="connsiteX6" fmla="*/ 54428 w 63807"/>
                <a:gd name="connsiteY6" fmla="*/ 9247 h 63807"/>
                <a:gd name="connsiteX7" fmla="*/ 63807 w 63807"/>
                <a:gd name="connsiteY7" fmla="*/ 31838 h 63807"/>
                <a:gd name="connsiteX8" fmla="*/ 54428 w 63807"/>
                <a:gd name="connsiteY8" fmla="*/ 54428 h 63807"/>
                <a:gd name="connsiteX9" fmla="*/ 12418 w 63807"/>
                <a:gd name="connsiteY9" fmla="*/ 12418 h 63807"/>
                <a:gd name="connsiteX10" fmla="*/ 4359 w 63807"/>
                <a:gd name="connsiteY10" fmla="*/ 31838 h 63807"/>
                <a:gd name="connsiteX11" fmla="*/ 12286 w 63807"/>
                <a:gd name="connsiteY11" fmla="*/ 51389 h 63807"/>
                <a:gd name="connsiteX12" fmla="*/ 31705 w 63807"/>
                <a:gd name="connsiteY12" fmla="*/ 59448 h 63807"/>
                <a:gd name="connsiteX13" fmla="*/ 51125 w 63807"/>
                <a:gd name="connsiteY13" fmla="*/ 51389 h 63807"/>
                <a:gd name="connsiteX14" fmla="*/ 59183 w 63807"/>
                <a:gd name="connsiteY14" fmla="*/ 31838 h 63807"/>
                <a:gd name="connsiteX15" fmla="*/ 51125 w 63807"/>
                <a:gd name="connsiteY15" fmla="*/ 12418 h 63807"/>
                <a:gd name="connsiteX16" fmla="*/ 31705 w 63807"/>
                <a:gd name="connsiteY16" fmla="*/ 4360 h 63807"/>
                <a:gd name="connsiteX17" fmla="*/ 12418 w 63807"/>
                <a:gd name="connsiteY17" fmla="*/ 12418 h 63807"/>
                <a:gd name="connsiteX18" fmla="*/ 31309 w 63807"/>
                <a:gd name="connsiteY18" fmla="*/ 14267 h 63807"/>
                <a:gd name="connsiteX19" fmla="*/ 40953 w 63807"/>
                <a:gd name="connsiteY19" fmla="*/ 15589 h 63807"/>
                <a:gd name="connsiteX20" fmla="*/ 46369 w 63807"/>
                <a:gd name="connsiteY20" fmla="*/ 24440 h 63807"/>
                <a:gd name="connsiteX21" fmla="*/ 42934 w 63807"/>
                <a:gd name="connsiteY21" fmla="*/ 31309 h 63807"/>
                <a:gd name="connsiteX22" fmla="*/ 37914 w 63807"/>
                <a:gd name="connsiteY22" fmla="*/ 33027 h 63807"/>
                <a:gd name="connsiteX23" fmla="*/ 43859 w 63807"/>
                <a:gd name="connsiteY23" fmla="*/ 36461 h 63807"/>
                <a:gd name="connsiteX24" fmla="*/ 45709 w 63807"/>
                <a:gd name="connsiteY24" fmla="*/ 41878 h 63807"/>
                <a:gd name="connsiteX25" fmla="*/ 45709 w 63807"/>
                <a:gd name="connsiteY25" fmla="*/ 44388 h 63807"/>
                <a:gd name="connsiteX26" fmla="*/ 45841 w 63807"/>
                <a:gd name="connsiteY26" fmla="*/ 47030 h 63807"/>
                <a:gd name="connsiteX27" fmla="*/ 46105 w 63807"/>
                <a:gd name="connsiteY27" fmla="*/ 48879 h 63807"/>
                <a:gd name="connsiteX28" fmla="*/ 46369 w 63807"/>
                <a:gd name="connsiteY28" fmla="*/ 49276 h 63807"/>
                <a:gd name="connsiteX29" fmla="*/ 40557 w 63807"/>
                <a:gd name="connsiteY29" fmla="*/ 49276 h 63807"/>
                <a:gd name="connsiteX30" fmla="*/ 40424 w 63807"/>
                <a:gd name="connsiteY30" fmla="*/ 48879 h 63807"/>
                <a:gd name="connsiteX31" fmla="*/ 40424 w 63807"/>
                <a:gd name="connsiteY31" fmla="*/ 48483 h 63807"/>
                <a:gd name="connsiteX32" fmla="*/ 40292 w 63807"/>
                <a:gd name="connsiteY32" fmla="*/ 47426 h 63807"/>
                <a:gd name="connsiteX33" fmla="*/ 40292 w 63807"/>
                <a:gd name="connsiteY33" fmla="*/ 44652 h 63807"/>
                <a:gd name="connsiteX34" fmla="*/ 36990 w 63807"/>
                <a:gd name="connsiteY34" fmla="*/ 36593 h 63807"/>
                <a:gd name="connsiteX35" fmla="*/ 30120 w 63807"/>
                <a:gd name="connsiteY35" fmla="*/ 35537 h 63807"/>
                <a:gd name="connsiteX36" fmla="*/ 25232 w 63807"/>
                <a:gd name="connsiteY36" fmla="*/ 35537 h 63807"/>
                <a:gd name="connsiteX37" fmla="*/ 25232 w 63807"/>
                <a:gd name="connsiteY37" fmla="*/ 49276 h 63807"/>
                <a:gd name="connsiteX38" fmla="*/ 19023 w 63807"/>
                <a:gd name="connsiteY38" fmla="*/ 49276 h 63807"/>
                <a:gd name="connsiteX39" fmla="*/ 19023 w 63807"/>
                <a:gd name="connsiteY39" fmla="*/ 14267 h 63807"/>
                <a:gd name="connsiteX40" fmla="*/ 31309 w 63807"/>
                <a:gd name="connsiteY40" fmla="*/ 14267 h 63807"/>
                <a:gd name="connsiteX41" fmla="*/ 37914 w 63807"/>
                <a:gd name="connsiteY41" fmla="*/ 19684 h 63807"/>
                <a:gd name="connsiteX42" fmla="*/ 30384 w 63807"/>
                <a:gd name="connsiteY42" fmla="*/ 18363 h 63807"/>
                <a:gd name="connsiteX43" fmla="*/ 25100 w 63807"/>
                <a:gd name="connsiteY43" fmla="*/ 18363 h 63807"/>
                <a:gd name="connsiteX44" fmla="*/ 25100 w 63807"/>
                <a:gd name="connsiteY44" fmla="*/ 31045 h 63807"/>
                <a:gd name="connsiteX45" fmla="*/ 30649 w 63807"/>
                <a:gd name="connsiteY45" fmla="*/ 31045 h 63807"/>
                <a:gd name="connsiteX46" fmla="*/ 36593 w 63807"/>
                <a:gd name="connsiteY46" fmla="*/ 30252 h 63807"/>
                <a:gd name="connsiteX47" fmla="*/ 40160 w 63807"/>
                <a:gd name="connsiteY47" fmla="*/ 24836 h 63807"/>
                <a:gd name="connsiteX48" fmla="*/ 37914 w 63807"/>
                <a:gd name="connsiteY48" fmla="*/ 19684 h 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807" h="63807">
                  <a:moveTo>
                    <a:pt x="54428" y="54428"/>
                  </a:moveTo>
                  <a:cubicBezTo>
                    <a:pt x="48219" y="60637"/>
                    <a:pt x="40689" y="63807"/>
                    <a:pt x="31837" y="63807"/>
                  </a:cubicBezTo>
                  <a:cubicBezTo>
                    <a:pt x="22986" y="63807"/>
                    <a:pt x="15456" y="60637"/>
                    <a:pt x="9247" y="54428"/>
                  </a:cubicBezTo>
                  <a:cubicBezTo>
                    <a:pt x="3038" y="48219"/>
                    <a:pt x="0" y="40689"/>
                    <a:pt x="0" y="31838"/>
                  </a:cubicBezTo>
                  <a:cubicBezTo>
                    <a:pt x="0" y="23119"/>
                    <a:pt x="3171" y="15589"/>
                    <a:pt x="9379" y="9247"/>
                  </a:cubicBezTo>
                  <a:cubicBezTo>
                    <a:pt x="15588" y="3038"/>
                    <a:pt x="23119" y="0"/>
                    <a:pt x="31837" y="0"/>
                  </a:cubicBezTo>
                  <a:cubicBezTo>
                    <a:pt x="40689" y="0"/>
                    <a:pt x="48219" y="3171"/>
                    <a:pt x="54428" y="9247"/>
                  </a:cubicBezTo>
                  <a:cubicBezTo>
                    <a:pt x="60637" y="15456"/>
                    <a:pt x="63807" y="22986"/>
                    <a:pt x="63807" y="31838"/>
                  </a:cubicBezTo>
                  <a:cubicBezTo>
                    <a:pt x="63807" y="40689"/>
                    <a:pt x="60769" y="48219"/>
                    <a:pt x="54428" y="54428"/>
                  </a:cubicBezTo>
                  <a:moveTo>
                    <a:pt x="12418" y="12418"/>
                  </a:moveTo>
                  <a:cubicBezTo>
                    <a:pt x="7134" y="17702"/>
                    <a:pt x="4359" y="24308"/>
                    <a:pt x="4359" y="31838"/>
                  </a:cubicBezTo>
                  <a:cubicBezTo>
                    <a:pt x="4359" y="39500"/>
                    <a:pt x="7002" y="45973"/>
                    <a:pt x="12286" y="51389"/>
                  </a:cubicBezTo>
                  <a:cubicBezTo>
                    <a:pt x="17570" y="56806"/>
                    <a:pt x="24043" y="59448"/>
                    <a:pt x="31705" y="59448"/>
                  </a:cubicBezTo>
                  <a:cubicBezTo>
                    <a:pt x="39368" y="59448"/>
                    <a:pt x="45841" y="56806"/>
                    <a:pt x="51125" y="51389"/>
                  </a:cubicBezTo>
                  <a:cubicBezTo>
                    <a:pt x="56409" y="45973"/>
                    <a:pt x="59183" y="39500"/>
                    <a:pt x="59183" y="31838"/>
                  </a:cubicBezTo>
                  <a:cubicBezTo>
                    <a:pt x="59183" y="24308"/>
                    <a:pt x="56541" y="17834"/>
                    <a:pt x="51125" y="12418"/>
                  </a:cubicBezTo>
                  <a:cubicBezTo>
                    <a:pt x="45841" y="7002"/>
                    <a:pt x="39235" y="4360"/>
                    <a:pt x="31705" y="4360"/>
                  </a:cubicBezTo>
                  <a:cubicBezTo>
                    <a:pt x="24308" y="4360"/>
                    <a:pt x="17834" y="7002"/>
                    <a:pt x="12418" y="12418"/>
                  </a:cubicBezTo>
                  <a:moveTo>
                    <a:pt x="31309" y="14267"/>
                  </a:moveTo>
                  <a:cubicBezTo>
                    <a:pt x="35669" y="14267"/>
                    <a:pt x="38839" y="14664"/>
                    <a:pt x="40953" y="15589"/>
                  </a:cubicBezTo>
                  <a:cubicBezTo>
                    <a:pt x="44520" y="17042"/>
                    <a:pt x="46369" y="20080"/>
                    <a:pt x="46369" y="24440"/>
                  </a:cubicBezTo>
                  <a:cubicBezTo>
                    <a:pt x="46369" y="27610"/>
                    <a:pt x="45180" y="29856"/>
                    <a:pt x="42934" y="31309"/>
                  </a:cubicBezTo>
                  <a:cubicBezTo>
                    <a:pt x="41745" y="32102"/>
                    <a:pt x="40028" y="32630"/>
                    <a:pt x="37914" y="33027"/>
                  </a:cubicBezTo>
                  <a:cubicBezTo>
                    <a:pt x="40557" y="33423"/>
                    <a:pt x="42670" y="34612"/>
                    <a:pt x="43859" y="36461"/>
                  </a:cubicBezTo>
                  <a:cubicBezTo>
                    <a:pt x="45180" y="38311"/>
                    <a:pt x="45709" y="40160"/>
                    <a:pt x="45709" y="41878"/>
                  </a:cubicBezTo>
                  <a:lnTo>
                    <a:pt x="45709" y="44388"/>
                  </a:lnTo>
                  <a:cubicBezTo>
                    <a:pt x="45709" y="45180"/>
                    <a:pt x="45709" y="46105"/>
                    <a:pt x="45841" y="47030"/>
                  </a:cubicBezTo>
                  <a:cubicBezTo>
                    <a:pt x="45973" y="47955"/>
                    <a:pt x="45973" y="48615"/>
                    <a:pt x="46105" y="48879"/>
                  </a:cubicBezTo>
                  <a:lnTo>
                    <a:pt x="46369" y="49276"/>
                  </a:lnTo>
                  <a:lnTo>
                    <a:pt x="40557" y="49276"/>
                  </a:lnTo>
                  <a:cubicBezTo>
                    <a:pt x="40557" y="49143"/>
                    <a:pt x="40424" y="49011"/>
                    <a:pt x="40424" y="48879"/>
                  </a:cubicBezTo>
                  <a:cubicBezTo>
                    <a:pt x="40424" y="48747"/>
                    <a:pt x="40424" y="48615"/>
                    <a:pt x="40424" y="48483"/>
                  </a:cubicBezTo>
                  <a:lnTo>
                    <a:pt x="40292" y="47426"/>
                  </a:lnTo>
                  <a:lnTo>
                    <a:pt x="40292" y="44652"/>
                  </a:lnTo>
                  <a:cubicBezTo>
                    <a:pt x="40292" y="40557"/>
                    <a:pt x="39235" y="37914"/>
                    <a:pt x="36990" y="36593"/>
                  </a:cubicBezTo>
                  <a:cubicBezTo>
                    <a:pt x="35669" y="35801"/>
                    <a:pt x="33423" y="35537"/>
                    <a:pt x="30120" y="35537"/>
                  </a:cubicBezTo>
                  <a:lnTo>
                    <a:pt x="25232" y="35537"/>
                  </a:lnTo>
                  <a:lnTo>
                    <a:pt x="25232" y="49276"/>
                  </a:lnTo>
                  <a:lnTo>
                    <a:pt x="19023" y="49276"/>
                  </a:lnTo>
                  <a:lnTo>
                    <a:pt x="19023" y="14267"/>
                  </a:lnTo>
                  <a:lnTo>
                    <a:pt x="31309" y="14267"/>
                  </a:lnTo>
                  <a:close/>
                  <a:moveTo>
                    <a:pt x="37914" y="19684"/>
                  </a:moveTo>
                  <a:cubicBezTo>
                    <a:pt x="36329" y="18759"/>
                    <a:pt x="33819" y="18363"/>
                    <a:pt x="30384" y="18363"/>
                  </a:cubicBezTo>
                  <a:lnTo>
                    <a:pt x="25100" y="18363"/>
                  </a:lnTo>
                  <a:lnTo>
                    <a:pt x="25100" y="31045"/>
                  </a:lnTo>
                  <a:lnTo>
                    <a:pt x="30649" y="31045"/>
                  </a:lnTo>
                  <a:cubicBezTo>
                    <a:pt x="33291" y="31045"/>
                    <a:pt x="35272" y="30781"/>
                    <a:pt x="36593" y="30252"/>
                  </a:cubicBezTo>
                  <a:cubicBezTo>
                    <a:pt x="38971" y="29328"/>
                    <a:pt x="40160" y="27478"/>
                    <a:pt x="40160" y="24836"/>
                  </a:cubicBezTo>
                  <a:cubicBezTo>
                    <a:pt x="40292" y="22326"/>
                    <a:pt x="39500" y="20609"/>
                    <a:pt x="37914" y="19684"/>
                  </a:cubicBezTo>
                </a:path>
              </a:pathLst>
            </a:custGeom>
            <a:grpFill/>
            <a:ln w="1313" cap="flat">
              <a:noFill/>
              <a:prstDash val="solid"/>
              <a:miter/>
            </a:ln>
          </p:spPr>
          <p:txBody>
            <a:bodyPr rtlCol="0" anchor="ctr"/>
            <a:lstStyle/>
            <a:p>
              <a:endParaRPr lang="en-GB"/>
            </a:p>
          </p:txBody>
        </p:sp>
      </p:grpSp>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accent2"/>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7171888" cy="3349839"/>
          </a:xfrm>
          <a:prstGeom prst="rect">
            <a:avLst/>
          </a:prstGeom>
        </p:spPr>
        <p:txBody>
          <a:bodyPr lIns="0" tIns="0" rIns="0" bIns="0"/>
          <a:lstStyle>
            <a:lvl1pPr marL="0" indent="0">
              <a:lnSpc>
                <a:spcPct val="110000"/>
              </a:lnSpc>
              <a:spcAft>
                <a:spcPts val="800"/>
              </a:spcAft>
              <a:buFont typeface="Arial" panose="020B0604020202020204" pitchFamily="34" charset="0"/>
              <a:buNone/>
              <a:defRPr>
                <a:solidFill>
                  <a:schemeClr val="bg1"/>
                </a:solidFill>
                <a:latin typeface="Myriad Pro" panose="020B0503030403020204" pitchFamily="34" charset="0"/>
              </a:defRPr>
            </a:lvl1pPr>
            <a:lvl2pPr marL="8001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2pPr>
            <a:lvl3pPr marL="12573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3pPr>
            <a:lvl4pPr marL="1657350" indent="-28575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Graphic 86">
            <a:extLst>
              <a:ext uri="{FF2B5EF4-FFF2-40B4-BE49-F238E27FC236}">
                <a16:creationId xmlns:a16="http://schemas.microsoft.com/office/drawing/2014/main" id="{80E34E19-58EB-D84F-ECD3-962841CCF5EF}"/>
              </a:ext>
            </a:extLst>
          </p:cNvPr>
          <p:cNvSpPr/>
          <p:nvPr userDrawn="1"/>
        </p:nvSpPr>
        <p:spPr>
          <a:xfrm>
            <a:off x="0" y="582114"/>
            <a:ext cx="1212405" cy="953520"/>
          </a:xfrm>
          <a:custGeom>
            <a:avLst/>
            <a:gdLst>
              <a:gd name="connsiteX0" fmla="*/ 212884 w 585692"/>
              <a:gd name="connsiteY0" fmla="*/ 460629 h 460629"/>
              <a:gd name="connsiteX1" fmla="*/ 0 w 585692"/>
              <a:gd name="connsiteY1" fmla="*/ 460629 h 460629"/>
              <a:gd name="connsiteX2" fmla="*/ 0 w 585692"/>
              <a:gd name="connsiteY2" fmla="*/ 308324 h 460629"/>
              <a:gd name="connsiteX3" fmla="*/ 16288 w 585692"/>
              <a:gd name="connsiteY3" fmla="*/ 162497 h 460629"/>
              <a:gd name="connsiteX4" fmla="*/ 76486 w 585692"/>
              <a:gd name="connsiteY4" fmla="*/ 66675 h 460629"/>
              <a:gd name="connsiteX5" fmla="*/ 188690 w 585692"/>
              <a:gd name="connsiteY5" fmla="*/ 0 h 460629"/>
              <a:gd name="connsiteX6" fmla="*/ 230410 w 585692"/>
              <a:gd name="connsiteY6" fmla="*/ 87916 h 460629"/>
              <a:gd name="connsiteX7" fmla="*/ 139160 w 585692"/>
              <a:gd name="connsiteY7" fmla="*/ 146971 h 460629"/>
              <a:gd name="connsiteX8" fmla="*/ 110014 w 585692"/>
              <a:gd name="connsiteY8" fmla="*/ 247745 h 460629"/>
              <a:gd name="connsiteX9" fmla="*/ 213074 w 585692"/>
              <a:gd name="connsiteY9" fmla="*/ 247745 h 460629"/>
              <a:gd name="connsiteX10" fmla="*/ 213074 w 585692"/>
              <a:gd name="connsiteY10" fmla="*/ 460629 h 460629"/>
              <a:gd name="connsiteX11" fmla="*/ 568262 w 585692"/>
              <a:gd name="connsiteY11" fmla="*/ 460629 h 460629"/>
              <a:gd name="connsiteX12" fmla="*/ 355378 w 585692"/>
              <a:gd name="connsiteY12" fmla="*/ 460629 h 460629"/>
              <a:gd name="connsiteX13" fmla="*/ 355378 w 585692"/>
              <a:gd name="connsiteY13" fmla="*/ 308324 h 460629"/>
              <a:gd name="connsiteX14" fmla="*/ 371666 w 585692"/>
              <a:gd name="connsiteY14" fmla="*/ 162116 h 460629"/>
              <a:gd name="connsiteX15" fmla="*/ 432245 w 585692"/>
              <a:gd name="connsiteY15" fmla="*/ 66675 h 460629"/>
              <a:gd name="connsiteX16" fmla="*/ 543973 w 585692"/>
              <a:gd name="connsiteY16" fmla="*/ 0 h 460629"/>
              <a:gd name="connsiteX17" fmla="*/ 585692 w 585692"/>
              <a:gd name="connsiteY17" fmla="*/ 87916 h 460629"/>
              <a:gd name="connsiteX18" fmla="*/ 494443 w 585692"/>
              <a:gd name="connsiteY18" fmla="*/ 146971 h 460629"/>
              <a:gd name="connsiteX19" fmla="*/ 465296 w 585692"/>
              <a:gd name="connsiteY19" fmla="*/ 247745 h 460629"/>
              <a:gd name="connsiteX20" fmla="*/ 568357 w 585692"/>
              <a:gd name="connsiteY20" fmla="*/ 247745 h 460629"/>
              <a:gd name="connsiteX21" fmla="*/ 568357 w 585692"/>
              <a:gd name="connsiteY21" fmla="*/ 460629 h 46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692" h="460629">
                <a:moveTo>
                  <a:pt x="212884" y="460629"/>
                </a:moveTo>
                <a:lnTo>
                  <a:pt x="0" y="460629"/>
                </a:lnTo>
                <a:lnTo>
                  <a:pt x="0" y="308324"/>
                </a:lnTo>
                <a:cubicBezTo>
                  <a:pt x="0" y="246698"/>
                  <a:pt x="5429" y="198120"/>
                  <a:pt x="16288" y="162497"/>
                </a:cubicBezTo>
                <a:cubicBezTo>
                  <a:pt x="27146" y="126873"/>
                  <a:pt x="47244" y="94964"/>
                  <a:pt x="76486" y="66675"/>
                </a:cubicBezTo>
                <a:cubicBezTo>
                  <a:pt x="105823" y="38386"/>
                  <a:pt x="143161" y="16193"/>
                  <a:pt x="188690" y="0"/>
                </a:cubicBezTo>
                <a:lnTo>
                  <a:pt x="230410" y="87916"/>
                </a:lnTo>
                <a:cubicBezTo>
                  <a:pt x="188024" y="102108"/>
                  <a:pt x="157544" y="121730"/>
                  <a:pt x="139160" y="146971"/>
                </a:cubicBezTo>
                <a:cubicBezTo>
                  <a:pt x="120682" y="172212"/>
                  <a:pt x="110966" y="205835"/>
                  <a:pt x="110014" y="247745"/>
                </a:cubicBezTo>
                <a:lnTo>
                  <a:pt x="213074" y="247745"/>
                </a:lnTo>
                <a:lnTo>
                  <a:pt x="213074" y="460629"/>
                </a:lnTo>
                <a:close/>
                <a:moveTo>
                  <a:pt x="568262" y="460629"/>
                </a:moveTo>
                <a:lnTo>
                  <a:pt x="355378" y="460629"/>
                </a:lnTo>
                <a:lnTo>
                  <a:pt x="355378" y="308324"/>
                </a:lnTo>
                <a:cubicBezTo>
                  <a:pt x="355378" y="246221"/>
                  <a:pt x="360807" y="197453"/>
                  <a:pt x="371666" y="162116"/>
                </a:cubicBezTo>
                <a:cubicBezTo>
                  <a:pt x="382524" y="126778"/>
                  <a:pt x="402717" y="94964"/>
                  <a:pt x="432245" y="66675"/>
                </a:cubicBezTo>
                <a:cubicBezTo>
                  <a:pt x="461772" y="38386"/>
                  <a:pt x="499015" y="16193"/>
                  <a:pt x="543973" y="0"/>
                </a:cubicBezTo>
                <a:lnTo>
                  <a:pt x="585692" y="87916"/>
                </a:lnTo>
                <a:cubicBezTo>
                  <a:pt x="543306" y="102108"/>
                  <a:pt x="512826" y="121730"/>
                  <a:pt x="494443" y="146971"/>
                </a:cubicBezTo>
                <a:cubicBezTo>
                  <a:pt x="475964" y="172212"/>
                  <a:pt x="466249" y="205835"/>
                  <a:pt x="465296" y="247745"/>
                </a:cubicBezTo>
                <a:lnTo>
                  <a:pt x="568357" y="247745"/>
                </a:lnTo>
                <a:lnTo>
                  <a:pt x="568357" y="460629"/>
                </a:lnTo>
                <a:close/>
              </a:path>
            </a:pathLst>
          </a:custGeom>
          <a:solidFill>
            <a:schemeClr val="bg1"/>
          </a:solidFill>
          <a:ln w="9525" cap="flat">
            <a:noFill/>
            <a:prstDash val="solid"/>
            <a:miter/>
          </a:ln>
        </p:spPr>
        <p:txBody>
          <a:bodyPr rtlCol="0" anchor="ctr"/>
          <a:lstStyle/>
          <a:p>
            <a:endParaRPr lang="en-GB"/>
          </a:p>
        </p:txBody>
      </p:sp>
      <p:sp>
        <p:nvSpPr>
          <p:cNvPr id="8" name="Graphic 89">
            <a:extLst>
              <a:ext uri="{FF2B5EF4-FFF2-40B4-BE49-F238E27FC236}">
                <a16:creationId xmlns:a16="http://schemas.microsoft.com/office/drawing/2014/main" id="{47D85FDB-93A4-562B-1E1A-4B6E4E93CDDE}"/>
              </a:ext>
            </a:extLst>
          </p:cNvPr>
          <p:cNvSpPr/>
          <p:nvPr userDrawn="1"/>
        </p:nvSpPr>
        <p:spPr>
          <a:xfrm>
            <a:off x="7388017" y="4591214"/>
            <a:ext cx="1198771" cy="940834"/>
          </a:xfrm>
          <a:custGeom>
            <a:avLst/>
            <a:gdLst>
              <a:gd name="connsiteX0" fmla="*/ 17431 w 587883"/>
              <a:gd name="connsiteY0" fmla="*/ 0 h 461390"/>
              <a:gd name="connsiteX1" fmla="*/ 230315 w 587883"/>
              <a:gd name="connsiteY1" fmla="*/ 0 h 461390"/>
              <a:gd name="connsiteX2" fmla="*/ 230315 w 587883"/>
              <a:gd name="connsiteY2" fmla="*/ 153067 h 461390"/>
              <a:gd name="connsiteX3" fmla="*/ 214408 w 587883"/>
              <a:gd name="connsiteY3" fmla="*/ 298514 h 461390"/>
              <a:gd name="connsiteX4" fmla="*/ 154210 w 587883"/>
              <a:gd name="connsiteY4" fmla="*/ 394335 h 461390"/>
              <a:gd name="connsiteX5" fmla="*/ 41720 w 587883"/>
              <a:gd name="connsiteY5" fmla="*/ 461391 h 461390"/>
              <a:gd name="connsiteX6" fmla="*/ 0 w 587883"/>
              <a:gd name="connsiteY6" fmla="*/ 372809 h 461390"/>
              <a:gd name="connsiteX7" fmla="*/ 91631 w 587883"/>
              <a:gd name="connsiteY7" fmla="*/ 313754 h 461390"/>
              <a:gd name="connsiteX8" fmla="*/ 120396 w 587883"/>
              <a:gd name="connsiteY8" fmla="*/ 212979 h 461390"/>
              <a:gd name="connsiteX9" fmla="*/ 17431 w 587883"/>
              <a:gd name="connsiteY9" fmla="*/ 212979 h 461390"/>
              <a:gd name="connsiteX10" fmla="*/ 17431 w 587883"/>
              <a:gd name="connsiteY10" fmla="*/ 0 h 461390"/>
              <a:gd name="connsiteX11" fmla="*/ 374999 w 587883"/>
              <a:gd name="connsiteY11" fmla="*/ 0 h 461390"/>
              <a:gd name="connsiteX12" fmla="*/ 587883 w 587883"/>
              <a:gd name="connsiteY12" fmla="*/ 0 h 461390"/>
              <a:gd name="connsiteX13" fmla="*/ 587883 w 587883"/>
              <a:gd name="connsiteY13" fmla="*/ 153067 h 461390"/>
              <a:gd name="connsiteX14" fmla="*/ 571595 w 587883"/>
              <a:gd name="connsiteY14" fmla="*/ 298514 h 461390"/>
              <a:gd name="connsiteX15" fmla="*/ 511016 w 587883"/>
              <a:gd name="connsiteY15" fmla="*/ 394335 h 461390"/>
              <a:gd name="connsiteX16" fmla="*/ 399288 w 587883"/>
              <a:gd name="connsiteY16" fmla="*/ 461391 h 461390"/>
              <a:gd name="connsiteX17" fmla="*/ 357569 w 587883"/>
              <a:gd name="connsiteY17" fmla="*/ 372713 h 461390"/>
              <a:gd name="connsiteX18" fmla="*/ 448818 w 587883"/>
              <a:gd name="connsiteY18" fmla="*/ 313658 h 461390"/>
              <a:gd name="connsiteX19" fmla="*/ 477203 w 587883"/>
              <a:gd name="connsiteY19" fmla="*/ 212884 h 461390"/>
              <a:gd name="connsiteX20" fmla="*/ 374904 w 587883"/>
              <a:gd name="connsiteY20" fmla="*/ 212884 h 461390"/>
              <a:gd name="connsiteX21" fmla="*/ 374904 w 587883"/>
              <a:gd name="connsiteY21" fmla="*/ 0 h 46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83" h="461390">
                <a:moveTo>
                  <a:pt x="17431" y="0"/>
                </a:moveTo>
                <a:lnTo>
                  <a:pt x="230315" y="0"/>
                </a:lnTo>
                <a:lnTo>
                  <a:pt x="230315" y="153067"/>
                </a:lnTo>
                <a:cubicBezTo>
                  <a:pt x="230315" y="214694"/>
                  <a:pt x="224981" y="263176"/>
                  <a:pt x="214408" y="298514"/>
                </a:cubicBezTo>
                <a:cubicBezTo>
                  <a:pt x="203835" y="333851"/>
                  <a:pt x="183737" y="365855"/>
                  <a:pt x="154210" y="394335"/>
                </a:cubicBezTo>
                <a:cubicBezTo>
                  <a:pt x="124682" y="422910"/>
                  <a:pt x="87154" y="445199"/>
                  <a:pt x="41720" y="461391"/>
                </a:cubicBezTo>
                <a:lnTo>
                  <a:pt x="0" y="372809"/>
                </a:lnTo>
                <a:cubicBezTo>
                  <a:pt x="42958" y="358712"/>
                  <a:pt x="73533" y="338995"/>
                  <a:pt x="91631" y="313754"/>
                </a:cubicBezTo>
                <a:cubicBezTo>
                  <a:pt x="109823" y="288512"/>
                  <a:pt x="119444" y="254889"/>
                  <a:pt x="120396" y="212979"/>
                </a:cubicBezTo>
                <a:lnTo>
                  <a:pt x="17431" y="212979"/>
                </a:lnTo>
                <a:lnTo>
                  <a:pt x="17431" y="0"/>
                </a:lnTo>
                <a:close/>
                <a:moveTo>
                  <a:pt x="374999" y="0"/>
                </a:moveTo>
                <a:lnTo>
                  <a:pt x="587883" y="0"/>
                </a:lnTo>
                <a:lnTo>
                  <a:pt x="587883" y="153067"/>
                </a:lnTo>
                <a:cubicBezTo>
                  <a:pt x="587883" y="214694"/>
                  <a:pt x="582454" y="263176"/>
                  <a:pt x="571595" y="298514"/>
                </a:cubicBezTo>
                <a:cubicBezTo>
                  <a:pt x="560737" y="333851"/>
                  <a:pt x="540544" y="365855"/>
                  <a:pt x="511016" y="394335"/>
                </a:cubicBezTo>
                <a:cubicBezTo>
                  <a:pt x="481489" y="422910"/>
                  <a:pt x="444246" y="445199"/>
                  <a:pt x="399288" y="461391"/>
                </a:cubicBezTo>
                <a:lnTo>
                  <a:pt x="357569" y="372713"/>
                </a:lnTo>
                <a:cubicBezTo>
                  <a:pt x="399955" y="358616"/>
                  <a:pt x="430435" y="338900"/>
                  <a:pt x="448818" y="313658"/>
                </a:cubicBezTo>
                <a:cubicBezTo>
                  <a:pt x="467297" y="288417"/>
                  <a:pt x="476726" y="254794"/>
                  <a:pt x="477203" y="212884"/>
                </a:cubicBezTo>
                <a:lnTo>
                  <a:pt x="374904" y="212884"/>
                </a:lnTo>
                <a:lnTo>
                  <a:pt x="374904" y="0"/>
                </a:lnTo>
                <a:close/>
              </a:path>
            </a:pathLst>
          </a:custGeom>
          <a:solidFill>
            <a:schemeClr val="bg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073452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chre Fill with Image (Flipped)">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D1B5AF4E-8352-90B4-7535-5CF603380479}"/>
              </a:ext>
            </a:extLst>
          </p:cNvPr>
          <p:cNvSpPr>
            <a:spLocks noGrp="1"/>
          </p:cNvSpPr>
          <p:nvPr>
            <p:ph type="pic" sz="quarter" idx="13"/>
          </p:nvPr>
        </p:nvSpPr>
        <p:spPr>
          <a:xfrm>
            <a:off x="0"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dirty="0"/>
              <a:t>Click icon to add picture</a:t>
            </a:r>
            <a:endParaRPr lang="en-GB" dirty="0"/>
          </a:p>
        </p:txBody>
      </p:sp>
      <p:sp>
        <p:nvSpPr>
          <p:cNvPr id="2" name="Rectangle 1">
            <a:extLst>
              <a:ext uri="{FF2B5EF4-FFF2-40B4-BE49-F238E27FC236}">
                <a16:creationId xmlns:a16="http://schemas.microsoft.com/office/drawing/2014/main" id="{DFB7EEA3-021E-244E-6850-27C92CA143DB}"/>
              </a:ext>
            </a:extLst>
          </p:cNvPr>
          <p:cNvSpPr/>
          <p:nvPr userDrawn="1"/>
        </p:nvSpPr>
        <p:spPr>
          <a:xfrm flipH="1">
            <a:off x="3605211" y="0"/>
            <a:ext cx="8586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3911906" y="365127"/>
            <a:ext cx="7159734"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endParaRPr lang="en-US" dirty="0"/>
          </a:p>
        </p:txBody>
      </p:sp>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3911905"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3911905" y="1415107"/>
            <a:ext cx="7171888" cy="3349839"/>
          </a:xfrm>
          <a:prstGeom prst="rect">
            <a:avLst/>
          </a:prstGeom>
        </p:spPr>
        <p:txBody>
          <a:bodyPr lIns="0" tIns="0" rIns="0" bIns="0"/>
          <a:lstStyle>
            <a:lvl1pPr marL="0" indent="0">
              <a:lnSpc>
                <a:spcPct val="110000"/>
              </a:lnSpc>
              <a:spcAft>
                <a:spcPts val="800"/>
              </a:spcAft>
              <a:buFont typeface="Arial" panose="020B0604020202020204" pitchFamily="34" charset="0"/>
              <a:buNone/>
              <a:defRPr>
                <a:solidFill>
                  <a:schemeClr val="bg1"/>
                </a:solidFill>
                <a:latin typeface="Myriad Pro" panose="020B0503030403020204" pitchFamily="34" charset="0"/>
              </a:defRPr>
            </a:lvl1pPr>
            <a:lvl2pPr marL="8001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2pPr>
            <a:lvl3pPr marL="12573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3pPr>
            <a:lvl4pPr marL="1657350" indent="-28575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D41FA5AE-8B38-BFD0-BC00-CC5ED8DD53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3007295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D1B5AF4E-8352-90B4-7535-5CF603380479}"/>
              </a:ext>
            </a:extLst>
          </p:cNvPr>
          <p:cNvSpPr>
            <a:spLocks noGrp="1"/>
          </p:cNvSpPr>
          <p:nvPr>
            <p:ph type="pic" sz="quarter" idx="13"/>
          </p:nvPr>
        </p:nvSpPr>
        <p:spPr>
          <a:xfrm>
            <a:off x="8586788"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a:t>Click icon to add picture</a:t>
            </a:r>
            <a:endParaRPr lang="en-GB"/>
          </a:p>
        </p:txBody>
      </p:sp>
      <p:sp>
        <p:nvSpPr>
          <p:cNvPr id="2" name="Rectangle 1">
            <a:extLst>
              <a:ext uri="{FF2B5EF4-FFF2-40B4-BE49-F238E27FC236}">
                <a16:creationId xmlns:a16="http://schemas.microsoft.com/office/drawing/2014/main" id="{DFB7EEA3-021E-244E-6850-27C92CA143DB}"/>
              </a:ext>
            </a:extLst>
          </p:cNvPr>
          <p:cNvSpPr/>
          <p:nvPr userDrawn="1"/>
        </p:nvSpPr>
        <p:spPr>
          <a:xfrm flipH="1">
            <a:off x="0" y="0"/>
            <a:ext cx="8586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grpSp>
        <p:nvGrpSpPr>
          <p:cNvPr id="16" name="Group 15">
            <a:extLst>
              <a:ext uri="{FF2B5EF4-FFF2-40B4-BE49-F238E27FC236}">
                <a16:creationId xmlns:a16="http://schemas.microsoft.com/office/drawing/2014/main" id="{AC545754-62C8-4F9B-377F-78E327AEB6D6}"/>
              </a:ext>
            </a:extLst>
          </p:cNvPr>
          <p:cNvGrpSpPr/>
          <p:nvPr userDrawn="1"/>
        </p:nvGrpSpPr>
        <p:grpSpPr>
          <a:xfrm>
            <a:off x="7178972" y="6352840"/>
            <a:ext cx="948915" cy="280064"/>
            <a:chOff x="10619594" y="471301"/>
            <a:chExt cx="948915" cy="280064"/>
          </a:xfrm>
          <a:solidFill>
            <a:schemeClr val="bg1"/>
          </a:solidFill>
        </p:grpSpPr>
        <p:sp>
          <p:nvSpPr>
            <p:cNvPr id="9" name="Freeform: Shape 8">
              <a:extLst>
                <a:ext uri="{FF2B5EF4-FFF2-40B4-BE49-F238E27FC236}">
                  <a16:creationId xmlns:a16="http://schemas.microsoft.com/office/drawing/2014/main" id="{A3E809C2-FC56-488E-4FD5-3784481A793E}"/>
                </a:ext>
              </a:extLst>
            </p:cNvPr>
            <p:cNvSpPr/>
            <p:nvPr/>
          </p:nvSpPr>
          <p:spPr>
            <a:xfrm>
              <a:off x="10619594" y="477245"/>
              <a:ext cx="254303" cy="269892"/>
            </a:xfrm>
            <a:custGeom>
              <a:avLst/>
              <a:gdLst>
                <a:gd name="connsiteX0" fmla="*/ 97758 w 254303"/>
                <a:gd name="connsiteY0" fmla="*/ 0 h 269892"/>
                <a:gd name="connsiteX1" fmla="*/ 76886 w 254303"/>
                <a:gd name="connsiteY1" fmla="*/ 108988 h 269892"/>
                <a:gd name="connsiteX2" fmla="*/ 186533 w 254303"/>
                <a:gd name="connsiteY2" fmla="*/ 108988 h 269892"/>
                <a:gd name="connsiteX3" fmla="*/ 207406 w 254303"/>
                <a:gd name="connsiteY3" fmla="*/ 0 h 269892"/>
                <a:gd name="connsiteX4" fmla="*/ 254304 w 254303"/>
                <a:gd name="connsiteY4" fmla="*/ 0 h 269892"/>
                <a:gd name="connsiteX5" fmla="*/ 203047 w 254303"/>
                <a:gd name="connsiteY5" fmla="*/ 269893 h 269892"/>
                <a:gd name="connsiteX6" fmla="*/ 156149 w 254303"/>
                <a:gd name="connsiteY6" fmla="*/ 269893 h 269892"/>
                <a:gd name="connsiteX7" fmla="*/ 179003 w 254303"/>
                <a:gd name="connsiteY7" fmla="*/ 150205 h 269892"/>
                <a:gd name="connsiteX8" fmla="*/ 69223 w 254303"/>
                <a:gd name="connsiteY8" fmla="*/ 150205 h 269892"/>
                <a:gd name="connsiteX9" fmla="*/ 46501 w 254303"/>
                <a:gd name="connsiteY9" fmla="*/ 269893 h 269892"/>
                <a:gd name="connsiteX10" fmla="*/ 0 w 254303"/>
                <a:gd name="connsiteY10" fmla="*/ 269893 h 269892"/>
                <a:gd name="connsiteX11" fmla="*/ 51257 w 254303"/>
                <a:gd name="connsiteY11" fmla="*/ 0 h 26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303" h="269892">
                  <a:moveTo>
                    <a:pt x="97758" y="0"/>
                  </a:moveTo>
                  <a:lnTo>
                    <a:pt x="76886" y="108988"/>
                  </a:lnTo>
                  <a:lnTo>
                    <a:pt x="186533" y="108988"/>
                  </a:lnTo>
                  <a:lnTo>
                    <a:pt x="207406" y="0"/>
                  </a:lnTo>
                  <a:lnTo>
                    <a:pt x="254304" y="0"/>
                  </a:lnTo>
                  <a:lnTo>
                    <a:pt x="203047" y="269893"/>
                  </a:lnTo>
                  <a:lnTo>
                    <a:pt x="156149" y="269893"/>
                  </a:lnTo>
                  <a:lnTo>
                    <a:pt x="179003" y="150205"/>
                  </a:lnTo>
                  <a:lnTo>
                    <a:pt x="69223" y="150205"/>
                  </a:lnTo>
                  <a:lnTo>
                    <a:pt x="46501" y="269893"/>
                  </a:lnTo>
                  <a:lnTo>
                    <a:pt x="0" y="269893"/>
                  </a:lnTo>
                  <a:lnTo>
                    <a:pt x="51257" y="0"/>
                  </a:lnTo>
                  <a:close/>
                </a:path>
              </a:pathLst>
            </a:custGeom>
            <a:grpFill/>
            <a:ln w="131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AE888A7-D885-E062-0512-780675D0D282}"/>
                </a:ext>
              </a:extLst>
            </p:cNvPr>
            <p:cNvSpPr/>
            <p:nvPr/>
          </p:nvSpPr>
          <p:spPr>
            <a:xfrm>
              <a:off x="10866367" y="471301"/>
              <a:ext cx="97229" cy="275837"/>
            </a:xfrm>
            <a:custGeom>
              <a:avLst/>
              <a:gdLst>
                <a:gd name="connsiteX0" fmla="*/ 0 w 97229"/>
                <a:gd name="connsiteY0" fmla="*/ 275838 h 275837"/>
                <a:gd name="connsiteX1" fmla="*/ 37254 w 97229"/>
                <a:gd name="connsiteY1" fmla="*/ 80849 h 275837"/>
                <a:gd name="connsiteX2" fmla="*/ 83755 w 97229"/>
                <a:gd name="connsiteY2" fmla="*/ 80849 h 275837"/>
                <a:gd name="connsiteX3" fmla="*/ 46898 w 97229"/>
                <a:gd name="connsiteY3" fmla="*/ 275838 h 275837"/>
                <a:gd name="connsiteX4" fmla="*/ 0 w 97229"/>
                <a:gd name="connsiteY4" fmla="*/ 275838 h 275837"/>
                <a:gd name="connsiteX5" fmla="*/ 68035 w 97229"/>
                <a:gd name="connsiteY5" fmla="*/ 52842 h 275837"/>
                <a:gd name="connsiteX6" fmla="*/ 44388 w 97229"/>
                <a:gd name="connsiteY6" fmla="*/ 28007 h 275837"/>
                <a:gd name="connsiteX7" fmla="*/ 72394 w 97229"/>
                <a:gd name="connsiteY7" fmla="*/ 0 h 275837"/>
                <a:gd name="connsiteX8" fmla="*/ 97230 w 97229"/>
                <a:gd name="connsiteY8" fmla="*/ 24836 h 275837"/>
                <a:gd name="connsiteX9" fmla="*/ 68431 w 97229"/>
                <a:gd name="connsiteY9" fmla="*/ 52842 h 275837"/>
                <a:gd name="connsiteX10" fmla="*/ 68035 w 97229"/>
                <a:gd name="connsiteY10" fmla="*/ 52842 h 2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29" h="275837">
                  <a:moveTo>
                    <a:pt x="0" y="275838"/>
                  </a:moveTo>
                  <a:lnTo>
                    <a:pt x="37254" y="80849"/>
                  </a:lnTo>
                  <a:lnTo>
                    <a:pt x="83755" y="80849"/>
                  </a:lnTo>
                  <a:lnTo>
                    <a:pt x="46898" y="275838"/>
                  </a:lnTo>
                  <a:lnTo>
                    <a:pt x="0" y="275838"/>
                  </a:lnTo>
                  <a:close/>
                  <a:moveTo>
                    <a:pt x="68035" y="52842"/>
                  </a:moveTo>
                  <a:cubicBezTo>
                    <a:pt x="54031" y="52842"/>
                    <a:pt x="44388" y="42802"/>
                    <a:pt x="44388" y="28007"/>
                  </a:cubicBezTo>
                  <a:cubicBezTo>
                    <a:pt x="44388" y="11625"/>
                    <a:pt x="57202" y="0"/>
                    <a:pt x="72394" y="0"/>
                  </a:cubicBezTo>
                  <a:cubicBezTo>
                    <a:pt x="87190" y="0"/>
                    <a:pt x="97230" y="10040"/>
                    <a:pt x="97230" y="24836"/>
                  </a:cubicBezTo>
                  <a:cubicBezTo>
                    <a:pt x="96834" y="42010"/>
                    <a:pt x="84019" y="52842"/>
                    <a:pt x="68431" y="52842"/>
                  </a:cubicBezTo>
                  <a:lnTo>
                    <a:pt x="68035" y="52842"/>
                  </a:lnTo>
                  <a:close/>
                </a:path>
              </a:pathLst>
            </a:custGeom>
            <a:grpFill/>
            <a:ln w="131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ACD8601-035F-B069-92C5-B0BB598FBF27}"/>
                </a:ext>
              </a:extLst>
            </p:cNvPr>
            <p:cNvSpPr/>
            <p:nvPr/>
          </p:nvSpPr>
          <p:spPr>
            <a:xfrm>
              <a:off x="10952632" y="473414"/>
              <a:ext cx="193535" cy="277951"/>
            </a:xfrm>
            <a:custGeom>
              <a:avLst/>
              <a:gdLst>
                <a:gd name="connsiteX0" fmla="*/ 16249 w 193535"/>
                <a:gd name="connsiteY0" fmla="*/ 220485 h 277951"/>
                <a:gd name="connsiteX1" fmla="*/ 77150 w 193535"/>
                <a:gd name="connsiteY1" fmla="*/ 237659 h 277951"/>
                <a:gd name="connsiteX2" fmla="*/ 126822 w 193535"/>
                <a:gd name="connsiteY2" fmla="*/ 197631 h 277951"/>
                <a:gd name="connsiteX3" fmla="*/ 89171 w 193535"/>
                <a:gd name="connsiteY3" fmla="*/ 154036 h 277951"/>
                <a:gd name="connsiteX4" fmla="*/ 34215 w 193535"/>
                <a:gd name="connsiteY4" fmla="*/ 83623 h 277951"/>
                <a:gd name="connsiteX5" fmla="*/ 133559 w 193535"/>
                <a:gd name="connsiteY5" fmla="*/ 0 h 277951"/>
                <a:gd name="connsiteX6" fmla="*/ 193535 w 193535"/>
                <a:gd name="connsiteY6" fmla="*/ 13607 h 277951"/>
                <a:gd name="connsiteX7" fmla="*/ 178343 w 193535"/>
                <a:gd name="connsiteY7" fmla="*/ 52050 h 277951"/>
                <a:gd name="connsiteX8" fmla="*/ 129464 w 193535"/>
                <a:gd name="connsiteY8" fmla="*/ 40028 h 277951"/>
                <a:gd name="connsiteX9" fmla="*/ 82962 w 193535"/>
                <a:gd name="connsiteY9" fmla="*/ 75300 h 277951"/>
                <a:gd name="connsiteX10" fmla="*/ 123387 w 193535"/>
                <a:gd name="connsiteY10" fmla="*/ 118896 h 277951"/>
                <a:gd name="connsiteX11" fmla="*/ 175833 w 193535"/>
                <a:gd name="connsiteY11" fmla="*/ 190629 h 277951"/>
                <a:gd name="connsiteX12" fmla="*/ 71733 w 193535"/>
                <a:gd name="connsiteY12" fmla="*/ 277951 h 277951"/>
                <a:gd name="connsiteX13" fmla="*/ 0 w 193535"/>
                <a:gd name="connsiteY13" fmla="*/ 259192 h 277951"/>
                <a:gd name="connsiteX14" fmla="*/ 16249 w 193535"/>
                <a:gd name="connsiteY14" fmla="*/ 220485 h 2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535" h="277951">
                  <a:moveTo>
                    <a:pt x="16249" y="220485"/>
                  </a:moveTo>
                  <a:cubicBezTo>
                    <a:pt x="31838" y="230525"/>
                    <a:pt x="53503" y="237659"/>
                    <a:pt x="77150" y="237659"/>
                  </a:cubicBezTo>
                  <a:cubicBezTo>
                    <a:pt x="103175" y="237659"/>
                    <a:pt x="126822" y="223656"/>
                    <a:pt x="126822" y="197631"/>
                  </a:cubicBezTo>
                  <a:cubicBezTo>
                    <a:pt x="126822" y="180061"/>
                    <a:pt x="115196" y="168039"/>
                    <a:pt x="89171" y="154036"/>
                  </a:cubicBezTo>
                  <a:cubicBezTo>
                    <a:pt x="57862" y="137258"/>
                    <a:pt x="34215" y="115989"/>
                    <a:pt x="34215" y="83623"/>
                  </a:cubicBezTo>
                  <a:cubicBezTo>
                    <a:pt x="34215" y="31970"/>
                    <a:pt x="79131" y="0"/>
                    <a:pt x="133559" y="0"/>
                  </a:cubicBezTo>
                  <a:cubicBezTo>
                    <a:pt x="163547" y="0"/>
                    <a:pt x="182834" y="7266"/>
                    <a:pt x="193535" y="13607"/>
                  </a:cubicBezTo>
                  <a:lnTo>
                    <a:pt x="178343" y="52050"/>
                  </a:lnTo>
                  <a:cubicBezTo>
                    <a:pt x="169492" y="47294"/>
                    <a:pt x="151525" y="39632"/>
                    <a:pt x="129464" y="40028"/>
                  </a:cubicBezTo>
                  <a:cubicBezTo>
                    <a:pt x="99872" y="40028"/>
                    <a:pt x="82962" y="57202"/>
                    <a:pt x="82962" y="75300"/>
                  </a:cubicBezTo>
                  <a:cubicBezTo>
                    <a:pt x="82962" y="93663"/>
                    <a:pt x="98155" y="104892"/>
                    <a:pt x="123387" y="118896"/>
                  </a:cubicBezTo>
                  <a:cubicBezTo>
                    <a:pt x="156281" y="136069"/>
                    <a:pt x="175833" y="157735"/>
                    <a:pt x="175833" y="190629"/>
                  </a:cubicBezTo>
                  <a:cubicBezTo>
                    <a:pt x="175833" y="244661"/>
                    <a:pt x="131842" y="277951"/>
                    <a:pt x="71733" y="277951"/>
                  </a:cubicBezTo>
                  <a:cubicBezTo>
                    <a:pt x="38839" y="277555"/>
                    <a:pt x="12022" y="268308"/>
                    <a:pt x="0" y="259192"/>
                  </a:cubicBezTo>
                  <a:lnTo>
                    <a:pt x="16249" y="220485"/>
                  </a:lnTo>
                  <a:close/>
                </a:path>
              </a:pathLst>
            </a:custGeom>
            <a:grpFill/>
            <a:ln w="131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18AFABE-439D-43B3-FE08-009FEDF8D98F}"/>
                </a:ext>
              </a:extLst>
            </p:cNvPr>
            <p:cNvSpPr/>
            <p:nvPr/>
          </p:nvSpPr>
          <p:spPr>
            <a:xfrm>
              <a:off x="11150791" y="477377"/>
              <a:ext cx="200933" cy="269760"/>
            </a:xfrm>
            <a:custGeom>
              <a:avLst/>
              <a:gdLst>
                <a:gd name="connsiteX0" fmla="*/ 166585 w 200933"/>
                <a:gd name="connsiteY0" fmla="*/ 149676 h 269760"/>
                <a:gd name="connsiteX1" fmla="*/ 69620 w 200933"/>
                <a:gd name="connsiteY1" fmla="*/ 149676 h 269760"/>
                <a:gd name="connsiteX2" fmla="*/ 54428 w 200933"/>
                <a:gd name="connsiteY2" fmla="*/ 230129 h 269760"/>
                <a:gd name="connsiteX3" fmla="*/ 163283 w 200933"/>
                <a:gd name="connsiteY3" fmla="*/ 230129 h 269760"/>
                <a:gd name="connsiteX4" fmla="*/ 155753 w 200933"/>
                <a:gd name="connsiteY4" fmla="*/ 269761 h 269760"/>
                <a:gd name="connsiteX5" fmla="*/ 0 w 200933"/>
                <a:gd name="connsiteY5" fmla="*/ 269761 h 269760"/>
                <a:gd name="connsiteX6" fmla="*/ 51257 w 200933"/>
                <a:gd name="connsiteY6" fmla="*/ 0 h 269760"/>
                <a:gd name="connsiteX7" fmla="*/ 200933 w 200933"/>
                <a:gd name="connsiteY7" fmla="*/ 0 h 269760"/>
                <a:gd name="connsiteX8" fmla="*/ 193403 w 200933"/>
                <a:gd name="connsiteY8" fmla="*/ 39500 h 269760"/>
                <a:gd name="connsiteX9" fmla="*/ 90493 w 200933"/>
                <a:gd name="connsiteY9" fmla="*/ 39500 h 269760"/>
                <a:gd name="connsiteX10" fmla="*/ 76886 w 200933"/>
                <a:gd name="connsiteY10" fmla="*/ 110441 h 269760"/>
                <a:gd name="connsiteX11" fmla="*/ 174116 w 200933"/>
                <a:gd name="connsiteY11" fmla="*/ 11044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3" h="269760">
                  <a:moveTo>
                    <a:pt x="166585" y="149676"/>
                  </a:moveTo>
                  <a:lnTo>
                    <a:pt x="69620" y="149676"/>
                  </a:lnTo>
                  <a:lnTo>
                    <a:pt x="54428" y="230129"/>
                  </a:lnTo>
                  <a:lnTo>
                    <a:pt x="163283" y="230129"/>
                  </a:lnTo>
                  <a:lnTo>
                    <a:pt x="155753" y="269761"/>
                  </a:lnTo>
                  <a:lnTo>
                    <a:pt x="0" y="269761"/>
                  </a:lnTo>
                  <a:lnTo>
                    <a:pt x="51257" y="0"/>
                  </a:lnTo>
                  <a:lnTo>
                    <a:pt x="200933" y="0"/>
                  </a:lnTo>
                  <a:lnTo>
                    <a:pt x="193403" y="39500"/>
                  </a:lnTo>
                  <a:lnTo>
                    <a:pt x="90493" y="39500"/>
                  </a:lnTo>
                  <a:lnTo>
                    <a:pt x="76886" y="110441"/>
                  </a:lnTo>
                  <a:lnTo>
                    <a:pt x="174116" y="110441"/>
                  </a:lnTo>
                  <a:close/>
                </a:path>
              </a:pathLst>
            </a:custGeom>
            <a:grpFill/>
            <a:ln w="131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B773FD2-6F9D-E4DD-19D4-D88841B1EAAD}"/>
                </a:ext>
              </a:extLst>
            </p:cNvPr>
            <p:cNvSpPr/>
            <p:nvPr/>
          </p:nvSpPr>
          <p:spPr>
            <a:xfrm>
              <a:off x="11363878" y="477377"/>
              <a:ext cx="204631" cy="269760"/>
            </a:xfrm>
            <a:custGeom>
              <a:avLst/>
              <a:gdLst>
                <a:gd name="connsiteX0" fmla="*/ 74508 w 204631"/>
                <a:gd name="connsiteY0" fmla="*/ 40821 h 269760"/>
                <a:gd name="connsiteX1" fmla="*/ 0 w 204631"/>
                <a:gd name="connsiteY1" fmla="*/ 40821 h 269760"/>
                <a:gd name="connsiteX2" fmla="*/ 7926 w 204631"/>
                <a:gd name="connsiteY2" fmla="*/ 0 h 269760"/>
                <a:gd name="connsiteX3" fmla="*/ 204632 w 204631"/>
                <a:gd name="connsiteY3" fmla="*/ 0 h 269760"/>
                <a:gd name="connsiteX4" fmla="*/ 196573 w 204631"/>
                <a:gd name="connsiteY4" fmla="*/ 40821 h 269760"/>
                <a:gd name="connsiteX5" fmla="*/ 121273 w 204631"/>
                <a:gd name="connsiteY5" fmla="*/ 40821 h 269760"/>
                <a:gd name="connsiteX6" fmla="*/ 78075 w 204631"/>
                <a:gd name="connsiteY6" fmla="*/ 269761 h 269760"/>
                <a:gd name="connsiteX7" fmla="*/ 31177 w 204631"/>
                <a:gd name="connsiteY7" fmla="*/ 26976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31" h="269760">
                  <a:moveTo>
                    <a:pt x="74508" y="40821"/>
                  </a:moveTo>
                  <a:lnTo>
                    <a:pt x="0" y="40821"/>
                  </a:lnTo>
                  <a:lnTo>
                    <a:pt x="7926" y="0"/>
                  </a:lnTo>
                  <a:lnTo>
                    <a:pt x="204632" y="0"/>
                  </a:lnTo>
                  <a:lnTo>
                    <a:pt x="196573" y="40821"/>
                  </a:lnTo>
                  <a:lnTo>
                    <a:pt x="121273" y="40821"/>
                  </a:lnTo>
                  <a:lnTo>
                    <a:pt x="78075" y="269761"/>
                  </a:lnTo>
                  <a:lnTo>
                    <a:pt x="31177" y="269761"/>
                  </a:lnTo>
                  <a:close/>
                </a:path>
              </a:pathLst>
            </a:custGeom>
            <a:grpFill/>
            <a:ln w="131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5160DD-59D0-5400-9482-920559D3D1C4}"/>
                </a:ext>
              </a:extLst>
            </p:cNvPr>
            <p:cNvSpPr/>
            <p:nvPr/>
          </p:nvSpPr>
          <p:spPr>
            <a:xfrm>
              <a:off x="11493474" y="682274"/>
              <a:ext cx="63807" cy="63807"/>
            </a:xfrm>
            <a:custGeom>
              <a:avLst/>
              <a:gdLst>
                <a:gd name="connsiteX0" fmla="*/ 54428 w 63807"/>
                <a:gd name="connsiteY0" fmla="*/ 54428 h 63807"/>
                <a:gd name="connsiteX1" fmla="*/ 31837 w 63807"/>
                <a:gd name="connsiteY1" fmla="*/ 63807 h 63807"/>
                <a:gd name="connsiteX2" fmla="*/ 9247 w 63807"/>
                <a:gd name="connsiteY2" fmla="*/ 54428 h 63807"/>
                <a:gd name="connsiteX3" fmla="*/ 0 w 63807"/>
                <a:gd name="connsiteY3" fmla="*/ 31838 h 63807"/>
                <a:gd name="connsiteX4" fmla="*/ 9379 w 63807"/>
                <a:gd name="connsiteY4" fmla="*/ 9247 h 63807"/>
                <a:gd name="connsiteX5" fmla="*/ 31837 w 63807"/>
                <a:gd name="connsiteY5" fmla="*/ 0 h 63807"/>
                <a:gd name="connsiteX6" fmla="*/ 54428 w 63807"/>
                <a:gd name="connsiteY6" fmla="*/ 9247 h 63807"/>
                <a:gd name="connsiteX7" fmla="*/ 63807 w 63807"/>
                <a:gd name="connsiteY7" fmla="*/ 31838 h 63807"/>
                <a:gd name="connsiteX8" fmla="*/ 54428 w 63807"/>
                <a:gd name="connsiteY8" fmla="*/ 54428 h 63807"/>
                <a:gd name="connsiteX9" fmla="*/ 12418 w 63807"/>
                <a:gd name="connsiteY9" fmla="*/ 12418 h 63807"/>
                <a:gd name="connsiteX10" fmla="*/ 4359 w 63807"/>
                <a:gd name="connsiteY10" fmla="*/ 31838 h 63807"/>
                <a:gd name="connsiteX11" fmla="*/ 12286 w 63807"/>
                <a:gd name="connsiteY11" fmla="*/ 51389 h 63807"/>
                <a:gd name="connsiteX12" fmla="*/ 31705 w 63807"/>
                <a:gd name="connsiteY12" fmla="*/ 59448 h 63807"/>
                <a:gd name="connsiteX13" fmla="*/ 51125 w 63807"/>
                <a:gd name="connsiteY13" fmla="*/ 51389 h 63807"/>
                <a:gd name="connsiteX14" fmla="*/ 59183 w 63807"/>
                <a:gd name="connsiteY14" fmla="*/ 31838 h 63807"/>
                <a:gd name="connsiteX15" fmla="*/ 51125 w 63807"/>
                <a:gd name="connsiteY15" fmla="*/ 12418 h 63807"/>
                <a:gd name="connsiteX16" fmla="*/ 31705 w 63807"/>
                <a:gd name="connsiteY16" fmla="*/ 4360 h 63807"/>
                <a:gd name="connsiteX17" fmla="*/ 12418 w 63807"/>
                <a:gd name="connsiteY17" fmla="*/ 12418 h 63807"/>
                <a:gd name="connsiteX18" fmla="*/ 31309 w 63807"/>
                <a:gd name="connsiteY18" fmla="*/ 14267 h 63807"/>
                <a:gd name="connsiteX19" fmla="*/ 40953 w 63807"/>
                <a:gd name="connsiteY19" fmla="*/ 15589 h 63807"/>
                <a:gd name="connsiteX20" fmla="*/ 46369 w 63807"/>
                <a:gd name="connsiteY20" fmla="*/ 24440 h 63807"/>
                <a:gd name="connsiteX21" fmla="*/ 42934 w 63807"/>
                <a:gd name="connsiteY21" fmla="*/ 31309 h 63807"/>
                <a:gd name="connsiteX22" fmla="*/ 37914 w 63807"/>
                <a:gd name="connsiteY22" fmla="*/ 33027 h 63807"/>
                <a:gd name="connsiteX23" fmla="*/ 43859 w 63807"/>
                <a:gd name="connsiteY23" fmla="*/ 36461 h 63807"/>
                <a:gd name="connsiteX24" fmla="*/ 45709 w 63807"/>
                <a:gd name="connsiteY24" fmla="*/ 41878 h 63807"/>
                <a:gd name="connsiteX25" fmla="*/ 45709 w 63807"/>
                <a:gd name="connsiteY25" fmla="*/ 44388 h 63807"/>
                <a:gd name="connsiteX26" fmla="*/ 45841 w 63807"/>
                <a:gd name="connsiteY26" fmla="*/ 47030 h 63807"/>
                <a:gd name="connsiteX27" fmla="*/ 46105 w 63807"/>
                <a:gd name="connsiteY27" fmla="*/ 48879 h 63807"/>
                <a:gd name="connsiteX28" fmla="*/ 46369 w 63807"/>
                <a:gd name="connsiteY28" fmla="*/ 49276 h 63807"/>
                <a:gd name="connsiteX29" fmla="*/ 40557 w 63807"/>
                <a:gd name="connsiteY29" fmla="*/ 49276 h 63807"/>
                <a:gd name="connsiteX30" fmla="*/ 40424 w 63807"/>
                <a:gd name="connsiteY30" fmla="*/ 48879 h 63807"/>
                <a:gd name="connsiteX31" fmla="*/ 40424 w 63807"/>
                <a:gd name="connsiteY31" fmla="*/ 48483 h 63807"/>
                <a:gd name="connsiteX32" fmla="*/ 40292 w 63807"/>
                <a:gd name="connsiteY32" fmla="*/ 47426 h 63807"/>
                <a:gd name="connsiteX33" fmla="*/ 40292 w 63807"/>
                <a:gd name="connsiteY33" fmla="*/ 44652 h 63807"/>
                <a:gd name="connsiteX34" fmla="*/ 36990 w 63807"/>
                <a:gd name="connsiteY34" fmla="*/ 36593 h 63807"/>
                <a:gd name="connsiteX35" fmla="*/ 30120 w 63807"/>
                <a:gd name="connsiteY35" fmla="*/ 35537 h 63807"/>
                <a:gd name="connsiteX36" fmla="*/ 25232 w 63807"/>
                <a:gd name="connsiteY36" fmla="*/ 35537 h 63807"/>
                <a:gd name="connsiteX37" fmla="*/ 25232 w 63807"/>
                <a:gd name="connsiteY37" fmla="*/ 49276 h 63807"/>
                <a:gd name="connsiteX38" fmla="*/ 19023 w 63807"/>
                <a:gd name="connsiteY38" fmla="*/ 49276 h 63807"/>
                <a:gd name="connsiteX39" fmla="*/ 19023 w 63807"/>
                <a:gd name="connsiteY39" fmla="*/ 14267 h 63807"/>
                <a:gd name="connsiteX40" fmla="*/ 31309 w 63807"/>
                <a:gd name="connsiteY40" fmla="*/ 14267 h 63807"/>
                <a:gd name="connsiteX41" fmla="*/ 37914 w 63807"/>
                <a:gd name="connsiteY41" fmla="*/ 19684 h 63807"/>
                <a:gd name="connsiteX42" fmla="*/ 30384 w 63807"/>
                <a:gd name="connsiteY42" fmla="*/ 18363 h 63807"/>
                <a:gd name="connsiteX43" fmla="*/ 25100 w 63807"/>
                <a:gd name="connsiteY43" fmla="*/ 18363 h 63807"/>
                <a:gd name="connsiteX44" fmla="*/ 25100 w 63807"/>
                <a:gd name="connsiteY44" fmla="*/ 31045 h 63807"/>
                <a:gd name="connsiteX45" fmla="*/ 30649 w 63807"/>
                <a:gd name="connsiteY45" fmla="*/ 31045 h 63807"/>
                <a:gd name="connsiteX46" fmla="*/ 36593 w 63807"/>
                <a:gd name="connsiteY46" fmla="*/ 30252 h 63807"/>
                <a:gd name="connsiteX47" fmla="*/ 40160 w 63807"/>
                <a:gd name="connsiteY47" fmla="*/ 24836 h 63807"/>
                <a:gd name="connsiteX48" fmla="*/ 37914 w 63807"/>
                <a:gd name="connsiteY48" fmla="*/ 19684 h 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807" h="63807">
                  <a:moveTo>
                    <a:pt x="54428" y="54428"/>
                  </a:moveTo>
                  <a:cubicBezTo>
                    <a:pt x="48219" y="60637"/>
                    <a:pt x="40689" y="63807"/>
                    <a:pt x="31837" y="63807"/>
                  </a:cubicBezTo>
                  <a:cubicBezTo>
                    <a:pt x="22986" y="63807"/>
                    <a:pt x="15456" y="60637"/>
                    <a:pt x="9247" y="54428"/>
                  </a:cubicBezTo>
                  <a:cubicBezTo>
                    <a:pt x="3038" y="48219"/>
                    <a:pt x="0" y="40689"/>
                    <a:pt x="0" y="31838"/>
                  </a:cubicBezTo>
                  <a:cubicBezTo>
                    <a:pt x="0" y="23119"/>
                    <a:pt x="3171" y="15589"/>
                    <a:pt x="9379" y="9247"/>
                  </a:cubicBezTo>
                  <a:cubicBezTo>
                    <a:pt x="15588" y="3038"/>
                    <a:pt x="23119" y="0"/>
                    <a:pt x="31837" y="0"/>
                  </a:cubicBezTo>
                  <a:cubicBezTo>
                    <a:pt x="40689" y="0"/>
                    <a:pt x="48219" y="3171"/>
                    <a:pt x="54428" y="9247"/>
                  </a:cubicBezTo>
                  <a:cubicBezTo>
                    <a:pt x="60637" y="15456"/>
                    <a:pt x="63807" y="22986"/>
                    <a:pt x="63807" y="31838"/>
                  </a:cubicBezTo>
                  <a:cubicBezTo>
                    <a:pt x="63807" y="40689"/>
                    <a:pt x="60769" y="48219"/>
                    <a:pt x="54428" y="54428"/>
                  </a:cubicBezTo>
                  <a:moveTo>
                    <a:pt x="12418" y="12418"/>
                  </a:moveTo>
                  <a:cubicBezTo>
                    <a:pt x="7134" y="17702"/>
                    <a:pt x="4359" y="24308"/>
                    <a:pt x="4359" y="31838"/>
                  </a:cubicBezTo>
                  <a:cubicBezTo>
                    <a:pt x="4359" y="39500"/>
                    <a:pt x="7002" y="45973"/>
                    <a:pt x="12286" y="51389"/>
                  </a:cubicBezTo>
                  <a:cubicBezTo>
                    <a:pt x="17570" y="56806"/>
                    <a:pt x="24043" y="59448"/>
                    <a:pt x="31705" y="59448"/>
                  </a:cubicBezTo>
                  <a:cubicBezTo>
                    <a:pt x="39368" y="59448"/>
                    <a:pt x="45841" y="56806"/>
                    <a:pt x="51125" y="51389"/>
                  </a:cubicBezTo>
                  <a:cubicBezTo>
                    <a:pt x="56409" y="45973"/>
                    <a:pt x="59183" y="39500"/>
                    <a:pt x="59183" y="31838"/>
                  </a:cubicBezTo>
                  <a:cubicBezTo>
                    <a:pt x="59183" y="24308"/>
                    <a:pt x="56541" y="17834"/>
                    <a:pt x="51125" y="12418"/>
                  </a:cubicBezTo>
                  <a:cubicBezTo>
                    <a:pt x="45841" y="7002"/>
                    <a:pt x="39235" y="4360"/>
                    <a:pt x="31705" y="4360"/>
                  </a:cubicBezTo>
                  <a:cubicBezTo>
                    <a:pt x="24308" y="4360"/>
                    <a:pt x="17834" y="7002"/>
                    <a:pt x="12418" y="12418"/>
                  </a:cubicBezTo>
                  <a:moveTo>
                    <a:pt x="31309" y="14267"/>
                  </a:moveTo>
                  <a:cubicBezTo>
                    <a:pt x="35669" y="14267"/>
                    <a:pt x="38839" y="14664"/>
                    <a:pt x="40953" y="15589"/>
                  </a:cubicBezTo>
                  <a:cubicBezTo>
                    <a:pt x="44520" y="17042"/>
                    <a:pt x="46369" y="20080"/>
                    <a:pt x="46369" y="24440"/>
                  </a:cubicBezTo>
                  <a:cubicBezTo>
                    <a:pt x="46369" y="27610"/>
                    <a:pt x="45180" y="29856"/>
                    <a:pt x="42934" y="31309"/>
                  </a:cubicBezTo>
                  <a:cubicBezTo>
                    <a:pt x="41745" y="32102"/>
                    <a:pt x="40028" y="32630"/>
                    <a:pt x="37914" y="33027"/>
                  </a:cubicBezTo>
                  <a:cubicBezTo>
                    <a:pt x="40557" y="33423"/>
                    <a:pt x="42670" y="34612"/>
                    <a:pt x="43859" y="36461"/>
                  </a:cubicBezTo>
                  <a:cubicBezTo>
                    <a:pt x="45180" y="38311"/>
                    <a:pt x="45709" y="40160"/>
                    <a:pt x="45709" y="41878"/>
                  </a:cubicBezTo>
                  <a:lnTo>
                    <a:pt x="45709" y="44388"/>
                  </a:lnTo>
                  <a:cubicBezTo>
                    <a:pt x="45709" y="45180"/>
                    <a:pt x="45709" y="46105"/>
                    <a:pt x="45841" y="47030"/>
                  </a:cubicBezTo>
                  <a:cubicBezTo>
                    <a:pt x="45973" y="47955"/>
                    <a:pt x="45973" y="48615"/>
                    <a:pt x="46105" y="48879"/>
                  </a:cubicBezTo>
                  <a:lnTo>
                    <a:pt x="46369" y="49276"/>
                  </a:lnTo>
                  <a:lnTo>
                    <a:pt x="40557" y="49276"/>
                  </a:lnTo>
                  <a:cubicBezTo>
                    <a:pt x="40557" y="49143"/>
                    <a:pt x="40424" y="49011"/>
                    <a:pt x="40424" y="48879"/>
                  </a:cubicBezTo>
                  <a:cubicBezTo>
                    <a:pt x="40424" y="48747"/>
                    <a:pt x="40424" y="48615"/>
                    <a:pt x="40424" y="48483"/>
                  </a:cubicBezTo>
                  <a:lnTo>
                    <a:pt x="40292" y="47426"/>
                  </a:lnTo>
                  <a:lnTo>
                    <a:pt x="40292" y="44652"/>
                  </a:lnTo>
                  <a:cubicBezTo>
                    <a:pt x="40292" y="40557"/>
                    <a:pt x="39235" y="37914"/>
                    <a:pt x="36990" y="36593"/>
                  </a:cubicBezTo>
                  <a:cubicBezTo>
                    <a:pt x="35669" y="35801"/>
                    <a:pt x="33423" y="35537"/>
                    <a:pt x="30120" y="35537"/>
                  </a:cubicBezTo>
                  <a:lnTo>
                    <a:pt x="25232" y="35537"/>
                  </a:lnTo>
                  <a:lnTo>
                    <a:pt x="25232" y="49276"/>
                  </a:lnTo>
                  <a:lnTo>
                    <a:pt x="19023" y="49276"/>
                  </a:lnTo>
                  <a:lnTo>
                    <a:pt x="19023" y="14267"/>
                  </a:lnTo>
                  <a:lnTo>
                    <a:pt x="31309" y="14267"/>
                  </a:lnTo>
                  <a:close/>
                  <a:moveTo>
                    <a:pt x="37914" y="19684"/>
                  </a:moveTo>
                  <a:cubicBezTo>
                    <a:pt x="36329" y="18759"/>
                    <a:pt x="33819" y="18363"/>
                    <a:pt x="30384" y="18363"/>
                  </a:cubicBezTo>
                  <a:lnTo>
                    <a:pt x="25100" y="18363"/>
                  </a:lnTo>
                  <a:lnTo>
                    <a:pt x="25100" y="31045"/>
                  </a:lnTo>
                  <a:lnTo>
                    <a:pt x="30649" y="31045"/>
                  </a:lnTo>
                  <a:cubicBezTo>
                    <a:pt x="33291" y="31045"/>
                    <a:pt x="35272" y="30781"/>
                    <a:pt x="36593" y="30252"/>
                  </a:cubicBezTo>
                  <a:cubicBezTo>
                    <a:pt x="38971" y="29328"/>
                    <a:pt x="40160" y="27478"/>
                    <a:pt x="40160" y="24836"/>
                  </a:cubicBezTo>
                  <a:cubicBezTo>
                    <a:pt x="40292" y="22326"/>
                    <a:pt x="39500" y="20609"/>
                    <a:pt x="37914" y="19684"/>
                  </a:cubicBezTo>
                </a:path>
              </a:pathLst>
            </a:custGeom>
            <a:grpFill/>
            <a:ln w="1313" cap="flat">
              <a:noFill/>
              <a:prstDash val="solid"/>
              <a:miter/>
            </a:ln>
          </p:spPr>
          <p:txBody>
            <a:bodyPr rtlCol="0" anchor="ctr"/>
            <a:lstStyle/>
            <a:p>
              <a:endParaRPr lang="en-GB"/>
            </a:p>
          </p:txBody>
        </p:sp>
      </p:grpSp>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accent2"/>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1495647" y="1779180"/>
            <a:ext cx="5748670" cy="2812033"/>
          </a:xfrm>
          <a:prstGeom prst="rect">
            <a:avLst/>
          </a:prstGeom>
        </p:spPr>
        <p:txBody>
          <a:bodyPr lIns="0" tIns="0" rIns="0" bIns="0"/>
          <a:lstStyle>
            <a:lvl1pPr marL="0" indent="0">
              <a:lnSpc>
                <a:spcPct val="110000"/>
              </a:lnSpc>
              <a:spcAft>
                <a:spcPts val="800"/>
              </a:spcAft>
              <a:buFont typeface="Arial" panose="020B0604020202020204" pitchFamily="34" charset="0"/>
              <a:buNone/>
              <a:defRPr>
                <a:solidFill>
                  <a:schemeClr val="bg1"/>
                </a:solidFill>
                <a:latin typeface="Myriad Pro" panose="020B0503030403020204" pitchFamily="34" charset="0"/>
              </a:defRPr>
            </a:lvl1pPr>
            <a:lvl2pPr marL="8001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2pPr>
            <a:lvl3pPr marL="12573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3pPr>
            <a:lvl4pPr marL="1657350" indent="-28575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Graphic 86">
            <a:extLst>
              <a:ext uri="{FF2B5EF4-FFF2-40B4-BE49-F238E27FC236}">
                <a16:creationId xmlns:a16="http://schemas.microsoft.com/office/drawing/2014/main" id="{11506934-859A-312D-6D64-867E2786C911}"/>
              </a:ext>
            </a:extLst>
          </p:cNvPr>
          <p:cNvSpPr/>
          <p:nvPr userDrawn="1"/>
        </p:nvSpPr>
        <p:spPr>
          <a:xfrm>
            <a:off x="0" y="582114"/>
            <a:ext cx="1212405" cy="953520"/>
          </a:xfrm>
          <a:custGeom>
            <a:avLst/>
            <a:gdLst>
              <a:gd name="connsiteX0" fmla="*/ 212884 w 585692"/>
              <a:gd name="connsiteY0" fmla="*/ 460629 h 460629"/>
              <a:gd name="connsiteX1" fmla="*/ 0 w 585692"/>
              <a:gd name="connsiteY1" fmla="*/ 460629 h 460629"/>
              <a:gd name="connsiteX2" fmla="*/ 0 w 585692"/>
              <a:gd name="connsiteY2" fmla="*/ 308324 h 460629"/>
              <a:gd name="connsiteX3" fmla="*/ 16288 w 585692"/>
              <a:gd name="connsiteY3" fmla="*/ 162497 h 460629"/>
              <a:gd name="connsiteX4" fmla="*/ 76486 w 585692"/>
              <a:gd name="connsiteY4" fmla="*/ 66675 h 460629"/>
              <a:gd name="connsiteX5" fmla="*/ 188690 w 585692"/>
              <a:gd name="connsiteY5" fmla="*/ 0 h 460629"/>
              <a:gd name="connsiteX6" fmla="*/ 230410 w 585692"/>
              <a:gd name="connsiteY6" fmla="*/ 87916 h 460629"/>
              <a:gd name="connsiteX7" fmla="*/ 139160 w 585692"/>
              <a:gd name="connsiteY7" fmla="*/ 146971 h 460629"/>
              <a:gd name="connsiteX8" fmla="*/ 110014 w 585692"/>
              <a:gd name="connsiteY8" fmla="*/ 247745 h 460629"/>
              <a:gd name="connsiteX9" fmla="*/ 213074 w 585692"/>
              <a:gd name="connsiteY9" fmla="*/ 247745 h 460629"/>
              <a:gd name="connsiteX10" fmla="*/ 213074 w 585692"/>
              <a:gd name="connsiteY10" fmla="*/ 460629 h 460629"/>
              <a:gd name="connsiteX11" fmla="*/ 568262 w 585692"/>
              <a:gd name="connsiteY11" fmla="*/ 460629 h 460629"/>
              <a:gd name="connsiteX12" fmla="*/ 355378 w 585692"/>
              <a:gd name="connsiteY12" fmla="*/ 460629 h 460629"/>
              <a:gd name="connsiteX13" fmla="*/ 355378 w 585692"/>
              <a:gd name="connsiteY13" fmla="*/ 308324 h 460629"/>
              <a:gd name="connsiteX14" fmla="*/ 371666 w 585692"/>
              <a:gd name="connsiteY14" fmla="*/ 162116 h 460629"/>
              <a:gd name="connsiteX15" fmla="*/ 432245 w 585692"/>
              <a:gd name="connsiteY15" fmla="*/ 66675 h 460629"/>
              <a:gd name="connsiteX16" fmla="*/ 543973 w 585692"/>
              <a:gd name="connsiteY16" fmla="*/ 0 h 460629"/>
              <a:gd name="connsiteX17" fmla="*/ 585692 w 585692"/>
              <a:gd name="connsiteY17" fmla="*/ 87916 h 460629"/>
              <a:gd name="connsiteX18" fmla="*/ 494443 w 585692"/>
              <a:gd name="connsiteY18" fmla="*/ 146971 h 460629"/>
              <a:gd name="connsiteX19" fmla="*/ 465296 w 585692"/>
              <a:gd name="connsiteY19" fmla="*/ 247745 h 460629"/>
              <a:gd name="connsiteX20" fmla="*/ 568357 w 585692"/>
              <a:gd name="connsiteY20" fmla="*/ 247745 h 460629"/>
              <a:gd name="connsiteX21" fmla="*/ 568357 w 585692"/>
              <a:gd name="connsiteY21" fmla="*/ 460629 h 46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692" h="460629">
                <a:moveTo>
                  <a:pt x="212884" y="460629"/>
                </a:moveTo>
                <a:lnTo>
                  <a:pt x="0" y="460629"/>
                </a:lnTo>
                <a:lnTo>
                  <a:pt x="0" y="308324"/>
                </a:lnTo>
                <a:cubicBezTo>
                  <a:pt x="0" y="246698"/>
                  <a:pt x="5429" y="198120"/>
                  <a:pt x="16288" y="162497"/>
                </a:cubicBezTo>
                <a:cubicBezTo>
                  <a:pt x="27146" y="126873"/>
                  <a:pt x="47244" y="94964"/>
                  <a:pt x="76486" y="66675"/>
                </a:cubicBezTo>
                <a:cubicBezTo>
                  <a:pt x="105823" y="38386"/>
                  <a:pt x="143161" y="16193"/>
                  <a:pt x="188690" y="0"/>
                </a:cubicBezTo>
                <a:lnTo>
                  <a:pt x="230410" y="87916"/>
                </a:lnTo>
                <a:cubicBezTo>
                  <a:pt x="188024" y="102108"/>
                  <a:pt x="157544" y="121730"/>
                  <a:pt x="139160" y="146971"/>
                </a:cubicBezTo>
                <a:cubicBezTo>
                  <a:pt x="120682" y="172212"/>
                  <a:pt x="110966" y="205835"/>
                  <a:pt x="110014" y="247745"/>
                </a:cubicBezTo>
                <a:lnTo>
                  <a:pt x="213074" y="247745"/>
                </a:lnTo>
                <a:lnTo>
                  <a:pt x="213074" y="460629"/>
                </a:lnTo>
                <a:close/>
                <a:moveTo>
                  <a:pt x="568262" y="460629"/>
                </a:moveTo>
                <a:lnTo>
                  <a:pt x="355378" y="460629"/>
                </a:lnTo>
                <a:lnTo>
                  <a:pt x="355378" y="308324"/>
                </a:lnTo>
                <a:cubicBezTo>
                  <a:pt x="355378" y="246221"/>
                  <a:pt x="360807" y="197453"/>
                  <a:pt x="371666" y="162116"/>
                </a:cubicBezTo>
                <a:cubicBezTo>
                  <a:pt x="382524" y="126778"/>
                  <a:pt x="402717" y="94964"/>
                  <a:pt x="432245" y="66675"/>
                </a:cubicBezTo>
                <a:cubicBezTo>
                  <a:pt x="461772" y="38386"/>
                  <a:pt x="499015" y="16193"/>
                  <a:pt x="543973" y="0"/>
                </a:cubicBezTo>
                <a:lnTo>
                  <a:pt x="585692" y="87916"/>
                </a:lnTo>
                <a:cubicBezTo>
                  <a:pt x="543306" y="102108"/>
                  <a:pt x="512826" y="121730"/>
                  <a:pt x="494443" y="146971"/>
                </a:cubicBezTo>
                <a:cubicBezTo>
                  <a:pt x="475964" y="172212"/>
                  <a:pt x="466249" y="205835"/>
                  <a:pt x="465296" y="247745"/>
                </a:cubicBezTo>
                <a:lnTo>
                  <a:pt x="568357" y="247745"/>
                </a:lnTo>
                <a:lnTo>
                  <a:pt x="568357" y="460629"/>
                </a:lnTo>
                <a:close/>
              </a:path>
            </a:pathLst>
          </a:custGeom>
          <a:solidFill>
            <a:schemeClr val="bg1"/>
          </a:solidFill>
          <a:ln w="9525" cap="flat">
            <a:noFill/>
            <a:prstDash val="solid"/>
            <a:miter/>
          </a:ln>
        </p:spPr>
        <p:txBody>
          <a:bodyPr rtlCol="0" anchor="ctr"/>
          <a:lstStyle/>
          <a:p>
            <a:endParaRPr lang="en-GB"/>
          </a:p>
        </p:txBody>
      </p:sp>
      <p:sp>
        <p:nvSpPr>
          <p:cNvPr id="8" name="Graphic 89">
            <a:extLst>
              <a:ext uri="{FF2B5EF4-FFF2-40B4-BE49-F238E27FC236}">
                <a16:creationId xmlns:a16="http://schemas.microsoft.com/office/drawing/2014/main" id="{F708E696-D2C0-B312-3735-8037378D11F0}"/>
              </a:ext>
            </a:extLst>
          </p:cNvPr>
          <p:cNvSpPr/>
          <p:nvPr userDrawn="1"/>
        </p:nvSpPr>
        <p:spPr>
          <a:xfrm>
            <a:off x="7388017" y="4591214"/>
            <a:ext cx="1198771" cy="940834"/>
          </a:xfrm>
          <a:custGeom>
            <a:avLst/>
            <a:gdLst>
              <a:gd name="connsiteX0" fmla="*/ 17431 w 587883"/>
              <a:gd name="connsiteY0" fmla="*/ 0 h 461390"/>
              <a:gd name="connsiteX1" fmla="*/ 230315 w 587883"/>
              <a:gd name="connsiteY1" fmla="*/ 0 h 461390"/>
              <a:gd name="connsiteX2" fmla="*/ 230315 w 587883"/>
              <a:gd name="connsiteY2" fmla="*/ 153067 h 461390"/>
              <a:gd name="connsiteX3" fmla="*/ 214408 w 587883"/>
              <a:gd name="connsiteY3" fmla="*/ 298514 h 461390"/>
              <a:gd name="connsiteX4" fmla="*/ 154210 w 587883"/>
              <a:gd name="connsiteY4" fmla="*/ 394335 h 461390"/>
              <a:gd name="connsiteX5" fmla="*/ 41720 w 587883"/>
              <a:gd name="connsiteY5" fmla="*/ 461391 h 461390"/>
              <a:gd name="connsiteX6" fmla="*/ 0 w 587883"/>
              <a:gd name="connsiteY6" fmla="*/ 372809 h 461390"/>
              <a:gd name="connsiteX7" fmla="*/ 91631 w 587883"/>
              <a:gd name="connsiteY7" fmla="*/ 313754 h 461390"/>
              <a:gd name="connsiteX8" fmla="*/ 120396 w 587883"/>
              <a:gd name="connsiteY8" fmla="*/ 212979 h 461390"/>
              <a:gd name="connsiteX9" fmla="*/ 17431 w 587883"/>
              <a:gd name="connsiteY9" fmla="*/ 212979 h 461390"/>
              <a:gd name="connsiteX10" fmla="*/ 17431 w 587883"/>
              <a:gd name="connsiteY10" fmla="*/ 0 h 461390"/>
              <a:gd name="connsiteX11" fmla="*/ 374999 w 587883"/>
              <a:gd name="connsiteY11" fmla="*/ 0 h 461390"/>
              <a:gd name="connsiteX12" fmla="*/ 587883 w 587883"/>
              <a:gd name="connsiteY12" fmla="*/ 0 h 461390"/>
              <a:gd name="connsiteX13" fmla="*/ 587883 w 587883"/>
              <a:gd name="connsiteY13" fmla="*/ 153067 h 461390"/>
              <a:gd name="connsiteX14" fmla="*/ 571595 w 587883"/>
              <a:gd name="connsiteY14" fmla="*/ 298514 h 461390"/>
              <a:gd name="connsiteX15" fmla="*/ 511016 w 587883"/>
              <a:gd name="connsiteY15" fmla="*/ 394335 h 461390"/>
              <a:gd name="connsiteX16" fmla="*/ 399288 w 587883"/>
              <a:gd name="connsiteY16" fmla="*/ 461391 h 461390"/>
              <a:gd name="connsiteX17" fmla="*/ 357569 w 587883"/>
              <a:gd name="connsiteY17" fmla="*/ 372713 h 461390"/>
              <a:gd name="connsiteX18" fmla="*/ 448818 w 587883"/>
              <a:gd name="connsiteY18" fmla="*/ 313658 h 461390"/>
              <a:gd name="connsiteX19" fmla="*/ 477203 w 587883"/>
              <a:gd name="connsiteY19" fmla="*/ 212884 h 461390"/>
              <a:gd name="connsiteX20" fmla="*/ 374904 w 587883"/>
              <a:gd name="connsiteY20" fmla="*/ 212884 h 461390"/>
              <a:gd name="connsiteX21" fmla="*/ 374904 w 587883"/>
              <a:gd name="connsiteY21" fmla="*/ 0 h 46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83" h="461390">
                <a:moveTo>
                  <a:pt x="17431" y="0"/>
                </a:moveTo>
                <a:lnTo>
                  <a:pt x="230315" y="0"/>
                </a:lnTo>
                <a:lnTo>
                  <a:pt x="230315" y="153067"/>
                </a:lnTo>
                <a:cubicBezTo>
                  <a:pt x="230315" y="214694"/>
                  <a:pt x="224981" y="263176"/>
                  <a:pt x="214408" y="298514"/>
                </a:cubicBezTo>
                <a:cubicBezTo>
                  <a:pt x="203835" y="333851"/>
                  <a:pt x="183737" y="365855"/>
                  <a:pt x="154210" y="394335"/>
                </a:cubicBezTo>
                <a:cubicBezTo>
                  <a:pt x="124682" y="422910"/>
                  <a:pt x="87154" y="445199"/>
                  <a:pt x="41720" y="461391"/>
                </a:cubicBezTo>
                <a:lnTo>
                  <a:pt x="0" y="372809"/>
                </a:lnTo>
                <a:cubicBezTo>
                  <a:pt x="42958" y="358712"/>
                  <a:pt x="73533" y="338995"/>
                  <a:pt x="91631" y="313754"/>
                </a:cubicBezTo>
                <a:cubicBezTo>
                  <a:pt x="109823" y="288512"/>
                  <a:pt x="119444" y="254889"/>
                  <a:pt x="120396" y="212979"/>
                </a:cubicBezTo>
                <a:lnTo>
                  <a:pt x="17431" y="212979"/>
                </a:lnTo>
                <a:lnTo>
                  <a:pt x="17431" y="0"/>
                </a:lnTo>
                <a:close/>
                <a:moveTo>
                  <a:pt x="374999" y="0"/>
                </a:moveTo>
                <a:lnTo>
                  <a:pt x="587883" y="0"/>
                </a:lnTo>
                <a:lnTo>
                  <a:pt x="587883" y="153067"/>
                </a:lnTo>
                <a:cubicBezTo>
                  <a:pt x="587883" y="214694"/>
                  <a:pt x="582454" y="263176"/>
                  <a:pt x="571595" y="298514"/>
                </a:cubicBezTo>
                <a:cubicBezTo>
                  <a:pt x="560737" y="333851"/>
                  <a:pt x="540544" y="365855"/>
                  <a:pt x="511016" y="394335"/>
                </a:cubicBezTo>
                <a:cubicBezTo>
                  <a:pt x="481489" y="422910"/>
                  <a:pt x="444246" y="445199"/>
                  <a:pt x="399288" y="461391"/>
                </a:cubicBezTo>
                <a:lnTo>
                  <a:pt x="357569" y="372713"/>
                </a:lnTo>
                <a:cubicBezTo>
                  <a:pt x="399955" y="358616"/>
                  <a:pt x="430435" y="338900"/>
                  <a:pt x="448818" y="313658"/>
                </a:cubicBezTo>
                <a:cubicBezTo>
                  <a:pt x="467297" y="288417"/>
                  <a:pt x="476726" y="254794"/>
                  <a:pt x="477203" y="212884"/>
                </a:cubicBezTo>
                <a:lnTo>
                  <a:pt x="374904" y="212884"/>
                </a:lnTo>
                <a:lnTo>
                  <a:pt x="374904" y="0"/>
                </a:lnTo>
                <a:close/>
              </a:path>
            </a:pathLst>
          </a:custGeom>
          <a:solidFill>
            <a:schemeClr val="bg1"/>
          </a:solidFill>
          <a:ln w="9525" cap="flat">
            <a:noFill/>
            <a:prstDash val="solid"/>
            <a:miter/>
          </a:ln>
        </p:spPr>
        <p:txBody>
          <a:bodyPr rtlCol="0" anchor="ctr"/>
          <a:lstStyle/>
          <a:p>
            <a:endParaRPr lang="en-GB"/>
          </a:p>
        </p:txBody>
      </p:sp>
      <p:sp>
        <p:nvSpPr>
          <p:cNvPr id="17" name="Subtitle 2">
            <a:extLst>
              <a:ext uri="{FF2B5EF4-FFF2-40B4-BE49-F238E27FC236}">
                <a16:creationId xmlns:a16="http://schemas.microsoft.com/office/drawing/2014/main" id="{CE660BDE-A8CA-CAE4-865A-29452907752F}"/>
              </a:ext>
            </a:extLst>
          </p:cNvPr>
          <p:cNvSpPr>
            <a:spLocks noGrp="1"/>
          </p:cNvSpPr>
          <p:nvPr>
            <p:ph type="subTitle" idx="1"/>
          </p:nvPr>
        </p:nvSpPr>
        <p:spPr>
          <a:xfrm>
            <a:off x="1495647" y="4766132"/>
            <a:ext cx="5748670" cy="765916"/>
          </a:xfrm>
          <a:prstGeom prst="rect">
            <a:avLst/>
          </a:prstGeom>
        </p:spPr>
        <p:txBody>
          <a:bodyPr lIns="0" tIns="0" rIns="0" bIns="0"/>
          <a:lstStyle>
            <a:lvl1pPr marL="0" indent="0" algn="l">
              <a:buNone/>
              <a:defRPr sz="2400" b="1">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7314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i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726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Multiple)">
    <p:spTree>
      <p:nvGrpSpPr>
        <p:cNvPr id="1" name=""/>
        <p:cNvGrpSpPr/>
        <p:nvPr/>
      </p:nvGrpSpPr>
      <p:grpSpPr>
        <a:xfrm>
          <a:off x="0" y="0"/>
          <a:ext cx="0" cy="0"/>
          <a:chOff x="0" y="0"/>
          <a:chExt cx="0" cy="0"/>
        </a:xfrm>
      </p:grpSpPr>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20" name="Picture Placeholder 5">
            <a:extLst>
              <a:ext uri="{FF2B5EF4-FFF2-40B4-BE49-F238E27FC236}">
                <a16:creationId xmlns:a16="http://schemas.microsoft.com/office/drawing/2014/main" id="{EFC322AB-0FC5-4C41-8D73-BFB53C3B76E5}"/>
              </a:ext>
            </a:extLst>
          </p:cNvPr>
          <p:cNvSpPr>
            <a:spLocks noGrp="1"/>
          </p:cNvSpPr>
          <p:nvPr>
            <p:ph type="pic" sz="quarter" idx="13"/>
          </p:nvPr>
        </p:nvSpPr>
        <p:spPr>
          <a:xfrm>
            <a:off x="7693518" y="2355850"/>
            <a:ext cx="1744663" cy="2146300"/>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22" name="Picture Placeholder 5">
            <a:extLst>
              <a:ext uri="{FF2B5EF4-FFF2-40B4-BE49-F238E27FC236}">
                <a16:creationId xmlns:a16="http://schemas.microsoft.com/office/drawing/2014/main" id="{91857500-7F6F-4DDE-8D0A-FDC4D96BBC4A}"/>
              </a:ext>
            </a:extLst>
          </p:cNvPr>
          <p:cNvSpPr>
            <a:spLocks noGrp="1"/>
          </p:cNvSpPr>
          <p:nvPr>
            <p:ph type="pic" sz="quarter" idx="14"/>
          </p:nvPr>
        </p:nvSpPr>
        <p:spPr>
          <a:xfrm>
            <a:off x="5304221" y="2355850"/>
            <a:ext cx="1744663" cy="2146300"/>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23" name="Picture Placeholder 5">
            <a:extLst>
              <a:ext uri="{FF2B5EF4-FFF2-40B4-BE49-F238E27FC236}">
                <a16:creationId xmlns:a16="http://schemas.microsoft.com/office/drawing/2014/main" id="{DA6768FB-BBCF-42E9-A4F9-BC9C330CBD8E}"/>
              </a:ext>
            </a:extLst>
          </p:cNvPr>
          <p:cNvSpPr>
            <a:spLocks noGrp="1"/>
          </p:cNvSpPr>
          <p:nvPr>
            <p:ph type="pic" sz="quarter" idx="15"/>
          </p:nvPr>
        </p:nvSpPr>
        <p:spPr>
          <a:xfrm>
            <a:off x="2914924" y="2355850"/>
            <a:ext cx="1744663" cy="2146300"/>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2" name="Text Placeholder 5">
            <a:extLst>
              <a:ext uri="{FF2B5EF4-FFF2-40B4-BE49-F238E27FC236}">
                <a16:creationId xmlns:a16="http://schemas.microsoft.com/office/drawing/2014/main" id="{506AAC15-7BFB-3E94-7D9C-94CDD12E28FD}"/>
              </a:ext>
            </a:extLst>
          </p:cNvPr>
          <p:cNvSpPr>
            <a:spLocks noGrp="1"/>
          </p:cNvSpPr>
          <p:nvPr>
            <p:ph type="body" sz="quarter" idx="17" hasCustomPrompt="1"/>
          </p:nvPr>
        </p:nvSpPr>
        <p:spPr>
          <a:xfrm>
            <a:off x="2914924" y="4657071"/>
            <a:ext cx="1888378" cy="196608"/>
          </a:xfrm>
          <a:prstGeom prst="rect">
            <a:avLst/>
          </a:prstGeom>
        </p:spPr>
        <p:txBody>
          <a:bodyPr lIns="0" tIns="0" rIns="0" bIns="0"/>
          <a:lstStyle>
            <a:lvl1pPr marL="0" indent="0">
              <a:buNone/>
              <a:defRPr sz="18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6" name="Text Placeholder 5">
            <a:extLst>
              <a:ext uri="{FF2B5EF4-FFF2-40B4-BE49-F238E27FC236}">
                <a16:creationId xmlns:a16="http://schemas.microsoft.com/office/drawing/2014/main" id="{4625378E-C1E1-9FD8-20F6-02A5632F3CDB}"/>
              </a:ext>
            </a:extLst>
          </p:cNvPr>
          <p:cNvSpPr>
            <a:spLocks noGrp="1"/>
          </p:cNvSpPr>
          <p:nvPr>
            <p:ph type="body" sz="quarter" idx="18" hasCustomPrompt="1"/>
          </p:nvPr>
        </p:nvSpPr>
        <p:spPr>
          <a:xfrm>
            <a:off x="2914924" y="4919769"/>
            <a:ext cx="1888378" cy="410592"/>
          </a:xfrm>
          <a:prstGeom prst="rect">
            <a:avLst/>
          </a:prstGeom>
        </p:spPr>
        <p:txBody>
          <a:bodyPr lIns="0" tIns="0" rIns="0" bIns="0"/>
          <a:lstStyle>
            <a:lvl1pPr marL="0" indent="0">
              <a:lnSpc>
                <a:spcPct val="100000"/>
              </a:lnSpc>
              <a:buNone/>
              <a:defRPr sz="1400">
                <a:solidFill>
                  <a:schemeClr val="tx1"/>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7" name="Text Placeholder 5">
            <a:extLst>
              <a:ext uri="{FF2B5EF4-FFF2-40B4-BE49-F238E27FC236}">
                <a16:creationId xmlns:a16="http://schemas.microsoft.com/office/drawing/2014/main" id="{1D230A84-6C0F-BEBA-1C9C-D8920C69585E}"/>
              </a:ext>
            </a:extLst>
          </p:cNvPr>
          <p:cNvSpPr>
            <a:spLocks noGrp="1"/>
          </p:cNvSpPr>
          <p:nvPr>
            <p:ph type="body" sz="quarter" idx="19" hasCustomPrompt="1"/>
          </p:nvPr>
        </p:nvSpPr>
        <p:spPr>
          <a:xfrm>
            <a:off x="5304221" y="4657071"/>
            <a:ext cx="1888378" cy="196608"/>
          </a:xfrm>
          <a:prstGeom prst="rect">
            <a:avLst/>
          </a:prstGeom>
        </p:spPr>
        <p:txBody>
          <a:bodyPr lIns="0" tIns="0" rIns="0" bIns="0"/>
          <a:lstStyle>
            <a:lvl1pPr marL="0" indent="0">
              <a:buNone/>
              <a:defRPr sz="18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8" name="Text Placeholder 5">
            <a:extLst>
              <a:ext uri="{FF2B5EF4-FFF2-40B4-BE49-F238E27FC236}">
                <a16:creationId xmlns:a16="http://schemas.microsoft.com/office/drawing/2014/main" id="{6B364134-AA45-90B1-80D5-548B29B0DBB7}"/>
              </a:ext>
            </a:extLst>
          </p:cNvPr>
          <p:cNvSpPr>
            <a:spLocks noGrp="1"/>
          </p:cNvSpPr>
          <p:nvPr>
            <p:ph type="body" sz="quarter" idx="20" hasCustomPrompt="1"/>
          </p:nvPr>
        </p:nvSpPr>
        <p:spPr>
          <a:xfrm>
            <a:off x="5304221" y="4919769"/>
            <a:ext cx="1888378" cy="410592"/>
          </a:xfrm>
          <a:prstGeom prst="rect">
            <a:avLst/>
          </a:prstGeom>
        </p:spPr>
        <p:txBody>
          <a:bodyPr lIns="0" tIns="0" rIns="0" bIns="0"/>
          <a:lstStyle>
            <a:lvl1pPr marL="0" indent="0">
              <a:lnSpc>
                <a:spcPct val="100000"/>
              </a:lnSpc>
              <a:buNone/>
              <a:defRPr sz="1400">
                <a:solidFill>
                  <a:schemeClr val="tx1"/>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9" name="Text Placeholder 5">
            <a:extLst>
              <a:ext uri="{FF2B5EF4-FFF2-40B4-BE49-F238E27FC236}">
                <a16:creationId xmlns:a16="http://schemas.microsoft.com/office/drawing/2014/main" id="{EB0C14C2-E912-136F-B690-2957E01B29EB}"/>
              </a:ext>
            </a:extLst>
          </p:cNvPr>
          <p:cNvSpPr>
            <a:spLocks noGrp="1"/>
          </p:cNvSpPr>
          <p:nvPr>
            <p:ph type="body" sz="quarter" idx="21" hasCustomPrompt="1"/>
          </p:nvPr>
        </p:nvSpPr>
        <p:spPr>
          <a:xfrm>
            <a:off x="7693518" y="4657071"/>
            <a:ext cx="1888378" cy="196608"/>
          </a:xfrm>
          <a:prstGeom prst="rect">
            <a:avLst/>
          </a:prstGeom>
        </p:spPr>
        <p:txBody>
          <a:bodyPr lIns="0" tIns="0" rIns="0" bIns="0"/>
          <a:lstStyle>
            <a:lvl1pPr marL="0" indent="0">
              <a:buNone/>
              <a:defRPr sz="18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10" name="Text Placeholder 5">
            <a:extLst>
              <a:ext uri="{FF2B5EF4-FFF2-40B4-BE49-F238E27FC236}">
                <a16:creationId xmlns:a16="http://schemas.microsoft.com/office/drawing/2014/main" id="{83B295C5-6FCA-DB19-627A-6637E14C0ADD}"/>
              </a:ext>
            </a:extLst>
          </p:cNvPr>
          <p:cNvSpPr>
            <a:spLocks noGrp="1"/>
          </p:cNvSpPr>
          <p:nvPr>
            <p:ph type="body" sz="quarter" idx="22" hasCustomPrompt="1"/>
          </p:nvPr>
        </p:nvSpPr>
        <p:spPr>
          <a:xfrm>
            <a:off x="7693518" y="4919769"/>
            <a:ext cx="1888378" cy="410592"/>
          </a:xfrm>
          <a:prstGeom prst="rect">
            <a:avLst/>
          </a:prstGeom>
        </p:spPr>
        <p:txBody>
          <a:bodyPr lIns="0" tIns="0" rIns="0" bIns="0"/>
          <a:lstStyle>
            <a:lvl1pPr marL="0" indent="0">
              <a:lnSpc>
                <a:spcPct val="100000"/>
              </a:lnSpc>
              <a:buNone/>
              <a:defRPr sz="1400">
                <a:solidFill>
                  <a:schemeClr val="tx1"/>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19" name="Title 1">
            <a:extLst>
              <a:ext uri="{FF2B5EF4-FFF2-40B4-BE49-F238E27FC236}">
                <a16:creationId xmlns:a16="http://schemas.microsoft.com/office/drawing/2014/main" id="{322C5389-270D-2C0F-D4B7-886A437626FB}"/>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accent1"/>
                </a:solidFill>
                <a:latin typeface="Myriad Pro" panose="020B0503030403020204" pitchFamily="34" charset="0"/>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2D80C76D-A0FB-4A46-786F-6AEC2B1CB3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822969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DA6768FB-BBCF-42E9-A4F9-BC9C330CBD8E}"/>
              </a:ext>
            </a:extLst>
          </p:cNvPr>
          <p:cNvSpPr>
            <a:spLocks noGrp="1"/>
          </p:cNvSpPr>
          <p:nvPr>
            <p:ph type="pic" sz="quarter" idx="15"/>
          </p:nvPr>
        </p:nvSpPr>
        <p:spPr>
          <a:xfrm>
            <a:off x="1820980" y="139093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44" name="Picture Placeholder 5">
            <a:extLst>
              <a:ext uri="{FF2B5EF4-FFF2-40B4-BE49-F238E27FC236}">
                <a16:creationId xmlns:a16="http://schemas.microsoft.com/office/drawing/2014/main" id="{5C611CF3-03E5-4753-BD69-540EDE3CFAF5}"/>
              </a:ext>
            </a:extLst>
          </p:cNvPr>
          <p:cNvSpPr>
            <a:spLocks noGrp="1"/>
          </p:cNvSpPr>
          <p:nvPr>
            <p:ph type="pic" sz="quarter" idx="19"/>
          </p:nvPr>
        </p:nvSpPr>
        <p:spPr>
          <a:xfrm>
            <a:off x="4158159" y="139093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48" name="Picture Placeholder 5">
            <a:extLst>
              <a:ext uri="{FF2B5EF4-FFF2-40B4-BE49-F238E27FC236}">
                <a16:creationId xmlns:a16="http://schemas.microsoft.com/office/drawing/2014/main" id="{8C760CE6-277C-4114-BB9E-ED5631276657}"/>
              </a:ext>
            </a:extLst>
          </p:cNvPr>
          <p:cNvSpPr>
            <a:spLocks noGrp="1"/>
          </p:cNvSpPr>
          <p:nvPr>
            <p:ph type="pic" sz="quarter" idx="22"/>
          </p:nvPr>
        </p:nvSpPr>
        <p:spPr>
          <a:xfrm>
            <a:off x="6527510" y="139093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52" name="Picture Placeholder 5">
            <a:extLst>
              <a:ext uri="{FF2B5EF4-FFF2-40B4-BE49-F238E27FC236}">
                <a16:creationId xmlns:a16="http://schemas.microsoft.com/office/drawing/2014/main" id="{2983E2C4-4A1B-4353-B490-494D43D89034}"/>
              </a:ext>
            </a:extLst>
          </p:cNvPr>
          <p:cNvSpPr>
            <a:spLocks noGrp="1"/>
          </p:cNvSpPr>
          <p:nvPr>
            <p:ph type="pic" sz="quarter" idx="25"/>
          </p:nvPr>
        </p:nvSpPr>
        <p:spPr>
          <a:xfrm>
            <a:off x="8880704" y="1432713"/>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56" name="Picture Placeholder 5">
            <a:extLst>
              <a:ext uri="{FF2B5EF4-FFF2-40B4-BE49-F238E27FC236}">
                <a16:creationId xmlns:a16="http://schemas.microsoft.com/office/drawing/2014/main" id="{6FB8C62E-7F88-4ACF-8C2F-8B66B8EFDB7D}"/>
              </a:ext>
            </a:extLst>
          </p:cNvPr>
          <p:cNvSpPr>
            <a:spLocks noGrp="1"/>
          </p:cNvSpPr>
          <p:nvPr>
            <p:ph type="pic" sz="quarter" idx="28"/>
          </p:nvPr>
        </p:nvSpPr>
        <p:spPr>
          <a:xfrm>
            <a:off x="1820980" y="3875168"/>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60" name="Picture Placeholder 5">
            <a:extLst>
              <a:ext uri="{FF2B5EF4-FFF2-40B4-BE49-F238E27FC236}">
                <a16:creationId xmlns:a16="http://schemas.microsoft.com/office/drawing/2014/main" id="{50B347ED-8126-444D-9977-69363C8281CF}"/>
              </a:ext>
            </a:extLst>
          </p:cNvPr>
          <p:cNvSpPr>
            <a:spLocks noGrp="1"/>
          </p:cNvSpPr>
          <p:nvPr>
            <p:ph type="pic" sz="quarter" idx="31"/>
          </p:nvPr>
        </p:nvSpPr>
        <p:spPr>
          <a:xfrm>
            <a:off x="4158159" y="3875168"/>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64" name="Picture Placeholder 5">
            <a:extLst>
              <a:ext uri="{FF2B5EF4-FFF2-40B4-BE49-F238E27FC236}">
                <a16:creationId xmlns:a16="http://schemas.microsoft.com/office/drawing/2014/main" id="{D7260178-58FB-4C79-BC76-26267D7439AD}"/>
              </a:ext>
            </a:extLst>
          </p:cNvPr>
          <p:cNvSpPr>
            <a:spLocks noGrp="1"/>
          </p:cNvSpPr>
          <p:nvPr>
            <p:ph type="pic" sz="quarter" idx="34"/>
          </p:nvPr>
        </p:nvSpPr>
        <p:spPr>
          <a:xfrm>
            <a:off x="6511353" y="3875168"/>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68" name="Picture Placeholder 5">
            <a:extLst>
              <a:ext uri="{FF2B5EF4-FFF2-40B4-BE49-F238E27FC236}">
                <a16:creationId xmlns:a16="http://schemas.microsoft.com/office/drawing/2014/main" id="{B933FFF8-B3AE-4374-A25B-D074F4758FD8}"/>
              </a:ext>
            </a:extLst>
          </p:cNvPr>
          <p:cNvSpPr>
            <a:spLocks noGrp="1"/>
          </p:cNvSpPr>
          <p:nvPr>
            <p:ph type="pic" sz="quarter" idx="37"/>
          </p:nvPr>
        </p:nvSpPr>
        <p:spPr>
          <a:xfrm>
            <a:off x="8880704" y="386011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3" name="Title 1">
            <a:extLst>
              <a:ext uri="{FF2B5EF4-FFF2-40B4-BE49-F238E27FC236}">
                <a16:creationId xmlns:a16="http://schemas.microsoft.com/office/drawing/2014/main" id="{7D8E9089-B8C5-49E1-AE27-9C1309FFD90C}"/>
              </a:ext>
            </a:extLst>
          </p:cNvPr>
          <p:cNvSpPr>
            <a:spLocks noGrp="1"/>
          </p:cNvSpPr>
          <p:nvPr>
            <p:ph type="title"/>
          </p:nvPr>
        </p:nvSpPr>
        <p:spPr>
          <a:xfrm>
            <a:off x="1820980" y="459396"/>
            <a:ext cx="8512325" cy="586980"/>
          </a:xfrm>
          <a:prstGeom prst="rect">
            <a:avLst/>
          </a:prstGeom>
        </p:spPr>
        <p:txBody>
          <a:bodyPr lIns="0" tIns="0" rIns="0" bIns="0">
            <a:noAutofit/>
          </a:bodyPr>
          <a:lstStyle>
            <a:lvl1pPr algn="ctr">
              <a:defRPr b="0">
                <a:solidFill>
                  <a:schemeClr val="accent1"/>
                </a:solidFill>
                <a:latin typeface="Myriad Pro" panose="020B0503030403020204" pitchFamily="34" charset="0"/>
                <a:cs typeface="Heebo Light" panose="00000400000000000000" pitchFamily="2" charset="-79"/>
              </a:defRPr>
            </a:lvl1pPr>
          </a:lstStyle>
          <a:p>
            <a:r>
              <a:rPr lang="en-US"/>
              <a:t>Click to edit Master title style</a:t>
            </a:r>
            <a:endParaRPr lang="en-US" dirty="0"/>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p>
        </p:txBody>
      </p:sp>
      <p:sp>
        <p:nvSpPr>
          <p:cNvPr id="6" name="Text Placeholder 5">
            <a:extLst>
              <a:ext uri="{FF2B5EF4-FFF2-40B4-BE49-F238E27FC236}">
                <a16:creationId xmlns:a16="http://schemas.microsoft.com/office/drawing/2014/main" id="{0213F66B-6526-4EE4-AF87-1D8A4FF1A0C8}"/>
              </a:ext>
            </a:extLst>
          </p:cNvPr>
          <p:cNvSpPr>
            <a:spLocks noGrp="1"/>
          </p:cNvSpPr>
          <p:nvPr>
            <p:ph type="body" sz="quarter" idx="17" hasCustomPrompt="1"/>
          </p:nvPr>
        </p:nvSpPr>
        <p:spPr>
          <a:xfrm>
            <a:off x="1820980"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42" name="Text Placeholder 5">
            <a:extLst>
              <a:ext uri="{FF2B5EF4-FFF2-40B4-BE49-F238E27FC236}">
                <a16:creationId xmlns:a16="http://schemas.microsoft.com/office/drawing/2014/main" id="{A8A051C9-8149-41C1-B02A-B60A2F98DD4A}"/>
              </a:ext>
            </a:extLst>
          </p:cNvPr>
          <p:cNvSpPr>
            <a:spLocks noGrp="1"/>
          </p:cNvSpPr>
          <p:nvPr>
            <p:ph type="body" sz="quarter" idx="18" hasCustomPrompt="1"/>
          </p:nvPr>
        </p:nvSpPr>
        <p:spPr>
          <a:xfrm>
            <a:off x="1820980"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45" name="Text Placeholder 5">
            <a:extLst>
              <a:ext uri="{FF2B5EF4-FFF2-40B4-BE49-F238E27FC236}">
                <a16:creationId xmlns:a16="http://schemas.microsoft.com/office/drawing/2014/main" id="{D8221E4C-CB84-4A12-83C5-DC105872286D}"/>
              </a:ext>
            </a:extLst>
          </p:cNvPr>
          <p:cNvSpPr>
            <a:spLocks noGrp="1"/>
          </p:cNvSpPr>
          <p:nvPr>
            <p:ph type="body" sz="quarter" idx="20" hasCustomPrompt="1"/>
          </p:nvPr>
        </p:nvSpPr>
        <p:spPr>
          <a:xfrm>
            <a:off x="4158159"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46" name="Text Placeholder 5">
            <a:extLst>
              <a:ext uri="{FF2B5EF4-FFF2-40B4-BE49-F238E27FC236}">
                <a16:creationId xmlns:a16="http://schemas.microsoft.com/office/drawing/2014/main" id="{20F06812-B243-497D-A532-DA12AD96C112}"/>
              </a:ext>
            </a:extLst>
          </p:cNvPr>
          <p:cNvSpPr>
            <a:spLocks noGrp="1"/>
          </p:cNvSpPr>
          <p:nvPr>
            <p:ph type="body" sz="quarter" idx="21" hasCustomPrompt="1"/>
          </p:nvPr>
        </p:nvSpPr>
        <p:spPr>
          <a:xfrm>
            <a:off x="4158159"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49" name="Text Placeholder 5">
            <a:extLst>
              <a:ext uri="{FF2B5EF4-FFF2-40B4-BE49-F238E27FC236}">
                <a16:creationId xmlns:a16="http://schemas.microsoft.com/office/drawing/2014/main" id="{5FCF073E-9F72-4A28-A0E8-E90833F975F8}"/>
              </a:ext>
            </a:extLst>
          </p:cNvPr>
          <p:cNvSpPr>
            <a:spLocks noGrp="1"/>
          </p:cNvSpPr>
          <p:nvPr>
            <p:ph type="body" sz="quarter" idx="23" hasCustomPrompt="1"/>
          </p:nvPr>
        </p:nvSpPr>
        <p:spPr>
          <a:xfrm>
            <a:off x="6511353"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50" name="Text Placeholder 5">
            <a:extLst>
              <a:ext uri="{FF2B5EF4-FFF2-40B4-BE49-F238E27FC236}">
                <a16:creationId xmlns:a16="http://schemas.microsoft.com/office/drawing/2014/main" id="{F251DB75-17C5-4AE8-A227-07D0C9EE42FA}"/>
              </a:ext>
            </a:extLst>
          </p:cNvPr>
          <p:cNvSpPr>
            <a:spLocks noGrp="1"/>
          </p:cNvSpPr>
          <p:nvPr>
            <p:ph type="body" sz="quarter" idx="24" hasCustomPrompt="1"/>
          </p:nvPr>
        </p:nvSpPr>
        <p:spPr>
          <a:xfrm>
            <a:off x="6527510"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53" name="Text Placeholder 5">
            <a:extLst>
              <a:ext uri="{FF2B5EF4-FFF2-40B4-BE49-F238E27FC236}">
                <a16:creationId xmlns:a16="http://schemas.microsoft.com/office/drawing/2014/main" id="{9FEBCA15-AF59-4D32-AA8E-80684C3091E2}"/>
              </a:ext>
            </a:extLst>
          </p:cNvPr>
          <p:cNvSpPr>
            <a:spLocks noGrp="1"/>
          </p:cNvSpPr>
          <p:nvPr>
            <p:ph type="body" sz="quarter" idx="26" hasCustomPrompt="1"/>
          </p:nvPr>
        </p:nvSpPr>
        <p:spPr>
          <a:xfrm>
            <a:off x="8864547"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54" name="Text Placeholder 5">
            <a:extLst>
              <a:ext uri="{FF2B5EF4-FFF2-40B4-BE49-F238E27FC236}">
                <a16:creationId xmlns:a16="http://schemas.microsoft.com/office/drawing/2014/main" id="{3B27B3E1-295B-49A0-853F-DA0868C0724B}"/>
              </a:ext>
            </a:extLst>
          </p:cNvPr>
          <p:cNvSpPr>
            <a:spLocks noGrp="1"/>
          </p:cNvSpPr>
          <p:nvPr>
            <p:ph type="body" sz="quarter" idx="27" hasCustomPrompt="1"/>
          </p:nvPr>
        </p:nvSpPr>
        <p:spPr>
          <a:xfrm>
            <a:off x="8880704"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57" name="Text Placeholder 5">
            <a:extLst>
              <a:ext uri="{FF2B5EF4-FFF2-40B4-BE49-F238E27FC236}">
                <a16:creationId xmlns:a16="http://schemas.microsoft.com/office/drawing/2014/main" id="{ED18886E-1914-4F9C-A39C-8D8037598513}"/>
              </a:ext>
            </a:extLst>
          </p:cNvPr>
          <p:cNvSpPr>
            <a:spLocks noGrp="1"/>
          </p:cNvSpPr>
          <p:nvPr>
            <p:ph type="body" sz="quarter" idx="29" hasCustomPrompt="1"/>
          </p:nvPr>
        </p:nvSpPr>
        <p:spPr>
          <a:xfrm>
            <a:off x="1820980" y="5488596"/>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58" name="Text Placeholder 5">
            <a:extLst>
              <a:ext uri="{FF2B5EF4-FFF2-40B4-BE49-F238E27FC236}">
                <a16:creationId xmlns:a16="http://schemas.microsoft.com/office/drawing/2014/main" id="{BFF9874D-47CB-411E-92B4-CBA60A7C523A}"/>
              </a:ext>
            </a:extLst>
          </p:cNvPr>
          <p:cNvSpPr>
            <a:spLocks noGrp="1"/>
          </p:cNvSpPr>
          <p:nvPr>
            <p:ph type="body" sz="quarter" idx="30" hasCustomPrompt="1"/>
          </p:nvPr>
        </p:nvSpPr>
        <p:spPr>
          <a:xfrm>
            <a:off x="1820980" y="5730671"/>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61" name="Text Placeholder 5">
            <a:extLst>
              <a:ext uri="{FF2B5EF4-FFF2-40B4-BE49-F238E27FC236}">
                <a16:creationId xmlns:a16="http://schemas.microsoft.com/office/drawing/2014/main" id="{B164C615-DFF8-41E4-B699-94001C14913E}"/>
              </a:ext>
            </a:extLst>
          </p:cNvPr>
          <p:cNvSpPr>
            <a:spLocks noGrp="1"/>
          </p:cNvSpPr>
          <p:nvPr>
            <p:ph type="body" sz="quarter" idx="32" hasCustomPrompt="1"/>
          </p:nvPr>
        </p:nvSpPr>
        <p:spPr>
          <a:xfrm>
            <a:off x="4158159" y="5488596"/>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62" name="Text Placeholder 5">
            <a:extLst>
              <a:ext uri="{FF2B5EF4-FFF2-40B4-BE49-F238E27FC236}">
                <a16:creationId xmlns:a16="http://schemas.microsoft.com/office/drawing/2014/main" id="{612ED898-46CD-46A8-8C25-021056B6FBAD}"/>
              </a:ext>
            </a:extLst>
          </p:cNvPr>
          <p:cNvSpPr>
            <a:spLocks noGrp="1"/>
          </p:cNvSpPr>
          <p:nvPr>
            <p:ph type="body" sz="quarter" idx="33" hasCustomPrompt="1"/>
          </p:nvPr>
        </p:nvSpPr>
        <p:spPr>
          <a:xfrm>
            <a:off x="4158159" y="5730671"/>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65" name="Text Placeholder 5">
            <a:extLst>
              <a:ext uri="{FF2B5EF4-FFF2-40B4-BE49-F238E27FC236}">
                <a16:creationId xmlns:a16="http://schemas.microsoft.com/office/drawing/2014/main" id="{7087DD4A-008C-45AA-B4F8-1FC492A68FD6}"/>
              </a:ext>
            </a:extLst>
          </p:cNvPr>
          <p:cNvSpPr>
            <a:spLocks noGrp="1"/>
          </p:cNvSpPr>
          <p:nvPr>
            <p:ph type="body" sz="quarter" idx="35" hasCustomPrompt="1"/>
          </p:nvPr>
        </p:nvSpPr>
        <p:spPr>
          <a:xfrm>
            <a:off x="6511353" y="5488596"/>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66" name="Text Placeholder 5">
            <a:extLst>
              <a:ext uri="{FF2B5EF4-FFF2-40B4-BE49-F238E27FC236}">
                <a16:creationId xmlns:a16="http://schemas.microsoft.com/office/drawing/2014/main" id="{7A6560E3-FCD0-4E57-86C4-45C1874D2ADE}"/>
              </a:ext>
            </a:extLst>
          </p:cNvPr>
          <p:cNvSpPr>
            <a:spLocks noGrp="1"/>
          </p:cNvSpPr>
          <p:nvPr>
            <p:ph type="body" sz="quarter" idx="36" hasCustomPrompt="1"/>
          </p:nvPr>
        </p:nvSpPr>
        <p:spPr>
          <a:xfrm>
            <a:off x="6511353" y="5730671"/>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69" name="Text Placeholder 5">
            <a:extLst>
              <a:ext uri="{FF2B5EF4-FFF2-40B4-BE49-F238E27FC236}">
                <a16:creationId xmlns:a16="http://schemas.microsoft.com/office/drawing/2014/main" id="{295D1968-C797-42FC-8D6D-DB864811ED18}"/>
              </a:ext>
            </a:extLst>
          </p:cNvPr>
          <p:cNvSpPr>
            <a:spLocks noGrp="1"/>
          </p:cNvSpPr>
          <p:nvPr>
            <p:ph type="body" sz="quarter" idx="38" hasCustomPrompt="1"/>
          </p:nvPr>
        </p:nvSpPr>
        <p:spPr>
          <a:xfrm>
            <a:off x="8880704" y="5473543"/>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70" name="Text Placeholder 5">
            <a:extLst>
              <a:ext uri="{FF2B5EF4-FFF2-40B4-BE49-F238E27FC236}">
                <a16:creationId xmlns:a16="http://schemas.microsoft.com/office/drawing/2014/main" id="{2BDCC59F-D67A-47A2-8A78-D86816EE1628}"/>
              </a:ext>
            </a:extLst>
          </p:cNvPr>
          <p:cNvSpPr>
            <a:spLocks noGrp="1"/>
          </p:cNvSpPr>
          <p:nvPr>
            <p:ph type="body" sz="quarter" idx="39" hasCustomPrompt="1"/>
          </p:nvPr>
        </p:nvSpPr>
        <p:spPr>
          <a:xfrm>
            <a:off x="8880704" y="5715618"/>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pic>
        <p:nvPicPr>
          <p:cNvPr id="2" name="Graphic 1">
            <a:extLst>
              <a:ext uri="{FF2B5EF4-FFF2-40B4-BE49-F238E27FC236}">
                <a16:creationId xmlns:a16="http://schemas.microsoft.com/office/drawing/2014/main" id="{1C645679-D763-A07B-F0F7-E80F28D6F5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392155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Large">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DA6768FB-BBCF-42E9-A4F9-BC9C330CBD8E}"/>
              </a:ext>
            </a:extLst>
          </p:cNvPr>
          <p:cNvSpPr>
            <a:spLocks noGrp="1"/>
          </p:cNvSpPr>
          <p:nvPr>
            <p:ph type="pic" sz="quarter" idx="15"/>
          </p:nvPr>
        </p:nvSpPr>
        <p:spPr>
          <a:xfrm>
            <a:off x="636866"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 name="Title 1">
            <a:extLst>
              <a:ext uri="{FF2B5EF4-FFF2-40B4-BE49-F238E27FC236}">
                <a16:creationId xmlns:a16="http://schemas.microsoft.com/office/drawing/2014/main" id="{7D8E9089-B8C5-49E1-AE27-9C1309FFD90C}"/>
              </a:ext>
            </a:extLst>
          </p:cNvPr>
          <p:cNvSpPr>
            <a:spLocks noGrp="1"/>
          </p:cNvSpPr>
          <p:nvPr>
            <p:ph type="title"/>
          </p:nvPr>
        </p:nvSpPr>
        <p:spPr>
          <a:xfrm>
            <a:off x="1820980" y="459396"/>
            <a:ext cx="8512325" cy="586980"/>
          </a:xfrm>
          <a:prstGeom prst="rect">
            <a:avLst/>
          </a:prstGeom>
        </p:spPr>
        <p:txBody>
          <a:bodyPr lIns="0" tIns="0" rIns="0" bIns="0">
            <a:noAutofit/>
          </a:bodyPr>
          <a:lstStyle>
            <a:lvl1pPr algn="ctr">
              <a:defRPr b="0">
                <a:solidFill>
                  <a:schemeClr val="tx2"/>
                </a:solidFill>
                <a:latin typeface="Heebo Light" panose="00000400000000000000" pitchFamily="2" charset="-79"/>
                <a:cs typeface="Heebo Light" panose="00000400000000000000" pitchFamily="2" charset="-79"/>
              </a:defRPr>
            </a:lvl1pPr>
          </a:lstStyle>
          <a:p>
            <a:r>
              <a:rPr lang="en-US"/>
              <a:t>Click to edit Master title style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p>
        </p:txBody>
      </p:sp>
      <p:sp>
        <p:nvSpPr>
          <p:cNvPr id="6" name="Text Placeholder 5">
            <a:extLst>
              <a:ext uri="{FF2B5EF4-FFF2-40B4-BE49-F238E27FC236}">
                <a16:creationId xmlns:a16="http://schemas.microsoft.com/office/drawing/2014/main" id="{0213F66B-6526-4EE4-AF87-1D8A4FF1A0C8}"/>
              </a:ext>
            </a:extLst>
          </p:cNvPr>
          <p:cNvSpPr>
            <a:spLocks noGrp="1"/>
          </p:cNvSpPr>
          <p:nvPr>
            <p:ph type="body" sz="quarter" idx="17" hasCustomPrompt="1"/>
          </p:nvPr>
        </p:nvSpPr>
        <p:spPr>
          <a:xfrm>
            <a:off x="313671"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42" name="Text Placeholder 5">
            <a:extLst>
              <a:ext uri="{FF2B5EF4-FFF2-40B4-BE49-F238E27FC236}">
                <a16:creationId xmlns:a16="http://schemas.microsoft.com/office/drawing/2014/main" id="{A8A051C9-8149-41C1-B02A-B60A2F98DD4A}"/>
              </a:ext>
            </a:extLst>
          </p:cNvPr>
          <p:cNvSpPr>
            <a:spLocks noGrp="1"/>
          </p:cNvSpPr>
          <p:nvPr>
            <p:ph type="body" sz="quarter" idx="18" hasCustomPrompt="1"/>
          </p:nvPr>
        </p:nvSpPr>
        <p:spPr>
          <a:xfrm>
            <a:off x="313671"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2" name="Picture Placeholder 5">
            <a:extLst>
              <a:ext uri="{FF2B5EF4-FFF2-40B4-BE49-F238E27FC236}">
                <a16:creationId xmlns:a16="http://schemas.microsoft.com/office/drawing/2014/main" id="{4C6D49D5-0968-B213-9648-AB280721F95E}"/>
              </a:ext>
            </a:extLst>
          </p:cNvPr>
          <p:cNvSpPr>
            <a:spLocks noGrp="1"/>
          </p:cNvSpPr>
          <p:nvPr>
            <p:ph type="pic" sz="quarter" idx="19"/>
          </p:nvPr>
        </p:nvSpPr>
        <p:spPr>
          <a:xfrm>
            <a:off x="2564721"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7" name="Text Placeholder 5">
            <a:extLst>
              <a:ext uri="{FF2B5EF4-FFF2-40B4-BE49-F238E27FC236}">
                <a16:creationId xmlns:a16="http://schemas.microsoft.com/office/drawing/2014/main" id="{30B685B9-32C2-DCBC-4F56-8876121F217D}"/>
              </a:ext>
            </a:extLst>
          </p:cNvPr>
          <p:cNvSpPr>
            <a:spLocks noGrp="1"/>
          </p:cNvSpPr>
          <p:nvPr>
            <p:ph type="body" sz="quarter" idx="20" hasCustomPrompt="1"/>
          </p:nvPr>
        </p:nvSpPr>
        <p:spPr>
          <a:xfrm>
            <a:off x="2241526"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8" name="Text Placeholder 5">
            <a:extLst>
              <a:ext uri="{FF2B5EF4-FFF2-40B4-BE49-F238E27FC236}">
                <a16:creationId xmlns:a16="http://schemas.microsoft.com/office/drawing/2014/main" id="{3E10A0F4-B4E0-499C-7472-4B6DF72C9085}"/>
              </a:ext>
            </a:extLst>
          </p:cNvPr>
          <p:cNvSpPr>
            <a:spLocks noGrp="1"/>
          </p:cNvSpPr>
          <p:nvPr>
            <p:ph type="body" sz="quarter" idx="21" hasCustomPrompt="1"/>
          </p:nvPr>
        </p:nvSpPr>
        <p:spPr>
          <a:xfrm>
            <a:off x="2241526"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9" name="Picture Placeholder 5">
            <a:extLst>
              <a:ext uri="{FF2B5EF4-FFF2-40B4-BE49-F238E27FC236}">
                <a16:creationId xmlns:a16="http://schemas.microsoft.com/office/drawing/2014/main" id="{7716E003-AFE4-9CC7-F244-A9E2E88F4D23}"/>
              </a:ext>
            </a:extLst>
          </p:cNvPr>
          <p:cNvSpPr>
            <a:spLocks noGrp="1"/>
          </p:cNvSpPr>
          <p:nvPr>
            <p:ph type="pic" sz="quarter" idx="22"/>
          </p:nvPr>
        </p:nvSpPr>
        <p:spPr>
          <a:xfrm>
            <a:off x="4496764"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10" name="Text Placeholder 5">
            <a:extLst>
              <a:ext uri="{FF2B5EF4-FFF2-40B4-BE49-F238E27FC236}">
                <a16:creationId xmlns:a16="http://schemas.microsoft.com/office/drawing/2014/main" id="{8B478918-FA4D-F55C-0940-A764EDE6D247}"/>
              </a:ext>
            </a:extLst>
          </p:cNvPr>
          <p:cNvSpPr>
            <a:spLocks noGrp="1"/>
          </p:cNvSpPr>
          <p:nvPr>
            <p:ph type="body" sz="quarter" idx="23" hasCustomPrompt="1"/>
          </p:nvPr>
        </p:nvSpPr>
        <p:spPr>
          <a:xfrm>
            <a:off x="4173569"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20" name="Text Placeholder 5">
            <a:extLst>
              <a:ext uri="{FF2B5EF4-FFF2-40B4-BE49-F238E27FC236}">
                <a16:creationId xmlns:a16="http://schemas.microsoft.com/office/drawing/2014/main" id="{2D33D87D-CB48-DDC7-D99F-B27650438AA9}"/>
              </a:ext>
            </a:extLst>
          </p:cNvPr>
          <p:cNvSpPr>
            <a:spLocks noGrp="1"/>
          </p:cNvSpPr>
          <p:nvPr>
            <p:ph type="body" sz="quarter" idx="24" hasCustomPrompt="1"/>
          </p:nvPr>
        </p:nvSpPr>
        <p:spPr>
          <a:xfrm>
            <a:off x="4173569"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21" name="Picture Placeholder 5">
            <a:extLst>
              <a:ext uri="{FF2B5EF4-FFF2-40B4-BE49-F238E27FC236}">
                <a16:creationId xmlns:a16="http://schemas.microsoft.com/office/drawing/2014/main" id="{71BD9955-C86B-4EA0-64B9-7B6E6A5AB84A}"/>
              </a:ext>
            </a:extLst>
          </p:cNvPr>
          <p:cNvSpPr>
            <a:spLocks noGrp="1"/>
          </p:cNvSpPr>
          <p:nvPr>
            <p:ph type="pic" sz="quarter" idx="25"/>
          </p:nvPr>
        </p:nvSpPr>
        <p:spPr>
          <a:xfrm>
            <a:off x="6416736"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22" name="Text Placeholder 5">
            <a:extLst>
              <a:ext uri="{FF2B5EF4-FFF2-40B4-BE49-F238E27FC236}">
                <a16:creationId xmlns:a16="http://schemas.microsoft.com/office/drawing/2014/main" id="{F03A15CF-BAA0-7512-49D4-C07121247E38}"/>
              </a:ext>
            </a:extLst>
          </p:cNvPr>
          <p:cNvSpPr>
            <a:spLocks noGrp="1"/>
          </p:cNvSpPr>
          <p:nvPr>
            <p:ph type="body" sz="quarter" idx="26" hasCustomPrompt="1"/>
          </p:nvPr>
        </p:nvSpPr>
        <p:spPr>
          <a:xfrm>
            <a:off x="6093541"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24" name="Text Placeholder 5">
            <a:extLst>
              <a:ext uri="{FF2B5EF4-FFF2-40B4-BE49-F238E27FC236}">
                <a16:creationId xmlns:a16="http://schemas.microsoft.com/office/drawing/2014/main" id="{1FA04047-8205-00E6-8ED4-75365ACD161F}"/>
              </a:ext>
            </a:extLst>
          </p:cNvPr>
          <p:cNvSpPr>
            <a:spLocks noGrp="1"/>
          </p:cNvSpPr>
          <p:nvPr>
            <p:ph type="body" sz="quarter" idx="27" hasCustomPrompt="1"/>
          </p:nvPr>
        </p:nvSpPr>
        <p:spPr>
          <a:xfrm>
            <a:off x="6093541"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31" name="Picture Placeholder 5">
            <a:extLst>
              <a:ext uri="{FF2B5EF4-FFF2-40B4-BE49-F238E27FC236}">
                <a16:creationId xmlns:a16="http://schemas.microsoft.com/office/drawing/2014/main" id="{61E491DC-8571-B124-E32B-DA661381349A}"/>
              </a:ext>
            </a:extLst>
          </p:cNvPr>
          <p:cNvSpPr>
            <a:spLocks noGrp="1"/>
          </p:cNvSpPr>
          <p:nvPr>
            <p:ph type="pic" sz="quarter" idx="28"/>
          </p:nvPr>
        </p:nvSpPr>
        <p:spPr>
          <a:xfrm>
            <a:off x="8328825"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2" name="Text Placeholder 5">
            <a:extLst>
              <a:ext uri="{FF2B5EF4-FFF2-40B4-BE49-F238E27FC236}">
                <a16:creationId xmlns:a16="http://schemas.microsoft.com/office/drawing/2014/main" id="{E8AC83BC-4C27-783B-0383-4BAB89116011}"/>
              </a:ext>
            </a:extLst>
          </p:cNvPr>
          <p:cNvSpPr>
            <a:spLocks noGrp="1"/>
          </p:cNvSpPr>
          <p:nvPr>
            <p:ph type="body" sz="quarter" idx="29" hasCustomPrompt="1"/>
          </p:nvPr>
        </p:nvSpPr>
        <p:spPr>
          <a:xfrm>
            <a:off x="8005630"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33" name="Text Placeholder 5">
            <a:extLst>
              <a:ext uri="{FF2B5EF4-FFF2-40B4-BE49-F238E27FC236}">
                <a16:creationId xmlns:a16="http://schemas.microsoft.com/office/drawing/2014/main" id="{E3E6263A-E27E-0EE5-B1A1-3C47CD6AE505}"/>
              </a:ext>
            </a:extLst>
          </p:cNvPr>
          <p:cNvSpPr>
            <a:spLocks noGrp="1"/>
          </p:cNvSpPr>
          <p:nvPr>
            <p:ph type="body" sz="quarter" idx="30" hasCustomPrompt="1"/>
          </p:nvPr>
        </p:nvSpPr>
        <p:spPr>
          <a:xfrm>
            <a:off x="8005630"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34" name="Picture Placeholder 5">
            <a:extLst>
              <a:ext uri="{FF2B5EF4-FFF2-40B4-BE49-F238E27FC236}">
                <a16:creationId xmlns:a16="http://schemas.microsoft.com/office/drawing/2014/main" id="{FEEC4FE2-0279-9E78-EB36-C531F2C23A1D}"/>
              </a:ext>
            </a:extLst>
          </p:cNvPr>
          <p:cNvSpPr>
            <a:spLocks noGrp="1"/>
          </p:cNvSpPr>
          <p:nvPr>
            <p:ph type="pic" sz="quarter" idx="31"/>
          </p:nvPr>
        </p:nvSpPr>
        <p:spPr>
          <a:xfrm>
            <a:off x="10248797"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5" name="Text Placeholder 5">
            <a:extLst>
              <a:ext uri="{FF2B5EF4-FFF2-40B4-BE49-F238E27FC236}">
                <a16:creationId xmlns:a16="http://schemas.microsoft.com/office/drawing/2014/main" id="{A411F1AB-C103-1B32-B0CD-6A32390A7C01}"/>
              </a:ext>
            </a:extLst>
          </p:cNvPr>
          <p:cNvSpPr>
            <a:spLocks noGrp="1"/>
          </p:cNvSpPr>
          <p:nvPr>
            <p:ph type="body" sz="quarter" idx="32" hasCustomPrompt="1"/>
          </p:nvPr>
        </p:nvSpPr>
        <p:spPr>
          <a:xfrm>
            <a:off x="9925602"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36" name="Text Placeholder 5">
            <a:extLst>
              <a:ext uri="{FF2B5EF4-FFF2-40B4-BE49-F238E27FC236}">
                <a16:creationId xmlns:a16="http://schemas.microsoft.com/office/drawing/2014/main" id="{C8D918A0-2E0C-7298-9BA6-5298D46B059F}"/>
              </a:ext>
            </a:extLst>
          </p:cNvPr>
          <p:cNvSpPr>
            <a:spLocks noGrp="1"/>
          </p:cNvSpPr>
          <p:nvPr>
            <p:ph type="body" sz="quarter" idx="33" hasCustomPrompt="1"/>
          </p:nvPr>
        </p:nvSpPr>
        <p:spPr>
          <a:xfrm>
            <a:off x="9925602"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37" name="Picture Placeholder 5">
            <a:extLst>
              <a:ext uri="{FF2B5EF4-FFF2-40B4-BE49-F238E27FC236}">
                <a16:creationId xmlns:a16="http://schemas.microsoft.com/office/drawing/2014/main" id="{7F281F57-4E09-FBA0-4B62-39BBD9C57252}"/>
              </a:ext>
            </a:extLst>
          </p:cNvPr>
          <p:cNvSpPr>
            <a:spLocks noGrp="1"/>
          </p:cNvSpPr>
          <p:nvPr>
            <p:ph type="pic" sz="quarter" idx="34"/>
          </p:nvPr>
        </p:nvSpPr>
        <p:spPr>
          <a:xfrm>
            <a:off x="636866"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8" name="Text Placeholder 5">
            <a:extLst>
              <a:ext uri="{FF2B5EF4-FFF2-40B4-BE49-F238E27FC236}">
                <a16:creationId xmlns:a16="http://schemas.microsoft.com/office/drawing/2014/main" id="{610764E0-0AC2-FEFE-C9AF-C327C994208B}"/>
              </a:ext>
            </a:extLst>
          </p:cNvPr>
          <p:cNvSpPr>
            <a:spLocks noGrp="1"/>
          </p:cNvSpPr>
          <p:nvPr>
            <p:ph type="body" sz="quarter" idx="35" hasCustomPrompt="1"/>
          </p:nvPr>
        </p:nvSpPr>
        <p:spPr>
          <a:xfrm>
            <a:off x="313671"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39" name="Text Placeholder 5">
            <a:extLst>
              <a:ext uri="{FF2B5EF4-FFF2-40B4-BE49-F238E27FC236}">
                <a16:creationId xmlns:a16="http://schemas.microsoft.com/office/drawing/2014/main" id="{CE8189CC-E936-80F8-012A-0072698360A1}"/>
              </a:ext>
            </a:extLst>
          </p:cNvPr>
          <p:cNvSpPr>
            <a:spLocks noGrp="1"/>
          </p:cNvSpPr>
          <p:nvPr>
            <p:ph type="body" sz="quarter" idx="36" hasCustomPrompt="1"/>
          </p:nvPr>
        </p:nvSpPr>
        <p:spPr>
          <a:xfrm>
            <a:off x="313671"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dirty="0"/>
              <a:t>Job Title</a:t>
            </a:r>
            <a:endParaRPr lang="en-GB" dirty="0"/>
          </a:p>
        </p:txBody>
      </p:sp>
      <p:sp>
        <p:nvSpPr>
          <p:cNvPr id="40" name="Picture Placeholder 5">
            <a:extLst>
              <a:ext uri="{FF2B5EF4-FFF2-40B4-BE49-F238E27FC236}">
                <a16:creationId xmlns:a16="http://schemas.microsoft.com/office/drawing/2014/main" id="{EBF5AA80-2FF0-29AE-AE43-0213BAB9AD3D}"/>
              </a:ext>
            </a:extLst>
          </p:cNvPr>
          <p:cNvSpPr>
            <a:spLocks noGrp="1"/>
          </p:cNvSpPr>
          <p:nvPr>
            <p:ph type="pic" sz="quarter" idx="37"/>
          </p:nvPr>
        </p:nvSpPr>
        <p:spPr>
          <a:xfrm>
            <a:off x="2564721"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41" name="Text Placeholder 5">
            <a:extLst>
              <a:ext uri="{FF2B5EF4-FFF2-40B4-BE49-F238E27FC236}">
                <a16:creationId xmlns:a16="http://schemas.microsoft.com/office/drawing/2014/main" id="{6FC62851-E513-E7EC-B6B6-41147122183F}"/>
              </a:ext>
            </a:extLst>
          </p:cNvPr>
          <p:cNvSpPr>
            <a:spLocks noGrp="1"/>
          </p:cNvSpPr>
          <p:nvPr>
            <p:ph type="body" sz="quarter" idx="38" hasCustomPrompt="1"/>
          </p:nvPr>
        </p:nvSpPr>
        <p:spPr>
          <a:xfrm>
            <a:off x="2241526"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43" name="Text Placeholder 5">
            <a:extLst>
              <a:ext uri="{FF2B5EF4-FFF2-40B4-BE49-F238E27FC236}">
                <a16:creationId xmlns:a16="http://schemas.microsoft.com/office/drawing/2014/main" id="{661EA98F-96D5-D362-C729-61D37C3AE887}"/>
              </a:ext>
            </a:extLst>
          </p:cNvPr>
          <p:cNvSpPr>
            <a:spLocks noGrp="1"/>
          </p:cNvSpPr>
          <p:nvPr>
            <p:ph type="body" sz="quarter" idx="39" hasCustomPrompt="1"/>
          </p:nvPr>
        </p:nvSpPr>
        <p:spPr>
          <a:xfrm>
            <a:off x="2241526"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47" name="Picture Placeholder 5">
            <a:extLst>
              <a:ext uri="{FF2B5EF4-FFF2-40B4-BE49-F238E27FC236}">
                <a16:creationId xmlns:a16="http://schemas.microsoft.com/office/drawing/2014/main" id="{C0AD58D0-BE08-EDF9-B06C-783BD64B5E85}"/>
              </a:ext>
            </a:extLst>
          </p:cNvPr>
          <p:cNvSpPr>
            <a:spLocks noGrp="1"/>
          </p:cNvSpPr>
          <p:nvPr>
            <p:ph type="pic" sz="quarter" idx="40"/>
          </p:nvPr>
        </p:nvSpPr>
        <p:spPr>
          <a:xfrm>
            <a:off x="4496764"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51" name="Text Placeholder 5">
            <a:extLst>
              <a:ext uri="{FF2B5EF4-FFF2-40B4-BE49-F238E27FC236}">
                <a16:creationId xmlns:a16="http://schemas.microsoft.com/office/drawing/2014/main" id="{FA79453D-67EB-D020-AA7D-61D3B20F3B70}"/>
              </a:ext>
            </a:extLst>
          </p:cNvPr>
          <p:cNvSpPr>
            <a:spLocks noGrp="1"/>
          </p:cNvSpPr>
          <p:nvPr>
            <p:ph type="body" sz="quarter" idx="41" hasCustomPrompt="1"/>
          </p:nvPr>
        </p:nvSpPr>
        <p:spPr>
          <a:xfrm>
            <a:off x="4173569"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55" name="Text Placeholder 5">
            <a:extLst>
              <a:ext uri="{FF2B5EF4-FFF2-40B4-BE49-F238E27FC236}">
                <a16:creationId xmlns:a16="http://schemas.microsoft.com/office/drawing/2014/main" id="{9BC6F6F5-4FF5-01C0-B71F-E98C75C336E0}"/>
              </a:ext>
            </a:extLst>
          </p:cNvPr>
          <p:cNvSpPr>
            <a:spLocks noGrp="1"/>
          </p:cNvSpPr>
          <p:nvPr>
            <p:ph type="body" sz="quarter" idx="42" hasCustomPrompt="1"/>
          </p:nvPr>
        </p:nvSpPr>
        <p:spPr>
          <a:xfrm>
            <a:off x="4173569"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59" name="Picture Placeholder 5">
            <a:extLst>
              <a:ext uri="{FF2B5EF4-FFF2-40B4-BE49-F238E27FC236}">
                <a16:creationId xmlns:a16="http://schemas.microsoft.com/office/drawing/2014/main" id="{0C2529C5-5867-81C4-1BA3-E242D14B7DBF}"/>
              </a:ext>
            </a:extLst>
          </p:cNvPr>
          <p:cNvSpPr>
            <a:spLocks noGrp="1"/>
          </p:cNvSpPr>
          <p:nvPr>
            <p:ph type="pic" sz="quarter" idx="43"/>
          </p:nvPr>
        </p:nvSpPr>
        <p:spPr>
          <a:xfrm>
            <a:off x="6416736"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63" name="Text Placeholder 5">
            <a:extLst>
              <a:ext uri="{FF2B5EF4-FFF2-40B4-BE49-F238E27FC236}">
                <a16:creationId xmlns:a16="http://schemas.microsoft.com/office/drawing/2014/main" id="{0BD5A8E7-E733-5D1B-241F-F106E0487519}"/>
              </a:ext>
            </a:extLst>
          </p:cNvPr>
          <p:cNvSpPr>
            <a:spLocks noGrp="1"/>
          </p:cNvSpPr>
          <p:nvPr>
            <p:ph type="body" sz="quarter" idx="44" hasCustomPrompt="1"/>
          </p:nvPr>
        </p:nvSpPr>
        <p:spPr>
          <a:xfrm>
            <a:off x="6093541"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67" name="Text Placeholder 5">
            <a:extLst>
              <a:ext uri="{FF2B5EF4-FFF2-40B4-BE49-F238E27FC236}">
                <a16:creationId xmlns:a16="http://schemas.microsoft.com/office/drawing/2014/main" id="{21ABC4CA-7E6F-6584-D6B1-EC9172090895}"/>
              </a:ext>
            </a:extLst>
          </p:cNvPr>
          <p:cNvSpPr>
            <a:spLocks noGrp="1"/>
          </p:cNvSpPr>
          <p:nvPr>
            <p:ph type="body" sz="quarter" idx="45" hasCustomPrompt="1"/>
          </p:nvPr>
        </p:nvSpPr>
        <p:spPr>
          <a:xfrm>
            <a:off x="6093541"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71" name="Picture Placeholder 5">
            <a:extLst>
              <a:ext uri="{FF2B5EF4-FFF2-40B4-BE49-F238E27FC236}">
                <a16:creationId xmlns:a16="http://schemas.microsoft.com/office/drawing/2014/main" id="{DB9C402D-56F4-7CEA-6447-ABE3E818A84D}"/>
              </a:ext>
            </a:extLst>
          </p:cNvPr>
          <p:cNvSpPr>
            <a:spLocks noGrp="1"/>
          </p:cNvSpPr>
          <p:nvPr>
            <p:ph type="pic" sz="quarter" idx="46"/>
          </p:nvPr>
        </p:nvSpPr>
        <p:spPr>
          <a:xfrm>
            <a:off x="8328825"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72" name="Text Placeholder 5">
            <a:extLst>
              <a:ext uri="{FF2B5EF4-FFF2-40B4-BE49-F238E27FC236}">
                <a16:creationId xmlns:a16="http://schemas.microsoft.com/office/drawing/2014/main" id="{2E3D523C-F58C-315E-1A89-4A98E3F23B3D}"/>
              </a:ext>
            </a:extLst>
          </p:cNvPr>
          <p:cNvSpPr>
            <a:spLocks noGrp="1"/>
          </p:cNvSpPr>
          <p:nvPr>
            <p:ph type="body" sz="quarter" idx="47" hasCustomPrompt="1"/>
          </p:nvPr>
        </p:nvSpPr>
        <p:spPr>
          <a:xfrm>
            <a:off x="8005630"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73" name="Text Placeholder 5">
            <a:extLst>
              <a:ext uri="{FF2B5EF4-FFF2-40B4-BE49-F238E27FC236}">
                <a16:creationId xmlns:a16="http://schemas.microsoft.com/office/drawing/2014/main" id="{713A3801-9AF0-C42A-A32F-785C3E6AEE69}"/>
              </a:ext>
            </a:extLst>
          </p:cNvPr>
          <p:cNvSpPr>
            <a:spLocks noGrp="1"/>
          </p:cNvSpPr>
          <p:nvPr>
            <p:ph type="body" sz="quarter" idx="48" hasCustomPrompt="1"/>
          </p:nvPr>
        </p:nvSpPr>
        <p:spPr>
          <a:xfrm>
            <a:off x="8005630"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74" name="Picture Placeholder 5">
            <a:extLst>
              <a:ext uri="{FF2B5EF4-FFF2-40B4-BE49-F238E27FC236}">
                <a16:creationId xmlns:a16="http://schemas.microsoft.com/office/drawing/2014/main" id="{A9E78838-4049-3862-A70A-FC4FB293B8A4}"/>
              </a:ext>
            </a:extLst>
          </p:cNvPr>
          <p:cNvSpPr>
            <a:spLocks noGrp="1"/>
          </p:cNvSpPr>
          <p:nvPr>
            <p:ph type="pic" sz="quarter" idx="49"/>
          </p:nvPr>
        </p:nvSpPr>
        <p:spPr>
          <a:xfrm>
            <a:off x="10248797"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75" name="Text Placeholder 5">
            <a:extLst>
              <a:ext uri="{FF2B5EF4-FFF2-40B4-BE49-F238E27FC236}">
                <a16:creationId xmlns:a16="http://schemas.microsoft.com/office/drawing/2014/main" id="{645AF65B-4539-5810-4845-9CBE3BB45493}"/>
              </a:ext>
            </a:extLst>
          </p:cNvPr>
          <p:cNvSpPr>
            <a:spLocks noGrp="1"/>
          </p:cNvSpPr>
          <p:nvPr>
            <p:ph type="body" sz="quarter" idx="50" hasCustomPrompt="1"/>
          </p:nvPr>
        </p:nvSpPr>
        <p:spPr>
          <a:xfrm>
            <a:off x="9925602"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dirty="0"/>
              <a:t>Name Surname</a:t>
            </a:r>
            <a:endParaRPr lang="en-GB" dirty="0"/>
          </a:p>
        </p:txBody>
      </p:sp>
      <p:sp>
        <p:nvSpPr>
          <p:cNvPr id="76" name="Text Placeholder 5">
            <a:extLst>
              <a:ext uri="{FF2B5EF4-FFF2-40B4-BE49-F238E27FC236}">
                <a16:creationId xmlns:a16="http://schemas.microsoft.com/office/drawing/2014/main" id="{AB3970B4-D859-3614-4B7F-F2F3BD617F6C}"/>
              </a:ext>
            </a:extLst>
          </p:cNvPr>
          <p:cNvSpPr>
            <a:spLocks noGrp="1"/>
          </p:cNvSpPr>
          <p:nvPr>
            <p:ph type="body" sz="quarter" idx="51" hasCustomPrompt="1"/>
          </p:nvPr>
        </p:nvSpPr>
        <p:spPr>
          <a:xfrm>
            <a:off x="9925602"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pic>
        <p:nvPicPr>
          <p:cNvPr id="19" name="Graphic 18">
            <a:extLst>
              <a:ext uri="{FF2B5EF4-FFF2-40B4-BE49-F238E27FC236}">
                <a16:creationId xmlns:a16="http://schemas.microsoft.com/office/drawing/2014/main" id="{2105F7E1-E5E3-091F-143B-8B0CB2BAD5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951451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rc Cover (Flippe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093384-B88D-7BF4-A032-433A96D56294}"/>
              </a:ext>
            </a:extLst>
          </p:cNvPr>
          <p:cNvSpPr>
            <a:spLocks noGrp="1"/>
          </p:cNvSpPr>
          <p:nvPr>
            <p:ph type="pic" sz="quarter" idx="11" hasCustomPrompt="1"/>
          </p:nvPr>
        </p:nvSpPr>
        <p:spPr>
          <a:xfrm>
            <a:off x="-9526" y="1328344"/>
            <a:ext cx="12201525" cy="5529656"/>
          </a:xfrm>
          <a:custGeom>
            <a:avLst/>
            <a:gdLst>
              <a:gd name="connsiteX0" fmla="*/ 926325 w 12192000"/>
              <a:gd name="connsiteY0" fmla="*/ 0 h 5557837"/>
              <a:gd name="connsiteX1" fmla="*/ 11265675 w 12192000"/>
              <a:gd name="connsiteY1" fmla="*/ 0 h 5557837"/>
              <a:gd name="connsiteX2" fmla="*/ 12192000 w 12192000"/>
              <a:gd name="connsiteY2" fmla="*/ 926325 h 5557837"/>
              <a:gd name="connsiteX3" fmla="*/ 12192000 w 12192000"/>
              <a:gd name="connsiteY3" fmla="*/ 5557837 h 5557837"/>
              <a:gd name="connsiteX4" fmla="*/ 0 w 12192000"/>
              <a:gd name="connsiteY4" fmla="*/ 5557837 h 5557837"/>
              <a:gd name="connsiteX5" fmla="*/ 0 w 12192000"/>
              <a:gd name="connsiteY5" fmla="*/ 926325 h 5557837"/>
              <a:gd name="connsiteX6" fmla="*/ 926325 w 12192000"/>
              <a:gd name="connsiteY6" fmla="*/ 0 h 5557837"/>
              <a:gd name="connsiteX0" fmla="*/ 926325 w 12192000"/>
              <a:gd name="connsiteY0" fmla="*/ 0 h 5557837"/>
              <a:gd name="connsiteX1" fmla="*/ 12192000 w 12192000"/>
              <a:gd name="connsiteY1" fmla="*/ 926325 h 5557837"/>
              <a:gd name="connsiteX2" fmla="*/ 12192000 w 12192000"/>
              <a:gd name="connsiteY2" fmla="*/ 5557837 h 5557837"/>
              <a:gd name="connsiteX3" fmla="*/ 0 w 12192000"/>
              <a:gd name="connsiteY3" fmla="*/ 5557837 h 5557837"/>
              <a:gd name="connsiteX4" fmla="*/ 0 w 12192000"/>
              <a:gd name="connsiteY4" fmla="*/ 926325 h 5557837"/>
              <a:gd name="connsiteX5" fmla="*/ 926325 w 12192000"/>
              <a:gd name="connsiteY5" fmla="*/ 0 h 5557837"/>
              <a:gd name="connsiteX0" fmla="*/ 1172472 w 12438147"/>
              <a:gd name="connsiteY0" fmla="*/ 0 h 5557837"/>
              <a:gd name="connsiteX1" fmla="*/ 12438147 w 12438147"/>
              <a:gd name="connsiteY1" fmla="*/ 926325 h 5557837"/>
              <a:gd name="connsiteX2" fmla="*/ 12438147 w 12438147"/>
              <a:gd name="connsiteY2" fmla="*/ 5557837 h 5557837"/>
              <a:gd name="connsiteX3" fmla="*/ 246147 w 12438147"/>
              <a:gd name="connsiteY3" fmla="*/ 5557837 h 5557837"/>
              <a:gd name="connsiteX4" fmla="*/ 246147 w 12438147"/>
              <a:gd name="connsiteY4" fmla="*/ 926325 h 5557837"/>
              <a:gd name="connsiteX5" fmla="*/ 1172472 w 12438147"/>
              <a:gd name="connsiteY5" fmla="*/ 0 h 5557837"/>
              <a:gd name="connsiteX0" fmla="*/ 1172472 w 12438147"/>
              <a:gd name="connsiteY0" fmla="*/ 62487 h 5620324"/>
              <a:gd name="connsiteX1" fmla="*/ 12438147 w 12438147"/>
              <a:gd name="connsiteY1" fmla="*/ 703062 h 5620324"/>
              <a:gd name="connsiteX2" fmla="*/ 12438147 w 12438147"/>
              <a:gd name="connsiteY2" fmla="*/ 5620324 h 5620324"/>
              <a:gd name="connsiteX3" fmla="*/ 246147 w 12438147"/>
              <a:gd name="connsiteY3" fmla="*/ 5620324 h 5620324"/>
              <a:gd name="connsiteX4" fmla="*/ 246147 w 12438147"/>
              <a:gd name="connsiteY4" fmla="*/ 988812 h 5620324"/>
              <a:gd name="connsiteX5" fmla="*/ 1172472 w 12438147"/>
              <a:gd name="connsiteY5" fmla="*/ 62487 h 5620324"/>
              <a:gd name="connsiteX0" fmla="*/ 5850750 w 12192000"/>
              <a:gd name="connsiteY0" fmla="*/ 78712 h 5588924"/>
              <a:gd name="connsiteX1" fmla="*/ 12192000 w 12192000"/>
              <a:gd name="connsiteY1" fmla="*/ 671662 h 5588924"/>
              <a:gd name="connsiteX2" fmla="*/ 12192000 w 12192000"/>
              <a:gd name="connsiteY2" fmla="*/ 5588924 h 5588924"/>
              <a:gd name="connsiteX3" fmla="*/ 0 w 12192000"/>
              <a:gd name="connsiteY3" fmla="*/ 5588924 h 5588924"/>
              <a:gd name="connsiteX4" fmla="*/ 0 w 12192000"/>
              <a:gd name="connsiteY4" fmla="*/ 957412 h 5588924"/>
              <a:gd name="connsiteX5" fmla="*/ 5850750 w 12192000"/>
              <a:gd name="connsiteY5" fmla="*/ 78712 h 5588924"/>
              <a:gd name="connsiteX0" fmla="*/ 5841225 w 12192000"/>
              <a:gd name="connsiteY0" fmla="*/ 229168 h 5434580"/>
              <a:gd name="connsiteX1" fmla="*/ 12192000 w 12192000"/>
              <a:gd name="connsiteY1" fmla="*/ 517318 h 5434580"/>
              <a:gd name="connsiteX2" fmla="*/ 12192000 w 12192000"/>
              <a:gd name="connsiteY2" fmla="*/ 5434580 h 5434580"/>
              <a:gd name="connsiteX3" fmla="*/ 0 w 12192000"/>
              <a:gd name="connsiteY3" fmla="*/ 5434580 h 5434580"/>
              <a:gd name="connsiteX4" fmla="*/ 0 w 12192000"/>
              <a:gd name="connsiteY4" fmla="*/ 803068 h 5434580"/>
              <a:gd name="connsiteX5" fmla="*/ 5841225 w 12192000"/>
              <a:gd name="connsiteY5" fmla="*/ 229168 h 5434580"/>
              <a:gd name="connsiteX0" fmla="*/ 5946000 w 12192000"/>
              <a:gd name="connsiteY0" fmla="*/ 71946 h 5601208"/>
              <a:gd name="connsiteX1" fmla="*/ 12192000 w 12192000"/>
              <a:gd name="connsiteY1" fmla="*/ 683946 h 5601208"/>
              <a:gd name="connsiteX2" fmla="*/ 12192000 w 12192000"/>
              <a:gd name="connsiteY2" fmla="*/ 5601208 h 5601208"/>
              <a:gd name="connsiteX3" fmla="*/ 0 w 12192000"/>
              <a:gd name="connsiteY3" fmla="*/ 5601208 h 5601208"/>
              <a:gd name="connsiteX4" fmla="*/ 0 w 12192000"/>
              <a:gd name="connsiteY4" fmla="*/ 969696 h 5601208"/>
              <a:gd name="connsiteX5" fmla="*/ 5946000 w 12192000"/>
              <a:gd name="connsiteY5" fmla="*/ 71946 h 5601208"/>
              <a:gd name="connsiteX0" fmla="*/ 5955525 w 12201525"/>
              <a:gd name="connsiteY0" fmla="*/ 55473 h 5584735"/>
              <a:gd name="connsiteX1" fmla="*/ 12201525 w 12201525"/>
              <a:gd name="connsiteY1" fmla="*/ 667473 h 5584735"/>
              <a:gd name="connsiteX2" fmla="*/ 12201525 w 12201525"/>
              <a:gd name="connsiteY2" fmla="*/ 5584735 h 5584735"/>
              <a:gd name="connsiteX3" fmla="*/ 9525 w 12201525"/>
              <a:gd name="connsiteY3" fmla="*/ 5584735 h 5584735"/>
              <a:gd name="connsiteX4" fmla="*/ 0 w 12201525"/>
              <a:gd name="connsiteY4" fmla="*/ 724623 h 5584735"/>
              <a:gd name="connsiteX5" fmla="*/ 5955525 w 12201525"/>
              <a:gd name="connsiteY5" fmla="*/ 55473 h 5584735"/>
              <a:gd name="connsiteX0" fmla="*/ 5955525 w 12201525"/>
              <a:gd name="connsiteY0" fmla="*/ 55473 h 5584735"/>
              <a:gd name="connsiteX1" fmla="*/ 12201525 w 12201525"/>
              <a:gd name="connsiteY1" fmla="*/ 667473 h 5584735"/>
              <a:gd name="connsiteX2" fmla="*/ 12201525 w 12201525"/>
              <a:gd name="connsiteY2" fmla="*/ 5584735 h 5584735"/>
              <a:gd name="connsiteX3" fmla="*/ 9525 w 12201525"/>
              <a:gd name="connsiteY3" fmla="*/ 5584735 h 5584735"/>
              <a:gd name="connsiteX4" fmla="*/ 0 w 12201525"/>
              <a:gd name="connsiteY4" fmla="*/ 724623 h 5584735"/>
              <a:gd name="connsiteX5" fmla="*/ 5955525 w 12201525"/>
              <a:gd name="connsiteY5" fmla="*/ 55473 h 5584735"/>
              <a:gd name="connsiteX0" fmla="*/ 5955525 w 12201525"/>
              <a:gd name="connsiteY0" fmla="*/ 55473 h 5584735"/>
              <a:gd name="connsiteX1" fmla="*/ 12201525 w 12201525"/>
              <a:gd name="connsiteY1" fmla="*/ 667473 h 5584735"/>
              <a:gd name="connsiteX2" fmla="*/ 12201525 w 12201525"/>
              <a:gd name="connsiteY2" fmla="*/ 5584735 h 5584735"/>
              <a:gd name="connsiteX3" fmla="*/ 9525 w 12201525"/>
              <a:gd name="connsiteY3" fmla="*/ 5584735 h 5584735"/>
              <a:gd name="connsiteX4" fmla="*/ 0 w 12201525"/>
              <a:gd name="connsiteY4" fmla="*/ 724623 h 5584735"/>
              <a:gd name="connsiteX5" fmla="*/ 5955525 w 12201525"/>
              <a:gd name="connsiteY5" fmla="*/ 55473 h 5584735"/>
              <a:gd name="connsiteX0" fmla="*/ 5955525 w 12201525"/>
              <a:gd name="connsiteY0" fmla="*/ 111 h 5529373"/>
              <a:gd name="connsiteX1" fmla="*/ 12201525 w 12201525"/>
              <a:gd name="connsiteY1" fmla="*/ 612111 h 5529373"/>
              <a:gd name="connsiteX2" fmla="*/ 12201525 w 12201525"/>
              <a:gd name="connsiteY2" fmla="*/ 5529373 h 5529373"/>
              <a:gd name="connsiteX3" fmla="*/ 9525 w 12201525"/>
              <a:gd name="connsiteY3" fmla="*/ 5529373 h 5529373"/>
              <a:gd name="connsiteX4" fmla="*/ 0 w 12201525"/>
              <a:gd name="connsiteY4" fmla="*/ 669261 h 5529373"/>
              <a:gd name="connsiteX5" fmla="*/ 5955525 w 12201525"/>
              <a:gd name="connsiteY5" fmla="*/ 111 h 5529373"/>
              <a:gd name="connsiteX0" fmla="*/ 5955525 w 12201525"/>
              <a:gd name="connsiteY0" fmla="*/ 394 h 5529656"/>
              <a:gd name="connsiteX1" fmla="*/ 12201525 w 12201525"/>
              <a:gd name="connsiteY1" fmla="*/ 612394 h 5529656"/>
              <a:gd name="connsiteX2" fmla="*/ 12201525 w 12201525"/>
              <a:gd name="connsiteY2" fmla="*/ 5529656 h 5529656"/>
              <a:gd name="connsiteX3" fmla="*/ 9525 w 12201525"/>
              <a:gd name="connsiteY3" fmla="*/ 5529656 h 5529656"/>
              <a:gd name="connsiteX4" fmla="*/ 0 w 12201525"/>
              <a:gd name="connsiteY4" fmla="*/ 669544 h 5529656"/>
              <a:gd name="connsiteX5" fmla="*/ 5955525 w 12201525"/>
              <a:gd name="connsiteY5" fmla="*/ 394 h 55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5529656">
                <a:moveTo>
                  <a:pt x="5955525" y="394"/>
                </a:moveTo>
                <a:cubicBezTo>
                  <a:pt x="7989113" y="-9131"/>
                  <a:pt x="11019238" y="152813"/>
                  <a:pt x="12201525" y="612394"/>
                </a:cubicBezTo>
                <a:lnTo>
                  <a:pt x="12201525" y="5529656"/>
                </a:lnTo>
                <a:lnTo>
                  <a:pt x="9525" y="5529656"/>
                </a:lnTo>
                <a:lnTo>
                  <a:pt x="0" y="669544"/>
                </a:lnTo>
                <a:cubicBezTo>
                  <a:pt x="878288" y="219488"/>
                  <a:pt x="3921938" y="9919"/>
                  <a:pt x="5955525" y="394"/>
                </a:cubicBezTo>
                <a:close/>
              </a:path>
            </a:pathLst>
          </a:custGeom>
          <a:solidFill>
            <a:schemeClr val="bg1">
              <a:lumMod val="95000"/>
            </a:schemeClr>
          </a:solidFill>
          <a:effectLst>
            <a:innerShdw blurRad="254000" dist="50800" dir="16200000">
              <a:prstClr val="black">
                <a:alpha val="10000"/>
              </a:prstClr>
            </a:innerShdw>
          </a:effectLst>
        </p:spPr>
        <p:txBody>
          <a:bodyPr lIns="1080000" anchor="ctr"/>
          <a:lstStyle>
            <a:lvl1pPr marL="0" indent="0" algn="l">
              <a:buNone/>
              <a:defRPr>
                <a:solidFill>
                  <a:schemeClr val="bg1">
                    <a:lumMod val="65000"/>
                  </a:schemeClr>
                </a:solidFill>
              </a:defRPr>
            </a:lvl1pPr>
          </a:lstStyle>
          <a:p>
            <a:r>
              <a:rPr lang="en-GB" dirty="0"/>
              <a:t>Click to edit picture</a:t>
            </a:r>
          </a:p>
        </p:txBody>
      </p:sp>
      <p:pic>
        <p:nvPicPr>
          <p:cNvPr id="29" name="Graphic 28">
            <a:extLst>
              <a:ext uri="{FF2B5EF4-FFF2-40B4-BE49-F238E27FC236}">
                <a16:creationId xmlns:a16="http://schemas.microsoft.com/office/drawing/2014/main" id="{2BEA03DF-51BD-492B-9E87-6A6C19284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829" y="597916"/>
            <a:ext cx="1590630" cy="469657"/>
          </a:xfrm>
          <a:prstGeom prst="rect">
            <a:avLst/>
          </a:prstGeom>
        </p:spPr>
      </p:pic>
      <p:grpSp>
        <p:nvGrpSpPr>
          <p:cNvPr id="25" name="Group 24">
            <a:extLst>
              <a:ext uri="{FF2B5EF4-FFF2-40B4-BE49-F238E27FC236}">
                <a16:creationId xmlns:a16="http://schemas.microsoft.com/office/drawing/2014/main" id="{164AD3DB-F0FB-4D22-BD36-D2BBF9FF8D16}"/>
              </a:ext>
            </a:extLst>
          </p:cNvPr>
          <p:cNvGrpSpPr/>
          <p:nvPr userDrawn="1"/>
        </p:nvGrpSpPr>
        <p:grpSpPr>
          <a:xfrm>
            <a:off x="10137419" y="656347"/>
            <a:ext cx="1515703" cy="380782"/>
            <a:chOff x="951832" y="2134647"/>
            <a:chExt cx="10287285" cy="2584418"/>
          </a:xfrm>
        </p:grpSpPr>
        <p:sp>
          <p:nvSpPr>
            <p:cNvPr id="9" name="Freeform: Shape 8">
              <a:extLst>
                <a:ext uri="{FF2B5EF4-FFF2-40B4-BE49-F238E27FC236}">
                  <a16:creationId xmlns:a16="http://schemas.microsoft.com/office/drawing/2014/main" id="{9DF681AE-561D-4A49-8CC8-2151980AA60D}"/>
                </a:ext>
              </a:extLst>
            </p:cNvPr>
            <p:cNvSpPr/>
            <p:nvPr/>
          </p:nvSpPr>
          <p:spPr>
            <a:xfrm>
              <a:off x="951832" y="3199184"/>
              <a:ext cx="593121" cy="818460"/>
            </a:xfrm>
            <a:custGeom>
              <a:avLst/>
              <a:gdLst>
                <a:gd name="connsiteX0" fmla="*/ 96679 w 593121"/>
                <a:gd name="connsiteY0" fmla="*/ 130565 h 818460"/>
                <a:gd name="connsiteX1" fmla="*/ 312230 w 593121"/>
                <a:gd name="connsiteY1" fmla="*/ 73 h 818460"/>
                <a:gd name="connsiteX2" fmla="*/ 593122 w 593121"/>
                <a:gd name="connsiteY2" fmla="*/ 295348 h 818460"/>
                <a:gd name="connsiteX3" fmla="*/ 311087 w 593121"/>
                <a:gd name="connsiteY3" fmla="*/ 591289 h 818460"/>
                <a:gd name="connsiteX4" fmla="*/ 96679 w 593121"/>
                <a:gd name="connsiteY4" fmla="*/ 466607 h 818460"/>
                <a:gd name="connsiteX5" fmla="*/ 96679 w 593121"/>
                <a:gd name="connsiteY5" fmla="*/ 818461 h 818460"/>
                <a:gd name="connsiteX6" fmla="*/ 0 w 593121"/>
                <a:gd name="connsiteY6" fmla="*/ 818461 h 818460"/>
                <a:gd name="connsiteX7" fmla="*/ 0 w 593121"/>
                <a:gd name="connsiteY7" fmla="*/ 11693 h 818460"/>
                <a:gd name="connsiteX8" fmla="*/ 96679 w 593121"/>
                <a:gd name="connsiteY8" fmla="*/ 11693 h 818460"/>
                <a:gd name="connsiteX9" fmla="*/ 294799 w 593121"/>
                <a:gd name="connsiteY9" fmla="*/ 495277 h 818460"/>
                <a:gd name="connsiteX10" fmla="*/ 491681 w 593121"/>
                <a:gd name="connsiteY10" fmla="*/ 295252 h 818460"/>
                <a:gd name="connsiteX11" fmla="*/ 298517 w 593121"/>
                <a:gd name="connsiteY11" fmla="*/ 93414 h 818460"/>
                <a:gd name="connsiteX12" fmla="*/ 96679 w 593121"/>
                <a:gd name="connsiteY12" fmla="*/ 286577 h 818460"/>
                <a:gd name="connsiteX13" fmla="*/ 96679 w 593121"/>
                <a:gd name="connsiteY13" fmla="*/ 295252 h 818460"/>
                <a:gd name="connsiteX14" fmla="*/ 294799 w 593121"/>
                <a:gd name="connsiteY14" fmla="*/ 495277 h 81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121" h="818460">
                  <a:moveTo>
                    <a:pt x="96679" y="130565"/>
                  </a:moveTo>
                  <a:cubicBezTo>
                    <a:pt x="136927" y="48749"/>
                    <a:pt x="221078" y="-2195"/>
                    <a:pt x="312230" y="73"/>
                  </a:cubicBezTo>
                  <a:cubicBezTo>
                    <a:pt x="474155" y="73"/>
                    <a:pt x="593122" y="129422"/>
                    <a:pt x="593122" y="295348"/>
                  </a:cubicBezTo>
                  <a:cubicBezTo>
                    <a:pt x="593122" y="463083"/>
                    <a:pt x="474250" y="591289"/>
                    <a:pt x="311087" y="591289"/>
                  </a:cubicBezTo>
                  <a:cubicBezTo>
                    <a:pt x="214408" y="591289"/>
                    <a:pt x="137541" y="542331"/>
                    <a:pt x="96679" y="466607"/>
                  </a:cubicBezTo>
                  <a:lnTo>
                    <a:pt x="96679" y="818461"/>
                  </a:lnTo>
                  <a:lnTo>
                    <a:pt x="0" y="818461"/>
                  </a:lnTo>
                  <a:lnTo>
                    <a:pt x="0" y="11693"/>
                  </a:lnTo>
                  <a:lnTo>
                    <a:pt x="96679" y="11693"/>
                  </a:lnTo>
                  <a:close/>
                  <a:moveTo>
                    <a:pt x="294799" y="495277"/>
                  </a:moveTo>
                  <a:cubicBezTo>
                    <a:pt x="406622" y="495277"/>
                    <a:pt x="491681" y="406695"/>
                    <a:pt x="491681" y="295252"/>
                  </a:cubicBezTo>
                  <a:cubicBezTo>
                    <a:pt x="494076" y="186176"/>
                    <a:pt x="407594" y="95809"/>
                    <a:pt x="298517" y="93414"/>
                  </a:cubicBezTo>
                  <a:cubicBezTo>
                    <a:pt x="189440" y="91018"/>
                    <a:pt x="99074" y="177501"/>
                    <a:pt x="96679" y="286577"/>
                  </a:cubicBezTo>
                  <a:cubicBezTo>
                    <a:pt x="96615" y="289469"/>
                    <a:pt x="96615" y="292361"/>
                    <a:pt x="96679" y="295252"/>
                  </a:cubicBezTo>
                  <a:cubicBezTo>
                    <a:pt x="96679" y="406695"/>
                    <a:pt x="181737" y="495277"/>
                    <a:pt x="294799" y="495277"/>
                  </a:cubicBezTo>
                  <a:close/>
                </a:path>
              </a:pathLst>
            </a:custGeom>
            <a:solidFill>
              <a:srgbClr val="002A4E"/>
            </a:solidFill>
            <a:ln w="9525"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EC5B86CF-4F95-4CF2-A5D5-7A77086E149A}"/>
                </a:ext>
              </a:extLst>
            </p:cNvPr>
            <p:cNvSpPr/>
            <p:nvPr/>
          </p:nvSpPr>
          <p:spPr>
            <a:xfrm>
              <a:off x="1631822" y="3199209"/>
              <a:ext cx="590596" cy="591264"/>
            </a:xfrm>
            <a:custGeom>
              <a:avLst/>
              <a:gdLst>
                <a:gd name="connsiteX0" fmla="*/ 295275 w 590596"/>
                <a:gd name="connsiteY0" fmla="*/ 47 h 591264"/>
                <a:gd name="connsiteX1" fmla="*/ 590550 w 590596"/>
                <a:gd name="connsiteY1" fmla="*/ 284943 h 591264"/>
                <a:gd name="connsiteX2" fmla="*/ 590550 w 590596"/>
                <a:gd name="connsiteY2" fmla="*/ 295322 h 591264"/>
                <a:gd name="connsiteX3" fmla="*/ 295275 w 590596"/>
                <a:gd name="connsiteY3" fmla="*/ 591264 h 591264"/>
                <a:gd name="connsiteX4" fmla="*/ 0 w 590596"/>
                <a:gd name="connsiteY4" fmla="*/ 295989 h 591264"/>
                <a:gd name="connsiteX5" fmla="*/ 295275 w 590596"/>
                <a:gd name="connsiteY5" fmla="*/ 714 h 591264"/>
                <a:gd name="connsiteX6" fmla="*/ 295275 w 590596"/>
                <a:gd name="connsiteY6" fmla="*/ 496395 h 591264"/>
                <a:gd name="connsiteX7" fmla="*/ 491014 w 590596"/>
                <a:gd name="connsiteY7" fmla="*/ 294846 h 591264"/>
                <a:gd name="connsiteX8" fmla="*/ 295275 w 590596"/>
                <a:gd name="connsiteY8" fmla="*/ 95583 h 591264"/>
                <a:gd name="connsiteX9" fmla="*/ 100679 w 590596"/>
                <a:gd name="connsiteY9" fmla="*/ 294846 h 591264"/>
                <a:gd name="connsiteX10" fmla="*/ 295275 w 590596"/>
                <a:gd name="connsiteY10" fmla="*/ 496490 h 5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96" h="591264">
                  <a:moveTo>
                    <a:pt x="295275" y="47"/>
                  </a:moveTo>
                  <a:cubicBezTo>
                    <a:pt x="455485" y="-2819"/>
                    <a:pt x="587684" y="124733"/>
                    <a:pt x="590550" y="284943"/>
                  </a:cubicBezTo>
                  <a:cubicBezTo>
                    <a:pt x="590612" y="288402"/>
                    <a:pt x="590612" y="291863"/>
                    <a:pt x="590550" y="295322"/>
                  </a:cubicBezTo>
                  <a:cubicBezTo>
                    <a:pt x="590550" y="463058"/>
                    <a:pt x="463487" y="591264"/>
                    <a:pt x="295275" y="591264"/>
                  </a:cubicBezTo>
                  <a:cubicBezTo>
                    <a:pt x="132199" y="591264"/>
                    <a:pt x="0" y="459065"/>
                    <a:pt x="0" y="295989"/>
                  </a:cubicBezTo>
                  <a:cubicBezTo>
                    <a:pt x="0" y="132913"/>
                    <a:pt x="132199" y="714"/>
                    <a:pt x="295275" y="714"/>
                  </a:cubicBezTo>
                  <a:close/>
                  <a:moveTo>
                    <a:pt x="295275" y="496395"/>
                  </a:moveTo>
                  <a:cubicBezTo>
                    <a:pt x="407098" y="496395"/>
                    <a:pt x="491014" y="406670"/>
                    <a:pt x="491014" y="294846"/>
                  </a:cubicBezTo>
                  <a:cubicBezTo>
                    <a:pt x="491014" y="183023"/>
                    <a:pt x="407098" y="95583"/>
                    <a:pt x="295275" y="95583"/>
                  </a:cubicBezTo>
                  <a:cubicBezTo>
                    <a:pt x="183452" y="95583"/>
                    <a:pt x="100679" y="184070"/>
                    <a:pt x="100679" y="294846"/>
                  </a:cubicBezTo>
                  <a:cubicBezTo>
                    <a:pt x="100679" y="405622"/>
                    <a:pt x="184499" y="496490"/>
                    <a:pt x="295275" y="496490"/>
                  </a:cubicBezTo>
                  <a:close/>
                </a:path>
              </a:pathLst>
            </a:custGeom>
            <a:solidFill>
              <a:srgbClr val="002A4E"/>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6CE54ED-808B-468A-950F-59D54841EE7D}"/>
                </a:ext>
              </a:extLst>
            </p:cNvPr>
            <p:cNvSpPr/>
            <p:nvPr/>
          </p:nvSpPr>
          <p:spPr>
            <a:xfrm>
              <a:off x="2280094" y="3210877"/>
              <a:ext cx="851725" cy="567499"/>
            </a:xfrm>
            <a:custGeom>
              <a:avLst/>
              <a:gdLst>
                <a:gd name="connsiteX0" fmla="*/ 101346 w 851725"/>
                <a:gd name="connsiteY0" fmla="*/ 0 h 567499"/>
                <a:gd name="connsiteX1" fmla="*/ 231838 w 851725"/>
                <a:gd name="connsiteY1" fmla="*/ 446723 h 567499"/>
                <a:gd name="connsiteX2" fmla="*/ 369380 w 851725"/>
                <a:gd name="connsiteY2" fmla="*/ 71533 h 567499"/>
                <a:gd name="connsiteX3" fmla="*/ 341376 w 851725"/>
                <a:gd name="connsiteY3" fmla="*/ 476 h 567499"/>
                <a:gd name="connsiteX4" fmla="*/ 440436 w 851725"/>
                <a:gd name="connsiteY4" fmla="*/ 476 h 567499"/>
                <a:gd name="connsiteX5" fmla="*/ 620268 w 851725"/>
                <a:gd name="connsiteY5" fmla="*/ 446723 h 567499"/>
                <a:gd name="connsiteX6" fmla="*/ 750760 w 851725"/>
                <a:gd name="connsiteY6" fmla="*/ 476 h 567499"/>
                <a:gd name="connsiteX7" fmla="*/ 851726 w 851725"/>
                <a:gd name="connsiteY7" fmla="*/ 476 h 567499"/>
                <a:gd name="connsiteX8" fmla="*/ 677418 w 851725"/>
                <a:gd name="connsiteY8" fmla="*/ 567499 h 567499"/>
                <a:gd name="connsiteX9" fmla="*/ 574453 w 851725"/>
                <a:gd name="connsiteY9" fmla="*/ 567499 h 567499"/>
                <a:gd name="connsiteX10" fmla="*/ 417100 w 851725"/>
                <a:gd name="connsiteY10" fmla="*/ 182975 h 567499"/>
                <a:gd name="connsiteX11" fmla="*/ 277368 w 851725"/>
                <a:gd name="connsiteY11" fmla="*/ 567499 h 567499"/>
                <a:gd name="connsiteX12" fmla="*/ 173546 w 851725"/>
                <a:gd name="connsiteY12" fmla="*/ 567499 h 567499"/>
                <a:gd name="connsiteX13" fmla="*/ 0 w 851725"/>
                <a:gd name="connsiteY13" fmla="*/ 0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725" h="567499">
                  <a:moveTo>
                    <a:pt x="101346" y="0"/>
                  </a:moveTo>
                  <a:lnTo>
                    <a:pt x="231838" y="446723"/>
                  </a:lnTo>
                  <a:lnTo>
                    <a:pt x="369380" y="71533"/>
                  </a:lnTo>
                  <a:lnTo>
                    <a:pt x="341376" y="476"/>
                  </a:lnTo>
                  <a:lnTo>
                    <a:pt x="440436" y="476"/>
                  </a:lnTo>
                  <a:lnTo>
                    <a:pt x="620268" y="446723"/>
                  </a:lnTo>
                  <a:lnTo>
                    <a:pt x="750760" y="476"/>
                  </a:lnTo>
                  <a:lnTo>
                    <a:pt x="851726" y="476"/>
                  </a:lnTo>
                  <a:lnTo>
                    <a:pt x="677418" y="567499"/>
                  </a:lnTo>
                  <a:lnTo>
                    <a:pt x="574453" y="567499"/>
                  </a:lnTo>
                  <a:lnTo>
                    <a:pt x="417100" y="182975"/>
                  </a:lnTo>
                  <a:lnTo>
                    <a:pt x="277368" y="567499"/>
                  </a:lnTo>
                  <a:lnTo>
                    <a:pt x="173546" y="567499"/>
                  </a:lnTo>
                  <a:lnTo>
                    <a:pt x="0" y="0"/>
                  </a:lnTo>
                  <a:close/>
                </a:path>
              </a:pathLst>
            </a:custGeom>
            <a:solidFill>
              <a:srgbClr val="002A4E"/>
            </a:solidFill>
            <a:ln w="9525"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47C41B1-8464-4D7D-8E62-DE208F16ECF4}"/>
                </a:ext>
              </a:extLst>
            </p:cNvPr>
            <p:cNvSpPr/>
            <p:nvPr/>
          </p:nvSpPr>
          <p:spPr>
            <a:xfrm>
              <a:off x="3190017" y="3198971"/>
              <a:ext cx="557022" cy="591220"/>
            </a:xfrm>
            <a:custGeom>
              <a:avLst/>
              <a:gdLst>
                <a:gd name="connsiteX0" fmla="*/ 97917 w 557022"/>
                <a:gd name="connsiteY0" fmla="*/ 331184 h 591220"/>
                <a:gd name="connsiteX1" fmla="*/ 295942 w 557022"/>
                <a:gd name="connsiteY1" fmla="*/ 502634 h 591220"/>
                <a:gd name="connsiteX2" fmla="*/ 499872 w 557022"/>
                <a:gd name="connsiteY2" fmla="*/ 431578 h 591220"/>
                <a:gd name="connsiteX3" fmla="*/ 499872 w 557022"/>
                <a:gd name="connsiteY3" fmla="*/ 531781 h 591220"/>
                <a:gd name="connsiteX4" fmla="*/ 288988 w 557022"/>
                <a:gd name="connsiteY4" fmla="*/ 591217 h 591220"/>
                <a:gd name="connsiteX5" fmla="*/ 0 w 557022"/>
                <a:gd name="connsiteY5" fmla="*/ 295275 h 591220"/>
                <a:gd name="connsiteX6" fmla="*/ 283178 w 557022"/>
                <a:gd name="connsiteY6" fmla="*/ 0 h 591220"/>
                <a:gd name="connsiteX7" fmla="*/ 557022 w 557022"/>
                <a:gd name="connsiteY7" fmla="*/ 278416 h 591220"/>
                <a:gd name="connsiteX8" fmla="*/ 552355 w 557022"/>
                <a:gd name="connsiteY8" fmla="*/ 330898 h 591220"/>
                <a:gd name="connsiteX9" fmla="*/ 97917 w 557022"/>
                <a:gd name="connsiteY9" fmla="*/ 254222 h 591220"/>
                <a:gd name="connsiteX10" fmla="*/ 462820 w 557022"/>
                <a:gd name="connsiteY10" fmla="*/ 254222 h 591220"/>
                <a:gd name="connsiteX11" fmla="*/ 283369 w 557022"/>
                <a:gd name="connsiteY11" fmla="*/ 84106 h 591220"/>
                <a:gd name="connsiteX12" fmla="*/ 97917 w 557022"/>
                <a:gd name="connsiteY12" fmla="*/ 25422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22" h="591220">
                  <a:moveTo>
                    <a:pt x="97917" y="331184"/>
                  </a:moveTo>
                  <a:cubicBezTo>
                    <a:pt x="109538" y="431387"/>
                    <a:pt x="188786" y="502634"/>
                    <a:pt x="295942" y="502634"/>
                  </a:cubicBezTo>
                  <a:cubicBezTo>
                    <a:pt x="369690" y="500930"/>
                    <a:pt x="441034" y="476071"/>
                    <a:pt x="499872" y="431578"/>
                  </a:cubicBezTo>
                  <a:lnTo>
                    <a:pt x="499872" y="531781"/>
                  </a:lnTo>
                  <a:cubicBezTo>
                    <a:pt x="436534" y="570958"/>
                    <a:pt x="363463" y="591553"/>
                    <a:pt x="288988" y="591217"/>
                  </a:cubicBezTo>
                  <a:cubicBezTo>
                    <a:pt x="124682" y="591217"/>
                    <a:pt x="0" y="467392"/>
                    <a:pt x="0" y="295275"/>
                  </a:cubicBezTo>
                  <a:cubicBezTo>
                    <a:pt x="0" y="129826"/>
                    <a:pt x="121158" y="0"/>
                    <a:pt x="283178" y="0"/>
                  </a:cubicBezTo>
                  <a:cubicBezTo>
                    <a:pt x="445198" y="0"/>
                    <a:pt x="557022" y="123825"/>
                    <a:pt x="557022" y="278416"/>
                  </a:cubicBezTo>
                  <a:cubicBezTo>
                    <a:pt x="556872" y="296007"/>
                    <a:pt x="555312" y="313557"/>
                    <a:pt x="552355" y="330898"/>
                  </a:cubicBezTo>
                  <a:close/>
                  <a:moveTo>
                    <a:pt x="97917" y="254222"/>
                  </a:moveTo>
                  <a:lnTo>
                    <a:pt x="462820" y="254222"/>
                  </a:lnTo>
                  <a:cubicBezTo>
                    <a:pt x="461581" y="151733"/>
                    <a:pt x="382429" y="84106"/>
                    <a:pt x="283369" y="84106"/>
                  </a:cubicBezTo>
                  <a:cubicBezTo>
                    <a:pt x="186031" y="82162"/>
                    <a:pt x="104361" y="157079"/>
                    <a:pt x="97917" y="254222"/>
                  </a:cubicBezTo>
                  <a:close/>
                </a:path>
              </a:pathLst>
            </a:custGeom>
            <a:solidFill>
              <a:srgbClr val="002A4E"/>
            </a:solidFill>
            <a:ln w="9525"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2578416-3ED9-4DBF-ABF3-39BD16A2AA5D}"/>
                </a:ext>
              </a:extLst>
            </p:cNvPr>
            <p:cNvSpPr/>
            <p:nvPr/>
          </p:nvSpPr>
          <p:spPr>
            <a:xfrm>
              <a:off x="3862387" y="3199256"/>
              <a:ext cx="291083" cy="579119"/>
            </a:xfrm>
            <a:custGeom>
              <a:avLst/>
              <a:gdLst>
                <a:gd name="connsiteX0" fmla="*/ 96584 w 291083"/>
                <a:gd name="connsiteY0" fmla="*/ 88487 h 579119"/>
                <a:gd name="connsiteX1" fmla="*/ 243459 w 291083"/>
                <a:gd name="connsiteY1" fmla="*/ 0 h 579119"/>
                <a:gd name="connsiteX2" fmla="*/ 291084 w 291083"/>
                <a:gd name="connsiteY2" fmla="*/ 5810 h 579119"/>
                <a:gd name="connsiteX3" fmla="*/ 291084 w 291083"/>
                <a:gd name="connsiteY3" fmla="*/ 109538 h 579119"/>
                <a:gd name="connsiteX4" fmla="*/ 222409 w 291083"/>
                <a:gd name="connsiteY4" fmla="*/ 95536 h 579119"/>
                <a:gd name="connsiteX5" fmla="*/ 96488 w 291083"/>
                <a:gd name="connsiteY5" fmla="*/ 241173 h 579119"/>
                <a:gd name="connsiteX6" fmla="*/ 96488 w 291083"/>
                <a:gd name="connsiteY6" fmla="*/ 579120 h 579119"/>
                <a:gd name="connsiteX7" fmla="*/ 0 w 291083"/>
                <a:gd name="connsiteY7" fmla="*/ 579120 h 579119"/>
                <a:gd name="connsiteX8" fmla="*/ 0 w 291083"/>
                <a:gd name="connsiteY8" fmla="*/ 11621 h 579119"/>
                <a:gd name="connsiteX9" fmla="*/ 96679 w 291083"/>
                <a:gd name="connsiteY9" fmla="*/ 11621 h 57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83" h="579119">
                  <a:moveTo>
                    <a:pt x="96584" y="88487"/>
                  </a:moveTo>
                  <a:cubicBezTo>
                    <a:pt x="123444" y="36100"/>
                    <a:pt x="171164" y="0"/>
                    <a:pt x="243459" y="0"/>
                  </a:cubicBezTo>
                  <a:cubicBezTo>
                    <a:pt x="259498" y="202"/>
                    <a:pt x="275467" y="2150"/>
                    <a:pt x="291084" y="5810"/>
                  </a:cubicBezTo>
                  <a:lnTo>
                    <a:pt x="291084" y="109538"/>
                  </a:lnTo>
                  <a:cubicBezTo>
                    <a:pt x="269373" y="100281"/>
                    <a:pt x="246011" y="95518"/>
                    <a:pt x="222409" y="95536"/>
                  </a:cubicBezTo>
                  <a:cubicBezTo>
                    <a:pt x="140779" y="95536"/>
                    <a:pt x="100013" y="153734"/>
                    <a:pt x="96488" y="241173"/>
                  </a:cubicBezTo>
                  <a:lnTo>
                    <a:pt x="96488" y="579120"/>
                  </a:lnTo>
                  <a:lnTo>
                    <a:pt x="0" y="579120"/>
                  </a:lnTo>
                  <a:lnTo>
                    <a:pt x="0" y="11621"/>
                  </a:lnTo>
                  <a:lnTo>
                    <a:pt x="96679" y="11621"/>
                  </a:lnTo>
                  <a:close/>
                </a:path>
              </a:pathLst>
            </a:custGeom>
            <a:solidFill>
              <a:srgbClr val="002A4E"/>
            </a:solidFill>
            <a:ln w="9525"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F092186-DDFB-4BA3-99C1-B77CA84DEC11}"/>
                </a:ext>
              </a:extLst>
            </p:cNvPr>
            <p:cNvSpPr/>
            <p:nvPr/>
          </p:nvSpPr>
          <p:spPr>
            <a:xfrm>
              <a:off x="4195476" y="3198971"/>
              <a:ext cx="557022" cy="591221"/>
            </a:xfrm>
            <a:custGeom>
              <a:avLst/>
              <a:gdLst>
                <a:gd name="connsiteX0" fmla="*/ 97917 w 557022"/>
                <a:gd name="connsiteY0" fmla="*/ 331184 h 591221"/>
                <a:gd name="connsiteX1" fmla="*/ 296037 w 557022"/>
                <a:gd name="connsiteY1" fmla="*/ 502634 h 591221"/>
                <a:gd name="connsiteX2" fmla="*/ 499872 w 557022"/>
                <a:gd name="connsiteY2" fmla="*/ 431578 h 591221"/>
                <a:gd name="connsiteX3" fmla="*/ 499872 w 557022"/>
                <a:gd name="connsiteY3" fmla="*/ 531781 h 591221"/>
                <a:gd name="connsiteX4" fmla="*/ 288988 w 557022"/>
                <a:gd name="connsiteY4" fmla="*/ 591217 h 591221"/>
                <a:gd name="connsiteX5" fmla="*/ 0 w 557022"/>
                <a:gd name="connsiteY5" fmla="*/ 295275 h 591221"/>
                <a:gd name="connsiteX6" fmla="*/ 283178 w 557022"/>
                <a:gd name="connsiteY6" fmla="*/ 0 h 591221"/>
                <a:gd name="connsiteX7" fmla="*/ 557022 w 557022"/>
                <a:gd name="connsiteY7" fmla="*/ 278416 h 591221"/>
                <a:gd name="connsiteX8" fmla="*/ 552355 w 557022"/>
                <a:gd name="connsiteY8" fmla="*/ 330898 h 591221"/>
                <a:gd name="connsiteX9" fmla="*/ 97917 w 557022"/>
                <a:gd name="connsiteY9" fmla="*/ 254222 h 591221"/>
                <a:gd name="connsiteX10" fmla="*/ 462629 w 557022"/>
                <a:gd name="connsiteY10" fmla="*/ 254222 h 591221"/>
                <a:gd name="connsiteX11" fmla="*/ 283178 w 557022"/>
                <a:gd name="connsiteY11" fmla="*/ 84106 h 591221"/>
                <a:gd name="connsiteX12" fmla="*/ 97917 w 557022"/>
                <a:gd name="connsiteY12" fmla="*/ 254222 h 59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22" h="591221">
                  <a:moveTo>
                    <a:pt x="97917" y="331184"/>
                  </a:moveTo>
                  <a:cubicBezTo>
                    <a:pt x="109538" y="431387"/>
                    <a:pt x="188786" y="502634"/>
                    <a:pt x="296037" y="502634"/>
                  </a:cubicBezTo>
                  <a:cubicBezTo>
                    <a:pt x="369752" y="500910"/>
                    <a:pt x="441059" y="476053"/>
                    <a:pt x="499872" y="431578"/>
                  </a:cubicBezTo>
                  <a:lnTo>
                    <a:pt x="499872" y="531781"/>
                  </a:lnTo>
                  <a:cubicBezTo>
                    <a:pt x="436545" y="570982"/>
                    <a:pt x="363467" y="591578"/>
                    <a:pt x="288988" y="591217"/>
                  </a:cubicBezTo>
                  <a:cubicBezTo>
                    <a:pt x="124682" y="591217"/>
                    <a:pt x="0" y="467392"/>
                    <a:pt x="0" y="295275"/>
                  </a:cubicBezTo>
                  <a:cubicBezTo>
                    <a:pt x="0" y="129826"/>
                    <a:pt x="121253" y="0"/>
                    <a:pt x="283178" y="0"/>
                  </a:cubicBezTo>
                  <a:cubicBezTo>
                    <a:pt x="445103" y="0"/>
                    <a:pt x="557022" y="123825"/>
                    <a:pt x="557022" y="278416"/>
                  </a:cubicBezTo>
                  <a:cubicBezTo>
                    <a:pt x="556872" y="296007"/>
                    <a:pt x="555312" y="313557"/>
                    <a:pt x="552355" y="330898"/>
                  </a:cubicBezTo>
                  <a:close/>
                  <a:moveTo>
                    <a:pt x="97917" y="254222"/>
                  </a:moveTo>
                  <a:lnTo>
                    <a:pt x="462629" y="254222"/>
                  </a:lnTo>
                  <a:cubicBezTo>
                    <a:pt x="461486" y="151733"/>
                    <a:pt x="382238" y="84106"/>
                    <a:pt x="283178" y="84106"/>
                  </a:cubicBezTo>
                  <a:cubicBezTo>
                    <a:pt x="185933" y="82314"/>
                    <a:pt x="104405" y="157177"/>
                    <a:pt x="97917" y="254222"/>
                  </a:cubicBezTo>
                  <a:close/>
                </a:path>
              </a:pathLst>
            </a:custGeom>
            <a:solidFill>
              <a:srgbClr val="002A4E"/>
            </a:solidFill>
            <a:ln w="9525"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765A058F-FDB7-448C-98CB-1EC879CA2EBE}"/>
                </a:ext>
              </a:extLst>
            </p:cNvPr>
            <p:cNvSpPr/>
            <p:nvPr/>
          </p:nvSpPr>
          <p:spPr>
            <a:xfrm>
              <a:off x="4831651" y="2974371"/>
              <a:ext cx="592835" cy="815682"/>
            </a:xfrm>
            <a:custGeom>
              <a:avLst/>
              <a:gdLst>
                <a:gd name="connsiteX0" fmla="*/ 495205 w 592835"/>
                <a:gd name="connsiteY0" fmla="*/ 690944 h 815682"/>
                <a:gd name="connsiteX1" fmla="*/ 282035 w 592835"/>
                <a:gd name="connsiteY1" fmla="*/ 815626 h 815682"/>
                <a:gd name="connsiteX2" fmla="*/ 0 w 592835"/>
                <a:gd name="connsiteY2" fmla="*/ 519684 h 815682"/>
                <a:gd name="connsiteX3" fmla="*/ 282035 w 592835"/>
                <a:gd name="connsiteY3" fmla="*/ 224409 h 815682"/>
                <a:gd name="connsiteX4" fmla="*/ 495205 w 592835"/>
                <a:gd name="connsiteY4" fmla="*/ 350234 h 815682"/>
                <a:gd name="connsiteX5" fmla="*/ 495205 w 592835"/>
                <a:gd name="connsiteY5" fmla="*/ 0 h 815682"/>
                <a:gd name="connsiteX6" fmla="*/ 592836 w 592835"/>
                <a:gd name="connsiteY6" fmla="*/ 0 h 815682"/>
                <a:gd name="connsiteX7" fmla="*/ 592836 w 592835"/>
                <a:gd name="connsiteY7" fmla="*/ 804005 h 815682"/>
                <a:gd name="connsiteX8" fmla="*/ 495205 w 592835"/>
                <a:gd name="connsiteY8" fmla="*/ 804005 h 815682"/>
                <a:gd name="connsiteX9" fmla="*/ 298323 w 592835"/>
                <a:gd name="connsiteY9" fmla="*/ 320421 h 815682"/>
                <a:gd name="connsiteX10" fmla="*/ 98298 w 592835"/>
                <a:gd name="connsiteY10" fmla="*/ 520446 h 815682"/>
                <a:gd name="connsiteX11" fmla="*/ 298323 w 592835"/>
                <a:gd name="connsiteY11" fmla="*/ 720471 h 815682"/>
                <a:gd name="connsiteX12" fmla="*/ 495205 w 592835"/>
                <a:gd name="connsiteY12" fmla="*/ 520446 h 815682"/>
                <a:gd name="connsiteX13" fmla="*/ 303803 w 592835"/>
                <a:gd name="connsiteY13" fmla="*/ 320464 h 815682"/>
                <a:gd name="connsiteX14" fmla="*/ 298323 w 592835"/>
                <a:gd name="connsiteY14" fmla="*/ 320421 h 8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835" h="815682">
                  <a:moveTo>
                    <a:pt x="495205" y="690944"/>
                  </a:moveTo>
                  <a:cubicBezTo>
                    <a:pt x="453326" y="769359"/>
                    <a:pt x="370912" y="817563"/>
                    <a:pt x="282035" y="815626"/>
                  </a:cubicBezTo>
                  <a:cubicBezTo>
                    <a:pt x="117729" y="815626"/>
                    <a:pt x="0" y="687419"/>
                    <a:pt x="0" y="519684"/>
                  </a:cubicBezTo>
                  <a:cubicBezTo>
                    <a:pt x="0" y="354235"/>
                    <a:pt x="117729" y="224409"/>
                    <a:pt x="282035" y="224409"/>
                  </a:cubicBezTo>
                  <a:cubicBezTo>
                    <a:pt x="371102" y="222915"/>
                    <a:pt x="453472" y="271535"/>
                    <a:pt x="495205" y="350234"/>
                  </a:cubicBezTo>
                  <a:lnTo>
                    <a:pt x="495205" y="0"/>
                  </a:lnTo>
                  <a:lnTo>
                    <a:pt x="592836" y="0"/>
                  </a:lnTo>
                  <a:lnTo>
                    <a:pt x="592836" y="804005"/>
                  </a:lnTo>
                  <a:lnTo>
                    <a:pt x="495205" y="804005"/>
                  </a:lnTo>
                  <a:close/>
                  <a:moveTo>
                    <a:pt x="298323" y="320421"/>
                  </a:moveTo>
                  <a:cubicBezTo>
                    <a:pt x="187852" y="320421"/>
                    <a:pt x="98298" y="409975"/>
                    <a:pt x="98298" y="520446"/>
                  </a:cubicBezTo>
                  <a:cubicBezTo>
                    <a:pt x="98298" y="630917"/>
                    <a:pt x="187852" y="720471"/>
                    <a:pt x="298323" y="720471"/>
                  </a:cubicBezTo>
                  <a:cubicBezTo>
                    <a:pt x="411289" y="720471"/>
                    <a:pt x="495205" y="631889"/>
                    <a:pt x="495205" y="520446"/>
                  </a:cubicBezTo>
                  <a:cubicBezTo>
                    <a:pt x="497574" y="412369"/>
                    <a:pt x="411880" y="322834"/>
                    <a:pt x="303803" y="320464"/>
                  </a:cubicBezTo>
                  <a:cubicBezTo>
                    <a:pt x="301976" y="320424"/>
                    <a:pt x="300149" y="320410"/>
                    <a:pt x="298323" y="320421"/>
                  </a:cubicBezTo>
                  <a:close/>
                </a:path>
              </a:pathLst>
            </a:custGeom>
            <a:solidFill>
              <a:srgbClr val="002A4E"/>
            </a:solidFill>
            <a:ln w="9525"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F82239D6-46A5-49BB-812A-47510D84C72A}"/>
                </a:ext>
              </a:extLst>
            </p:cNvPr>
            <p:cNvSpPr/>
            <p:nvPr/>
          </p:nvSpPr>
          <p:spPr>
            <a:xfrm>
              <a:off x="5858160" y="2974371"/>
              <a:ext cx="593026" cy="816102"/>
            </a:xfrm>
            <a:custGeom>
              <a:avLst/>
              <a:gdLst>
                <a:gd name="connsiteX0" fmla="*/ 96678 w 593026"/>
                <a:gd name="connsiteY0" fmla="*/ 804005 h 816102"/>
                <a:gd name="connsiteX1" fmla="*/ 0 w 593026"/>
                <a:gd name="connsiteY1" fmla="*/ 804005 h 816102"/>
                <a:gd name="connsiteX2" fmla="*/ 0 w 593026"/>
                <a:gd name="connsiteY2" fmla="*/ 0 h 816102"/>
                <a:gd name="connsiteX3" fmla="*/ 96678 w 593026"/>
                <a:gd name="connsiteY3" fmla="*/ 0 h 816102"/>
                <a:gd name="connsiteX4" fmla="*/ 96678 w 593026"/>
                <a:gd name="connsiteY4" fmla="*/ 350711 h 816102"/>
                <a:gd name="connsiteX5" fmla="*/ 312229 w 593026"/>
                <a:gd name="connsiteY5" fmla="*/ 224885 h 816102"/>
                <a:gd name="connsiteX6" fmla="*/ 593026 w 593026"/>
                <a:gd name="connsiteY6" fmla="*/ 520160 h 816102"/>
                <a:gd name="connsiteX7" fmla="*/ 312229 w 593026"/>
                <a:gd name="connsiteY7" fmla="*/ 816102 h 816102"/>
                <a:gd name="connsiteX8" fmla="*/ 96678 w 593026"/>
                <a:gd name="connsiteY8" fmla="*/ 691420 h 816102"/>
                <a:gd name="connsiteX9" fmla="*/ 294798 w 593026"/>
                <a:gd name="connsiteY9" fmla="*/ 720090 h 816102"/>
                <a:gd name="connsiteX10" fmla="*/ 491680 w 593026"/>
                <a:gd name="connsiteY10" fmla="*/ 520065 h 816102"/>
                <a:gd name="connsiteX11" fmla="*/ 298517 w 593026"/>
                <a:gd name="connsiteY11" fmla="*/ 318227 h 816102"/>
                <a:gd name="connsiteX12" fmla="*/ 96679 w 593026"/>
                <a:gd name="connsiteY12" fmla="*/ 511390 h 816102"/>
                <a:gd name="connsiteX13" fmla="*/ 96679 w 593026"/>
                <a:gd name="connsiteY13" fmla="*/ 520065 h 816102"/>
                <a:gd name="connsiteX14" fmla="*/ 294798 w 593026"/>
                <a:gd name="connsiteY14" fmla="*/ 720090 h 8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026" h="816102">
                  <a:moveTo>
                    <a:pt x="96678" y="804005"/>
                  </a:moveTo>
                  <a:lnTo>
                    <a:pt x="0" y="804005"/>
                  </a:lnTo>
                  <a:lnTo>
                    <a:pt x="0" y="0"/>
                  </a:lnTo>
                  <a:lnTo>
                    <a:pt x="96678" y="0"/>
                  </a:lnTo>
                  <a:lnTo>
                    <a:pt x="96678" y="350711"/>
                  </a:lnTo>
                  <a:cubicBezTo>
                    <a:pt x="139229" y="271648"/>
                    <a:pt x="222462" y="223062"/>
                    <a:pt x="312229" y="224885"/>
                  </a:cubicBezTo>
                  <a:cubicBezTo>
                    <a:pt x="474154" y="224885"/>
                    <a:pt x="593026" y="354235"/>
                    <a:pt x="593026" y="520160"/>
                  </a:cubicBezTo>
                  <a:cubicBezTo>
                    <a:pt x="593026" y="687896"/>
                    <a:pt x="474250" y="816102"/>
                    <a:pt x="312229" y="816102"/>
                  </a:cubicBezTo>
                  <a:cubicBezTo>
                    <a:pt x="215550" y="816102"/>
                    <a:pt x="137446" y="767144"/>
                    <a:pt x="96678" y="691420"/>
                  </a:cubicBezTo>
                  <a:close/>
                  <a:moveTo>
                    <a:pt x="294798" y="720090"/>
                  </a:moveTo>
                  <a:cubicBezTo>
                    <a:pt x="406622" y="720090"/>
                    <a:pt x="491680" y="631508"/>
                    <a:pt x="491680" y="520065"/>
                  </a:cubicBezTo>
                  <a:cubicBezTo>
                    <a:pt x="494076" y="410988"/>
                    <a:pt x="407594" y="320622"/>
                    <a:pt x="298517" y="318227"/>
                  </a:cubicBezTo>
                  <a:cubicBezTo>
                    <a:pt x="189441" y="315831"/>
                    <a:pt x="99074" y="402313"/>
                    <a:pt x="96679" y="511390"/>
                  </a:cubicBezTo>
                  <a:cubicBezTo>
                    <a:pt x="96616" y="514281"/>
                    <a:pt x="96616" y="517174"/>
                    <a:pt x="96679" y="520065"/>
                  </a:cubicBezTo>
                  <a:cubicBezTo>
                    <a:pt x="96678" y="631508"/>
                    <a:pt x="181737" y="720090"/>
                    <a:pt x="294798" y="720090"/>
                  </a:cubicBezTo>
                  <a:close/>
                </a:path>
              </a:pathLst>
            </a:custGeom>
            <a:solidFill>
              <a:srgbClr val="002A4E"/>
            </a:solid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FCF1AD8F-80CB-4B69-BC06-86BA70DCF879}"/>
                </a:ext>
              </a:extLst>
            </p:cNvPr>
            <p:cNvSpPr/>
            <p:nvPr/>
          </p:nvSpPr>
          <p:spPr>
            <a:xfrm>
              <a:off x="6493096" y="3210877"/>
              <a:ext cx="549878" cy="806291"/>
            </a:xfrm>
            <a:custGeom>
              <a:avLst/>
              <a:gdLst>
                <a:gd name="connsiteX0" fmla="*/ 219075 w 549878"/>
                <a:gd name="connsiteY0" fmla="*/ 524351 h 806291"/>
                <a:gd name="connsiteX1" fmla="*/ 0 w 549878"/>
                <a:gd name="connsiteY1" fmla="*/ 0 h 806291"/>
                <a:gd name="connsiteX2" fmla="*/ 110680 w 549878"/>
                <a:gd name="connsiteY2" fmla="*/ 0 h 806291"/>
                <a:gd name="connsiteX3" fmla="*/ 272605 w 549878"/>
                <a:gd name="connsiteY3" fmla="*/ 401955 h 806291"/>
                <a:gd name="connsiteX4" fmla="*/ 439198 w 549878"/>
                <a:gd name="connsiteY4" fmla="*/ 0 h 806291"/>
                <a:gd name="connsiteX5" fmla="*/ 549878 w 549878"/>
                <a:gd name="connsiteY5" fmla="*/ 0 h 806291"/>
                <a:gd name="connsiteX6" fmla="*/ 203930 w 549878"/>
                <a:gd name="connsiteY6" fmla="*/ 806291 h 806291"/>
                <a:gd name="connsiteX7" fmla="*/ 92107 w 549878"/>
                <a:gd name="connsiteY7" fmla="*/ 806291 h 80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878" h="806291">
                  <a:moveTo>
                    <a:pt x="219075" y="524351"/>
                  </a:moveTo>
                  <a:lnTo>
                    <a:pt x="0" y="0"/>
                  </a:lnTo>
                  <a:lnTo>
                    <a:pt x="110680" y="0"/>
                  </a:lnTo>
                  <a:lnTo>
                    <a:pt x="272605" y="401955"/>
                  </a:lnTo>
                  <a:lnTo>
                    <a:pt x="439198" y="0"/>
                  </a:lnTo>
                  <a:lnTo>
                    <a:pt x="549878" y="0"/>
                  </a:lnTo>
                  <a:lnTo>
                    <a:pt x="203930" y="806291"/>
                  </a:lnTo>
                  <a:lnTo>
                    <a:pt x="92107" y="806291"/>
                  </a:lnTo>
                  <a:close/>
                </a:path>
              </a:pathLst>
            </a:custGeom>
            <a:solidFill>
              <a:srgbClr val="002A4E"/>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D3F62125-F030-4517-82D8-436671F15F9D}"/>
                </a:ext>
              </a:extLst>
            </p:cNvPr>
            <p:cNvSpPr/>
            <p:nvPr/>
          </p:nvSpPr>
          <p:spPr>
            <a:xfrm>
              <a:off x="10777433" y="4276336"/>
              <a:ext cx="249203" cy="250427"/>
            </a:xfrm>
            <a:custGeom>
              <a:avLst/>
              <a:gdLst>
                <a:gd name="connsiteX0" fmla="*/ 249183 w 249203"/>
                <a:gd name="connsiteY0" fmla="*/ 124881 h 250427"/>
                <a:gd name="connsiteX1" fmla="*/ 239658 w 249203"/>
                <a:gd name="connsiteY1" fmla="*/ 174125 h 250427"/>
                <a:gd name="connsiteX2" fmla="*/ 213178 w 249203"/>
                <a:gd name="connsiteY2" fmla="*/ 214035 h 250427"/>
                <a:gd name="connsiteX3" fmla="*/ 124215 w 249203"/>
                <a:gd name="connsiteY3" fmla="*/ 250420 h 250427"/>
                <a:gd name="connsiteX4" fmla="*/ 74113 w 249203"/>
                <a:gd name="connsiteY4" fmla="*/ 240895 h 250427"/>
                <a:gd name="connsiteX5" fmla="*/ 35061 w 249203"/>
                <a:gd name="connsiteY5" fmla="*/ 214892 h 250427"/>
                <a:gd name="connsiteX6" fmla="*/ 9534 w 249203"/>
                <a:gd name="connsiteY6" fmla="*/ 175363 h 250427"/>
                <a:gd name="connsiteX7" fmla="*/ 9 w 249203"/>
                <a:gd name="connsiteY7" fmla="*/ 125452 h 250427"/>
                <a:gd name="connsiteX8" fmla="*/ 9534 w 249203"/>
                <a:gd name="connsiteY8" fmla="*/ 76208 h 250427"/>
                <a:gd name="connsiteX9" fmla="*/ 76209 w 249203"/>
                <a:gd name="connsiteY9" fmla="*/ 9533 h 250427"/>
                <a:gd name="connsiteX10" fmla="*/ 125549 w 249203"/>
                <a:gd name="connsiteY10" fmla="*/ 8 h 250427"/>
                <a:gd name="connsiteX11" fmla="*/ 175555 w 249203"/>
                <a:gd name="connsiteY11" fmla="*/ 9533 h 250427"/>
                <a:gd name="connsiteX12" fmla="*/ 240325 w 249203"/>
                <a:gd name="connsiteY12" fmla="*/ 74874 h 250427"/>
                <a:gd name="connsiteX13" fmla="*/ 249184 w 249203"/>
                <a:gd name="connsiteY13" fmla="*/ 124881 h 250427"/>
                <a:gd name="connsiteX14" fmla="*/ 224798 w 249203"/>
                <a:gd name="connsiteY14" fmla="*/ 126786 h 250427"/>
                <a:gd name="connsiteX15" fmla="*/ 217273 w 249203"/>
                <a:gd name="connsiteY15" fmla="*/ 83637 h 250427"/>
                <a:gd name="connsiteX16" fmla="*/ 196319 w 249203"/>
                <a:gd name="connsiteY16" fmla="*/ 50395 h 250427"/>
                <a:gd name="connsiteX17" fmla="*/ 164696 w 249203"/>
                <a:gd name="connsiteY17" fmla="*/ 29154 h 250427"/>
                <a:gd name="connsiteX18" fmla="*/ 125358 w 249203"/>
                <a:gd name="connsiteY18" fmla="*/ 21725 h 250427"/>
                <a:gd name="connsiteX19" fmla="*/ 83924 w 249203"/>
                <a:gd name="connsiteY19" fmla="*/ 30012 h 250427"/>
                <a:gd name="connsiteX20" fmla="*/ 52207 w 249203"/>
                <a:gd name="connsiteY20" fmla="*/ 52205 h 250427"/>
                <a:gd name="connsiteX21" fmla="*/ 31728 w 249203"/>
                <a:gd name="connsiteY21" fmla="*/ 84685 h 250427"/>
                <a:gd name="connsiteX22" fmla="*/ 24489 w 249203"/>
                <a:gd name="connsiteY22" fmla="*/ 123833 h 250427"/>
                <a:gd name="connsiteX23" fmla="*/ 32109 w 249203"/>
                <a:gd name="connsiteY23" fmla="*/ 166981 h 250427"/>
                <a:gd name="connsiteX24" fmla="*/ 52968 w 249203"/>
                <a:gd name="connsiteY24" fmla="*/ 200319 h 250427"/>
                <a:gd name="connsiteX25" fmla="*/ 84496 w 249203"/>
                <a:gd name="connsiteY25" fmla="*/ 221559 h 250427"/>
                <a:gd name="connsiteX26" fmla="*/ 124025 w 249203"/>
                <a:gd name="connsiteY26" fmla="*/ 228989 h 250427"/>
                <a:gd name="connsiteX27" fmla="*/ 165650 w 249203"/>
                <a:gd name="connsiteY27" fmla="*/ 220702 h 250427"/>
                <a:gd name="connsiteX28" fmla="*/ 197463 w 249203"/>
                <a:gd name="connsiteY28" fmla="*/ 198509 h 250427"/>
                <a:gd name="connsiteX29" fmla="*/ 217751 w 249203"/>
                <a:gd name="connsiteY29" fmla="*/ 166029 h 250427"/>
                <a:gd name="connsiteX30" fmla="*/ 224800 w 249203"/>
                <a:gd name="connsiteY30" fmla="*/ 126786 h 250427"/>
                <a:gd name="connsiteX31" fmla="*/ 182699 w 249203"/>
                <a:gd name="connsiteY31" fmla="*/ 188412 h 250427"/>
                <a:gd name="connsiteX32" fmla="*/ 182699 w 249203"/>
                <a:gd name="connsiteY32" fmla="*/ 190794 h 250427"/>
                <a:gd name="connsiteX33" fmla="*/ 180699 w 249203"/>
                <a:gd name="connsiteY33" fmla="*/ 192222 h 250427"/>
                <a:gd name="connsiteX34" fmla="*/ 175936 w 249203"/>
                <a:gd name="connsiteY34" fmla="*/ 193080 h 250427"/>
                <a:gd name="connsiteX35" fmla="*/ 167173 w 249203"/>
                <a:gd name="connsiteY35" fmla="*/ 193080 h 250427"/>
                <a:gd name="connsiteX36" fmla="*/ 159457 w 249203"/>
                <a:gd name="connsiteY36" fmla="*/ 193080 h 250427"/>
                <a:gd name="connsiteX37" fmla="*/ 154409 w 249203"/>
                <a:gd name="connsiteY37" fmla="*/ 191937 h 250427"/>
                <a:gd name="connsiteX38" fmla="*/ 151266 w 249203"/>
                <a:gd name="connsiteY38" fmla="*/ 189746 h 250427"/>
                <a:gd name="connsiteX39" fmla="*/ 149456 w 249203"/>
                <a:gd name="connsiteY39" fmla="*/ 186126 h 250427"/>
                <a:gd name="connsiteX40" fmla="*/ 142217 w 249203"/>
                <a:gd name="connsiteY40" fmla="*/ 162790 h 250427"/>
                <a:gd name="connsiteX41" fmla="*/ 131645 w 249203"/>
                <a:gd name="connsiteY41" fmla="*/ 144312 h 250427"/>
                <a:gd name="connsiteX42" fmla="*/ 112595 w 249203"/>
                <a:gd name="connsiteY42" fmla="*/ 138978 h 250427"/>
                <a:gd name="connsiteX43" fmla="*/ 103070 w 249203"/>
                <a:gd name="connsiteY43" fmla="*/ 138978 h 250427"/>
                <a:gd name="connsiteX44" fmla="*/ 103070 w 249203"/>
                <a:gd name="connsiteY44" fmla="*/ 187746 h 250427"/>
                <a:gd name="connsiteX45" fmla="*/ 100784 w 249203"/>
                <a:gd name="connsiteY45" fmla="*/ 192032 h 250427"/>
                <a:gd name="connsiteX46" fmla="*/ 89544 w 249203"/>
                <a:gd name="connsiteY46" fmla="*/ 193365 h 250427"/>
                <a:gd name="connsiteX47" fmla="*/ 77733 w 249203"/>
                <a:gd name="connsiteY47" fmla="*/ 192032 h 250427"/>
                <a:gd name="connsiteX48" fmla="*/ 75066 w 249203"/>
                <a:gd name="connsiteY48" fmla="*/ 187746 h 250427"/>
                <a:gd name="connsiteX49" fmla="*/ 75066 w 249203"/>
                <a:gd name="connsiteY49" fmla="*/ 66207 h 250427"/>
                <a:gd name="connsiteX50" fmla="*/ 78209 w 249203"/>
                <a:gd name="connsiteY50" fmla="*/ 56110 h 250427"/>
                <a:gd name="connsiteX51" fmla="*/ 87734 w 249203"/>
                <a:gd name="connsiteY51" fmla="*/ 52395 h 250427"/>
                <a:gd name="connsiteX52" fmla="*/ 122977 w 249203"/>
                <a:gd name="connsiteY52" fmla="*/ 52395 h 250427"/>
                <a:gd name="connsiteX53" fmla="*/ 146885 w 249203"/>
                <a:gd name="connsiteY53" fmla="*/ 54967 h 250427"/>
                <a:gd name="connsiteX54" fmla="*/ 163458 w 249203"/>
                <a:gd name="connsiteY54" fmla="*/ 62778 h 250427"/>
                <a:gd name="connsiteX55" fmla="*/ 172983 w 249203"/>
                <a:gd name="connsiteY55" fmla="*/ 75256 h 250427"/>
                <a:gd name="connsiteX56" fmla="*/ 176126 w 249203"/>
                <a:gd name="connsiteY56" fmla="*/ 91924 h 250427"/>
                <a:gd name="connsiteX57" fmla="*/ 167458 w 249203"/>
                <a:gd name="connsiteY57" fmla="*/ 116785 h 250427"/>
                <a:gd name="connsiteX58" fmla="*/ 144217 w 249203"/>
                <a:gd name="connsiteY58" fmla="*/ 129167 h 250427"/>
                <a:gd name="connsiteX59" fmla="*/ 158981 w 249203"/>
                <a:gd name="connsiteY59" fmla="*/ 138216 h 250427"/>
                <a:gd name="connsiteX60" fmla="*/ 171174 w 249203"/>
                <a:gd name="connsiteY60" fmla="*/ 157266 h 250427"/>
                <a:gd name="connsiteX61" fmla="*/ 179745 w 249203"/>
                <a:gd name="connsiteY61" fmla="*/ 179649 h 250427"/>
                <a:gd name="connsiteX62" fmla="*/ 182699 w 249203"/>
                <a:gd name="connsiteY62" fmla="*/ 188412 h 250427"/>
                <a:gd name="connsiteX63" fmla="*/ 146122 w 249203"/>
                <a:gd name="connsiteY63" fmla="*/ 95163 h 250427"/>
                <a:gd name="connsiteX64" fmla="*/ 144979 w 249203"/>
                <a:gd name="connsiteY64" fmla="*/ 87733 h 250427"/>
                <a:gd name="connsiteX65" fmla="*/ 140788 w 249203"/>
                <a:gd name="connsiteY65" fmla="*/ 81732 h 250427"/>
                <a:gd name="connsiteX66" fmla="*/ 132692 w 249203"/>
                <a:gd name="connsiteY66" fmla="*/ 77541 h 250427"/>
                <a:gd name="connsiteX67" fmla="*/ 119739 w 249203"/>
                <a:gd name="connsiteY67" fmla="*/ 76113 h 250427"/>
                <a:gd name="connsiteX68" fmla="*/ 103259 w 249203"/>
                <a:gd name="connsiteY68" fmla="*/ 76113 h 250427"/>
                <a:gd name="connsiteX69" fmla="*/ 103259 w 249203"/>
                <a:gd name="connsiteY69" fmla="*/ 116308 h 250427"/>
                <a:gd name="connsiteX70" fmla="*/ 119071 w 249203"/>
                <a:gd name="connsiteY70" fmla="*/ 116308 h 250427"/>
                <a:gd name="connsiteX71" fmla="*/ 140312 w 249203"/>
                <a:gd name="connsiteY71" fmla="*/ 110498 h 250427"/>
                <a:gd name="connsiteX72" fmla="*/ 146122 w 249203"/>
                <a:gd name="connsiteY72" fmla="*/ 95639 h 2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9203" h="250427">
                  <a:moveTo>
                    <a:pt x="249183" y="124881"/>
                  </a:moveTo>
                  <a:cubicBezTo>
                    <a:pt x="249374" y="141771"/>
                    <a:pt x="246133" y="158524"/>
                    <a:pt x="239658" y="174125"/>
                  </a:cubicBezTo>
                  <a:cubicBezTo>
                    <a:pt x="233430" y="188981"/>
                    <a:pt x="224446" y="202523"/>
                    <a:pt x="213178" y="214035"/>
                  </a:cubicBezTo>
                  <a:cubicBezTo>
                    <a:pt x="189531" y="237494"/>
                    <a:pt x="157523" y="250584"/>
                    <a:pt x="124215" y="250420"/>
                  </a:cubicBezTo>
                  <a:cubicBezTo>
                    <a:pt x="107047" y="250602"/>
                    <a:pt x="90016" y="247364"/>
                    <a:pt x="74113" y="240895"/>
                  </a:cubicBezTo>
                  <a:cubicBezTo>
                    <a:pt x="59472" y="234956"/>
                    <a:pt x="46187" y="226110"/>
                    <a:pt x="35061" y="214892"/>
                  </a:cubicBezTo>
                  <a:cubicBezTo>
                    <a:pt x="24053" y="203509"/>
                    <a:pt x="15380" y="190080"/>
                    <a:pt x="9534" y="175363"/>
                  </a:cubicBezTo>
                  <a:cubicBezTo>
                    <a:pt x="3142" y="159504"/>
                    <a:pt x="-93" y="142550"/>
                    <a:pt x="9" y="125452"/>
                  </a:cubicBezTo>
                  <a:cubicBezTo>
                    <a:pt x="-190" y="108561"/>
                    <a:pt x="3050" y="91806"/>
                    <a:pt x="9534" y="76208"/>
                  </a:cubicBezTo>
                  <a:cubicBezTo>
                    <a:pt x="22025" y="46012"/>
                    <a:pt x="46013" y="22024"/>
                    <a:pt x="76209" y="9533"/>
                  </a:cubicBezTo>
                  <a:cubicBezTo>
                    <a:pt x="91843" y="3058"/>
                    <a:pt x="108628" y="-183"/>
                    <a:pt x="125549" y="8"/>
                  </a:cubicBezTo>
                  <a:cubicBezTo>
                    <a:pt x="142684" y="-166"/>
                    <a:pt x="159683" y="3072"/>
                    <a:pt x="175555" y="9533"/>
                  </a:cubicBezTo>
                  <a:cubicBezTo>
                    <a:pt x="205266" y="21398"/>
                    <a:pt x="228721" y="45060"/>
                    <a:pt x="240325" y="74874"/>
                  </a:cubicBezTo>
                  <a:cubicBezTo>
                    <a:pt x="246468" y="90818"/>
                    <a:pt x="249476" y="107797"/>
                    <a:pt x="249184" y="124881"/>
                  </a:cubicBezTo>
                  <a:close/>
                  <a:moveTo>
                    <a:pt x="224798" y="126786"/>
                  </a:moveTo>
                  <a:cubicBezTo>
                    <a:pt x="225007" y="112059"/>
                    <a:pt x="222454" y="97424"/>
                    <a:pt x="217273" y="83637"/>
                  </a:cubicBezTo>
                  <a:cubicBezTo>
                    <a:pt x="212560" y="71278"/>
                    <a:pt x="205437" y="59978"/>
                    <a:pt x="196319" y="50395"/>
                  </a:cubicBezTo>
                  <a:cubicBezTo>
                    <a:pt x="187408" y="41147"/>
                    <a:pt x="176627" y="33905"/>
                    <a:pt x="164696" y="29154"/>
                  </a:cubicBezTo>
                  <a:cubicBezTo>
                    <a:pt x="152191" y="24145"/>
                    <a:pt x="138829" y="21621"/>
                    <a:pt x="125358" y="21725"/>
                  </a:cubicBezTo>
                  <a:cubicBezTo>
                    <a:pt x="111118" y="21543"/>
                    <a:pt x="96999" y="24366"/>
                    <a:pt x="83924" y="30012"/>
                  </a:cubicBezTo>
                  <a:cubicBezTo>
                    <a:pt x="71944" y="35160"/>
                    <a:pt x="61148" y="42714"/>
                    <a:pt x="52207" y="52205"/>
                  </a:cubicBezTo>
                  <a:cubicBezTo>
                    <a:pt x="43347" y="61607"/>
                    <a:pt x="36392" y="72637"/>
                    <a:pt x="31728" y="84685"/>
                  </a:cubicBezTo>
                  <a:cubicBezTo>
                    <a:pt x="26897" y="97170"/>
                    <a:pt x="24442" y="110447"/>
                    <a:pt x="24489" y="123833"/>
                  </a:cubicBezTo>
                  <a:cubicBezTo>
                    <a:pt x="24311" y="138565"/>
                    <a:pt x="26895" y="153201"/>
                    <a:pt x="32109" y="166981"/>
                  </a:cubicBezTo>
                  <a:cubicBezTo>
                    <a:pt x="36767" y="179375"/>
                    <a:pt x="43859" y="190710"/>
                    <a:pt x="52968" y="200319"/>
                  </a:cubicBezTo>
                  <a:cubicBezTo>
                    <a:pt x="61879" y="209523"/>
                    <a:pt x="72618" y="216759"/>
                    <a:pt x="84496" y="221559"/>
                  </a:cubicBezTo>
                  <a:cubicBezTo>
                    <a:pt x="97059" y="226603"/>
                    <a:pt x="110489" y="229128"/>
                    <a:pt x="124025" y="228989"/>
                  </a:cubicBezTo>
                  <a:cubicBezTo>
                    <a:pt x="138330" y="229201"/>
                    <a:pt x="152517" y="226377"/>
                    <a:pt x="165650" y="220702"/>
                  </a:cubicBezTo>
                  <a:cubicBezTo>
                    <a:pt x="177664" y="215565"/>
                    <a:pt x="188494" y="208011"/>
                    <a:pt x="197463" y="198509"/>
                  </a:cubicBezTo>
                  <a:cubicBezTo>
                    <a:pt x="206265" y="189097"/>
                    <a:pt x="213155" y="178067"/>
                    <a:pt x="217751" y="166029"/>
                  </a:cubicBezTo>
                  <a:cubicBezTo>
                    <a:pt x="222529" y="153502"/>
                    <a:pt x="224919" y="140192"/>
                    <a:pt x="224800" y="126786"/>
                  </a:cubicBezTo>
                  <a:close/>
                  <a:moveTo>
                    <a:pt x="182699" y="188412"/>
                  </a:moveTo>
                  <a:cubicBezTo>
                    <a:pt x="182814" y="189202"/>
                    <a:pt x="182814" y="190004"/>
                    <a:pt x="182699" y="190794"/>
                  </a:cubicBezTo>
                  <a:cubicBezTo>
                    <a:pt x="182304" y="191567"/>
                    <a:pt x="181558" y="192100"/>
                    <a:pt x="180699" y="192222"/>
                  </a:cubicBezTo>
                  <a:cubicBezTo>
                    <a:pt x="179129" y="192602"/>
                    <a:pt x="177540" y="192888"/>
                    <a:pt x="175936" y="193080"/>
                  </a:cubicBezTo>
                  <a:cubicBezTo>
                    <a:pt x="173840" y="193080"/>
                    <a:pt x="170982" y="193080"/>
                    <a:pt x="167173" y="193080"/>
                  </a:cubicBezTo>
                  <a:cubicBezTo>
                    <a:pt x="163363" y="193080"/>
                    <a:pt x="161552" y="193080"/>
                    <a:pt x="159457" y="193080"/>
                  </a:cubicBezTo>
                  <a:cubicBezTo>
                    <a:pt x="157730" y="192930"/>
                    <a:pt x="156032" y="192545"/>
                    <a:pt x="154409" y="191937"/>
                  </a:cubicBezTo>
                  <a:cubicBezTo>
                    <a:pt x="153212" y="191447"/>
                    <a:pt x="152139" y="190699"/>
                    <a:pt x="151266" y="189746"/>
                  </a:cubicBezTo>
                  <a:cubicBezTo>
                    <a:pt x="150382" y="188701"/>
                    <a:pt x="149761" y="187460"/>
                    <a:pt x="149456" y="186126"/>
                  </a:cubicBezTo>
                  <a:lnTo>
                    <a:pt x="142217" y="162790"/>
                  </a:lnTo>
                  <a:cubicBezTo>
                    <a:pt x="140444" y="155781"/>
                    <a:pt x="136789" y="149391"/>
                    <a:pt x="131645" y="144312"/>
                  </a:cubicBezTo>
                  <a:cubicBezTo>
                    <a:pt x="126132" y="140322"/>
                    <a:pt x="119377" y="138431"/>
                    <a:pt x="112595" y="138978"/>
                  </a:cubicBezTo>
                  <a:lnTo>
                    <a:pt x="103070" y="138978"/>
                  </a:lnTo>
                  <a:lnTo>
                    <a:pt x="103070" y="187746"/>
                  </a:lnTo>
                  <a:cubicBezTo>
                    <a:pt x="103216" y="189500"/>
                    <a:pt x="102322" y="191177"/>
                    <a:pt x="100784" y="192032"/>
                  </a:cubicBezTo>
                  <a:cubicBezTo>
                    <a:pt x="97172" y="193258"/>
                    <a:pt x="93342" y="193713"/>
                    <a:pt x="89544" y="193365"/>
                  </a:cubicBezTo>
                  <a:cubicBezTo>
                    <a:pt x="85557" y="193703"/>
                    <a:pt x="81543" y="193249"/>
                    <a:pt x="77733" y="192032"/>
                  </a:cubicBezTo>
                  <a:cubicBezTo>
                    <a:pt x="76027" y="191310"/>
                    <a:pt x="74960" y="189594"/>
                    <a:pt x="75066" y="187746"/>
                  </a:cubicBezTo>
                  <a:lnTo>
                    <a:pt x="75066" y="66207"/>
                  </a:lnTo>
                  <a:cubicBezTo>
                    <a:pt x="74891" y="62576"/>
                    <a:pt x="76005" y="59000"/>
                    <a:pt x="78209" y="56110"/>
                  </a:cubicBezTo>
                  <a:cubicBezTo>
                    <a:pt x="80671" y="53514"/>
                    <a:pt x="84164" y="52152"/>
                    <a:pt x="87734" y="52395"/>
                  </a:cubicBezTo>
                  <a:lnTo>
                    <a:pt x="122977" y="52395"/>
                  </a:lnTo>
                  <a:cubicBezTo>
                    <a:pt x="131022" y="52265"/>
                    <a:pt x="139051" y="53129"/>
                    <a:pt x="146885" y="54967"/>
                  </a:cubicBezTo>
                  <a:cubicBezTo>
                    <a:pt x="152875" y="56438"/>
                    <a:pt x="158511" y="59094"/>
                    <a:pt x="163458" y="62778"/>
                  </a:cubicBezTo>
                  <a:cubicBezTo>
                    <a:pt x="167681" y="66021"/>
                    <a:pt x="170968" y="70327"/>
                    <a:pt x="172983" y="75256"/>
                  </a:cubicBezTo>
                  <a:cubicBezTo>
                    <a:pt x="175146" y="80542"/>
                    <a:pt x="176215" y="86213"/>
                    <a:pt x="176126" y="91924"/>
                  </a:cubicBezTo>
                  <a:cubicBezTo>
                    <a:pt x="176736" y="101045"/>
                    <a:pt x="173606" y="110021"/>
                    <a:pt x="167458" y="116785"/>
                  </a:cubicBezTo>
                  <a:cubicBezTo>
                    <a:pt x="160953" y="122911"/>
                    <a:pt x="152930" y="127186"/>
                    <a:pt x="144217" y="129167"/>
                  </a:cubicBezTo>
                  <a:cubicBezTo>
                    <a:pt x="149744" y="131061"/>
                    <a:pt x="154785" y="134150"/>
                    <a:pt x="158981" y="138216"/>
                  </a:cubicBezTo>
                  <a:cubicBezTo>
                    <a:pt x="164365" y="143617"/>
                    <a:pt x="168523" y="150115"/>
                    <a:pt x="171174" y="157266"/>
                  </a:cubicBezTo>
                  <a:lnTo>
                    <a:pt x="179745" y="179649"/>
                  </a:lnTo>
                  <a:cubicBezTo>
                    <a:pt x="181012" y="182468"/>
                    <a:pt x="182000" y="185403"/>
                    <a:pt x="182699" y="188412"/>
                  </a:cubicBezTo>
                  <a:close/>
                  <a:moveTo>
                    <a:pt x="146122" y="95163"/>
                  </a:moveTo>
                  <a:cubicBezTo>
                    <a:pt x="146082" y="92645"/>
                    <a:pt x="145697" y="90146"/>
                    <a:pt x="144979" y="87733"/>
                  </a:cubicBezTo>
                  <a:cubicBezTo>
                    <a:pt x="144123" y="85405"/>
                    <a:pt x="142679" y="83338"/>
                    <a:pt x="140788" y="81732"/>
                  </a:cubicBezTo>
                  <a:cubicBezTo>
                    <a:pt x="138430" y="79758"/>
                    <a:pt x="135665" y="78327"/>
                    <a:pt x="132692" y="77541"/>
                  </a:cubicBezTo>
                  <a:cubicBezTo>
                    <a:pt x="128458" y="76487"/>
                    <a:pt x="124101" y="76006"/>
                    <a:pt x="119739" y="76113"/>
                  </a:cubicBezTo>
                  <a:lnTo>
                    <a:pt x="103259" y="76113"/>
                  </a:lnTo>
                  <a:lnTo>
                    <a:pt x="103259" y="116308"/>
                  </a:lnTo>
                  <a:lnTo>
                    <a:pt x="119071" y="116308"/>
                  </a:lnTo>
                  <a:cubicBezTo>
                    <a:pt x="126635" y="117163"/>
                    <a:pt x="134236" y="115083"/>
                    <a:pt x="140312" y="110498"/>
                  </a:cubicBezTo>
                  <a:cubicBezTo>
                    <a:pt x="144141" y="106510"/>
                    <a:pt x="146231" y="101166"/>
                    <a:pt x="146122" y="95639"/>
                  </a:cubicBezTo>
                  <a:close/>
                </a:path>
              </a:pathLst>
            </a:custGeom>
            <a:solidFill>
              <a:srgbClr val="9E0442"/>
            </a:solidFill>
            <a:ln w="9525"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7EC9F3F1-C121-458A-9C25-123466379DDB}"/>
                </a:ext>
              </a:extLst>
            </p:cNvPr>
            <p:cNvSpPr/>
            <p:nvPr/>
          </p:nvSpPr>
          <p:spPr>
            <a:xfrm>
              <a:off x="7351870" y="2135219"/>
              <a:ext cx="3172206" cy="2583846"/>
            </a:xfrm>
            <a:custGeom>
              <a:avLst/>
              <a:gdLst>
                <a:gd name="connsiteX0" fmla="*/ 0 w 3172206"/>
                <a:gd name="connsiteY0" fmla="*/ 1396651 h 2583846"/>
                <a:gd name="connsiteX1" fmla="*/ 858774 w 3172206"/>
                <a:gd name="connsiteY1" fmla="*/ 2583847 h 2583846"/>
                <a:gd name="connsiteX2" fmla="*/ 155258 w 3172206"/>
                <a:gd name="connsiteY2" fmla="*/ 1486281 h 2583846"/>
                <a:gd name="connsiteX3" fmla="*/ 1952244 w 3172206"/>
                <a:gd name="connsiteY3" fmla="*/ 103156 h 2583846"/>
                <a:gd name="connsiteX4" fmla="*/ 3172206 w 3172206"/>
                <a:gd name="connsiteY4" fmla="*/ 471297 h 2583846"/>
                <a:gd name="connsiteX5" fmla="*/ 1814132 w 3172206"/>
                <a:gd name="connsiteY5" fmla="*/ 0 h 2583846"/>
                <a:gd name="connsiteX6" fmla="*/ 0 w 3172206"/>
                <a:gd name="connsiteY6" fmla="*/ 1396651 h 25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206" h="2583846">
                  <a:moveTo>
                    <a:pt x="0" y="1396651"/>
                  </a:moveTo>
                  <a:cubicBezTo>
                    <a:pt x="0" y="1897856"/>
                    <a:pt x="343471" y="2337340"/>
                    <a:pt x="858774" y="2583847"/>
                  </a:cubicBezTo>
                  <a:cubicBezTo>
                    <a:pt x="431102" y="2330863"/>
                    <a:pt x="155258" y="1933480"/>
                    <a:pt x="155258" y="1486281"/>
                  </a:cubicBezTo>
                  <a:cubicBezTo>
                    <a:pt x="155258" y="722281"/>
                    <a:pt x="959644" y="103156"/>
                    <a:pt x="1952244" y="103156"/>
                  </a:cubicBezTo>
                  <a:cubicBezTo>
                    <a:pt x="2423160" y="103156"/>
                    <a:pt x="2851881" y="242983"/>
                    <a:pt x="3172206" y="471297"/>
                  </a:cubicBezTo>
                  <a:cubicBezTo>
                    <a:pt x="2839974" y="182213"/>
                    <a:pt x="2354866" y="0"/>
                    <a:pt x="1814132" y="0"/>
                  </a:cubicBezTo>
                  <a:cubicBezTo>
                    <a:pt x="812197" y="0"/>
                    <a:pt x="0" y="625316"/>
                    <a:pt x="0" y="1396651"/>
                  </a:cubicBezTo>
                  <a:close/>
                </a:path>
              </a:pathLst>
            </a:custGeom>
            <a:solidFill>
              <a:srgbClr val="9E0442"/>
            </a:solidFill>
            <a:ln w="9525"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67B32C8-2461-4124-8092-4C042695DF08}"/>
                </a:ext>
              </a:extLst>
            </p:cNvPr>
            <p:cNvSpPr/>
            <p:nvPr/>
          </p:nvSpPr>
          <p:spPr>
            <a:xfrm>
              <a:off x="8066626" y="2134647"/>
              <a:ext cx="3172491" cy="2584037"/>
            </a:xfrm>
            <a:custGeom>
              <a:avLst/>
              <a:gdLst>
                <a:gd name="connsiteX0" fmla="*/ 2313432 w 3172491"/>
                <a:gd name="connsiteY0" fmla="*/ 0 h 2584037"/>
                <a:gd name="connsiteX1" fmla="*/ 3017044 w 3172491"/>
                <a:gd name="connsiteY1" fmla="*/ 1097661 h 2584037"/>
                <a:gd name="connsiteX2" fmla="*/ 1220152 w 3172491"/>
                <a:gd name="connsiteY2" fmla="*/ 2480882 h 2584037"/>
                <a:gd name="connsiteX3" fmla="*/ 0 w 3172491"/>
                <a:gd name="connsiteY3" fmla="*/ 2112740 h 2584037"/>
                <a:gd name="connsiteX4" fmla="*/ 1358360 w 3172491"/>
                <a:gd name="connsiteY4" fmla="*/ 2584037 h 2584037"/>
                <a:gd name="connsiteX5" fmla="*/ 3172491 w 3172491"/>
                <a:gd name="connsiteY5" fmla="*/ 1187196 h 2584037"/>
                <a:gd name="connsiteX6" fmla="*/ 2313718 w 3172491"/>
                <a:gd name="connsiteY6" fmla="*/ 0 h 2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491" h="2584037">
                  <a:moveTo>
                    <a:pt x="2313432" y="0"/>
                  </a:moveTo>
                  <a:cubicBezTo>
                    <a:pt x="2741294" y="252889"/>
                    <a:pt x="3017044" y="650367"/>
                    <a:pt x="3017044" y="1097661"/>
                  </a:cubicBezTo>
                  <a:cubicBezTo>
                    <a:pt x="3017044" y="1861852"/>
                    <a:pt x="2212658" y="2480882"/>
                    <a:pt x="1220152" y="2480882"/>
                  </a:cubicBezTo>
                  <a:cubicBezTo>
                    <a:pt x="749141" y="2480882"/>
                    <a:pt x="320421" y="2341245"/>
                    <a:pt x="0" y="2112740"/>
                  </a:cubicBezTo>
                  <a:cubicBezTo>
                    <a:pt x="332518" y="2401634"/>
                    <a:pt x="817436" y="2584037"/>
                    <a:pt x="1358360" y="2584037"/>
                  </a:cubicBezTo>
                  <a:cubicBezTo>
                    <a:pt x="2360295" y="2584037"/>
                    <a:pt x="3172491" y="1958626"/>
                    <a:pt x="3172491" y="1187196"/>
                  </a:cubicBezTo>
                  <a:cubicBezTo>
                    <a:pt x="3172491" y="685991"/>
                    <a:pt x="2829591" y="246507"/>
                    <a:pt x="2313718" y="0"/>
                  </a:cubicBezTo>
                  <a:close/>
                </a:path>
              </a:pathLst>
            </a:custGeom>
            <a:solidFill>
              <a:srgbClr val="9E0442"/>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EB92A1B4-1ADD-4465-B41E-AE3E80510147}"/>
                </a:ext>
              </a:extLst>
            </p:cNvPr>
            <p:cNvSpPr/>
            <p:nvPr/>
          </p:nvSpPr>
          <p:spPr>
            <a:xfrm>
              <a:off x="8337898" y="3053714"/>
              <a:ext cx="815816" cy="1020222"/>
            </a:xfrm>
            <a:custGeom>
              <a:avLst/>
              <a:gdLst>
                <a:gd name="connsiteX0" fmla="*/ 603218 w 815816"/>
                <a:gd name="connsiteY0" fmla="*/ 583502 h 1020222"/>
                <a:gd name="connsiteX1" fmla="*/ 404622 w 815816"/>
                <a:gd name="connsiteY1" fmla="*/ 653701 h 1020222"/>
                <a:gd name="connsiteX2" fmla="*/ 206312 w 815816"/>
                <a:gd name="connsiteY2" fmla="*/ 583502 h 1020222"/>
                <a:gd name="connsiteX3" fmla="*/ 132969 w 815816"/>
                <a:gd name="connsiteY3" fmla="*/ 388525 h 1020222"/>
                <a:gd name="connsiteX4" fmla="*/ 206312 w 815816"/>
                <a:gd name="connsiteY4" fmla="*/ 193739 h 1020222"/>
                <a:gd name="connsiteX5" fmla="*/ 404622 w 815816"/>
                <a:gd name="connsiteY5" fmla="*/ 123158 h 1020222"/>
                <a:gd name="connsiteX6" fmla="*/ 602932 w 815816"/>
                <a:gd name="connsiteY6" fmla="*/ 193453 h 1020222"/>
                <a:gd name="connsiteX7" fmla="*/ 675894 w 815816"/>
                <a:gd name="connsiteY7" fmla="*/ 388525 h 1020222"/>
                <a:gd name="connsiteX8" fmla="*/ 603218 w 815816"/>
                <a:gd name="connsiteY8" fmla="*/ 583502 h 1020222"/>
                <a:gd name="connsiteX9" fmla="*/ 419100 w 815816"/>
                <a:gd name="connsiteY9" fmla="*/ 0 h 1020222"/>
                <a:gd name="connsiteX10" fmla="*/ 133350 w 815816"/>
                <a:gd name="connsiteY10" fmla="*/ 128588 h 1020222"/>
                <a:gd name="connsiteX11" fmla="*/ 133350 w 815816"/>
                <a:gd name="connsiteY11" fmla="*/ 18288 h 1020222"/>
                <a:gd name="connsiteX12" fmla="*/ 0 w 815816"/>
                <a:gd name="connsiteY12" fmla="*/ 18288 h 1020222"/>
                <a:gd name="connsiteX13" fmla="*/ 0 w 815816"/>
                <a:gd name="connsiteY13" fmla="*/ 1020223 h 1020222"/>
                <a:gd name="connsiteX14" fmla="*/ 133350 w 815816"/>
                <a:gd name="connsiteY14" fmla="*/ 1020223 h 1020222"/>
                <a:gd name="connsiteX15" fmla="*/ 133350 w 815816"/>
                <a:gd name="connsiteY15" fmla="*/ 647795 h 1020222"/>
                <a:gd name="connsiteX16" fmla="*/ 417671 w 815816"/>
                <a:gd name="connsiteY16" fmla="*/ 775335 h 1020222"/>
                <a:gd name="connsiteX17" fmla="*/ 704850 w 815816"/>
                <a:gd name="connsiteY17" fmla="*/ 669036 h 1020222"/>
                <a:gd name="connsiteX18" fmla="*/ 815817 w 815816"/>
                <a:gd name="connsiteY18" fmla="*/ 388144 h 1020222"/>
                <a:gd name="connsiteX19" fmla="*/ 705136 w 815816"/>
                <a:gd name="connsiteY19" fmla="*/ 106775 h 1020222"/>
                <a:gd name="connsiteX20" fmla="*/ 419386 w 815816"/>
                <a:gd name="connsiteY20" fmla="*/ 0 h 102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816" h="1020222">
                  <a:moveTo>
                    <a:pt x="603218" y="583502"/>
                  </a:moveTo>
                  <a:cubicBezTo>
                    <a:pt x="554768" y="630174"/>
                    <a:pt x="488569" y="653574"/>
                    <a:pt x="404622" y="653701"/>
                  </a:cubicBezTo>
                  <a:cubicBezTo>
                    <a:pt x="321469" y="653701"/>
                    <a:pt x="255175" y="630174"/>
                    <a:pt x="206312" y="583502"/>
                  </a:cubicBezTo>
                  <a:cubicBezTo>
                    <a:pt x="157449" y="536829"/>
                    <a:pt x="132969" y="471773"/>
                    <a:pt x="132969" y="388525"/>
                  </a:cubicBezTo>
                  <a:cubicBezTo>
                    <a:pt x="132969" y="305276"/>
                    <a:pt x="157353" y="240792"/>
                    <a:pt x="206312" y="193739"/>
                  </a:cubicBezTo>
                  <a:cubicBezTo>
                    <a:pt x="255270" y="146685"/>
                    <a:pt x="321469" y="123158"/>
                    <a:pt x="404622" y="123158"/>
                  </a:cubicBezTo>
                  <a:cubicBezTo>
                    <a:pt x="487775" y="123158"/>
                    <a:pt x="553688" y="146685"/>
                    <a:pt x="602932" y="193453"/>
                  </a:cubicBezTo>
                  <a:cubicBezTo>
                    <a:pt x="652177" y="240221"/>
                    <a:pt x="675894" y="305181"/>
                    <a:pt x="675894" y="388525"/>
                  </a:cubicBezTo>
                  <a:cubicBezTo>
                    <a:pt x="675894" y="471869"/>
                    <a:pt x="651606" y="536639"/>
                    <a:pt x="603218" y="583502"/>
                  </a:cubicBezTo>
                  <a:close/>
                  <a:moveTo>
                    <a:pt x="419100" y="0"/>
                  </a:moveTo>
                  <a:cubicBezTo>
                    <a:pt x="299466" y="0"/>
                    <a:pt x="204216" y="42863"/>
                    <a:pt x="133350" y="128588"/>
                  </a:cubicBezTo>
                  <a:lnTo>
                    <a:pt x="133350" y="18288"/>
                  </a:lnTo>
                  <a:lnTo>
                    <a:pt x="0" y="18288"/>
                  </a:lnTo>
                  <a:lnTo>
                    <a:pt x="0" y="1020223"/>
                  </a:lnTo>
                  <a:lnTo>
                    <a:pt x="133350" y="1020223"/>
                  </a:lnTo>
                  <a:lnTo>
                    <a:pt x="133350" y="647795"/>
                  </a:lnTo>
                  <a:cubicBezTo>
                    <a:pt x="207836" y="732822"/>
                    <a:pt x="302609" y="775335"/>
                    <a:pt x="417671" y="775335"/>
                  </a:cubicBezTo>
                  <a:cubicBezTo>
                    <a:pt x="535082" y="775335"/>
                    <a:pt x="630809" y="739902"/>
                    <a:pt x="704850" y="669036"/>
                  </a:cubicBezTo>
                  <a:cubicBezTo>
                    <a:pt x="778891" y="598170"/>
                    <a:pt x="815880" y="504539"/>
                    <a:pt x="815817" y="388144"/>
                  </a:cubicBezTo>
                  <a:cubicBezTo>
                    <a:pt x="815817" y="271494"/>
                    <a:pt x="778923" y="177705"/>
                    <a:pt x="705136" y="106775"/>
                  </a:cubicBezTo>
                  <a:cubicBezTo>
                    <a:pt x="631603" y="35623"/>
                    <a:pt x="535972" y="0"/>
                    <a:pt x="419386" y="0"/>
                  </a:cubicBezTo>
                  <a:close/>
                </a:path>
              </a:pathLst>
            </a:custGeom>
            <a:solidFill>
              <a:srgbClr val="002A4E"/>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AEE4264E-0969-44D5-A5DE-614870169D16}"/>
                </a:ext>
              </a:extLst>
            </p:cNvPr>
            <p:cNvSpPr/>
            <p:nvPr/>
          </p:nvSpPr>
          <p:spPr>
            <a:xfrm>
              <a:off x="9246393" y="3046761"/>
              <a:ext cx="731805" cy="790765"/>
            </a:xfrm>
            <a:custGeom>
              <a:avLst/>
              <a:gdLst>
                <a:gd name="connsiteX0" fmla="*/ 663226 w 731805"/>
                <a:gd name="connsiteY0" fmla="*/ 398621 h 790765"/>
                <a:gd name="connsiteX1" fmla="*/ 496443 w 731805"/>
                <a:gd name="connsiteY1" fmla="*/ 342614 h 790765"/>
                <a:gd name="connsiteX2" fmla="*/ 335852 w 731805"/>
                <a:gd name="connsiteY2" fmla="*/ 316230 h 790765"/>
                <a:gd name="connsiteX3" fmla="*/ 228981 w 731805"/>
                <a:gd name="connsiteY3" fmla="*/ 292703 h 790765"/>
                <a:gd name="connsiteX4" fmla="*/ 169355 w 731805"/>
                <a:gd name="connsiteY4" fmla="*/ 213170 h 790765"/>
                <a:gd name="connsiteX5" fmla="*/ 360426 w 731805"/>
                <a:gd name="connsiteY5" fmla="*/ 113348 h 790765"/>
                <a:gd name="connsiteX6" fmla="*/ 574453 w 731805"/>
                <a:gd name="connsiteY6" fmla="*/ 247460 h 790765"/>
                <a:gd name="connsiteX7" fmla="*/ 704755 w 731805"/>
                <a:gd name="connsiteY7" fmla="*/ 247460 h 790765"/>
                <a:gd name="connsiteX8" fmla="*/ 704755 w 731805"/>
                <a:gd name="connsiteY8" fmla="*/ 242126 h 790765"/>
                <a:gd name="connsiteX9" fmla="*/ 596836 w 731805"/>
                <a:gd name="connsiteY9" fmla="*/ 48578 h 790765"/>
                <a:gd name="connsiteX10" fmla="*/ 367570 w 731805"/>
                <a:gd name="connsiteY10" fmla="*/ 0 h 790765"/>
                <a:gd name="connsiteX11" fmla="*/ 34957 w 731805"/>
                <a:gd name="connsiteY11" fmla="*/ 236887 h 790765"/>
                <a:gd name="connsiteX12" fmla="*/ 116586 w 731805"/>
                <a:gd name="connsiteY12" fmla="*/ 388715 h 790765"/>
                <a:gd name="connsiteX13" fmla="*/ 294608 w 731805"/>
                <a:gd name="connsiteY13" fmla="*/ 439865 h 790765"/>
                <a:gd name="connsiteX14" fmla="*/ 460057 w 731805"/>
                <a:gd name="connsiteY14" fmla="*/ 468440 h 790765"/>
                <a:gd name="connsiteX15" fmla="*/ 547116 w 731805"/>
                <a:gd name="connsiteY15" fmla="*/ 490919 h 790765"/>
                <a:gd name="connsiteX16" fmla="*/ 593312 w 731805"/>
                <a:gd name="connsiteY16" fmla="*/ 559784 h 790765"/>
                <a:gd name="connsiteX17" fmla="*/ 363093 w 731805"/>
                <a:gd name="connsiteY17" fmla="*/ 671894 h 790765"/>
                <a:gd name="connsiteX18" fmla="*/ 146780 w 731805"/>
                <a:gd name="connsiteY18" fmla="*/ 524066 h 790765"/>
                <a:gd name="connsiteX19" fmla="*/ 0 w 731805"/>
                <a:gd name="connsiteY19" fmla="*/ 524066 h 790765"/>
                <a:gd name="connsiteX20" fmla="*/ 363188 w 731805"/>
                <a:gd name="connsiteY20" fmla="*/ 790766 h 790765"/>
                <a:gd name="connsiteX21" fmla="*/ 606552 w 731805"/>
                <a:gd name="connsiteY21" fmla="*/ 745712 h 790765"/>
                <a:gd name="connsiteX22" fmla="*/ 731806 w 731805"/>
                <a:gd name="connsiteY22" fmla="*/ 551974 h 790765"/>
                <a:gd name="connsiteX23" fmla="*/ 663226 w 731805"/>
                <a:gd name="connsiteY23" fmla="*/ 398717 h 79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805" h="790765">
                  <a:moveTo>
                    <a:pt x="663226" y="398621"/>
                  </a:moveTo>
                  <a:cubicBezTo>
                    <a:pt x="629126" y="373856"/>
                    <a:pt x="573532" y="355187"/>
                    <a:pt x="496443" y="342614"/>
                  </a:cubicBezTo>
                  <a:lnTo>
                    <a:pt x="335852" y="316230"/>
                  </a:lnTo>
                  <a:cubicBezTo>
                    <a:pt x="299631" y="311402"/>
                    <a:pt x="263881" y="303532"/>
                    <a:pt x="228981" y="292703"/>
                  </a:cubicBezTo>
                  <a:cubicBezTo>
                    <a:pt x="189262" y="276130"/>
                    <a:pt x="169355" y="249460"/>
                    <a:pt x="169355" y="213170"/>
                  </a:cubicBezTo>
                  <a:cubicBezTo>
                    <a:pt x="169355" y="146685"/>
                    <a:pt x="233045" y="113411"/>
                    <a:pt x="360426" y="113348"/>
                  </a:cubicBezTo>
                  <a:cubicBezTo>
                    <a:pt x="493776" y="113348"/>
                    <a:pt x="565118" y="158052"/>
                    <a:pt x="574453" y="247460"/>
                  </a:cubicBezTo>
                  <a:lnTo>
                    <a:pt x="704755" y="247460"/>
                  </a:lnTo>
                  <a:lnTo>
                    <a:pt x="704755" y="242126"/>
                  </a:lnTo>
                  <a:cubicBezTo>
                    <a:pt x="704755" y="153924"/>
                    <a:pt x="668782" y="89408"/>
                    <a:pt x="596836" y="48578"/>
                  </a:cubicBezTo>
                  <a:cubicBezTo>
                    <a:pt x="539686" y="16129"/>
                    <a:pt x="463264" y="-63"/>
                    <a:pt x="367570" y="0"/>
                  </a:cubicBezTo>
                  <a:cubicBezTo>
                    <a:pt x="145828" y="0"/>
                    <a:pt x="34957" y="78962"/>
                    <a:pt x="34957" y="236887"/>
                  </a:cubicBezTo>
                  <a:cubicBezTo>
                    <a:pt x="34957" y="306134"/>
                    <a:pt x="61913" y="356711"/>
                    <a:pt x="116586" y="388715"/>
                  </a:cubicBezTo>
                  <a:cubicBezTo>
                    <a:pt x="149828" y="407765"/>
                    <a:pt x="209359" y="425006"/>
                    <a:pt x="294608" y="439865"/>
                  </a:cubicBezTo>
                  <a:lnTo>
                    <a:pt x="460057" y="468440"/>
                  </a:lnTo>
                  <a:cubicBezTo>
                    <a:pt x="489801" y="472779"/>
                    <a:pt x="518990" y="480316"/>
                    <a:pt x="547116" y="490919"/>
                  </a:cubicBezTo>
                  <a:cubicBezTo>
                    <a:pt x="577786" y="505682"/>
                    <a:pt x="593312" y="529019"/>
                    <a:pt x="593312" y="559784"/>
                  </a:cubicBezTo>
                  <a:cubicBezTo>
                    <a:pt x="593312" y="634524"/>
                    <a:pt x="516573" y="671894"/>
                    <a:pt x="363093" y="671894"/>
                  </a:cubicBezTo>
                  <a:cubicBezTo>
                    <a:pt x="231839" y="671894"/>
                    <a:pt x="159734" y="622618"/>
                    <a:pt x="146780" y="524066"/>
                  </a:cubicBezTo>
                  <a:lnTo>
                    <a:pt x="0" y="524066"/>
                  </a:lnTo>
                  <a:cubicBezTo>
                    <a:pt x="16701" y="701866"/>
                    <a:pt x="137763" y="790766"/>
                    <a:pt x="363188" y="790766"/>
                  </a:cubicBezTo>
                  <a:cubicBezTo>
                    <a:pt x="462947" y="790766"/>
                    <a:pt x="544068" y="775748"/>
                    <a:pt x="606552" y="745712"/>
                  </a:cubicBezTo>
                  <a:cubicBezTo>
                    <a:pt x="689991" y="705390"/>
                    <a:pt x="731742" y="640810"/>
                    <a:pt x="731806" y="551974"/>
                  </a:cubicBezTo>
                  <a:cubicBezTo>
                    <a:pt x="731806" y="482696"/>
                    <a:pt x="708946" y="431610"/>
                    <a:pt x="663226" y="398717"/>
                  </a:cubicBezTo>
                  <a:close/>
                </a:path>
              </a:pathLst>
            </a:custGeom>
            <a:solidFill>
              <a:srgbClr val="002A4E"/>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3226CFA-12A4-40F4-9BB6-DAEB934CF49F}"/>
                </a:ext>
              </a:extLst>
            </p:cNvPr>
            <p:cNvSpPr/>
            <p:nvPr/>
          </p:nvSpPr>
          <p:spPr>
            <a:xfrm>
              <a:off x="10128217" y="3072002"/>
              <a:ext cx="132968" cy="738949"/>
            </a:xfrm>
            <a:custGeom>
              <a:avLst/>
              <a:gdLst>
                <a:gd name="connsiteX0" fmla="*/ 0 w 132968"/>
                <a:gd name="connsiteY0" fmla="*/ 738950 h 738949"/>
                <a:gd name="connsiteX1" fmla="*/ 132969 w 132968"/>
                <a:gd name="connsiteY1" fmla="*/ 738950 h 738949"/>
                <a:gd name="connsiteX2" fmla="*/ 132969 w 132968"/>
                <a:gd name="connsiteY2" fmla="*/ 0 h 738949"/>
                <a:gd name="connsiteX3" fmla="*/ 0 w 132968"/>
                <a:gd name="connsiteY3" fmla="*/ 0 h 738949"/>
                <a:gd name="connsiteX4" fmla="*/ 0 w 132968"/>
                <a:gd name="connsiteY4" fmla="*/ 738950 h 738949"/>
                <a:gd name="connsiteX5" fmla="*/ 0 w 132968"/>
                <a:gd name="connsiteY5" fmla="*/ 738950 h 73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968" h="738949">
                  <a:moveTo>
                    <a:pt x="0" y="738950"/>
                  </a:moveTo>
                  <a:lnTo>
                    <a:pt x="132969" y="738950"/>
                  </a:lnTo>
                  <a:lnTo>
                    <a:pt x="132969" y="0"/>
                  </a:lnTo>
                  <a:lnTo>
                    <a:pt x="0" y="0"/>
                  </a:lnTo>
                  <a:lnTo>
                    <a:pt x="0" y="738950"/>
                  </a:lnTo>
                  <a:lnTo>
                    <a:pt x="0" y="738950"/>
                  </a:lnTo>
                  <a:close/>
                </a:path>
              </a:pathLst>
            </a:custGeom>
            <a:solidFill>
              <a:srgbClr val="002A4E"/>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7E52A8A1-B35B-4EC7-B35F-7633E1D4F2AF}"/>
                </a:ext>
              </a:extLst>
            </p:cNvPr>
            <p:cNvSpPr/>
            <p:nvPr/>
          </p:nvSpPr>
          <p:spPr>
            <a:xfrm>
              <a:off x="10128217" y="2813018"/>
              <a:ext cx="132968" cy="162401"/>
            </a:xfrm>
            <a:custGeom>
              <a:avLst/>
              <a:gdLst>
                <a:gd name="connsiteX0" fmla="*/ 0 w 132968"/>
                <a:gd name="connsiteY0" fmla="*/ 162401 h 162401"/>
                <a:gd name="connsiteX1" fmla="*/ 132969 w 132968"/>
                <a:gd name="connsiteY1" fmla="*/ 162401 h 162401"/>
                <a:gd name="connsiteX2" fmla="*/ 132969 w 132968"/>
                <a:gd name="connsiteY2" fmla="*/ 0 h 162401"/>
                <a:gd name="connsiteX3" fmla="*/ 0 w 132968"/>
                <a:gd name="connsiteY3" fmla="*/ 0 h 162401"/>
                <a:gd name="connsiteX4" fmla="*/ 0 w 132968"/>
                <a:gd name="connsiteY4" fmla="*/ 162401 h 162401"/>
                <a:gd name="connsiteX5" fmla="*/ 0 w 132968"/>
                <a:gd name="connsiteY5" fmla="*/ 162401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968" h="162401">
                  <a:moveTo>
                    <a:pt x="0" y="162401"/>
                  </a:moveTo>
                  <a:lnTo>
                    <a:pt x="132969" y="162401"/>
                  </a:lnTo>
                  <a:lnTo>
                    <a:pt x="132969" y="0"/>
                  </a:lnTo>
                  <a:lnTo>
                    <a:pt x="0" y="0"/>
                  </a:lnTo>
                  <a:lnTo>
                    <a:pt x="0" y="162401"/>
                  </a:lnTo>
                  <a:lnTo>
                    <a:pt x="0" y="162401"/>
                  </a:lnTo>
                  <a:close/>
                </a:path>
              </a:pathLst>
            </a:custGeom>
            <a:solidFill>
              <a:srgbClr val="002A4E"/>
            </a:solidFill>
            <a:ln w="9525" cap="flat">
              <a:noFill/>
              <a:prstDash val="solid"/>
              <a:miter/>
            </a:ln>
          </p:spPr>
          <p:txBody>
            <a:bodyPr rtlCol="0" anchor="ctr"/>
            <a:lstStyle/>
            <a:p>
              <a:endParaRPr lang="en-GB" dirty="0"/>
            </a:p>
          </p:txBody>
        </p:sp>
      </p:grpSp>
      <p:sp>
        <p:nvSpPr>
          <p:cNvPr id="2" name="Title 1"/>
          <p:cNvSpPr>
            <a:spLocks noGrp="1"/>
          </p:cNvSpPr>
          <p:nvPr>
            <p:ph type="ctrTitle"/>
          </p:nvPr>
        </p:nvSpPr>
        <p:spPr>
          <a:xfrm>
            <a:off x="6967870" y="2673618"/>
            <a:ext cx="5224129" cy="2721423"/>
          </a:xfrm>
          <a:prstGeom prst="rect">
            <a:avLst/>
          </a:prstGeom>
          <a:solidFill>
            <a:schemeClr val="accent5"/>
          </a:solidFill>
        </p:spPr>
        <p:txBody>
          <a:bodyPr lIns="360000" tIns="360000" rIns="720000" bIns="360000" anchor="b">
            <a:spAutoFit/>
          </a:bodyPr>
          <a:lstStyle>
            <a:lvl1pPr algn="l">
              <a:defRPr sz="4800" b="1">
                <a:solidFill>
                  <a:schemeClr val="bg1"/>
                </a:solidFill>
                <a:latin typeface="Myriad Pro" panose="020B0503030403020204" pitchFamily="34" charset="0"/>
              </a:defRPr>
            </a:lvl1pPr>
          </a:lstStyle>
          <a:p>
            <a:r>
              <a:rPr lang="en-US"/>
              <a:t>Click to edit Master title style</a:t>
            </a:r>
            <a:endParaRPr lang="en-US" dirty="0"/>
          </a:p>
        </p:txBody>
      </p:sp>
      <p:sp>
        <p:nvSpPr>
          <p:cNvPr id="27" name="Subtitle 2">
            <a:extLst>
              <a:ext uri="{FF2B5EF4-FFF2-40B4-BE49-F238E27FC236}">
                <a16:creationId xmlns:a16="http://schemas.microsoft.com/office/drawing/2014/main" id="{71701DF0-EF30-97B8-E391-3BEE74791BED}"/>
              </a:ext>
            </a:extLst>
          </p:cNvPr>
          <p:cNvSpPr>
            <a:spLocks noGrp="1"/>
          </p:cNvSpPr>
          <p:nvPr>
            <p:ph type="subTitle" idx="1"/>
          </p:nvPr>
        </p:nvSpPr>
        <p:spPr>
          <a:xfrm>
            <a:off x="6967869" y="5592357"/>
            <a:ext cx="5224129" cy="640515"/>
          </a:xfrm>
          <a:prstGeom prst="rect">
            <a:avLst/>
          </a:prstGeom>
          <a:solidFill>
            <a:schemeClr val="tx1">
              <a:alpha val="50000"/>
            </a:schemeClr>
          </a:solidFill>
        </p:spPr>
        <p:txBody>
          <a:bodyPr lIns="360000" tIns="180000" rIns="720000" bIns="180000" anchor="ctr">
            <a:spAutoFit/>
          </a:bodyPr>
          <a:lstStyle>
            <a:lvl1pPr marL="0" indent="0" algn="l">
              <a:buNone/>
              <a:defRPr sz="20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4700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A0232D-A0A6-F623-375C-A4E9052920F4}"/>
              </a:ext>
            </a:extLst>
          </p:cNvPr>
          <p:cNvSpPr/>
          <p:nvPr userDrawn="1"/>
        </p:nvSpPr>
        <p:spPr>
          <a:xfrm flipH="1">
            <a:off x="-1" y="1134140"/>
            <a:ext cx="11717079" cy="1931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7" name="Title 1">
            <a:extLst>
              <a:ext uri="{FF2B5EF4-FFF2-40B4-BE49-F238E27FC236}">
                <a16:creationId xmlns:a16="http://schemas.microsoft.com/office/drawing/2014/main" id="{EF32FBC7-623A-4989-8F14-4C914190E793}"/>
              </a:ext>
            </a:extLst>
          </p:cNvPr>
          <p:cNvSpPr>
            <a:spLocks noGrp="1"/>
          </p:cNvSpPr>
          <p:nvPr>
            <p:ph type="title"/>
          </p:nvPr>
        </p:nvSpPr>
        <p:spPr>
          <a:xfrm>
            <a:off x="5177232" y="1506280"/>
            <a:ext cx="6152690" cy="663168"/>
          </a:xfrm>
          <a:prstGeom prst="rect">
            <a:avLst/>
          </a:prstGeom>
        </p:spPr>
        <p:txBody>
          <a:bodyPr lIns="0" tIns="0" rIns="0" bIns="0" anchor="b">
            <a:noAutofit/>
          </a:bodyPr>
          <a:lstStyle>
            <a:lvl1pPr>
              <a:defRPr sz="4000" b="0">
                <a:solidFill>
                  <a:schemeClr val="bg1"/>
                </a:solidFill>
                <a:latin typeface="Myriad Pro" panose="020B0503030403020204" pitchFamily="34" charset="0"/>
                <a:cs typeface="Heebo ExtraBold" panose="00000900000000000000" pitchFamily="2" charset="-79"/>
              </a:defRPr>
            </a:lvl1pPr>
          </a:lstStyle>
          <a:p>
            <a:r>
              <a:rPr lang="en-US"/>
              <a:t>Click to edit Master title style</a:t>
            </a:r>
            <a:endParaRPr lang="en-US" dirty="0"/>
          </a:p>
        </p:txBody>
      </p:sp>
      <p:sp>
        <p:nvSpPr>
          <p:cNvPr id="8" name="Slide Number Placeholder 8">
            <a:extLst>
              <a:ext uri="{FF2B5EF4-FFF2-40B4-BE49-F238E27FC236}">
                <a16:creationId xmlns:a16="http://schemas.microsoft.com/office/drawing/2014/main" id="{1C4A0D32-627F-4AF8-9558-A134D4C90371}"/>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9" name="Footer Placeholder 4">
            <a:extLst>
              <a:ext uri="{FF2B5EF4-FFF2-40B4-BE49-F238E27FC236}">
                <a16:creationId xmlns:a16="http://schemas.microsoft.com/office/drawing/2014/main" id="{0E49DDDB-B323-4659-B77C-822EB777F057}"/>
              </a:ext>
            </a:extLst>
          </p:cNvPr>
          <p:cNvSpPr>
            <a:spLocks noGrp="1"/>
          </p:cNvSpPr>
          <p:nvPr>
            <p:ph type="ftr" sz="quarter" idx="3"/>
          </p:nvPr>
        </p:nvSpPr>
        <p:spPr>
          <a:xfrm>
            <a:off x="3386137"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10" name="Picture Placeholder 9">
            <a:extLst>
              <a:ext uri="{FF2B5EF4-FFF2-40B4-BE49-F238E27FC236}">
                <a16:creationId xmlns:a16="http://schemas.microsoft.com/office/drawing/2014/main" id="{538BB231-A6DB-432A-A65A-5D235A49A1D2}"/>
              </a:ext>
            </a:extLst>
          </p:cNvPr>
          <p:cNvSpPr>
            <a:spLocks noGrp="1"/>
          </p:cNvSpPr>
          <p:nvPr>
            <p:ph type="pic" sz="quarter" idx="13"/>
          </p:nvPr>
        </p:nvSpPr>
        <p:spPr>
          <a:xfrm>
            <a:off x="613569" y="581025"/>
            <a:ext cx="3706812" cy="5460251"/>
          </a:xfrm>
          <a:prstGeom prst="rect">
            <a:avLst/>
          </a:prstGeom>
        </p:spPr>
        <p:txBody>
          <a:bodyPr anchor="ctr"/>
          <a:lstStyle>
            <a:lvl1pPr marL="0" indent="0" algn="ctr">
              <a:buNone/>
              <a:defRPr sz="1600">
                <a:latin typeface="Myriad Pro" panose="020B0503030403020204" pitchFamily="34" charset="0"/>
              </a:defRPr>
            </a:lvl1pPr>
          </a:lstStyle>
          <a:p>
            <a:r>
              <a:rPr lang="en-US" dirty="0"/>
              <a:t>Click icon to add picture</a:t>
            </a:r>
            <a:endParaRPr lang="en-GB" dirty="0"/>
          </a:p>
        </p:txBody>
      </p:sp>
      <p:sp>
        <p:nvSpPr>
          <p:cNvPr id="11" name="Text Placeholder 6">
            <a:extLst>
              <a:ext uri="{FF2B5EF4-FFF2-40B4-BE49-F238E27FC236}">
                <a16:creationId xmlns:a16="http://schemas.microsoft.com/office/drawing/2014/main" id="{8786C4A0-E751-4672-9133-2C3105DA2071}"/>
              </a:ext>
            </a:extLst>
          </p:cNvPr>
          <p:cNvSpPr>
            <a:spLocks noGrp="1"/>
          </p:cNvSpPr>
          <p:nvPr>
            <p:ph type="body" sz="quarter" idx="10"/>
          </p:nvPr>
        </p:nvSpPr>
        <p:spPr>
          <a:xfrm>
            <a:off x="5177232" y="3393213"/>
            <a:ext cx="6152692" cy="2095194"/>
          </a:xfrm>
          <a:prstGeom prst="rect">
            <a:avLst/>
          </a:prstGeom>
        </p:spPr>
        <p:txBody>
          <a:bodyPr lIns="0" tIns="0" rIns="0" bIns="0"/>
          <a:lstStyle>
            <a:lvl1pPr marL="0" indent="0">
              <a:lnSpc>
                <a:spcPct val="110000"/>
              </a:lnSpc>
              <a:spcAft>
                <a:spcPts val="800"/>
              </a:spcAft>
              <a:buClr>
                <a:schemeClr val="bg2">
                  <a:lumMod val="50000"/>
                </a:schemeClr>
              </a:buClr>
              <a:buFont typeface="Arial" panose="020B0604020202020204" pitchFamily="34" charset="0"/>
              <a:buNone/>
              <a:defRPr sz="2400">
                <a:solidFill>
                  <a:schemeClr val="bg2">
                    <a:lumMod val="50000"/>
                  </a:schemeClr>
                </a:solidFill>
                <a:latin typeface="Myriad Pro" panose="020B0503030403020204" pitchFamily="34" charset="0"/>
              </a:defRPr>
            </a:lvl1pPr>
            <a:lvl2pPr marL="800100" indent="-342900">
              <a:lnSpc>
                <a:spcPct val="110000"/>
              </a:lnSpc>
              <a:spcAft>
                <a:spcPts val="800"/>
              </a:spcAft>
              <a:buClr>
                <a:schemeClr val="bg2">
                  <a:lumMod val="50000"/>
                </a:schemeClr>
              </a:buClr>
              <a:buFont typeface="Arial" panose="020B0604020202020204" pitchFamily="34" charset="0"/>
              <a:buChar char="•"/>
              <a:defRPr sz="2000">
                <a:solidFill>
                  <a:schemeClr val="bg2">
                    <a:lumMod val="50000"/>
                  </a:schemeClr>
                </a:solidFill>
                <a:latin typeface="Myriad Pro" panose="020B0503030403020204" pitchFamily="34" charset="0"/>
              </a:defRPr>
            </a:lvl2pPr>
            <a:lvl3pPr marL="1257300" indent="-342900">
              <a:lnSpc>
                <a:spcPct val="110000"/>
              </a:lnSpc>
              <a:spcAft>
                <a:spcPts val="800"/>
              </a:spcAft>
              <a:buClr>
                <a:schemeClr val="bg2">
                  <a:lumMod val="50000"/>
                </a:schemeClr>
              </a:buClr>
              <a:buFont typeface="Arial" panose="020B0604020202020204" pitchFamily="34" charset="0"/>
              <a:buChar char="•"/>
              <a:defRPr sz="1800">
                <a:solidFill>
                  <a:schemeClr val="bg2">
                    <a:lumMod val="50000"/>
                  </a:schemeClr>
                </a:solidFill>
                <a:latin typeface="Myriad Pro" panose="020B0503030403020204" pitchFamily="34" charset="0"/>
              </a:defRPr>
            </a:lvl3pPr>
            <a:lvl4pPr marL="1657350" indent="-285750">
              <a:lnSpc>
                <a:spcPct val="110000"/>
              </a:lnSpc>
              <a:spcAft>
                <a:spcPts val="800"/>
              </a:spcAft>
              <a:buClr>
                <a:schemeClr val="bg2">
                  <a:lumMod val="50000"/>
                </a:schemeClr>
              </a:buClr>
              <a:buFont typeface="Arial" panose="020B0604020202020204" pitchFamily="34" charset="0"/>
              <a:buChar char="•"/>
              <a:defRPr sz="1600">
                <a:solidFill>
                  <a:schemeClr val="bg2">
                    <a:lumMod val="50000"/>
                  </a:schemeClr>
                </a:solidFill>
                <a:latin typeface="Myriad Pro" panose="020B0503030403020204" pitchFamily="34" charset="0"/>
              </a:defRPr>
            </a:lvl4pPr>
            <a:lvl5pPr marL="2114550" indent="-285750">
              <a:lnSpc>
                <a:spcPct val="110000"/>
              </a:lnSpc>
              <a:spcAft>
                <a:spcPts val="800"/>
              </a:spcAft>
              <a:buClr>
                <a:schemeClr val="bg2">
                  <a:lumMod val="50000"/>
                </a:schemeClr>
              </a:buClr>
              <a:buFont typeface="Arial" panose="020B0604020202020204" pitchFamily="34" charset="0"/>
              <a:buChar char="•"/>
              <a:defRPr sz="1600">
                <a:solidFill>
                  <a:schemeClr val="bg2">
                    <a:lumMod val="50000"/>
                  </a:schemeClr>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6">
            <a:extLst>
              <a:ext uri="{FF2B5EF4-FFF2-40B4-BE49-F238E27FC236}">
                <a16:creationId xmlns:a16="http://schemas.microsoft.com/office/drawing/2014/main" id="{085929F1-AF9B-4F6C-A61D-5D48C2B7AEED}"/>
              </a:ext>
            </a:extLst>
          </p:cNvPr>
          <p:cNvSpPr>
            <a:spLocks noGrp="1"/>
          </p:cNvSpPr>
          <p:nvPr>
            <p:ph type="body" sz="quarter" idx="14" hasCustomPrompt="1"/>
          </p:nvPr>
        </p:nvSpPr>
        <p:spPr>
          <a:xfrm>
            <a:off x="5177230" y="2187432"/>
            <a:ext cx="6152692" cy="518964"/>
          </a:xfrm>
          <a:prstGeom prst="rect">
            <a:avLst/>
          </a:prstGeom>
        </p:spPr>
        <p:txBody>
          <a:bodyPr lIns="0" tIns="0" rIns="0" bIns="0"/>
          <a:lstStyle>
            <a:lvl1pPr marL="0" indent="0">
              <a:lnSpc>
                <a:spcPct val="110000"/>
              </a:lnSpc>
              <a:spcAft>
                <a:spcPts val="800"/>
              </a:spcAft>
              <a:buNone/>
              <a:defRPr>
                <a:solidFill>
                  <a:schemeClr val="bg1"/>
                </a:solidFill>
                <a:latin typeface="+mn-lt"/>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dirty="0"/>
              <a:t>Click to edit Job title style</a:t>
            </a:r>
            <a:endParaRPr lang="en-US" dirty="0"/>
          </a:p>
        </p:txBody>
      </p:sp>
      <p:pic>
        <p:nvPicPr>
          <p:cNvPr id="2" name="Graphic 1">
            <a:extLst>
              <a:ext uri="{FF2B5EF4-FFF2-40B4-BE49-F238E27FC236}">
                <a16:creationId xmlns:a16="http://schemas.microsoft.com/office/drawing/2014/main" id="{18FC127C-1ABB-82AA-7C58-E0802662B9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710956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accent1"/>
                </a:solidFill>
                <a:latin typeface="Myriad Pro" panose="020B0503030403020204" pitchFamily="34" charset="0"/>
              </a:defRPr>
            </a:lvl1pPr>
          </a:lstStyle>
          <a:p>
            <a:r>
              <a:rPr lang="en-US"/>
              <a:t>Click to edit Master title style</a:t>
            </a:r>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marL="0" indent="0">
              <a:lnSpc>
                <a:spcPct val="110000"/>
              </a:lnSpc>
              <a:spcAft>
                <a:spcPts val="800"/>
              </a:spcAft>
              <a:buNone/>
              <a:defRPr>
                <a:solidFill>
                  <a:schemeClr val="bg2">
                    <a:lumMod val="50000"/>
                  </a:schemeClr>
                </a:solidFill>
                <a:latin typeface="Myriad Pro" panose="020B0503030403020204" pitchFamily="34" charset="0"/>
              </a:defRPr>
            </a:lvl1pPr>
            <a:lvl2pPr>
              <a:lnSpc>
                <a:spcPct val="110000"/>
              </a:lnSpc>
              <a:spcAft>
                <a:spcPts val="800"/>
              </a:spcAft>
              <a:defRPr>
                <a:solidFill>
                  <a:schemeClr val="bg2">
                    <a:lumMod val="50000"/>
                  </a:schemeClr>
                </a:solidFill>
                <a:latin typeface="Myriad Pro" panose="020B0503030403020204" pitchFamily="34" charset="0"/>
              </a:defRPr>
            </a:lvl2pPr>
            <a:lvl3pPr>
              <a:lnSpc>
                <a:spcPct val="110000"/>
              </a:lnSpc>
              <a:spcAft>
                <a:spcPts val="800"/>
              </a:spcAft>
              <a:defRPr>
                <a:solidFill>
                  <a:schemeClr val="bg2">
                    <a:lumMod val="50000"/>
                  </a:schemeClr>
                </a:solidFill>
                <a:latin typeface="Myriad Pro" panose="020B0503030403020204" pitchFamily="34" charset="0"/>
              </a:defRPr>
            </a:lvl3pPr>
            <a:lvl4pPr>
              <a:lnSpc>
                <a:spcPct val="110000"/>
              </a:lnSpc>
              <a:spcAft>
                <a:spcPts val="800"/>
              </a:spcAft>
              <a:defRPr>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1112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c Cover">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62FD9C0-1156-6D27-EEAC-62BDA9DC865A}"/>
              </a:ext>
            </a:extLst>
          </p:cNvPr>
          <p:cNvSpPr>
            <a:spLocks noGrp="1"/>
          </p:cNvSpPr>
          <p:nvPr>
            <p:ph type="pic" sz="quarter" idx="10" hasCustomPrompt="1"/>
          </p:nvPr>
        </p:nvSpPr>
        <p:spPr>
          <a:xfrm>
            <a:off x="0" y="-1"/>
            <a:ext cx="12192000" cy="5530199"/>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97"/>
              <a:gd name="connsiteX1" fmla="*/ 10000 w 10000"/>
              <a:gd name="connsiteY1" fmla="*/ 0 h 10097"/>
              <a:gd name="connsiteX2" fmla="*/ 10000 w 10000"/>
              <a:gd name="connsiteY2" fmla="*/ 8738 h 10097"/>
              <a:gd name="connsiteX3" fmla="*/ 5000 w 10000"/>
              <a:gd name="connsiteY3" fmla="*/ 10000 h 10097"/>
              <a:gd name="connsiteX4" fmla="*/ 0 w 10000"/>
              <a:gd name="connsiteY4" fmla="*/ 8000 h 10097"/>
              <a:gd name="connsiteX5" fmla="*/ 0 w 10000"/>
              <a:gd name="connsiteY5" fmla="*/ 0 h 10097"/>
              <a:gd name="connsiteX0" fmla="*/ 0 w 10000"/>
              <a:gd name="connsiteY0" fmla="*/ 0 h 10066"/>
              <a:gd name="connsiteX1" fmla="*/ 10000 w 10000"/>
              <a:gd name="connsiteY1" fmla="*/ 0 h 10066"/>
              <a:gd name="connsiteX2" fmla="*/ 10000 w 10000"/>
              <a:gd name="connsiteY2" fmla="*/ 8738 h 10066"/>
              <a:gd name="connsiteX3" fmla="*/ 5000 w 10000"/>
              <a:gd name="connsiteY3" fmla="*/ 10000 h 10066"/>
              <a:gd name="connsiteX4" fmla="*/ 5 w 10000"/>
              <a:gd name="connsiteY4" fmla="*/ 8805 h 10066"/>
              <a:gd name="connsiteX5" fmla="*/ 0 w 10000"/>
              <a:gd name="connsiteY5" fmla="*/ 0 h 10066"/>
              <a:gd name="connsiteX0" fmla="*/ 0 w 10000"/>
              <a:gd name="connsiteY0" fmla="*/ 0 h 9881"/>
              <a:gd name="connsiteX1" fmla="*/ 10000 w 10000"/>
              <a:gd name="connsiteY1" fmla="*/ 0 h 9881"/>
              <a:gd name="connsiteX2" fmla="*/ 10000 w 10000"/>
              <a:gd name="connsiteY2" fmla="*/ 8738 h 9881"/>
              <a:gd name="connsiteX3" fmla="*/ 5015 w 10000"/>
              <a:gd name="connsiteY3" fmla="*/ 9698 h 9881"/>
              <a:gd name="connsiteX4" fmla="*/ 5 w 10000"/>
              <a:gd name="connsiteY4" fmla="*/ 8805 h 9881"/>
              <a:gd name="connsiteX5" fmla="*/ 0 w 10000"/>
              <a:gd name="connsiteY5" fmla="*/ 0 h 9881"/>
              <a:gd name="connsiteX0" fmla="*/ 0 w 10000"/>
              <a:gd name="connsiteY0" fmla="*/ 0 h 10105"/>
              <a:gd name="connsiteX1" fmla="*/ 10000 w 10000"/>
              <a:gd name="connsiteY1" fmla="*/ 0 h 10105"/>
              <a:gd name="connsiteX2" fmla="*/ 10000 w 10000"/>
              <a:gd name="connsiteY2" fmla="*/ 8843 h 10105"/>
              <a:gd name="connsiteX3" fmla="*/ 5010 w 10000"/>
              <a:gd name="connsiteY3" fmla="*/ 9996 h 10105"/>
              <a:gd name="connsiteX4" fmla="*/ 5 w 10000"/>
              <a:gd name="connsiteY4" fmla="*/ 8911 h 10105"/>
              <a:gd name="connsiteX5" fmla="*/ 0 w 10000"/>
              <a:gd name="connsiteY5" fmla="*/ 0 h 10105"/>
              <a:gd name="connsiteX0" fmla="*/ 0 w 10000"/>
              <a:gd name="connsiteY0" fmla="*/ 0 h 10098"/>
              <a:gd name="connsiteX1" fmla="*/ 10000 w 10000"/>
              <a:gd name="connsiteY1" fmla="*/ 0 h 10098"/>
              <a:gd name="connsiteX2" fmla="*/ 10000 w 10000"/>
              <a:gd name="connsiteY2" fmla="*/ 8843 h 10098"/>
              <a:gd name="connsiteX3" fmla="*/ 5010 w 10000"/>
              <a:gd name="connsiteY3" fmla="*/ 9996 h 10098"/>
              <a:gd name="connsiteX4" fmla="*/ 5 w 10000"/>
              <a:gd name="connsiteY4" fmla="*/ 8911 h 10098"/>
              <a:gd name="connsiteX5" fmla="*/ 0 w 10000"/>
              <a:gd name="connsiteY5" fmla="*/ 0 h 10098"/>
              <a:gd name="connsiteX0" fmla="*/ 0 w 10000"/>
              <a:gd name="connsiteY0" fmla="*/ 0 h 10098"/>
              <a:gd name="connsiteX1" fmla="*/ 10000 w 10000"/>
              <a:gd name="connsiteY1" fmla="*/ 0 h 10098"/>
              <a:gd name="connsiteX2" fmla="*/ 10000 w 10000"/>
              <a:gd name="connsiteY2" fmla="*/ 8843 h 10098"/>
              <a:gd name="connsiteX3" fmla="*/ 5010 w 10000"/>
              <a:gd name="connsiteY3" fmla="*/ 9996 h 10098"/>
              <a:gd name="connsiteX4" fmla="*/ 5 w 10000"/>
              <a:gd name="connsiteY4" fmla="*/ 8911 h 10098"/>
              <a:gd name="connsiteX5" fmla="*/ 0 w 10000"/>
              <a:gd name="connsiteY5" fmla="*/ 0 h 10098"/>
              <a:gd name="connsiteX0" fmla="*/ 0 w 10000"/>
              <a:gd name="connsiteY0" fmla="*/ 0 h 9962"/>
              <a:gd name="connsiteX1" fmla="*/ 10000 w 10000"/>
              <a:gd name="connsiteY1" fmla="*/ 0 h 9962"/>
              <a:gd name="connsiteX2" fmla="*/ 10000 w 10000"/>
              <a:gd name="connsiteY2" fmla="*/ 8843 h 9962"/>
              <a:gd name="connsiteX3" fmla="*/ 5010 w 10000"/>
              <a:gd name="connsiteY3" fmla="*/ 9758 h 9962"/>
              <a:gd name="connsiteX4" fmla="*/ 5 w 10000"/>
              <a:gd name="connsiteY4" fmla="*/ 8911 h 9962"/>
              <a:gd name="connsiteX5" fmla="*/ 0 w 10000"/>
              <a:gd name="connsiteY5" fmla="*/ 0 h 9962"/>
              <a:gd name="connsiteX0" fmla="*/ 0 w 10000"/>
              <a:gd name="connsiteY0" fmla="*/ 0 h 10136"/>
              <a:gd name="connsiteX1" fmla="*/ 10000 w 10000"/>
              <a:gd name="connsiteY1" fmla="*/ 0 h 10136"/>
              <a:gd name="connsiteX2" fmla="*/ 10000 w 10000"/>
              <a:gd name="connsiteY2" fmla="*/ 8877 h 10136"/>
              <a:gd name="connsiteX3" fmla="*/ 5020 w 10000"/>
              <a:gd name="connsiteY3" fmla="*/ 10034 h 10136"/>
              <a:gd name="connsiteX4" fmla="*/ 5 w 10000"/>
              <a:gd name="connsiteY4" fmla="*/ 8945 h 10136"/>
              <a:gd name="connsiteX5" fmla="*/ 0 w 10000"/>
              <a:gd name="connsiteY5" fmla="*/ 0 h 10136"/>
              <a:gd name="connsiteX0" fmla="*/ 0 w 10000"/>
              <a:gd name="connsiteY0" fmla="*/ 0 h 10126"/>
              <a:gd name="connsiteX1" fmla="*/ 10000 w 10000"/>
              <a:gd name="connsiteY1" fmla="*/ 0 h 10126"/>
              <a:gd name="connsiteX2" fmla="*/ 10000 w 10000"/>
              <a:gd name="connsiteY2" fmla="*/ 8877 h 10126"/>
              <a:gd name="connsiteX3" fmla="*/ 5020 w 10000"/>
              <a:gd name="connsiteY3" fmla="*/ 10034 h 10126"/>
              <a:gd name="connsiteX4" fmla="*/ 5 w 10000"/>
              <a:gd name="connsiteY4" fmla="*/ 8945 h 10126"/>
              <a:gd name="connsiteX5" fmla="*/ 0 w 10000"/>
              <a:gd name="connsiteY5" fmla="*/ 0 h 10126"/>
              <a:gd name="connsiteX0" fmla="*/ 0 w 10000"/>
              <a:gd name="connsiteY0" fmla="*/ 0 h 10126"/>
              <a:gd name="connsiteX1" fmla="*/ 10000 w 10000"/>
              <a:gd name="connsiteY1" fmla="*/ 0 h 10126"/>
              <a:gd name="connsiteX2" fmla="*/ 10000 w 10000"/>
              <a:gd name="connsiteY2" fmla="*/ 8877 h 10126"/>
              <a:gd name="connsiteX3" fmla="*/ 5020 w 10000"/>
              <a:gd name="connsiteY3" fmla="*/ 10034 h 10126"/>
              <a:gd name="connsiteX4" fmla="*/ 5 w 10000"/>
              <a:gd name="connsiteY4" fmla="*/ 8945 h 10126"/>
              <a:gd name="connsiteX5" fmla="*/ 0 w 10000"/>
              <a:gd name="connsiteY5" fmla="*/ 0 h 10126"/>
              <a:gd name="connsiteX0" fmla="*/ 0 w 10000"/>
              <a:gd name="connsiteY0" fmla="*/ 0 h 10126"/>
              <a:gd name="connsiteX1" fmla="*/ 10000 w 10000"/>
              <a:gd name="connsiteY1" fmla="*/ 0 h 10126"/>
              <a:gd name="connsiteX2" fmla="*/ 10000 w 10000"/>
              <a:gd name="connsiteY2" fmla="*/ 8877 h 10126"/>
              <a:gd name="connsiteX3" fmla="*/ 5020 w 10000"/>
              <a:gd name="connsiteY3" fmla="*/ 10034 h 10126"/>
              <a:gd name="connsiteX4" fmla="*/ 5 w 10000"/>
              <a:gd name="connsiteY4" fmla="*/ 8945 h 10126"/>
              <a:gd name="connsiteX5" fmla="*/ 0 w 10000"/>
              <a:gd name="connsiteY5" fmla="*/ 0 h 10126"/>
              <a:gd name="connsiteX0" fmla="*/ 0 w 10000"/>
              <a:gd name="connsiteY0" fmla="*/ 0 h 10034"/>
              <a:gd name="connsiteX1" fmla="*/ 10000 w 10000"/>
              <a:gd name="connsiteY1" fmla="*/ 0 h 10034"/>
              <a:gd name="connsiteX2" fmla="*/ 10000 w 10000"/>
              <a:gd name="connsiteY2" fmla="*/ 8877 h 10034"/>
              <a:gd name="connsiteX3" fmla="*/ 5020 w 10000"/>
              <a:gd name="connsiteY3" fmla="*/ 10034 h 10034"/>
              <a:gd name="connsiteX4" fmla="*/ 5 w 10000"/>
              <a:gd name="connsiteY4" fmla="*/ 8945 h 10034"/>
              <a:gd name="connsiteX5" fmla="*/ 0 w 10000"/>
              <a:gd name="connsiteY5" fmla="*/ 0 h 10034"/>
              <a:gd name="connsiteX0" fmla="*/ 0 w 10000"/>
              <a:gd name="connsiteY0" fmla="*/ 0 h 10034"/>
              <a:gd name="connsiteX1" fmla="*/ 10000 w 10000"/>
              <a:gd name="connsiteY1" fmla="*/ 0 h 10034"/>
              <a:gd name="connsiteX2" fmla="*/ 10000 w 10000"/>
              <a:gd name="connsiteY2" fmla="*/ 8877 h 10034"/>
              <a:gd name="connsiteX3" fmla="*/ 5020 w 10000"/>
              <a:gd name="connsiteY3" fmla="*/ 10034 h 10034"/>
              <a:gd name="connsiteX4" fmla="*/ 5 w 10000"/>
              <a:gd name="connsiteY4" fmla="*/ 8945 h 10034"/>
              <a:gd name="connsiteX5" fmla="*/ 0 w 10000"/>
              <a:gd name="connsiteY5" fmla="*/ 0 h 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34">
                <a:moveTo>
                  <a:pt x="0" y="0"/>
                </a:moveTo>
                <a:lnTo>
                  <a:pt x="10000" y="0"/>
                </a:lnTo>
                <a:lnTo>
                  <a:pt x="10000" y="8877"/>
                </a:lnTo>
                <a:cubicBezTo>
                  <a:pt x="8875" y="9832"/>
                  <a:pt x="5838" y="10046"/>
                  <a:pt x="5020" y="10034"/>
                </a:cubicBezTo>
                <a:cubicBezTo>
                  <a:pt x="4202" y="10022"/>
                  <a:pt x="1048" y="9899"/>
                  <a:pt x="5" y="8945"/>
                </a:cubicBezTo>
                <a:cubicBezTo>
                  <a:pt x="3" y="5964"/>
                  <a:pt x="2" y="2981"/>
                  <a:pt x="0" y="0"/>
                </a:cubicBezTo>
                <a:close/>
              </a:path>
            </a:pathLst>
          </a:custGeom>
          <a:solidFill>
            <a:schemeClr val="bg1">
              <a:lumMod val="95000"/>
            </a:schemeClr>
          </a:solidFill>
          <a:effectLst>
            <a:innerShdw blurRad="254000" dist="50800" dir="5400000">
              <a:prstClr val="black">
                <a:alpha val="10000"/>
              </a:prstClr>
            </a:innerShdw>
          </a:effectLst>
        </p:spPr>
        <p:txBody>
          <a:bodyPr lIns="1080000" anchor="ctr"/>
          <a:lstStyle>
            <a:lvl1pPr marL="0" indent="0" algn="l">
              <a:buNone/>
              <a:defRPr>
                <a:solidFill>
                  <a:schemeClr val="bg1">
                    <a:lumMod val="65000"/>
                  </a:schemeClr>
                </a:solidFill>
              </a:defRPr>
            </a:lvl1pPr>
          </a:lstStyle>
          <a:p>
            <a:r>
              <a:rPr lang="en-GB" dirty="0"/>
              <a:t>Click to edit picture</a:t>
            </a:r>
          </a:p>
        </p:txBody>
      </p:sp>
      <p:pic>
        <p:nvPicPr>
          <p:cNvPr id="29" name="Graphic 28">
            <a:extLst>
              <a:ext uri="{FF2B5EF4-FFF2-40B4-BE49-F238E27FC236}">
                <a16:creationId xmlns:a16="http://schemas.microsoft.com/office/drawing/2014/main" id="{2BEA03DF-51BD-492B-9E87-6A6C19284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829" y="5896360"/>
            <a:ext cx="1590630" cy="469657"/>
          </a:xfrm>
          <a:prstGeom prst="rect">
            <a:avLst/>
          </a:prstGeom>
        </p:spPr>
      </p:pic>
      <p:sp>
        <p:nvSpPr>
          <p:cNvPr id="2" name="Title 1"/>
          <p:cNvSpPr>
            <a:spLocks noGrp="1"/>
          </p:cNvSpPr>
          <p:nvPr>
            <p:ph type="ctrTitle"/>
          </p:nvPr>
        </p:nvSpPr>
        <p:spPr>
          <a:xfrm>
            <a:off x="6967870" y="1274930"/>
            <a:ext cx="5224129" cy="2721423"/>
          </a:xfrm>
          <a:prstGeom prst="rect">
            <a:avLst/>
          </a:prstGeom>
          <a:solidFill>
            <a:schemeClr val="accent1"/>
          </a:solidFill>
        </p:spPr>
        <p:txBody>
          <a:bodyPr lIns="360000" tIns="360000" rIns="720000" bIns="360000" anchor="b">
            <a:spAutoFit/>
          </a:bodyPr>
          <a:lstStyle>
            <a:lvl1pPr algn="l">
              <a:defRPr sz="4800" b="1">
                <a:solidFill>
                  <a:schemeClr val="bg1"/>
                </a:solidFill>
                <a:latin typeface="Myriad Pro" panose="020B0503030403020204" pitchFamily="34" charset="0"/>
              </a:defRPr>
            </a:lvl1pPr>
          </a:lstStyle>
          <a:p>
            <a:r>
              <a:rPr lang="en-US"/>
              <a:t>Click to edit Master title style</a:t>
            </a:r>
          </a:p>
        </p:txBody>
      </p:sp>
      <p:sp>
        <p:nvSpPr>
          <p:cNvPr id="27" name="Subtitle 2">
            <a:extLst>
              <a:ext uri="{FF2B5EF4-FFF2-40B4-BE49-F238E27FC236}">
                <a16:creationId xmlns:a16="http://schemas.microsoft.com/office/drawing/2014/main" id="{71701DF0-EF30-97B8-E391-3BEE74791BED}"/>
              </a:ext>
            </a:extLst>
          </p:cNvPr>
          <p:cNvSpPr>
            <a:spLocks noGrp="1"/>
          </p:cNvSpPr>
          <p:nvPr>
            <p:ph type="subTitle" idx="1"/>
          </p:nvPr>
        </p:nvSpPr>
        <p:spPr>
          <a:xfrm>
            <a:off x="6967869" y="4130096"/>
            <a:ext cx="5224129" cy="640515"/>
          </a:xfrm>
          <a:prstGeom prst="rect">
            <a:avLst/>
          </a:prstGeom>
          <a:solidFill>
            <a:schemeClr val="tx1">
              <a:alpha val="50000"/>
            </a:schemeClr>
          </a:solidFill>
        </p:spPr>
        <p:txBody>
          <a:bodyPr lIns="360000" tIns="180000" rIns="720000" bIns="180000" anchor="ctr">
            <a:spAutoFit/>
          </a:bodyPr>
          <a:lstStyle>
            <a:lvl1pPr marL="0" indent="0" algn="l">
              <a:buNone/>
              <a:defRPr sz="20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2BC94E3-EEEB-1682-37B4-C0612F8867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5941" y="5704233"/>
            <a:ext cx="1583230" cy="853910"/>
          </a:xfrm>
          <a:prstGeom prst="rect">
            <a:avLst/>
          </a:prstGeom>
        </p:spPr>
      </p:pic>
    </p:spTree>
    <p:extLst>
      <p:ext uri="{BB962C8B-B14F-4D97-AF65-F5344CB8AC3E}">
        <p14:creationId xmlns:p14="http://schemas.microsoft.com/office/powerpoint/2010/main" val="2839334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c Cover (Flippe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C093384-B88D-7BF4-A032-433A96D56294}"/>
              </a:ext>
            </a:extLst>
          </p:cNvPr>
          <p:cNvSpPr>
            <a:spLocks noGrp="1"/>
          </p:cNvSpPr>
          <p:nvPr>
            <p:ph type="pic" sz="quarter" idx="11" hasCustomPrompt="1"/>
          </p:nvPr>
        </p:nvSpPr>
        <p:spPr>
          <a:xfrm>
            <a:off x="-9526" y="1328344"/>
            <a:ext cx="12201525" cy="5529656"/>
          </a:xfrm>
          <a:custGeom>
            <a:avLst/>
            <a:gdLst>
              <a:gd name="connsiteX0" fmla="*/ 926325 w 12192000"/>
              <a:gd name="connsiteY0" fmla="*/ 0 h 5557837"/>
              <a:gd name="connsiteX1" fmla="*/ 11265675 w 12192000"/>
              <a:gd name="connsiteY1" fmla="*/ 0 h 5557837"/>
              <a:gd name="connsiteX2" fmla="*/ 12192000 w 12192000"/>
              <a:gd name="connsiteY2" fmla="*/ 926325 h 5557837"/>
              <a:gd name="connsiteX3" fmla="*/ 12192000 w 12192000"/>
              <a:gd name="connsiteY3" fmla="*/ 5557837 h 5557837"/>
              <a:gd name="connsiteX4" fmla="*/ 0 w 12192000"/>
              <a:gd name="connsiteY4" fmla="*/ 5557837 h 5557837"/>
              <a:gd name="connsiteX5" fmla="*/ 0 w 12192000"/>
              <a:gd name="connsiteY5" fmla="*/ 926325 h 5557837"/>
              <a:gd name="connsiteX6" fmla="*/ 926325 w 12192000"/>
              <a:gd name="connsiteY6" fmla="*/ 0 h 5557837"/>
              <a:gd name="connsiteX0" fmla="*/ 926325 w 12192000"/>
              <a:gd name="connsiteY0" fmla="*/ 0 h 5557837"/>
              <a:gd name="connsiteX1" fmla="*/ 12192000 w 12192000"/>
              <a:gd name="connsiteY1" fmla="*/ 926325 h 5557837"/>
              <a:gd name="connsiteX2" fmla="*/ 12192000 w 12192000"/>
              <a:gd name="connsiteY2" fmla="*/ 5557837 h 5557837"/>
              <a:gd name="connsiteX3" fmla="*/ 0 w 12192000"/>
              <a:gd name="connsiteY3" fmla="*/ 5557837 h 5557837"/>
              <a:gd name="connsiteX4" fmla="*/ 0 w 12192000"/>
              <a:gd name="connsiteY4" fmla="*/ 926325 h 5557837"/>
              <a:gd name="connsiteX5" fmla="*/ 926325 w 12192000"/>
              <a:gd name="connsiteY5" fmla="*/ 0 h 5557837"/>
              <a:gd name="connsiteX0" fmla="*/ 1172472 w 12438147"/>
              <a:gd name="connsiteY0" fmla="*/ 0 h 5557837"/>
              <a:gd name="connsiteX1" fmla="*/ 12438147 w 12438147"/>
              <a:gd name="connsiteY1" fmla="*/ 926325 h 5557837"/>
              <a:gd name="connsiteX2" fmla="*/ 12438147 w 12438147"/>
              <a:gd name="connsiteY2" fmla="*/ 5557837 h 5557837"/>
              <a:gd name="connsiteX3" fmla="*/ 246147 w 12438147"/>
              <a:gd name="connsiteY3" fmla="*/ 5557837 h 5557837"/>
              <a:gd name="connsiteX4" fmla="*/ 246147 w 12438147"/>
              <a:gd name="connsiteY4" fmla="*/ 926325 h 5557837"/>
              <a:gd name="connsiteX5" fmla="*/ 1172472 w 12438147"/>
              <a:gd name="connsiteY5" fmla="*/ 0 h 5557837"/>
              <a:gd name="connsiteX0" fmla="*/ 1172472 w 12438147"/>
              <a:gd name="connsiteY0" fmla="*/ 62487 h 5620324"/>
              <a:gd name="connsiteX1" fmla="*/ 12438147 w 12438147"/>
              <a:gd name="connsiteY1" fmla="*/ 703062 h 5620324"/>
              <a:gd name="connsiteX2" fmla="*/ 12438147 w 12438147"/>
              <a:gd name="connsiteY2" fmla="*/ 5620324 h 5620324"/>
              <a:gd name="connsiteX3" fmla="*/ 246147 w 12438147"/>
              <a:gd name="connsiteY3" fmla="*/ 5620324 h 5620324"/>
              <a:gd name="connsiteX4" fmla="*/ 246147 w 12438147"/>
              <a:gd name="connsiteY4" fmla="*/ 988812 h 5620324"/>
              <a:gd name="connsiteX5" fmla="*/ 1172472 w 12438147"/>
              <a:gd name="connsiteY5" fmla="*/ 62487 h 5620324"/>
              <a:gd name="connsiteX0" fmla="*/ 5850750 w 12192000"/>
              <a:gd name="connsiteY0" fmla="*/ 78712 h 5588924"/>
              <a:gd name="connsiteX1" fmla="*/ 12192000 w 12192000"/>
              <a:gd name="connsiteY1" fmla="*/ 671662 h 5588924"/>
              <a:gd name="connsiteX2" fmla="*/ 12192000 w 12192000"/>
              <a:gd name="connsiteY2" fmla="*/ 5588924 h 5588924"/>
              <a:gd name="connsiteX3" fmla="*/ 0 w 12192000"/>
              <a:gd name="connsiteY3" fmla="*/ 5588924 h 5588924"/>
              <a:gd name="connsiteX4" fmla="*/ 0 w 12192000"/>
              <a:gd name="connsiteY4" fmla="*/ 957412 h 5588924"/>
              <a:gd name="connsiteX5" fmla="*/ 5850750 w 12192000"/>
              <a:gd name="connsiteY5" fmla="*/ 78712 h 5588924"/>
              <a:gd name="connsiteX0" fmla="*/ 5841225 w 12192000"/>
              <a:gd name="connsiteY0" fmla="*/ 229168 h 5434580"/>
              <a:gd name="connsiteX1" fmla="*/ 12192000 w 12192000"/>
              <a:gd name="connsiteY1" fmla="*/ 517318 h 5434580"/>
              <a:gd name="connsiteX2" fmla="*/ 12192000 w 12192000"/>
              <a:gd name="connsiteY2" fmla="*/ 5434580 h 5434580"/>
              <a:gd name="connsiteX3" fmla="*/ 0 w 12192000"/>
              <a:gd name="connsiteY3" fmla="*/ 5434580 h 5434580"/>
              <a:gd name="connsiteX4" fmla="*/ 0 w 12192000"/>
              <a:gd name="connsiteY4" fmla="*/ 803068 h 5434580"/>
              <a:gd name="connsiteX5" fmla="*/ 5841225 w 12192000"/>
              <a:gd name="connsiteY5" fmla="*/ 229168 h 5434580"/>
              <a:gd name="connsiteX0" fmla="*/ 5946000 w 12192000"/>
              <a:gd name="connsiteY0" fmla="*/ 71946 h 5601208"/>
              <a:gd name="connsiteX1" fmla="*/ 12192000 w 12192000"/>
              <a:gd name="connsiteY1" fmla="*/ 683946 h 5601208"/>
              <a:gd name="connsiteX2" fmla="*/ 12192000 w 12192000"/>
              <a:gd name="connsiteY2" fmla="*/ 5601208 h 5601208"/>
              <a:gd name="connsiteX3" fmla="*/ 0 w 12192000"/>
              <a:gd name="connsiteY3" fmla="*/ 5601208 h 5601208"/>
              <a:gd name="connsiteX4" fmla="*/ 0 w 12192000"/>
              <a:gd name="connsiteY4" fmla="*/ 969696 h 5601208"/>
              <a:gd name="connsiteX5" fmla="*/ 5946000 w 12192000"/>
              <a:gd name="connsiteY5" fmla="*/ 71946 h 5601208"/>
              <a:gd name="connsiteX0" fmla="*/ 5955525 w 12201525"/>
              <a:gd name="connsiteY0" fmla="*/ 55473 h 5584735"/>
              <a:gd name="connsiteX1" fmla="*/ 12201525 w 12201525"/>
              <a:gd name="connsiteY1" fmla="*/ 667473 h 5584735"/>
              <a:gd name="connsiteX2" fmla="*/ 12201525 w 12201525"/>
              <a:gd name="connsiteY2" fmla="*/ 5584735 h 5584735"/>
              <a:gd name="connsiteX3" fmla="*/ 9525 w 12201525"/>
              <a:gd name="connsiteY3" fmla="*/ 5584735 h 5584735"/>
              <a:gd name="connsiteX4" fmla="*/ 0 w 12201525"/>
              <a:gd name="connsiteY4" fmla="*/ 724623 h 5584735"/>
              <a:gd name="connsiteX5" fmla="*/ 5955525 w 12201525"/>
              <a:gd name="connsiteY5" fmla="*/ 55473 h 5584735"/>
              <a:gd name="connsiteX0" fmla="*/ 5955525 w 12201525"/>
              <a:gd name="connsiteY0" fmla="*/ 55473 h 5584735"/>
              <a:gd name="connsiteX1" fmla="*/ 12201525 w 12201525"/>
              <a:gd name="connsiteY1" fmla="*/ 667473 h 5584735"/>
              <a:gd name="connsiteX2" fmla="*/ 12201525 w 12201525"/>
              <a:gd name="connsiteY2" fmla="*/ 5584735 h 5584735"/>
              <a:gd name="connsiteX3" fmla="*/ 9525 w 12201525"/>
              <a:gd name="connsiteY3" fmla="*/ 5584735 h 5584735"/>
              <a:gd name="connsiteX4" fmla="*/ 0 w 12201525"/>
              <a:gd name="connsiteY4" fmla="*/ 724623 h 5584735"/>
              <a:gd name="connsiteX5" fmla="*/ 5955525 w 12201525"/>
              <a:gd name="connsiteY5" fmla="*/ 55473 h 5584735"/>
              <a:gd name="connsiteX0" fmla="*/ 5955525 w 12201525"/>
              <a:gd name="connsiteY0" fmla="*/ 55473 h 5584735"/>
              <a:gd name="connsiteX1" fmla="*/ 12201525 w 12201525"/>
              <a:gd name="connsiteY1" fmla="*/ 667473 h 5584735"/>
              <a:gd name="connsiteX2" fmla="*/ 12201525 w 12201525"/>
              <a:gd name="connsiteY2" fmla="*/ 5584735 h 5584735"/>
              <a:gd name="connsiteX3" fmla="*/ 9525 w 12201525"/>
              <a:gd name="connsiteY3" fmla="*/ 5584735 h 5584735"/>
              <a:gd name="connsiteX4" fmla="*/ 0 w 12201525"/>
              <a:gd name="connsiteY4" fmla="*/ 724623 h 5584735"/>
              <a:gd name="connsiteX5" fmla="*/ 5955525 w 12201525"/>
              <a:gd name="connsiteY5" fmla="*/ 55473 h 5584735"/>
              <a:gd name="connsiteX0" fmla="*/ 5955525 w 12201525"/>
              <a:gd name="connsiteY0" fmla="*/ 111 h 5529373"/>
              <a:gd name="connsiteX1" fmla="*/ 12201525 w 12201525"/>
              <a:gd name="connsiteY1" fmla="*/ 612111 h 5529373"/>
              <a:gd name="connsiteX2" fmla="*/ 12201525 w 12201525"/>
              <a:gd name="connsiteY2" fmla="*/ 5529373 h 5529373"/>
              <a:gd name="connsiteX3" fmla="*/ 9525 w 12201525"/>
              <a:gd name="connsiteY3" fmla="*/ 5529373 h 5529373"/>
              <a:gd name="connsiteX4" fmla="*/ 0 w 12201525"/>
              <a:gd name="connsiteY4" fmla="*/ 669261 h 5529373"/>
              <a:gd name="connsiteX5" fmla="*/ 5955525 w 12201525"/>
              <a:gd name="connsiteY5" fmla="*/ 111 h 5529373"/>
              <a:gd name="connsiteX0" fmla="*/ 5955525 w 12201525"/>
              <a:gd name="connsiteY0" fmla="*/ 394 h 5529656"/>
              <a:gd name="connsiteX1" fmla="*/ 12201525 w 12201525"/>
              <a:gd name="connsiteY1" fmla="*/ 612394 h 5529656"/>
              <a:gd name="connsiteX2" fmla="*/ 12201525 w 12201525"/>
              <a:gd name="connsiteY2" fmla="*/ 5529656 h 5529656"/>
              <a:gd name="connsiteX3" fmla="*/ 9525 w 12201525"/>
              <a:gd name="connsiteY3" fmla="*/ 5529656 h 5529656"/>
              <a:gd name="connsiteX4" fmla="*/ 0 w 12201525"/>
              <a:gd name="connsiteY4" fmla="*/ 669544 h 5529656"/>
              <a:gd name="connsiteX5" fmla="*/ 5955525 w 12201525"/>
              <a:gd name="connsiteY5" fmla="*/ 394 h 552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5529656">
                <a:moveTo>
                  <a:pt x="5955525" y="394"/>
                </a:moveTo>
                <a:cubicBezTo>
                  <a:pt x="7989113" y="-9131"/>
                  <a:pt x="11019238" y="152813"/>
                  <a:pt x="12201525" y="612394"/>
                </a:cubicBezTo>
                <a:lnTo>
                  <a:pt x="12201525" y="5529656"/>
                </a:lnTo>
                <a:lnTo>
                  <a:pt x="9525" y="5529656"/>
                </a:lnTo>
                <a:lnTo>
                  <a:pt x="0" y="669544"/>
                </a:lnTo>
                <a:cubicBezTo>
                  <a:pt x="878288" y="219488"/>
                  <a:pt x="3921938" y="9919"/>
                  <a:pt x="5955525" y="394"/>
                </a:cubicBezTo>
                <a:close/>
              </a:path>
            </a:pathLst>
          </a:custGeom>
          <a:solidFill>
            <a:schemeClr val="bg1">
              <a:lumMod val="95000"/>
            </a:schemeClr>
          </a:solidFill>
          <a:effectLst>
            <a:innerShdw blurRad="254000" dist="50800" dir="16200000">
              <a:prstClr val="black">
                <a:alpha val="10000"/>
              </a:prstClr>
            </a:innerShdw>
          </a:effectLst>
        </p:spPr>
        <p:txBody>
          <a:bodyPr lIns="1080000" anchor="ctr"/>
          <a:lstStyle>
            <a:lvl1pPr marL="0" indent="0" algn="l">
              <a:buNone/>
              <a:defRPr>
                <a:solidFill>
                  <a:schemeClr val="bg1">
                    <a:lumMod val="65000"/>
                  </a:schemeClr>
                </a:solidFill>
              </a:defRPr>
            </a:lvl1pPr>
          </a:lstStyle>
          <a:p>
            <a:r>
              <a:rPr lang="en-GB" dirty="0"/>
              <a:t>Click to edit picture</a:t>
            </a:r>
          </a:p>
        </p:txBody>
      </p:sp>
      <p:pic>
        <p:nvPicPr>
          <p:cNvPr id="29" name="Graphic 28">
            <a:extLst>
              <a:ext uri="{FF2B5EF4-FFF2-40B4-BE49-F238E27FC236}">
                <a16:creationId xmlns:a16="http://schemas.microsoft.com/office/drawing/2014/main" id="{2BEA03DF-51BD-492B-9E87-6A6C19284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829" y="597916"/>
            <a:ext cx="1590630" cy="469657"/>
          </a:xfrm>
          <a:prstGeom prst="rect">
            <a:avLst/>
          </a:prstGeom>
        </p:spPr>
      </p:pic>
      <p:grpSp>
        <p:nvGrpSpPr>
          <p:cNvPr id="25" name="Group 24">
            <a:extLst>
              <a:ext uri="{FF2B5EF4-FFF2-40B4-BE49-F238E27FC236}">
                <a16:creationId xmlns:a16="http://schemas.microsoft.com/office/drawing/2014/main" id="{164AD3DB-F0FB-4D22-BD36-D2BBF9FF8D16}"/>
              </a:ext>
            </a:extLst>
          </p:cNvPr>
          <p:cNvGrpSpPr/>
          <p:nvPr userDrawn="1"/>
        </p:nvGrpSpPr>
        <p:grpSpPr>
          <a:xfrm>
            <a:off x="10137419" y="656347"/>
            <a:ext cx="1515703" cy="380782"/>
            <a:chOff x="951832" y="2134647"/>
            <a:chExt cx="10287285" cy="2584418"/>
          </a:xfrm>
        </p:grpSpPr>
        <p:sp>
          <p:nvSpPr>
            <p:cNvPr id="9" name="Freeform: Shape 8">
              <a:extLst>
                <a:ext uri="{FF2B5EF4-FFF2-40B4-BE49-F238E27FC236}">
                  <a16:creationId xmlns:a16="http://schemas.microsoft.com/office/drawing/2014/main" id="{9DF681AE-561D-4A49-8CC8-2151980AA60D}"/>
                </a:ext>
              </a:extLst>
            </p:cNvPr>
            <p:cNvSpPr/>
            <p:nvPr/>
          </p:nvSpPr>
          <p:spPr>
            <a:xfrm>
              <a:off x="951832" y="3199184"/>
              <a:ext cx="593121" cy="818460"/>
            </a:xfrm>
            <a:custGeom>
              <a:avLst/>
              <a:gdLst>
                <a:gd name="connsiteX0" fmla="*/ 96679 w 593121"/>
                <a:gd name="connsiteY0" fmla="*/ 130565 h 818460"/>
                <a:gd name="connsiteX1" fmla="*/ 312230 w 593121"/>
                <a:gd name="connsiteY1" fmla="*/ 73 h 818460"/>
                <a:gd name="connsiteX2" fmla="*/ 593122 w 593121"/>
                <a:gd name="connsiteY2" fmla="*/ 295348 h 818460"/>
                <a:gd name="connsiteX3" fmla="*/ 311087 w 593121"/>
                <a:gd name="connsiteY3" fmla="*/ 591289 h 818460"/>
                <a:gd name="connsiteX4" fmla="*/ 96679 w 593121"/>
                <a:gd name="connsiteY4" fmla="*/ 466607 h 818460"/>
                <a:gd name="connsiteX5" fmla="*/ 96679 w 593121"/>
                <a:gd name="connsiteY5" fmla="*/ 818461 h 818460"/>
                <a:gd name="connsiteX6" fmla="*/ 0 w 593121"/>
                <a:gd name="connsiteY6" fmla="*/ 818461 h 818460"/>
                <a:gd name="connsiteX7" fmla="*/ 0 w 593121"/>
                <a:gd name="connsiteY7" fmla="*/ 11693 h 818460"/>
                <a:gd name="connsiteX8" fmla="*/ 96679 w 593121"/>
                <a:gd name="connsiteY8" fmla="*/ 11693 h 818460"/>
                <a:gd name="connsiteX9" fmla="*/ 294799 w 593121"/>
                <a:gd name="connsiteY9" fmla="*/ 495277 h 818460"/>
                <a:gd name="connsiteX10" fmla="*/ 491681 w 593121"/>
                <a:gd name="connsiteY10" fmla="*/ 295252 h 818460"/>
                <a:gd name="connsiteX11" fmla="*/ 298517 w 593121"/>
                <a:gd name="connsiteY11" fmla="*/ 93414 h 818460"/>
                <a:gd name="connsiteX12" fmla="*/ 96679 w 593121"/>
                <a:gd name="connsiteY12" fmla="*/ 286577 h 818460"/>
                <a:gd name="connsiteX13" fmla="*/ 96679 w 593121"/>
                <a:gd name="connsiteY13" fmla="*/ 295252 h 818460"/>
                <a:gd name="connsiteX14" fmla="*/ 294799 w 593121"/>
                <a:gd name="connsiteY14" fmla="*/ 495277 h 81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121" h="818460">
                  <a:moveTo>
                    <a:pt x="96679" y="130565"/>
                  </a:moveTo>
                  <a:cubicBezTo>
                    <a:pt x="136927" y="48749"/>
                    <a:pt x="221078" y="-2195"/>
                    <a:pt x="312230" y="73"/>
                  </a:cubicBezTo>
                  <a:cubicBezTo>
                    <a:pt x="474155" y="73"/>
                    <a:pt x="593122" y="129422"/>
                    <a:pt x="593122" y="295348"/>
                  </a:cubicBezTo>
                  <a:cubicBezTo>
                    <a:pt x="593122" y="463083"/>
                    <a:pt x="474250" y="591289"/>
                    <a:pt x="311087" y="591289"/>
                  </a:cubicBezTo>
                  <a:cubicBezTo>
                    <a:pt x="214408" y="591289"/>
                    <a:pt x="137541" y="542331"/>
                    <a:pt x="96679" y="466607"/>
                  </a:cubicBezTo>
                  <a:lnTo>
                    <a:pt x="96679" y="818461"/>
                  </a:lnTo>
                  <a:lnTo>
                    <a:pt x="0" y="818461"/>
                  </a:lnTo>
                  <a:lnTo>
                    <a:pt x="0" y="11693"/>
                  </a:lnTo>
                  <a:lnTo>
                    <a:pt x="96679" y="11693"/>
                  </a:lnTo>
                  <a:close/>
                  <a:moveTo>
                    <a:pt x="294799" y="495277"/>
                  </a:moveTo>
                  <a:cubicBezTo>
                    <a:pt x="406622" y="495277"/>
                    <a:pt x="491681" y="406695"/>
                    <a:pt x="491681" y="295252"/>
                  </a:cubicBezTo>
                  <a:cubicBezTo>
                    <a:pt x="494076" y="186176"/>
                    <a:pt x="407594" y="95809"/>
                    <a:pt x="298517" y="93414"/>
                  </a:cubicBezTo>
                  <a:cubicBezTo>
                    <a:pt x="189440" y="91018"/>
                    <a:pt x="99074" y="177501"/>
                    <a:pt x="96679" y="286577"/>
                  </a:cubicBezTo>
                  <a:cubicBezTo>
                    <a:pt x="96615" y="289469"/>
                    <a:pt x="96615" y="292361"/>
                    <a:pt x="96679" y="295252"/>
                  </a:cubicBezTo>
                  <a:cubicBezTo>
                    <a:pt x="96679" y="406695"/>
                    <a:pt x="181737" y="495277"/>
                    <a:pt x="294799" y="495277"/>
                  </a:cubicBezTo>
                  <a:close/>
                </a:path>
              </a:pathLst>
            </a:custGeom>
            <a:solidFill>
              <a:srgbClr val="002A4E"/>
            </a:solidFill>
            <a:ln w="9525"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EC5B86CF-4F95-4CF2-A5D5-7A77086E149A}"/>
                </a:ext>
              </a:extLst>
            </p:cNvPr>
            <p:cNvSpPr/>
            <p:nvPr/>
          </p:nvSpPr>
          <p:spPr>
            <a:xfrm>
              <a:off x="1631822" y="3199209"/>
              <a:ext cx="590596" cy="591264"/>
            </a:xfrm>
            <a:custGeom>
              <a:avLst/>
              <a:gdLst>
                <a:gd name="connsiteX0" fmla="*/ 295275 w 590596"/>
                <a:gd name="connsiteY0" fmla="*/ 47 h 591264"/>
                <a:gd name="connsiteX1" fmla="*/ 590550 w 590596"/>
                <a:gd name="connsiteY1" fmla="*/ 284943 h 591264"/>
                <a:gd name="connsiteX2" fmla="*/ 590550 w 590596"/>
                <a:gd name="connsiteY2" fmla="*/ 295322 h 591264"/>
                <a:gd name="connsiteX3" fmla="*/ 295275 w 590596"/>
                <a:gd name="connsiteY3" fmla="*/ 591264 h 591264"/>
                <a:gd name="connsiteX4" fmla="*/ 0 w 590596"/>
                <a:gd name="connsiteY4" fmla="*/ 295989 h 591264"/>
                <a:gd name="connsiteX5" fmla="*/ 295275 w 590596"/>
                <a:gd name="connsiteY5" fmla="*/ 714 h 591264"/>
                <a:gd name="connsiteX6" fmla="*/ 295275 w 590596"/>
                <a:gd name="connsiteY6" fmla="*/ 496395 h 591264"/>
                <a:gd name="connsiteX7" fmla="*/ 491014 w 590596"/>
                <a:gd name="connsiteY7" fmla="*/ 294846 h 591264"/>
                <a:gd name="connsiteX8" fmla="*/ 295275 w 590596"/>
                <a:gd name="connsiteY8" fmla="*/ 95583 h 591264"/>
                <a:gd name="connsiteX9" fmla="*/ 100679 w 590596"/>
                <a:gd name="connsiteY9" fmla="*/ 294846 h 591264"/>
                <a:gd name="connsiteX10" fmla="*/ 295275 w 590596"/>
                <a:gd name="connsiteY10" fmla="*/ 496490 h 5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96" h="591264">
                  <a:moveTo>
                    <a:pt x="295275" y="47"/>
                  </a:moveTo>
                  <a:cubicBezTo>
                    <a:pt x="455485" y="-2819"/>
                    <a:pt x="587684" y="124733"/>
                    <a:pt x="590550" y="284943"/>
                  </a:cubicBezTo>
                  <a:cubicBezTo>
                    <a:pt x="590612" y="288402"/>
                    <a:pt x="590612" y="291863"/>
                    <a:pt x="590550" y="295322"/>
                  </a:cubicBezTo>
                  <a:cubicBezTo>
                    <a:pt x="590550" y="463058"/>
                    <a:pt x="463487" y="591264"/>
                    <a:pt x="295275" y="591264"/>
                  </a:cubicBezTo>
                  <a:cubicBezTo>
                    <a:pt x="132199" y="591264"/>
                    <a:pt x="0" y="459065"/>
                    <a:pt x="0" y="295989"/>
                  </a:cubicBezTo>
                  <a:cubicBezTo>
                    <a:pt x="0" y="132913"/>
                    <a:pt x="132199" y="714"/>
                    <a:pt x="295275" y="714"/>
                  </a:cubicBezTo>
                  <a:close/>
                  <a:moveTo>
                    <a:pt x="295275" y="496395"/>
                  </a:moveTo>
                  <a:cubicBezTo>
                    <a:pt x="407098" y="496395"/>
                    <a:pt x="491014" y="406670"/>
                    <a:pt x="491014" y="294846"/>
                  </a:cubicBezTo>
                  <a:cubicBezTo>
                    <a:pt x="491014" y="183023"/>
                    <a:pt x="407098" y="95583"/>
                    <a:pt x="295275" y="95583"/>
                  </a:cubicBezTo>
                  <a:cubicBezTo>
                    <a:pt x="183452" y="95583"/>
                    <a:pt x="100679" y="184070"/>
                    <a:pt x="100679" y="294846"/>
                  </a:cubicBezTo>
                  <a:cubicBezTo>
                    <a:pt x="100679" y="405622"/>
                    <a:pt x="184499" y="496490"/>
                    <a:pt x="295275" y="496490"/>
                  </a:cubicBezTo>
                  <a:close/>
                </a:path>
              </a:pathLst>
            </a:custGeom>
            <a:solidFill>
              <a:srgbClr val="002A4E"/>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6CE54ED-808B-468A-950F-59D54841EE7D}"/>
                </a:ext>
              </a:extLst>
            </p:cNvPr>
            <p:cNvSpPr/>
            <p:nvPr/>
          </p:nvSpPr>
          <p:spPr>
            <a:xfrm>
              <a:off x="2280094" y="3210877"/>
              <a:ext cx="851725" cy="567499"/>
            </a:xfrm>
            <a:custGeom>
              <a:avLst/>
              <a:gdLst>
                <a:gd name="connsiteX0" fmla="*/ 101346 w 851725"/>
                <a:gd name="connsiteY0" fmla="*/ 0 h 567499"/>
                <a:gd name="connsiteX1" fmla="*/ 231838 w 851725"/>
                <a:gd name="connsiteY1" fmla="*/ 446723 h 567499"/>
                <a:gd name="connsiteX2" fmla="*/ 369380 w 851725"/>
                <a:gd name="connsiteY2" fmla="*/ 71533 h 567499"/>
                <a:gd name="connsiteX3" fmla="*/ 341376 w 851725"/>
                <a:gd name="connsiteY3" fmla="*/ 476 h 567499"/>
                <a:gd name="connsiteX4" fmla="*/ 440436 w 851725"/>
                <a:gd name="connsiteY4" fmla="*/ 476 h 567499"/>
                <a:gd name="connsiteX5" fmla="*/ 620268 w 851725"/>
                <a:gd name="connsiteY5" fmla="*/ 446723 h 567499"/>
                <a:gd name="connsiteX6" fmla="*/ 750760 w 851725"/>
                <a:gd name="connsiteY6" fmla="*/ 476 h 567499"/>
                <a:gd name="connsiteX7" fmla="*/ 851726 w 851725"/>
                <a:gd name="connsiteY7" fmla="*/ 476 h 567499"/>
                <a:gd name="connsiteX8" fmla="*/ 677418 w 851725"/>
                <a:gd name="connsiteY8" fmla="*/ 567499 h 567499"/>
                <a:gd name="connsiteX9" fmla="*/ 574453 w 851725"/>
                <a:gd name="connsiteY9" fmla="*/ 567499 h 567499"/>
                <a:gd name="connsiteX10" fmla="*/ 417100 w 851725"/>
                <a:gd name="connsiteY10" fmla="*/ 182975 h 567499"/>
                <a:gd name="connsiteX11" fmla="*/ 277368 w 851725"/>
                <a:gd name="connsiteY11" fmla="*/ 567499 h 567499"/>
                <a:gd name="connsiteX12" fmla="*/ 173546 w 851725"/>
                <a:gd name="connsiteY12" fmla="*/ 567499 h 567499"/>
                <a:gd name="connsiteX13" fmla="*/ 0 w 851725"/>
                <a:gd name="connsiteY13" fmla="*/ 0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725" h="567499">
                  <a:moveTo>
                    <a:pt x="101346" y="0"/>
                  </a:moveTo>
                  <a:lnTo>
                    <a:pt x="231838" y="446723"/>
                  </a:lnTo>
                  <a:lnTo>
                    <a:pt x="369380" y="71533"/>
                  </a:lnTo>
                  <a:lnTo>
                    <a:pt x="341376" y="476"/>
                  </a:lnTo>
                  <a:lnTo>
                    <a:pt x="440436" y="476"/>
                  </a:lnTo>
                  <a:lnTo>
                    <a:pt x="620268" y="446723"/>
                  </a:lnTo>
                  <a:lnTo>
                    <a:pt x="750760" y="476"/>
                  </a:lnTo>
                  <a:lnTo>
                    <a:pt x="851726" y="476"/>
                  </a:lnTo>
                  <a:lnTo>
                    <a:pt x="677418" y="567499"/>
                  </a:lnTo>
                  <a:lnTo>
                    <a:pt x="574453" y="567499"/>
                  </a:lnTo>
                  <a:lnTo>
                    <a:pt x="417100" y="182975"/>
                  </a:lnTo>
                  <a:lnTo>
                    <a:pt x="277368" y="567499"/>
                  </a:lnTo>
                  <a:lnTo>
                    <a:pt x="173546" y="567499"/>
                  </a:lnTo>
                  <a:lnTo>
                    <a:pt x="0" y="0"/>
                  </a:lnTo>
                  <a:close/>
                </a:path>
              </a:pathLst>
            </a:custGeom>
            <a:solidFill>
              <a:srgbClr val="002A4E"/>
            </a:solidFill>
            <a:ln w="9525"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47C41B1-8464-4D7D-8E62-DE208F16ECF4}"/>
                </a:ext>
              </a:extLst>
            </p:cNvPr>
            <p:cNvSpPr/>
            <p:nvPr/>
          </p:nvSpPr>
          <p:spPr>
            <a:xfrm>
              <a:off x="3190017" y="3198971"/>
              <a:ext cx="557022" cy="591220"/>
            </a:xfrm>
            <a:custGeom>
              <a:avLst/>
              <a:gdLst>
                <a:gd name="connsiteX0" fmla="*/ 97917 w 557022"/>
                <a:gd name="connsiteY0" fmla="*/ 331184 h 591220"/>
                <a:gd name="connsiteX1" fmla="*/ 295942 w 557022"/>
                <a:gd name="connsiteY1" fmla="*/ 502634 h 591220"/>
                <a:gd name="connsiteX2" fmla="*/ 499872 w 557022"/>
                <a:gd name="connsiteY2" fmla="*/ 431578 h 591220"/>
                <a:gd name="connsiteX3" fmla="*/ 499872 w 557022"/>
                <a:gd name="connsiteY3" fmla="*/ 531781 h 591220"/>
                <a:gd name="connsiteX4" fmla="*/ 288988 w 557022"/>
                <a:gd name="connsiteY4" fmla="*/ 591217 h 591220"/>
                <a:gd name="connsiteX5" fmla="*/ 0 w 557022"/>
                <a:gd name="connsiteY5" fmla="*/ 295275 h 591220"/>
                <a:gd name="connsiteX6" fmla="*/ 283178 w 557022"/>
                <a:gd name="connsiteY6" fmla="*/ 0 h 591220"/>
                <a:gd name="connsiteX7" fmla="*/ 557022 w 557022"/>
                <a:gd name="connsiteY7" fmla="*/ 278416 h 591220"/>
                <a:gd name="connsiteX8" fmla="*/ 552355 w 557022"/>
                <a:gd name="connsiteY8" fmla="*/ 330898 h 591220"/>
                <a:gd name="connsiteX9" fmla="*/ 97917 w 557022"/>
                <a:gd name="connsiteY9" fmla="*/ 254222 h 591220"/>
                <a:gd name="connsiteX10" fmla="*/ 462820 w 557022"/>
                <a:gd name="connsiteY10" fmla="*/ 254222 h 591220"/>
                <a:gd name="connsiteX11" fmla="*/ 283369 w 557022"/>
                <a:gd name="connsiteY11" fmla="*/ 84106 h 591220"/>
                <a:gd name="connsiteX12" fmla="*/ 97917 w 557022"/>
                <a:gd name="connsiteY12" fmla="*/ 25422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22" h="591220">
                  <a:moveTo>
                    <a:pt x="97917" y="331184"/>
                  </a:moveTo>
                  <a:cubicBezTo>
                    <a:pt x="109538" y="431387"/>
                    <a:pt x="188786" y="502634"/>
                    <a:pt x="295942" y="502634"/>
                  </a:cubicBezTo>
                  <a:cubicBezTo>
                    <a:pt x="369690" y="500930"/>
                    <a:pt x="441034" y="476071"/>
                    <a:pt x="499872" y="431578"/>
                  </a:cubicBezTo>
                  <a:lnTo>
                    <a:pt x="499872" y="531781"/>
                  </a:lnTo>
                  <a:cubicBezTo>
                    <a:pt x="436534" y="570958"/>
                    <a:pt x="363463" y="591553"/>
                    <a:pt x="288988" y="591217"/>
                  </a:cubicBezTo>
                  <a:cubicBezTo>
                    <a:pt x="124682" y="591217"/>
                    <a:pt x="0" y="467392"/>
                    <a:pt x="0" y="295275"/>
                  </a:cubicBezTo>
                  <a:cubicBezTo>
                    <a:pt x="0" y="129826"/>
                    <a:pt x="121158" y="0"/>
                    <a:pt x="283178" y="0"/>
                  </a:cubicBezTo>
                  <a:cubicBezTo>
                    <a:pt x="445198" y="0"/>
                    <a:pt x="557022" y="123825"/>
                    <a:pt x="557022" y="278416"/>
                  </a:cubicBezTo>
                  <a:cubicBezTo>
                    <a:pt x="556872" y="296007"/>
                    <a:pt x="555312" y="313557"/>
                    <a:pt x="552355" y="330898"/>
                  </a:cubicBezTo>
                  <a:close/>
                  <a:moveTo>
                    <a:pt x="97917" y="254222"/>
                  </a:moveTo>
                  <a:lnTo>
                    <a:pt x="462820" y="254222"/>
                  </a:lnTo>
                  <a:cubicBezTo>
                    <a:pt x="461581" y="151733"/>
                    <a:pt x="382429" y="84106"/>
                    <a:pt x="283369" y="84106"/>
                  </a:cubicBezTo>
                  <a:cubicBezTo>
                    <a:pt x="186031" y="82162"/>
                    <a:pt x="104361" y="157079"/>
                    <a:pt x="97917" y="254222"/>
                  </a:cubicBezTo>
                  <a:close/>
                </a:path>
              </a:pathLst>
            </a:custGeom>
            <a:solidFill>
              <a:srgbClr val="002A4E"/>
            </a:solidFill>
            <a:ln w="9525"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2578416-3ED9-4DBF-ABF3-39BD16A2AA5D}"/>
                </a:ext>
              </a:extLst>
            </p:cNvPr>
            <p:cNvSpPr/>
            <p:nvPr/>
          </p:nvSpPr>
          <p:spPr>
            <a:xfrm>
              <a:off x="3862387" y="3199256"/>
              <a:ext cx="291083" cy="579119"/>
            </a:xfrm>
            <a:custGeom>
              <a:avLst/>
              <a:gdLst>
                <a:gd name="connsiteX0" fmla="*/ 96584 w 291083"/>
                <a:gd name="connsiteY0" fmla="*/ 88487 h 579119"/>
                <a:gd name="connsiteX1" fmla="*/ 243459 w 291083"/>
                <a:gd name="connsiteY1" fmla="*/ 0 h 579119"/>
                <a:gd name="connsiteX2" fmla="*/ 291084 w 291083"/>
                <a:gd name="connsiteY2" fmla="*/ 5810 h 579119"/>
                <a:gd name="connsiteX3" fmla="*/ 291084 w 291083"/>
                <a:gd name="connsiteY3" fmla="*/ 109538 h 579119"/>
                <a:gd name="connsiteX4" fmla="*/ 222409 w 291083"/>
                <a:gd name="connsiteY4" fmla="*/ 95536 h 579119"/>
                <a:gd name="connsiteX5" fmla="*/ 96488 w 291083"/>
                <a:gd name="connsiteY5" fmla="*/ 241173 h 579119"/>
                <a:gd name="connsiteX6" fmla="*/ 96488 w 291083"/>
                <a:gd name="connsiteY6" fmla="*/ 579120 h 579119"/>
                <a:gd name="connsiteX7" fmla="*/ 0 w 291083"/>
                <a:gd name="connsiteY7" fmla="*/ 579120 h 579119"/>
                <a:gd name="connsiteX8" fmla="*/ 0 w 291083"/>
                <a:gd name="connsiteY8" fmla="*/ 11621 h 579119"/>
                <a:gd name="connsiteX9" fmla="*/ 96679 w 291083"/>
                <a:gd name="connsiteY9" fmla="*/ 11621 h 57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83" h="579119">
                  <a:moveTo>
                    <a:pt x="96584" y="88487"/>
                  </a:moveTo>
                  <a:cubicBezTo>
                    <a:pt x="123444" y="36100"/>
                    <a:pt x="171164" y="0"/>
                    <a:pt x="243459" y="0"/>
                  </a:cubicBezTo>
                  <a:cubicBezTo>
                    <a:pt x="259498" y="202"/>
                    <a:pt x="275467" y="2150"/>
                    <a:pt x="291084" y="5810"/>
                  </a:cubicBezTo>
                  <a:lnTo>
                    <a:pt x="291084" y="109538"/>
                  </a:lnTo>
                  <a:cubicBezTo>
                    <a:pt x="269373" y="100281"/>
                    <a:pt x="246011" y="95518"/>
                    <a:pt x="222409" y="95536"/>
                  </a:cubicBezTo>
                  <a:cubicBezTo>
                    <a:pt x="140779" y="95536"/>
                    <a:pt x="100013" y="153734"/>
                    <a:pt x="96488" y="241173"/>
                  </a:cubicBezTo>
                  <a:lnTo>
                    <a:pt x="96488" y="579120"/>
                  </a:lnTo>
                  <a:lnTo>
                    <a:pt x="0" y="579120"/>
                  </a:lnTo>
                  <a:lnTo>
                    <a:pt x="0" y="11621"/>
                  </a:lnTo>
                  <a:lnTo>
                    <a:pt x="96679" y="11621"/>
                  </a:lnTo>
                  <a:close/>
                </a:path>
              </a:pathLst>
            </a:custGeom>
            <a:solidFill>
              <a:srgbClr val="002A4E"/>
            </a:solidFill>
            <a:ln w="9525"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F092186-DDFB-4BA3-99C1-B77CA84DEC11}"/>
                </a:ext>
              </a:extLst>
            </p:cNvPr>
            <p:cNvSpPr/>
            <p:nvPr/>
          </p:nvSpPr>
          <p:spPr>
            <a:xfrm>
              <a:off x="4195476" y="3198971"/>
              <a:ext cx="557022" cy="591221"/>
            </a:xfrm>
            <a:custGeom>
              <a:avLst/>
              <a:gdLst>
                <a:gd name="connsiteX0" fmla="*/ 97917 w 557022"/>
                <a:gd name="connsiteY0" fmla="*/ 331184 h 591221"/>
                <a:gd name="connsiteX1" fmla="*/ 296037 w 557022"/>
                <a:gd name="connsiteY1" fmla="*/ 502634 h 591221"/>
                <a:gd name="connsiteX2" fmla="*/ 499872 w 557022"/>
                <a:gd name="connsiteY2" fmla="*/ 431578 h 591221"/>
                <a:gd name="connsiteX3" fmla="*/ 499872 w 557022"/>
                <a:gd name="connsiteY3" fmla="*/ 531781 h 591221"/>
                <a:gd name="connsiteX4" fmla="*/ 288988 w 557022"/>
                <a:gd name="connsiteY4" fmla="*/ 591217 h 591221"/>
                <a:gd name="connsiteX5" fmla="*/ 0 w 557022"/>
                <a:gd name="connsiteY5" fmla="*/ 295275 h 591221"/>
                <a:gd name="connsiteX6" fmla="*/ 283178 w 557022"/>
                <a:gd name="connsiteY6" fmla="*/ 0 h 591221"/>
                <a:gd name="connsiteX7" fmla="*/ 557022 w 557022"/>
                <a:gd name="connsiteY7" fmla="*/ 278416 h 591221"/>
                <a:gd name="connsiteX8" fmla="*/ 552355 w 557022"/>
                <a:gd name="connsiteY8" fmla="*/ 330898 h 591221"/>
                <a:gd name="connsiteX9" fmla="*/ 97917 w 557022"/>
                <a:gd name="connsiteY9" fmla="*/ 254222 h 591221"/>
                <a:gd name="connsiteX10" fmla="*/ 462629 w 557022"/>
                <a:gd name="connsiteY10" fmla="*/ 254222 h 591221"/>
                <a:gd name="connsiteX11" fmla="*/ 283178 w 557022"/>
                <a:gd name="connsiteY11" fmla="*/ 84106 h 591221"/>
                <a:gd name="connsiteX12" fmla="*/ 97917 w 557022"/>
                <a:gd name="connsiteY12" fmla="*/ 254222 h 59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22" h="591221">
                  <a:moveTo>
                    <a:pt x="97917" y="331184"/>
                  </a:moveTo>
                  <a:cubicBezTo>
                    <a:pt x="109538" y="431387"/>
                    <a:pt x="188786" y="502634"/>
                    <a:pt x="296037" y="502634"/>
                  </a:cubicBezTo>
                  <a:cubicBezTo>
                    <a:pt x="369752" y="500910"/>
                    <a:pt x="441059" y="476053"/>
                    <a:pt x="499872" y="431578"/>
                  </a:cubicBezTo>
                  <a:lnTo>
                    <a:pt x="499872" y="531781"/>
                  </a:lnTo>
                  <a:cubicBezTo>
                    <a:pt x="436545" y="570982"/>
                    <a:pt x="363467" y="591578"/>
                    <a:pt x="288988" y="591217"/>
                  </a:cubicBezTo>
                  <a:cubicBezTo>
                    <a:pt x="124682" y="591217"/>
                    <a:pt x="0" y="467392"/>
                    <a:pt x="0" y="295275"/>
                  </a:cubicBezTo>
                  <a:cubicBezTo>
                    <a:pt x="0" y="129826"/>
                    <a:pt x="121253" y="0"/>
                    <a:pt x="283178" y="0"/>
                  </a:cubicBezTo>
                  <a:cubicBezTo>
                    <a:pt x="445103" y="0"/>
                    <a:pt x="557022" y="123825"/>
                    <a:pt x="557022" y="278416"/>
                  </a:cubicBezTo>
                  <a:cubicBezTo>
                    <a:pt x="556872" y="296007"/>
                    <a:pt x="555312" y="313557"/>
                    <a:pt x="552355" y="330898"/>
                  </a:cubicBezTo>
                  <a:close/>
                  <a:moveTo>
                    <a:pt x="97917" y="254222"/>
                  </a:moveTo>
                  <a:lnTo>
                    <a:pt x="462629" y="254222"/>
                  </a:lnTo>
                  <a:cubicBezTo>
                    <a:pt x="461486" y="151733"/>
                    <a:pt x="382238" y="84106"/>
                    <a:pt x="283178" y="84106"/>
                  </a:cubicBezTo>
                  <a:cubicBezTo>
                    <a:pt x="185933" y="82314"/>
                    <a:pt x="104405" y="157177"/>
                    <a:pt x="97917" y="254222"/>
                  </a:cubicBezTo>
                  <a:close/>
                </a:path>
              </a:pathLst>
            </a:custGeom>
            <a:solidFill>
              <a:srgbClr val="002A4E"/>
            </a:solidFill>
            <a:ln w="9525"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765A058F-FDB7-448C-98CB-1EC879CA2EBE}"/>
                </a:ext>
              </a:extLst>
            </p:cNvPr>
            <p:cNvSpPr/>
            <p:nvPr/>
          </p:nvSpPr>
          <p:spPr>
            <a:xfrm>
              <a:off x="4831651" y="2974371"/>
              <a:ext cx="592835" cy="815682"/>
            </a:xfrm>
            <a:custGeom>
              <a:avLst/>
              <a:gdLst>
                <a:gd name="connsiteX0" fmla="*/ 495205 w 592835"/>
                <a:gd name="connsiteY0" fmla="*/ 690944 h 815682"/>
                <a:gd name="connsiteX1" fmla="*/ 282035 w 592835"/>
                <a:gd name="connsiteY1" fmla="*/ 815626 h 815682"/>
                <a:gd name="connsiteX2" fmla="*/ 0 w 592835"/>
                <a:gd name="connsiteY2" fmla="*/ 519684 h 815682"/>
                <a:gd name="connsiteX3" fmla="*/ 282035 w 592835"/>
                <a:gd name="connsiteY3" fmla="*/ 224409 h 815682"/>
                <a:gd name="connsiteX4" fmla="*/ 495205 w 592835"/>
                <a:gd name="connsiteY4" fmla="*/ 350234 h 815682"/>
                <a:gd name="connsiteX5" fmla="*/ 495205 w 592835"/>
                <a:gd name="connsiteY5" fmla="*/ 0 h 815682"/>
                <a:gd name="connsiteX6" fmla="*/ 592836 w 592835"/>
                <a:gd name="connsiteY6" fmla="*/ 0 h 815682"/>
                <a:gd name="connsiteX7" fmla="*/ 592836 w 592835"/>
                <a:gd name="connsiteY7" fmla="*/ 804005 h 815682"/>
                <a:gd name="connsiteX8" fmla="*/ 495205 w 592835"/>
                <a:gd name="connsiteY8" fmla="*/ 804005 h 815682"/>
                <a:gd name="connsiteX9" fmla="*/ 298323 w 592835"/>
                <a:gd name="connsiteY9" fmla="*/ 320421 h 815682"/>
                <a:gd name="connsiteX10" fmla="*/ 98298 w 592835"/>
                <a:gd name="connsiteY10" fmla="*/ 520446 h 815682"/>
                <a:gd name="connsiteX11" fmla="*/ 298323 w 592835"/>
                <a:gd name="connsiteY11" fmla="*/ 720471 h 815682"/>
                <a:gd name="connsiteX12" fmla="*/ 495205 w 592835"/>
                <a:gd name="connsiteY12" fmla="*/ 520446 h 815682"/>
                <a:gd name="connsiteX13" fmla="*/ 303803 w 592835"/>
                <a:gd name="connsiteY13" fmla="*/ 320464 h 815682"/>
                <a:gd name="connsiteX14" fmla="*/ 298323 w 592835"/>
                <a:gd name="connsiteY14" fmla="*/ 320421 h 8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835" h="815682">
                  <a:moveTo>
                    <a:pt x="495205" y="690944"/>
                  </a:moveTo>
                  <a:cubicBezTo>
                    <a:pt x="453326" y="769359"/>
                    <a:pt x="370912" y="817563"/>
                    <a:pt x="282035" y="815626"/>
                  </a:cubicBezTo>
                  <a:cubicBezTo>
                    <a:pt x="117729" y="815626"/>
                    <a:pt x="0" y="687419"/>
                    <a:pt x="0" y="519684"/>
                  </a:cubicBezTo>
                  <a:cubicBezTo>
                    <a:pt x="0" y="354235"/>
                    <a:pt x="117729" y="224409"/>
                    <a:pt x="282035" y="224409"/>
                  </a:cubicBezTo>
                  <a:cubicBezTo>
                    <a:pt x="371102" y="222915"/>
                    <a:pt x="453472" y="271535"/>
                    <a:pt x="495205" y="350234"/>
                  </a:cubicBezTo>
                  <a:lnTo>
                    <a:pt x="495205" y="0"/>
                  </a:lnTo>
                  <a:lnTo>
                    <a:pt x="592836" y="0"/>
                  </a:lnTo>
                  <a:lnTo>
                    <a:pt x="592836" y="804005"/>
                  </a:lnTo>
                  <a:lnTo>
                    <a:pt x="495205" y="804005"/>
                  </a:lnTo>
                  <a:close/>
                  <a:moveTo>
                    <a:pt x="298323" y="320421"/>
                  </a:moveTo>
                  <a:cubicBezTo>
                    <a:pt x="187852" y="320421"/>
                    <a:pt x="98298" y="409975"/>
                    <a:pt x="98298" y="520446"/>
                  </a:cubicBezTo>
                  <a:cubicBezTo>
                    <a:pt x="98298" y="630917"/>
                    <a:pt x="187852" y="720471"/>
                    <a:pt x="298323" y="720471"/>
                  </a:cubicBezTo>
                  <a:cubicBezTo>
                    <a:pt x="411289" y="720471"/>
                    <a:pt x="495205" y="631889"/>
                    <a:pt x="495205" y="520446"/>
                  </a:cubicBezTo>
                  <a:cubicBezTo>
                    <a:pt x="497574" y="412369"/>
                    <a:pt x="411880" y="322834"/>
                    <a:pt x="303803" y="320464"/>
                  </a:cubicBezTo>
                  <a:cubicBezTo>
                    <a:pt x="301976" y="320424"/>
                    <a:pt x="300149" y="320410"/>
                    <a:pt x="298323" y="320421"/>
                  </a:cubicBezTo>
                  <a:close/>
                </a:path>
              </a:pathLst>
            </a:custGeom>
            <a:solidFill>
              <a:srgbClr val="002A4E"/>
            </a:solidFill>
            <a:ln w="9525"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F82239D6-46A5-49BB-812A-47510D84C72A}"/>
                </a:ext>
              </a:extLst>
            </p:cNvPr>
            <p:cNvSpPr/>
            <p:nvPr/>
          </p:nvSpPr>
          <p:spPr>
            <a:xfrm>
              <a:off x="5858160" y="2974371"/>
              <a:ext cx="593026" cy="816102"/>
            </a:xfrm>
            <a:custGeom>
              <a:avLst/>
              <a:gdLst>
                <a:gd name="connsiteX0" fmla="*/ 96678 w 593026"/>
                <a:gd name="connsiteY0" fmla="*/ 804005 h 816102"/>
                <a:gd name="connsiteX1" fmla="*/ 0 w 593026"/>
                <a:gd name="connsiteY1" fmla="*/ 804005 h 816102"/>
                <a:gd name="connsiteX2" fmla="*/ 0 w 593026"/>
                <a:gd name="connsiteY2" fmla="*/ 0 h 816102"/>
                <a:gd name="connsiteX3" fmla="*/ 96678 w 593026"/>
                <a:gd name="connsiteY3" fmla="*/ 0 h 816102"/>
                <a:gd name="connsiteX4" fmla="*/ 96678 w 593026"/>
                <a:gd name="connsiteY4" fmla="*/ 350711 h 816102"/>
                <a:gd name="connsiteX5" fmla="*/ 312229 w 593026"/>
                <a:gd name="connsiteY5" fmla="*/ 224885 h 816102"/>
                <a:gd name="connsiteX6" fmla="*/ 593026 w 593026"/>
                <a:gd name="connsiteY6" fmla="*/ 520160 h 816102"/>
                <a:gd name="connsiteX7" fmla="*/ 312229 w 593026"/>
                <a:gd name="connsiteY7" fmla="*/ 816102 h 816102"/>
                <a:gd name="connsiteX8" fmla="*/ 96678 w 593026"/>
                <a:gd name="connsiteY8" fmla="*/ 691420 h 816102"/>
                <a:gd name="connsiteX9" fmla="*/ 294798 w 593026"/>
                <a:gd name="connsiteY9" fmla="*/ 720090 h 816102"/>
                <a:gd name="connsiteX10" fmla="*/ 491680 w 593026"/>
                <a:gd name="connsiteY10" fmla="*/ 520065 h 816102"/>
                <a:gd name="connsiteX11" fmla="*/ 298517 w 593026"/>
                <a:gd name="connsiteY11" fmla="*/ 318227 h 816102"/>
                <a:gd name="connsiteX12" fmla="*/ 96679 w 593026"/>
                <a:gd name="connsiteY12" fmla="*/ 511390 h 816102"/>
                <a:gd name="connsiteX13" fmla="*/ 96679 w 593026"/>
                <a:gd name="connsiteY13" fmla="*/ 520065 h 816102"/>
                <a:gd name="connsiteX14" fmla="*/ 294798 w 593026"/>
                <a:gd name="connsiteY14" fmla="*/ 720090 h 8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026" h="816102">
                  <a:moveTo>
                    <a:pt x="96678" y="804005"/>
                  </a:moveTo>
                  <a:lnTo>
                    <a:pt x="0" y="804005"/>
                  </a:lnTo>
                  <a:lnTo>
                    <a:pt x="0" y="0"/>
                  </a:lnTo>
                  <a:lnTo>
                    <a:pt x="96678" y="0"/>
                  </a:lnTo>
                  <a:lnTo>
                    <a:pt x="96678" y="350711"/>
                  </a:lnTo>
                  <a:cubicBezTo>
                    <a:pt x="139229" y="271648"/>
                    <a:pt x="222462" y="223062"/>
                    <a:pt x="312229" y="224885"/>
                  </a:cubicBezTo>
                  <a:cubicBezTo>
                    <a:pt x="474154" y="224885"/>
                    <a:pt x="593026" y="354235"/>
                    <a:pt x="593026" y="520160"/>
                  </a:cubicBezTo>
                  <a:cubicBezTo>
                    <a:pt x="593026" y="687896"/>
                    <a:pt x="474250" y="816102"/>
                    <a:pt x="312229" y="816102"/>
                  </a:cubicBezTo>
                  <a:cubicBezTo>
                    <a:pt x="215550" y="816102"/>
                    <a:pt x="137446" y="767144"/>
                    <a:pt x="96678" y="691420"/>
                  </a:cubicBezTo>
                  <a:close/>
                  <a:moveTo>
                    <a:pt x="294798" y="720090"/>
                  </a:moveTo>
                  <a:cubicBezTo>
                    <a:pt x="406622" y="720090"/>
                    <a:pt x="491680" y="631508"/>
                    <a:pt x="491680" y="520065"/>
                  </a:cubicBezTo>
                  <a:cubicBezTo>
                    <a:pt x="494076" y="410988"/>
                    <a:pt x="407594" y="320622"/>
                    <a:pt x="298517" y="318227"/>
                  </a:cubicBezTo>
                  <a:cubicBezTo>
                    <a:pt x="189441" y="315831"/>
                    <a:pt x="99074" y="402313"/>
                    <a:pt x="96679" y="511390"/>
                  </a:cubicBezTo>
                  <a:cubicBezTo>
                    <a:pt x="96616" y="514281"/>
                    <a:pt x="96616" y="517174"/>
                    <a:pt x="96679" y="520065"/>
                  </a:cubicBezTo>
                  <a:cubicBezTo>
                    <a:pt x="96678" y="631508"/>
                    <a:pt x="181737" y="720090"/>
                    <a:pt x="294798" y="720090"/>
                  </a:cubicBezTo>
                  <a:close/>
                </a:path>
              </a:pathLst>
            </a:custGeom>
            <a:solidFill>
              <a:srgbClr val="002A4E"/>
            </a:solid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FCF1AD8F-80CB-4B69-BC06-86BA70DCF879}"/>
                </a:ext>
              </a:extLst>
            </p:cNvPr>
            <p:cNvSpPr/>
            <p:nvPr/>
          </p:nvSpPr>
          <p:spPr>
            <a:xfrm>
              <a:off x="6493096" y="3210877"/>
              <a:ext cx="549878" cy="806291"/>
            </a:xfrm>
            <a:custGeom>
              <a:avLst/>
              <a:gdLst>
                <a:gd name="connsiteX0" fmla="*/ 219075 w 549878"/>
                <a:gd name="connsiteY0" fmla="*/ 524351 h 806291"/>
                <a:gd name="connsiteX1" fmla="*/ 0 w 549878"/>
                <a:gd name="connsiteY1" fmla="*/ 0 h 806291"/>
                <a:gd name="connsiteX2" fmla="*/ 110680 w 549878"/>
                <a:gd name="connsiteY2" fmla="*/ 0 h 806291"/>
                <a:gd name="connsiteX3" fmla="*/ 272605 w 549878"/>
                <a:gd name="connsiteY3" fmla="*/ 401955 h 806291"/>
                <a:gd name="connsiteX4" fmla="*/ 439198 w 549878"/>
                <a:gd name="connsiteY4" fmla="*/ 0 h 806291"/>
                <a:gd name="connsiteX5" fmla="*/ 549878 w 549878"/>
                <a:gd name="connsiteY5" fmla="*/ 0 h 806291"/>
                <a:gd name="connsiteX6" fmla="*/ 203930 w 549878"/>
                <a:gd name="connsiteY6" fmla="*/ 806291 h 806291"/>
                <a:gd name="connsiteX7" fmla="*/ 92107 w 549878"/>
                <a:gd name="connsiteY7" fmla="*/ 806291 h 80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878" h="806291">
                  <a:moveTo>
                    <a:pt x="219075" y="524351"/>
                  </a:moveTo>
                  <a:lnTo>
                    <a:pt x="0" y="0"/>
                  </a:lnTo>
                  <a:lnTo>
                    <a:pt x="110680" y="0"/>
                  </a:lnTo>
                  <a:lnTo>
                    <a:pt x="272605" y="401955"/>
                  </a:lnTo>
                  <a:lnTo>
                    <a:pt x="439198" y="0"/>
                  </a:lnTo>
                  <a:lnTo>
                    <a:pt x="549878" y="0"/>
                  </a:lnTo>
                  <a:lnTo>
                    <a:pt x="203930" y="806291"/>
                  </a:lnTo>
                  <a:lnTo>
                    <a:pt x="92107" y="806291"/>
                  </a:lnTo>
                  <a:close/>
                </a:path>
              </a:pathLst>
            </a:custGeom>
            <a:solidFill>
              <a:srgbClr val="002A4E"/>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D3F62125-F030-4517-82D8-436671F15F9D}"/>
                </a:ext>
              </a:extLst>
            </p:cNvPr>
            <p:cNvSpPr/>
            <p:nvPr/>
          </p:nvSpPr>
          <p:spPr>
            <a:xfrm>
              <a:off x="10777433" y="4276336"/>
              <a:ext cx="249203" cy="250427"/>
            </a:xfrm>
            <a:custGeom>
              <a:avLst/>
              <a:gdLst>
                <a:gd name="connsiteX0" fmla="*/ 249183 w 249203"/>
                <a:gd name="connsiteY0" fmla="*/ 124881 h 250427"/>
                <a:gd name="connsiteX1" fmla="*/ 239658 w 249203"/>
                <a:gd name="connsiteY1" fmla="*/ 174125 h 250427"/>
                <a:gd name="connsiteX2" fmla="*/ 213178 w 249203"/>
                <a:gd name="connsiteY2" fmla="*/ 214035 h 250427"/>
                <a:gd name="connsiteX3" fmla="*/ 124215 w 249203"/>
                <a:gd name="connsiteY3" fmla="*/ 250420 h 250427"/>
                <a:gd name="connsiteX4" fmla="*/ 74113 w 249203"/>
                <a:gd name="connsiteY4" fmla="*/ 240895 h 250427"/>
                <a:gd name="connsiteX5" fmla="*/ 35061 w 249203"/>
                <a:gd name="connsiteY5" fmla="*/ 214892 h 250427"/>
                <a:gd name="connsiteX6" fmla="*/ 9534 w 249203"/>
                <a:gd name="connsiteY6" fmla="*/ 175363 h 250427"/>
                <a:gd name="connsiteX7" fmla="*/ 9 w 249203"/>
                <a:gd name="connsiteY7" fmla="*/ 125452 h 250427"/>
                <a:gd name="connsiteX8" fmla="*/ 9534 w 249203"/>
                <a:gd name="connsiteY8" fmla="*/ 76208 h 250427"/>
                <a:gd name="connsiteX9" fmla="*/ 76209 w 249203"/>
                <a:gd name="connsiteY9" fmla="*/ 9533 h 250427"/>
                <a:gd name="connsiteX10" fmla="*/ 125549 w 249203"/>
                <a:gd name="connsiteY10" fmla="*/ 8 h 250427"/>
                <a:gd name="connsiteX11" fmla="*/ 175555 w 249203"/>
                <a:gd name="connsiteY11" fmla="*/ 9533 h 250427"/>
                <a:gd name="connsiteX12" fmla="*/ 240325 w 249203"/>
                <a:gd name="connsiteY12" fmla="*/ 74874 h 250427"/>
                <a:gd name="connsiteX13" fmla="*/ 249184 w 249203"/>
                <a:gd name="connsiteY13" fmla="*/ 124881 h 250427"/>
                <a:gd name="connsiteX14" fmla="*/ 224798 w 249203"/>
                <a:gd name="connsiteY14" fmla="*/ 126786 h 250427"/>
                <a:gd name="connsiteX15" fmla="*/ 217273 w 249203"/>
                <a:gd name="connsiteY15" fmla="*/ 83637 h 250427"/>
                <a:gd name="connsiteX16" fmla="*/ 196319 w 249203"/>
                <a:gd name="connsiteY16" fmla="*/ 50395 h 250427"/>
                <a:gd name="connsiteX17" fmla="*/ 164696 w 249203"/>
                <a:gd name="connsiteY17" fmla="*/ 29154 h 250427"/>
                <a:gd name="connsiteX18" fmla="*/ 125358 w 249203"/>
                <a:gd name="connsiteY18" fmla="*/ 21725 h 250427"/>
                <a:gd name="connsiteX19" fmla="*/ 83924 w 249203"/>
                <a:gd name="connsiteY19" fmla="*/ 30012 h 250427"/>
                <a:gd name="connsiteX20" fmla="*/ 52207 w 249203"/>
                <a:gd name="connsiteY20" fmla="*/ 52205 h 250427"/>
                <a:gd name="connsiteX21" fmla="*/ 31728 w 249203"/>
                <a:gd name="connsiteY21" fmla="*/ 84685 h 250427"/>
                <a:gd name="connsiteX22" fmla="*/ 24489 w 249203"/>
                <a:gd name="connsiteY22" fmla="*/ 123833 h 250427"/>
                <a:gd name="connsiteX23" fmla="*/ 32109 w 249203"/>
                <a:gd name="connsiteY23" fmla="*/ 166981 h 250427"/>
                <a:gd name="connsiteX24" fmla="*/ 52968 w 249203"/>
                <a:gd name="connsiteY24" fmla="*/ 200319 h 250427"/>
                <a:gd name="connsiteX25" fmla="*/ 84496 w 249203"/>
                <a:gd name="connsiteY25" fmla="*/ 221559 h 250427"/>
                <a:gd name="connsiteX26" fmla="*/ 124025 w 249203"/>
                <a:gd name="connsiteY26" fmla="*/ 228989 h 250427"/>
                <a:gd name="connsiteX27" fmla="*/ 165650 w 249203"/>
                <a:gd name="connsiteY27" fmla="*/ 220702 h 250427"/>
                <a:gd name="connsiteX28" fmla="*/ 197463 w 249203"/>
                <a:gd name="connsiteY28" fmla="*/ 198509 h 250427"/>
                <a:gd name="connsiteX29" fmla="*/ 217751 w 249203"/>
                <a:gd name="connsiteY29" fmla="*/ 166029 h 250427"/>
                <a:gd name="connsiteX30" fmla="*/ 224800 w 249203"/>
                <a:gd name="connsiteY30" fmla="*/ 126786 h 250427"/>
                <a:gd name="connsiteX31" fmla="*/ 182699 w 249203"/>
                <a:gd name="connsiteY31" fmla="*/ 188412 h 250427"/>
                <a:gd name="connsiteX32" fmla="*/ 182699 w 249203"/>
                <a:gd name="connsiteY32" fmla="*/ 190794 h 250427"/>
                <a:gd name="connsiteX33" fmla="*/ 180699 w 249203"/>
                <a:gd name="connsiteY33" fmla="*/ 192222 h 250427"/>
                <a:gd name="connsiteX34" fmla="*/ 175936 w 249203"/>
                <a:gd name="connsiteY34" fmla="*/ 193080 h 250427"/>
                <a:gd name="connsiteX35" fmla="*/ 167173 w 249203"/>
                <a:gd name="connsiteY35" fmla="*/ 193080 h 250427"/>
                <a:gd name="connsiteX36" fmla="*/ 159457 w 249203"/>
                <a:gd name="connsiteY36" fmla="*/ 193080 h 250427"/>
                <a:gd name="connsiteX37" fmla="*/ 154409 w 249203"/>
                <a:gd name="connsiteY37" fmla="*/ 191937 h 250427"/>
                <a:gd name="connsiteX38" fmla="*/ 151266 w 249203"/>
                <a:gd name="connsiteY38" fmla="*/ 189746 h 250427"/>
                <a:gd name="connsiteX39" fmla="*/ 149456 w 249203"/>
                <a:gd name="connsiteY39" fmla="*/ 186126 h 250427"/>
                <a:gd name="connsiteX40" fmla="*/ 142217 w 249203"/>
                <a:gd name="connsiteY40" fmla="*/ 162790 h 250427"/>
                <a:gd name="connsiteX41" fmla="*/ 131645 w 249203"/>
                <a:gd name="connsiteY41" fmla="*/ 144312 h 250427"/>
                <a:gd name="connsiteX42" fmla="*/ 112595 w 249203"/>
                <a:gd name="connsiteY42" fmla="*/ 138978 h 250427"/>
                <a:gd name="connsiteX43" fmla="*/ 103070 w 249203"/>
                <a:gd name="connsiteY43" fmla="*/ 138978 h 250427"/>
                <a:gd name="connsiteX44" fmla="*/ 103070 w 249203"/>
                <a:gd name="connsiteY44" fmla="*/ 187746 h 250427"/>
                <a:gd name="connsiteX45" fmla="*/ 100784 w 249203"/>
                <a:gd name="connsiteY45" fmla="*/ 192032 h 250427"/>
                <a:gd name="connsiteX46" fmla="*/ 89544 w 249203"/>
                <a:gd name="connsiteY46" fmla="*/ 193365 h 250427"/>
                <a:gd name="connsiteX47" fmla="*/ 77733 w 249203"/>
                <a:gd name="connsiteY47" fmla="*/ 192032 h 250427"/>
                <a:gd name="connsiteX48" fmla="*/ 75066 w 249203"/>
                <a:gd name="connsiteY48" fmla="*/ 187746 h 250427"/>
                <a:gd name="connsiteX49" fmla="*/ 75066 w 249203"/>
                <a:gd name="connsiteY49" fmla="*/ 66207 h 250427"/>
                <a:gd name="connsiteX50" fmla="*/ 78209 w 249203"/>
                <a:gd name="connsiteY50" fmla="*/ 56110 h 250427"/>
                <a:gd name="connsiteX51" fmla="*/ 87734 w 249203"/>
                <a:gd name="connsiteY51" fmla="*/ 52395 h 250427"/>
                <a:gd name="connsiteX52" fmla="*/ 122977 w 249203"/>
                <a:gd name="connsiteY52" fmla="*/ 52395 h 250427"/>
                <a:gd name="connsiteX53" fmla="*/ 146885 w 249203"/>
                <a:gd name="connsiteY53" fmla="*/ 54967 h 250427"/>
                <a:gd name="connsiteX54" fmla="*/ 163458 w 249203"/>
                <a:gd name="connsiteY54" fmla="*/ 62778 h 250427"/>
                <a:gd name="connsiteX55" fmla="*/ 172983 w 249203"/>
                <a:gd name="connsiteY55" fmla="*/ 75256 h 250427"/>
                <a:gd name="connsiteX56" fmla="*/ 176126 w 249203"/>
                <a:gd name="connsiteY56" fmla="*/ 91924 h 250427"/>
                <a:gd name="connsiteX57" fmla="*/ 167458 w 249203"/>
                <a:gd name="connsiteY57" fmla="*/ 116785 h 250427"/>
                <a:gd name="connsiteX58" fmla="*/ 144217 w 249203"/>
                <a:gd name="connsiteY58" fmla="*/ 129167 h 250427"/>
                <a:gd name="connsiteX59" fmla="*/ 158981 w 249203"/>
                <a:gd name="connsiteY59" fmla="*/ 138216 h 250427"/>
                <a:gd name="connsiteX60" fmla="*/ 171174 w 249203"/>
                <a:gd name="connsiteY60" fmla="*/ 157266 h 250427"/>
                <a:gd name="connsiteX61" fmla="*/ 179745 w 249203"/>
                <a:gd name="connsiteY61" fmla="*/ 179649 h 250427"/>
                <a:gd name="connsiteX62" fmla="*/ 182699 w 249203"/>
                <a:gd name="connsiteY62" fmla="*/ 188412 h 250427"/>
                <a:gd name="connsiteX63" fmla="*/ 146122 w 249203"/>
                <a:gd name="connsiteY63" fmla="*/ 95163 h 250427"/>
                <a:gd name="connsiteX64" fmla="*/ 144979 w 249203"/>
                <a:gd name="connsiteY64" fmla="*/ 87733 h 250427"/>
                <a:gd name="connsiteX65" fmla="*/ 140788 w 249203"/>
                <a:gd name="connsiteY65" fmla="*/ 81732 h 250427"/>
                <a:gd name="connsiteX66" fmla="*/ 132692 w 249203"/>
                <a:gd name="connsiteY66" fmla="*/ 77541 h 250427"/>
                <a:gd name="connsiteX67" fmla="*/ 119739 w 249203"/>
                <a:gd name="connsiteY67" fmla="*/ 76113 h 250427"/>
                <a:gd name="connsiteX68" fmla="*/ 103259 w 249203"/>
                <a:gd name="connsiteY68" fmla="*/ 76113 h 250427"/>
                <a:gd name="connsiteX69" fmla="*/ 103259 w 249203"/>
                <a:gd name="connsiteY69" fmla="*/ 116308 h 250427"/>
                <a:gd name="connsiteX70" fmla="*/ 119071 w 249203"/>
                <a:gd name="connsiteY70" fmla="*/ 116308 h 250427"/>
                <a:gd name="connsiteX71" fmla="*/ 140312 w 249203"/>
                <a:gd name="connsiteY71" fmla="*/ 110498 h 250427"/>
                <a:gd name="connsiteX72" fmla="*/ 146122 w 249203"/>
                <a:gd name="connsiteY72" fmla="*/ 95639 h 2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9203" h="250427">
                  <a:moveTo>
                    <a:pt x="249183" y="124881"/>
                  </a:moveTo>
                  <a:cubicBezTo>
                    <a:pt x="249374" y="141771"/>
                    <a:pt x="246133" y="158524"/>
                    <a:pt x="239658" y="174125"/>
                  </a:cubicBezTo>
                  <a:cubicBezTo>
                    <a:pt x="233430" y="188981"/>
                    <a:pt x="224446" y="202523"/>
                    <a:pt x="213178" y="214035"/>
                  </a:cubicBezTo>
                  <a:cubicBezTo>
                    <a:pt x="189531" y="237494"/>
                    <a:pt x="157523" y="250584"/>
                    <a:pt x="124215" y="250420"/>
                  </a:cubicBezTo>
                  <a:cubicBezTo>
                    <a:pt x="107047" y="250602"/>
                    <a:pt x="90016" y="247364"/>
                    <a:pt x="74113" y="240895"/>
                  </a:cubicBezTo>
                  <a:cubicBezTo>
                    <a:pt x="59472" y="234956"/>
                    <a:pt x="46187" y="226110"/>
                    <a:pt x="35061" y="214892"/>
                  </a:cubicBezTo>
                  <a:cubicBezTo>
                    <a:pt x="24053" y="203509"/>
                    <a:pt x="15380" y="190080"/>
                    <a:pt x="9534" y="175363"/>
                  </a:cubicBezTo>
                  <a:cubicBezTo>
                    <a:pt x="3142" y="159504"/>
                    <a:pt x="-93" y="142550"/>
                    <a:pt x="9" y="125452"/>
                  </a:cubicBezTo>
                  <a:cubicBezTo>
                    <a:pt x="-190" y="108561"/>
                    <a:pt x="3050" y="91806"/>
                    <a:pt x="9534" y="76208"/>
                  </a:cubicBezTo>
                  <a:cubicBezTo>
                    <a:pt x="22025" y="46012"/>
                    <a:pt x="46013" y="22024"/>
                    <a:pt x="76209" y="9533"/>
                  </a:cubicBezTo>
                  <a:cubicBezTo>
                    <a:pt x="91843" y="3058"/>
                    <a:pt x="108628" y="-183"/>
                    <a:pt x="125549" y="8"/>
                  </a:cubicBezTo>
                  <a:cubicBezTo>
                    <a:pt x="142684" y="-166"/>
                    <a:pt x="159683" y="3072"/>
                    <a:pt x="175555" y="9533"/>
                  </a:cubicBezTo>
                  <a:cubicBezTo>
                    <a:pt x="205266" y="21398"/>
                    <a:pt x="228721" y="45060"/>
                    <a:pt x="240325" y="74874"/>
                  </a:cubicBezTo>
                  <a:cubicBezTo>
                    <a:pt x="246468" y="90818"/>
                    <a:pt x="249476" y="107797"/>
                    <a:pt x="249184" y="124881"/>
                  </a:cubicBezTo>
                  <a:close/>
                  <a:moveTo>
                    <a:pt x="224798" y="126786"/>
                  </a:moveTo>
                  <a:cubicBezTo>
                    <a:pt x="225007" y="112059"/>
                    <a:pt x="222454" y="97424"/>
                    <a:pt x="217273" y="83637"/>
                  </a:cubicBezTo>
                  <a:cubicBezTo>
                    <a:pt x="212560" y="71278"/>
                    <a:pt x="205437" y="59978"/>
                    <a:pt x="196319" y="50395"/>
                  </a:cubicBezTo>
                  <a:cubicBezTo>
                    <a:pt x="187408" y="41147"/>
                    <a:pt x="176627" y="33905"/>
                    <a:pt x="164696" y="29154"/>
                  </a:cubicBezTo>
                  <a:cubicBezTo>
                    <a:pt x="152191" y="24145"/>
                    <a:pt x="138829" y="21621"/>
                    <a:pt x="125358" y="21725"/>
                  </a:cubicBezTo>
                  <a:cubicBezTo>
                    <a:pt x="111118" y="21543"/>
                    <a:pt x="96999" y="24366"/>
                    <a:pt x="83924" y="30012"/>
                  </a:cubicBezTo>
                  <a:cubicBezTo>
                    <a:pt x="71944" y="35160"/>
                    <a:pt x="61148" y="42714"/>
                    <a:pt x="52207" y="52205"/>
                  </a:cubicBezTo>
                  <a:cubicBezTo>
                    <a:pt x="43347" y="61607"/>
                    <a:pt x="36392" y="72637"/>
                    <a:pt x="31728" y="84685"/>
                  </a:cubicBezTo>
                  <a:cubicBezTo>
                    <a:pt x="26897" y="97170"/>
                    <a:pt x="24442" y="110447"/>
                    <a:pt x="24489" y="123833"/>
                  </a:cubicBezTo>
                  <a:cubicBezTo>
                    <a:pt x="24311" y="138565"/>
                    <a:pt x="26895" y="153201"/>
                    <a:pt x="32109" y="166981"/>
                  </a:cubicBezTo>
                  <a:cubicBezTo>
                    <a:pt x="36767" y="179375"/>
                    <a:pt x="43859" y="190710"/>
                    <a:pt x="52968" y="200319"/>
                  </a:cubicBezTo>
                  <a:cubicBezTo>
                    <a:pt x="61879" y="209523"/>
                    <a:pt x="72618" y="216759"/>
                    <a:pt x="84496" y="221559"/>
                  </a:cubicBezTo>
                  <a:cubicBezTo>
                    <a:pt x="97059" y="226603"/>
                    <a:pt x="110489" y="229128"/>
                    <a:pt x="124025" y="228989"/>
                  </a:cubicBezTo>
                  <a:cubicBezTo>
                    <a:pt x="138330" y="229201"/>
                    <a:pt x="152517" y="226377"/>
                    <a:pt x="165650" y="220702"/>
                  </a:cubicBezTo>
                  <a:cubicBezTo>
                    <a:pt x="177664" y="215565"/>
                    <a:pt x="188494" y="208011"/>
                    <a:pt x="197463" y="198509"/>
                  </a:cubicBezTo>
                  <a:cubicBezTo>
                    <a:pt x="206265" y="189097"/>
                    <a:pt x="213155" y="178067"/>
                    <a:pt x="217751" y="166029"/>
                  </a:cubicBezTo>
                  <a:cubicBezTo>
                    <a:pt x="222529" y="153502"/>
                    <a:pt x="224919" y="140192"/>
                    <a:pt x="224800" y="126786"/>
                  </a:cubicBezTo>
                  <a:close/>
                  <a:moveTo>
                    <a:pt x="182699" y="188412"/>
                  </a:moveTo>
                  <a:cubicBezTo>
                    <a:pt x="182814" y="189202"/>
                    <a:pt x="182814" y="190004"/>
                    <a:pt x="182699" y="190794"/>
                  </a:cubicBezTo>
                  <a:cubicBezTo>
                    <a:pt x="182304" y="191567"/>
                    <a:pt x="181558" y="192100"/>
                    <a:pt x="180699" y="192222"/>
                  </a:cubicBezTo>
                  <a:cubicBezTo>
                    <a:pt x="179129" y="192602"/>
                    <a:pt x="177540" y="192888"/>
                    <a:pt x="175936" y="193080"/>
                  </a:cubicBezTo>
                  <a:cubicBezTo>
                    <a:pt x="173840" y="193080"/>
                    <a:pt x="170982" y="193080"/>
                    <a:pt x="167173" y="193080"/>
                  </a:cubicBezTo>
                  <a:cubicBezTo>
                    <a:pt x="163363" y="193080"/>
                    <a:pt x="161552" y="193080"/>
                    <a:pt x="159457" y="193080"/>
                  </a:cubicBezTo>
                  <a:cubicBezTo>
                    <a:pt x="157730" y="192930"/>
                    <a:pt x="156032" y="192545"/>
                    <a:pt x="154409" y="191937"/>
                  </a:cubicBezTo>
                  <a:cubicBezTo>
                    <a:pt x="153212" y="191447"/>
                    <a:pt x="152139" y="190699"/>
                    <a:pt x="151266" y="189746"/>
                  </a:cubicBezTo>
                  <a:cubicBezTo>
                    <a:pt x="150382" y="188701"/>
                    <a:pt x="149761" y="187460"/>
                    <a:pt x="149456" y="186126"/>
                  </a:cubicBezTo>
                  <a:lnTo>
                    <a:pt x="142217" y="162790"/>
                  </a:lnTo>
                  <a:cubicBezTo>
                    <a:pt x="140444" y="155781"/>
                    <a:pt x="136789" y="149391"/>
                    <a:pt x="131645" y="144312"/>
                  </a:cubicBezTo>
                  <a:cubicBezTo>
                    <a:pt x="126132" y="140322"/>
                    <a:pt x="119377" y="138431"/>
                    <a:pt x="112595" y="138978"/>
                  </a:cubicBezTo>
                  <a:lnTo>
                    <a:pt x="103070" y="138978"/>
                  </a:lnTo>
                  <a:lnTo>
                    <a:pt x="103070" y="187746"/>
                  </a:lnTo>
                  <a:cubicBezTo>
                    <a:pt x="103216" y="189500"/>
                    <a:pt x="102322" y="191177"/>
                    <a:pt x="100784" y="192032"/>
                  </a:cubicBezTo>
                  <a:cubicBezTo>
                    <a:pt x="97172" y="193258"/>
                    <a:pt x="93342" y="193713"/>
                    <a:pt x="89544" y="193365"/>
                  </a:cubicBezTo>
                  <a:cubicBezTo>
                    <a:pt x="85557" y="193703"/>
                    <a:pt x="81543" y="193249"/>
                    <a:pt x="77733" y="192032"/>
                  </a:cubicBezTo>
                  <a:cubicBezTo>
                    <a:pt x="76027" y="191310"/>
                    <a:pt x="74960" y="189594"/>
                    <a:pt x="75066" y="187746"/>
                  </a:cubicBezTo>
                  <a:lnTo>
                    <a:pt x="75066" y="66207"/>
                  </a:lnTo>
                  <a:cubicBezTo>
                    <a:pt x="74891" y="62576"/>
                    <a:pt x="76005" y="59000"/>
                    <a:pt x="78209" y="56110"/>
                  </a:cubicBezTo>
                  <a:cubicBezTo>
                    <a:pt x="80671" y="53514"/>
                    <a:pt x="84164" y="52152"/>
                    <a:pt x="87734" y="52395"/>
                  </a:cubicBezTo>
                  <a:lnTo>
                    <a:pt x="122977" y="52395"/>
                  </a:lnTo>
                  <a:cubicBezTo>
                    <a:pt x="131022" y="52265"/>
                    <a:pt x="139051" y="53129"/>
                    <a:pt x="146885" y="54967"/>
                  </a:cubicBezTo>
                  <a:cubicBezTo>
                    <a:pt x="152875" y="56438"/>
                    <a:pt x="158511" y="59094"/>
                    <a:pt x="163458" y="62778"/>
                  </a:cubicBezTo>
                  <a:cubicBezTo>
                    <a:pt x="167681" y="66021"/>
                    <a:pt x="170968" y="70327"/>
                    <a:pt x="172983" y="75256"/>
                  </a:cubicBezTo>
                  <a:cubicBezTo>
                    <a:pt x="175146" y="80542"/>
                    <a:pt x="176215" y="86213"/>
                    <a:pt x="176126" y="91924"/>
                  </a:cubicBezTo>
                  <a:cubicBezTo>
                    <a:pt x="176736" y="101045"/>
                    <a:pt x="173606" y="110021"/>
                    <a:pt x="167458" y="116785"/>
                  </a:cubicBezTo>
                  <a:cubicBezTo>
                    <a:pt x="160953" y="122911"/>
                    <a:pt x="152930" y="127186"/>
                    <a:pt x="144217" y="129167"/>
                  </a:cubicBezTo>
                  <a:cubicBezTo>
                    <a:pt x="149744" y="131061"/>
                    <a:pt x="154785" y="134150"/>
                    <a:pt x="158981" y="138216"/>
                  </a:cubicBezTo>
                  <a:cubicBezTo>
                    <a:pt x="164365" y="143617"/>
                    <a:pt x="168523" y="150115"/>
                    <a:pt x="171174" y="157266"/>
                  </a:cubicBezTo>
                  <a:lnTo>
                    <a:pt x="179745" y="179649"/>
                  </a:lnTo>
                  <a:cubicBezTo>
                    <a:pt x="181012" y="182468"/>
                    <a:pt x="182000" y="185403"/>
                    <a:pt x="182699" y="188412"/>
                  </a:cubicBezTo>
                  <a:close/>
                  <a:moveTo>
                    <a:pt x="146122" y="95163"/>
                  </a:moveTo>
                  <a:cubicBezTo>
                    <a:pt x="146082" y="92645"/>
                    <a:pt x="145697" y="90146"/>
                    <a:pt x="144979" y="87733"/>
                  </a:cubicBezTo>
                  <a:cubicBezTo>
                    <a:pt x="144123" y="85405"/>
                    <a:pt x="142679" y="83338"/>
                    <a:pt x="140788" y="81732"/>
                  </a:cubicBezTo>
                  <a:cubicBezTo>
                    <a:pt x="138430" y="79758"/>
                    <a:pt x="135665" y="78327"/>
                    <a:pt x="132692" y="77541"/>
                  </a:cubicBezTo>
                  <a:cubicBezTo>
                    <a:pt x="128458" y="76487"/>
                    <a:pt x="124101" y="76006"/>
                    <a:pt x="119739" y="76113"/>
                  </a:cubicBezTo>
                  <a:lnTo>
                    <a:pt x="103259" y="76113"/>
                  </a:lnTo>
                  <a:lnTo>
                    <a:pt x="103259" y="116308"/>
                  </a:lnTo>
                  <a:lnTo>
                    <a:pt x="119071" y="116308"/>
                  </a:lnTo>
                  <a:cubicBezTo>
                    <a:pt x="126635" y="117163"/>
                    <a:pt x="134236" y="115083"/>
                    <a:pt x="140312" y="110498"/>
                  </a:cubicBezTo>
                  <a:cubicBezTo>
                    <a:pt x="144141" y="106510"/>
                    <a:pt x="146231" y="101166"/>
                    <a:pt x="146122" y="95639"/>
                  </a:cubicBezTo>
                  <a:close/>
                </a:path>
              </a:pathLst>
            </a:custGeom>
            <a:solidFill>
              <a:srgbClr val="9E0442"/>
            </a:solidFill>
            <a:ln w="9525"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7EC9F3F1-C121-458A-9C25-123466379DDB}"/>
                </a:ext>
              </a:extLst>
            </p:cNvPr>
            <p:cNvSpPr/>
            <p:nvPr/>
          </p:nvSpPr>
          <p:spPr>
            <a:xfrm>
              <a:off x="7351870" y="2135219"/>
              <a:ext cx="3172206" cy="2583846"/>
            </a:xfrm>
            <a:custGeom>
              <a:avLst/>
              <a:gdLst>
                <a:gd name="connsiteX0" fmla="*/ 0 w 3172206"/>
                <a:gd name="connsiteY0" fmla="*/ 1396651 h 2583846"/>
                <a:gd name="connsiteX1" fmla="*/ 858774 w 3172206"/>
                <a:gd name="connsiteY1" fmla="*/ 2583847 h 2583846"/>
                <a:gd name="connsiteX2" fmla="*/ 155258 w 3172206"/>
                <a:gd name="connsiteY2" fmla="*/ 1486281 h 2583846"/>
                <a:gd name="connsiteX3" fmla="*/ 1952244 w 3172206"/>
                <a:gd name="connsiteY3" fmla="*/ 103156 h 2583846"/>
                <a:gd name="connsiteX4" fmla="*/ 3172206 w 3172206"/>
                <a:gd name="connsiteY4" fmla="*/ 471297 h 2583846"/>
                <a:gd name="connsiteX5" fmla="*/ 1814132 w 3172206"/>
                <a:gd name="connsiteY5" fmla="*/ 0 h 2583846"/>
                <a:gd name="connsiteX6" fmla="*/ 0 w 3172206"/>
                <a:gd name="connsiteY6" fmla="*/ 1396651 h 25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206" h="2583846">
                  <a:moveTo>
                    <a:pt x="0" y="1396651"/>
                  </a:moveTo>
                  <a:cubicBezTo>
                    <a:pt x="0" y="1897856"/>
                    <a:pt x="343471" y="2337340"/>
                    <a:pt x="858774" y="2583847"/>
                  </a:cubicBezTo>
                  <a:cubicBezTo>
                    <a:pt x="431102" y="2330863"/>
                    <a:pt x="155258" y="1933480"/>
                    <a:pt x="155258" y="1486281"/>
                  </a:cubicBezTo>
                  <a:cubicBezTo>
                    <a:pt x="155258" y="722281"/>
                    <a:pt x="959644" y="103156"/>
                    <a:pt x="1952244" y="103156"/>
                  </a:cubicBezTo>
                  <a:cubicBezTo>
                    <a:pt x="2423160" y="103156"/>
                    <a:pt x="2851881" y="242983"/>
                    <a:pt x="3172206" y="471297"/>
                  </a:cubicBezTo>
                  <a:cubicBezTo>
                    <a:pt x="2839974" y="182213"/>
                    <a:pt x="2354866" y="0"/>
                    <a:pt x="1814132" y="0"/>
                  </a:cubicBezTo>
                  <a:cubicBezTo>
                    <a:pt x="812197" y="0"/>
                    <a:pt x="0" y="625316"/>
                    <a:pt x="0" y="1396651"/>
                  </a:cubicBezTo>
                  <a:close/>
                </a:path>
              </a:pathLst>
            </a:custGeom>
            <a:solidFill>
              <a:srgbClr val="9E0442"/>
            </a:solidFill>
            <a:ln w="9525"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67B32C8-2461-4124-8092-4C042695DF08}"/>
                </a:ext>
              </a:extLst>
            </p:cNvPr>
            <p:cNvSpPr/>
            <p:nvPr/>
          </p:nvSpPr>
          <p:spPr>
            <a:xfrm>
              <a:off x="8066626" y="2134647"/>
              <a:ext cx="3172491" cy="2584037"/>
            </a:xfrm>
            <a:custGeom>
              <a:avLst/>
              <a:gdLst>
                <a:gd name="connsiteX0" fmla="*/ 2313432 w 3172491"/>
                <a:gd name="connsiteY0" fmla="*/ 0 h 2584037"/>
                <a:gd name="connsiteX1" fmla="*/ 3017044 w 3172491"/>
                <a:gd name="connsiteY1" fmla="*/ 1097661 h 2584037"/>
                <a:gd name="connsiteX2" fmla="*/ 1220152 w 3172491"/>
                <a:gd name="connsiteY2" fmla="*/ 2480882 h 2584037"/>
                <a:gd name="connsiteX3" fmla="*/ 0 w 3172491"/>
                <a:gd name="connsiteY3" fmla="*/ 2112740 h 2584037"/>
                <a:gd name="connsiteX4" fmla="*/ 1358360 w 3172491"/>
                <a:gd name="connsiteY4" fmla="*/ 2584037 h 2584037"/>
                <a:gd name="connsiteX5" fmla="*/ 3172491 w 3172491"/>
                <a:gd name="connsiteY5" fmla="*/ 1187196 h 2584037"/>
                <a:gd name="connsiteX6" fmla="*/ 2313718 w 3172491"/>
                <a:gd name="connsiteY6" fmla="*/ 0 h 2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491" h="2584037">
                  <a:moveTo>
                    <a:pt x="2313432" y="0"/>
                  </a:moveTo>
                  <a:cubicBezTo>
                    <a:pt x="2741294" y="252889"/>
                    <a:pt x="3017044" y="650367"/>
                    <a:pt x="3017044" y="1097661"/>
                  </a:cubicBezTo>
                  <a:cubicBezTo>
                    <a:pt x="3017044" y="1861852"/>
                    <a:pt x="2212658" y="2480882"/>
                    <a:pt x="1220152" y="2480882"/>
                  </a:cubicBezTo>
                  <a:cubicBezTo>
                    <a:pt x="749141" y="2480882"/>
                    <a:pt x="320421" y="2341245"/>
                    <a:pt x="0" y="2112740"/>
                  </a:cubicBezTo>
                  <a:cubicBezTo>
                    <a:pt x="332518" y="2401634"/>
                    <a:pt x="817436" y="2584037"/>
                    <a:pt x="1358360" y="2584037"/>
                  </a:cubicBezTo>
                  <a:cubicBezTo>
                    <a:pt x="2360295" y="2584037"/>
                    <a:pt x="3172491" y="1958626"/>
                    <a:pt x="3172491" y="1187196"/>
                  </a:cubicBezTo>
                  <a:cubicBezTo>
                    <a:pt x="3172491" y="685991"/>
                    <a:pt x="2829591" y="246507"/>
                    <a:pt x="2313718" y="0"/>
                  </a:cubicBezTo>
                  <a:close/>
                </a:path>
              </a:pathLst>
            </a:custGeom>
            <a:solidFill>
              <a:srgbClr val="9E0442"/>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EB92A1B4-1ADD-4465-B41E-AE3E80510147}"/>
                </a:ext>
              </a:extLst>
            </p:cNvPr>
            <p:cNvSpPr/>
            <p:nvPr/>
          </p:nvSpPr>
          <p:spPr>
            <a:xfrm>
              <a:off x="8337898" y="3053714"/>
              <a:ext cx="815816" cy="1020222"/>
            </a:xfrm>
            <a:custGeom>
              <a:avLst/>
              <a:gdLst>
                <a:gd name="connsiteX0" fmla="*/ 603218 w 815816"/>
                <a:gd name="connsiteY0" fmla="*/ 583502 h 1020222"/>
                <a:gd name="connsiteX1" fmla="*/ 404622 w 815816"/>
                <a:gd name="connsiteY1" fmla="*/ 653701 h 1020222"/>
                <a:gd name="connsiteX2" fmla="*/ 206312 w 815816"/>
                <a:gd name="connsiteY2" fmla="*/ 583502 h 1020222"/>
                <a:gd name="connsiteX3" fmla="*/ 132969 w 815816"/>
                <a:gd name="connsiteY3" fmla="*/ 388525 h 1020222"/>
                <a:gd name="connsiteX4" fmla="*/ 206312 w 815816"/>
                <a:gd name="connsiteY4" fmla="*/ 193739 h 1020222"/>
                <a:gd name="connsiteX5" fmla="*/ 404622 w 815816"/>
                <a:gd name="connsiteY5" fmla="*/ 123158 h 1020222"/>
                <a:gd name="connsiteX6" fmla="*/ 602932 w 815816"/>
                <a:gd name="connsiteY6" fmla="*/ 193453 h 1020222"/>
                <a:gd name="connsiteX7" fmla="*/ 675894 w 815816"/>
                <a:gd name="connsiteY7" fmla="*/ 388525 h 1020222"/>
                <a:gd name="connsiteX8" fmla="*/ 603218 w 815816"/>
                <a:gd name="connsiteY8" fmla="*/ 583502 h 1020222"/>
                <a:gd name="connsiteX9" fmla="*/ 419100 w 815816"/>
                <a:gd name="connsiteY9" fmla="*/ 0 h 1020222"/>
                <a:gd name="connsiteX10" fmla="*/ 133350 w 815816"/>
                <a:gd name="connsiteY10" fmla="*/ 128588 h 1020222"/>
                <a:gd name="connsiteX11" fmla="*/ 133350 w 815816"/>
                <a:gd name="connsiteY11" fmla="*/ 18288 h 1020222"/>
                <a:gd name="connsiteX12" fmla="*/ 0 w 815816"/>
                <a:gd name="connsiteY12" fmla="*/ 18288 h 1020222"/>
                <a:gd name="connsiteX13" fmla="*/ 0 w 815816"/>
                <a:gd name="connsiteY13" fmla="*/ 1020223 h 1020222"/>
                <a:gd name="connsiteX14" fmla="*/ 133350 w 815816"/>
                <a:gd name="connsiteY14" fmla="*/ 1020223 h 1020222"/>
                <a:gd name="connsiteX15" fmla="*/ 133350 w 815816"/>
                <a:gd name="connsiteY15" fmla="*/ 647795 h 1020222"/>
                <a:gd name="connsiteX16" fmla="*/ 417671 w 815816"/>
                <a:gd name="connsiteY16" fmla="*/ 775335 h 1020222"/>
                <a:gd name="connsiteX17" fmla="*/ 704850 w 815816"/>
                <a:gd name="connsiteY17" fmla="*/ 669036 h 1020222"/>
                <a:gd name="connsiteX18" fmla="*/ 815817 w 815816"/>
                <a:gd name="connsiteY18" fmla="*/ 388144 h 1020222"/>
                <a:gd name="connsiteX19" fmla="*/ 705136 w 815816"/>
                <a:gd name="connsiteY19" fmla="*/ 106775 h 1020222"/>
                <a:gd name="connsiteX20" fmla="*/ 419386 w 815816"/>
                <a:gd name="connsiteY20" fmla="*/ 0 h 102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816" h="1020222">
                  <a:moveTo>
                    <a:pt x="603218" y="583502"/>
                  </a:moveTo>
                  <a:cubicBezTo>
                    <a:pt x="554768" y="630174"/>
                    <a:pt x="488569" y="653574"/>
                    <a:pt x="404622" y="653701"/>
                  </a:cubicBezTo>
                  <a:cubicBezTo>
                    <a:pt x="321469" y="653701"/>
                    <a:pt x="255175" y="630174"/>
                    <a:pt x="206312" y="583502"/>
                  </a:cubicBezTo>
                  <a:cubicBezTo>
                    <a:pt x="157449" y="536829"/>
                    <a:pt x="132969" y="471773"/>
                    <a:pt x="132969" y="388525"/>
                  </a:cubicBezTo>
                  <a:cubicBezTo>
                    <a:pt x="132969" y="305276"/>
                    <a:pt x="157353" y="240792"/>
                    <a:pt x="206312" y="193739"/>
                  </a:cubicBezTo>
                  <a:cubicBezTo>
                    <a:pt x="255270" y="146685"/>
                    <a:pt x="321469" y="123158"/>
                    <a:pt x="404622" y="123158"/>
                  </a:cubicBezTo>
                  <a:cubicBezTo>
                    <a:pt x="487775" y="123158"/>
                    <a:pt x="553688" y="146685"/>
                    <a:pt x="602932" y="193453"/>
                  </a:cubicBezTo>
                  <a:cubicBezTo>
                    <a:pt x="652177" y="240221"/>
                    <a:pt x="675894" y="305181"/>
                    <a:pt x="675894" y="388525"/>
                  </a:cubicBezTo>
                  <a:cubicBezTo>
                    <a:pt x="675894" y="471869"/>
                    <a:pt x="651606" y="536639"/>
                    <a:pt x="603218" y="583502"/>
                  </a:cubicBezTo>
                  <a:close/>
                  <a:moveTo>
                    <a:pt x="419100" y="0"/>
                  </a:moveTo>
                  <a:cubicBezTo>
                    <a:pt x="299466" y="0"/>
                    <a:pt x="204216" y="42863"/>
                    <a:pt x="133350" y="128588"/>
                  </a:cubicBezTo>
                  <a:lnTo>
                    <a:pt x="133350" y="18288"/>
                  </a:lnTo>
                  <a:lnTo>
                    <a:pt x="0" y="18288"/>
                  </a:lnTo>
                  <a:lnTo>
                    <a:pt x="0" y="1020223"/>
                  </a:lnTo>
                  <a:lnTo>
                    <a:pt x="133350" y="1020223"/>
                  </a:lnTo>
                  <a:lnTo>
                    <a:pt x="133350" y="647795"/>
                  </a:lnTo>
                  <a:cubicBezTo>
                    <a:pt x="207836" y="732822"/>
                    <a:pt x="302609" y="775335"/>
                    <a:pt x="417671" y="775335"/>
                  </a:cubicBezTo>
                  <a:cubicBezTo>
                    <a:pt x="535082" y="775335"/>
                    <a:pt x="630809" y="739902"/>
                    <a:pt x="704850" y="669036"/>
                  </a:cubicBezTo>
                  <a:cubicBezTo>
                    <a:pt x="778891" y="598170"/>
                    <a:pt x="815880" y="504539"/>
                    <a:pt x="815817" y="388144"/>
                  </a:cubicBezTo>
                  <a:cubicBezTo>
                    <a:pt x="815817" y="271494"/>
                    <a:pt x="778923" y="177705"/>
                    <a:pt x="705136" y="106775"/>
                  </a:cubicBezTo>
                  <a:cubicBezTo>
                    <a:pt x="631603" y="35623"/>
                    <a:pt x="535972" y="0"/>
                    <a:pt x="419386" y="0"/>
                  </a:cubicBezTo>
                  <a:close/>
                </a:path>
              </a:pathLst>
            </a:custGeom>
            <a:solidFill>
              <a:srgbClr val="002A4E"/>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AEE4264E-0969-44D5-A5DE-614870169D16}"/>
                </a:ext>
              </a:extLst>
            </p:cNvPr>
            <p:cNvSpPr/>
            <p:nvPr/>
          </p:nvSpPr>
          <p:spPr>
            <a:xfrm>
              <a:off x="9246393" y="3046761"/>
              <a:ext cx="731805" cy="790765"/>
            </a:xfrm>
            <a:custGeom>
              <a:avLst/>
              <a:gdLst>
                <a:gd name="connsiteX0" fmla="*/ 663226 w 731805"/>
                <a:gd name="connsiteY0" fmla="*/ 398621 h 790765"/>
                <a:gd name="connsiteX1" fmla="*/ 496443 w 731805"/>
                <a:gd name="connsiteY1" fmla="*/ 342614 h 790765"/>
                <a:gd name="connsiteX2" fmla="*/ 335852 w 731805"/>
                <a:gd name="connsiteY2" fmla="*/ 316230 h 790765"/>
                <a:gd name="connsiteX3" fmla="*/ 228981 w 731805"/>
                <a:gd name="connsiteY3" fmla="*/ 292703 h 790765"/>
                <a:gd name="connsiteX4" fmla="*/ 169355 w 731805"/>
                <a:gd name="connsiteY4" fmla="*/ 213170 h 790765"/>
                <a:gd name="connsiteX5" fmla="*/ 360426 w 731805"/>
                <a:gd name="connsiteY5" fmla="*/ 113348 h 790765"/>
                <a:gd name="connsiteX6" fmla="*/ 574453 w 731805"/>
                <a:gd name="connsiteY6" fmla="*/ 247460 h 790765"/>
                <a:gd name="connsiteX7" fmla="*/ 704755 w 731805"/>
                <a:gd name="connsiteY7" fmla="*/ 247460 h 790765"/>
                <a:gd name="connsiteX8" fmla="*/ 704755 w 731805"/>
                <a:gd name="connsiteY8" fmla="*/ 242126 h 790765"/>
                <a:gd name="connsiteX9" fmla="*/ 596836 w 731805"/>
                <a:gd name="connsiteY9" fmla="*/ 48578 h 790765"/>
                <a:gd name="connsiteX10" fmla="*/ 367570 w 731805"/>
                <a:gd name="connsiteY10" fmla="*/ 0 h 790765"/>
                <a:gd name="connsiteX11" fmla="*/ 34957 w 731805"/>
                <a:gd name="connsiteY11" fmla="*/ 236887 h 790765"/>
                <a:gd name="connsiteX12" fmla="*/ 116586 w 731805"/>
                <a:gd name="connsiteY12" fmla="*/ 388715 h 790765"/>
                <a:gd name="connsiteX13" fmla="*/ 294608 w 731805"/>
                <a:gd name="connsiteY13" fmla="*/ 439865 h 790765"/>
                <a:gd name="connsiteX14" fmla="*/ 460057 w 731805"/>
                <a:gd name="connsiteY14" fmla="*/ 468440 h 790765"/>
                <a:gd name="connsiteX15" fmla="*/ 547116 w 731805"/>
                <a:gd name="connsiteY15" fmla="*/ 490919 h 790765"/>
                <a:gd name="connsiteX16" fmla="*/ 593312 w 731805"/>
                <a:gd name="connsiteY16" fmla="*/ 559784 h 790765"/>
                <a:gd name="connsiteX17" fmla="*/ 363093 w 731805"/>
                <a:gd name="connsiteY17" fmla="*/ 671894 h 790765"/>
                <a:gd name="connsiteX18" fmla="*/ 146780 w 731805"/>
                <a:gd name="connsiteY18" fmla="*/ 524066 h 790765"/>
                <a:gd name="connsiteX19" fmla="*/ 0 w 731805"/>
                <a:gd name="connsiteY19" fmla="*/ 524066 h 790765"/>
                <a:gd name="connsiteX20" fmla="*/ 363188 w 731805"/>
                <a:gd name="connsiteY20" fmla="*/ 790766 h 790765"/>
                <a:gd name="connsiteX21" fmla="*/ 606552 w 731805"/>
                <a:gd name="connsiteY21" fmla="*/ 745712 h 790765"/>
                <a:gd name="connsiteX22" fmla="*/ 731806 w 731805"/>
                <a:gd name="connsiteY22" fmla="*/ 551974 h 790765"/>
                <a:gd name="connsiteX23" fmla="*/ 663226 w 731805"/>
                <a:gd name="connsiteY23" fmla="*/ 398717 h 79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805" h="790765">
                  <a:moveTo>
                    <a:pt x="663226" y="398621"/>
                  </a:moveTo>
                  <a:cubicBezTo>
                    <a:pt x="629126" y="373856"/>
                    <a:pt x="573532" y="355187"/>
                    <a:pt x="496443" y="342614"/>
                  </a:cubicBezTo>
                  <a:lnTo>
                    <a:pt x="335852" y="316230"/>
                  </a:lnTo>
                  <a:cubicBezTo>
                    <a:pt x="299631" y="311402"/>
                    <a:pt x="263881" y="303532"/>
                    <a:pt x="228981" y="292703"/>
                  </a:cubicBezTo>
                  <a:cubicBezTo>
                    <a:pt x="189262" y="276130"/>
                    <a:pt x="169355" y="249460"/>
                    <a:pt x="169355" y="213170"/>
                  </a:cubicBezTo>
                  <a:cubicBezTo>
                    <a:pt x="169355" y="146685"/>
                    <a:pt x="233045" y="113411"/>
                    <a:pt x="360426" y="113348"/>
                  </a:cubicBezTo>
                  <a:cubicBezTo>
                    <a:pt x="493776" y="113348"/>
                    <a:pt x="565118" y="158052"/>
                    <a:pt x="574453" y="247460"/>
                  </a:cubicBezTo>
                  <a:lnTo>
                    <a:pt x="704755" y="247460"/>
                  </a:lnTo>
                  <a:lnTo>
                    <a:pt x="704755" y="242126"/>
                  </a:lnTo>
                  <a:cubicBezTo>
                    <a:pt x="704755" y="153924"/>
                    <a:pt x="668782" y="89408"/>
                    <a:pt x="596836" y="48578"/>
                  </a:cubicBezTo>
                  <a:cubicBezTo>
                    <a:pt x="539686" y="16129"/>
                    <a:pt x="463264" y="-63"/>
                    <a:pt x="367570" y="0"/>
                  </a:cubicBezTo>
                  <a:cubicBezTo>
                    <a:pt x="145828" y="0"/>
                    <a:pt x="34957" y="78962"/>
                    <a:pt x="34957" y="236887"/>
                  </a:cubicBezTo>
                  <a:cubicBezTo>
                    <a:pt x="34957" y="306134"/>
                    <a:pt x="61913" y="356711"/>
                    <a:pt x="116586" y="388715"/>
                  </a:cubicBezTo>
                  <a:cubicBezTo>
                    <a:pt x="149828" y="407765"/>
                    <a:pt x="209359" y="425006"/>
                    <a:pt x="294608" y="439865"/>
                  </a:cubicBezTo>
                  <a:lnTo>
                    <a:pt x="460057" y="468440"/>
                  </a:lnTo>
                  <a:cubicBezTo>
                    <a:pt x="489801" y="472779"/>
                    <a:pt x="518990" y="480316"/>
                    <a:pt x="547116" y="490919"/>
                  </a:cubicBezTo>
                  <a:cubicBezTo>
                    <a:pt x="577786" y="505682"/>
                    <a:pt x="593312" y="529019"/>
                    <a:pt x="593312" y="559784"/>
                  </a:cubicBezTo>
                  <a:cubicBezTo>
                    <a:pt x="593312" y="634524"/>
                    <a:pt x="516573" y="671894"/>
                    <a:pt x="363093" y="671894"/>
                  </a:cubicBezTo>
                  <a:cubicBezTo>
                    <a:pt x="231839" y="671894"/>
                    <a:pt x="159734" y="622618"/>
                    <a:pt x="146780" y="524066"/>
                  </a:cubicBezTo>
                  <a:lnTo>
                    <a:pt x="0" y="524066"/>
                  </a:lnTo>
                  <a:cubicBezTo>
                    <a:pt x="16701" y="701866"/>
                    <a:pt x="137763" y="790766"/>
                    <a:pt x="363188" y="790766"/>
                  </a:cubicBezTo>
                  <a:cubicBezTo>
                    <a:pt x="462947" y="790766"/>
                    <a:pt x="544068" y="775748"/>
                    <a:pt x="606552" y="745712"/>
                  </a:cubicBezTo>
                  <a:cubicBezTo>
                    <a:pt x="689991" y="705390"/>
                    <a:pt x="731742" y="640810"/>
                    <a:pt x="731806" y="551974"/>
                  </a:cubicBezTo>
                  <a:cubicBezTo>
                    <a:pt x="731806" y="482696"/>
                    <a:pt x="708946" y="431610"/>
                    <a:pt x="663226" y="398717"/>
                  </a:cubicBezTo>
                  <a:close/>
                </a:path>
              </a:pathLst>
            </a:custGeom>
            <a:solidFill>
              <a:srgbClr val="002A4E"/>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3226CFA-12A4-40F4-9BB6-DAEB934CF49F}"/>
                </a:ext>
              </a:extLst>
            </p:cNvPr>
            <p:cNvSpPr/>
            <p:nvPr/>
          </p:nvSpPr>
          <p:spPr>
            <a:xfrm>
              <a:off x="10128217" y="3072002"/>
              <a:ext cx="132968" cy="738949"/>
            </a:xfrm>
            <a:custGeom>
              <a:avLst/>
              <a:gdLst>
                <a:gd name="connsiteX0" fmla="*/ 0 w 132968"/>
                <a:gd name="connsiteY0" fmla="*/ 738950 h 738949"/>
                <a:gd name="connsiteX1" fmla="*/ 132969 w 132968"/>
                <a:gd name="connsiteY1" fmla="*/ 738950 h 738949"/>
                <a:gd name="connsiteX2" fmla="*/ 132969 w 132968"/>
                <a:gd name="connsiteY2" fmla="*/ 0 h 738949"/>
                <a:gd name="connsiteX3" fmla="*/ 0 w 132968"/>
                <a:gd name="connsiteY3" fmla="*/ 0 h 738949"/>
                <a:gd name="connsiteX4" fmla="*/ 0 w 132968"/>
                <a:gd name="connsiteY4" fmla="*/ 738950 h 738949"/>
                <a:gd name="connsiteX5" fmla="*/ 0 w 132968"/>
                <a:gd name="connsiteY5" fmla="*/ 738950 h 73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968" h="738949">
                  <a:moveTo>
                    <a:pt x="0" y="738950"/>
                  </a:moveTo>
                  <a:lnTo>
                    <a:pt x="132969" y="738950"/>
                  </a:lnTo>
                  <a:lnTo>
                    <a:pt x="132969" y="0"/>
                  </a:lnTo>
                  <a:lnTo>
                    <a:pt x="0" y="0"/>
                  </a:lnTo>
                  <a:lnTo>
                    <a:pt x="0" y="738950"/>
                  </a:lnTo>
                  <a:lnTo>
                    <a:pt x="0" y="738950"/>
                  </a:lnTo>
                  <a:close/>
                </a:path>
              </a:pathLst>
            </a:custGeom>
            <a:solidFill>
              <a:srgbClr val="002A4E"/>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7E52A8A1-B35B-4EC7-B35F-7633E1D4F2AF}"/>
                </a:ext>
              </a:extLst>
            </p:cNvPr>
            <p:cNvSpPr/>
            <p:nvPr/>
          </p:nvSpPr>
          <p:spPr>
            <a:xfrm>
              <a:off x="10128217" y="2813018"/>
              <a:ext cx="132968" cy="162401"/>
            </a:xfrm>
            <a:custGeom>
              <a:avLst/>
              <a:gdLst>
                <a:gd name="connsiteX0" fmla="*/ 0 w 132968"/>
                <a:gd name="connsiteY0" fmla="*/ 162401 h 162401"/>
                <a:gd name="connsiteX1" fmla="*/ 132969 w 132968"/>
                <a:gd name="connsiteY1" fmla="*/ 162401 h 162401"/>
                <a:gd name="connsiteX2" fmla="*/ 132969 w 132968"/>
                <a:gd name="connsiteY2" fmla="*/ 0 h 162401"/>
                <a:gd name="connsiteX3" fmla="*/ 0 w 132968"/>
                <a:gd name="connsiteY3" fmla="*/ 0 h 162401"/>
                <a:gd name="connsiteX4" fmla="*/ 0 w 132968"/>
                <a:gd name="connsiteY4" fmla="*/ 162401 h 162401"/>
                <a:gd name="connsiteX5" fmla="*/ 0 w 132968"/>
                <a:gd name="connsiteY5" fmla="*/ 162401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968" h="162401">
                  <a:moveTo>
                    <a:pt x="0" y="162401"/>
                  </a:moveTo>
                  <a:lnTo>
                    <a:pt x="132969" y="162401"/>
                  </a:lnTo>
                  <a:lnTo>
                    <a:pt x="132969" y="0"/>
                  </a:lnTo>
                  <a:lnTo>
                    <a:pt x="0" y="0"/>
                  </a:lnTo>
                  <a:lnTo>
                    <a:pt x="0" y="162401"/>
                  </a:lnTo>
                  <a:lnTo>
                    <a:pt x="0" y="162401"/>
                  </a:lnTo>
                  <a:close/>
                </a:path>
              </a:pathLst>
            </a:custGeom>
            <a:solidFill>
              <a:srgbClr val="002A4E"/>
            </a:solidFill>
            <a:ln w="9525" cap="flat">
              <a:noFill/>
              <a:prstDash val="solid"/>
              <a:miter/>
            </a:ln>
          </p:spPr>
          <p:txBody>
            <a:bodyPr rtlCol="0" anchor="ctr"/>
            <a:lstStyle/>
            <a:p>
              <a:endParaRPr lang="en-GB" dirty="0"/>
            </a:p>
          </p:txBody>
        </p:sp>
      </p:grpSp>
      <p:sp>
        <p:nvSpPr>
          <p:cNvPr id="2" name="Title 1"/>
          <p:cNvSpPr>
            <a:spLocks noGrp="1"/>
          </p:cNvSpPr>
          <p:nvPr>
            <p:ph type="ctrTitle"/>
          </p:nvPr>
        </p:nvSpPr>
        <p:spPr>
          <a:xfrm>
            <a:off x="6967870" y="2673618"/>
            <a:ext cx="5224129" cy="2721423"/>
          </a:xfrm>
          <a:prstGeom prst="rect">
            <a:avLst/>
          </a:prstGeom>
          <a:solidFill>
            <a:schemeClr val="accent5"/>
          </a:solidFill>
        </p:spPr>
        <p:txBody>
          <a:bodyPr lIns="360000" tIns="360000" rIns="720000" bIns="360000" anchor="b">
            <a:spAutoFit/>
          </a:bodyPr>
          <a:lstStyle>
            <a:lvl1pPr algn="l">
              <a:defRPr sz="4800" b="1">
                <a:solidFill>
                  <a:schemeClr val="bg1"/>
                </a:solidFill>
                <a:latin typeface="Myriad Pro" panose="020B0503030403020204" pitchFamily="34" charset="0"/>
              </a:defRPr>
            </a:lvl1pPr>
          </a:lstStyle>
          <a:p>
            <a:r>
              <a:rPr lang="en-US"/>
              <a:t>Click to edit Master title style</a:t>
            </a:r>
          </a:p>
        </p:txBody>
      </p:sp>
      <p:sp>
        <p:nvSpPr>
          <p:cNvPr id="27" name="Subtitle 2">
            <a:extLst>
              <a:ext uri="{FF2B5EF4-FFF2-40B4-BE49-F238E27FC236}">
                <a16:creationId xmlns:a16="http://schemas.microsoft.com/office/drawing/2014/main" id="{71701DF0-EF30-97B8-E391-3BEE74791BED}"/>
              </a:ext>
            </a:extLst>
          </p:cNvPr>
          <p:cNvSpPr>
            <a:spLocks noGrp="1"/>
          </p:cNvSpPr>
          <p:nvPr>
            <p:ph type="subTitle" idx="1"/>
          </p:nvPr>
        </p:nvSpPr>
        <p:spPr>
          <a:xfrm>
            <a:off x="6967869" y="5592357"/>
            <a:ext cx="5224129" cy="640515"/>
          </a:xfrm>
          <a:prstGeom prst="rect">
            <a:avLst/>
          </a:prstGeom>
          <a:solidFill>
            <a:schemeClr val="tx1">
              <a:alpha val="50000"/>
            </a:schemeClr>
          </a:solidFill>
        </p:spPr>
        <p:txBody>
          <a:bodyPr lIns="360000" tIns="180000" rIns="720000" bIns="180000" anchor="ctr">
            <a:spAutoFit/>
          </a:bodyPr>
          <a:lstStyle>
            <a:lvl1pPr marL="0" indent="0" algn="l">
              <a:buNone/>
              <a:defRPr sz="20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94327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c Cover Plai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ED5D5-CE09-5049-9359-EE60520E2167}"/>
              </a:ext>
            </a:extLst>
          </p:cNvPr>
          <p:cNvSpPr/>
          <p:nvPr userDrawn="1"/>
        </p:nvSpPr>
        <p:spPr>
          <a:xfrm>
            <a:off x="0" y="0"/>
            <a:ext cx="12192000" cy="5536070"/>
          </a:xfrm>
          <a:custGeom>
            <a:avLst/>
            <a:gdLst>
              <a:gd name="connsiteX0" fmla="*/ 0 w 12192000"/>
              <a:gd name="connsiteY0" fmla="*/ 0 h 4919330"/>
              <a:gd name="connsiteX1" fmla="*/ 12192000 w 12192000"/>
              <a:gd name="connsiteY1" fmla="*/ 0 h 4919330"/>
              <a:gd name="connsiteX2" fmla="*/ 12192000 w 12192000"/>
              <a:gd name="connsiteY2" fmla="*/ 4919330 h 4919330"/>
              <a:gd name="connsiteX3" fmla="*/ 0 w 12192000"/>
              <a:gd name="connsiteY3" fmla="*/ 4919330 h 4919330"/>
              <a:gd name="connsiteX4" fmla="*/ 0 w 12192000"/>
              <a:gd name="connsiteY4" fmla="*/ 0 h 4919330"/>
              <a:gd name="connsiteX0" fmla="*/ 0 w 12192000"/>
              <a:gd name="connsiteY0" fmla="*/ 0 h 4919330"/>
              <a:gd name="connsiteX1" fmla="*/ 12192000 w 12192000"/>
              <a:gd name="connsiteY1" fmla="*/ 0 h 4919330"/>
              <a:gd name="connsiteX2" fmla="*/ 12192000 w 12192000"/>
              <a:gd name="connsiteY2" fmla="*/ 4919330 h 4919330"/>
              <a:gd name="connsiteX3" fmla="*/ 0 w 12192000"/>
              <a:gd name="connsiteY3" fmla="*/ 4919330 h 4919330"/>
              <a:gd name="connsiteX4" fmla="*/ 0 w 12192000"/>
              <a:gd name="connsiteY4" fmla="*/ 0 h 4919330"/>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365906"/>
              <a:gd name="connsiteX1" fmla="*/ 12192000 w 12192000"/>
              <a:gd name="connsiteY1" fmla="*/ 0 h 5365906"/>
              <a:gd name="connsiteX2" fmla="*/ 12192000 w 12192000"/>
              <a:gd name="connsiteY2" fmla="*/ 4919330 h 5365906"/>
              <a:gd name="connsiteX3" fmla="*/ 5862084 w 12192000"/>
              <a:gd name="connsiteY3" fmla="*/ 5365897 h 5365906"/>
              <a:gd name="connsiteX4" fmla="*/ 0 w 12192000"/>
              <a:gd name="connsiteY4" fmla="*/ 4919330 h 5365906"/>
              <a:gd name="connsiteX5" fmla="*/ 0 w 12192000"/>
              <a:gd name="connsiteY5" fmla="*/ 0 h 5365906"/>
              <a:gd name="connsiteX0" fmla="*/ 0 w 12192000"/>
              <a:gd name="connsiteY0" fmla="*/ 0 h 5536024"/>
              <a:gd name="connsiteX1" fmla="*/ 12192000 w 12192000"/>
              <a:gd name="connsiteY1" fmla="*/ 0 h 5536024"/>
              <a:gd name="connsiteX2" fmla="*/ 12192000 w 12192000"/>
              <a:gd name="connsiteY2" fmla="*/ 4919330 h 5536024"/>
              <a:gd name="connsiteX3" fmla="*/ 5798288 w 12192000"/>
              <a:gd name="connsiteY3" fmla="*/ 5536018 h 5536024"/>
              <a:gd name="connsiteX4" fmla="*/ 0 w 12192000"/>
              <a:gd name="connsiteY4" fmla="*/ 4919330 h 5536024"/>
              <a:gd name="connsiteX5" fmla="*/ 0 w 12192000"/>
              <a:gd name="connsiteY5" fmla="*/ 0 h 5536024"/>
              <a:gd name="connsiteX0" fmla="*/ 0 w 12192000"/>
              <a:gd name="connsiteY0" fmla="*/ 0 h 5536070"/>
              <a:gd name="connsiteX1" fmla="*/ 12192000 w 12192000"/>
              <a:gd name="connsiteY1" fmla="*/ 0 h 5536070"/>
              <a:gd name="connsiteX2" fmla="*/ 12192000 w 12192000"/>
              <a:gd name="connsiteY2" fmla="*/ 4919330 h 5536070"/>
              <a:gd name="connsiteX3" fmla="*/ 5798288 w 12192000"/>
              <a:gd name="connsiteY3" fmla="*/ 5536018 h 5536070"/>
              <a:gd name="connsiteX4" fmla="*/ 0 w 12192000"/>
              <a:gd name="connsiteY4" fmla="*/ 4919330 h 5536070"/>
              <a:gd name="connsiteX5" fmla="*/ 0 w 12192000"/>
              <a:gd name="connsiteY5" fmla="*/ 0 h 5536070"/>
              <a:gd name="connsiteX0" fmla="*/ 0 w 12192000"/>
              <a:gd name="connsiteY0" fmla="*/ 0 h 5536070"/>
              <a:gd name="connsiteX1" fmla="*/ 12192000 w 12192000"/>
              <a:gd name="connsiteY1" fmla="*/ 0 h 5536070"/>
              <a:gd name="connsiteX2" fmla="*/ 12192000 w 12192000"/>
              <a:gd name="connsiteY2" fmla="*/ 4919330 h 5536070"/>
              <a:gd name="connsiteX3" fmla="*/ 5798288 w 12192000"/>
              <a:gd name="connsiteY3" fmla="*/ 5536018 h 5536070"/>
              <a:gd name="connsiteX4" fmla="*/ 0 w 12192000"/>
              <a:gd name="connsiteY4" fmla="*/ 4919330 h 5536070"/>
              <a:gd name="connsiteX5" fmla="*/ 0 w 12192000"/>
              <a:gd name="connsiteY5" fmla="*/ 0 h 553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536070">
                <a:moveTo>
                  <a:pt x="0" y="0"/>
                </a:moveTo>
                <a:lnTo>
                  <a:pt x="12192000" y="0"/>
                </a:lnTo>
                <a:lnTo>
                  <a:pt x="12192000" y="4919330"/>
                </a:lnTo>
                <a:cubicBezTo>
                  <a:pt x="9758326" y="5462771"/>
                  <a:pt x="7920074" y="5538381"/>
                  <a:pt x="5798288" y="5536018"/>
                </a:cubicBezTo>
                <a:cubicBezTo>
                  <a:pt x="3804092" y="5524204"/>
                  <a:pt x="1221563" y="5356446"/>
                  <a:pt x="0" y="491933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Graphic 28">
            <a:extLst>
              <a:ext uri="{FF2B5EF4-FFF2-40B4-BE49-F238E27FC236}">
                <a16:creationId xmlns:a16="http://schemas.microsoft.com/office/drawing/2014/main" id="{2BEA03DF-51BD-492B-9E87-6A6C19284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829" y="5896360"/>
            <a:ext cx="1590630" cy="469657"/>
          </a:xfrm>
          <a:prstGeom prst="rect">
            <a:avLst/>
          </a:prstGeom>
        </p:spPr>
      </p:pic>
      <p:sp>
        <p:nvSpPr>
          <p:cNvPr id="5" name="Graphic 3">
            <a:extLst>
              <a:ext uri="{FF2B5EF4-FFF2-40B4-BE49-F238E27FC236}">
                <a16:creationId xmlns:a16="http://schemas.microsoft.com/office/drawing/2014/main" id="{F888328D-7821-6403-1689-6B6192ED5E05}"/>
              </a:ext>
            </a:extLst>
          </p:cNvPr>
          <p:cNvSpPr/>
          <p:nvPr userDrawn="1"/>
        </p:nvSpPr>
        <p:spPr>
          <a:xfrm>
            <a:off x="452669" y="920569"/>
            <a:ext cx="2827586" cy="2971470"/>
          </a:xfrm>
          <a:custGeom>
            <a:avLst/>
            <a:gdLst>
              <a:gd name="connsiteX0" fmla="*/ 283319 w 4014677"/>
              <a:gd name="connsiteY0" fmla="*/ 297724 h 4218966"/>
              <a:gd name="connsiteX1" fmla="*/ 283319 w 4014677"/>
              <a:gd name="connsiteY1" fmla="*/ 2416840 h 4218966"/>
              <a:gd name="connsiteX2" fmla="*/ 0 w 4014677"/>
              <a:gd name="connsiteY2" fmla="*/ 2416840 h 4218966"/>
              <a:gd name="connsiteX3" fmla="*/ 0 w 4014677"/>
              <a:gd name="connsiteY3" fmla="*/ 0 h 4218966"/>
              <a:gd name="connsiteX4" fmla="*/ 4014678 w 4014677"/>
              <a:gd name="connsiteY4" fmla="*/ 0 h 4218966"/>
              <a:gd name="connsiteX5" fmla="*/ 4014678 w 4014677"/>
              <a:gd name="connsiteY5" fmla="*/ 297679 h 4218966"/>
              <a:gd name="connsiteX6" fmla="*/ 3333359 w 4014677"/>
              <a:gd name="connsiteY6" fmla="*/ 297679 h 4218966"/>
              <a:gd name="connsiteX7" fmla="*/ 3333359 w 4014677"/>
              <a:gd name="connsiteY7" fmla="*/ 297724 h 4218966"/>
              <a:gd name="connsiteX8" fmla="*/ 283319 w 4014677"/>
              <a:gd name="connsiteY8" fmla="*/ 297724 h 4218966"/>
              <a:gd name="connsiteX9" fmla="*/ 4014678 w 4014677"/>
              <a:gd name="connsiteY9" fmla="*/ 4218967 h 4218966"/>
              <a:gd name="connsiteX10" fmla="*/ 0 w 4014677"/>
              <a:gd name="connsiteY10" fmla="*/ 4218967 h 4218966"/>
              <a:gd name="connsiteX11" fmla="*/ 0 w 4014677"/>
              <a:gd name="connsiteY11" fmla="*/ 3690831 h 4218966"/>
              <a:gd name="connsiteX12" fmla="*/ 283319 w 4014677"/>
              <a:gd name="connsiteY12" fmla="*/ 3553568 h 4218966"/>
              <a:gd name="connsiteX13" fmla="*/ 283319 w 4014677"/>
              <a:gd name="connsiteY13" fmla="*/ 3921228 h 4218966"/>
              <a:gd name="connsiteX14" fmla="*/ 3731374 w 4014677"/>
              <a:gd name="connsiteY14" fmla="*/ 3921228 h 4218966"/>
              <a:gd name="connsiteX15" fmla="*/ 3731374 w 4014677"/>
              <a:gd name="connsiteY15" fmla="*/ 1560041 h 4218966"/>
              <a:gd name="connsiteX16" fmla="*/ 4014678 w 4014677"/>
              <a:gd name="connsiteY16" fmla="*/ 1560041 h 4218966"/>
              <a:gd name="connsiteX17" fmla="*/ 4014678 w 4014677"/>
              <a:gd name="connsiteY17" fmla="*/ 4218967 h 421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14677" h="4218966">
                <a:moveTo>
                  <a:pt x="283319" y="297724"/>
                </a:moveTo>
                <a:lnTo>
                  <a:pt x="283319" y="2416840"/>
                </a:lnTo>
                <a:lnTo>
                  <a:pt x="0" y="2416840"/>
                </a:lnTo>
                <a:lnTo>
                  <a:pt x="0" y="0"/>
                </a:lnTo>
                <a:lnTo>
                  <a:pt x="4014678" y="0"/>
                </a:lnTo>
                <a:lnTo>
                  <a:pt x="4014678" y="297679"/>
                </a:lnTo>
                <a:lnTo>
                  <a:pt x="3333359" y="297679"/>
                </a:lnTo>
                <a:lnTo>
                  <a:pt x="3333359" y="297724"/>
                </a:lnTo>
                <a:lnTo>
                  <a:pt x="283319" y="297724"/>
                </a:lnTo>
                <a:close/>
                <a:moveTo>
                  <a:pt x="4014678" y="4218967"/>
                </a:moveTo>
                <a:lnTo>
                  <a:pt x="0" y="4218967"/>
                </a:lnTo>
                <a:lnTo>
                  <a:pt x="0" y="3690831"/>
                </a:lnTo>
                <a:lnTo>
                  <a:pt x="283319" y="3553568"/>
                </a:lnTo>
                <a:lnTo>
                  <a:pt x="283319" y="3921228"/>
                </a:lnTo>
                <a:lnTo>
                  <a:pt x="3731374" y="3921228"/>
                </a:lnTo>
                <a:lnTo>
                  <a:pt x="3731374" y="1560041"/>
                </a:lnTo>
                <a:lnTo>
                  <a:pt x="4014678" y="1560041"/>
                </a:lnTo>
                <a:lnTo>
                  <a:pt x="4014678" y="4218967"/>
                </a:lnTo>
                <a:close/>
              </a:path>
            </a:pathLst>
          </a:custGeom>
          <a:solidFill>
            <a:schemeClr val="bg1">
              <a:alpha val="30000"/>
            </a:schemeClr>
          </a:solidFill>
          <a:ln w="1499" cap="flat">
            <a:noFill/>
            <a:prstDash val="solid"/>
            <a:miter/>
          </a:ln>
        </p:spPr>
        <p:txBody>
          <a:bodyPr rtlCol="0" anchor="ctr"/>
          <a:lstStyle/>
          <a:p>
            <a:endParaRPr lang="en-GB" dirty="0"/>
          </a:p>
        </p:txBody>
      </p:sp>
      <p:sp>
        <p:nvSpPr>
          <p:cNvPr id="2" name="Title 1"/>
          <p:cNvSpPr>
            <a:spLocks noGrp="1"/>
          </p:cNvSpPr>
          <p:nvPr>
            <p:ph type="ctrTitle"/>
          </p:nvPr>
        </p:nvSpPr>
        <p:spPr>
          <a:xfrm>
            <a:off x="1219200" y="2134170"/>
            <a:ext cx="9753600" cy="1391829"/>
          </a:xfrm>
          <a:prstGeom prst="rect">
            <a:avLst/>
          </a:prstGeom>
          <a:solidFill>
            <a:schemeClr val="bg1"/>
          </a:solidFill>
        </p:spPr>
        <p:txBody>
          <a:bodyPr wrap="square" lIns="180000" tIns="360000" rIns="180000" bIns="360000" anchor="b">
            <a:spAutoFit/>
          </a:bodyPr>
          <a:lstStyle>
            <a:lvl1pPr algn="ctr">
              <a:defRPr sz="4800" b="1">
                <a:solidFill>
                  <a:schemeClr val="accent1"/>
                </a:solidFill>
                <a:latin typeface="Myriad Pro" panose="020B0503030403020204" pitchFamily="34" charset="0"/>
              </a:defRPr>
            </a:lvl1pPr>
          </a:lstStyle>
          <a:p>
            <a:r>
              <a:rPr lang="en-US"/>
              <a:t>Click to edit Master title style</a:t>
            </a:r>
          </a:p>
        </p:txBody>
      </p:sp>
      <p:sp>
        <p:nvSpPr>
          <p:cNvPr id="27" name="Subtitle 2">
            <a:extLst>
              <a:ext uri="{FF2B5EF4-FFF2-40B4-BE49-F238E27FC236}">
                <a16:creationId xmlns:a16="http://schemas.microsoft.com/office/drawing/2014/main" id="{71701DF0-EF30-97B8-E391-3BEE74791BED}"/>
              </a:ext>
            </a:extLst>
          </p:cNvPr>
          <p:cNvSpPr>
            <a:spLocks noGrp="1"/>
          </p:cNvSpPr>
          <p:nvPr>
            <p:ph type="subTitle" idx="1"/>
          </p:nvPr>
        </p:nvSpPr>
        <p:spPr>
          <a:xfrm>
            <a:off x="1219200" y="3607699"/>
            <a:ext cx="9753600" cy="794985"/>
          </a:xfrm>
          <a:prstGeom prst="rect">
            <a:avLst/>
          </a:prstGeom>
          <a:noFill/>
        </p:spPr>
        <p:txBody>
          <a:bodyPr lIns="180000" tIns="0" rIns="180000" bIns="0" anchor="ctr"/>
          <a:lstStyle>
            <a:lvl1pPr marL="0" indent="0" algn="ctr">
              <a:buNone/>
              <a:defRPr sz="28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5B856768-2D17-1FFF-D639-641A1F762B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25941" y="5704233"/>
            <a:ext cx="1583230" cy="853910"/>
          </a:xfrm>
          <a:prstGeom prst="rect">
            <a:avLst/>
          </a:prstGeom>
        </p:spPr>
      </p:pic>
    </p:spTree>
    <p:extLst>
      <p:ext uri="{BB962C8B-B14F-4D97-AF65-F5344CB8AC3E}">
        <p14:creationId xmlns:p14="http://schemas.microsoft.com/office/powerpoint/2010/main" val="3221053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D3188F-0D35-4E40-BABF-F580B417FDBE}"/>
              </a:ext>
            </a:extLst>
          </p:cNvPr>
          <p:cNvSpPr/>
          <p:nvPr userDrawn="1"/>
        </p:nvSpPr>
        <p:spPr>
          <a:xfrm>
            <a:off x="-1" y="0"/>
            <a:ext cx="12192001" cy="5514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9" name="Picture Placeholder 9">
            <a:extLst>
              <a:ext uri="{FF2B5EF4-FFF2-40B4-BE49-F238E27FC236}">
                <a16:creationId xmlns:a16="http://schemas.microsoft.com/office/drawing/2014/main" id="{C59DAC46-F1D9-4A92-8FF5-2BEA2870EE66}"/>
              </a:ext>
            </a:extLst>
          </p:cNvPr>
          <p:cNvSpPr>
            <a:spLocks noGrp="1"/>
          </p:cNvSpPr>
          <p:nvPr>
            <p:ph type="pic" sz="quarter" idx="21"/>
          </p:nvPr>
        </p:nvSpPr>
        <p:spPr>
          <a:xfrm>
            <a:off x="6870324" y="409524"/>
            <a:ext cx="4697789" cy="5734101"/>
          </a:xfrm>
          <a:prstGeom prst="roundRect">
            <a:avLst>
              <a:gd name="adj" fmla="val 0"/>
            </a:avLst>
          </a:prstGeom>
          <a:noFill/>
        </p:spPr>
        <p:txBody>
          <a:bodyPr anchor="ctr"/>
          <a:lstStyle>
            <a:lvl1pPr marL="0" indent="0" algn="ctr">
              <a:buNone/>
              <a:defRPr sz="1600">
                <a:solidFill>
                  <a:schemeClr val="bg1"/>
                </a:solidFill>
                <a:latin typeface="Myriad Pro" panose="020B0503030403020204" pitchFamily="34" charset="0"/>
              </a:defRPr>
            </a:lvl1pPr>
          </a:lstStyle>
          <a:p>
            <a:r>
              <a:rPr lang="en-US"/>
              <a:t>Click icon to add picture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20" name="Title 1">
            <a:extLst>
              <a:ext uri="{FF2B5EF4-FFF2-40B4-BE49-F238E27FC236}">
                <a16:creationId xmlns:a16="http://schemas.microsoft.com/office/drawing/2014/main" id="{77B83456-828F-44B2-9880-32A3481B89A6}"/>
              </a:ext>
            </a:extLst>
          </p:cNvPr>
          <p:cNvSpPr>
            <a:spLocks noGrp="1"/>
          </p:cNvSpPr>
          <p:nvPr>
            <p:ph type="title"/>
          </p:nvPr>
        </p:nvSpPr>
        <p:spPr>
          <a:xfrm>
            <a:off x="635912" y="2650091"/>
            <a:ext cx="5906655" cy="2472219"/>
          </a:xfrm>
          <a:prstGeom prst="rect">
            <a:avLst/>
          </a:prstGeom>
        </p:spPr>
        <p:txBody>
          <a:bodyPr lIns="0" tIns="0" rIns="0" bIns="0">
            <a:noAutofit/>
          </a:bodyPr>
          <a:lstStyle>
            <a:lvl1pPr>
              <a:defRPr sz="6000" b="1">
                <a:solidFill>
                  <a:schemeClr val="bg1"/>
                </a:solidFill>
                <a:latin typeface="Myriad Pro" panose="020B0503030403020204" pitchFamily="34" charset="0"/>
                <a:cs typeface="Heebo Light" panose="00000400000000000000" pitchFamily="2" charset="-79"/>
              </a:defRPr>
            </a:lvl1pPr>
          </a:lstStyle>
          <a:p>
            <a:r>
              <a:rPr lang="en-US"/>
              <a:t>Click to edit Master title style</a:t>
            </a:r>
          </a:p>
        </p:txBody>
      </p:sp>
      <p:sp>
        <p:nvSpPr>
          <p:cNvPr id="23" name="Text Placeholder 6">
            <a:extLst>
              <a:ext uri="{FF2B5EF4-FFF2-40B4-BE49-F238E27FC236}">
                <a16:creationId xmlns:a16="http://schemas.microsoft.com/office/drawing/2014/main" id="{0B404869-5DDC-459B-9FF5-136BF79DAF49}"/>
              </a:ext>
            </a:extLst>
          </p:cNvPr>
          <p:cNvSpPr>
            <a:spLocks noGrp="1"/>
          </p:cNvSpPr>
          <p:nvPr>
            <p:ph type="body" sz="quarter" idx="10" hasCustomPrompt="1"/>
          </p:nvPr>
        </p:nvSpPr>
        <p:spPr>
          <a:xfrm>
            <a:off x="635912" y="1533525"/>
            <a:ext cx="5620215" cy="882904"/>
          </a:xfrm>
          <a:prstGeom prst="rect">
            <a:avLst/>
          </a:prstGeom>
        </p:spPr>
        <p:txBody>
          <a:bodyPr lIns="0" tIns="0" rIns="0" bIns="0" anchor="b"/>
          <a:lstStyle>
            <a:lvl1pPr marL="0" indent="0">
              <a:lnSpc>
                <a:spcPct val="110000"/>
              </a:lnSpc>
              <a:spcAft>
                <a:spcPts val="800"/>
              </a:spcAft>
              <a:buNone/>
              <a:defRPr sz="2800" b="0">
                <a:solidFill>
                  <a:schemeClr val="accent1">
                    <a:lumMod val="20000"/>
                    <a:lumOff val="80000"/>
                  </a:schemeClr>
                </a:solidFill>
                <a:latin typeface="Myriad Pro" panose="020B0503030403020204" pitchFamily="34" charset="0"/>
              </a:defRPr>
            </a:lvl1pPr>
            <a:lvl2pPr>
              <a:lnSpc>
                <a:spcPct val="110000"/>
              </a:lnSpc>
              <a:spcAft>
                <a:spcPts val="800"/>
              </a:spcAft>
              <a:defRPr>
                <a:solidFill>
                  <a:schemeClr val="bg1"/>
                </a:solidFill>
                <a:latin typeface="+mn-lt"/>
              </a:defRPr>
            </a:lvl2pPr>
            <a:lvl3pPr>
              <a:lnSpc>
                <a:spcPct val="110000"/>
              </a:lnSpc>
              <a:spcAft>
                <a:spcPts val="800"/>
              </a:spcAft>
              <a:defRPr>
                <a:solidFill>
                  <a:schemeClr val="bg1"/>
                </a:solidFill>
                <a:latin typeface="+mn-lt"/>
              </a:defRPr>
            </a:lvl3pPr>
            <a:lvl4pPr>
              <a:lnSpc>
                <a:spcPct val="110000"/>
              </a:lnSpc>
              <a:spcAft>
                <a:spcPts val="800"/>
              </a:spcAft>
              <a:defRPr>
                <a:solidFill>
                  <a:schemeClr val="bg1"/>
                </a:solidFill>
                <a:latin typeface="+mn-lt"/>
              </a:defRPr>
            </a:lvl4pPr>
            <a:lvl5pPr>
              <a:lnSpc>
                <a:spcPct val="110000"/>
              </a:lnSpc>
              <a:spcAft>
                <a:spcPts val="800"/>
              </a:spcAft>
              <a:buClr>
                <a:srgbClr val="A335FF"/>
              </a:buClr>
              <a:defRPr>
                <a:solidFill>
                  <a:schemeClr val="bg1"/>
                </a:solidFill>
                <a:latin typeface="+mn-lt"/>
              </a:defRPr>
            </a:lvl5pPr>
          </a:lstStyle>
          <a:p>
            <a:pPr lvl="0"/>
            <a:r>
              <a:rPr lang="en-GB"/>
              <a:t>Click to edit Master prefix style</a:t>
            </a:r>
            <a:endParaRPr lang="en-US"/>
          </a:p>
        </p:txBody>
      </p:sp>
      <p:grpSp>
        <p:nvGrpSpPr>
          <p:cNvPr id="12" name="Group 11">
            <a:extLst>
              <a:ext uri="{FF2B5EF4-FFF2-40B4-BE49-F238E27FC236}">
                <a16:creationId xmlns:a16="http://schemas.microsoft.com/office/drawing/2014/main" id="{D6CCA029-721B-EE60-7950-216BCEA6A5E4}"/>
              </a:ext>
            </a:extLst>
          </p:cNvPr>
          <p:cNvGrpSpPr/>
          <p:nvPr userDrawn="1"/>
        </p:nvGrpSpPr>
        <p:grpSpPr>
          <a:xfrm>
            <a:off x="635912" y="365879"/>
            <a:ext cx="1059762" cy="312779"/>
            <a:chOff x="635911" y="365879"/>
            <a:chExt cx="1059762" cy="312779"/>
          </a:xfrm>
          <a:solidFill>
            <a:schemeClr val="bg1"/>
          </a:solidFill>
        </p:grpSpPr>
        <p:sp>
          <p:nvSpPr>
            <p:cNvPr id="6" name="Freeform: Shape 5">
              <a:extLst>
                <a:ext uri="{FF2B5EF4-FFF2-40B4-BE49-F238E27FC236}">
                  <a16:creationId xmlns:a16="http://schemas.microsoft.com/office/drawing/2014/main" id="{AB231A50-2E8B-B2A4-8303-9716DF51DBBE}"/>
                </a:ext>
              </a:extLst>
            </p:cNvPr>
            <p:cNvSpPr/>
            <p:nvPr/>
          </p:nvSpPr>
          <p:spPr>
            <a:xfrm>
              <a:off x="635911" y="372518"/>
              <a:ext cx="284010" cy="301419"/>
            </a:xfrm>
            <a:custGeom>
              <a:avLst/>
              <a:gdLst>
                <a:gd name="connsiteX0" fmla="*/ 109178 w 284010"/>
                <a:gd name="connsiteY0" fmla="*/ 0 h 301419"/>
                <a:gd name="connsiteX1" fmla="*/ 85867 w 284010"/>
                <a:gd name="connsiteY1" fmla="*/ 121719 h 301419"/>
                <a:gd name="connsiteX2" fmla="*/ 208323 w 284010"/>
                <a:gd name="connsiteY2" fmla="*/ 121719 h 301419"/>
                <a:gd name="connsiteX3" fmla="*/ 231634 w 284010"/>
                <a:gd name="connsiteY3" fmla="*/ 0 h 301419"/>
                <a:gd name="connsiteX4" fmla="*/ 284010 w 284010"/>
                <a:gd name="connsiteY4" fmla="*/ 0 h 301419"/>
                <a:gd name="connsiteX5" fmla="*/ 226766 w 284010"/>
                <a:gd name="connsiteY5" fmla="*/ 301420 h 301419"/>
                <a:gd name="connsiteX6" fmla="*/ 174390 w 284010"/>
                <a:gd name="connsiteY6" fmla="*/ 301420 h 301419"/>
                <a:gd name="connsiteX7" fmla="*/ 199914 w 284010"/>
                <a:gd name="connsiteY7" fmla="*/ 167750 h 301419"/>
                <a:gd name="connsiteX8" fmla="*/ 77310 w 284010"/>
                <a:gd name="connsiteY8" fmla="*/ 167750 h 301419"/>
                <a:gd name="connsiteX9" fmla="*/ 51933 w 284010"/>
                <a:gd name="connsiteY9" fmla="*/ 301420 h 301419"/>
                <a:gd name="connsiteX10" fmla="*/ 0 w 284010"/>
                <a:gd name="connsiteY10" fmla="*/ 301420 h 301419"/>
                <a:gd name="connsiteX11" fmla="*/ 57245 w 284010"/>
                <a:gd name="connsiteY11" fmla="*/ 0 h 30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010" h="301419">
                  <a:moveTo>
                    <a:pt x="109178" y="0"/>
                  </a:moveTo>
                  <a:lnTo>
                    <a:pt x="85867" y="121719"/>
                  </a:lnTo>
                  <a:lnTo>
                    <a:pt x="208323" y="121719"/>
                  </a:lnTo>
                  <a:lnTo>
                    <a:pt x="231634" y="0"/>
                  </a:lnTo>
                  <a:lnTo>
                    <a:pt x="284010" y="0"/>
                  </a:lnTo>
                  <a:lnTo>
                    <a:pt x="226766" y="301420"/>
                  </a:lnTo>
                  <a:lnTo>
                    <a:pt x="174390" y="301420"/>
                  </a:lnTo>
                  <a:lnTo>
                    <a:pt x="199914" y="167750"/>
                  </a:lnTo>
                  <a:lnTo>
                    <a:pt x="77310" y="167750"/>
                  </a:lnTo>
                  <a:lnTo>
                    <a:pt x="51933" y="301420"/>
                  </a:lnTo>
                  <a:lnTo>
                    <a:pt x="0" y="301420"/>
                  </a:lnTo>
                  <a:lnTo>
                    <a:pt x="57245" y="0"/>
                  </a:lnTo>
                  <a:close/>
                </a:path>
              </a:pathLst>
            </a:custGeom>
            <a:grpFill/>
            <a:ln w="147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AA00CB8F-7519-A9A3-2744-160E976DD20B}"/>
                </a:ext>
              </a:extLst>
            </p:cNvPr>
            <p:cNvSpPr/>
            <p:nvPr/>
          </p:nvSpPr>
          <p:spPr>
            <a:xfrm>
              <a:off x="911511" y="365879"/>
              <a:ext cx="108587" cy="308058"/>
            </a:xfrm>
            <a:custGeom>
              <a:avLst/>
              <a:gdLst>
                <a:gd name="connsiteX0" fmla="*/ 0 w 108587"/>
                <a:gd name="connsiteY0" fmla="*/ 308059 h 308058"/>
                <a:gd name="connsiteX1" fmla="*/ 41606 w 108587"/>
                <a:gd name="connsiteY1" fmla="*/ 90293 h 308058"/>
                <a:gd name="connsiteX2" fmla="*/ 93539 w 108587"/>
                <a:gd name="connsiteY2" fmla="*/ 90293 h 308058"/>
                <a:gd name="connsiteX3" fmla="*/ 52376 w 108587"/>
                <a:gd name="connsiteY3" fmla="*/ 308059 h 308058"/>
                <a:gd name="connsiteX4" fmla="*/ 0 w 108587"/>
                <a:gd name="connsiteY4" fmla="*/ 308059 h 308058"/>
                <a:gd name="connsiteX5" fmla="*/ 75982 w 108587"/>
                <a:gd name="connsiteY5" fmla="*/ 59015 h 308058"/>
                <a:gd name="connsiteX6" fmla="*/ 49573 w 108587"/>
                <a:gd name="connsiteY6" fmla="*/ 31278 h 308058"/>
                <a:gd name="connsiteX7" fmla="*/ 80851 w 108587"/>
                <a:gd name="connsiteY7" fmla="*/ 0 h 308058"/>
                <a:gd name="connsiteX8" fmla="*/ 108588 w 108587"/>
                <a:gd name="connsiteY8" fmla="*/ 27737 h 308058"/>
                <a:gd name="connsiteX9" fmla="*/ 76425 w 108587"/>
                <a:gd name="connsiteY9" fmla="*/ 59015 h 308058"/>
                <a:gd name="connsiteX10" fmla="*/ 75982 w 108587"/>
                <a:gd name="connsiteY10" fmla="*/ 59015 h 30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87" h="308058">
                  <a:moveTo>
                    <a:pt x="0" y="308059"/>
                  </a:moveTo>
                  <a:lnTo>
                    <a:pt x="41606" y="90293"/>
                  </a:lnTo>
                  <a:lnTo>
                    <a:pt x="93539" y="90293"/>
                  </a:lnTo>
                  <a:lnTo>
                    <a:pt x="52376" y="308059"/>
                  </a:lnTo>
                  <a:lnTo>
                    <a:pt x="0" y="308059"/>
                  </a:lnTo>
                  <a:close/>
                  <a:moveTo>
                    <a:pt x="75982" y="59015"/>
                  </a:moveTo>
                  <a:cubicBezTo>
                    <a:pt x="60343" y="59015"/>
                    <a:pt x="49573" y="47802"/>
                    <a:pt x="49573" y="31278"/>
                  </a:cubicBezTo>
                  <a:cubicBezTo>
                    <a:pt x="49573" y="12983"/>
                    <a:pt x="63884" y="0"/>
                    <a:pt x="80851" y="0"/>
                  </a:cubicBezTo>
                  <a:cubicBezTo>
                    <a:pt x="97375" y="0"/>
                    <a:pt x="108588" y="11213"/>
                    <a:pt x="108588" y="27737"/>
                  </a:cubicBezTo>
                  <a:cubicBezTo>
                    <a:pt x="108145" y="46917"/>
                    <a:pt x="93834" y="59015"/>
                    <a:pt x="76425" y="59015"/>
                  </a:cubicBezTo>
                  <a:lnTo>
                    <a:pt x="75982" y="59015"/>
                  </a:lnTo>
                  <a:close/>
                </a:path>
              </a:pathLst>
            </a:custGeom>
            <a:grpFill/>
            <a:ln w="147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9FBF904-FE5D-4BC7-52F7-23750631DF23}"/>
                </a:ext>
              </a:extLst>
            </p:cNvPr>
            <p:cNvSpPr/>
            <p:nvPr/>
          </p:nvSpPr>
          <p:spPr>
            <a:xfrm>
              <a:off x="1007853" y="368239"/>
              <a:ext cx="216142" cy="310419"/>
            </a:xfrm>
            <a:custGeom>
              <a:avLst/>
              <a:gdLst>
                <a:gd name="connsiteX0" fmla="*/ 18147 w 216142"/>
                <a:gd name="connsiteY0" fmla="*/ 246240 h 310419"/>
                <a:gd name="connsiteX1" fmla="*/ 86162 w 216142"/>
                <a:gd name="connsiteY1" fmla="*/ 265420 h 310419"/>
                <a:gd name="connsiteX2" fmla="*/ 141636 w 216142"/>
                <a:gd name="connsiteY2" fmla="*/ 220716 h 310419"/>
                <a:gd name="connsiteX3" fmla="*/ 99588 w 216142"/>
                <a:gd name="connsiteY3" fmla="*/ 172029 h 310419"/>
                <a:gd name="connsiteX4" fmla="*/ 38212 w 216142"/>
                <a:gd name="connsiteY4" fmla="*/ 93391 h 310419"/>
                <a:gd name="connsiteX5" fmla="*/ 149161 w 216142"/>
                <a:gd name="connsiteY5" fmla="*/ 0 h 310419"/>
                <a:gd name="connsiteX6" fmla="*/ 216143 w 216142"/>
                <a:gd name="connsiteY6" fmla="*/ 15196 h 310419"/>
                <a:gd name="connsiteX7" fmla="*/ 199176 w 216142"/>
                <a:gd name="connsiteY7" fmla="*/ 58130 h 310419"/>
                <a:gd name="connsiteX8" fmla="*/ 144587 w 216142"/>
                <a:gd name="connsiteY8" fmla="*/ 44704 h 310419"/>
                <a:gd name="connsiteX9" fmla="*/ 92654 w 216142"/>
                <a:gd name="connsiteY9" fmla="*/ 84097 h 310419"/>
                <a:gd name="connsiteX10" fmla="*/ 137800 w 216142"/>
                <a:gd name="connsiteY10" fmla="*/ 132784 h 310419"/>
                <a:gd name="connsiteX11" fmla="*/ 196373 w 216142"/>
                <a:gd name="connsiteY11" fmla="*/ 212897 h 310419"/>
                <a:gd name="connsiteX12" fmla="*/ 80113 w 216142"/>
                <a:gd name="connsiteY12" fmla="*/ 310419 h 310419"/>
                <a:gd name="connsiteX13" fmla="*/ 0 w 216142"/>
                <a:gd name="connsiteY13" fmla="*/ 289469 h 310419"/>
                <a:gd name="connsiteX14" fmla="*/ 18147 w 216142"/>
                <a:gd name="connsiteY14" fmla="*/ 246240 h 31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142" h="310419">
                  <a:moveTo>
                    <a:pt x="18147" y="246240"/>
                  </a:moveTo>
                  <a:cubicBezTo>
                    <a:pt x="35557" y="257453"/>
                    <a:pt x="59753" y="265420"/>
                    <a:pt x="86162" y="265420"/>
                  </a:cubicBezTo>
                  <a:cubicBezTo>
                    <a:pt x="115227" y="265420"/>
                    <a:pt x="141636" y="249781"/>
                    <a:pt x="141636" y="220716"/>
                  </a:cubicBezTo>
                  <a:cubicBezTo>
                    <a:pt x="141636" y="201094"/>
                    <a:pt x="128653" y="187668"/>
                    <a:pt x="99588" y="172029"/>
                  </a:cubicBezTo>
                  <a:cubicBezTo>
                    <a:pt x="64622" y="153292"/>
                    <a:pt x="38212" y="129538"/>
                    <a:pt x="38212" y="93391"/>
                  </a:cubicBezTo>
                  <a:cubicBezTo>
                    <a:pt x="38212" y="35704"/>
                    <a:pt x="88375" y="0"/>
                    <a:pt x="149161" y="0"/>
                  </a:cubicBezTo>
                  <a:cubicBezTo>
                    <a:pt x="182652" y="0"/>
                    <a:pt x="204192" y="8115"/>
                    <a:pt x="216143" y="15196"/>
                  </a:cubicBezTo>
                  <a:lnTo>
                    <a:pt x="199176" y="58130"/>
                  </a:lnTo>
                  <a:cubicBezTo>
                    <a:pt x="189291" y="52819"/>
                    <a:pt x="169226" y="44261"/>
                    <a:pt x="144587" y="44704"/>
                  </a:cubicBezTo>
                  <a:cubicBezTo>
                    <a:pt x="111539" y="44704"/>
                    <a:pt x="92654" y="63884"/>
                    <a:pt x="92654" y="84097"/>
                  </a:cubicBezTo>
                  <a:cubicBezTo>
                    <a:pt x="92654" y="104604"/>
                    <a:pt x="109621" y="117145"/>
                    <a:pt x="137800" y="132784"/>
                  </a:cubicBezTo>
                  <a:cubicBezTo>
                    <a:pt x="174537" y="151964"/>
                    <a:pt x="196373" y="176160"/>
                    <a:pt x="196373" y="212897"/>
                  </a:cubicBezTo>
                  <a:cubicBezTo>
                    <a:pt x="196373" y="273240"/>
                    <a:pt x="147243" y="310419"/>
                    <a:pt x="80113" y="310419"/>
                  </a:cubicBezTo>
                  <a:cubicBezTo>
                    <a:pt x="43376" y="309977"/>
                    <a:pt x="13426" y="299649"/>
                    <a:pt x="0" y="289469"/>
                  </a:cubicBezTo>
                  <a:lnTo>
                    <a:pt x="18147" y="246240"/>
                  </a:lnTo>
                  <a:close/>
                </a:path>
              </a:pathLst>
            </a:custGeom>
            <a:grpFill/>
            <a:ln w="147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A02192-9FC8-85DB-6ACD-678FC19A3D98}"/>
                </a:ext>
              </a:extLst>
            </p:cNvPr>
            <p:cNvSpPr/>
            <p:nvPr/>
          </p:nvSpPr>
          <p:spPr>
            <a:xfrm>
              <a:off x="1229160" y="372665"/>
              <a:ext cx="224404" cy="301272"/>
            </a:xfrm>
            <a:custGeom>
              <a:avLst/>
              <a:gdLst>
                <a:gd name="connsiteX0" fmla="*/ 186045 w 224404"/>
                <a:gd name="connsiteY0" fmla="*/ 167160 h 301272"/>
                <a:gd name="connsiteX1" fmla="*/ 77752 w 224404"/>
                <a:gd name="connsiteY1" fmla="*/ 167160 h 301272"/>
                <a:gd name="connsiteX2" fmla="*/ 60786 w 224404"/>
                <a:gd name="connsiteY2" fmla="*/ 257011 h 301272"/>
                <a:gd name="connsiteX3" fmla="*/ 182357 w 224404"/>
                <a:gd name="connsiteY3" fmla="*/ 257011 h 301272"/>
                <a:gd name="connsiteX4" fmla="*/ 173947 w 224404"/>
                <a:gd name="connsiteY4" fmla="*/ 301272 h 301272"/>
                <a:gd name="connsiteX5" fmla="*/ 0 w 224404"/>
                <a:gd name="connsiteY5" fmla="*/ 301272 h 301272"/>
                <a:gd name="connsiteX6" fmla="*/ 57245 w 224404"/>
                <a:gd name="connsiteY6" fmla="*/ 0 h 301272"/>
                <a:gd name="connsiteX7" fmla="*/ 224405 w 224404"/>
                <a:gd name="connsiteY7" fmla="*/ 0 h 301272"/>
                <a:gd name="connsiteX8" fmla="*/ 215995 w 224404"/>
                <a:gd name="connsiteY8" fmla="*/ 44114 h 301272"/>
                <a:gd name="connsiteX9" fmla="*/ 101063 w 224404"/>
                <a:gd name="connsiteY9" fmla="*/ 44114 h 301272"/>
                <a:gd name="connsiteX10" fmla="*/ 85867 w 224404"/>
                <a:gd name="connsiteY10" fmla="*/ 123342 h 301272"/>
                <a:gd name="connsiteX11" fmla="*/ 194455 w 224404"/>
                <a:gd name="connsiteY11" fmla="*/ 12334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404" h="301272">
                  <a:moveTo>
                    <a:pt x="186045" y="167160"/>
                  </a:moveTo>
                  <a:lnTo>
                    <a:pt x="77752" y="167160"/>
                  </a:lnTo>
                  <a:lnTo>
                    <a:pt x="60786" y="257011"/>
                  </a:lnTo>
                  <a:lnTo>
                    <a:pt x="182357" y="257011"/>
                  </a:lnTo>
                  <a:lnTo>
                    <a:pt x="173947" y="301272"/>
                  </a:lnTo>
                  <a:lnTo>
                    <a:pt x="0" y="301272"/>
                  </a:lnTo>
                  <a:lnTo>
                    <a:pt x="57245" y="0"/>
                  </a:lnTo>
                  <a:lnTo>
                    <a:pt x="224405" y="0"/>
                  </a:lnTo>
                  <a:lnTo>
                    <a:pt x="215995" y="44114"/>
                  </a:lnTo>
                  <a:lnTo>
                    <a:pt x="101063" y="44114"/>
                  </a:lnTo>
                  <a:lnTo>
                    <a:pt x="85867" y="123342"/>
                  </a:lnTo>
                  <a:lnTo>
                    <a:pt x="194455" y="123342"/>
                  </a:lnTo>
                  <a:close/>
                </a:path>
              </a:pathLst>
            </a:custGeom>
            <a:grpFill/>
            <a:ln w="147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2968267-AB57-7F6D-608C-F5ED7536BD64}"/>
                </a:ext>
              </a:extLst>
            </p:cNvPr>
            <p:cNvSpPr/>
            <p:nvPr/>
          </p:nvSpPr>
          <p:spPr>
            <a:xfrm>
              <a:off x="1467138" y="372665"/>
              <a:ext cx="228535" cy="301272"/>
            </a:xfrm>
            <a:custGeom>
              <a:avLst/>
              <a:gdLst>
                <a:gd name="connsiteX0" fmla="*/ 83211 w 228535"/>
                <a:gd name="connsiteY0" fmla="*/ 45589 h 301272"/>
                <a:gd name="connsiteX1" fmla="*/ 0 w 228535"/>
                <a:gd name="connsiteY1" fmla="*/ 45589 h 301272"/>
                <a:gd name="connsiteX2" fmla="*/ 8852 w 228535"/>
                <a:gd name="connsiteY2" fmla="*/ 0 h 301272"/>
                <a:gd name="connsiteX3" fmla="*/ 228536 w 228535"/>
                <a:gd name="connsiteY3" fmla="*/ 0 h 301272"/>
                <a:gd name="connsiteX4" fmla="*/ 219536 w 228535"/>
                <a:gd name="connsiteY4" fmla="*/ 45589 h 301272"/>
                <a:gd name="connsiteX5" fmla="*/ 135440 w 228535"/>
                <a:gd name="connsiteY5" fmla="*/ 45589 h 301272"/>
                <a:gd name="connsiteX6" fmla="*/ 87195 w 228535"/>
                <a:gd name="connsiteY6" fmla="*/ 301272 h 301272"/>
                <a:gd name="connsiteX7" fmla="*/ 34819 w 228535"/>
                <a:gd name="connsiteY7" fmla="*/ 30127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35" h="301272">
                  <a:moveTo>
                    <a:pt x="83211" y="45589"/>
                  </a:moveTo>
                  <a:lnTo>
                    <a:pt x="0" y="45589"/>
                  </a:lnTo>
                  <a:lnTo>
                    <a:pt x="8852" y="0"/>
                  </a:lnTo>
                  <a:lnTo>
                    <a:pt x="228536" y="0"/>
                  </a:lnTo>
                  <a:lnTo>
                    <a:pt x="219536" y="45589"/>
                  </a:lnTo>
                  <a:lnTo>
                    <a:pt x="135440" y="45589"/>
                  </a:lnTo>
                  <a:lnTo>
                    <a:pt x="87195" y="301272"/>
                  </a:lnTo>
                  <a:lnTo>
                    <a:pt x="34819" y="301272"/>
                  </a:lnTo>
                  <a:close/>
                </a:path>
              </a:pathLst>
            </a:custGeom>
            <a:grpFill/>
            <a:ln w="147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51D3ACE-878B-7922-E388-8C0B85CB6F2E}"/>
                </a:ext>
              </a:extLst>
            </p:cNvPr>
            <p:cNvSpPr/>
            <p:nvPr/>
          </p:nvSpPr>
          <p:spPr>
            <a:xfrm>
              <a:off x="1611873" y="601496"/>
              <a:ext cx="71260" cy="71260"/>
            </a:xfrm>
            <a:custGeom>
              <a:avLst/>
              <a:gdLst>
                <a:gd name="connsiteX0" fmla="*/ 60786 w 71260"/>
                <a:gd name="connsiteY0" fmla="*/ 60786 h 71260"/>
                <a:gd name="connsiteX1" fmla="*/ 35557 w 71260"/>
                <a:gd name="connsiteY1" fmla="*/ 71261 h 71260"/>
                <a:gd name="connsiteX2" fmla="*/ 10328 w 71260"/>
                <a:gd name="connsiteY2" fmla="*/ 60786 h 71260"/>
                <a:gd name="connsiteX3" fmla="*/ 0 w 71260"/>
                <a:gd name="connsiteY3" fmla="*/ 35557 h 71260"/>
                <a:gd name="connsiteX4" fmla="*/ 10475 w 71260"/>
                <a:gd name="connsiteY4" fmla="*/ 10328 h 71260"/>
                <a:gd name="connsiteX5" fmla="*/ 35557 w 71260"/>
                <a:gd name="connsiteY5" fmla="*/ 0 h 71260"/>
                <a:gd name="connsiteX6" fmla="*/ 60786 w 71260"/>
                <a:gd name="connsiteY6" fmla="*/ 10328 h 71260"/>
                <a:gd name="connsiteX7" fmla="*/ 71261 w 71260"/>
                <a:gd name="connsiteY7" fmla="*/ 35557 h 71260"/>
                <a:gd name="connsiteX8" fmla="*/ 60786 w 71260"/>
                <a:gd name="connsiteY8" fmla="*/ 60786 h 71260"/>
                <a:gd name="connsiteX9" fmla="*/ 13869 w 71260"/>
                <a:gd name="connsiteY9" fmla="*/ 13869 h 71260"/>
                <a:gd name="connsiteX10" fmla="*/ 4869 w 71260"/>
                <a:gd name="connsiteY10" fmla="*/ 35557 h 71260"/>
                <a:gd name="connsiteX11" fmla="*/ 13721 w 71260"/>
                <a:gd name="connsiteY11" fmla="*/ 57392 h 71260"/>
                <a:gd name="connsiteX12" fmla="*/ 35409 w 71260"/>
                <a:gd name="connsiteY12" fmla="*/ 66392 h 71260"/>
                <a:gd name="connsiteX13" fmla="*/ 57097 w 71260"/>
                <a:gd name="connsiteY13" fmla="*/ 57392 h 71260"/>
                <a:gd name="connsiteX14" fmla="*/ 66097 w 71260"/>
                <a:gd name="connsiteY14" fmla="*/ 35557 h 71260"/>
                <a:gd name="connsiteX15" fmla="*/ 57097 w 71260"/>
                <a:gd name="connsiteY15" fmla="*/ 13869 h 71260"/>
                <a:gd name="connsiteX16" fmla="*/ 35409 w 71260"/>
                <a:gd name="connsiteY16" fmla="*/ 4869 h 71260"/>
                <a:gd name="connsiteX17" fmla="*/ 13869 w 71260"/>
                <a:gd name="connsiteY17" fmla="*/ 13869 h 71260"/>
                <a:gd name="connsiteX18" fmla="*/ 34966 w 71260"/>
                <a:gd name="connsiteY18" fmla="*/ 15934 h 71260"/>
                <a:gd name="connsiteX19" fmla="*/ 45737 w 71260"/>
                <a:gd name="connsiteY19" fmla="*/ 17409 h 71260"/>
                <a:gd name="connsiteX20" fmla="*/ 51786 w 71260"/>
                <a:gd name="connsiteY20" fmla="*/ 27294 h 71260"/>
                <a:gd name="connsiteX21" fmla="*/ 47950 w 71260"/>
                <a:gd name="connsiteY21" fmla="*/ 34966 h 71260"/>
                <a:gd name="connsiteX22" fmla="*/ 42343 w 71260"/>
                <a:gd name="connsiteY22" fmla="*/ 36884 h 71260"/>
                <a:gd name="connsiteX23" fmla="*/ 48983 w 71260"/>
                <a:gd name="connsiteY23" fmla="*/ 40720 h 71260"/>
                <a:gd name="connsiteX24" fmla="*/ 51048 w 71260"/>
                <a:gd name="connsiteY24" fmla="*/ 46769 h 71260"/>
                <a:gd name="connsiteX25" fmla="*/ 51048 w 71260"/>
                <a:gd name="connsiteY25" fmla="*/ 49573 h 71260"/>
                <a:gd name="connsiteX26" fmla="*/ 51196 w 71260"/>
                <a:gd name="connsiteY26" fmla="*/ 52523 h 71260"/>
                <a:gd name="connsiteX27" fmla="*/ 51491 w 71260"/>
                <a:gd name="connsiteY27" fmla="*/ 54589 h 71260"/>
                <a:gd name="connsiteX28" fmla="*/ 51786 w 71260"/>
                <a:gd name="connsiteY28" fmla="*/ 55032 h 71260"/>
                <a:gd name="connsiteX29" fmla="*/ 45294 w 71260"/>
                <a:gd name="connsiteY29" fmla="*/ 55032 h 71260"/>
                <a:gd name="connsiteX30" fmla="*/ 45147 w 71260"/>
                <a:gd name="connsiteY30" fmla="*/ 54589 h 71260"/>
                <a:gd name="connsiteX31" fmla="*/ 45147 w 71260"/>
                <a:gd name="connsiteY31" fmla="*/ 54146 h 71260"/>
                <a:gd name="connsiteX32" fmla="*/ 44999 w 71260"/>
                <a:gd name="connsiteY32" fmla="*/ 52966 h 71260"/>
                <a:gd name="connsiteX33" fmla="*/ 44999 w 71260"/>
                <a:gd name="connsiteY33" fmla="*/ 49868 h 71260"/>
                <a:gd name="connsiteX34" fmla="*/ 41311 w 71260"/>
                <a:gd name="connsiteY34" fmla="*/ 40868 h 71260"/>
                <a:gd name="connsiteX35" fmla="*/ 33639 w 71260"/>
                <a:gd name="connsiteY35" fmla="*/ 39688 h 71260"/>
                <a:gd name="connsiteX36" fmla="*/ 28180 w 71260"/>
                <a:gd name="connsiteY36" fmla="*/ 39688 h 71260"/>
                <a:gd name="connsiteX37" fmla="*/ 28180 w 71260"/>
                <a:gd name="connsiteY37" fmla="*/ 55032 h 71260"/>
                <a:gd name="connsiteX38" fmla="*/ 21245 w 71260"/>
                <a:gd name="connsiteY38" fmla="*/ 55032 h 71260"/>
                <a:gd name="connsiteX39" fmla="*/ 21245 w 71260"/>
                <a:gd name="connsiteY39" fmla="*/ 15934 h 71260"/>
                <a:gd name="connsiteX40" fmla="*/ 34966 w 71260"/>
                <a:gd name="connsiteY40" fmla="*/ 15934 h 71260"/>
                <a:gd name="connsiteX41" fmla="*/ 42343 w 71260"/>
                <a:gd name="connsiteY41" fmla="*/ 21983 h 71260"/>
                <a:gd name="connsiteX42" fmla="*/ 33934 w 71260"/>
                <a:gd name="connsiteY42" fmla="*/ 20508 h 71260"/>
                <a:gd name="connsiteX43" fmla="*/ 28032 w 71260"/>
                <a:gd name="connsiteY43" fmla="*/ 20508 h 71260"/>
                <a:gd name="connsiteX44" fmla="*/ 28032 w 71260"/>
                <a:gd name="connsiteY44" fmla="*/ 34671 h 71260"/>
                <a:gd name="connsiteX45" fmla="*/ 34229 w 71260"/>
                <a:gd name="connsiteY45" fmla="*/ 34671 h 71260"/>
                <a:gd name="connsiteX46" fmla="*/ 40868 w 71260"/>
                <a:gd name="connsiteY46" fmla="*/ 33786 h 71260"/>
                <a:gd name="connsiteX47" fmla="*/ 44852 w 71260"/>
                <a:gd name="connsiteY47" fmla="*/ 27737 h 71260"/>
                <a:gd name="connsiteX48" fmla="*/ 42343 w 71260"/>
                <a:gd name="connsiteY48" fmla="*/ 21983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260" h="71260">
                  <a:moveTo>
                    <a:pt x="60786" y="60786"/>
                  </a:moveTo>
                  <a:cubicBezTo>
                    <a:pt x="53851" y="67720"/>
                    <a:pt x="45442" y="71261"/>
                    <a:pt x="35557" y="71261"/>
                  </a:cubicBezTo>
                  <a:cubicBezTo>
                    <a:pt x="25672" y="71261"/>
                    <a:pt x="17262" y="67720"/>
                    <a:pt x="10328" y="60786"/>
                  </a:cubicBezTo>
                  <a:cubicBezTo>
                    <a:pt x="3393" y="53851"/>
                    <a:pt x="0" y="45442"/>
                    <a:pt x="0" y="35557"/>
                  </a:cubicBezTo>
                  <a:cubicBezTo>
                    <a:pt x="0" y="25819"/>
                    <a:pt x="3541" y="17409"/>
                    <a:pt x="10475" y="10328"/>
                  </a:cubicBezTo>
                  <a:cubicBezTo>
                    <a:pt x="17409" y="3393"/>
                    <a:pt x="25819" y="0"/>
                    <a:pt x="35557" y="0"/>
                  </a:cubicBezTo>
                  <a:cubicBezTo>
                    <a:pt x="45442" y="0"/>
                    <a:pt x="53851" y="3541"/>
                    <a:pt x="60786" y="10328"/>
                  </a:cubicBezTo>
                  <a:cubicBezTo>
                    <a:pt x="67720" y="17262"/>
                    <a:pt x="71261" y="25672"/>
                    <a:pt x="71261" y="35557"/>
                  </a:cubicBezTo>
                  <a:cubicBezTo>
                    <a:pt x="71261" y="45442"/>
                    <a:pt x="67867" y="53851"/>
                    <a:pt x="60786" y="60786"/>
                  </a:cubicBezTo>
                  <a:moveTo>
                    <a:pt x="13869" y="13869"/>
                  </a:moveTo>
                  <a:cubicBezTo>
                    <a:pt x="7967" y="19770"/>
                    <a:pt x="4869" y="27147"/>
                    <a:pt x="4869" y="35557"/>
                  </a:cubicBezTo>
                  <a:cubicBezTo>
                    <a:pt x="4869" y="44114"/>
                    <a:pt x="7819" y="51343"/>
                    <a:pt x="13721" y="57392"/>
                  </a:cubicBezTo>
                  <a:cubicBezTo>
                    <a:pt x="19623" y="63441"/>
                    <a:pt x="26852" y="66392"/>
                    <a:pt x="35409" y="66392"/>
                  </a:cubicBezTo>
                  <a:cubicBezTo>
                    <a:pt x="43966" y="66392"/>
                    <a:pt x="51196" y="63441"/>
                    <a:pt x="57097" y="57392"/>
                  </a:cubicBezTo>
                  <a:cubicBezTo>
                    <a:pt x="62999" y="51343"/>
                    <a:pt x="66097" y="44114"/>
                    <a:pt x="66097" y="35557"/>
                  </a:cubicBezTo>
                  <a:cubicBezTo>
                    <a:pt x="66097" y="27147"/>
                    <a:pt x="63146" y="19918"/>
                    <a:pt x="57097" y="13869"/>
                  </a:cubicBezTo>
                  <a:cubicBezTo>
                    <a:pt x="51196" y="7820"/>
                    <a:pt x="43819" y="4869"/>
                    <a:pt x="35409" y="4869"/>
                  </a:cubicBezTo>
                  <a:cubicBezTo>
                    <a:pt x="27147" y="4869"/>
                    <a:pt x="19918" y="7820"/>
                    <a:pt x="13869" y="13869"/>
                  </a:cubicBezTo>
                  <a:moveTo>
                    <a:pt x="34966" y="15934"/>
                  </a:moveTo>
                  <a:cubicBezTo>
                    <a:pt x="39835" y="15934"/>
                    <a:pt x="43376" y="16377"/>
                    <a:pt x="45737" y="17409"/>
                  </a:cubicBezTo>
                  <a:cubicBezTo>
                    <a:pt x="49720" y="19032"/>
                    <a:pt x="51786" y="22426"/>
                    <a:pt x="51786" y="27294"/>
                  </a:cubicBezTo>
                  <a:cubicBezTo>
                    <a:pt x="51786" y="30835"/>
                    <a:pt x="50458" y="33344"/>
                    <a:pt x="47950" y="34966"/>
                  </a:cubicBezTo>
                  <a:cubicBezTo>
                    <a:pt x="46622" y="35852"/>
                    <a:pt x="44704" y="36442"/>
                    <a:pt x="42343" y="36884"/>
                  </a:cubicBezTo>
                  <a:cubicBezTo>
                    <a:pt x="45294" y="37327"/>
                    <a:pt x="47655" y="38655"/>
                    <a:pt x="48983" y="40720"/>
                  </a:cubicBezTo>
                  <a:cubicBezTo>
                    <a:pt x="50458" y="42786"/>
                    <a:pt x="51048" y="44851"/>
                    <a:pt x="51048" y="46769"/>
                  </a:cubicBezTo>
                  <a:lnTo>
                    <a:pt x="51048" y="49573"/>
                  </a:lnTo>
                  <a:cubicBezTo>
                    <a:pt x="51048" y="50458"/>
                    <a:pt x="51048" y="51491"/>
                    <a:pt x="51196" y="52523"/>
                  </a:cubicBezTo>
                  <a:cubicBezTo>
                    <a:pt x="51343" y="53556"/>
                    <a:pt x="51343" y="54294"/>
                    <a:pt x="51491" y="54589"/>
                  </a:cubicBezTo>
                  <a:lnTo>
                    <a:pt x="51786" y="55032"/>
                  </a:lnTo>
                  <a:lnTo>
                    <a:pt x="45294" y="55032"/>
                  </a:lnTo>
                  <a:cubicBezTo>
                    <a:pt x="45294" y="54884"/>
                    <a:pt x="45147" y="54737"/>
                    <a:pt x="45147" y="54589"/>
                  </a:cubicBezTo>
                  <a:cubicBezTo>
                    <a:pt x="45147" y="54441"/>
                    <a:pt x="45147" y="54294"/>
                    <a:pt x="45147" y="54146"/>
                  </a:cubicBezTo>
                  <a:lnTo>
                    <a:pt x="44999" y="52966"/>
                  </a:lnTo>
                  <a:lnTo>
                    <a:pt x="44999" y="49868"/>
                  </a:lnTo>
                  <a:cubicBezTo>
                    <a:pt x="44999" y="45294"/>
                    <a:pt x="43819" y="42343"/>
                    <a:pt x="41311" y="40868"/>
                  </a:cubicBezTo>
                  <a:cubicBezTo>
                    <a:pt x="39835" y="39983"/>
                    <a:pt x="37327" y="39688"/>
                    <a:pt x="33639" y="39688"/>
                  </a:cubicBezTo>
                  <a:lnTo>
                    <a:pt x="28180" y="39688"/>
                  </a:lnTo>
                  <a:lnTo>
                    <a:pt x="28180" y="55032"/>
                  </a:lnTo>
                  <a:lnTo>
                    <a:pt x="21245" y="55032"/>
                  </a:lnTo>
                  <a:lnTo>
                    <a:pt x="21245" y="15934"/>
                  </a:lnTo>
                  <a:lnTo>
                    <a:pt x="34966" y="15934"/>
                  </a:lnTo>
                  <a:close/>
                  <a:moveTo>
                    <a:pt x="42343" y="21983"/>
                  </a:moveTo>
                  <a:cubicBezTo>
                    <a:pt x="40573" y="20950"/>
                    <a:pt x="37770" y="20508"/>
                    <a:pt x="33934" y="20508"/>
                  </a:cubicBezTo>
                  <a:lnTo>
                    <a:pt x="28032" y="20508"/>
                  </a:lnTo>
                  <a:lnTo>
                    <a:pt x="28032" y="34671"/>
                  </a:lnTo>
                  <a:lnTo>
                    <a:pt x="34229" y="34671"/>
                  </a:lnTo>
                  <a:cubicBezTo>
                    <a:pt x="37180" y="34671"/>
                    <a:pt x="39393" y="34376"/>
                    <a:pt x="40868" y="33786"/>
                  </a:cubicBezTo>
                  <a:cubicBezTo>
                    <a:pt x="43524" y="32753"/>
                    <a:pt x="44852" y="30688"/>
                    <a:pt x="44852" y="27737"/>
                  </a:cubicBezTo>
                  <a:cubicBezTo>
                    <a:pt x="44999" y="24934"/>
                    <a:pt x="44114" y="23016"/>
                    <a:pt x="42343" y="21983"/>
                  </a:cubicBezTo>
                </a:path>
              </a:pathLst>
            </a:custGeom>
            <a:grpFill/>
            <a:ln w="1473" cap="flat">
              <a:noFill/>
              <a:prstDash val="solid"/>
              <a:miter/>
            </a:ln>
          </p:spPr>
          <p:txBody>
            <a:bodyPr rtlCol="0" anchor="ctr"/>
            <a:lstStyle/>
            <a:p>
              <a:endParaRPr lang="en-GB"/>
            </a:p>
          </p:txBody>
        </p:sp>
      </p:grpSp>
    </p:spTree>
    <p:extLst>
      <p:ext uri="{BB962C8B-B14F-4D97-AF65-F5344CB8AC3E}">
        <p14:creationId xmlns:p14="http://schemas.microsoft.com/office/powerpoint/2010/main" val="4048636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Flippe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D3188F-0D35-4E40-BABF-F580B417FDBE}"/>
              </a:ext>
            </a:extLst>
          </p:cNvPr>
          <p:cNvSpPr/>
          <p:nvPr userDrawn="1"/>
        </p:nvSpPr>
        <p:spPr>
          <a:xfrm>
            <a:off x="-1" y="0"/>
            <a:ext cx="12192001" cy="5514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grpSp>
        <p:nvGrpSpPr>
          <p:cNvPr id="2" name="Group 1">
            <a:extLst>
              <a:ext uri="{FF2B5EF4-FFF2-40B4-BE49-F238E27FC236}">
                <a16:creationId xmlns:a16="http://schemas.microsoft.com/office/drawing/2014/main" id="{5D069E9A-BA54-377E-6B62-5AACF39C8EE2}"/>
              </a:ext>
            </a:extLst>
          </p:cNvPr>
          <p:cNvGrpSpPr/>
          <p:nvPr userDrawn="1"/>
        </p:nvGrpSpPr>
        <p:grpSpPr>
          <a:xfrm>
            <a:off x="10524345" y="365879"/>
            <a:ext cx="1059762" cy="312779"/>
            <a:chOff x="635911" y="365879"/>
            <a:chExt cx="1059762" cy="312779"/>
          </a:xfrm>
          <a:solidFill>
            <a:schemeClr val="bg1"/>
          </a:solidFill>
        </p:grpSpPr>
        <p:sp>
          <p:nvSpPr>
            <p:cNvPr id="3" name="Freeform: Shape 2">
              <a:extLst>
                <a:ext uri="{FF2B5EF4-FFF2-40B4-BE49-F238E27FC236}">
                  <a16:creationId xmlns:a16="http://schemas.microsoft.com/office/drawing/2014/main" id="{E4293EDD-ECF6-3C72-C8F0-175B3CBD3C92}"/>
                </a:ext>
              </a:extLst>
            </p:cNvPr>
            <p:cNvSpPr/>
            <p:nvPr/>
          </p:nvSpPr>
          <p:spPr>
            <a:xfrm>
              <a:off x="635911" y="372518"/>
              <a:ext cx="284010" cy="301419"/>
            </a:xfrm>
            <a:custGeom>
              <a:avLst/>
              <a:gdLst>
                <a:gd name="connsiteX0" fmla="*/ 109178 w 284010"/>
                <a:gd name="connsiteY0" fmla="*/ 0 h 301419"/>
                <a:gd name="connsiteX1" fmla="*/ 85867 w 284010"/>
                <a:gd name="connsiteY1" fmla="*/ 121719 h 301419"/>
                <a:gd name="connsiteX2" fmla="*/ 208323 w 284010"/>
                <a:gd name="connsiteY2" fmla="*/ 121719 h 301419"/>
                <a:gd name="connsiteX3" fmla="*/ 231634 w 284010"/>
                <a:gd name="connsiteY3" fmla="*/ 0 h 301419"/>
                <a:gd name="connsiteX4" fmla="*/ 284010 w 284010"/>
                <a:gd name="connsiteY4" fmla="*/ 0 h 301419"/>
                <a:gd name="connsiteX5" fmla="*/ 226766 w 284010"/>
                <a:gd name="connsiteY5" fmla="*/ 301420 h 301419"/>
                <a:gd name="connsiteX6" fmla="*/ 174390 w 284010"/>
                <a:gd name="connsiteY6" fmla="*/ 301420 h 301419"/>
                <a:gd name="connsiteX7" fmla="*/ 199914 w 284010"/>
                <a:gd name="connsiteY7" fmla="*/ 167750 h 301419"/>
                <a:gd name="connsiteX8" fmla="*/ 77310 w 284010"/>
                <a:gd name="connsiteY8" fmla="*/ 167750 h 301419"/>
                <a:gd name="connsiteX9" fmla="*/ 51933 w 284010"/>
                <a:gd name="connsiteY9" fmla="*/ 301420 h 301419"/>
                <a:gd name="connsiteX10" fmla="*/ 0 w 284010"/>
                <a:gd name="connsiteY10" fmla="*/ 301420 h 301419"/>
                <a:gd name="connsiteX11" fmla="*/ 57245 w 284010"/>
                <a:gd name="connsiteY11" fmla="*/ 0 h 30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010" h="301419">
                  <a:moveTo>
                    <a:pt x="109178" y="0"/>
                  </a:moveTo>
                  <a:lnTo>
                    <a:pt x="85867" y="121719"/>
                  </a:lnTo>
                  <a:lnTo>
                    <a:pt x="208323" y="121719"/>
                  </a:lnTo>
                  <a:lnTo>
                    <a:pt x="231634" y="0"/>
                  </a:lnTo>
                  <a:lnTo>
                    <a:pt x="284010" y="0"/>
                  </a:lnTo>
                  <a:lnTo>
                    <a:pt x="226766" y="301420"/>
                  </a:lnTo>
                  <a:lnTo>
                    <a:pt x="174390" y="301420"/>
                  </a:lnTo>
                  <a:lnTo>
                    <a:pt x="199914" y="167750"/>
                  </a:lnTo>
                  <a:lnTo>
                    <a:pt x="77310" y="167750"/>
                  </a:lnTo>
                  <a:lnTo>
                    <a:pt x="51933" y="301420"/>
                  </a:lnTo>
                  <a:lnTo>
                    <a:pt x="0" y="301420"/>
                  </a:lnTo>
                  <a:lnTo>
                    <a:pt x="57245" y="0"/>
                  </a:lnTo>
                  <a:close/>
                </a:path>
              </a:pathLst>
            </a:custGeom>
            <a:grpFill/>
            <a:ln w="1473"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CD420E04-77BE-FE42-4569-9AC52AA61826}"/>
                </a:ext>
              </a:extLst>
            </p:cNvPr>
            <p:cNvSpPr/>
            <p:nvPr/>
          </p:nvSpPr>
          <p:spPr>
            <a:xfrm>
              <a:off x="911511" y="365879"/>
              <a:ext cx="108587" cy="308058"/>
            </a:xfrm>
            <a:custGeom>
              <a:avLst/>
              <a:gdLst>
                <a:gd name="connsiteX0" fmla="*/ 0 w 108587"/>
                <a:gd name="connsiteY0" fmla="*/ 308059 h 308058"/>
                <a:gd name="connsiteX1" fmla="*/ 41606 w 108587"/>
                <a:gd name="connsiteY1" fmla="*/ 90293 h 308058"/>
                <a:gd name="connsiteX2" fmla="*/ 93539 w 108587"/>
                <a:gd name="connsiteY2" fmla="*/ 90293 h 308058"/>
                <a:gd name="connsiteX3" fmla="*/ 52376 w 108587"/>
                <a:gd name="connsiteY3" fmla="*/ 308059 h 308058"/>
                <a:gd name="connsiteX4" fmla="*/ 0 w 108587"/>
                <a:gd name="connsiteY4" fmla="*/ 308059 h 308058"/>
                <a:gd name="connsiteX5" fmla="*/ 75982 w 108587"/>
                <a:gd name="connsiteY5" fmla="*/ 59015 h 308058"/>
                <a:gd name="connsiteX6" fmla="*/ 49573 w 108587"/>
                <a:gd name="connsiteY6" fmla="*/ 31278 h 308058"/>
                <a:gd name="connsiteX7" fmla="*/ 80851 w 108587"/>
                <a:gd name="connsiteY7" fmla="*/ 0 h 308058"/>
                <a:gd name="connsiteX8" fmla="*/ 108588 w 108587"/>
                <a:gd name="connsiteY8" fmla="*/ 27737 h 308058"/>
                <a:gd name="connsiteX9" fmla="*/ 76425 w 108587"/>
                <a:gd name="connsiteY9" fmla="*/ 59015 h 308058"/>
                <a:gd name="connsiteX10" fmla="*/ 75982 w 108587"/>
                <a:gd name="connsiteY10" fmla="*/ 59015 h 30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87" h="308058">
                  <a:moveTo>
                    <a:pt x="0" y="308059"/>
                  </a:moveTo>
                  <a:lnTo>
                    <a:pt x="41606" y="90293"/>
                  </a:lnTo>
                  <a:lnTo>
                    <a:pt x="93539" y="90293"/>
                  </a:lnTo>
                  <a:lnTo>
                    <a:pt x="52376" y="308059"/>
                  </a:lnTo>
                  <a:lnTo>
                    <a:pt x="0" y="308059"/>
                  </a:lnTo>
                  <a:close/>
                  <a:moveTo>
                    <a:pt x="75982" y="59015"/>
                  </a:moveTo>
                  <a:cubicBezTo>
                    <a:pt x="60343" y="59015"/>
                    <a:pt x="49573" y="47802"/>
                    <a:pt x="49573" y="31278"/>
                  </a:cubicBezTo>
                  <a:cubicBezTo>
                    <a:pt x="49573" y="12983"/>
                    <a:pt x="63884" y="0"/>
                    <a:pt x="80851" y="0"/>
                  </a:cubicBezTo>
                  <a:cubicBezTo>
                    <a:pt x="97375" y="0"/>
                    <a:pt x="108588" y="11213"/>
                    <a:pt x="108588" y="27737"/>
                  </a:cubicBezTo>
                  <a:cubicBezTo>
                    <a:pt x="108145" y="46917"/>
                    <a:pt x="93834" y="59015"/>
                    <a:pt x="76425" y="59015"/>
                  </a:cubicBezTo>
                  <a:lnTo>
                    <a:pt x="75982" y="59015"/>
                  </a:lnTo>
                  <a:close/>
                </a:path>
              </a:pathLst>
            </a:custGeom>
            <a:grpFill/>
            <a:ln w="147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1992D3D-5EDD-09F8-8072-63C87EA50EE6}"/>
                </a:ext>
              </a:extLst>
            </p:cNvPr>
            <p:cNvSpPr/>
            <p:nvPr/>
          </p:nvSpPr>
          <p:spPr>
            <a:xfrm>
              <a:off x="1007853" y="368239"/>
              <a:ext cx="216142" cy="310419"/>
            </a:xfrm>
            <a:custGeom>
              <a:avLst/>
              <a:gdLst>
                <a:gd name="connsiteX0" fmla="*/ 18147 w 216142"/>
                <a:gd name="connsiteY0" fmla="*/ 246240 h 310419"/>
                <a:gd name="connsiteX1" fmla="*/ 86162 w 216142"/>
                <a:gd name="connsiteY1" fmla="*/ 265420 h 310419"/>
                <a:gd name="connsiteX2" fmla="*/ 141636 w 216142"/>
                <a:gd name="connsiteY2" fmla="*/ 220716 h 310419"/>
                <a:gd name="connsiteX3" fmla="*/ 99588 w 216142"/>
                <a:gd name="connsiteY3" fmla="*/ 172029 h 310419"/>
                <a:gd name="connsiteX4" fmla="*/ 38212 w 216142"/>
                <a:gd name="connsiteY4" fmla="*/ 93391 h 310419"/>
                <a:gd name="connsiteX5" fmla="*/ 149161 w 216142"/>
                <a:gd name="connsiteY5" fmla="*/ 0 h 310419"/>
                <a:gd name="connsiteX6" fmla="*/ 216143 w 216142"/>
                <a:gd name="connsiteY6" fmla="*/ 15196 h 310419"/>
                <a:gd name="connsiteX7" fmla="*/ 199176 w 216142"/>
                <a:gd name="connsiteY7" fmla="*/ 58130 h 310419"/>
                <a:gd name="connsiteX8" fmla="*/ 144587 w 216142"/>
                <a:gd name="connsiteY8" fmla="*/ 44704 h 310419"/>
                <a:gd name="connsiteX9" fmla="*/ 92654 w 216142"/>
                <a:gd name="connsiteY9" fmla="*/ 84097 h 310419"/>
                <a:gd name="connsiteX10" fmla="*/ 137800 w 216142"/>
                <a:gd name="connsiteY10" fmla="*/ 132784 h 310419"/>
                <a:gd name="connsiteX11" fmla="*/ 196373 w 216142"/>
                <a:gd name="connsiteY11" fmla="*/ 212897 h 310419"/>
                <a:gd name="connsiteX12" fmla="*/ 80113 w 216142"/>
                <a:gd name="connsiteY12" fmla="*/ 310419 h 310419"/>
                <a:gd name="connsiteX13" fmla="*/ 0 w 216142"/>
                <a:gd name="connsiteY13" fmla="*/ 289469 h 310419"/>
                <a:gd name="connsiteX14" fmla="*/ 18147 w 216142"/>
                <a:gd name="connsiteY14" fmla="*/ 246240 h 31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142" h="310419">
                  <a:moveTo>
                    <a:pt x="18147" y="246240"/>
                  </a:moveTo>
                  <a:cubicBezTo>
                    <a:pt x="35557" y="257453"/>
                    <a:pt x="59753" y="265420"/>
                    <a:pt x="86162" y="265420"/>
                  </a:cubicBezTo>
                  <a:cubicBezTo>
                    <a:pt x="115227" y="265420"/>
                    <a:pt x="141636" y="249781"/>
                    <a:pt x="141636" y="220716"/>
                  </a:cubicBezTo>
                  <a:cubicBezTo>
                    <a:pt x="141636" y="201094"/>
                    <a:pt x="128653" y="187668"/>
                    <a:pt x="99588" y="172029"/>
                  </a:cubicBezTo>
                  <a:cubicBezTo>
                    <a:pt x="64622" y="153292"/>
                    <a:pt x="38212" y="129538"/>
                    <a:pt x="38212" y="93391"/>
                  </a:cubicBezTo>
                  <a:cubicBezTo>
                    <a:pt x="38212" y="35704"/>
                    <a:pt x="88375" y="0"/>
                    <a:pt x="149161" y="0"/>
                  </a:cubicBezTo>
                  <a:cubicBezTo>
                    <a:pt x="182652" y="0"/>
                    <a:pt x="204192" y="8115"/>
                    <a:pt x="216143" y="15196"/>
                  </a:cubicBezTo>
                  <a:lnTo>
                    <a:pt x="199176" y="58130"/>
                  </a:lnTo>
                  <a:cubicBezTo>
                    <a:pt x="189291" y="52819"/>
                    <a:pt x="169226" y="44261"/>
                    <a:pt x="144587" y="44704"/>
                  </a:cubicBezTo>
                  <a:cubicBezTo>
                    <a:pt x="111539" y="44704"/>
                    <a:pt x="92654" y="63884"/>
                    <a:pt x="92654" y="84097"/>
                  </a:cubicBezTo>
                  <a:cubicBezTo>
                    <a:pt x="92654" y="104604"/>
                    <a:pt x="109621" y="117145"/>
                    <a:pt x="137800" y="132784"/>
                  </a:cubicBezTo>
                  <a:cubicBezTo>
                    <a:pt x="174537" y="151964"/>
                    <a:pt x="196373" y="176160"/>
                    <a:pt x="196373" y="212897"/>
                  </a:cubicBezTo>
                  <a:cubicBezTo>
                    <a:pt x="196373" y="273240"/>
                    <a:pt x="147243" y="310419"/>
                    <a:pt x="80113" y="310419"/>
                  </a:cubicBezTo>
                  <a:cubicBezTo>
                    <a:pt x="43376" y="309977"/>
                    <a:pt x="13426" y="299649"/>
                    <a:pt x="0" y="289469"/>
                  </a:cubicBezTo>
                  <a:lnTo>
                    <a:pt x="18147" y="246240"/>
                  </a:lnTo>
                  <a:close/>
                </a:path>
              </a:pathLst>
            </a:custGeom>
            <a:grpFill/>
            <a:ln w="147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BEFB22A-F663-6DE7-4B37-11FE977996A7}"/>
                </a:ext>
              </a:extLst>
            </p:cNvPr>
            <p:cNvSpPr/>
            <p:nvPr/>
          </p:nvSpPr>
          <p:spPr>
            <a:xfrm>
              <a:off x="1229160" y="372665"/>
              <a:ext cx="224404" cy="301272"/>
            </a:xfrm>
            <a:custGeom>
              <a:avLst/>
              <a:gdLst>
                <a:gd name="connsiteX0" fmla="*/ 186045 w 224404"/>
                <a:gd name="connsiteY0" fmla="*/ 167160 h 301272"/>
                <a:gd name="connsiteX1" fmla="*/ 77752 w 224404"/>
                <a:gd name="connsiteY1" fmla="*/ 167160 h 301272"/>
                <a:gd name="connsiteX2" fmla="*/ 60786 w 224404"/>
                <a:gd name="connsiteY2" fmla="*/ 257011 h 301272"/>
                <a:gd name="connsiteX3" fmla="*/ 182357 w 224404"/>
                <a:gd name="connsiteY3" fmla="*/ 257011 h 301272"/>
                <a:gd name="connsiteX4" fmla="*/ 173947 w 224404"/>
                <a:gd name="connsiteY4" fmla="*/ 301272 h 301272"/>
                <a:gd name="connsiteX5" fmla="*/ 0 w 224404"/>
                <a:gd name="connsiteY5" fmla="*/ 301272 h 301272"/>
                <a:gd name="connsiteX6" fmla="*/ 57245 w 224404"/>
                <a:gd name="connsiteY6" fmla="*/ 0 h 301272"/>
                <a:gd name="connsiteX7" fmla="*/ 224405 w 224404"/>
                <a:gd name="connsiteY7" fmla="*/ 0 h 301272"/>
                <a:gd name="connsiteX8" fmla="*/ 215995 w 224404"/>
                <a:gd name="connsiteY8" fmla="*/ 44114 h 301272"/>
                <a:gd name="connsiteX9" fmla="*/ 101063 w 224404"/>
                <a:gd name="connsiteY9" fmla="*/ 44114 h 301272"/>
                <a:gd name="connsiteX10" fmla="*/ 85867 w 224404"/>
                <a:gd name="connsiteY10" fmla="*/ 123342 h 301272"/>
                <a:gd name="connsiteX11" fmla="*/ 194455 w 224404"/>
                <a:gd name="connsiteY11" fmla="*/ 12334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404" h="301272">
                  <a:moveTo>
                    <a:pt x="186045" y="167160"/>
                  </a:moveTo>
                  <a:lnTo>
                    <a:pt x="77752" y="167160"/>
                  </a:lnTo>
                  <a:lnTo>
                    <a:pt x="60786" y="257011"/>
                  </a:lnTo>
                  <a:lnTo>
                    <a:pt x="182357" y="257011"/>
                  </a:lnTo>
                  <a:lnTo>
                    <a:pt x="173947" y="301272"/>
                  </a:lnTo>
                  <a:lnTo>
                    <a:pt x="0" y="301272"/>
                  </a:lnTo>
                  <a:lnTo>
                    <a:pt x="57245" y="0"/>
                  </a:lnTo>
                  <a:lnTo>
                    <a:pt x="224405" y="0"/>
                  </a:lnTo>
                  <a:lnTo>
                    <a:pt x="215995" y="44114"/>
                  </a:lnTo>
                  <a:lnTo>
                    <a:pt x="101063" y="44114"/>
                  </a:lnTo>
                  <a:lnTo>
                    <a:pt x="85867" y="123342"/>
                  </a:lnTo>
                  <a:lnTo>
                    <a:pt x="194455" y="123342"/>
                  </a:lnTo>
                  <a:close/>
                </a:path>
              </a:pathLst>
            </a:custGeom>
            <a:grpFill/>
            <a:ln w="147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B66681F-60DD-AAEE-E66D-E1AD43C2E3A4}"/>
                </a:ext>
              </a:extLst>
            </p:cNvPr>
            <p:cNvSpPr/>
            <p:nvPr/>
          </p:nvSpPr>
          <p:spPr>
            <a:xfrm>
              <a:off x="1467138" y="372665"/>
              <a:ext cx="228535" cy="301272"/>
            </a:xfrm>
            <a:custGeom>
              <a:avLst/>
              <a:gdLst>
                <a:gd name="connsiteX0" fmla="*/ 83211 w 228535"/>
                <a:gd name="connsiteY0" fmla="*/ 45589 h 301272"/>
                <a:gd name="connsiteX1" fmla="*/ 0 w 228535"/>
                <a:gd name="connsiteY1" fmla="*/ 45589 h 301272"/>
                <a:gd name="connsiteX2" fmla="*/ 8852 w 228535"/>
                <a:gd name="connsiteY2" fmla="*/ 0 h 301272"/>
                <a:gd name="connsiteX3" fmla="*/ 228536 w 228535"/>
                <a:gd name="connsiteY3" fmla="*/ 0 h 301272"/>
                <a:gd name="connsiteX4" fmla="*/ 219536 w 228535"/>
                <a:gd name="connsiteY4" fmla="*/ 45589 h 301272"/>
                <a:gd name="connsiteX5" fmla="*/ 135440 w 228535"/>
                <a:gd name="connsiteY5" fmla="*/ 45589 h 301272"/>
                <a:gd name="connsiteX6" fmla="*/ 87195 w 228535"/>
                <a:gd name="connsiteY6" fmla="*/ 301272 h 301272"/>
                <a:gd name="connsiteX7" fmla="*/ 34819 w 228535"/>
                <a:gd name="connsiteY7" fmla="*/ 30127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35" h="301272">
                  <a:moveTo>
                    <a:pt x="83211" y="45589"/>
                  </a:moveTo>
                  <a:lnTo>
                    <a:pt x="0" y="45589"/>
                  </a:lnTo>
                  <a:lnTo>
                    <a:pt x="8852" y="0"/>
                  </a:lnTo>
                  <a:lnTo>
                    <a:pt x="228536" y="0"/>
                  </a:lnTo>
                  <a:lnTo>
                    <a:pt x="219536" y="45589"/>
                  </a:lnTo>
                  <a:lnTo>
                    <a:pt x="135440" y="45589"/>
                  </a:lnTo>
                  <a:lnTo>
                    <a:pt x="87195" y="301272"/>
                  </a:lnTo>
                  <a:lnTo>
                    <a:pt x="34819" y="301272"/>
                  </a:lnTo>
                  <a:close/>
                </a:path>
              </a:pathLst>
            </a:custGeom>
            <a:grpFill/>
            <a:ln w="147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754FE60-3A17-9957-3B07-EECD287F542A}"/>
                </a:ext>
              </a:extLst>
            </p:cNvPr>
            <p:cNvSpPr/>
            <p:nvPr/>
          </p:nvSpPr>
          <p:spPr>
            <a:xfrm>
              <a:off x="1611873" y="601496"/>
              <a:ext cx="71260" cy="71260"/>
            </a:xfrm>
            <a:custGeom>
              <a:avLst/>
              <a:gdLst>
                <a:gd name="connsiteX0" fmla="*/ 60786 w 71260"/>
                <a:gd name="connsiteY0" fmla="*/ 60786 h 71260"/>
                <a:gd name="connsiteX1" fmla="*/ 35557 w 71260"/>
                <a:gd name="connsiteY1" fmla="*/ 71261 h 71260"/>
                <a:gd name="connsiteX2" fmla="*/ 10328 w 71260"/>
                <a:gd name="connsiteY2" fmla="*/ 60786 h 71260"/>
                <a:gd name="connsiteX3" fmla="*/ 0 w 71260"/>
                <a:gd name="connsiteY3" fmla="*/ 35557 h 71260"/>
                <a:gd name="connsiteX4" fmla="*/ 10475 w 71260"/>
                <a:gd name="connsiteY4" fmla="*/ 10328 h 71260"/>
                <a:gd name="connsiteX5" fmla="*/ 35557 w 71260"/>
                <a:gd name="connsiteY5" fmla="*/ 0 h 71260"/>
                <a:gd name="connsiteX6" fmla="*/ 60786 w 71260"/>
                <a:gd name="connsiteY6" fmla="*/ 10328 h 71260"/>
                <a:gd name="connsiteX7" fmla="*/ 71261 w 71260"/>
                <a:gd name="connsiteY7" fmla="*/ 35557 h 71260"/>
                <a:gd name="connsiteX8" fmla="*/ 60786 w 71260"/>
                <a:gd name="connsiteY8" fmla="*/ 60786 h 71260"/>
                <a:gd name="connsiteX9" fmla="*/ 13869 w 71260"/>
                <a:gd name="connsiteY9" fmla="*/ 13869 h 71260"/>
                <a:gd name="connsiteX10" fmla="*/ 4869 w 71260"/>
                <a:gd name="connsiteY10" fmla="*/ 35557 h 71260"/>
                <a:gd name="connsiteX11" fmla="*/ 13721 w 71260"/>
                <a:gd name="connsiteY11" fmla="*/ 57392 h 71260"/>
                <a:gd name="connsiteX12" fmla="*/ 35409 w 71260"/>
                <a:gd name="connsiteY12" fmla="*/ 66392 h 71260"/>
                <a:gd name="connsiteX13" fmla="*/ 57097 w 71260"/>
                <a:gd name="connsiteY13" fmla="*/ 57392 h 71260"/>
                <a:gd name="connsiteX14" fmla="*/ 66097 w 71260"/>
                <a:gd name="connsiteY14" fmla="*/ 35557 h 71260"/>
                <a:gd name="connsiteX15" fmla="*/ 57097 w 71260"/>
                <a:gd name="connsiteY15" fmla="*/ 13869 h 71260"/>
                <a:gd name="connsiteX16" fmla="*/ 35409 w 71260"/>
                <a:gd name="connsiteY16" fmla="*/ 4869 h 71260"/>
                <a:gd name="connsiteX17" fmla="*/ 13869 w 71260"/>
                <a:gd name="connsiteY17" fmla="*/ 13869 h 71260"/>
                <a:gd name="connsiteX18" fmla="*/ 34966 w 71260"/>
                <a:gd name="connsiteY18" fmla="*/ 15934 h 71260"/>
                <a:gd name="connsiteX19" fmla="*/ 45737 w 71260"/>
                <a:gd name="connsiteY19" fmla="*/ 17409 h 71260"/>
                <a:gd name="connsiteX20" fmla="*/ 51786 w 71260"/>
                <a:gd name="connsiteY20" fmla="*/ 27294 h 71260"/>
                <a:gd name="connsiteX21" fmla="*/ 47950 w 71260"/>
                <a:gd name="connsiteY21" fmla="*/ 34966 h 71260"/>
                <a:gd name="connsiteX22" fmla="*/ 42343 w 71260"/>
                <a:gd name="connsiteY22" fmla="*/ 36884 h 71260"/>
                <a:gd name="connsiteX23" fmla="*/ 48983 w 71260"/>
                <a:gd name="connsiteY23" fmla="*/ 40720 h 71260"/>
                <a:gd name="connsiteX24" fmla="*/ 51048 w 71260"/>
                <a:gd name="connsiteY24" fmla="*/ 46769 h 71260"/>
                <a:gd name="connsiteX25" fmla="*/ 51048 w 71260"/>
                <a:gd name="connsiteY25" fmla="*/ 49573 h 71260"/>
                <a:gd name="connsiteX26" fmla="*/ 51196 w 71260"/>
                <a:gd name="connsiteY26" fmla="*/ 52523 h 71260"/>
                <a:gd name="connsiteX27" fmla="*/ 51491 w 71260"/>
                <a:gd name="connsiteY27" fmla="*/ 54589 h 71260"/>
                <a:gd name="connsiteX28" fmla="*/ 51786 w 71260"/>
                <a:gd name="connsiteY28" fmla="*/ 55032 h 71260"/>
                <a:gd name="connsiteX29" fmla="*/ 45294 w 71260"/>
                <a:gd name="connsiteY29" fmla="*/ 55032 h 71260"/>
                <a:gd name="connsiteX30" fmla="*/ 45147 w 71260"/>
                <a:gd name="connsiteY30" fmla="*/ 54589 h 71260"/>
                <a:gd name="connsiteX31" fmla="*/ 45147 w 71260"/>
                <a:gd name="connsiteY31" fmla="*/ 54146 h 71260"/>
                <a:gd name="connsiteX32" fmla="*/ 44999 w 71260"/>
                <a:gd name="connsiteY32" fmla="*/ 52966 h 71260"/>
                <a:gd name="connsiteX33" fmla="*/ 44999 w 71260"/>
                <a:gd name="connsiteY33" fmla="*/ 49868 h 71260"/>
                <a:gd name="connsiteX34" fmla="*/ 41311 w 71260"/>
                <a:gd name="connsiteY34" fmla="*/ 40868 h 71260"/>
                <a:gd name="connsiteX35" fmla="*/ 33639 w 71260"/>
                <a:gd name="connsiteY35" fmla="*/ 39688 h 71260"/>
                <a:gd name="connsiteX36" fmla="*/ 28180 w 71260"/>
                <a:gd name="connsiteY36" fmla="*/ 39688 h 71260"/>
                <a:gd name="connsiteX37" fmla="*/ 28180 w 71260"/>
                <a:gd name="connsiteY37" fmla="*/ 55032 h 71260"/>
                <a:gd name="connsiteX38" fmla="*/ 21245 w 71260"/>
                <a:gd name="connsiteY38" fmla="*/ 55032 h 71260"/>
                <a:gd name="connsiteX39" fmla="*/ 21245 w 71260"/>
                <a:gd name="connsiteY39" fmla="*/ 15934 h 71260"/>
                <a:gd name="connsiteX40" fmla="*/ 34966 w 71260"/>
                <a:gd name="connsiteY40" fmla="*/ 15934 h 71260"/>
                <a:gd name="connsiteX41" fmla="*/ 42343 w 71260"/>
                <a:gd name="connsiteY41" fmla="*/ 21983 h 71260"/>
                <a:gd name="connsiteX42" fmla="*/ 33934 w 71260"/>
                <a:gd name="connsiteY42" fmla="*/ 20508 h 71260"/>
                <a:gd name="connsiteX43" fmla="*/ 28032 w 71260"/>
                <a:gd name="connsiteY43" fmla="*/ 20508 h 71260"/>
                <a:gd name="connsiteX44" fmla="*/ 28032 w 71260"/>
                <a:gd name="connsiteY44" fmla="*/ 34671 h 71260"/>
                <a:gd name="connsiteX45" fmla="*/ 34229 w 71260"/>
                <a:gd name="connsiteY45" fmla="*/ 34671 h 71260"/>
                <a:gd name="connsiteX46" fmla="*/ 40868 w 71260"/>
                <a:gd name="connsiteY46" fmla="*/ 33786 h 71260"/>
                <a:gd name="connsiteX47" fmla="*/ 44852 w 71260"/>
                <a:gd name="connsiteY47" fmla="*/ 27737 h 71260"/>
                <a:gd name="connsiteX48" fmla="*/ 42343 w 71260"/>
                <a:gd name="connsiteY48" fmla="*/ 21983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260" h="71260">
                  <a:moveTo>
                    <a:pt x="60786" y="60786"/>
                  </a:moveTo>
                  <a:cubicBezTo>
                    <a:pt x="53851" y="67720"/>
                    <a:pt x="45442" y="71261"/>
                    <a:pt x="35557" y="71261"/>
                  </a:cubicBezTo>
                  <a:cubicBezTo>
                    <a:pt x="25672" y="71261"/>
                    <a:pt x="17262" y="67720"/>
                    <a:pt x="10328" y="60786"/>
                  </a:cubicBezTo>
                  <a:cubicBezTo>
                    <a:pt x="3393" y="53851"/>
                    <a:pt x="0" y="45442"/>
                    <a:pt x="0" y="35557"/>
                  </a:cubicBezTo>
                  <a:cubicBezTo>
                    <a:pt x="0" y="25819"/>
                    <a:pt x="3541" y="17409"/>
                    <a:pt x="10475" y="10328"/>
                  </a:cubicBezTo>
                  <a:cubicBezTo>
                    <a:pt x="17409" y="3393"/>
                    <a:pt x="25819" y="0"/>
                    <a:pt x="35557" y="0"/>
                  </a:cubicBezTo>
                  <a:cubicBezTo>
                    <a:pt x="45442" y="0"/>
                    <a:pt x="53851" y="3541"/>
                    <a:pt x="60786" y="10328"/>
                  </a:cubicBezTo>
                  <a:cubicBezTo>
                    <a:pt x="67720" y="17262"/>
                    <a:pt x="71261" y="25672"/>
                    <a:pt x="71261" y="35557"/>
                  </a:cubicBezTo>
                  <a:cubicBezTo>
                    <a:pt x="71261" y="45442"/>
                    <a:pt x="67867" y="53851"/>
                    <a:pt x="60786" y="60786"/>
                  </a:cubicBezTo>
                  <a:moveTo>
                    <a:pt x="13869" y="13869"/>
                  </a:moveTo>
                  <a:cubicBezTo>
                    <a:pt x="7967" y="19770"/>
                    <a:pt x="4869" y="27147"/>
                    <a:pt x="4869" y="35557"/>
                  </a:cubicBezTo>
                  <a:cubicBezTo>
                    <a:pt x="4869" y="44114"/>
                    <a:pt x="7819" y="51343"/>
                    <a:pt x="13721" y="57392"/>
                  </a:cubicBezTo>
                  <a:cubicBezTo>
                    <a:pt x="19623" y="63441"/>
                    <a:pt x="26852" y="66392"/>
                    <a:pt x="35409" y="66392"/>
                  </a:cubicBezTo>
                  <a:cubicBezTo>
                    <a:pt x="43966" y="66392"/>
                    <a:pt x="51196" y="63441"/>
                    <a:pt x="57097" y="57392"/>
                  </a:cubicBezTo>
                  <a:cubicBezTo>
                    <a:pt x="62999" y="51343"/>
                    <a:pt x="66097" y="44114"/>
                    <a:pt x="66097" y="35557"/>
                  </a:cubicBezTo>
                  <a:cubicBezTo>
                    <a:pt x="66097" y="27147"/>
                    <a:pt x="63146" y="19918"/>
                    <a:pt x="57097" y="13869"/>
                  </a:cubicBezTo>
                  <a:cubicBezTo>
                    <a:pt x="51196" y="7820"/>
                    <a:pt x="43819" y="4869"/>
                    <a:pt x="35409" y="4869"/>
                  </a:cubicBezTo>
                  <a:cubicBezTo>
                    <a:pt x="27147" y="4869"/>
                    <a:pt x="19918" y="7820"/>
                    <a:pt x="13869" y="13869"/>
                  </a:cubicBezTo>
                  <a:moveTo>
                    <a:pt x="34966" y="15934"/>
                  </a:moveTo>
                  <a:cubicBezTo>
                    <a:pt x="39835" y="15934"/>
                    <a:pt x="43376" y="16377"/>
                    <a:pt x="45737" y="17409"/>
                  </a:cubicBezTo>
                  <a:cubicBezTo>
                    <a:pt x="49720" y="19032"/>
                    <a:pt x="51786" y="22426"/>
                    <a:pt x="51786" y="27294"/>
                  </a:cubicBezTo>
                  <a:cubicBezTo>
                    <a:pt x="51786" y="30835"/>
                    <a:pt x="50458" y="33344"/>
                    <a:pt x="47950" y="34966"/>
                  </a:cubicBezTo>
                  <a:cubicBezTo>
                    <a:pt x="46622" y="35852"/>
                    <a:pt x="44704" y="36442"/>
                    <a:pt x="42343" y="36884"/>
                  </a:cubicBezTo>
                  <a:cubicBezTo>
                    <a:pt x="45294" y="37327"/>
                    <a:pt x="47655" y="38655"/>
                    <a:pt x="48983" y="40720"/>
                  </a:cubicBezTo>
                  <a:cubicBezTo>
                    <a:pt x="50458" y="42786"/>
                    <a:pt x="51048" y="44851"/>
                    <a:pt x="51048" y="46769"/>
                  </a:cubicBezTo>
                  <a:lnTo>
                    <a:pt x="51048" y="49573"/>
                  </a:lnTo>
                  <a:cubicBezTo>
                    <a:pt x="51048" y="50458"/>
                    <a:pt x="51048" y="51491"/>
                    <a:pt x="51196" y="52523"/>
                  </a:cubicBezTo>
                  <a:cubicBezTo>
                    <a:pt x="51343" y="53556"/>
                    <a:pt x="51343" y="54294"/>
                    <a:pt x="51491" y="54589"/>
                  </a:cubicBezTo>
                  <a:lnTo>
                    <a:pt x="51786" y="55032"/>
                  </a:lnTo>
                  <a:lnTo>
                    <a:pt x="45294" y="55032"/>
                  </a:lnTo>
                  <a:cubicBezTo>
                    <a:pt x="45294" y="54884"/>
                    <a:pt x="45147" y="54737"/>
                    <a:pt x="45147" y="54589"/>
                  </a:cubicBezTo>
                  <a:cubicBezTo>
                    <a:pt x="45147" y="54441"/>
                    <a:pt x="45147" y="54294"/>
                    <a:pt x="45147" y="54146"/>
                  </a:cubicBezTo>
                  <a:lnTo>
                    <a:pt x="44999" y="52966"/>
                  </a:lnTo>
                  <a:lnTo>
                    <a:pt x="44999" y="49868"/>
                  </a:lnTo>
                  <a:cubicBezTo>
                    <a:pt x="44999" y="45294"/>
                    <a:pt x="43819" y="42343"/>
                    <a:pt x="41311" y="40868"/>
                  </a:cubicBezTo>
                  <a:cubicBezTo>
                    <a:pt x="39835" y="39983"/>
                    <a:pt x="37327" y="39688"/>
                    <a:pt x="33639" y="39688"/>
                  </a:cubicBezTo>
                  <a:lnTo>
                    <a:pt x="28180" y="39688"/>
                  </a:lnTo>
                  <a:lnTo>
                    <a:pt x="28180" y="55032"/>
                  </a:lnTo>
                  <a:lnTo>
                    <a:pt x="21245" y="55032"/>
                  </a:lnTo>
                  <a:lnTo>
                    <a:pt x="21245" y="15934"/>
                  </a:lnTo>
                  <a:lnTo>
                    <a:pt x="34966" y="15934"/>
                  </a:lnTo>
                  <a:close/>
                  <a:moveTo>
                    <a:pt x="42343" y="21983"/>
                  </a:moveTo>
                  <a:cubicBezTo>
                    <a:pt x="40573" y="20950"/>
                    <a:pt x="37770" y="20508"/>
                    <a:pt x="33934" y="20508"/>
                  </a:cubicBezTo>
                  <a:lnTo>
                    <a:pt x="28032" y="20508"/>
                  </a:lnTo>
                  <a:lnTo>
                    <a:pt x="28032" y="34671"/>
                  </a:lnTo>
                  <a:lnTo>
                    <a:pt x="34229" y="34671"/>
                  </a:lnTo>
                  <a:cubicBezTo>
                    <a:pt x="37180" y="34671"/>
                    <a:pt x="39393" y="34376"/>
                    <a:pt x="40868" y="33786"/>
                  </a:cubicBezTo>
                  <a:cubicBezTo>
                    <a:pt x="43524" y="32753"/>
                    <a:pt x="44852" y="30688"/>
                    <a:pt x="44852" y="27737"/>
                  </a:cubicBezTo>
                  <a:cubicBezTo>
                    <a:pt x="44999" y="24934"/>
                    <a:pt x="44114" y="23016"/>
                    <a:pt x="42343" y="21983"/>
                  </a:cubicBezTo>
                </a:path>
              </a:pathLst>
            </a:custGeom>
            <a:grpFill/>
            <a:ln w="1473" cap="flat">
              <a:noFill/>
              <a:prstDash val="solid"/>
              <a:miter/>
            </a:ln>
          </p:spPr>
          <p:txBody>
            <a:bodyPr rtlCol="0" anchor="ctr"/>
            <a:lstStyle/>
            <a:p>
              <a:endParaRPr lang="en-GB"/>
            </a:p>
          </p:txBody>
        </p:sp>
      </p:grpSp>
      <p:sp>
        <p:nvSpPr>
          <p:cNvPr id="19" name="Picture Placeholder 9">
            <a:extLst>
              <a:ext uri="{FF2B5EF4-FFF2-40B4-BE49-F238E27FC236}">
                <a16:creationId xmlns:a16="http://schemas.microsoft.com/office/drawing/2014/main" id="{C59DAC46-F1D9-4A92-8FF5-2BEA2870EE66}"/>
              </a:ext>
            </a:extLst>
          </p:cNvPr>
          <p:cNvSpPr>
            <a:spLocks noGrp="1"/>
          </p:cNvSpPr>
          <p:nvPr>
            <p:ph type="pic" sz="quarter" idx="21"/>
          </p:nvPr>
        </p:nvSpPr>
        <p:spPr>
          <a:xfrm>
            <a:off x="635912" y="409524"/>
            <a:ext cx="4697789" cy="5734101"/>
          </a:xfrm>
          <a:prstGeom prst="roundRect">
            <a:avLst>
              <a:gd name="adj" fmla="val 0"/>
            </a:avLst>
          </a:prstGeom>
          <a:noFill/>
        </p:spPr>
        <p:txBody>
          <a:bodyPr anchor="ctr"/>
          <a:lstStyle>
            <a:lvl1pPr marL="0" indent="0" algn="ctr">
              <a:buNone/>
              <a:defRPr sz="1600">
                <a:solidFill>
                  <a:schemeClr val="bg1"/>
                </a:solidFill>
                <a:latin typeface="Myriad Pro" panose="020B0503030403020204" pitchFamily="34" charset="0"/>
              </a:defRPr>
            </a:lvl1pPr>
          </a:lstStyle>
          <a:p>
            <a:r>
              <a:rPr lang="en-US"/>
              <a:t>Click icon to add picture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20" name="Title 1">
            <a:extLst>
              <a:ext uri="{FF2B5EF4-FFF2-40B4-BE49-F238E27FC236}">
                <a16:creationId xmlns:a16="http://schemas.microsoft.com/office/drawing/2014/main" id="{77B83456-828F-44B2-9880-32A3481B89A6}"/>
              </a:ext>
            </a:extLst>
          </p:cNvPr>
          <p:cNvSpPr>
            <a:spLocks noGrp="1"/>
          </p:cNvSpPr>
          <p:nvPr>
            <p:ph type="title"/>
          </p:nvPr>
        </p:nvSpPr>
        <p:spPr>
          <a:xfrm>
            <a:off x="5947898" y="2650091"/>
            <a:ext cx="5776269" cy="2472219"/>
          </a:xfrm>
          <a:prstGeom prst="rect">
            <a:avLst/>
          </a:prstGeom>
        </p:spPr>
        <p:txBody>
          <a:bodyPr lIns="0" tIns="0" rIns="0" bIns="0">
            <a:noAutofit/>
          </a:bodyPr>
          <a:lstStyle>
            <a:lvl1pPr>
              <a:defRPr sz="6000" b="1">
                <a:solidFill>
                  <a:schemeClr val="bg1"/>
                </a:solidFill>
                <a:latin typeface="Myriad Pro" panose="020B0503030403020204" pitchFamily="34" charset="0"/>
                <a:cs typeface="Heebo Light" panose="00000400000000000000" pitchFamily="2" charset="-79"/>
              </a:defRPr>
            </a:lvl1pPr>
          </a:lstStyle>
          <a:p>
            <a:r>
              <a:rPr lang="en-US"/>
              <a:t>Click to edit Master title style</a:t>
            </a:r>
          </a:p>
        </p:txBody>
      </p:sp>
      <p:sp>
        <p:nvSpPr>
          <p:cNvPr id="23" name="Text Placeholder 6">
            <a:extLst>
              <a:ext uri="{FF2B5EF4-FFF2-40B4-BE49-F238E27FC236}">
                <a16:creationId xmlns:a16="http://schemas.microsoft.com/office/drawing/2014/main" id="{0B404869-5DDC-459B-9FF5-136BF79DAF49}"/>
              </a:ext>
            </a:extLst>
          </p:cNvPr>
          <p:cNvSpPr>
            <a:spLocks noGrp="1"/>
          </p:cNvSpPr>
          <p:nvPr>
            <p:ph type="body" sz="quarter" idx="10" hasCustomPrompt="1"/>
          </p:nvPr>
        </p:nvSpPr>
        <p:spPr>
          <a:xfrm>
            <a:off x="5947898" y="1533525"/>
            <a:ext cx="5620215" cy="882904"/>
          </a:xfrm>
          <a:prstGeom prst="rect">
            <a:avLst/>
          </a:prstGeom>
        </p:spPr>
        <p:txBody>
          <a:bodyPr lIns="0" tIns="0" rIns="0" bIns="0" anchor="b"/>
          <a:lstStyle>
            <a:lvl1pPr marL="0" indent="0">
              <a:lnSpc>
                <a:spcPct val="110000"/>
              </a:lnSpc>
              <a:spcAft>
                <a:spcPts val="800"/>
              </a:spcAft>
              <a:buNone/>
              <a:defRPr sz="2800" b="0">
                <a:solidFill>
                  <a:schemeClr val="bg2"/>
                </a:solidFill>
                <a:latin typeface="Myriad Pro" panose="020B0503030403020204" pitchFamily="34" charset="0"/>
              </a:defRPr>
            </a:lvl1pPr>
            <a:lvl2pPr>
              <a:lnSpc>
                <a:spcPct val="110000"/>
              </a:lnSpc>
              <a:spcAft>
                <a:spcPts val="800"/>
              </a:spcAft>
              <a:defRPr>
                <a:solidFill>
                  <a:schemeClr val="bg1"/>
                </a:solidFill>
                <a:latin typeface="+mn-lt"/>
              </a:defRPr>
            </a:lvl2pPr>
            <a:lvl3pPr>
              <a:lnSpc>
                <a:spcPct val="110000"/>
              </a:lnSpc>
              <a:spcAft>
                <a:spcPts val="800"/>
              </a:spcAft>
              <a:defRPr>
                <a:solidFill>
                  <a:schemeClr val="bg1"/>
                </a:solidFill>
                <a:latin typeface="+mn-lt"/>
              </a:defRPr>
            </a:lvl3pPr>
            <a:lvl4pPr>
              <a:lnSpc>
                <a:spcPct val="110000"/>
              </a:lnSpc>
              <a:spcAft>
                <a:spcPts val="800"/>
              </a:spcAft>
              <a:defRPr>
                <a:solidFill>
                  <a:schemeClr val="bg1"/>
                </a:solidFill>
                <a:latin typeface="+mn-lt"/>
              </a:defRPr>
            </a:lvl4pPr>
            <a:lvl5pPr>
              <a:lnSpc>
                <a:spcPct val="110000"/>
              </a:lnSpc>
              <a:spcAft>
                <a:spcPts val="800"/>
              </a:spcAft>
              <a:buClr>
                <a:srgbClr val="A335FF"/>
              </a:buClr>
              <a:defRPr>
                <a:solidFill>
                  <a:schemeClr val="bg1"/>
                </a:solidFill>
                <a:latin typeface="+mn-lt"/>
              </a:defRPr>
            </a:lvl5pPr>
          </a:lstStyle>
          <a:p>
            <a:pPr lvl="0"/>
            <a:r>
              <a:rPr lang="en-GB"/>
              <a:t>Click to edit Master prefix style</a:t>
            </a:r>
            <a:endParaRPr lang="en-US"/>
          </a:p>
        </p:txBody>
      </p:sp>
    </p:spTree>
    <p:extLst>
      <p:ext uri="{BB962C8B-B14F-4D97-AF65-F5344CB8AC3E}">
        <p14:creationId xmlns:p14="http://schemas.microsoft.com/office/powerpoint/2010/main" val="2220084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accent1"/>
                </a:solidFill>
                <a:latin typeface="Myriad Pro" panose="020B0503030403020204" pitchFamily="34" charset="0"/>
              </a:defRPr>
            </a:lvl1pPr>
          </a:lstStyle>
          <a:p>
            <a:r>
              <a:rPr lang="en-US"/>
              <a:t>Click to edit Master title style</a:t>
            </a:r>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marL="0" indent="0">
              <a:lnSpc>
                <a:spcPct val="110000"/>
              </a:lnSpc>
              <a:spcAft>
                <a:spcPts val="800"/>
              </a:spcAft>
              <a:buNone/>
              <a:defRPr>
                <a:solidFill>
                  <a:schemeClr val="bg2">
                    <a:lumMod val="50000"/>
                  </a:schemeClr>
                </a:solidFill>
                <a:latin typeface="Myriad Pro" panose="020B0503030403020204" pitchFamily="34" charset="0"/>
              </a:defRPr>
            </a:lvl1pPr>
            <a:lvl2pPr>
              <a:lnSpc>
                <a:spcPct val="110000"/>
              </a:lnSpc>
              <a:spcAft>
                <a:spcPts val="800"/>
              </a:spcAft>
              <a:defRPr>
                <a:solidFill>
                  <a:schemeClr val="bg2">
                    <a:lumMod val="50000"/>
                  </a:schemeClr>
                </a:solidFill>
                <a:latin typeface="Myriad Pro" panose="020B0503030403020204" pitchFamily="34" charset="0"/>
              </a:defRPr>
            </a:lvl2pPr>
            <a:lvl3pPr>
              <a:lnSpc>
                <a:spcPct val="110000"/>
              </a:lnSpc>
              <a:spcAft>
                <a:spcPts val="800"/>
              </a:spcAft>
              <a:defRPr>
                <a:solidFill>
                  <a:schemeClr val="bg2">
                    <a:lumMod val="50000"/>
                  </a:schemeClr>
                </a:solidFill>
                <a:latin typeface="Myriad Pro" panose="020B0503030403020204" pitchFamily="34" charset="0"/>
              </a:defRPr>
            </a:lvl3pPr>
            <a:lvl4pPr>
              <a:lnSpc>
                <a:spcPct val="110000"/>
              </a:lnSpc>
              <a:spcAft>
                <a:spcPts val="800"/>
              </a:spcAft>
              <a:defRPr>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5389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p:bg>
      <p:bgPr>
        <a:solidFill>
          <a:schemeClr val="bg1"/>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49099E71-05C6-E670-D0FB-2A6D5181D670}"/>
              </a:ext>
            </a:extLst>
          </p:cNvPr>
          <p:cNvSpPr>
            <a:spLocks noGrp="1"/>
          </p:cNvSpPr>
          <p:nvPr>
            <p:ph type="pic" sz="quarter" idx="13"/>
          </p:nvPr>
        </p:nvSpPr>
        <p:spPr>
          <a:xfrm>
            <a:off x="0"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dirty="0"/>
              <a:t>Click icon to add picture</a:t>
            </a:r>
            <a:endParaRPr lang="en-GB" dirty="0"/>
          </a:p>
        </p:txBody>
      </p:sp>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4290091" y="365127"/>
            <a:ext cx="7211535" cy="827570"/>
          </a:xfrm>
          <a:prstGeom prst="rect">
            <a:avLst/>
          </a:prstGeom>
          <a:noFill/>
        </p:spPr>
        <p:txBody>
          <a:bodyPr wrap="square" lIns="0" tIns="0" rIns="0" bIns="0"/>
          <a:lstStyle>
            <a:lvl1pPr marL="0">
              <a:defRPr>
                <a:solidFill>
                  <a:schemeClr val="accent1"/>
                </a:solidFill>
                <a:latin typeface="Myriad Pro" panose="020B0503030403020204" pitchFamily="34" charset="0"/>
              </a:defRPr>
            </a:lvl1pPr>
          </a:lstStyle>
          <a:p>
            <a:r>
              <a:rPr lang="en-US"/>
              <a:t>Click to edit Master title style</a:t>
            </a:r>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4077149" y="6310310"/>
            <a:ext cx="4998805" cy="365125"/>
          </a:xfrm>
          <a:prstGeom prst="rect">
            <a:avLst/>
          </a:prstGeom>
        </p:spPr>
        <p:txBody>
          <a:bodyPr vert="horz" lIns="0" tIns="0" rIns="0" bIns="0" rtlCol="0" anchor="ctr"/>
          <a:lstStyle>
            <a:lvl1pPr algn="l">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4290091" y="1415107"/>
            <a:ext cx="7211535" cy="3349839"/>
          </a:xfrm>
          <a:prstGeom prst="rect">
            <a:avLst/>
          </a:prstGeom>
        </p:spPr>
        <p:txBody>
          <a:bodyPr lIns="0" tIns="0" rIns="0" bIns="0"/>
          <a:lstStyle>
            <a:lvl1pPr marL="0" indent="0">
              <a:lnSpc>
                <a:spcPct val="110000"/>
              </a:lnSpc>
              <a:spcAft>
                <a:spcPts val="800"/>
              </a:spcAft>
              <a:buNone/>
              <a:defRPr>
                <a:solidFill>
                  <a:schemeClr val="bg2">
                    <a:lumMod val="50000"/>
                  </a:schemeClr>
                </a:solidFill>
                <a:latin typeface="Myriad Pro" panose="020B0503030403020204" pitchFamily="34" charset="0"/>
              </a:defRPr>
            </a:lvl1pPr>
            <a:lvl2pPr>
              <a:lnSpc>
                <a:spcPct val="110000"/>
              </a:lnSpc>
              <a:spcAft>
                <a:spcPts val="800"/>
              </a:spcAft>
              <a:defRPr>
                <a:solidFill>
                  <a:schemeClr val="bg2">
                    <a:lumMod val="50000"/>
                  </a:schemeClr>
                </a:solidFill>
                <a:latin typeface="Myriad Pro" panose="020B0503030403020204" pitchFamily="34" charset="0"/>
              </a:defRPr>
            </a:lvl2pPr>
            <a:lvl3pPr>
              <a:lnSpc>
                <a:spcPct val="110000"/>
              </a:lnSpc>
              <a:spcAft>
                <a:spcPts val="800"/>
              </a:spcAft>
              <a:defRPr>
                <a:solidFill>
                  <a:schemeClr val="bg2">
                    <a:lumMod val="50000"/>
                  </a:schemeClr>
                </a:solidFill>
                <a:latin typeface="Myriad Pro" panose="020B0503030403020204" pitchFamily="34" charset="0"/>
              </a:defRPr>
            </a:lvl3pPr>
            <a:lvl4pPr>
              <a:lnSpc>
                <a:spcPct val="110000"/>
              </a:lnSpc>
              <a:spcAft>
                <a:spcPts val="800"/>
              </a:spcAft>
              <a:defRPr>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49750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chre Fill with Text">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a:lnSpc>
                <a:spcPct val="110000"/>
              </a:lnSpc>
              <a:spcAft>
                <a:spcPts val="800"/>
              </a:spcAft>
              <a:defRPr>
                <a:solidFill>
                  <a:schemeClr val="bg1"/>
                </a:solidFill>
                <a:latin typeface="Myriad Pro" panose="020B0503030403020204" pitchFamily="34" charset="0"/>
              </a:defRPr>
            </a:lvl1pPr>
            <a:lvl2pPr>
              <a:lnSpc>
                <a:spcPct val="110000"/>
              </a:lnSpc>
              <a:spcAft>
                <a:spcPts val="800"/>
              </a:spcAft>
              <a:defRPr>
                <a:solidFill>
                  <a:schemeClr val="bg1"/>
                </a:solidFill>
                <a:latin typeface="Myriad Pro" panose="020B0503030403020204" pitchFamily="34" charset="0"/>
              </a:defRPr>
            </a:lvl2pPr>
            <a:lvl3pPr>
              <a:lnSpc>
                <a:spcPct val="110000"/>
              </a:lnSpc>
              <a:spcAft>
                <a:spcPts val="800"/>
              </a:spcAft>
              <a:defRPr>
                <a:solidFill>
                  <a:schemeClr val="bg1"/>
                </a:solidFill>
                <a:latin typeface="Myriad Pro" panose="020B0503030403020204" pitchFamily="34" charset="0"/>
              </a:defRPr>
            </a:lvl3pPr>
            <a:lvl4pPr>
              <a:lnSpc>
                <a:spcPct val="110000"/>
              </a:lnSpc>
              <a:spcAft>
                <a:spcPts val="800"/>
              </a:spcAft>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9561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rc Cover Plai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ED5D5-CE09-5049-9359-EE60520E2167}"/>
              </a:ext>
            </a:extLst>
          </p:cNvPr>
          <p:cNvSpPr/>
          <p:nvPr userDrawn="1"/>
        </p:nvSpPr>
        <p:spPr>
          <a:xfrm>
            <a:off x="0" y="0"/>
            <a:ext cx="12192000" cy="5536070"/>
          </a:xfrm>
          <a:custGeom>
            <a:avLst/>
            <a:gdLst>
              <a:gd name="connsiteX0" fmla="*/ 0 w 12192000"/>
              <a:gd name="connsiteY0" fmla="*/ 0 h 4919330"/>
              <a:gd name="connsiteX1" fmla="*/ 12192000 w 12192000"/>
              <a:gd name="connsiteY1" fmla="*/ 0 h 4919330"/>
              <a:gd name="connsiteX2" fmla="*/ 12192000 w 12192000"/>
              <a:gd name="connsiteY2" fmla="*/ 4919330 h 4919330"/>
              <a:gd name="connsiteX3" fmla="*/ 0 w 12192000"/>
              <a:gd name="connsiteY3" fmla="*/ 4919330 h 4919330"/>
              <a:gd name="connsiteX4" fmla="*/ 0 w 12192000"/>
              <a:gd name="connsiteY4" fmla="*/ 0 h 4919330"/>
              <a:gd name="connsiteX0" fmla="*/ 0 w 12192000"/>
              <a:gd name="connsiteY0" fmla="*/ 0 h 4919330"/>
              <a:gd name="connsiteX1" fmla="*/ 12192000 w 12192000"/>
              <a:gd name="connsiteY1" fmla="*/ 0 h 4919330"/>
              <a:gd name="connsiteX2" fmla="*/ 12192000 w 12192000"/>
              <a:gd name="connsiteY2" fmla="*/ 4919330 h 4919330"/>
              <a:gd name="connsiteX3" fmla="*/ 0 w 12192000"/>
              <a:gd name="connsiteY3" fmla="*/ 4919330 h 4919330"/>
              <a:gd name="connsiteX4" fmla="*/ 0 w 12192000"/>
              <a:gd name="connsiteY4" fmla="*/ 0 h 4919330"/>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550201"/>
              <a:gd name="connsiteX1" fmla="*/ 12192000 w 12192000"/>
              <a:gd name="connsiteY1" fmla="*/ 0 h 5550201"/>
              <a:gd name="connsiteX2" fmla="*/ 12192000 w 12192000"/>
              <a:gd name="connsiteY2" fmla="*/ 4919330 h 5550201"/>
              <a:gd name="connsiteX3" fmla="*/ 5833730 w 12192000"/>
              <a:gd name="connsiteY3" fmla="*/ 5550195 h 5550201"/>
              <a:gd name="connsiteX4" fmla="*/ 0 w 12192000"/>
              <a:gd name="connsiteY4" fmla="*/ 4919330 h 5550201"/>
              <a:gd name="connsiteX5" fmla="*/ 0 w 12192000"/>
              <a:gd name="connsiteY5" fmla="*/ 0 h 5550201"/>
              <a:gd name="connsiteX0" fmla="*/ 0 w 12192000"/>
              <a:gd name="connsiteY0" fmla="*/ 0 h 5365906"/>
              <a:gd name="connsiteX1" fmla="*/ 12192000 w 12192000"/>
              <a:gd name="connsiteY1" fmla="*/ 0 h 5365906"/>
              <a:gd name="connsiteX2" fmla="*/ 12192000 w 12192000"/>
              <a:gd name="connsiteY2" fmla="*/ 4919330 h 5365906"/>
              <a:gd name="connsiteX3" fmla="*/ 5862084 w 12192000"/>
              <a:gd name="connsiteY3" fmla="*/ 5365897 h 5365906"/>
              <a:gd name="connsiteX4" fmla="*/ 0 w 12192000"/>
              <a:gd name="connsiteY4" fmla="*/ 4919330 h 5365906"/>
              <a:gd name="connsiteX5" fmla="*/ 0 w 12192000"/>
              <a:gd name="connsiteY5" fmla="*/ 0 h 5365906"/>
              <a:gd name="connsiteX0" fmla="*/ 0 w 12192000"/>
              <a:gd name="connsiteY0" fmla="*/ 0 h 5536024"/>
              <a:gd name="connsiteX1" fmla="*/ 12192000 w 12192000"/>
              <a:gd name="connsiteY1" fmla="*/ 0 h 5536024"/>
              <a:gd name="connsiteX2" fmla="*/ 12192000 w 12192000"/>
              <a:gd name="connsiteY2" fmla="*/ 4919330 h 5536024"/>
              <a:gd name="connsiteX3" fmla="*/ 5798288 w 12192000"/>
              <a:gd name="connsiteY3" fmla="*/ 5536018 h 5536024"/>
              <a:gd name="connsiteX4" fmla="*/ 0 w 12192000"/>
              <a:gd name="connsiteY4" fmla="*/ 4919330 h 5536024"/>
              <a:gd name="connsiteX5" fmla="*/ 0 w 12192000"/>
              <a:gd name="connsiteY5" fmla="*/ 0 h 5536024"/>
              <a:gd name="connsiteX0" fmla="*/ 0 w 12192000"/>
              <a:gd name="connsiteY0" fmla="*/ 0 h 5536070"/>
              <a:gd name="connsiteX1" fmla="*/ 12192000 w 12192000"/>
              <a:gd name="connsiteY1" fmla="*/ 0 h 5536070"/>
              <a:gd name="connsiteX2" fmla="*/ 12192000 w 12192000"/>
              <a:gd name="connsiteY2" fmla="*/ 4919330 h 5536070"/>
              <a:gd name="connsiteX3" fmla="*/ 5798288 w 12192000"/>
              <a:gd name="connsiteY3" fmla="*/ 5536018 h 5536070"/>
              <a:gd name="connsiteX4" fmla="*/ 0 w 12192000"/>
              <a:gd name="connsiteY4" fmla="*/ 4919330 h 5536070"/>
              <a:gd name="connsiteX5" fmla="*/ 0 w 12192000"/>
              <a:gd name="connsiteY5" fmla="*/ 0 h 5536070"/>
              <a:gd name="connsiteX0" fmla="*/ 0 w 12192000"/>
              <a:gd name="connsiteY0" fmla="*/ 0 h 5536070"/>
              <a:gd name="connsiteX1" fmla="*/ 12192000 w 12192000"/>
              <a:gd name="connsiteY1" fmla="*/ 0 h 5536070"/>
              <a:gd name="connsiteX2" fmla="*/ 12192000 w 12192000"/>
              <a:gd name="connsiteY2" fmla="*/ 4919330 h 5536070"/>
              <a:gd name="connsiteX3" fmla="*/ 5798288 w 12192000"/>
              <a:gd name="connsiteY3" fmla="*/ 5536018 h 5536070"/>
              <a:gd name="connsiteX4" fmla="*/ 0 w 12192000"/>
              <a:gd name="connsiteY4" fmla="*/ 4919330 h 5536070"/>
              <a:gd name="connsiteX5" fmla="*/ 0 w 12192000"/>
              <a:gd name="connsiteY5" fmla="*/ 0 h 553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536070">
                <a:moveTo>
                  <a:pt x="0" y="0"/>
                </a:moveTo>
                <a:lnTo>
                  <a:pt x="12192000" y="0"/>
                </a:lnTo>
                <a:lnTo>
                  <a:pt x="12192000" y="4919330"/>
                </a:lnTo>
                <a:cubicBezTo>
                  <a:pt x="9758326" y="5462771"/>
                  <a:pt x="7920074" y="5538381"/>
                  <a:pt x="5798288" y="5536018"/>
                </a:cubicBezTo>
                <a:cubicBezTo>
                  <a:pt x="3804092" y="5524204"/>
                  <a:pt x="1221563" y="5356446"/>
                  <a:pt x="0" y="491933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Graphic 28">
            <a:extLst>
              <a:ext uri="{FF2B5EF4-FFF2-40B4-BE49-F238E27FC236}">
                <a16:creationId xmlns:a16="http://schemas.microsoft.com/office/drawing/2014/main" id="{2BEA03DF-51BD-492B-9E87-6A6C19284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829" y="5896360"/>
            <a:ext cx="1590630" cy="469657"/>
          </a:xfrm>
          <a:prstGeom prst="rect">
            <a:avLst/>
          </a:prstGeom>
        </p:spPr>
      </p:pic>
      <p:grpSp>
        <p:nvGrpSpPr>
          <p:cNvPr id="25" name="Group 24">
            <a:extLst>
              <a:ext uri="{FF2B5EF4-FFF2-40B4-BE49-F238E27FC236}">
                <a16:creationId xmlns:a16="http://schemas.microsoft.com/office/drawing/2014/main" id="{164AD3DB-F0FB-4D22-BD36-D2BBF9FF8D16}"/>
              </a:ext>
            </a:extLst>
          </p:cNvPr>
          <p:cNvGrpSpPr/>
          <p:nvPr userDrawn="1"/>
        </p:nvGrpSpPr>
        <p:grpSpPr>
          <a:xfrm>
            <a:off x="10137419" y="5954791"/>
            <a:ext cx="1515703" cy="380782"/>
            <a:chOff x="951832" y="2134647"/>
            <a:chExt cx="10287285" cy="2584418"/>
          </a:xfrm>
        </p:grpSpPr>
        <p:sp>
          <p:nvSpPr>
            <p:cNvPr id="9" name="Freeform: Shape 8">
              <a:extLst>
                <a:ext uri="{FF2B5EF4-FFF2-40B4-BE49-F238E27FC236}">
                  <a16:creationId xmlns:a16="http://schemas.microsoft.com/office/drawing/2014/main" id="{9DF681AE-561D-4A49-8CC8-2151980AA60D}"/>
                </a:ext>
              </a:extLst>
            </p:cNvPr>
            <p:cNvSpPr/>
            <p:nvPr/>
          </p:nvSpPr>
          <p:spPr>
            <a:xfrm>
              <a:off x="951832" y="3199184"/>
              <a:ext cx="593121" cy="818460"/>
            </a:xfrm>
            <a:custGeom>
              <a:avLst/>
              <a:gdLst>
                <a:gd name="connsiteX0" fmla="*/ 96679 w 593121"/>
                <a:gd name="connsiteY0" fmla="*/ 130565 h 818460"/>
                <a:gd name="connsiteX1" fmla="*/ 312230 w 593121"/>
                <a:gd name="connsiteY1" fmla="*/ 73 h 818460"/>
                <a:gd name="connsiteX2" fmla="*/ 593122 w 593121"/>
                <a:gd name="connsiteY2" fmla="*/ 295348 h 818460"/>
                <a:gd name="connsiteX3" fmla="*/ 311087 w 593121"/>
                <a:gd name="connsiteY3" fmla="*/ 591289 h 818460"/>
                <a:gd name="connsiteX4" fmla="*/ 96679 w 593121"/>
                <a:gd name="connsiteY4" fmla="*/ 466607 h 818460"/>
                <a:gd name="connsiteX5" fmla="*/ 96679 w 593121"/>
                <a:gd name="connsiteY5" fmla="*/ 818461 h 818460"/>
                <a:gd name="connsiteX6" fmla="*/ 0 w 593121"/>
                <a:gd name="connsiteY6" fmla="*/ 818461 h 818460"/>
                <a:gd name="connsiteX7" fmla="*/ 0 w 593121"/>
                <a:gd name="connsiteY7" fmla="*/ 11693 h 818460"/>
                <a:gd name="connsiteX8" fmla="*/ 96679 w 593121"/>
                <a:gd name="connsiteY8" fmla="*/ 11693 h 818460"/>
                <a:gd name="connsiteX9" fmla="*/ 294799 w 593121"/>
                <a:gd name="connsiteY9" fmla="*/ 495277 h 818460"/>
                <a:gd name="connsiteX10" fmla="*/ 491681 w 593121"/>
                <a:gd name="connsiteY10" fmla="*/ 295252 h 818460"/>
                <a:gd name="connsiteX11" fmla="*/ 298517 w 593121"/>
                <a:gd name="connsiteY11" fmla="*/ 93414 h 818460"/>
                <a:gd name="connsiteX12" fmla="*/ 96679 w 593121"/>
                <a:gd name="connsiteY12" fmla="*/ 286577 h 818460"/>
                <a:gd name="connsiteX13" fmla="*/ 96679 w 593121"/>
                <a:gd name="connsiteY13" fmla="*/ 295252 h 818460"/>
                <a:gd name="connsiteX14" fmla="*/ 294799 w 593121"/>
                <a:gd name="connsiteY14" fmla="*/ 495277 h 81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121" h="818460">
                  <a:moveTo>
                    <a:pt x="96679" y="130565"/>
                  </a:moveTo>
                  <a:cubicBezTo>
                    <a:pt x="136927" y="48749"/>
                    <a:pt x="221078" y="-2195"/>
                    <a:pt x="312230" y="73"/>
                  </a:cubicBezTo>
                  <a:cubicBezTo>
                    <a:pt x="474155" y="73"/>
                    <a:pt x="593122" y="129422"/>
                    <a:pt x="593122" y="295348"/>
                  </a:cubicBezTo>
                  <a:cubicBezTo>
                    <a:pt x="593122" y="463083"/>
                    <a:pt x="474250" y="591289"/>
                    <a:pt x="311087" y="591289"/>
                  </a:cubicBezTo>
                  <a:cubicBezTo>
                    <a:pt x="214408" y="591289"/>
                    <a:pt x="137541" y="542331"/>
                    <a:pt x="96679" y="466607"/>
                  </a:cubicBezTo>
                  <a:lnTo>
                    <a:pt x="96679" y="818461"/>
                  </a:lnTo>
                  <a:lnTo>
                    <a:pt x="0" y="818461"/>
                  </a:lnTo>
                  <a:lnTo>
                    <a:pt x="0" y="11693"/>
                  </a:lnTo>
                  <a:lnTo>
                    <a:pt x="96679" y="11693"/>
                  </a:lnTo>
                  <a:close/>
                  <a:moveTo>
                    <a:pt x="294799" y="495277"/>
                  </a:moveTo>
                  <a:cubicBezTo>
                    <a:pt x="406622" y="495277"/>
                    <a:pt x="491681" y="406695"/>
                    <a:pt x="491681" y="295252"/>
                  </a:cubicBezTo>
                  <a:cubicBezTo>
                    <a:pt x="494076" y="186176"/>
                    <a:pt x="407594" y="95809"/>
                    <a:pt x="298517" y="93414"/>
                  </a:cubicBezTo>
                  <a:cubicBezTo>
                    <a:pt x="189440" y="91018"/>
                    <a:pt x="99074" y="177501"/>
                    <a:pt x="96679" y="286577"/>
                  </a:cubicBezTo>
                  <a:cubicBezTo>
                    <a:pt x="96615" y="289469"/>
                    <a:pt x="96615" y="292361"/>
                    <a:pt x="96679" y="295252"/>
                  </a:cubicBezTo>
                  <a:cubicBezTo>
                    <a:pt x="96679" y="406695"/>
                    <a:pt x="181737" y="495277"/>
                    <a:pt x="294799" y="495277"/>
                  </a:cubicBezTo>
                  <a:close/>
                </a:path>
              </a:pathLst>
            </a:custGeom>
            <a:solidFill>
              <a:srgbClr val="002A4E"/>
            </a:solidFill>
            <a:ln w="9525"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EC5B86CF-4F95-4CF2-A5D5-7A77086E149A}"/>
                </a:ext>
              </a:extLst>
            </p:cNvPr>
            <p:cNvSpPr/>
            <p:nvPr/>
          </p:nvSpPr>
          <p:spPr>
            <a:xfrm>
              <a:off x="1631822" y="3199209"/>
              <a:ext cx="590596" cy="591264"/>
            </a:xfrm>
            <a:custGeom>
              <a:avLst/>
              <a:gdLst>
                <a:gd name="connsiteX0" fmla="*/ 295275 w 590596"/>
                <a:gd name="connsiteY0" fmla="*/ 47 h 591264"/>
                <a:gd name="connsiteX1" fmla="*/ 590550 w 590596"/>
                <a:gd name="connsiteY1" fmla="*/ 284943 h 591264"/>
                <a:gd name="connsiteX2" fmla="*/ 590550 w 590596"/>
                <a:gd name="connsiteY2" fmla="*/ 295322 h 591264"/>
                <a:gd name="connsiteX3" fmla="*/ 295275 w 590596"/>
                <a:gd name="connsiteY3" fmla="*/ 591264 h 591264"/>
                <a:gd name="connsiteX4" fmla="*/ 0 w 590596"/>
                <a:gd name="connsiteY4" fmla="*/ 295989 h 591264"/>
                <a:gd name="connsiteX5" fmla="*/ 295275 w 590596"/>
                <a:gd name="connsiteY5" fmla="*/ 714 h 591264"/>
                <a:gd name="connsiteX6" fmla="*/ 295275 w 590596"/>
                <a:gd name="connsiteY6" fmla="*/ 496395 h 591264"/>
                <a:gd name="connsiteX7" fmla="*/ 491014 w 590596"/>
                <a:gd name="connsiteY7" fmla="*/ 294846 h 591264"/>
                <a:gd name="connsiteX8" fmla="*/ 295275 w 590596"/>
                <a:gd name="connsiteY8" fmla="*/ 95583 h 591264"/>
                <a:gd name="connsiteX9" fmla="*/ 100679 w 590596"/>
                <a:gd name="connsiteY9" fmla="*/ 294846 h 591264"/>
                <a:gd name="connsiteX10" fmla="*/ 295275 w 590596"/>
                <a:gd name="connsiteY10" fmla="*/ 496490 h 5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96" h="591264">
                  <a:moveTo>
                    <a:pt x="295275" y="47"/>
                  </a:moveTo>
                  <a:cubicBezTo>
                    <a:pt x="455485" y="-2819"/>
                    <a:pt x="587684" y="124733"/>
                    <a:pt x="590550" y="284943"/>
                  </a:cubicBezTo>
                  <a:cubicBezTo>
                    <a:pt x="590612" y="288402"/>
                    <a:pt x="590612" y="291863"/>
                    <a:pt x="590550" y="295322"/>
                  </a:cubicBezTo>
                  <a:cubicBezTo>
                    <a:pt x="590550" y="463058"/>
                    <a:pt x="463487" y="591264"/>
                    <a:pt x="295275" y="591264"/>
                  </a:cubicBezTo>
                  <a:cubicBezTo>
                    <a:pt x="132199" y="591264"/>
                    <a:pt x="0" y="459065"/>
                    <a:pt x="0" y="295989"/>
                  </a:cubicBezTo>
                  <a:cubicBezTo>
                    <a:pt x="0" y="132913"/>
                    <a:pt x="132199" y="714"/>
                    <a:pt x="295275" y="714"/>
                  </a:cubicBezTo>
                  <a:close/>
                  <a:moveTo>
                    <a:pt x="295275" y="496395"/>
                  </a:moveTo>
                  <a:cubicBezTo>
                    <a:pt x="407098" y="496395"/>
                    <a:pt x="491014" y="406670"/>
                    <a:pt x="491014" y="294846"/>
                  </a:cubicBezTo>
                  <a:cubicBezTo>
                    <a:pt x="491014" y="183023"/>
                    <a:pt x="407098" y="95583"/>
                    <a:pt x="295275" y="95583"/>
                  </a:cubicBezTo>
                  <a:cubicBezTo>
                    <a:pt x="183452" y="95583"/>
                    <a:pt x="100679" y="184070"/>
                    <a:pt x="100679" y="294846"/>
                  </a:cubicBezTo>
                  <a:cubicBezTo>
                    <a:pt x="100679" y="405622"/>
                    <a:pt x="184499" y="496490"/>
                    <a:pt x="295275" y="496490"/>
                  </a:cubicBezTo>
                  <a:close/>
                </a:path>
              </a:pathLst>
            </a:custGeom>
            <a:solidFill>
              <a:srgbClr val="002A4E"/>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6CE54ED-808B-468A-950F-59D54841EE7D}"/>
                </a:ext>
              </a:extLst>
            </p:cNvPr>
            <p:cNvSpPr/>
            <p:nvPr/>
          </p:nvSpPr>
          <p:spPr>
            <a:xfrm>
              <a:off x="2280094" y="3210877"/>
              <a:ext cx="851725" cy="567499"/>
            </a:xfrm>
            <a:custGeom>
              <a:avLst/>
              <a:gdLst>
                <a:gd name="connsiteX0" fmla="*/ 101346 w 851725"/>
                <a:gd name="connsiteY0" fmla="*/ 0 h 567499"/>
                <a:gd name="connsiteX1" fmla="*/ 231838 w 851725"/>
                <a:gd name="connsiteY1" fmla="*/ 446723 h 567499"/>
                <a:gd name="connsiteX2" fmla="*/ 369380 w 851725"/>
                <a:gd name="connsiteY2" fmla="*/ 71533 h 567499"/>
                <a:gd name="connsiteX3" fmla="*/ 341376 w 851725"/>
                <a:gd name="connsiteY3" fmla="*/ 476 h 567499"/>
                <a:gd name="connsiteX4" fmla="*/ 440436 w 851725"/>
                <a:gd name="connsiteY4" fmla="*/ 476 h 567499"/>
                <a:gd name="connsiteX5" fmla="*/ 620268 w 851725"/>
                <a:gd name="connsiteY5" fmla="*/ 446723 h 567499"/>
                <a:gd name="connsiteX6" fmla="*/ 750760 w 851725"/>
                <a:gd name="connsiteY6" fmla="*/ 476 h 567499"/>
                <a:gd name="connsiteX7" fmla="*/ 851726 w 851725"/>
                <a:gd name="connsiteY7" fmla="*/ 476 h 567499"/>
                <a:gd name="connsiteX8" fmla="*/ 677418 w 851725"/>
                <a:gd name="connsiteY8" fmla="*/ 567499 h 567499"/>
                <a:gd name="connsiteX9" fmla="*/ 574453 w 851725"/>
                <a:gd name="connsiteY9" fmla="*/ 567499 h 567499"/>
                <a:gd name="connsiteX10" fmla="*/ 417100 w 851725"/>
                <a:gd name="connsiteY10" fmla="*/ 182975 h 567499"/>
                <a:gd name="connsiteX11" fmla="*/ 277368 w 851725"/>
                <a:gd name="connsiteY11" fmla="*/ 567499 h 567499"/>
                <a:gd name="connsiteX12" fmla="*/ 173546 w 851725"/>
                <a:gd name="connsiteY12" fmla="*/ 567499 h 567499"/>
                <a:gd name="connsiteX13" fmla="*/ 0 w 851725"/>
                <a:gd name="connsiteY13" fmla="*/ 0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725" h="567499">
                  <a:moveTo>
                    <a:pt x="101346" y="0"/>
                  </a:moveTo>
                  <a:lnTo>
                    <a:pt x="231838" y="446723"/>
                  </a:lnTo>
                  <a:lnTo>
                    <a:pt x="369380" y="71533"/>
                  </a:lnTo>
                  <a:lnTo>
                    <a:pt x="341376" y="476"/>
                  </a:lnTo>
                  <a:lnTo>
                    <a:pt x="440436" y="476"/>
                  </a:lnTo>
                  <a:lnTo>
                    <a:pt x="620268" y="446723"/>
                  </a:lnTo>
                  <a:lnTo>
                    <a:pt x="750760" y="476"/>
                  </a:lnTo>
                  <a:lnTo>
                    <a:pt x="851726" y="476"/>
                  </a:lnTo>
                  <a:lnTo>
                    <a:pt x="677418" y="567499"/>
                  </a:lnTo>
                  <a:lnTo>
                    <a:pt x="574453" y="567499"/>
                  </a:lnTo>
                  <a:lnTo>
                    <a:pt x="417100" y="182975"/>
                  </a:lnTo>
                  <a:lnTo>
                    <a:pt x="277368" y="567499"/>
                  </a:lnTo>
                  <a:lnTo>
                    <a:pt x="173546" y="567499"/>
                  </a:lnTo>
                  <a:lnTo>
                    <a:pt x="0" y="0"/>
                  </a:lnTo>
                  <a:close/>
                </a:path>
              </a:pathLst>
            </a:custGeom>
            <a:solidFill>
              <a:srgbClr val="002A4E"/>
            </a:solidFill>
            <a:ln w="9525"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47C41B1-8464-4D7D-8E62-DE208F16ECF4}"/>
                </a:ext>
              </a:extLst>
            </p:cNvPr>
            <p:cNvSpPr/>
            <p:nvPr/>
          </p:nvSpPr>
          <p:spPr>
            <a:xfrm>
              <a:off x="3190017" y="3198971"/>
              <a:ext cx="557022" cy="591220"/>
            </a:xfrm>
            <a:custGeom>
              <a:avLst/>
              <a:gdLst>
                <a:gd name="connsiteX0" fmla="*/ 97917 w 557022"/>
                <a:gd name="connsiteY0" fmla="*/ 331184 h 591220"/>
                <a:gd name="connsiteX1" fmla="*/ 295942 w 557022"/>
                <a:gd name="connsiteY1" fmla="*/ 502634 h 591220"/>
                <a:gd name="connsiteX2" fmla="*/ 499872 w 557022"/>
                <a:gd name="connsiteY2" fmla="*/ 431578 h 591220"/>
                <a:gd name="connsiteX3" fmla="*/ 499872 w 557022"/>
                <a:gd name="connsiteY3" fmla="*/ 531781 h 591220"/>
                <a:gd name="connsiteX4" fmla="*/ 288988 w 557022"/>
                <a:gd name="connsiteY4" fmla="*/ 591217 h 591220"/>
                <a:gd name="connsiteX5" fmla="*/ 0 w 557022"/>
                <a:gd name="connsiteY5" fmla="*/ 295275 h 591220"/>
                <a:gd name="connsiteX6" fmla="*/ 283178 w 557022"/>
                <a:gd name="connsiteY6" fmla="*/ 0 h 591220"/>
                <a:gd name="connsiteX7" fmla="*/ 557022 w 557022"/>
                <a:gd name="connsiteY7" fmla="*/ 278416 h 591220"/>
                <a:gd name="connsiteX8" fmla="*/ 552355 w 557022"/>
                <a:gd name="connsiteY8" fmla="*/ 330898 h 591220"/>
                <a:gd name="connsiteX9" fmla="*/ 97917 w 557022"/>
                <a:gd name="connsiteY9" fmla="*/ 254222 h 591220"/>
                <a:gd name="connsiteX10" fmla="*/ 462820 w 557022"/>
                <a:gd name="connsiteY10" fmla="*/ 254222 h 591220"/>
                <a:gd name="connsiteX11" fmla="*/ 283369 w 557022"/>
                <a:gd name="connsiteY11" fmla="*/ 84106 h 591220"/>
                <a:gd name="connsiteX12" fmla="*/ 97917 w 557022"/>
                <a:gd name="connsiteY12" fmla="*/ 25422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22" h="591220">
                  <a:moveTo>
                    <a:pt x="97917" y="331184"/>
                  </a:moveTo>
                  <a:cubicBezTo>
                    <a:pt x="109538" y="431387"/>
                    <a:pt x="188786" y="502634"/>
                    <a:pt x="295942" y="502634"/>
                  </a:cubicBezTo>
                  <a:cubicBezTo>
                    <a:pt x="369690" y="500930"/>
                    <a:pt x="441034" y="476071"/>
                    <a:pt x="499872" y="431578"/>
                  </a:cubicBezTo>
                  <a:lnTo>
                    <a:pt x="499872" y="531781"/>
                  </a:lnTo>
                  <a:cubicBezTo>
                    <a:pt x="436534" y="570958"/>
                    <a:pt x="363463" y="591553"/>
                    <a:pt x="288988" y="591217"/>
                  </a:cubicBezTo>
                  <a:cubicBezTo>
                    <a:pt x="124682" y="591217"/>
                    <a:pt x="0" y="467392"/>
                    <a:pt x="0" y="295275"/>
                  </a:cubicBezTo>
                  <a:cubicBezTo>
                    <a:pt x="0" y="129826"/>
                    <a:pt x="121158" y="0"/>
                    <a:pt x="283178" y="0"/>
                  </a:cubicBezTo>
                  <a:cubicBezTo>
                    <a:pt x="445198" y="0"/>
                    <a:pt x="557022" y="123825"/>
                    <a:pt x="557022" y="278416"/>
                  </a:cubicBezTo>
                  <a:cubicBezTo>
                    <a:pt x="556872" y="296007"/>
                    <a:pt x="555312" y="313557"/>
                    <a:pt x="552355" y="330898"/>
                  </a:cubicBezTo>
                  <a:close/>
                  <a:moveTo>
                    <a:pt x="97917" y="254222"/>
                  </a:moveTo>
                  <a:lnTo>
                    <a:pt x="462820" y="254222"/>
                  </a:lnTo>
                  <a:cubicBezTo>
                    <a:pt x="461581" y="151733"/>
                    <a:pt x="382429" y="84106"/>
                    <a:pt x="283369" y="84106"/>
                  </a:cubicBezTo>
                  <a:cubicBezTo>
                    <a:pt x="186031" y="82162"/>
                    <a:pt x="104361" y="157079"/>
                    <a:pt x="97917" y="254222"/>
                  </a:cubicBezTo>
                  <a:close/>
                </a:path>
              </a:pathLst>
            </a:custGeom>
            <a:solidFill>
              <a:srgbClr val="002A4E"/>
            </a:solidFill>
            <a:ln w="9525"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2578416-3ED9-4DBF-ABF3-39BD16A2AA5D}"/>
                </a:ext>
              </a:extLst>
            </p:cNvPr>
            <p:cNvSpPr/>
            <p:nvPr/>
          </p:nvSpPr>
          <p:spPr>
            <a:xfrm>
              <a:off x="3862387" y="3199256"/>
              <a:ext cx="291083" cy="579119"/>
            </a:xfrm>
            <a:custGeom>
              <a:avLst/>
              <a:gdLst>
                <a:gd name="connsiteX0" fmla="*/ 96584 w 291083"/>
                <a:gd name="connsiteY0" fmla="*/ 88487 h 579119"/>
                <a:gd name="connsiteX1" fmla="*/ 243459 w 291083"/>
                <a:gd name="connsiteY1" fmla="*/ 0 h 579119"/>
                <a:gd name="connsiteX2" fmla="*/ 291084 w 291083"/>
                <a:gd name="connsiteY2" fmla="*/ 5810 h 579119"/>
                <a:gd name="connsiteX3" fmla="*/ 291084 w 291083"/>
                <a:gd name="connsiteY3" fmla="*/ 109538 h 579119"/>
                <a:gd name="connsiteX4" fmla="*/ 222409 w 291083"/>
                <a:gd name="connsiteY4" fmla="*/ 95536 h 579119"/>
                <a:gd name="connsiteX5" fmla="*/ 96488 w 291083"/>
                <a:gd name="connsiteY5" fmla="*/ 241173 h 579119"/>
                <a:gd name="connsiteX6" fmla="*/ 96488 w 291083"/>
                <a:gd name="connsiteY6" fmla="*/ 579120 h 579119"/>
                <a:gd name="connsiteX7" fmla="*/ 0 w 291083"/>
                <a:gd name="connsiteY7" fmla="*/ 579120 h 579119"/>
                <a:gd name="connsiteX8" fmla="*/ 0 w 291083"/>
                <a:gd name="connsiteY8" fmla="*/ 11621 h 579119"/>
                <a:gd name="connsiteX9" fmla="*/ 96679 w 291083"/>
                <a:gd name="connsiteY9" fmla="*/ 11621 h 57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83" h="579119">
                  <a:moveTo>
                    <a:pt x="96584" y="88487"/>
                  </a:moveTo>
                  <a:cubicBezTo>
                    <a:pt x="123444" y="36100"/>
                    <a:pt x="171164" y="0"/>
                    <a:pt x="243459" y="0"/>
                  </a:cubicBezTo>
                  <a:cubicBezTo>
                    <a:pt x="259498" y="202"/>
                    <a:pt x="275467" y="2150"/>
                    <a:pt x="291084" y="5810"/>
                  </a:cubicBezTo>
                  <a:lnTo>
                    <a:pt x="291084" y="109538"/>
                  </a:lnTo>
                  <a:cubicBezTo>
                    <a:pt x="269373" y="100281"/>
                    <a:pt x="246011" y="95518"/>
                    <a:pt x="222409" y="95536"/>
                  </a:cubicBezTo>
                  <a:cubicBezTo>
                    <a:pt x="140779" y="95536"/>
                    <a:pt x="100013" y="153734"/>
                    <a:pt x="96488" y="241173"/>
                  </a:cubicBezTo>
                  <a:lnTo>
                    <a:pt x="96488" y="579120"/>
                  </a:lnTo>
                  <a:lnTo>
                    <a:pt x="0" y="579120"/>
                  </a:lnTo>
                  <a:lnTo>
                    <a:pt x="0" y="11621"/>
                  </a:lnTo>
                  <a:lnTo>
                    <a:pt x="96679" y="11621"/>
                  </a:lnTo>
                  <a:close/>
                </a:path>
              </a:pathLst>
            </a:custGeom>
            <a:solidFill>
              <a:srgbClr val="002A4E"/>
            </a:solidFill>
            <a:ln w="9525"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F092186-DDFB-4BA3-99C1-B77CA84DEC11}"/>
                </a:ext>
              </a:extLst>
            </p:cNvPr>
            <p:cNvSpPr/>
            <p:nvPr/>
          </p:nvSpPr>
          <p:spPr>
            <a:xfrm>
              <a:off x="4195476" y="3198971"/>
              <a:ext cx="557022" cy="591221"/>
            </a:xfrm>
            <a:custGeom>
              <a:avLst/>
              <a:gdLst>
                <a:gd name="connsiteX0" fmla="*/ 97917 w 557022"/>
                <a:gd name="connsiteY0" fmla="*/ 331184 h 591221"/>
                <a:gd name="connsiteX1" fmla="*/ 296037 w 557022"/>
                <a:gd name="connsiteY1" fmla="*/ 502634 h 591221"/>
                <a:gd name="connsiteX2" fmla="*/ 499872 w 557022"/>
                <a:gd name="connsiteY2" fmla="*/ 431578 h 591221"/>
                <a:gd name="connsiteX3" fmla="*/ 499872 w 557022"/>
                <a:gd name="connsiteY3" fmla="*/ 531781 h 591221"/>
                <a:gd name="connsiteX4" fmla="*/ 288988 w 557022"/>
                <a:gd name="connsiteY4" fmla="*/ 591217 h 591221"/>
                <a:gd name="connsiteX5" fmla="*/ 0 w 557022"/>
                <a:gd name="connsiteY5" fmla="*/ 295275 h 591221"/>
                <a:gd name="connsiteX6" fmla="*/ 283178 w 557022"/>
                <a:gd name="connsiteY6" fmla="*/ 0 h 591221"/>
                <a:gd name="connsiteX7" fmla="*/ 557022 w 557022"/>
                <a:gd name="connsiteY7" fmla="*/ 278416 h 591221"/>
                <a:gd name="connsiteX8" fmla="*/ 552355 w 557022"/>
                <a:gd name="connsiteY8" fmla="*/ 330898 h 591221"/>
                <a:gd name="connsiteX9" fmla="*/ 97917 w 557022"/>
                <a:gd name="connsiteY9" fmla="*/ 254222 h 591221"/>
                <a:gd name="connsiteX10" fmla="*/ 462629 w 557022"/>
                <a:gd name="connsiteY10" fmla="*/ 254222 h 591221"/>
                <a:gd name="connsiteX11" fmla="*/ 283178 w 557022"/>
                <a:gd name="connsiteY11" fmla="*/ 84106 h 591221"/>
                <a:gd name="connsiteX12" fmla="*/ 97917 w 557022"/>
                <a:gd name="connsiteY12" fmla="*/ 254222 h 59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022" h="591221">
                  <a:moveTo>
                    <a:pt x="97917" y="331184"/>
                  </a:moveTo>
                  <a:cubicBezTo>
                    <a:pt x="109538" y="431387"/>
                    <a:pt x="188786" y="502634"/>
                    <a:pt x="296037" y="502634"/>
                  </a:cubicBezTo>
                  <a:cubicBezTo>
                    <a:pt x="369752" y="500910"/>
                    <a:pt x="441059" y="476053"/>
                    <a:pt x="499872" y="431578"/>
                  </a:cubicBezTo>
                  <a:lnTo>
                    <a:pt x="499872" y="531781"/>
                  </a:lnTo>
                  <a:cubicBezTo>
                    <a:pt x="436545" y="570982"/>
                    <a:pt x="363467" y="591578"/>
                    <a:pt x="288988" y="591217"/>
                  </a:cubicBezTo>
                  <a:cubicBezTo>
                    <a:pt x="124682" y="591217"/>
                    <a:pt x="0" y="467392"/>
                    <a:pt x="0" y="295275"/>
                  </a:cubicBezTo>
                  <a:cubicBezTo>
                    <a:pt x="0" y="129826"/>
                    <a:pt x="121253" y="0"/>
                    <a:pt x="283178" y="0"/>
                  </a:cubicBezTo>
                  <a:cubicBezTo>
                    <a:pt x="445103" y="0"/>
                    <a:pt x="557022" y="123825"/>
                    <a:pt x="557022" y="278416"/>
                  </a:cubicBezTo>
                  <a:cubicBezTo>
                    <a:pt x="556872" y="296007"/>
                    <a:pt x="555312" y="313557"/>
                    <a:pt x="552355" y="330898"/>
                  </a:cubicBezTo>
                  <a:close/>
                  <a:moveTo>
                    <a:pt x="97917" y="254222"/>
                  </a:moveTo>
                  <a:lnTo>
                    <a:pt x="462629" y="254222"/>
                  </a:lnTo>
                  <a:cubicBezTo>
                    <a:pt x="461486" y="151733"/>
                    <a:pt x="382238" y="84106"/>
                    <a:pt x="283178" y="84106"/>
                  </a:cubicBezTo>
                  <a:cubicBezTo>
                    <a:pt x="185933" y="82314"/>
                    <a:pt x="104405" y="157177"/>
                    <a:pt x="97917" y="254222"/>
                  </a:cubicBezTo>
                  <a:close/>
                </a:path>
              </a:pathLst>
            </a:custGeom>
            <a:solidFill>
              <a:srgbClr val="002A4E"/>
            </a:solidFill>
            <a:ln w="9525"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765A058F-FDB7-448C-98CB-1EC879CA2EBE}"/>
                </a:ext>
              </a:extLst>
            </p:cNvPr>
            <p:cNvSpPr/>
            <p:nvPr/>
          </p:nvSpPr>
          <p:spPr>
            <a:xfrm>
              <a:off x="4831651" y="2974371"/>
              <a:ext cx="592835" cy="815682"/>
            </a:xfrm>
            <a:custGeom>
              <a:avLst/>
              <a:gdLst>
                <a:gd name="connsiteX0" fmla="*/ 495205 w 592835"/>
                <a:gd name="connsiteY0" fmla="*/ 690944 h 815682"/>
                <a:gd name="connsiteX1" fmla="*/ 282035 w 592835"/>
                <a:gd name="connsiteY1" fmla="*/ 815626 h 815682"/>
                <a:gd name="connsiteX2" fmla="*/ 0 w 592835"/>
                <a:gd name="connsiteY2" fmla="*/ 519684 h 815682"/>
                <a:gd name="connsiteX3" fmla="*/ 282035 w 592835"/>
                <a:gd name="connsiteY3" fmla="*/ 224409 h 815682"/>
                <a:gd name="connsiteX4" fmla="*/ 495205 w 592835"/>
                <a:gd name="connsiteY4" fmla="*/ 350234 h 815682"/>
                <a:gd name="connsiteX5" fmla="*/ 495205 w 592835"/>
                <a:gd name="connsiteY5" fmla="*/ 0 h 815682"/>
                <a:gd name="connsiteX6" fmla="*/ 592836 w 592835"/>
                <a:gd name="connsiteY6" fmla="*/ 0 h 815682"/>
                <a:gd name="connsiteX7" fmla="*/ 592836 w 592835"/>
                <a:gd name="connsiteY7" fmla="*/ 804005 h 815682"/>
                <a:gd name="connsiteX8" fmla="*/ 495205 w 592835"/>
                <a:gd name="connsiteY8" fmla="*/ 804005 h 815682"/>
                <a:gd name="connsiteX9" fmla="*/ 298323 w 592835"/>
                <a:gd name="connsiteY9" fmla="*/ 320421 h 815682"/>
                <a:gd name="connsiteX10" fmla="*/ 98298 w 592835"/>
                <a:gd name="connsiteY10" fmla="*/ 520446 h 815682"/>
                <a:gd name="connsiteX11" fmla="*/ 298323 w 592835"/>
                <a:gd name="connsiteY11" fmla="*/ 720471 h 815682"/>
                <a:gd name="connsiteX12" fmla="*/ 495205 w 592835"/>
                <a:gd name="connsiteY12" fmla="*/ 520446 h 815682"/>
                <a:gd name="connsiteX13" fmla="*/ 303803 w 592835"/>
                <a:gd name="connsiteY13" fmla="*/ 320464 h 815682"/>
                <a:gd name="connsiteX14" fmla="*/ 298323 w 592835"/>
                <a:gd name="connsiteY14" fmla="*/ 320421 h 81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835" h="815682">
                  <a:moveTo>
                    <a:pt x="495205" y="690944"/>
                  </a:moveTo>
                  <a:cubicBezTo>
                    <a:pt x="453326" y="769359"/>
                    <a:pt x="370912" y="817563"/>
                    <a:pt x="282035" y="815626"/>
                  </a:cubicBezTo>
                  <a:cubicBezTo>
                    <a:pt x="117729" y="815626"/>
                    <a:pt x="0" y="687419"/>
                    <a:pt x="0" y="519684"/>
                  </a:cubicBezTo>
                  <a:cubicBezTo>
                    <a:pt x="0" y="354235"/>
                    <a:pt x="117729" y="224409"/>
                    <a:pt x="282035" y="224409"/>
                  </a:cubicBezTo>
                  <a:cubicBezTo>
                    <a:pt x="371102" y="222915"/>
                    <a:pt x="453472" y="271535"/>
                    <a:pt x="495205" y="350234"/>
                  </a:cubicBezTo>
                  <a:lnTo>
                    <a:pt x="495205" y="0"/>
                  </a:lnTo>
                  <a:lnTo>
                    <a:pt x="592836" y="0"/>
                  </a:lnTo>
                  <a:lnTo>
                    <a:pt x="592836" y="804005"/>
                  </a:lnTo>
                  <a:lnTo>
                    <a:pt x="495205" y="804005"/>
                  </a:lnTo>
                  <a:close/>
                  <a:moveTo>
                    <a:pt x="298323" y="320421"/>
                  </a:moveTo>
                  <a:cubicBezTo>
                    <a:pt x="187852" y="320421"/>
                    <a:pt x="98298" y="409975"/>
                    <a:pt x="98298" y="520446"/>
                  </a:cubicBezTo>
                  <a:cubicBezTo>
                    <a:pt x="98298" y="630917"/>
                    <a:pt x="187852" y="720471"/>
                    <a:pt x="298323" y="720471"/>
                  </a:cubicBezTo>
                  <a:cubicBezTo>
                    <a:pt x="411289" y="720471"/>
                    <a:pt x="495205" y="631889"/>
                    <a:pt x="495205" y="520446"/>
                  </a:cubicBezTo>
                  <a:cubicBezTo>
                    <a:pt x="497574" y="412369"/>
                    <a:pt x="411880" y="322834"/>
                    <a:pt x="303803" y="320464"/>
                  </a:cubicBezTo>
                  <a:cubicBezTo>
                    <a:pt x="301976" y="320424"/>
                    <a:pt x="300149" y="320410"/>
                    <a:pt x="298323" y="320421"/>
                  </a:cubicBezTo>
                  <a:close/>
                </a:path>
              </a:pathLst>
            </a:custGeom>
            <a:solidFill>
              <a:srgbClr val="002A4E"/>
            </a:solidFill>
            <a:ln w="9525"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F82239D6-46A5-49BB-812A-47510D84C72A}"/>
                </a:ext>
              </a:extLst>
            </p:cNvPr>
            <p:cNvSpPr/>
            <p:nvPr/>
          </p:nvSpPr>
          <p:spPr>
            <a:xfrm>
              <a:off x="5858160" y="2974371"/>
              <a:ext cx="593026" cy="816102"/>
            </a:xfrm>
            <a:custGeom>
              <a:avLst/>
              <a:gdLst>
                <a:gd name="connsiteX0" fmla="*/ 96678 w 593026"/>
                <a:gd name="connsiteY0" fmla="*/ 804005 h 816102"/>
                <a:gd name="connsiteX1" fmla="*/ 0 w 593026"/>
                <a:gd name="connsiteY1" fmla="*/ 804005 h 816102"/>
                <a:gd name="connsiteX2" fmla="*/ 0 w 593026"/>
                <a:gd name="connsiteY2" fmla="*/ 0 h 816102"/>
                <a:gd name="connsiteX3" fmla="*/ 96678 w 593026"/>
                <a:gd name="connsiteY3" fmla="*/ 0 h 816102"/>
                <a:gd name="connsiteX4" fmla="*/ 96678 w 593026"/>
                <a:gd name="connsiteY4" fmla="*/ 350711 h 816102"/>
                <a:gd name="connsiteX5" fmla="*/ 312229 w 593026"/>
                <a:gd name="connsiteY5" fmla="*/ 224885 h 816102"/>
                <a:gd name="connsiteX6" fmla="*/ 593026 w 593026"/>
                <a:gd name="connsiteY6" fmla="*/ 520160 h 816102"/>
                <a:gd name="connsiteX7" fmla="*/ 312229 w 593026"/>
                <a:gd name="connsiteY7" fmla="*/ 816102 h 816102"/>
                <a:gd name="connsiteX8" fmla="*/ 96678 w 593026"/>
                <a:gd name="connsiteY8" fmla="*/ 691420 h 816102"/>
                <a:gd name="connsiteX9" fmla="*/ 294798 w 593026"/>
                <a:gd name="connsiteY9" fmla="*/ 720090 h 816102"/>
                <a:gd name="connsiteX10" fmla="*/ 491680 w 593026"/>
                <a:gd name="connsiteY10" fmla="*/ 520065 h 816102"/>
                <a:gd name="connsiteX11" fmla="*/ 298517 w 593026"/>
                <a:gd name="connsiteY11" fmla="*/ 318227 h 816102"/>
                <a:gd name="connsiteX12" fmla="*/ 96679 w 593026"/>
                <a:gd name="connsiteY12" fmla="*/ 511390 h 816102"/>
                <a:gd name="connsiteX13" fmla="*/ 96679 w 593026"/>
                <a:gd name="connsiteY13" fmla="*/ 520065 h 816102"/>
                <a:gd name="connsiteX14" fmla="*/ 294798 w 593026"/>
                <a:gd name="connsiteY14" fmla="*/ 720090 h 8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026" h="816102">
                  <a:moveTo>
                    <a:pt x="96678" y="804005"/>
                  </a:moveTo>
                  <a:lnTo>
                    <a:pt x="0" y="804005"/>
                  </a:lnTo>
                  <a:lnTo>
                    <a:pt x="0" y="0"/>
                  </a:lnTo>
                  <a:lnTo>
                    <a:pt x="96678" y="0"/>
                  </a:lnTo>
                  <a:lnTo>
                    <a:pt x="96678" y="350711"/>
                  </a:lnTo>
                  <a:cubicBezTo>
                    <a:pt x="139229" y="271648"/>
                    <a:pt x="222462" y="223062"/>
                    <a:pt x="312229" y="224885"/>
                  </a:cubicBezTo>
                  <a:cubicBezTo>
                    <a:pt x="474154" y="224885"/>
                    <a:pt x="593026" y="354235"/>
                    <a:pt x="593026" y="520160"/>
                  </a:cubicBezTo>
                  <a:cubicBezTo>
                    <a:pt x="593026" y="687896"/>
                    <a:pt x="474250" y="816102"/>
                    <a:pt x="312229" y="816102"/>
                  </a:cubicBezTo>
                  <a:cubicBezTo>
                    <a:pt x="215550" y="816102"/>
                    <a:pt x="137446" y="767144"/>
                    <a:pt x="96678" y="691420"/>
                  </a:cubicBezTo>
                  <a:close/>
                  <a:moveTo>
                    <a:pt x="294798" y="720090"/>
                  </a:moveTo>
                  <a:cubicBezTo>
                    <a:pt x="406622" y="720090"/>
                    <a:pt x="491680" y="631508"/>
                    <a:pt x="491680" y="520065"/>
                  </a:cubicBezTo>
                  <a:cubicBezTo>
                    <a:pt x="494076" y="410988"/>
                    <a:pt x="407594" y="320622"/>
                    <a:pt x="298517" y="318227"/>
                  </a:cubicBezTo>
                  <a:cubicBezTo>
                    <a:pt x="189441" y="315831"/>
                    <a:pt x="99074" y="402313"/>
                    <a:pt x="96679" y="511390"/>
                  </a:cubicBezTo>
                  <a:cubicBezTo>
                    <a:pt x="96616" y="514281"/>
                    <a:pt x="96616" y="517174"/>
                    <a:pt x="96679" y="520065"/>
                  </a:cubicBezTo>
                  <a:cubicBezTo>
                    <a:pt x="96678" y="631508"/>
                    <a:pt x="181737" y="720090"/>
                    <a:pt x="294798" y="720090"/>
                  </a:cubicBezTo>
                  <a:close/>
                </a:path>
              </a:pathLst>
            </a:custGeom>
            <a:solidFill>
              <a:srgbClr val="002A4E"/>
            </a:solid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FCF1AD8F-80CB-4B69-BC06-86BA70DCF879}"/>
                </a:ext>
              </a:extLst>
            </p:cNvPr>
            <p:cNvSpPr/>
            <p:nvPr/>
          </p:nvSpPr>
          <p:spPr>
            <a:xfrm>
              <a:off x="6493096" y="3210877"/>
              <a:ext cx="549878" cy="806291"/>
            </a:xfrm>
            <a:custGeom>
              <a:avLst/>
              <a:gdLst>
                <a:gd name="connsiteX0" fmla="*/ 219075 w 549878"/>
                <a:gd name="connsiteY0" fmla="*/ 524351 h 806291"/>
                <a:gd name="connsiteX1" fmla="*/ 0 w 549878"/>
                <a:gd name="connsiteY1" fmla="*/ 0 h 806291"/>
                <a:gd name="connsiteX2" fmla="*/ 110680 w 549878"/>
                <a:gd name="connsiteY2" fmla="*/ 0 h 806291"/>
                <a:gd name="connsiteX3" fmla="*/ 272605 w 549878"/>
                <a:gd name="connsiteY3" fmla="*/ 401955 h 806291"/>
                <a:gd name="connsiteX4" fmla="*/ 439198 w 549878"/>
                <a:gd name="connsiteY4" fmla="*/ 0 h 806291"/>
                <a:gd name="connsiteX5" fmla="*/ 549878 w 549878"/>
                <a:gd name="connsiteY5" fmla="*/ 0 h 806291"/>
                <a:gd name="connsiteX6" fmla="*/ 203930 w 549878"/>
                <a:gd name="connsiteY6" fmla="*/ 806291 h 806291"/>
                <a:gd name="connsiteX7" fmla="*/ 92107 w 549878"/>
                <a:gd name="connsiteY7" fmla="*/ 806291 h 80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878" h="806291">
                  <a:moveTo>
                    <a:pt x="219075" y="524351"/>
                  </a:moveTo>
                  <a:lnTo>
                    <a:pt x="0" y="0"/>
                  </a:lnTo>
                  <a:lnTo>
                    <a:pt x="110680" y="0"/>
                  </a:lnTo>
                  <a:lnTo>
                    <a:pt x="272605" y="401955"/>
                  </a:lnTo>
                  <a:lnTo>
                    <a:pt x="439198" y="0"/>
                  </a:lnTo>
                  <a:lnTo>
                    <a:pt x="549878" y="0"/>
                  </a:lnTo>
                  <a:lnTo>
                    <a:pt x="203930" y="806291"/>
                  </a:lnTo>
                  <a:lnTo>
                    <a:pt x="92107" y="806291"/>
                  </a:lnTo>
                  <a:close/>
                </a:path>
              </a:pathLst>
            </a:custGeom>
            <a:solidFill>
              <a:srgbClr val="002A4E"/>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D3F62125-F030-4517-82D8-436671F15F9D}"/>
                </a:ext>
              </a:extLst>
            </p:cNvPr>
            <p:cNvSpPr/>
            <p:nvPr/>
          </p:nvSpPr>
          <p:spPr>
            <a:xfrm>
              <a:off x="10777433" y="4276336"/>
              <a:ext cx="249203" cy="250427"/>
            </a:xfrm>
            <a:custGeom>
              <a:avLst/>
              <a:gdLst>
                <a:gd name="connsiteX0" fmla="*/ 249183 w 249203"/>
                <a:gd name="connsiteY0" fmla="*/ 124881 h 250427"/>
                <a:gd name="connsiteX1" fmla="*/ 239658 w 249203"/>
                <a:gd name="connsiteY1" fmla="*/ 174125 h 250427"/>
                <a:gd name="connsiteX2" fmla="*/ 213178 w 249203"/>
                <a:gd name="connsiteY2" fmla="*/ 214035 h 250427"/>
                <a:gd name="connsiteX3" fmla="*/ 124215 w 249203"/>
                <a:gd name="connsiteY3" fmla="*/ 250420 h 250427"/>
                <a:gd name="connsiteX4" fmla="*/ 74113 w 249203"/>
                <a:gd name="connsiteY4" fmla="*/ 240895 h 250427"/>
                <a:gd name="connsiteX5" fmla="*/ 35061 w 249203"/>
                <a:gd name="connsiteY5" fmla="*/ 214892 h 250427"/>
                <a:gd name="connsiteX6" fmla="*/ 9534 w 249203"/>
                <a:gd name="connsiteY6" fmla="*/ 175363 h 250427"/>
                <a:gd name="connsiteX7" fmla="*/ 9 w 249203"/>
                <a:gd name="connsiteY7" fmla="*/ 125452 h 250427"/>
                <a:gd name="connsiteX8" fmla="*/ 9534 w 249203"/>
                <a:gd name="connsiteY8" fmla="*/ 76208 h 250427"/>
                <a:gd name="connsiteX9" fmla="*/ 76209 w 249203"/>
                <a:gd name="connsiteY9" fmla="*/ 9533 h 250427"/>
                <a:gd name="connsiteX10" fmla="*/ 125549 w 249203"/>
                <a:gd name="connsiteY10" fmla="*/ 8 h 250427"/>
                <a:gd name="connsiteX11" fmla="*/ 175555 w 249203"/>
                <a:gd name="connsiteY11" fmla="*/ 9533 h 250427"/>
                <a:gd name="connsiteX12" fmla="*/ 240325 w 249203"/>
                <a:gd name="connsiteY12" fmla="*/ 74874 h 250427"/>
                <a:gd name="connsiteX13" fmla="*/ 249184 w 249203"/>
                <a:gd name="connsiteY13" fmla="*/ 124881 h 250427"/>
                <a:gd name="connsiteX14" fmla="*/ 224798 w 249203"/>
                <a:gd name="connsiteY14" fmla="*/ 126786 h 250427"/>
                <a:gd name="connsiteX15" fmla="*/ 217273 w 249203"/>
                <a:gd name="connsiteY15" fmla="*/ 83637 h 250427"/>
                <a:gd name="connsiteX16" fmla="*/ 196319 w 249203"/>
                <a:gd name="connsiteY16" fmla="*/ 50395 h 250427"/>
                <a:gd name="connsiteX17" fmla="*/ 164696 w 249203"/>
                <a:gd name="connsiteY17" fmla="*/ 29154 h 250427"/>
                <a:gd name="connsiteX18" fmla="*/ 125358 w 249203"/>
                <a:gd name="connsiteY18" fmla="*/ 21725 h 250427"/>
                <a:gd name="connsiteX19" fmla="*/ 83924 w 249203"/>
                <a:gd name="connsiteY19" fmla="*/ 30012 h 250427"/>
                <a:gd name="connsiteX20" fmla="*/ 52207 w 249203"/>
                <a:gd name="connsiteY20" fmla="*/ 52205 h 250427"/>
                <a:gd name="connsiteX21" fmla="*/ 31728 w 249203"/>
                <a:gd name="connsiteY21" fmla="*/ 84685 h 250427"/>
                <a:gd name="connsiteX22" fmla="*/ 24489 w 249203"/>
                <a:gd name="connsiteY22" fmla="*/ 123833 h 250427"/>
                <a:gd name="connsiteX23" fmla="*/ 32109 w 249203"/>
                <a:gd name="connsiteY23" fmla="*/ 166981 h 250427"/>
                <a:gd name="connsiteX24" fmla="*/ 52968 w 249203"/>
                <a:gd name="connsiteY24" fmla="*/ 200319 h 250427"/>
                <a:gd name="connsiteX25" fmla="*/ 84496 w 249203"/>
                <a:gd name="connsiteY25" fmla="*/ 221559 h 250427"/>
                <a:gd name="connsiteX26" fmla="*/ 124025 w 249203"/>
                <a:gd name="connsiteY26" fmla="*/ 228989 h 250427"/>
                <a:gd name="connsiteX27" fmla="*/ 165650 w 249203"/>
                <a:gd name="connsiteY27" fmla="*/ 220702 h 250427"/>
                <a:gd name="connsiteX28" fmla="*/ 197463 w 249203"/>
                <a:gd name="connsiteY28" fmla="*/ 198509 h 250427"/>
                <a:gd name="connsiteX29" fmla="*/ 217751 w 249203"/>
                <a:gd name="connsiteY29" fmla="*/ 166029 h 250427"/>
                <a:gd name="connsiteX30" fmla="*/ 224800 w 249203"/>
                <a:gd name="connsiteY30" fmla="*/ 126786 h 250427"/>
                <a:gd name="connsiteX31" fmla="*/ 182699 w 249203"/>
                <a:gd name="connsiteY31" fmla="*/ 188412 h 250427"/>
                <a:gd name="connsiteX32" fmla="*/ 182699 w 249203"/>
                <a:gd name="connsiteY32" fmla="*/ 190794 h 250427"/>
                <a:gd name="connsiteX33" fmla="*/ 180699 w 249203"/>
                <a:gd name="connsiteY33" fmla="*/ 192222 h 250427"/>
                <a:gd name="connsiteX34" fmla="*/ 175936 w 249203"/>
                <a:gd name="connsiteY34" fmla="*/ 193080 h 250427"/>
                <a:gd name="connsiteX35" fmla="*/ 167173 w 249203"/>
                <a:gd name="connsiteY35" fmla="*/ 193080 h 250427"/>
                <a:gd name="connsiteX36" fmla="*/ 159457 w 249203"/>
                <a:gd name="connsiteY36" fmla="*/ 193080 h 250427"/>
                <a:gd name="connsiteX37" fmla="*/ 154409 w 249203"/>
                <a:gd name="connsiteY37" fmla="*/ 191937 h 250427"/>
                <a:gd name="connsiteX38" fmla="*/ 151266 w 249203"/>
                <a:gd name="connsiteY38" fmla="*/ 189746 h 250427"/>
                <a:gd name="connsiteX39" fmla="*/ 149456 w 249203"/>
                <a:gd name="connsiteY39" fmla="*/ 186126 h 250427"/>
                <a:gd name="connsiteX40" fmla="*/ 142217 w 249203"/>
                <a:gd name="connsiteY40" fmla="*/ 162790 h 250427"/>
                <a:gd name="connsiteX41" fmla="*/ 131645 w 249203"/>
                <a:gd name="connsiteY41" fmla="*/ 144312 h 250427"/>
                <a:gd name="connsiteX42" fmla="*/ 112595 w 249203"/>
                <a:gd name="connsiteY42" fmla="*/ 138978 h 250427"/>
                <a:gd name="connsiteX43" fmla="*/ 103070 w 249203"/>
                <a:gd name="connsiteY43" fmla="*/ 138978 h 250427"/>
                <a:gd name="connsiteX44" fmla="*/ 103070 w 249203"/>
                <a:gd name="connsiteY44" fmla="*/ 187746 h 250427"/>
                <a:gd name="connsiteX45" fmla="*/ 100784 w 249203"/>
                <a:gd name="connsiteY45" fmla="*/ 192032 h 250427"/>
                <a:gd name="connsiteX46" fmla="*/ 89544 w 249203"/>
                <a:gd name="connsiteY46" fmla="*/ 193365 h 250427"/>
                <a:gd name="connsiteX47" fmla="*/ 77733 w 249203"/>
                <a:gd name="connsiteY47" fmla="*/ 192032 h 250427"/>
                <a:gd name="connsiteX48" fmla="*/ 75066 w 249203"/>
                <a:gd name="connsiteY48" fmla="*/ 187746 h 250427"/>
                <a:gd name="connsiteX49" fmla="*/ 75066 w 249203"/>
                <a:gd name="connsiteY49" fmla="*/ 66207 h 250427"/>
                <a:gd name="connsiteX50" fmla="*/ 78209 w 249203"/>
                <a:gd name="connsiteY50" fmla="*/ 56110 h 250427"/>
                <a:gd name="connsiteX51" fmla="*/ 87734 w 249203"/>
                <a:gd name="connsiteY51" fmla="*/ 52395 h 250427"/>
                <a:gd name="connsiteX52" fmla="*/ 122977 w 249203"/>
                <a:gd name="connsiteY52" fmla="*/ 52395 h 250427"/>
                <a:gd name="connsiteX53" fmla="*/ 146885 w 249203"/>
                <a:gd name="connsiteY53" fmla="*/ 54967 h 250427"/>
                <a:gd name="connsiteX54" fmla="*/ 163458 w 249203"/>
                <a:gd name="connsiteY54" fmla="*/ 62778 h 250427"/>
                <a:gd name="connsiteX55" fmla="*/ 172983 w 249203"/>
                <a:gd name="connsiteY55" fmla="*/ 75256 h 250427"/>
                <a:gd name="connsiteX56" fmla="*/ 176126 w 249203"/>
                <a:gd name="connsiteY56" fmla="*/ 91924 h 250427"/>
                <a:gd name="connsiteX57" fmla="*/ 167458 w 249203"/>
                <a:gd name="connsiteY57" fmla="*/ 116785 h 250427"/>
                <a:gd name="connsiteX58" fmla="*/ 144217 w 249203"/>
                <a:gd name="connsiteY58" fmla="*/ 129167 h 250427"/>
                <a:gd name="connsiteX59" fmla="*/ 158981 w 249203"/>
                <a:gd name="connsiteY59" fmla="*/ 138216 h 250427"/>
                <a:gd name="connsiteX60" fmla="*/ 171174 w 249203"/>
                <a:gd name="connsiteY60" fmla="*/ 157266 h 250427"/>
                <a:gd name="connsiteX61" fmla="*/ 179745 w 249203"/>
                <a:gd name="connsiteY61" fmla="*/ 179649 h 250427"/>
                <a:gd name="connsiteX62" fmla="*/ 182699 w 249203"/>
                <a:gd name="connsiteY62" fmla="*/ 188412 h 250427"/>
                <a:gd name="connsiteX63" fmla="*/ 146122 w 249203"/>
                <a:gd name="connsiteY63" fmla="*/ 95163 h 250427"/>
                <a:gd name="connsiteX64" fmla="*/ 144979 w 249203"/>
                <a:gd name="connsiteY64" fmla="*/ 87733 h 250427"/>
                <a:gd name="connsiteX65" fmla="*/ 140788 w 249203"/>
                <a:gd name="connsiteY65" fmla="*/ 81732 h 250427"/>
                <a:gd name="connsiteX66" fmla="*/ 132692 w 249203"/>
                <a:gd name="connsiteY66" fmla="*/ 77541 h 250427"/>
                <a:gd name="connsiteX67" fmla="*/ 119739 w 249203"/>
                <a:gd name="connsiteY67" fmla="*/ 76113 h 250427"/>
                <a:gd name="connsiteX68" fmla="*/ 103259 w 249203"/>
                <a:gd name="connsiteY68" fmla="*/ 76113 h 250427"/>
                <a:gd name="connsiteX69" fmla="*/ 103259 w 249203"/>
                <a:gd name="connsiteY69" fmla="*/ 116308 h 250427"/>
                <a:gd name="connsiteX70" fmla="*/ 119071 w 249203"/>
                <a:gd name="connsiteY70" fmla="*/ 116308 h 250427"/>
                <a:gd name="connsiteX71" fmla="*/ 140312 w 249203"/>
                <a:gd name="connsiteY71" fmla="*/ 110498 h 250427"/>
                <a:gd name="connsiteX72" fmla="*/ 146122 w 249203"/>
                <a:gd name="connsiteY72" fmla="*/ 95639 h 2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9203" h="250427">
                  <a:moveTo>
                    <a:pt x="249183" y="124881"/>
                  </a:moveTo>
                  <a:cubicBezTo>
                    <a:pt x="249374" y="141771"/>
                    <a:pt x="246133" y="158524"/>
                    <a:pt x="239658" y="174125"/>
                  </a:cubicBezTo>
                  <a:cubicBezTo>
                    <a:pt x="233430" y="188981"/>
                    <a:pt x="224446" y="202523"/>
                    <a:pt x="213178" y="214035"/>
                  </a:cubicBezTo>
                  <a:cubicBezTo>
                    <a:pt x="189531" y="237494"/>
                    <a:pt x="157523" y="250584"/>
                    <a:pt x="124215" y="250420"/>
                  </a:cubicBezTo>
                  <a:cubicBezTo>
                    <a:pt x="107047" y="250602"/>
                    <a:pt x="90016" y="247364"/>
                    <a:pt x="74113" y="240895"/>
                  </a:cubicBezTo>
                  <a:cubicBezTo>
                    <a:pt x="59472" y="234956"/>
                    <a:pt x="46187" y="226110"/>
                    <a:pt x="35061" y="214892"/>
                  </a:cubicBezTo>
                  <a:cubicBezTo>
                    <a:pt x="24053" y="203509"/>
                    <a:pt x="15380" y="190080"/>
                    <a:pt x="9534" y="175363"/>
                  </a:cubicBezTo>
                  <a:cubicBezTo>
                    <a:pt x="3142" y="159504"/>
                    <a:pt x="-93" y="142550"/>
                    <a:pt x="9" y="125452"/>
                  </a:cubicBezTo>
                  <a:cubicBezTo>
                    <a:pt x="-190" y="108561"/>
                    <a:pt x="3050" y="91806"/>
                    <a:pt x="9534" y="76208"/>
                  </a:cubicBezTo>
                  <a:cubicBezTo>
                    <a:pt x="22025" y="46012"/>
                    <a:pt x="46013" y="22024"/>
                    <a:pt x="76209" y="9533"/>
                  </a:cubicBezTo>
                  <a:cubicBezTo>
                    <a:pt x="91843" y="3058"/>
                    <a:pt x="108628" y="-183"/>
                    <a:pt x="125549" y="8"/>
                  </a:cubicBezTo>
                  <a:cubicBezTo>
                    <a:pt x="142684" y="-166"/>
                    <a:pt x="159683" y="3072"/>
                    <a:pt x="175555" y="9533"/>
                  </a:cubicBezTo>
                  <a:cubicBezTo>
                    <a:pt x="205266" y="21398"/>
                    <a:pt x="228721" y="45060"/>
                    <a:pt x="240325" y="74874"/>
                  </a:cubicBezTo>
                  <a:cubicBezTo>
                    <a:pt x="246468" y="90818"/>
                    <a:pt x="249476" y="107797"/>
                    <a:pt x="249184" y="124881"/>
                  </a:cubicBezTo>
                  <a:close/>
                  <a:moveTo>
                    <a:pt x="224798" y="126786"/>
                  </a:moveTo>
                  <a:cubicBezTo>
                    <a:pt x="225007" y="112059"/>
                    <a:pt x="222454" y="97424"/>
                    <a:pt x="217273" y="83637"/>
                  </a:cubicBezTo>
                  <a:cubicBezTo>
                    <a:pt x="212560" y="71278"/>
                    <a:pt x="205437" y="59978"/>
                    <a:pt x="196319" y="50395"/>
                  </a:cubicBezTo>
                  <a:cubicBezTo>
                    <a:pt x="187408" y="41147"/>
                    <a:pt x="176627" y="33905"/>
                    <a:pt x="164696" y="29154"/>
                  </a:cubicBezTo>
                  <a:cubicBezTo>
                    <a:pt x="152191" y="24145"/>
                    <a:pt x="138829" y="21621"/>
                    <a:pt x="125358" y="21725"/>
                  </a:cubicBezTo>
                  <a:cubicBezTo>
                    <a:pt x="111118" y="21543"/>
                    <a:pt x="96999" y="24366"/>
                    <a:pt x="83924" y="30012"/>
                  </a:cubicBezTo>
                  <a:cubicBezTo>
                    <a:pt x="71944" y="35160"/>
                    <a:pt x="61148" y="42714"/>
                    <a:pt x="52207" y="52205"/>
                  </a:cubicBezTo>
                  <a:cubicBezTo>
                    <a:pt x="43347" y="61607"/>
                    <a:pt x="36392" y="72637"/>
                    <a:pt x="31728" y="84685"/>
                  </a:cubicBezTo>
                  <a:cubicBezTo>
                    <a:pt x="26897" y="97170"/>
                    <a:pt x="24442" y="110447"/>
                    <a:pt x="24489" y="123833"/>
                  </a:cubicBezTo>
                  <a:cubicBezTo>
                    <a:pt x="24311" y="138565"/>
                    <a:pt x="26895" y="153201"/>
                    <a:pt x="32109" y="166981"/>
                  </a:cubicBezTo>
                  <a:cubicBezTo>
                    <a:pt x="36767" y="179375"/>
                    <a:pt x="43859" y="190710"/>
                    <a:pt x="52968" y="200319"/>
                  </a:cubicBezTo>
                  <a:cubicBezTo>
                    <a:pt x="61879" y="209523"/>
                    <a:pt x="72618" y="216759"/>
                    <a:pt x="84496" y="221559"/>
                  </a:cubicBezTo>
                  <a:cubicBezTo>
                    <a:pt x="97059" y="226603"/>
                    <a:pt x="110489" y="229128"/>
                    <a:pt x="124025" y="228989"/>
                  </a:cubicBezTo>
                  <a:cubicBezTo>
                    <a:pt x="138330" y="229201"/>
                    <a:pt x="152517" y="226377"/>
                    <a:pt x="165650" y="220702"/>
                  </a:cubicBezTo>
                  <a:cubicBezTo>
                    <a:pt x="177664" y="215565"/>
                    <a:pt x="188494" y="208011"/>
                    <a:pt x="197463" y="198509"/>
                  </a:cubicBezTo>
                  <a:cubicBezTo>
                    <a:pt x="206265" y="189097"/>
                    <a:pt x="213155" y="178067"/>
                    <a:pt x="217751" y="166029"/>
                  </a:cubicBezTo>
                  <a:cubicBezTo>
                    <a:pt x="222529" y="153502"/>
                    <a:pt x="224919" y="140192"/>
                    <a:pt x="224800" y="126786"/>
                  </a:cubicBezTo>
                  <a:close/>
                  <a:moveTo>
                    <a:pt x="182699" y="188412"/>
                  </a:moveTo>
                  <a:cubicBezTo>
                    <a:pt x="182814" y="189202"/>
                    <a:pt x="182814" y="190004"/>
                    <a:pt x="182699" y="190794"/>
                  </a:cubicBezTo>
                  <a:cubicBezTo>
                    <a:pt x="182304" y="191567"/>
                    <a:pt x="181558" y="192100"/>
                    <a:pt x="180699" y="192222"/>
                  </a:cubicBezTo>
                  <a:cubicBezTo>
                    <a:pt x="179129" y="192602"/>
                    <a:pt x="177540" y="192888"/>
                    <a:pt x="175936" y="193080"/>
                  </a:cubicBezTo>
                  <a:cubicBezTo>
                    <a:pt x="173840" y="193080"/>
                    <a:pt x="170982" y="193080"/>
                    <a:pt x="167173" y="193080"/>
                  </a:cubicBezTo>
                  <a:cubicBezTo>
                    <a:pt x="163363" y="193080"/>
                    <a:pt x="161552" y="193080"/>
                    <a:pt x="159457" y="193080"/>
                  </a:cubicBezTo>
                  <a:cubicBezTo>
                    <a:pt x="157730" y="192930"/>
                    <a:pt x="156032" y="192545"/>
                    <a:pt x="154409" y="191937"/>
                  </a:cubicBezTo>
                  <a:cubicBezTo>
                    <a:pt x="153212" y="191447"/>
                    <a:pt x="152139" y="190699"/>
                    <a:pt x="151266" y="189746"/>
                  </a:cubicBezTo>
                  <a:cubicBezTo>
                    <a:pt x="150382" y="188701"/>
                    <a:pt x="149761" y="187460"/>
                    <a:pt x="149456" y="186126"/>
                  </a:cubicBezTo>
                  <a:lnTo>
                    <a:pt x="142217" y="162790"/>
                  </a:lnTo>
                  <a:cubicBezTo>
                    <a:pt x="140444" y="155781"/>
                    <a:pt x="136789" y="149391"/>
                    <a:pt x="131645" y="144312"/>
                  </a:cubicBezTo>
                  <a:cubicBezTo>
                    <a:pt x="126132" y="140322"/>
                    <a:pt x="119377" y="138431"/>
                    <a:pt x="112595" y="138978"/>
                  </a:cubicBezTo>
                  <a:lnTo>
                    <a:pt x="103070" y="138978"/>
                  </a:lnTo>
                  <a:lnTo>
                    <a:pt x="103070" y="187746"/>
                  </a:lnTo>
                  <a:cubicBezTo>
                    <a:pt x="103216" y="189500"/>
                    <a:pt x="102322" y="191177"/>
                    <a:pt x="100784" y="192032"/>
                  </a:cubicBezTo>
                  <a:cubicBezTo>
                    <a:pt x="97172" y="193258"/>
                    <a:pt x="93342" y="193713"/>
                    <a:pt x="89544" y="193365"/>
                  </a:cubicBezTo>
                  <a:cubicBezTo>
                    <a:pt x="85557" y="193703"/>
                    <a:pt x="81543" y="193249"/>
                    <a:pt x="77733" y="192032"/>
                  </a:cubicBezTo>
                  <a:cubicBezTo>
                    <a:pt x="76027" y="191310"/>
                    <a:pt x="74960" y="189594"/>
                    <a:pt x="75066" y="187746"/>
                  </a:cubicBezTo>
                  <a:lnTo>
                    <a:pt x="75066" y="66207"/>
                  </a:lnTo>
                  <a:cubicBezTo>
                    <a:pt x="74891" y="62576"/>
                    <a:pt x="76005" y="59000"/>
                    <a:pt x="78209" y="56110"/>
                  </a:cubicBezTo>
                  <a:cubicBezTo>
                    <a:pt x="80671" y="53514"/>
                    <a:pt x="84164" y="52152"/>
                    <a:pt x="87734" y="52395"/>
                  </a:cubicBezTo>
                  <a:lnTo>
                    <a:pt x="122977" y="52395"/>
                  </a:lnTo>
                  <a:cubicBezTo>
                    <a:pt x="131022" y="52265"/>
                    <a:pt x="139051" y="53129"/>
                    <a:pt x="146885" y="54967"/>
                  </a:cubicBezTo>
                  <a:cubicBezTo>
                    <a:pt x="152875" y="56438"/>
                    <a:pt x="158511" y="59094"/>
                    <a:pt x="163458" y="62778"/>
                  </a:cubicBezTo>
                  <a:cubicBezTo>
                    <a:pt x="167681" y="66021"/>
                    <a:pt x="170968" y="70327"/>
                    <a:pt x="172983" y="75256"/>
                  </a:cubicBezTo>
                  <a:cubicBezTo>
                    <a:pt x="175146" y="80542"/>
                    <a:pt x="176215" y="86213"/>
                    <a:pt x="176126" y="91924"/>
                  </a:cubicBezTo>
                  <a:cubicBezTo>
                    <a:pt x="176736" y="101045"/>
                    <a:pt x="173606" y="110021"/>
                    <a:pt x="167458" y="116785"/>
                  </a:cubicBezTo>
                  <a:cubicBezTo>
                    <a:pt x="160953" y="122911"/>
                    <a:pt x="152930" y="127186"/>
                    <a:pt x="144217" y="129167"/>
                  </a:cubicBezTo>
                  <a:cubicBezTo>
                    <a:pt x="149744" y="131061"/>
                    <a:pt x="154785" y="134150"/>
                    <a:pt x="158981" y="138216"/>
                  </a:cubicBezTo>
                  <a:cubicBezTo>
                    <a:pt x="164365" y="143617"/>
                    <a:pt x="168523" y="150115"/>
                    <a:pt x="171174" y="157266"/>
                  </a:cubicBezTo>
                  <a:lnTo>
                    <a:pt x="179745" y="179649"/>
                  </a:lnTo>
                  <a:cubicBezTo>
                    <a:pt x="181012" y="182468"/>
                    <a:pt x="182000" y="185403"/>
                    <a:pt x="182699" y="188412"/>
                  </a:cubicBezTo>
                  <a:close/>
                  <a:moveTo>
                    <a:pt x="146122" y="95163"/>
                  </a:moveTo>
                  <a:cubicBezTo>
                    <a:pt x="146082" y="92645"/>
                    <a:pt x="145697" y="90146"/>
                    <a:pt x="144979" y="87733"/>
                  </a:cubicBezTo>
                  <a:cubicBezTo>
                    <a:pt x="144123" y="85405"/>
                    <a:pt x="142679" y="83338"/>
                    <a:pt x="140788" y="81732"/>
                  </a:cubicBezTo>
                  <a:cubicBezTo>
                    <a:pt x="138430" y="79758"/>
                    <a:pt x="135665" y="78327"/>
                    <a:pt x="132692" y="77541"/>
                  </a:cubicBezTo>
                  <a:cubicBezTo>
                    <a:pt x="128458" y="76487"/>
                    <a:pt x="124101" y="76006"/>
                    <a:pt x="119739" y="76113"/>
                  </a:cubicBezTo>
                  <a:lnTo>
                    <a:pt x="103259" y="76113"/>
                  </a:lnTo>
                  <a:lnTo>
                    <a:pt x="103259" y="116308"/>
                  </a:lnTo>
                  <a:lnTo>
                    <a:pt x="119071" y="116308"/>
                  </a:lnTo>
                  <a:cubicBezTo>
                    <a:pt x="126635" y="117163"/>
                    <a:pt x="134236" y="115083"/>
                    <a:pt x="140312" y="110498"/>
                  </a:cubicBezTo>
                  <a:cubicBezTo>
                    <a:pt x="144141" y="106510"/>
                    <a:pt x="146231" y="101166"/>
                    <a:pt x="146122" y="95639"/>
                  </a:cubicBezTo>
                  <a:close/>
                </a:path>
              </a:pathLst>
            </a:custGeom>
            <a:solidFill>
              <a:srgbClr val="9E0442"/>
            </a:solidFill>
            <a:ln w="9525"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7EC9F3F1-C121-458A-9C25-123466379DDB}"/>
                </a:ext>
              </a:extLst>
            </p:cNvPr>
            <p:cNvSpPr/>
            <p:nvPr/>
          </p:nvSpPr>
          <p:spPr>
            <a:xfrm>
              <a:off x="7351870" y="2135219"/>
              <a:ext cx="3172206" cy="2583846"/>
            </a:xfrm>
            <a:custGeom>
              <a:avLst/>
              <a:gdLst>
                <a:gd name="connsiteX0" fmla="*/ 0 w 3172206"/>
                <a:gd name="connsiteY0" fmla="*/ 1396651 h 2583846"/>
                <a:gd name="connsiteX1" fmla="*/ 858774 w 3172206"/>
                <a:gd name="connsiteY1" fmla="*/ 2583847 h 2583846"/>
                <a:gd name="connsiteX2" fmla="*/ 155258 w 3172206"/>
                <a:gd name="connsiteY2" fmla="*/ 1486281 h 2583846"/>
                <a:gd name="connsiteX3" fmla="*/ 1952244 w 3172206"/>
                <a:gd name="connsiteY3" fmla="*/ 103156 h 2583846"/>
                <a:gd name="connsiteX4" fmla="*/ 3172206 w 3172206"/>
                <a:gd name="connsiteY4" fmla="*/ 471297 h 2583846"/>
                <a:gd name="connsiteX5" fmla="*/ 1814132 w 3172206"/>
                <a:gd name="connsiteY5" fmla="*/ 0 h 2583846"/>
                <a:gd name="connsiteX6" fmla="*/ 0 w 3172206"/>
                <a:gd name="connsiteY6" fmla="*/ 1396651 h 25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206" h="2583846">
                  <a:moveTo>
                    <a:pt x="0" y="1396651"/>
                  </a:moveTo>
                  <a:cubicBezTo>
                    <a:pt x="0" y="1897856"/>
                    <a:pt x="343471" y="2337340"/>
                    <a:pt x="858774" y="2583847"/>
                  </a:cubicBezTo>
                  <a:cubicBezTo>
                    <a:pt x="431102" y="2330863"/>
                    <a:pt x="155258" y="1933480"/>
                    <a:pt x="155258" y="1486281"/>
                  </a:cubicBezTo>
                  <a:cubicBezTo>
                    <a:pt x="155258" y="722281"/>
                    <a:pt x="959644" y="103156"/>
                    <a:pt x="1952244" y="103156"/>
                  </a:cubicBezTo>
                  <a:cubicBezTo>
                    <a:pt x="2423160" y="103156"/>
                    <a:pt x="2851881" y="242983"/>
                    <a:pt x="3172206" y="471297"/>
                  </a:cubicBezTo>
                  <a:cubicBezTo>
                    <a:pt x="2839974" y="182213"/>
                    <a:pt x="2354866" y="0"/>
                    <a:pt x="1814132" y="0"/>
                  </a:cubicBezTo>
                  <a:cubicBezTo>
                    <a:pt x="812197" y="0"/>
                    <a:pt x="0" y="625316"/>
                    <a:pt x="0" y="1396651"/>
                  </a:cubicBezTo>
                  <a:close/>
                </a:path>
              </a:pathLst>
            </a:custGeom>
            <a:solidFill>
              <a:srgbClr val="9E0442"/>
            </a:solidFill>
            <a:ln w="9525"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67B32C8-2461-4124-8092-4C042695DF08}"/>
                </a:ext>
              </a:extLst>
            </p:cNvPr>
            <p:cNvSpPr/>
            <p:nvPr/>
          </p:nvSpPr>
          <p:spPr>
            <a:xfrm>
              <a:off x="8066626" y="2134647"/>
              <a:ext cx="3172491" cy="2584037"/>
            </a:xfrm>
            <a:custGeom>
              <a:avLst/>
              <a:gdLst>
                <a:gd name="connsiteX0" fmla="*/ 2313432 w 3172491"/>
                <a:gd name="connsiteY0" fmla="*/ 0 h 2584037"/>
                <a:gd name="connsiteX1" fmla="*/ 3017044 w 3172491"/>
                <a:gd name="connsiteY1" fmla="*/ 1097661 h 2584037"/>
                <a:gd name="connsiteX2" fmla="*/ 1220152 w 3172491"/>
                <a:gd name="connsiteY2" fmla="*/ 2480882 h 2584037"/>
                <a:gd name="connsiteX3" fmla="*/ 0 w 3172491"/>
                <a:gd name="connsiteY3" fmla="*/ 2112740 h 2584037"/>
                <a:gd name="connsiteX4" fmla="*/ 1358360 w 3172491"/>
                <a:gd name="connsiteY4" fmla="*/ 2584037 h 2584037"/>
                <a:gd name="connsiteX5" fmla="*/ 3172491 w 3172491"/>
                <a:gd name="connsiteY5" fmla="*/ 1187196 h 2584037"/>
                <a:gd name="connsiteX6" fmla="*/ 2313718 w 3172491"/>
                <a:gd name="connsiteY6" fmla="*/ 0 h 2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2491" h="2584037">
                  <a:moveTo>
                    <a:pt x="2313432" y="0"/>
                  </a:moveTo>
                  <a:cubicBezTo>
                    <a:pt x="2741294" y="252889"/>
                    <a:pt x="3017044" y="650367"/>
                    <a:pt x="3017044" y="1097661"/>
                  </a:cubicBezTo>
                  <a:cubicBezTo>
                    <a:pt x="3017044" y="1861852"/>
                    <a:pt x="2212658" y="2480882"/>
                    <a:pt x="1220152" y="2480882"/>
                  </a:cubicBezTo>
                  <a:cubicBezTo>
                    <a:pt x="749141" y="2480882"/>
                    <a:pt x="320421" y="2341245"/>
                    <a:pt x="0" y="2112740"/>
                  </a:cubicBezTo>
                  <a:cubicBezTo>
                    <a:pt x="332518" y="2401634"/>
                    <a:pt x="817436" y="2584037"/>
                    <a:pt x="1358360" y="2584037"/>
                  </a:cubicBezTo>
                  <a:cubicBezTo>
                    <a:pt x="2360295" y="2584037"/>
                    <a:pt x="3172491" y="1958626"/>
                    <a:pt x="3172491" y="1187196"/>
                  </a:cubicBezTo>
                  <a:cubicBezTo>
                    <a:pt x="3172491" y="685991"/>
                    <a:pt x="2829591" y="246507"/>
                    <a:pt x="2313718" y="0"/>
                  </a:cubicBezTo>
                  <a:close/>
                </a:path>
              </a:pathLst>
            </a:custGeom>
            <a:solidFill>
              <a:srgbClr val="9E0442"/>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EB92A1B4-1ADD-4465-B41E-AE3E80510147}"/>
                </a:ext>
              </a:extLst>
            </p:cNvPr>
            <p:cNvSpPr/>
            <p:nvPr/>
          </p:nvSpPr>
          <p:spPr>
            <a:xfrm>
              <a:off x="8337898" y="3053714"/>
              <a:ext cx="815816" cy="1020222"/>
            </a:xfrm>
            <a:custGeom>
              <a:avLst/>
              <a:gdLst>
                <a:gd name="connsiteX0" fmla="*/ 603218 w 815816"/>
                <a:gd name="connsiteY0" fmla="*/ 583502 h 1020222"/>
                <a:gd name="connsiteX1" fmla="*/ 404622 w 815816"/>
                <a:gd name="connsiteY1" fmla="*/ 653701 h 1020222"/>
                <a:gd name="connsiteX2" fmla="*/ 206312 w 815816"/>
                <a:gd name="connsiteY2" fmla="*/ 583502 h 1020222"/>
                <a:gd name="connsiteX3" fmla="*/ 132969 w 815816"/>
                <a:gd name="connsiteY3" fmla="*/ 388525 h 1020222"/>
                <a:gd name="connsiteX4" fmla="*/ 206312 w 815816"/>
                <a:gd name="connsiteY4" fmla="*/ 193739 h 1020222"/>
                <a:gd name="connsiteX5" fmla="*/ 404622 w 815816"/>
                <a:gd name="connsiteY5" fmla="*/ 123158 h 1020222"/>
                <a:gd name="connsiteX6" fmla="*/ 602932 w 815816"/>
                <a:gd name="connsiteY6" fmla="*/ 193453 h 1020222"/>
                <a:gd name="connsiteX7" fmla="*/ 675894 w 815816"/>
                <a:gd name="connsiteY7" fmla="*/ 388525 h 1020222"/>
                <a:gd name="connsiteX8" fmla="*/ 603218 w 815816"/>
                <a:gd name="connsiteY8" fmla="*/ 583502 h 1020222"/>
                <a:gd name="connsiteX9" fmla="*/ 419100 w 815816"/>
                <a:gd name="connsiteY9" fmla="*/ 0 h 1020222"/>
                <a:gd name="connsiteX10" fmla="*/ 133350 w 815816"/>
                <a:gd name="connsiteY10" fmla="*/ 128588 h 1020222"/>
                <a:gd name="connsiteX11" fmla="*/ 133350 w 815816"/>
                <a:gd name="connsiteY11" fmla="*/ 18288 h 1020222"/>
                <a:gd name="connsiteX12" fmla="*/ 0 w 815816"/>
                <a:gd name="connsiteY12" fmla="*/ 18288 h 1020222"/>
                <a:gd name="connsiteX13" fmla="*/ 0 w 815816"/>
                <a:gd name="connsiteY13" fmla="*/ 1020223 h 1020222"/>
                <a:gd name="connsiteX14" fmla="*/ 133350 w 815816"/>
                <a:gd name="connsiteY14" fmla="*/ 1020223 h 1020222"/>
                <a:gd name="connsiteX15" fmla="*/ 133350 w 815816"/>
                <a:gd name="connsiteY15" fmla="*/ 647795 h 1020222"/>
                <a:gd name="connsiteX16" fmla="*/ 417671 w 815816"/>
                <a:gd name="connsiteY16" fmla="*/ 775335 h 1020222"/>
                <a:gd name="connsiteX17" fmla="*/ 704850 w 815816"/>
                <a:gd name="connsiteY17" fmla="*/ 669036 h 1020222"/>
                <a:gd name="connsiteX18" fmla="*/ 815817 w 815816"/>
                <a:gd name="connsiteY18" fmla="*/ 388144 h 1020222"/>
                <a:gd name="connsiteX19" fmla="*/ 705136 w 815816"/>
                <a:gd name="connsiteY19" fmla="*/ 106775 h 1020222"/>
                <a:gd name="connsiteX20" fmla="*/ 419386 w 815816"/>
                <a:gd name="connsiteY20" fmla="*/ 0 h 102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5816" h="1020222">
                  <a:moveTo>
                    <a:pt x="603218" y="583502"/>
                  </a:moveTo>
                  <a:cubicBezTo>
                    <a:pt x="554768" y="630174"/>
                    <a:pt x="488569" y="653574"/>
                    <a:pt x="404622" y="653701"/>
                  </a:cubicBezTo>
                  <a:cubicBezTo>
                    <a:pt x="321469" y="653701"/>
                    <a:pt x="255175" y="630174"/>
                    <a:pt x="206312" y="583502"/>
                  </a:cubicBezTo>
                  <a:cubicBezTo>
                    <a:pt x="157449" y="536829"/>
                    <a:pt x="132969" y="471773"/>
                    <a:pt x="132969" y="388525"/>
                  </a:cubicBezTo>
                  <a:cubicBezTo>
                    <a:pt x="132969" y="305276"/>
                    <a:pt x="157353" y="240792"/>
                    <a:pt x="206312" y="193739"/>
                  </a:cubicBezTo>
                  <a:cubicBezTo>
                    <a:pt x="255270" y="146685"/>
                    <a:pt x="321469" y="123158"/>
                    <a:pt x="404622" y="123158"/>
                  </a:cubicBezTo>
                  <a:cubicBezTo>
                    <a:pt x="487775" y="123158"/>
                    <a:pt x="553688" y="146685"/>
                    <a:pt x="602932" y="193453"/>
                  </a:cubicBezTo>
                  <a:cubicBezTo>
                    <a:pt x="652177" y="240221"/>
                    <a:pt x="675894" y="305181"/>
                    <a:pt x="675894" y="388525"/>
                  </a:cubicBezTo>
                  <a:cubicBezTo>
                    <a:pt x="675894" y="471869"/>
                    <a:pt x="651606" y="536639"/>
                    <a:pt x="603218" y="583502"/>
                  </a:cubicBezTo>
                  <a:close/>
                  <a:moveTo>
                    <a:pt x="419100" y="0"/>
                  </a:moveTo>
                  <a:cubicBezTo>
                    <a:pt x="299466" y="0"/>
                    <a:pt x="204216" y="42863"/>
                    <a:pt x="133350" y="128588"/>
                  </a:cubicBezTo>
                  <a:lnTo>
                    <a:pt x="133350" y="18288"/>
                  </a:lnTo>
                  <a:lnTo>
                    <a:pt x="0" y="18288"/>
                  </a:lnTo>
                  <a:lnTo>
                    <a:pt x="0" y="1020223"/>
                  </a:lnTo>
                  <a:lnTo>
                    <a:pt x="133350" y="1020223"/>
                  </a:lnTo>
                  <a:lnTo>
                    <a:pt x="133350" y="647795"/>
                  </a:lnTo>
                  <a:cubicBezTo>
                    <a:pt x="207836" y="732822"/>
                    <a:pt x="302609" y="775335"/>
                    <a:pt x="417671" y="775335"/>
                  </a:cubicBezTo>
                  <a:cubicBezTo>
                    <a:pt x="535082" y="775335"/>
                    <a:pt x="630809" y="739902"/>
                    <a:pt x="704850" y="669036"/>
                  </a:cubicBezTo>
                  <a:cubicBezTo>
                    <a:pt x="778891" y="598170"/>
                    <a:pt x="815880" y="504539"/>
                    <a:pt x="815817" y="388144"/>
                  </a:cubicBezTo>
                  <a:cubicBezTo>
                    <a:pt x="815817" y="271494"/>
                    <a:pt x="778923" y="177705"/>
                    <a:pt x="705136" y="106775"/>
                  </a:cubicBezTo>
                  <a:cubicBezTo>
                    <a:pt x="631603" y="35623"/>
                    <a:pt x="535972" y="0"/>
                    <a:pt x="419386" y="0"/>
                  </a:cubicBezTo>
                  <a:close/>
                </a:path>
              </a:pathLst>
            </a:custGeom>
            <a:solidFill>
              <a:srgbClr val="002A4E"/>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AEE4264E-0969-44D5-A5DE-614870169D16}"/>
                </a:ext>
              </a:extLst>
            </p:cNvPr>
            <p:cNvSpPr/>
            <p:nvPr/>
          </p:nvSpPr>
          <p:spPr>
            <a:xfrm>
              <a:off x="9246393" y="3046761"/>
              <a:ext cx="731805" cy="790765"/>
            </a:xfrm>
            <a:custGeom>
              <a:avLst/>
              <a:gdLst>
                <a:gd name="connsiteX0" fmla="*/ 663226 w 731805"/>
                <a:gd name="connsiteY0" fmla="*/ 398621 h 790765"/>
                <a:gd name="connsiteX1" fmla="*/ 496443 w 731805"/>
                <a:gd name="connsiteY1" fmla="*/ 342614 h 790765"/>
                <a:gd name="connsiteX2" fmla="*/ 335852 w 731805"/>
                <a:gd name="connsiteY2" fmla="*/ 316230 h 790765"/>
                <a:gd name="connsiteX3" fmla="*/ 228981 w 731805"/>
                <a:gd name="connsiteY3" fmla="*/ 292703 h 790765"/>
                <a:gd name="connsiteX4" fmla="*/ 169355 w 731805"/>
                <a:gd name="connsiteY4" fmla="*/ 213170 h 790765"/>
                <a:gd name="connsiteX5" fmla="*/ 360426 w 731805"/>
                <a:gd name="connsiteY5" fmla="*/ 113348 h 790765"/>
                <a:gd name="connsiteX6" fmla="*/ 574453 w 731805"/>
                <a:gd name="connsiteY6" fmla="*/ 247460 h 790765"/>
                <a:gd name="connsiteX7" fmla="*/ 704755 w 731805"/>
                <a:gd name="connsiteY7" fmla="*/ 247460 h 790765"/>
                <a:gd name="connsiteX8" fmla="*/ 704755 w 731805"/>
                <a:gd name="connsiteY8" fmla="*/ 242126 h 790765"/>
                <a:gd name="connsiteX9" fmla="*/ 596836 w 731805"/>
                <a:gd name="connsiteY9" fmla="*/ 48578 h 790765"/>
                <a:gd name="connsiteX10" fmla="*/ 367570 w 731805"/>
                <a:gd name="connsiteY10" fmla="*/ 0 h 790765"/>
                <a:gd name="connsiteX11" fmla="*/ 34957 w 731805"/>
                <a:gd name="connsiteY11" fmla="*/ 236887 h 790765"/>
                <a:gd name="connsiteX12" fmla="*/ 116586 w 731805"/>
                <a:gd name="connsiteY12" fmla="*/ 388715 h 790765"/>
                <a:gd name="connsiteX13" fmla="*/ 294608 w 731805"/>
                <a:gd name="connsiteY13" fmla="*/ 439865 h 790765"/>
                <a:gd name="connsiteX14" fmla="*/ 460057 w 731805"/>
                <a:gd name="connsiteY14" fmla="*/ 468440 h 790765"/>
                <a:gd name="connsiteX15" fmla="*/ 547116 w 731805"/>
                <a:gd name="connsiteY15" fmla="*/ 490919 h 790765"/>
                <a:gd name="connsiteX16" fmla="*/ 593312 w 731805"/>
                <a:gd name="connsiteY16" fmla="*/ 559784 h 790765"/>
                <a:gd name="connsiteX17" fmla="*/ 363093 w 731805"/>
                <a:gd name="connsiteY17" fmla="*/ 671894 h 790765"/>
                <a:gd name="connsiteX18" fmla="*/ 146780 w 731805"/>
                <a:gd name="connsiteY18" fmla="*/ 524066 h 790765"/>
                <a:gd name="connsiteX19" fmla="*/ 0 w 731805"/>
                <a:gd name="connsiteY19" fmla="*/ 524066 h 790765"/>
                <a:gd name="connsiteX20" fmla="*/ 363188 w 731805"/>
                <a:gd name="connsiteY20" fmla="*/ 790766 h 790765"/>
                <a:gd name="connsiteX21" fmla="*/ 606552 w 731805"/>
                <a:gd name="connsiteY21" fmla="*/ 745712 h 790765"/>
                <a:gd name="connsiteX22" fmla="*/ 731806 w 731805"/>
                <a:gd name="connsiteY22" fmla="*/ 551974 h 790765"/>
                <a:gd name="connsiteX23" fmla="*/ 663226 w 731805"/>
                <a:gd name="connsiteY23" fmla="*/ 398717 h 79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805" h="790765">
                  <a:moveTo>
                    <a:pt x="663226" y="398621"/>
                  </a:moveTo>
                  <a:cubicBezTo>
                    <a:pt x="629126" y="373856"/>
                    <a:pt x="573532" y="355187"/>
                    <a:pt x="496443" y="342614"/>
                  </a:cubicBezTo>
                  <a:lnTo>
                    <a:pt x="335852" y="316230"/>
                  </a:lnTo>
                  <a:cubicBezTo>
                    <a:pt x="299631" y="311402"/>
                    <a:pt x="263881" y="303532"/>
                    <a:pt x="228981" y="292703"/>
                  </a:cubicBezTo>
                  <a:cubicBezTo>
                    <a:pt x="189262" y="276130"/>
                    <a:pt x="169355" y="249460"/>
                    <a:pt x="169355" y="213170"/>
                  </a:cubicBezTo>
                  <a:cubicBezTo>
                    <a:pt x="169355" y="146685"/>
                    <a:pt x="233045" y="113411"/>
                    <a:pt x="360426" y="113348"/>
                  </a:cubicBezTo>
                  <a:cubicBezTo>
                    <a:pt x="493776" y="113348"/>
                    <a:pt x="565118" y="158052"/>
                    <a:pt x="574453" y="247460"/>
                  </a:cubicBezTo>
                  <a:lnTo>
                    <a:pt x="704755" y="247460"/>
                  </a:lnTo>
                  <a:lnTo>
                    <a:pt x="704755" y="242126"/>
                  </a:lnTo>
                  <a:cubicBezTo>
                    <a:pt x="704755" y="153924"/>
                    <a:pt x="668782" y="89408"/>
                    <a:pt x="596836" y="48578"/>
                  </a:cubicBezTo>
                  <a:cubicBezTo>
                    <a:pt x="539686" y="16129"/>
                    <a:pt x="463264" y="-63"/>
                    <a:pt x="367570" y="0"/>
                  </a:cubicBezTo>
                  <a:cubicBezTo>
                    <a:pt x="145828" y="0"/>
                    <a:pt x="34957" y="78962"/>
                    <a:pt x="34957" y="236887"/>
                  </a:cubicBezTo>
                  <a:cubicBezTo>
                    <a:pt x="34957" y="306134"/>
                    <a:pt x="61913" y="356711"/>
                    <a:pt x="116586" y="388715"/>
                  </a:cubicBezTo>
                  <a:cubicBezTo>
                    <a:pt x="149828" y="407765"/>
                    <a:pt x="209359" y="425006"/>
                    <a:pt x="294608" y="439865"/>
                  </a:cubicBezTo>
                  <a:lnTo>
                    <a:pt x="460057" y="468440"/>
                  </a:lnTo>
                  <a:cubicBezTo>
                    <a:pt x="489801" y="472779"/>
                    <a:pt x="518990" y="480316"/>
                    <a:pt x="547116" y="490919"/>
                  </a:cubicBezTo>
                  <a:cubicBezTo>
                    <a:pt x="577786" y="505682"/>
                    <a:pt x="593312" y="529019"/>
                    <a:pt x="593312" y="559784"/>
                  </a:cubicBezTo>
                  <a:cubicBezTo>
                    <a:pt x="593312" y="634524"/>
                    <a:pt x="516573" y="671894"/>
                    <a:pt x="363093" y="671894"/>
                  </a:cubicBezTo>
                  <a:cubicBezTo>
                    <a:pt x="231839" y="671894"/>
                    <a:pt x="159734" y="622618"/>
                    <a:pt x="146780" y="524066"/>
                  </a:cubicBezTo>
                  <a:lnTo>
                    <a:pt x="0" y="524066"/>
                  </a:lnTo>
                  <a:cubicBezTo>
                    <a:pt x="16701" y="701866"/>
                    <a:pt x="137763" y="790766"/>
                    <a:pt x="363188" y="790766"/>
                  </a:cubicBezTo>
                  <a:cubicBezTo>
                    <a:pt x="462947" y="790766"/>
                    <a:pt x="544068" y="775748"/>
                    <a:pt x="606552" y="745712"/>
                  </a:cubicBezTo>
                  <a:cubicBezTo>
                    <a:pt x="689991" y="705390"/>
                    <a:pt x="731742" y="640810"/>
                    <a:pt x="731806" y="551974"/>
                  </a:cubicBezTo>
                  <a:cubicBezTo>
                    <a:pt x="731806" y="482696"/>
                    <a:pt x="708946" y="431610"/>
                    <a:pt x="663226" y="398717"/>
                  </a:cubicBezTo>
                  <a:close/>
                </a:path>
              </a:pathLst>
            </a:custGeom>
            <a:solidFill>
              <a:srgbClr val="002A4E"/>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3226CFA-12A4-40F4-9BB6-DAEB934CF49F}"/>
                </a:ext>
              </a:extLst>
            </p:cNvPr>
            <p:cNvSpPr/>
            <p:nvPr/>
          </p:nvSpPr>
          <p:spPr>
            <a:xfrm>
              <a:off x="10128217" y="3072002"/>
              <a:ext cx="132968" cy="738949"/>
            </a:xfrm>
            <a:custGeom>
              <a:avLst/>
              <a:gdLst>
                <a:gd name="connsiteX0" fmla="*/ 0 w 132968"/>
                <a:gd name="connsiteY0" fmla="*/ 738950 h 738949"/>
                <a:gd name="connsiteX1" fmla="*/ 132969 w 132968"/>
                <a:gd name="connsiteY1" fmla="*/ 738950 h 738949"/>
                <a:gd name="connsiteX2" fmla="*/ 132969 w 132968"/>
                <a:gd name="connsiteY2" fmla="*/ 0 h 738949"/>
                <a:gd name="connsiteX3" fmla="*/ 0 w 132968"/>
                <a:gd name="connsiteY3" fmla="*/ 0 h 738949"/>
                <a:gd name="connsiteX4" fmla="*/ 0 w 132968"/>
                <a:gd name="connsiteY4" fmla="*/ 738950 h 738949"/>
                <a:gd name="connsiteX5" fmla="*/ 0 w 132968"/>
                <a:gd name="connsiteY5" fmla="*/ 738950 h 73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968" h="738949">
                  <a:moveTo>
                    <a:pt x="0" y="738950"/>
                  </a:moveTo>
                  <a:lnTo>
                    <a:pt x="132969" y="738950"/>
                  </a:lnTo>
                  <a:lnTo>
                    <a:pt x="132969" y="0"/>
                  </a:lnTo>
                  <a:lnTo>
                    <a:pt x="0" y="0"/>
                  </a:lnTo>
                  <a:lnTo>
                    <a:pt x="0" y="738950"/>
                  </a:lnTo>
                  <a:lnTo>
                    <a:pt x="0" y="738950"/>
                  </a:lnTo>
                  <a:close/>
                </a:path>
              </a:pathLst>
            </a:custGeom>
            <a:solidFill>
              <a:srgbClr val="002A4E"/>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7E52A8A1-B35B-4EC7-B35F-7633E1D4F2AF}"/>
                </a:ext>
              </a:extLst>
            </p:cNvPr>
            <p:cNvSpPr/>
            <p:nvPr/>
          </p:nvSpPr>
          <p:spPr>
            <a:xfrm>
              <a:off x="10128217" y="2813018"/>
              <a:ext cx="132968" cy="162401"/>
            </a:xfrm>
            <a:custGeom>
              <a:avLst/>
              <a:gdLst>
                <a:gd name="connsiteX0" fmla="*/ 0 w 132968"/>
                <a:gd name="connsiteY0" fmla="*/ 162401 h 162401"/>
                <a:gd name="connsiteX1" fmla="*/ 132969 w 132968"/>
                <a:gd name="connsiteY1" fmla="*/ 162401 h 162401"/>
                <a:gd name="connsiteX2" fmla="*/ 132969 w 132968"/>
                <a:gd name="connsiteY2" fmla="*/ 0 h 162401"/>
                <a:gd name="connsiteX3" fmla="*/ 0 w 132968"/>
                <a:gd name="connsiteY3" fmla="*/ 0 h 162401"/>
                <a:gd name="connsiteX4" fmla="*/ 0 w 132968"/>
                <a:gd name="connsiteY4" fmla="*/ 162401 h 162401"/>
                <a:gd name="connsiteX5" fmla="*/ 0 w 132968"/>
                <a:gd name="connsiteY5" fmla="*/ 162401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968" h="162401">
                  <a:moveTo>
                    <a:pt x="0" y="162401"/>
                  </a:moveTo>
                  <a:lnTo>
                    <a:pt x="132969" y="162401"/>
                  </a:lnTo>
                  <a:lnTo>
                    <a:pt x="132969" y="0"/>
                  </a:lnTo>
                  <a:lnTo>
                    <a:pt x="0" y="0"/>
                  </a:lnTo>
                  <a:lnTo>
                    <a:pt x="0" y="162401"/>
                  </a:lnTo>
                  <a:lnTo>
                    <a:pt x="0" y="162401"/>
                  </a:lnTo>
                  <a:close/>
                </a:path>
              </a:pathLst>
            </a:custGeom>
            <a:solidFill>
              <a:srgbClr val="002A4E"/>
            </a:solidFill>
            <a:ln w="9525" cap="flat">
              <a:noFill/>
              <a:prstDash val="solid"/>
              <a:miter/>
            </a:ln>
          </p:spPr>
          <p:txBody>
            <a:bodyPr rtlCol="0" anchor="ctr"/>
            <a:lstStyle/>
            <a:p>
              <a:endParaRPr lang="en-GB" dirty="0"/>
            </a:p>
          </p:txBody>
        </p:sp>
      </p:grpSp>
      <p:sp>
        <p:nvSpPr>
          <p:cNvPr id="5" name="Graphic 3">
            <a:extLst>
              <a:ext uri="{FF2B5EF4-FFF2-40B4-BE49-F238E27FC236}">
                <a16:creationId xmlns:a16="http://schemas.microsoft.com/office/drawing/2014/main" id="{F888328D-7821-6403-1689-6B6192ED5E05}"/>
              </a:ext>
            </a:extLst>
          </p:cNvPr>
          <p:cNvSpPr/>
          <p:nvPr userDrawn="1"/>
        </p:nvSpPr>
        <p:spPr>
          <a:xfrm>
            <a:off x="452669" y="920569"/>
            <a:ext cx="2827586" cy="2971470"/>
          </a:xfrm>
          <a:custGeom>
            <a:avLst/>
            <a:gdLst>
              <a:gd name="connsiteX0" fmla="*/ 283319 w 4014677"/>
              <a:gd name="connsiteY0" fmla="*/ 297724 h 4218966"/>
              <a:gd name="connsiteX1" fmla="*/ 283319 w 4014677"/>
              <a:gd name="connsiteY1" fmla="*/ 2416840 h 4218966"/>
              <a:gd name="connsiteX2" fmla="*/ 0 w 4014677"/>
              <a:gd name="connsiteY2" fmla="*/ 2416840 h 4218966"/>
              <a:gd name="connsiteX3" fmla="*/ 0 w 4014677"/>
              <a:gd name="connsiteY3" fmla="*/ 0 h 4218966"/>
              <a:gd name="connsiteX4" fmla="*/ 4014678 w 4014677"/>
              <a:gd name="connsiteY4" fmla="*/ 0 h 4218966"/>
              <a:gd name="connsiteX5" fmla="*/ 4014678 w 4014677"/>
              <a:gd name="connsiteY5" fmla="*/ 297679 h 4218966"/>
              <a:gd name="connsiteX6" fmla="*/ 3333359 w 4014677"/>
              <a:gd name="connsiteY6" fmla="*/ 297679 h 4218966"/>
              <a:gd name="connsiteX7" fmla="*/ 3333359 w 4014677"/>
              <a:gd name="connsiteY7" fmla="*/ 297724 h 4218966"/>
              <a:gd name="connsiteX8" fmla="*/ 283319 w 4014677"/>
              <a:gd name="connsiteY8" fmla="*/ 297724 h 4218966"/>
              <a:gd name="connsiteX9" fmla="*/ 4014678 w 4014677"/>
              <a:gd name="connsiteY9" fmla="*/ 4218967 h 4218966"/>
              <a:gd name="connsiteX10" fmla="*/ 0 w 4014677"/>
              <a:gd name="connsiteY10" fmla="*/ 4218967 h 4218966"/>
              <a:gd name="connsiteX11" fmla="*/ 0 w 4014677"/>
              <a:gd name="connsiteY11" fmla="*/ 3690831 h 4218966"/>
              <a:gd name="connsiteX12" fmla="*/ 283319 w 4014677"/>
              <a:gd name="connsiteY12" fmla="*/ 3553568 h 4218966"/>
              <a:gd name="connsiteX13" fmla="*/ 283319 w 4014677"/>
              <a:gd name="connsiteY13" fmla="*/ 3921228 h 4218966"/>
              <a:gd name="connsiteX14" fmla="*/ 3731374 w 4014677"/>
              <a:gd name="connsiteY14" fmla="*/ 3921228 h 4218966"/>
              <a:gd name="connsiteX15" fmla="*/ 3731374 w 4014677"/>
              <a:gd name="connsiteY15" fmla="*/ 1560041 h 4218966"/>
              <a:gd name="connsiteX16" fmla="*/ 4014678 w 4014677"/>
              <a:gd name="connsiteY16" fmla="*/ 1560041 h 4218966"/>
              <a:gd name="connsiteX17" fmla="*/ 4014678 w 4014677"/>
              <a:gd name="connsiteY17" fmla="*/ 4218967 h 421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14677" h="4218966">
                <a:moveTo>
                  <a:pt x="283319" y="297724"/>
                </a:moveTo>
                <a:lnTo>
                  <a:pt x="283319" y="2416840"/>
                </a:lnTo>
                <a:lnTo>
                  <a:pt x="0" y="2416840"/>
                </a:lnTo>
                <a:lnTo>
                  <a:pt x="0" y="0"/>
                </a:lnTo>
                <a:lnTo>
                  <a:pt x="4014678" y="0"/>
                </a:lnTo>
                <a:lnTo>
                  <a:pt x="4014678" y="297679"/>
                </a:lnTo>
                <a:lnTo>
                  <a:pt x="3333359" y="297679"/>
                </a:lnTo>
                <a:lnTo>
                  <a:pt x="3333359" y="297724"/>
                </a:lnTo>
                <a:lnTo>
                  <a:pt x="283319" y="297724"/>
                </a:lnTo>
                <a:close/>
                <a:moveTo>
                  <a:pt x="4014678" y="4218967"/>
                </a:moveTo>
                <a:lnTo>
                  <a:pt x="0" y="4218967"/>
                </a:lnTo>
                <a:lnTo>
                  <a:pt x="0" y="3690831"/>
                </a:lnTo>
                <a:lnTo>
                  <a:pt x="283319" y="3553568"/>
                </a:lnTo>
                <a:lnTo>
                  <a:pt x="283319" y="3921228"/>
                </a:lnTo>
                <a:lnTo>
                  <a:pt x="3731374" y="3921228"/>
                </a:lnTo>
                <a:lnTo>
                  <a:pt x="3731374" y="1560041"/>
                </a:lnTo>
                <a:lnTo>
                  <a:pt x="4014678" y="1560041"/>
                </a:lnTo>
                <a:lnTo>
                  <a:pt x="4014678" y="4218967"/>
                </a:lnTo>
                <a:close/>
              </a:path>
            </a:pathLst>
          </a:custGeom>
          <a:solidFill>
            <a:schemeClr val="bg1">
              <a:alpha val="30000"/>
            </a:schemeClr>
          </a:solidFill>
          <a:ln w="1499" cap="flat">
            <a:noFill/>
            <a:prstDash val="solid"/>
            <a:miter/>
          </a:ln>
        </p:spPr>
        <p:txBody>
          <a:bodyPr rtlCol="0" anchor="ctr"/>
          <a:lstStyle/>
          <a:p>
            <a:endParaRPr lang="en-GB" dirty="0"/>
          </a:p>
        </p:txBody>
      </p:sp>
      <p:sp>
        <p:nvSpPr>
          <p:cNvPr id="2" name="Title 1"/>
          <p:cNvSpPr>
            <a:spLocks noGrp="1"/>
          </p:cNvSpPr>
          <p:nvPr>
            <p:ph type="ctrTitle"/>
          </p:nvPr>
        </p:nvSpPr>
        <p:spPr>
          <a:xfrm>
            <a:off x="1219200" y="2134170"/>
            <a:ext cx="9753600" cy="1391829"/>
          </a:xfrm>
          <a:prstGeom prst="rect">
            <a:avLst/>
          </a:prstGeom>
          <a:solidFill>
            <a:schemeClr val="bg1"/>
          </a:solidFill>
        </p:spPr>
        <p:txBody>
          <a:bodyPr wrap="square" lIns="180000" tIns="360000" rIns="180000" bIns="360000" anchor="b">
            <a:spAutoFit/>
          </a:bodyPr>
          <a:lstStyle>
            <a:lvl1pPr algn="ctr">
              <a:defRPr sz="4800" b="1">
                <a:solidFill>
                  <a:schemeClr val="accent1"/>
                </a:solidFill>
                <a:latin typeface="Myriad Pro" panose="020B0503030403020204" pitchFamily="34" charset="0"/>
              </a:defRPr>
            </a:lvl1pPr>
          </a:lstStyle>
          <a:p>
            <a:r>
              <a:rPr lang="en-US"/>
              <a:t>Click to edit Master title style</a:t>
            </a:r>
            <a:endParaRPr lang="en-US" dirty="0"/>
          </a:p>
        </p:txBody>
      </p:sp>
      <p:sp>
        <p:nvSpPr>
          <p:cNvPr id="27" name="Subtitle 2">
            <a:extLst>
              <a:ext uri="{FF2B5EF4-FFF2-40B4-BE49-F238E27FC236}">
                <a16:creationId xmlns:a16="http://schemas.microsoft.com/office/drawing/2014/main" id="{71701DF0-EF30-97B8-E391-3BEE74791BED}"/>
              </a:ext>
            </a:extLst>
          </p:cNvPr>
          <p:cNvSpPr>
            <a:spLocks noGrp="1"/>
          </p:cNvSpPr>
          <p:nvPr>
            <p:ph type="subTitle" idx="1"/>
          </p:nvPr>
        </p:nvSpPr>
        <p:spPr>
          <a:xfrm>
            <a:off x="1219200" y="3607699"/>
            <a:ext cx="9753600" cy="794985"/>
          </a:xfrm>
          <a:prstGeom prst="rect">
            <a:avLst/>
          </a:prstGeom>
          <a:noFill/>
        </p:spPr>
        <p:txBody>
          <a:bodyPr lIns="180000" tIns="0" rIns="180000" bIns="0" anchor="ctr"/>
          <a:lstStyle>
            <a:lvl1pPr marL="0" indent="0" algn="ctr">
              <a:buNone/>
              <a:defRPr sz="28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8731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ate Fill with Text">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marL="0" indent="0">
              <a:lnSpc>
                <a:spcPct val="110000"/>
              </a:lnSpc>
              <a:spcAft>
                <a:spcPts val="800"/>
              </a:spcAft>
              <a:buNone/>
              <a:defRPr>
                <a:solidFill>
                  <a:schemeClr val="bg1"/>
                </a:solidFill>
                <a:latin typeface="Myriad Pro" panose="020B0503030403020204" pitchFamily="34" charset="0"/>
              </a:defRPr>
            </a:lvl1pPr>
            <a:lvl2pPr>
              <a:lnSpc>
                <a:spcPct val="110000"/>
              </a:lnSpc>
              <a:spcAft>
                <a:spcPts val="800"/>
              </a:spcAft>
              <a:defRPr>
                <a:solidFill>
                  <a:schemeClr val="bg1"/>
                </a:solidFill>
                <a:latin typeface="Myriad Pro" panose="020B0503030403020204" pitchFamily="34" charset="0"/>
              </a:defRPr>
            </a:lvl2pPr>
            <a:lvl3pPr>
              <a:lnSpc>
                <a:spcPct val="110000"/>
              </a:lnSpc>
              <a:spcAft>
                <a:spcPts val="800"/>
              </a:spcAft>
              <a:defRPr>
                <a:solidFill>
                  <a:schemeClr val="bg1"/>
                </a:solidFill>
                <a:latin typeface="Myriad Pro" panose="020B0503030403020204" pitchFamily="34" charset="0"/>
              </a:defRPr>
            </a:lvl3pPr>
            <a:lvl4pPr>
              <a:lnSpc>
                <a:spcPct val="110000"/>
              </a:lnSpc>
              <a:spcAft>
                <a:spcPts val="800"/>
              </a:spcAft>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73796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dnight Blue with Text">
    <p:bg>
      <p:bgPr>
        <a:solidFill>
          <a:schemeClr val="accent5"/>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marL="0" indent="0">
              <a:lnSpc>
                <a:spcPct val="110000"/>
              </a:lnSpc>
              <a:spcAft>
                <a:spcPts val="800"/>
              </a:spcAft>
              <a:buNone/>
              <a:defRPr>
                <a:solidFill>
                  <a:schemeClr val="bg1"/>
                </a:solidFill>
                <a:latin typeface="Myriad Pro" panose="020B0503030403020204" pitchFamily="34" charset="0"/>
              </a:defRPr>
            </a:lvl1pPr>
            <a:lvl2pPr>
              <a:lnSpc>
                <a:spcPct val="110000"/>
              </a:lnSpc>
              <a:spcAft>
                <a:spcPts val="800"/>
              </a:spcAft>
              <a:defRPr>
                <a:solidFill>
                  <a:schemeClr val="bg1"/>
                </a:solidFill>
                <a:latin typeface="Myriad Pro" panose="020B0503030403020204" pitchFamily="34" charset="0"/>
              </a:defRPr>
            </a:lvl2pPr>
            <a:lvl3pPr>
              <a:lnSpc>
                <a:spcPct val="110000"/>
              </a:lnSpc>
              <a:spcAft>
                <a:spcPts val="800"/>
              </a:spcAft>
              <a:defRPr>
                <a:solidFill>
                  <a:schemeClr val="bg1"/>
                </a:solidFill>
                <a:latin typeface="Myriad Pro" panose="020B0503030403020204" pitchFamily="34" charset="0"/>
              </a:defRPr>
            </a:lvl3pPr>
            <a:lvl4pPr>
              <a:lnSpc>
                <a:spcPct val="110000"/>
              </a:lnSpc>
              <a:spcAft>
                <a:spcPts val="800"/>
              </a:spcAft>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7687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8E9089-B8C5-49E1-AE27-9C1309FFD90C}"/>
              </a:ext>
            </a:extLst>
          </p:cNvPr>
          <p:cNvSpPr>
            <a:spLocks noGrp="1"/>
          </p:cNvSpPr>
          <p:nvPr>
            <p:ph type="title"/>
          </p:nvPr>
        </p:nvSpPr>
        <p:spPr>
          <a:xfrm>
            <a:off x="623887" y="459396"/>
            <a:ext cx="8586788" cy="586980"/>
          </a:xfrm>
          <a:prstGeom prst="rect">
            <a:avLst/>
          </a:prstGeom>
        </p:spPr>
        <p:txBody>
          <a:bodyPr lIns="0" tIns="0" rIns="0" bIns="0">
            <a:noAutofit/>
          </a:bodyPr>
          <a:lstStyle>
            <a:lvl1pPr>
              <a:defRPr b="0">
                <a:solidFill>
                  <a:schemeClr val="tx2"/>
                </a:solidFill>
                <a:latin typeface="Myriad Pro" panose="020B0503030403020204" pitchFamily="34" charset="0"/>
                <a:cs typeface="Heebo Light" panose="00000400000000000000" pitchFamily="2" charset="-79"/>
              </a:defRPr>
            </a:lvl1pPr>
          </a:lstStyle>
          <a:p>
            <a:r>
              <a:rPr lang="en-US"/>
              <a:t>Click to edit Master title style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21" name="Text Placeholder 6">
            <a:extLst>
              <a:ext uri="{FF2B5EF4-FFF2-40B4-BE49-F238E27FC236}">
                <a16:creationId xmlns:a16="http://schemas.microsoft.com/office/drawing/2014/main" id="{0218DB6F-A447-4A83-A98B-2CA734B002C3}"/>
              </a:ext>
            </a:extLst>
          </p:cNvPr>
          <p:cNvSpPr>
            <a:spLocks noGrp="1"/>
          </p:cNvSpPr>
          <p:nvPr>
            <p:ph type="body" sz="quarter" idx="10"/>
          </p:nvPr>
        </p:nvSpPr>
        <p:spPr>
          <a:xfrm>
            <a:off x="623888"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8CCF9776-9C17-46E0-BEE2-1257B07A60BD}"/>
              </a:ext>
            </a:extLst>
          </p:cNvPr>
          <p:cNvSpPr>
            <a:spLocks noGrp="1"/>
          </p:cNvSpPr>
          <p:nvPr>
            <p:ph type="body" sz="quarter" idx="13" hasCustomPrompt="1"/>
          </p:nvPr>
        </p:nvSpPr>
        <p:spPr>
          <a:xfrm>
            <a:off x="635912"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a:t>Click to edit </a:t>
            </a:r>
            <a:r>
              <a:rPr lang="en-GB" err="1"/>
              <a:t>subheader</a:t>
            </a:r>
            <a:r>
              <a:rPr lang="en-GB"/>
              <a:t> style</a:t>
            </a:r>
          </a:p>
        </p:txBody>
      </p:sp>
      <p:sp>
        <p:nvSpPr>
          <p:cNvPr id="31" name="Text Placeholder 6">
            <a:extLst>
              <a:ext uri="{FF2B5EF4-FFF2-40B4-BE49-F238E27FC236}">
                <a16:creationId xmlns:a16="http://schemas.microsoft.com/office/drawing/2014/main" id="{13FBB2FD-D2E9-41C2-A559-8F8A0AF056CF}"/>
              </a:ext>
            </a:extLst>
          </p:cNvPr>
          <p:cNvSpPr>
            <a:spLocks noGrp="1"/>
          </p:cNvSpPr>
          <p:nvPr>
            <p:ph type="body" sz="quarter" idx="14"/>
          </p:nvPr>
        </p:nvSpPr>
        <p:spPr>
          <a:xfrm>
            <a:off x="3414941"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6">
            <a:extLst>
              <a:ext uri="{FF2B5EF4-FFF2-40B4-BE49-F238E27FC236}">
                <a16:creationId xmlns:a16="http://schemas.microsoft.com/office/drawing/2014/main" id="{0AE26B42-F043-4F07-81F8-AA61CAD8FF77}"/>
              </a:ext>
            </a:extLst>
          </p:cNvPr>
          <p:cNvSpPr>
            <a:spLocks noGrp="1"/>
          </p:cNvSpPr>
          <p:nvPr>
            <p:ph type="body" sz="quarter" idx="15" hasCustomPrompt="1"/>
          </p:nvPr>
        </p:nvSpPr>
        <p:spPr>
          <a:xfrm>
            <a:off x="3426965"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a:t>Click to edit </a:t>
            </a:r>
            <a:r>
              <a:rPr lang="en-GB" err="1"/>
              <a:t>subheader</a:t>
            </a:r>
            <a:r>
              <a:rPr lang="en-GB"/>
              <a:t> style</a:t>
            </a:r>
          </a:p>
        </p:txBody>
      </p:sp>
      <p:sp>
        <p:nvSpPr>
          <p:cNvPr id="33" name="Text Placeholder 6">
            <a:extLst>
              <a:ext uri="{FF2B5EF4-FFF2-40B4-BE49-F238E27FC236}">
                <a16:creationId xmlns:a16="http://schemas.microsoft.com/office/drawing/2014/main" id="{142CAAA7-5BCC-4A30-8AF9-3D34427F3EC9}"/>
              </a:ext>
            </a:extLst>
          </p:cNvPr>
          <p:cNvSpPr>
            <a:spLocks noGrp="1"/>
          </p:cNvSpPr>
          <p:nvPr>
            <p:ph type="body" sz="quarter" idx="16"/>
          </p:nvPr>
        </p:nvSpPr>
        <p:spPr>
          <a:xfrm>
            <a:off x="6215757"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7070A054-C696-4F89-9184-FBA0ACD68252}"/>
              </a:ext>
            </a:extLst>
          </p:cNvPr>
          <p:cNvSpPr>
            <a:spLocks noGrp="1"/>
          </p:cNvSpPr>
          <p:nvPr>
            <p:ph type="body" sz="quarter" idx="17" hasCustomPrompt="1"/>
          </p:nvPr>
        </p:nvSpPr>
        <p:spPr>
          <a:xfrm>
            <a:off x="6227781"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a:t>Click to edit </a:t>
            </a:r>
            <a:r>
              <a:rPr lang="en-GB" err="1"/>
              <a:t>subheader</a:t>
            </a:r>
            <a:r>
              <a:rPr lang="en-GB"/>
              <a:t> style</a:t>
            </a:r>
          </a:p>
        </p:txBody>
      </p:sp>
      <p:sp>
        <p:nvSpPr>
          <p:cNvPr id="35" name="Text Placeholder 6">
            <a:extLst>
              <a:ext uri="{FF2B5EF4-FFF2-40B4-BE49-F238E27FC236}">
                <a16:creationId xmlns:a16="http://schemas.microsoft.com/office/drawing/2014/main" id="{009F6F36-00AA-436B-9C61-11A72764FDD7}"/>
              </a:ext>
            </a:extLst>
          </p:cNvPr>
          <p:cNvSpPr>
            <a:spLocks noGrp="1"/>
          </p:cNvSpPr>
          <p:nvPr>
            <p:ph type="body" sz="quarter" idx="18"/>
          </p:nvPr>
        </p:nvSpPr>
        <p:spPr>
          <a:xfrm>
            <a:off x="8985726" y="2435317"/>
            <a:ext cx="2490788" cy="3355975"/>
          </a:xfrm>
          <a:prstGeom prst="rect">
            <a:avLst/>
          </a:prstGeom>
        </p:spPr>
        <p:txBody>
          <a:bodyPr lIns="0" tIns="0" rIns="0" bIns="0"/>
          <a:lstStyle>
            <a:lvl1pPr marL="0" indent="0">
              <a:lnSpc>
                <a:spcPct val="110000"/>
              </a:lnSpc>
              <a:spcAft>
                <a:spcPts val="800"/>
              </a:spcAft>
              <a:buNone/>
              <a:defRPr sz="1800">
                <a:solidFill>
                  <a:schemeClr val="bg2">
                    <a:lumMod val="50000"/>
                  </a:schemeClr>
                </a:solidFill>
                <a:latin typeface="Myriad Pro" panose="020B0503030403020204" pitchFamily="34" charset="0"/>
              </a:defRPr>
            </a:lvl1pPr>
            <a:lvl2pPr marL="742950" indent="-285750">
              <a:lnSpc>
                <a:spcPct val="110000"/>
              </a:lnSpc>
              <a:spcAft>
                <a:spcPts val="800"/>
              </a:spcAft>
              <a:buFont typeface="Arial" panose="020B0604020202020204" pitchFamily="34" charset="0"/>
              <a:buChar char="•"/>
              <a:defRPr sz="1400">
                <a:solidFill>
                  <a:schemeClr val="bg2">
                    <a:lumMod val="50000"/>
                  </a:schemeClr>
                </a:solidFill>
                <a:latin typeface="Myriad Pro" panose="020B0503030403020204" pitchFamily="34" charset="0"/>
              </a:defRPr>
            </a:lvl2pPr>
            <a:lvl3pPr marL="1085850" indent="-171450">
              <a:lnSpc>
                <a:spcPct val="110000"/>
              </a:lnSpc>
              <a:spcAft>
                <a:spcPts val="800"/>
              </a:spcAft>
              <a:buFont typeface="Arial" panose="020B0604020202020204" pitchFamily="34" charset="0"/>
              <a:buChar char="•"/>
              <a:defRPr sz="1100">
                <a:solidFill>
                  <a:schemeClr val="bg2">
                    <a:lumMod val="50000"/>
                  </a:schemeClr>
                </a:solidFill>
                <a:latin typeface="Myriad Pro" panose="020B0503030403020204" pitchFamily="34" charset="0"/>
              </a:defRPr>
            </a:lvl3pPr>
            <a:lvl4pPr marL="1543050" indent="-171450">
              <a:lnSpc>
                <a:spcPct val="110000"/>
              </a:lnSpc>
              <a:spcAft>
                <a:spcPts val="800"/>
              </a:spcAft>
              <a:buFont typeface="Arial" panose="020B0604020202020204" pitchFamily="34" charset="0"/>
              <a:buChar char="•"/>
              <a:defRPr sz="1050">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3184E072-0FC3-442F-B283-B232D4124F1D}"/>
              </a:ext>
            </a:extLst>
          </p:cNvPr>
          <p:cNvSpPr>
            <a:spLocks noGrp="1"/>
          </p:cNvSpPr>
          <p:nvPr>
            <p:ph type="body" sz="quarter" idx="19" hasCustomPrompt="1"/>
          </p:nvPr>
        </p:nvSpPr>
        <p:spPr>
          <a:xfrm>
            <a:off x="8997751" y="1848337"/>
            <a:ext cx="2490788" cy="586980"/>
          </a:xfrm>
          <a:prstGeom prst="rect">
            <a:avLst/>
          </a:prstGeom>
        </p:spPr>
        <p:txBody>
          <a:bodyPr lIns="0" tIns="0" rIns="0" bIns="0"/>
          <a:lstStyle>
            <a:lvl1pPr marL="0" indent="0">
              <a:lnSpc>
                <a:spcPct val="90000"/>
              </a:lnSpc>
              <a:spcAft>
                <a:spcPts val="800"/>
              </a:spcAft>
              <a:buNone/>
              <a:defRPr sz="2000" b="1">
                <a:solidFill>
                  <a:schemeClr val="accent1"/>
                </a:solidFill>
                <a:latin typeface="Myriad Pro" panose="020B0503030403020204" pitchFamily="34" charset="0"/>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a:t>Click to edit </a:t>
            </a:r>
            <a:r>
              <a:rPr lang="en-GB" err="1"/>
              <a:t>subheader</a:t>
            </a:r>
            <a:r>
              <a:rPr lang="en-GB"/>
              <a:t> style</a:t>
            </a:r>
          </a:p>
        </p:txBody>
      </p:sp>
      <p:pic>
        <p:nvPicPr>
          <p:cNvPr id="2" name="Graphic 1">
            <a:extLst>
              <a:ext uri="{FF2B5EF4-FFF2-40B4-BE49-F238E27FC236}">
                <a16:creationId xmlns:a16="http://schemas.microsoft.com/office/drawing/2014/main" id="{EA8049EE-9B4A-C30D-6693-0FB9B403F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737764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aptop)">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89370E-F570-4A2A-986C-084B0D3F351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52B67C8F-ABCE-4128-B10B-D67FFD7226ED}"/>
              </a:ext>
            </a:extLst>
          </p:cNvPr>
          <p:cNvSpPr/>
          <p:nvPr userDrawn="1"/>
        </p:nvSpPr>
        <p:spPr>
          <a:xfrm>
            <a:off x="5181600" y="1225358"/>
            <a:ext cx="6591300" cy="4290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
            <a:extLst>
              <a:ext uri="{FF2B5EF4-FFF2-40B4-BE49-F238E27FC236}">
                <a16:creationId xmlns:a16="http://schemas.microsoft.com/office/drawing/2014/main" id="{DCBA4271-B0CB-4D59-AA2A-535A6F27C934}"/>
              </a:ext>
            </a:extLst>
          </p:cNvPr>
          <p:cNvSpPr>
            <a:spLocks noGrp="1"/>
          </p:cNvSpPr>
          <p:nvPr>
            <p:ph type="title"/>
          </p:nvPr>
        </p:nvSpPr>
        <p:spPr>
          <a:xfrm>
            <a:off x="623888" y="459396"/>
            <a:ext cx="3414038" cy="1678248"/>
          </a:xfrm>
          <a:prstGeom prst="rect">
            <a:avLst/>
          </a:prstGeom>
        </p:spPr>
        <p:txBody>
          <a:bodyPr lIns="0" tIns="0" rIns="0" bIns="0">
            <a:noAutofit/>
          </a:bodyPr>
          <a:lstStyle>
            <a:lvl1pPr>
              <a:defRPr b="0">
                <a:solidFill>
                  <a:schemeClr val="bg1"/>
                </a:solidFill>
                <a:latin typeface="Myriad Pro" panose="020B0503030403020204" pitchFamily="34" charset="0"/>
              </a:defRPr>
            </a:lvl1pPr>
          </a:lstStyle>
          <a:p>
            <a:r>
              <a:rPr lang="en-US"/>
              <a:t>Click to edit Master title style</a:t>
            </a:r>
          </a:p>
        </p:txBody>
      </p:sp>
      <p:sp>
        <p:nvSpPr>
          <p:cNvPr id="15" name="Text Placeholder 6">
            <a:extLst>
              <a:ext uri="{FF2B5EF4-FFF2-40B4-BE49-F238E27FC236}">
                <a16:creationId xmlns:a16="http://schemas.microsoft.com/office/drawing/2014/main" id="{6ED45962-C507-47C0-8628-BEEC3AAD2E14}"/>
              </a:ext>
            </a:extLst>
          </p:cNvPr>
          <p:cNvSpPr>
            <a:spLocks noGrp="1"/>
          </p:cNvSpPr>
          <p:nvPr>
            <p:ph type="body" sz="quarter" idx="18"/>
          </p:nvPr>
        </p:nvSpPr>
        <p:spPr>
          <a:xfrm>
            <a:off x="636587" y="2981148"/>
            <a:ext cx="3402013" cy="2534749"/>
          </a:xfrm>
          <a:prstGeom prst="rect">
            <a:avLst/>
          </a:prstGeom>
        </p:spPr>
        <p:txBody>
          <a:bodyPr lIns="0" tIns="0" rIns="0" bIns="0">
            <a:noAutofit/>
          </a:bodyPr>
          <a:lstStyle>
            <a:lvl1pPr marL="0" indent="0">
              <a:lnSpc>
                <a:spcPct val="110000"/>
              </a:lnSpc>
              <a:spcBef>
                <a:spcPts val="0"/>
              </a:spcBef>
              <a:spcAft>
                <a:spcPts val="800"/>
              </a:spcAft>
              <a:buNone/>
              <a:defRPr sz="16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6" name="Content Placeholder 5">
            <a:extLst>
              <a:ext uri="{FF2B5EF4-FFF2-40B4-BE49-F238E27FC236}">
                <a16:creationId xmlns:a16="http://schemas.microsoft.com/office/drawing/2014/main" id="{C34CDFC2-DBE2-4C10-92EF-E7CFE494109D}"/>
              </a:ext>
            </a:extLst>
          </p:cNvPr>
          <p:cNvSpPr>
            <a:spLocks noGrp="1"/>
          </p:cNvSpPr>
          <p:nvPr>
            <p:ph sz="quarter" idx="19"/>
          </p:nvPr>
        </p:nvSpPr>
        <p:spPr>
          <a:xfrm>
            <a:off x="635913" y="2334588"/>
            <a:ext cx="3402012" cy="646559"/>
          </a:xfrm>
          <a:prstGeom prst="rect">
            <a:avLst/>
          </a:prstGeom>
        </p:spPr>
        <p:txBody>
          <a:bodyPr lIns="0" tIns="0" rIns="0" bIns="0">
            <a:noAutofit/>
          </a:bodyPr>
          <a:lstStyle>
            <a:lvl1pPr marL="0" indent="0" algn="l">
              <a:buNone/>
              <a:defRPr sz="2200">
                <a:solidFill>
                  <a:schemeClr val="bg1"/>
                </a:solidFill>
                <a:latin typeface="Myriad Pro" panose="020B0503030403020204" pitchFamily="34" charset="0"/>
              </a:defRPr>
            </a:lvl1pPr>
          </a:lstStyle>
          <a:p>
            <a:pPr lvl="0"/>
            <a:r>
              <a:rPr lang="en-US"/>
              <a:t>Click to edit Master text styles</a:t>
            </a:r>
          </a:p>
        </p:txBody>
      </p:sp>
      <p:grpSp>
        <p:nvGrpSpPr>
          <p:cNvPr id="132" name="Group 131">
            <a:extLst>
              <a:ext uri="{FF2B5EF4-FFF2-40B4-BE49-F238E27FC236}">
                <a16:creationId xmlns:a16="http://schemas.microsoft.com/office/drawing/2014/main" id="{222AE0C5-23B9-458A-B34C-425EECC67CC1}"/>
              </a:ext>
            </a:extLst>
          </p:cNvPr>
          <p:cNvGrpSpPr/>
          <p:nvPr userDrawn="1"/>
        </p:nvGrpSpPr>
        <p:grpSpPr>
          <a:xfrm>
            <a:off x="4358032" y="1174366"/>
            <a:ext cx="8222016" cy="4647718"/>
            <a:chOff x="4358032" y="1174366"/>
            <a:chExt cx="8222016" cy="4647718"/>
          </a:xfrm>
        </p:grpSpPr>
        <p:sp>
          <p:nvSpPr>
            <p:cNvPr id="76" name="Freeform: Shape 75">
              <a:extLst>
                <a:ext uri="{FF2B5EF4-FFF2-40B4-BE49-F238E27FC236}">
                  <a16:creationId xmlns:a16="http://schemas.microsoft.com/office/drawing/2014/main" id="{7EE54DA8-F277-4F91-BC71-E0B04AC6D450}"/>
                </a:ext>
              </a:extLst>
            </p:cNvPr>
            <p:cNvSpPr/>
            <p:nvPr/>
          </p:nvSpPr>
          <p:spPr>
            <a:xfrm>
              <a:off x="5098588" y="1174366"/>
              <a:ext cx="6740860" cy="4489388"/>
            </a:xfrm>
            <a:custGeom>
              <a:avLst/>
              <a:gdLst>
                <a:gd name="connsiteX0" fmla="*/ 6582530 w 6740860"/>
                <a:gd name="connsiteY0" fmla="*/ 0 h 4489388"/>
                <a:gd name="connsiteX1" fmla="*/ 158330 w 6740860"/>
                <a:gd name="connsiteY1" fmla="*/ 0 h 4489388"/>
                <a:gd name="connsiteX2" fmla="*/ 0 w 6740860"/>
                <a:gd name="connsiteY2" fmla="*/ 158330 h 4489388"/>
                <a:gd name="connsiteX3" fmla="*/ 0 w 6740860"/>
                <a:gd name="connsiteY3" fmla="*/ 4331059 h 4489388"/>
                <a:gd name="connsiteX4" fmla="*/ 158330 w 6740860"/>
                <a:gd name="connsiteY4" fmla="*/ 4489389 h 4489388"/>
                <a:gd name="connsiteX5" fmla="*/ 6582530 w 6740860"/>
                <a:gd name="connsiteY5" fmla="*/ 4489389 h 4489388"/>
                <a:gd name="connsiteX6" fmla="*/ 6740861 w 6740860"/>
                <a:gd name="connsiteY6" fmla="*/ 4331059 h 4489388"/>
                <a:gd name="connsiteX7" fmla="*/ 6740861 w 6740860"/>
                <a:gd name="connsiteY7" fmla="*/ 158330 h 4489388"/>
                <a:gd name="connsiteX8" fmla="*/ 6582530 w 6740860"/>
                <a:gd name="connsiteY8" fmla="*/ 0 h 4489388"/>
                <a:gd name="connsiteX9" fmla="*/ 6700669 w 6740860"/>
                <a:gd name="connsiteY9" fmla="*/ 4306174 h 4489388"/>
                <a:gd name="connsiteX10" fmla="*/ 6544263 w 6740860"/>
                <a:gd name="connsiteY10" fmla="*/ 4462580 h 4489388"/>
                <a:gd name="connsiteX11" fmla="*/ 196641 w 6740860"/>
                <a:gd name="connsiteY11" fmla="*/ 4462580 h 4489388"/>
                <a:gd name="connsiteX12" fmla="*/ 40235 w 6740860"/>
                <a:gd name="connsiteY12" fmla="*/ 4306174 h 4489388"/>
                <a:gd name="connsiteX13" fmla="*/ 40235 w 6740860"/>
                <a:gd name="connsiteY13" fmla="*/ 183172 h 4489388"/>
                <a:gd name="connsiteX14" fmla="*/ 196641 w 6740860"/>
                <a:gd name="connsiteY14" fmla="*/ 26766 h 4489388"/>
                <a:gd name="connsiteX15" fmla="*/ 6544220 w 6740860"/>
                <a:gd name="connsiteY15" fmla="*/ 26766 h 4489388"/>
                <a:gd name="connsiteX16" fmla="*/ 6700626 w 6740860"/>
                <a:gd name="connsiteY16" fmla="*/ 183172 h 4489388"/>
                <a:gd name="connsiteX17" fmla="*/ 6700626 w 6740860"/>
                <a:gd name="connsiteY17" fmla="*/ 4306174 h 448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40860" h="4489388">
                  <a:moveTo>
                    <a:pt x="6582530" y="0"/>
                  </a:moveTo>
                  <a:lnTo>
                    <a:pt x="158330" y="0"/>
                  </a:lnTo>
                  <a:cubicBezTo>
                    <a:pt x="71020" y="0"/>
                    <a:pt x="0" y="71020"/>
                    <a:pt x="0" y="158330"/>
                  </a:cubicBezTo>
                  <a:lnTo>
                    <a:pt x="0" y="4331059"/>
                  </a:lnTo>
                  <a:cubicBezTo>
                    <a:pt x="0" y="4418369"/>
                    <a:pt x="71020" y="4489389"/>
                    <a:pt x="158330" y="4489389"/>
                  </a:cubicBezTo>
                  <a:lnTo>
                    <a:pt x="6582530" y="4489389"/>
                  </a:lnTo>
                  <a:cubicBezTo>
                    <a:pt x="6669841" y="4489389"/>
                    <a:pt x="6740861" y="4418369"/>
                    <a:pt x="6740861" y="4331059"/>
                  </a:cubicBezTo>
                  <a:lnTo>
                    <a:pt x="6740861" y="158330"/>
                  </a:lnTo>
                  <a:cubicBezTo>
                    <a:pt x="6740861" y="71020"/>
                    <a:pt x="6669841" y="0"/>
                    <a:pt x="6582530" y="0"/>
                  </a:cubicBezTo>
                  <a:close/>
                  <a:moveTo>
                    <a:pt x="6700669" y="4306174"/>
                  </a:moveTo>
                  <a:cubicBezTo>
                    <a:pt x="6700669" y="4392416"/>
                    <a:pt x="6630504" y="4462580"/>
                    <a:pt x="6544263" y="4462580"/>
                  </a:cubicBezTo>
                  <a:lnTo>
                    <a:pt x="196641" y="4462580"/>
                  </a:lnTo>
                  <a:cubicBezTo>
                    <a:pt x="110399" y="4462580"/>
                    <a:pt x="40235" y="4392416"/>
                    <a:pt x="40235" y="4306174"/>
                  </a:cubicBezTo>
                  <a:lnTo>
                    <a:pt x="40235" y="183172"/>
                  </a:lnTo>
                  <a:cubicBezTo>
                    <a:pt x="40235" y="96931"/>
                    <a:pt x="110399" y="26766"/>
                    <a:pt x="196641" y="26766"/>
                  </a:cubicBezTo>
                  <a:lnTo>
                    <a:pt x="6544220" y="26766"/>
                  </a:lnTo>
                  <a:cubicBezTo>
                    <a:pt x="6630461" y="26766"/>
                    <a:pt x="6700626" y="96931"/>
                    <a:pt x="6700626" y="183172"/>
                  </a:cubicBezTo>
                  <a:lnTo>
                    <a:pt x="6700626" y="4306174"/>
                  </a:lnTo>
                  <a:close/>
                </a:path>
              </a:pathLst>
            </a:custGeom>
            <a:solidFill>
              <a:srgbClr val="CCCCCC"/>
            </a:solidFill>
            <a:ln w="4275"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EAEBE118-AB4D-4023-9BE5-C5F55D79BD9A}"/>
                </a:ext>
              </a:extLst>
            </p:cNvPr>
            <p:cNvSpPr/>
            <p:nvPr/>
          </p:nvSpPr>
          <p:spPr>
            <a:xfrm>
              <a:off x="4358032" y="5748798"/>
              <a:ext cx="8222016" cy="73286"/>
            </a:xfrm>
            <a:custGeom>
              <a:avLst/>
              <a:gdLst>
                <a:gd name="connsiteX0" fmla="*/ 7869953 w 8222016"/>
                <a:gd name="connsiteY0" fmla="*/ 73286 h 73286"/>
                <a:gd name="connsiteX1" fmla="*/ 352021 w 8222016"/>
                <a:gd name="connsiteY1" fmla="*/ 73286 h 73286"/>
                <a:gd name="connsiteX2" fmla="*/ 0 w 8222016"/>
                <a:gd name="connsiteY2" fmla="*/ 0 h 73286"/>
                <a:gd name="connsiteX3" fmla="*/ 8222016 w 8222016"/>
                <a:gd name="connsiteY3" fmla="*/ 0 h 73286"/>
                <a:gd name="connsiteX4" fmla="*/ 7869996 w 8222016"/>
                <a:gd name="connsiteY4" fmla="*/ 73286 h 7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016" h="73286">
                  <a:moveTo>
                    <a:pt x="7869953" y="73286"/>
                  </a:moveTo>
                  <a:lnTo>
                    <a:pt x="352021" y="73286"/>
                  </a:lnTo>
                  <a:cubicBezTo>
                    <a:pt x="228581" y="73286"/>
                    <a:pt x="107278" y="48016"/>
                    <a:pt x="0" y="0"/>
                  </a:cubicBezTo>
                  <a:lnTo>
                    <a:pt x="8222016" y="0"/>
                  </a:lnTo>
                  <a:cubicBezTo>
                    <a:pt x="8114738" y="48016"/>
                    <a:pt x="7993436" y="73286"/>
                    <a:pt x="7869996" y="73286"/>
                  </a:cubicBezTo>
                  <a:close/>
                </a:path>
              </a:pathLst>
            </a:custGeom>
            <a:solidFill>
              <a:srgbClr val="C6C6C6"/>
            </a:solidFill>
            <a:ln w="4275"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ED4CA6CF-2BE3-4CA3-85E5-E00360EFEDAD}"/>
                </a:ext>
              </a:extLst>
            </p:cNvPr>
            <p:cNvSpPr/>
            <p:nvPr/>
          </p:nvSpPr>
          <p:spPr>
            <a:xfrm>
              <a:off x="4358032" y="5645198"/>
              <a:ext cx="8222016" cy="103601"/>
            </a:xfrm>
            <a:custGeom>
              <a:avLst/>
              <a:gdLst>
                <a:gd name="connsiteX0" fmla="*/ 8184860 w 8222016"/>
                <a:gd name="connsiteY0" fmla="*/ 0 h 103600"/>
                <a:gd name="connsiteX1" fmla="*/ 37113 w 8222016"/>
                <a:gd name="connsiteY1" fmla="*/ 0 h 103600"/>
                <a:gd name="connsiteX2" fmla="*/ 0 w 8222016"/>
                <a:gd name="connsiteY2" fmla="*/ 29203 h 103600"/>
                <a:gd name="connsiteX3" fmla="*/ 0 w 8222016"/>
                <a:gd name="connsiteY3" fmla="*/ 103601 h 103600"/>
                <a:gd name="connsiteX4" fmla="*/ 8222016 w 8222016"/>
                <a:gd name="connsiteY4" fmla="*/ 103601 h 103600"/>
                <a:gd name="connsiteX5" fmla="*/ 8222016 w 8222016"/>
                <a:gd name="connsiteY5" fmla="*/ 29203 h 103600"/>
                <a:gd name="connsiteX6" fmla="*/ 8184903 w 8222016"/>
                <a:gd name="connsiteY6" fmla="*/ 0 h 103600"/>
                <a:gd name="connsiteX0" fmla="*/ 8184860 w 8222016"/>
                <a:gd name="connsiteY0" fmla="*/ 0 h 103601"/>
                <a:gd name="connsiteX1" fmla="*/ 37113 w 8222016"/>
                <a:gd name="connsiteY1" fmla="*/ 0 h 103601"/>
                <a:gd name="connsiteX2" fmla="*/ 0 w 8222016"/>
                <a:gd name="connsiteY2" fmla="*/ 29203 h 103601"/>
                <a:gd name="connsiteX3" fmla="*/ 0 w 8222016"/>
                <a:gd name="connsiteY3" fmla="*/ 103601 h 103601"/>
                <a:gd name="connsiteX4" fmla="*/ 8222016 w 8222016"/>
                <a:gd name="connsiteY4" fmla="*/ 103601 h 103601"/>
                <a:gd name="connsiteX5" fmla="*/ 8222016 w 8222016"/>
                <a:gd name="connsiteY5" fmla="*/ 29203 h 103601"/>
                <a:gd name="connsiteX6" fmla="*/ 8184903 w 8222016"/>
                <a:gd name="connsiteY6" fmla="*/ 0 h 103601"/>
                <a:gd name="connsiteX7" fmla="*/ 8184860 w 8222016"/>
                <a:gd name="connsiteY7" fmla="*/ 0 h 10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2016" h="103601">
                  <a:moveTo>
                    <a:pt x="8184860" y="0"/>
                  </a:moveTo>
                  <a:lnTo>
                    <a:pt x="37113" y="0"/>
                  </a:lnTo>
                  <a:cubicBezTo>
                    <a:pt x="16590" y="0"/>
                    <a:pt x="0" y="13083"/>
                    <a:pt x="0" y="29203"/>
                  </a:cubicBezTo>
                  <a:lnTo>
                    <a:pt x="0" y="103601"/>
                  </a:lnTo>
                  <a:lnTo>
                    <a:pt x="8222016" y="103601"/>
                  </a:lnTo>
                  <a:lnTo>
                    <a:pt x="8222016" y="29203"/>
                  </a:lnTo>
                  <a:cubicBezTo>
                    <a:pt x="8222016" y="13083"/>
                    <a:pt x="8205384" y="0"/>
                    <a:pt x="8184903" y="0"/>
                  </a:cubicBezTo>
                  <a:lnTo>
                    <a:pt x="8184860" y="0"/>
                  </a:lnTo>
                  <a:close/>
                </a:path>
              </a:pathLst>
            </a:custGeom>
            <a:solidFill>
              <a:srgbClr val="EDEDED"/>
            </a:solidFill>
            <a:ln w="4275"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9E3E5124-1121-4126-97D7-E4933DA90434}"/>
                </a:ext>
              </a:extLst>
            </p:cNvPr>
            <p:cNvSpPr/>
            <p:nvPr/>
          </p:nvSpPr>
          <p:spPr>
            <a:xfrm>
              <a:off x="7707211" y="5645198"/>
              <a:ext cx="1523528" cy="51779"/>
            </a:xfrm>
            <a:custGeom>
              <a:avLst/>
              <a:gdLst>
                <a:gd name="connsiteX0" fmla="*/ 43 w 1523528"/>
                <a:gd name="connsiteY0" fmla="*/ 0 h 51779"/>
                <a:gd name="connsiteX1" fmla="*/ 43 w 1523528"/>
                <a:gd name="connsiteY1" fmla="*/ 0 h 51779"/>
                <a:gd name="connsiteX2" fmla="*/ 65889 w 1523528"/>
                <a:gd name="connsiteY2" fmla="*/ 51779 h 51779"/>
                <a:gd name="connsiteX3" fmla="*/ 1457682 w 1523528"/>
                <a:gd name="connsiteY3" fmla="*/ 51779 h 51779"/>
                <a:gd name="connsiteX4" fmla="*/ 1523528 w 1523528"/>
                <a:gd name="connsiteY4" fmla="*/ 0 h 51779"/>
                <a:gd name="connsiteX5" fmla="*/ 0 w 1523528"/>
                <a:gd name="connsiteY5" fmla="*/ 0 h 5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528" h="51779">
                  <a:moveTo>
                    <a:pt x="43" y="0"/>
                  </a:moveTo>
                  <a:lnTo>
                    <a:pt x="43" y="0"/>
                  </a:lnTo>
                  <a:cubicBezTo>
                    <a:pt x="43" y="28604"/>
                    <a:pt x="29545" y="51779"/>
                    <a:pt x="65889" y="51779"/>
                  </a:cubicBezTo>
                  <a:lnTo>
                    <a:pt x="1457682" y="51779"/>
                  </a:lnTo>
                  <a:cubicBezTo>
                    <a:pt x="1494069" y="51779"/>
                    <a:pt x="1523528" y="28604"/>
                    <a:pt x="1523528" y="0"/>
                  </a:cubicBezTo>
                  <a:lnTo>
                    <a:pt x="0" y="0"/>
                  </a:lnTo>
                  <a:close/>
                </a:path>
              </a:pathLst>
            </a:custGeom>
            <a:solidFill>
              <a:srgbClr val="C6C6C6"/>
            </a:solidFill>
            <a:ln w="4275"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147C080E-A2E2-42D6-A6DB-5C8A45AA7133}"/>
                </a:ext>
              </a:extLst>
            </p:cNvPr>
            <p:cNvSpPr/>
            <p:nvPr/>
          </p:nvSpPr>
          <p:spPr>
            <a:xfrm>
              <a:off x="5126466" y="1192922"/>
              <a:ext cx="6685104" cy="4452275"/>
            </a:xfrm>
            <a:custGeom>
              <a:avLst/>
              <a:gdLst>
                <a:gd name="connsiteX0" fmla="*/ 6528100 w 6685104"/>
                <a:gd name="connsiteY0" fmla="*/ 0 h 4452275"/>
                <a:gd name="connsiteX1" fmla="*/ 157005 w 6685104"/>
                <a:gd name="connsiteY1" fmla="*/ 0 h 4452275"/>
                <a:gd name="connsiteX2" fmla="*/ 0 w 6685104"/>
                <a:gd name="connsiteY2" fmla="*/ 157005 h 4452275"/>
                <a:gd name="connsiteX3" fmla="*/ 0 w 6685104"/>
                <a:gd name="connsiteY3" fmla="*/ 4295271 h 4452275"/>
                <a:gd name="connsiteX4" fmla="*/ 157005 w 6685104"/>
                <a:gd name="connsiteY4" fmla="*/ 4452276 h 4452275"/>
                <a:gd name="connsiteX5" fmla="*/ 6528100 w 6685104"/>
                <a:gd name="connsiteY5" fmla="*/ 4452276 h 4452275"/>
                <a:gd name="connsiteX6" fmla="*/ 6685105 w 6685104"/>
                <a:gd name="connsiteY6" fmla="*/ 4295271 h 4452275"/>
                <a:gd name="connsiteX7" fmla="*/ 6685105 w 6685104"/>
                <a:gd name="connsiteY7" fmla="*/ 157005 h 4452275"/>
                <a:gd name="connsiteX8" fmla="*/ 6528100 w 6685104"/>
                <a:gd name="connsiteY8" fmla="*/ 0 h 4452275"/>
                <a:gd name="connsiteX9" fmla="*/ 6557175 w 6685104"/>
                <a:gd name="connsiteY9" fmla="*/ 4179698 h 4452275"/>
                <a:gd name="connsiteX10" fmla="*/ 6466145 w 6685104"/>
                <a:gd name="connsiteY10" fmla="*/ 4270728 h 4452275"/>
                <a:gd name="connsiteX11" fmla="*/ 218960 w 6685104"/>
                <a:gd name="connsiteY11" fmla="*/ 4270728 h 4452275"/>
                <a:gd name="connsiteX12" fmla="*/ 127930 w 6685104"/>
                <a:gd name="connsiteY12" fmla="*/ 4179698 h 4452275"/>
                <a:gd name="connsiteX13" fmla="*/ 127930 w 6685104"/>
                <a:gd name="connsiteY13" fmla="*/ 206774 h 4452275"/>
                <a:gd name="connsiteX14" fmla="*/ 218960 w 6685104"/>
                <a:gd name="connsiteY14" fmla="*/ 115744 h 4452275"/>
                <a:gd name="connsiteX15" fmla="*/ 6466188 w 6685104"/>
                <a:gd name="connsiteY15" fmla="*/ 115744 h 4452275"/>
                <a:gd name="connsiteX16" fmla="*/ 6557218 w 6685104"/>
                <a:gd name="connsiteY16" fmla="*/ 206774 h 4452275"/>
                <a:gd name="connsiteX17" fmla="*/ 6557218 w 6685104"/>
                <a:gd name="connsiteY17" fmla="*/ 4179655 h 44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85104" h="4452275">
                  <a:moveTo>
                    <a:pt x="6528100" y="0"/>
                  </a:moveTo>
                  <a:lnTo>
                    <a:pt x="157005" y="0"/>
                  </a:lnTo>
                  <a:cubicBezTo>
                    <a:pt x="70421" y="0"/>
                    <a:pt x="0" y="59518"/>
                    <a:pt x="0" y="157005"/>
                  </a:cubicBezTo>
                  <a:lnTo>
                    <a:pt x="0" y="4295271"/>
                  </a:lnTo>
                  <a:cubicBezTo>
                    <a:pt x="0" y="4381854"/>
                    <a:pt x="70421" y="4452276"/>
                    <a:pt x="157005" y="4452276"/>
                  </a:cubicBezTo>
                  <a:lnTo>
                    <a:pt x="6528100" y="4452276"/>
                  </a:lnTo>
                  <a:cubicBezTo>
                    <a:pt x="6614684" y="4452276"/>
                    <a:pt x="6685105" y="4381854"/>
                    <a:pt x="6685105" y="4295271"/>
                  </a:cubicBezTo>
                  <a:lnTo>
                    <a:pt x="6685105" y="157005"/>
                  </a:lnTo>
                  <a:cubicBezTo>
                    <a:pt x="6685105" y="70421"/>
                    <a:pt x="6614684" y="0"/>
                    <a:pt x="6528100" y="0"/>
                  </a:cubicBezTo>
                  <a:close/>
                  <a:moveTo>
                    <a:pt x="6557175" y="4179698"/>
                  </a:moveTo>
                  <a:cubicBezTo>
                    <a:pt x="6557175" y="4229980"/>
                    <a:pt x="6516428" y="4270728"/>
                    <a:pt x="6466145" y="4270728"/>
                  </a:cubicBezTo>
                  <a:lnTo>
                    <a:pt x="218960" y="4270728"/>
                  </a:lnTo>
                  <a:cubicBezTo>
                    <a:pt x="168678" y="4270728"/>
                    <a:pt x="127930" y="4229980"/>
                    <a:pt x="127930" y="4179698"/>
                  </a:cubicBezTo>
                  <a:lnTo>
                    <a:pt x="127930" y="206774"/>
                  </a:lnTo>
                  <a:cubicBezTo>
                    <a:pt x="127930" y="156492"/>
                    <a:pt x="168678" y="115744"/>
                    <a:pt x="218960" y="115744"/>
                  </a:cubicBezTo>
                  <a:lnTo>
                    <a:pt x="6466188" y="115744"/>
                  </a:lnTo>
                  <a:cubicBezTo>
                    <a:pt x="6516470" y="115744"/>
                    <a:pt x="6557218" y="156492"/>
                    <a:pt x="6557218" y="206774"/>
                  </a:cubicBezTo>
                  <a:lnTo>
                    <a:pt x="6557218" y="4179655"/>
                  </a:lnTo>
                  <a:close/>
                </a:path>
              </a:pathLst>
            </a:custGeom>
            <a:solidFill>
              <a:srgbClr val="EDEDED"/>
            </a:solidFill>
            <a:ln w="4275" cap="flat">
              <a:noFill/>
              <a:prstDash val="solid"/>
              <a:miter/>
            </a:ln>
          </p:spPr>
          <p:txBody>
            <a:bodyPr rtlCol="0" anchor="ctr"/>
            <a:lstStyle/>
            <a:p>
              <a:endParaRPr lang="en-GB" dirty="0"/>
            </a:p>
          </p:txBody>
        </p:sp>
        <p:grpSp>
          <p:nvGrpSpPr>
            <p:cNvPr id="81" name="Graphic 2">
              <a:extLst>
                <a:ext uri="{FF2B5EF4-FFF2-40B4-BE49-F238E27FC236}">
                  <a16:creationId xmlns:a16="http://schemas.microsoft.com/office/drawing/2014/main" id="{D2019FCF-2458-4EA0-89B9-C211E7700DC8}"/>
                </a:ext>
              </a:extLst>
            </p:cNvPr>
            <p:cNvGrpSpPr/>
            <p:nvPr/>
          </p:nvGrpSpPr>
          <p:grpSpPr>
            <a:xfrm>
              <a:off x="5132837" y="5532361"/>
              <a:ext cx="6672363" cy="112836"/>
              <a:chOff x="5132837" y="5532361"/>
              <a:chExt cx="6672363" cy="112836"/>
            </a:xfrm>
          </p:grpSpPr>
          <p:sp>
            <p:nvSpPr>
              <p:cNvPr id="82" name="Freeform: Shape 81">
                <a:extLst>
                  <a:ext uri="{FF2B5EF4-FFF2-40B4-BE49-F238E27FC236}">
                    <a16:creationId xmlns:a16="http://schemas.microsoft.com/office/drawing/2014/main" id="{DDB55585-0D48-4897-9959-8E28C5ADF95B}"/>
                  </a:ext>
                </a:extLst>
              </p:cNvPr>
              <p:cNvSpPr/>
              <p:nvPr/>
            </p:nvSpPr>
            <p:spPr>
              <a:xfrm>
                <a:off x="5132837" y="5532361"/>
                <a:ext cx="6672363" cy="112836"/>
              </a:xfrm>
              <a:custGeom>
                <a:avLst/>
                <a:gdLst>
                  <a:gd name="connsiteX0" fmla="*/ 0 w 6672363"/>
                  <a:gd name="connsiteY0" fmla="*/ 0 h 112836"/>
                  <a:gd name="connsiteX1" fmla="*/ 150634 w 6672363"/>
                  <a:gd name="connsiteY1" fmla="*/ 112837 h 112836"/>
                  <a:gd name="connsiteX2" fmla="*/ 6521729 w 6672363"/>
                  <a:gd name="connsiteY2" fmla="*/ 112837 h 112836"/>
                  <a:gd name="connsiteX3" fmla="*/ 6672363 w 6672363"/>
                  <a:gd name="connsiteY3" fmla="*/ 0 h 112836"/>
                  <a:gd name="connsiteX4" fmla="*/ 0 w 6672363"/>
                  <a:gd name="connsiteY4" fmla="*/ 0 h 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363" h="112836">
                    <a:moveTo>
                      <a:pt x="0" y="0"/>
                    </a:moveTo>
                    <a:cubicBezTo>
                      <a:pt x="19112" y="65119"/>
                      <a:pt x="79400" y="112837"/>
                      <a:pt x="150634" y="112837"/>
                    </a:cubicBezTo>
                    <a:lnTo>
                      <a:pt x="6521729" y="112837"/>
                    </a:lnTo>
                    <a:cubicBezTo>
                      <a:pt x="6592963" y="112837"/>
                      <a:pt x="6653251" y="65119"/>
                      <a:pt x="6672363" y="0"/>
                    </a:cubicBezTo>
                    <a:lnTo>
                      <a:pt x="0" y="0"/>
                    </a:lnTo>
                    <a:close/>
                  </a:path>
                </a:pathLst>
              </a:custGeom>
              <a:solidFill>
                <a:srgbClr val="C6C6C6"/>
              </a:solidFill>
              <a:ln w="4275" cap="flat">
                <a:noFill/>
                <a:prstDash val="solid"/>
                <a:miter/>
              </a:ln>
            </p:spPr>
            <p:txBody>
              <a:bodyPr rtlCol="0" anchor="ctr"/>
              <a:lstStyle/>
              <a:p>
                <a:endParaRPr lang="en-GB" dirty="0"/>
              </a:p>
            </p:txBody>
          </p:sp>
          <p:grpSp>
            <p:nvGrpSpPr>
              <p:cNvPr id="83" name="Graphic 2">
                <a:extLst>
                  <a:ext uri="{FF2B5EF4-FFF2-40B4-BE49-F238E27FC236}">
                    <a16:creationId xmlns:a16="http://schemas.microsoft.com/office/drawing/2014/main" id="{F8C13F7A-590F-4316-AD34-37F996E9F308}"/>
                  </a:ext>
                </a:extLst>
              </p:cNvPr>
              <p:cNvGrpSpPr/>
              <p:nvPr/>
            </p:nvGrpSpPr>
            <p:grpSpPr>
              <a:xfrm>
                <a:off x="5134846" y="5538646"/>
                <a:ext cx="6668386" cy="106379"/>
                <a:chOff x="5134846" y="5538646"/>
                <a:chExt cx="6668386" cy="106379"/>
              </a:xfrm>
              <a:solidFill>
                <a:srgbClr val="B2B2B2"/>
              </a:solidFill>
            </p:grpSpPr>
            <p:sp>
              <p:nvSpPr>
                <p:cNvPr id="84" name="Freeform: Shape 83">
                  <a:extLst>
                    <a:ext uri="{FF2B5EF4-FFF2-40B4-BE49-F238E27FC236}">
                      <a16:creationId xmlns:a16="http://schemas.microsoft.com/office/drawing/2014/main" id="{0B520864-9CD8-4DF0-ADF9-66030F51E71D}"/>
                    </a:ext>
                  </a:extLst>
                </p:cNvPr>
                <p:cNvSpPr/>
                <p:nvPr/>
              </p:nvSpPr>
              <p:spPr>
                <a:xfrm>
                  <a:off x="5251445" y="5641905"/>
                  <a:ext cx="2095" cy="384"/>
                </a:xfrm>
                <a:custGeom>
                  <a:avLst/>
                  <a:gdLst>
                    <a:gd name="connsiteX0" fmla="*/ 2095 w 2095"/>
                    <a:gd name="connsiteY0" fmla="*/ 385 h 384"/>
                    <a:gd name="connsiteX1" fmla="*/ 0 w 2095"/>
                    <a:gd name="connsiteY1" fmla="*/ 0 h 384"/>
                    <a:gd name="connsiteX2" fmla="*/ 2095 w 2095"/>
                    <a:gd name="connsiteY2" fmla="*/ 385 h 384"/>
                  </a:gdLst>
                  <a:ahLst/>
                  <a:cxnLst>
                    <a:cxn ang="0">
                      <a:pos x="connsiteX0" y="connsiteY0"/>
                    </a:cxn>
                    <a:cxn ang="0">
                      <a:pos x="connsiteX1" y="connsiteY1"/>
                    </a:cxn>
                    <a:cxn ang="0">
                      <a:pos x="connsiteX2" y="connsiteY2"/>
                    </a:cxn>
                  </a:cxnLst>
                  <a:rect l="l" t="t" r="r" b="b"/>
                  <a:pathLst>
                    <a:path w="2095" h="384">
                      <a:moveTo>
                        <a:pt x="2095" y="385"/>
                      </a:moveTo>
                      <a:cubicBezTo>
                        <a:pt x="1411" y="257"/>
                        <a:pt x="727" y="128"/>
                        <a:pt x="0" y="0"/>
                      </a:cubicBezTo>
                      <a:cubicBezTo>
                        <a:pt x="684" y="128"/>
                        <a:pt x="1368" y="257"/>
                        <a:pt x="2095" y="385"/>
                      </a:cubicBezTo>
                      <a:close/>
                    </a:path>
                  </a:pathLst>
                </a:custGeom>
                <a:solidFill>
                  <a:srgbClr val="B2B2B2"/>
                </a:solidFill>
                <a:ln w="4275" cap="flat">
                  <a:noFill/>
                  <a:prstDash val="solid"/>
                  <a:miter/>
                </a:ln>
              </p:spPr>
              <p:txBody>
                <a:bodyPr rtlCol="0" anchor="ctr"/>
                <a:lstStyle/>
                <a:p>
                  <a:endParaRPr lang="en-GB" dirty="0"/>
                </a:p>
              </p:txBody>
            </p:sp>
            <p:sp>
              <p:nvSpPr>
                <p:cNvPr id="85" name="Freeform: Shape 84">
                  <a:extLst>
                    <a:ext uri="{FF2B5EF4-FFF2-40B4-BE49-F238E27FC236}">
                      <a16:creationId xmlns:a16="http://schemas.microsoft.com/office/drawing/2014/main" id="{04B5ED4E-4EAA-487A-8683-8BE4157242CB}"/>
                    </a:ext>
                  </a:extLst>
                </p:cNvPr>
                <p:cNvSpPr/>
                <p:nvPr/>
              </p:nvSpPr>
              <p:spPr>
                <a:xfrm>
                  <a:off x="5258586" y="5643231"/>
                  <a:ext cx="2608" cy="384"/>
                </a:xfrm>
                <a:custGeom>
                  <a:avLst/>
                  <a:gdLst>
                    <a:gd name="connsiteX0" fmla="*/ 2608 w 2608"/>
                    <a:gd name="connsiteY0" fmla="*/ 385 h 384"/>
                    <a:gd name="connsiteX1" fmla="*/ 0 w 2608"/>
                    <a:gd name="connsiteY1" fmla="*/ 0 h 384"/>
                    <a:gd name="connsiteX2" fmla="*/ 2608 w 2608"/>
                    <a:gd name="connsiteY2" fmla="*/ 385 h 384"/>
                  </a:gdLst>
                  <a:ahLst/>
                  <a:cxnLst>
                    <a:cxn ang="0">
                      <a:pos x="connsiteX0" y="connsiteY0"/>
                    </a:cxn>
                    <a:cxn ang="0">
                      <a:pos x="connsiteX1" y="connsiteY1"/>
                    </a:cxn>
                    <a:cxn ang="0">
                      <a:pos x="connsiteX2" y="connsiteY2"/>
                    </a:cxn>
                  </a:cxnLst>
                  <a:rect l="l" t="t" r="r" b="b"/>
                  <a:pathLst>
                    <a:path w="2608" h="384">
                      <a:moveTo>
                        <a:pt x="2608" y="385"/>
                      </a:moveTo>
                      <a:cubicBezTo>
                        <a:pt x="1753" y="256"/>
                        <a:pt x="855" y="128"/>
                        <a:pt x="0" y="0"/>
                      </a:cubicBezTo>
                      <a:cubicBezTo>
                        <a:pt x="855" y="128"/>
                        <a:pt x="1753" y="256"/>
                        <a:pt x="2608" y="385"/>
                      </a:cubicBezTo>
                      <a:close/>
                    </a:path>
                  </a:pathLst>
                </a:custGeom>
                <a:solidFill>
                  <a:srgbClr val="B2B2B2"/>
                </a:solidFill>
                <a:ln w="4275" cap="flat">
                  <a:noFill/>
                  <a:prstDash val="solid"/>
                  <a:miter/>
                </a:ln>
              </p:spPr>
              <p:txBody>
                <a:bodyPr rtlCol="0" anchor="ctr"/>
                <a:lstStyle/>
                <a:p>
                  <a:endParaRPr lang="en-GB" dirty="0"/>
                </a:p>
              </p:txBody>
            </p:sp>
            <p:sp>
              <p:nvSpPr>
                <p:cNvPr id="86" name="Freeform: Shape 85">
                  <a:extLst>
                    <a:ext uri="{FF2B5EF4-FFF2-40B4-BE49-F238E27FC236}">
                      <a16:creationId xmlns:a16="http://schemas.microsoft.com/office/drawing/2014/main" id="{1197C171-E8E8-4CD6-AA89-9553787247F7}"/>
                    </a:ext>
                  </a:extLst>
                </p:cNvPr>
                <p:cNvSpPr/>
                <p:nvPr/>
              </p:nvSpPr>
              <p:spPr>
                <a:xfrm>
                  <a:off x="11684496" y="5641905"/>
                  <a:ext cx="2095" cy="384"/>
                </a:xfrm>
                <a:custGeom>
                  <a:avLst/>
                  <a:gdLst>
                    <a:gd name="connsiteX0" fmla="*/ 2095 w 2095"/>
                    <a:gd name="connsiteY0" fmla="*/ 0 h 384"/>
                    <a:gd name="connsiteX1" fmla="*/ 0 w 2095"/>
                    <a:gd name="connsiteY1" fmla="*/ 385 h 384"/>
                    <a:gd name="connsiteX2" fmla="*/ 2095 w 2095"/>
                    <a:gd name="connsiteY2" fmla="*/ 0 h 384"/>
                  </a:gdLst>
                  <a:ahLst/>
                  <a:cxnLst>
                    <a:cxn ang="0">
                      <a:pos x="connsiteX0" y="connsiteY0"/>
                    </a:cxn>
                    <a:cxn ang="0">
                      <a:pos x="connsiteX1" y="connsiteY1"/>
                    </a:cxn>
                    <a:cxn ang="0">
                      <a:pos x="connsiteX2" y="connsiteY2"/>
                    </a:cxn>
                  </a:cxnLst>
                  <a:rect l="l" t="t" r="r" b="b"/>
                  <a:pathLst>
                    <a:path w="2095" h="384">
                      <a:moveTo>
                        <a:pt x="2095" y="0"/>
                      </a:moveTo>
                      <a:cubicBezTo>
                        <a:pt x="1411" y="128"/>
                        <a:pt x="727" y="257"/>
                        <a:pt x="0" y="385"/>
                      </a:cubicBezTo>
                      <a:cubicBezTo>
                        <a:pt x="684" y="257"/>
                        <a:pt x="1368" y="128"/>
                        <a:pt x="2095" y="0"/>
                      </a:cubicBezTo>
                      <a:close/>
                    </a:path>
                  </a:pathLst>
                </a:custGeom>
                <a:solidFill>
                  <a:srgbClr val="B2B2B2"/>
                </a:solidFill>
                <a:ln w="4275" cap="flat">
                  <a:noFill/>
                  <a:prstDash val="solid"/>
                  <a:miter/>
                </a:ln>
              </p:spPr>
              <p:txBody>
                <a:bodyPr rtlCol="0" anchor="ctr"/>
                <a:lstStyle/>
                <a:p>
                  <a:endParaRPr lang="en-GB" dirty="0"/>
                </a:p>
              </p:txBody>
            </p:sp>
            <p:sp>
              <p:nvSpPr>
                <p:cNvPr id="87" name="Freeform: Shape 86">
                  <a:extLst>
                    <a:ext uri="{FF2B5EF4-FFF2-40B4-BE49-F238E27FC236}">
                      <a16:creationId xmlns:a16="http://schemas.microsoft.com/office/drawing/2014/main" id="{235C9076-024F-4E9E-BF45-2F9AC2988CA6}"/>
                    </a:ext>
                  </a:extLst>
                </p:cNvPr>
                <p:cNvSpPr/>
                <p:nvPr/>
              </p:nvSpPr>
              <p:spPr>
                <a:xfrm>
                  <a:off x="5265940" y="5644171"/>
                  <a:ext cx="2693" cy="299"/>
                </a:xfrm>
                <a:custGeom>
                  <a:avLst/>
                  <a:gdLst>
                    <a:gd name="connsiteX0" fmla="*/ 2694 w 2693"/>
                    <a:gd name="connsiteY0" fmla="*/ 299 h 299"/>
                    <a:gd name="connsiteX1" fmla="*/ 0 w 2693"/>
                    <a:gd name="connsiteY1" fmla="*/ 0 h 299"/>
                    <a:gd name="connsiteX2" fmla="*/ 2694 w 2693"/>
                    <a:gd name="connsiteY2" fmla="*/ 299 h 299"/>
                  </a:gdLst>
                  <a:ahLst/>
                  <a:cxnLst>
                    <a:cxn ang="0">
                      <a:pos x="connsiteX0" y="connsiteY0"/>
                    </a:cxn>
                    <a:cxn ang="0">
                      <a:pos x="connsiteX1" y="connsiteY1"/>
                    </a:cxn>
                    <a:cxn ang="0">
                      <a:pos x="connsiteX2" y="connsiteY2"/>
                    </a:cxn>
                  </a:cxnLst>
                  <a:rect l="l" t="t" r="r" b="b"/>
                  <a:pathLst>
                    <a:path w="2693" h="299">
                      <a:moveTo>
                        <a:pt x="2694" y="299"/>
                      </a:moveTo>
                      <a:cubicBezTo>
                        <a:pt x="1796" y="213"/>
                        <a:pt x="898" y="128"/>
                        <a:pt x="0" y="0"/>
                      </a:cubicBezTo>
                      <a:cubicBezTo>
                        <a:pt x="898" y="86"/>
                        <a:pt x="1796" y="213"/>
                        <a:pt x="2694" y="299"/>
                      </a:cubicBezTo>
                      <a:close/>
                    </a:path>
                  </a:pathLst>
                </a:custGeom>
                <a:solidFill>
                  <a:srgbClr val="B2B2B2"/>
                </a:solidFill>
                <a:ln w="4275" cap="flat">
                  <a:noFill/>
                  <a:prstDash val="solid"/>
                  <a:miter/>
                </a:ln>
              </p:spPr>
              <p:txBody>
                <a:bodyPr rtlCol="0" anchor="ctr"/>
                <a:lstStyle/>
                <a:p>
                  <a:endParaRPr lang="en-GB" dirty="0"/>
                </a:p>
              </p:txBody>
            </p:sp>
            <p:sp>
              <p:nvSpPr>
                <p:cNvPr id="88" name="Freeform: Shape 87">
                  <a:extLst>
                    <a:ext uri="{FF2B5EF4-FFF2-40B4-BE49-F238E27FC236}">
                      <a16:creationId xmlns:a16="http://schemas.microsoft.com/office/drawing/2014/main" id="{0421E14E-4459-43D9-B993-48C008D450B7}"/>
                    </a:ext>
                  </a:extLst>
                </p:cNvPr>
                <p:cNvSpPr/>
                <p:nvPr/>
              </p:nvSpPr>
              <p:spPr>
                <a:xfrm>
                  <a:off x="5242808" y="5639853"/>
                  <a:ext cx="1753" cy="470"/>
                </a:xfrm>
                <a:custGeom>
                  <a:avLst/>
                  <a:gdLst>
                    <a:gd name="connsiteX0" fmla="*/ 1753 w 1753"/>
                    <a:gd name="connsiteY0" fmla="*/ 470 h 470"/>
                    <a:gd name="connsiteX1" fmla="*/ 0 w 1753"/>
                    <a:gd name="connsiteY1" fmla="*/ 0 h 470"/>
                    <a:gd name="connsiteX2" fmla="*/ 1753 w 1753"/>
                    <a:gd name="connsiteY2" fmla="*/ 470 h 470"/>
                  </a:gdLst>
                  <a:ahLst/>
                  <a:cxnLst>
                    <a:cxn ang="0">
                      <a:pos x="connsiteX0" y="connsiteY0"/>
                    </a:cxn>
                    <a:cxn ang="0">
                      <a:pos x="connsiteX1" y="connsiteY1"/>
                    </a:cxn>
                    <a:cxn ang="0">
                      <a:pos x="connsiteX2" y="connsiteY2"/>
                    </a:cxn>
                  </a:cxnLst>
                  <a:rect l="l" t="t" r="r" b="b"/>
                  <a:pathLst>
                    <a:path w="1753" h="470">
                      <a:moveTo>
                        <a:pt x="1753" y="470"/>
                      </a:moveTo>
                      <a:cubicBezTo>
                        <a:pt x="1154" y="299"/>
                        <a:pt x="599" y="128"/>
                        <a:pt x="0" y="0"/>
                      </a:cubicBezTo>
                      <a:cubicBezTo>
                        <a:pt x="599" y="171"/>
                        <a:pt x="1154" y="342"/>
                        <a:pt x="1753" y="470"/>
                      </a:cubicBezTo>
                      <a:close/>
                    </a:path>
                  </a:pathLst>
                </a:custGeom>
                <a:solidFill>
                  <a:srgbClr val="B2B2B2"/>
                </a:solidFill>
                <a:ln w="4275" cap="flat">
                  <a:noFill/>
                  <a:prstDash val="solid"/>
                  <a:miter/>
                </a:ln>
              </p:spPr>
              <p:txBody>
                <a:bodyPr rtlCol="0" anchor="ctr"/>
                <a:lstStyle/>
                <a:p>
                  <a:endParaRPr lang="en-GB" dirty="0"/>
                </a:p>
              </p:txBody>
            </p:sp>
            <p:sp>
              <p:nvSpPr>
                <p:cNvPr id="89" name="Freeform: Shape 88">
                  <a:extLst>
                    <a:ext uri="{FF2B5EF4-FFF2-40B4-BE49-F238E27FC236}">
                      <a16:creationId xmlns:a16="http://schemas.microsoft.com/office/drawing/2014/main" id="{916ECDCC-1E3C-4700-BC19-E45ECEDDA319}"/>
                    </a:ext>
                  </a:extLst>
                </p:cNvPr>
                <p:cNvSpPr/>
                <p:nvPr/>
              </p:nvSpPr>
              <p:spPr>
                <a:xfrm>
                  <a:off x="5235069" y="5637544"/>
                  <a:ext cx="2650" cy="855"/>
                </a:xfrm>
                <a:custGeom>
                  <a:avLst/>
                  <a:gdLst>
                    <a:gd name="connsiteX0" fmla="*/ 2651 w 2650"/>
                    <a:gd name="connsiteY0" fmla="*/ 855 h 855"/>
                    <a:gd name="connsiteX1" fmla="*/ 0 w 2650"/>
                    <a:gd name="connsiteY1" fmla="*/ 0 h 855"/>
                    <a:gd name="connsiteX2" fmla="*/ 2651 w 2650"/>
                    <a:gd name="connsiteY2" fmla="*/ 855 h 855"/>
                  </a:gdLst>
                  <a:ahLst/>
                  <a:cxnLst>
                    <a:cxn ang="0">
                      <a:pos x="connsiteX0" y="connsiteY0"/>
                    </a:cxn>
                    <a:cxn ang="0">
                      <a:pos x="connsiteX1" y="connsiteY1"/>
                    </a:cxn>
                    <a:cxn ang="0">
                      <a:pos x="connsiteX2" y="connsiteY2"/>
                    </a:cxn>
                  </a:cxnLst>
                  <a:rect l="l" t="t" r="r" b="b"/>
                  <a:pathLst>
                    <a:path w="2650" h="855">
                      <a:moveTo>
                        <a:pt x="2651" y="855"/>
                      </a:moveTo>
                      <a:cubicBezTo>
                        <a:pt x="1753" y="599"/>
                        <a:pt x="898" y="300"/>
                        <a:pt x="0" y="0"/>
                      </a:cubicBezTo>
                      <a:cubicBezTo>
                        <a:pt x="898" y="300"/>
                        <a:pt x="1753" y="599"/>
                        <a:pt x="2651" y="855"/>
                      </a:cubicBezTo>
                      <a:close/>
                    </a:path>
                  </a:pathLst>
                </a:custGeom>
                <a:solidFill>
                  <a:srgbClr val="B2B2B2"/>
                </a:solidFill>
                <a:ln w="4275" cap="flat">
                  <a:noFill/>
                  <a:prstDash val="solid"/>
                  <a:miter/>
                </a:ln>
              </p:spPr>
              <p:txBody>
                <a:bodyPr rtlCol="0" anchor="ctr"/>
                <a:lstStyle/>
                <a:p>
                  <a:endParaRPr lang="en-GB" dirty="0"/>
                </a:p>
              </p:txBody>
            </p:sp>
            <p:sp>
              <p:nvSpPr>
                <p:cNvPr id="90" name="Freeform: Shape 89">
                  <a:extLst>
                    <a:ext uri="{FF2B5EF4-FFF2-40B4-BE49-F238E27FC236}">
                      <a16:creationId xmlns:a16="http://schemas.microsoft.com/office/drawing/2014/main" id="{8141D232-A3A0-4B2E-A5C9-C0994F94098F}"/>
                    </a:ext>
                  </a:extLst>
                </p:cNvPr>
                <p:cNvSpPr/>
                <p:nvPr/>
              </p:nvSpPr>
              <p:spPr>
                <a:xfrm>
                  <a:off x="5273679" y="5644898"/>
                  <a:ext cx="2351" cy="127"/>
                </a:xfrm>
                <a:custGeom>
                  <a:avLst/>
                  <a:gdLst>
                    <a:gd name="connsiteX0" fmla="*/ 2352 w 2351"/>
                    <a:gd name="connsiteY0" fmla="*/ 128 h 127"/>
                    <a:gd name="connsiteX1" fmla="*/ 0 w 2351"/>
                    <a:gd name="connsiteY1" fmla="*/ 0 h 127"/>
                    <a:gd name="connsiteX2" fmla="*/ 2352 w 2351"/>
                    <a:gd name="connsiteY2" fmla="*/ 128 h 127"/>
                  </a:gdLst>
                  <a:ahLst/>
                  <a:cxnLst>
                    <a:cxn ang="0">
                      <a:pos x="connsiteX0" y="connsiteY0"/>
                    </a:cxn>
                    <a:cxn ang="0">
                      <a:pos x="connsiteX1" y="connsiteY1"/>
                    </a:cxn>
                    <a:cxn ang="0">
                      <a:pos x="connsiteX2" y="connsiteY2"/>
                    </a:cxn>
                  </a:cxnLst>
                  <a:rect l="l" t="t" r="r" b="b"/>
                  <a:pathLst>
                    <a:path w="2351" h="127">
                      <a:moveTo>
                        <a:pt x="2352" y="128"/>
                      </a:moveTo>
                      <a:cubicBezTo>
                        <a:pt x="1582" y="128"/>
                        <a:pt x="770" y="42"/>
                        <a:pt x="0" y="0"/>
                      </a:cubicBezTo>
                      <a:cubicBezTo>
                        <a:pt x="770" y="42"/>
                        <a:pt x="1582" y="128"/>
                        <a:pt x="2352" y="128"/>
                      </a:cubicBezTo>
                      <a:close/>
                    </a:path>
                  </a:pathLst>
                </a:custGeom>
                <a:solidFill>
                  <a:srgbClr val="B2B2B2"/>
                </a:solidFill>
                <a:ln w="4275" cap="flat">
                  <a:noFill/>
                  <a:prstDash val="solid"/>
                  <a:miter/>
                </a:ln>
              </p:spPr>
              <p:txBody>
                <a:bodyPr rtlCol="0" anchor="ctr"/>
                <a:lstStyle/>
                <a:p>
                  <a:endParaRPr lang="en-GB" dirty="0"/>
                </a:p>
              </p:txBody>
            </p:sp>
            <p:sp>
              <p:nvSpPr>
                <p:cNvPr id="91" name="Freeform: Shape 90">
                  <a:extLst>
                    <a:ext uri="{FF2B5EF4-FFF2-40B4-BE49-F238E27FC236}">
                      <a16:creationId xmlns:a16="http://schemas.microsoft.com/office/drawing/2014/main" id="{DAB4A0E1-9EA1-4356-9CE3-FE5C3CFDB8E0}"/>
                    </a:ext>
                  </a:extLst>
                </p:cNvPr>
                <p:cNvSpPr/>
                <p:nvPr/>
              </p:nvSpPr>
              <p:spPr>
                <a:xfrm>
                  <a:off x="11676842" y="5643231"/>
                  <a:ext cx="2608" cy="384"/>
                </a:xfrm>
                <a:custGeom>
                  <a:avLst/>
                  <a:gdLst>
                    <a:gd name="connsiteX0" fmla="*/ 2608 w 2608"/>
                    <a:gd name="connsiteY0" fmla="*/ 0 h 384"/>
                    <a:gd name="connsiteX1" fmla="*/ 0 w 2608"/>
                    <a:gd name="connsiteY1" fmla="*/ 385 h 384"/>
                    <a:gd name="connsiteX2" fmla="*/ 2608 w 2608"/>
                    <a:gd name="connsiteY2" fmla="*/ 0 h 384"/>
                  </a:gdLst>
                  <a:ahLst/>
                  <a:cxnLst>
                    <a:cxn ang="0">
                      <a:pos x="connsiteX0" y="connsiteY0"/>
                    </a:cxn>
                    <a:cxn ang="0">
                      <a:pos x="connsiteX1" y="connsiteY1"/>
                    </a:cxn>
                    <a:cxn ang="0">
                      <a:pos x="connsiteX2" y="connsiteY2"/>
                    </a:cxn>
                  </a:cxnLst>
                  <a:rect l="l" t="t" r="r" b="b"/>
                  <a:pathLst>
                    <a:path w="2608" h="384">
                      <a:moveTo>
                        <a:pt x="2608" y="0"/>
                      </a:moveTo>
                      <a:cubicBezTo>
                        <a:pt x="1753" y="128"/>
                        <a:pt x="855" y="256"/>
                        <a:pt x="0" y="385"/>
                      </a:cubicBezTo>
                      <a:cubicBezTo>
                        <a:pt x="855" y="256"/>
                        <a:pt x="1753" y="128"/>
                        <a:pt x="2608" y="0"/>
                      </a:cubicBezTo>
                      <a:close/>
                    </a:path>
                  </a:pathLst>
                </a:custGeom>
                <a:solidFill>
                  <a:srgbClr val="B2B2B2"/>
                </a:solidFill>
                <a:ln w="4275" cap="flat">
                  <a:noFill/>
                  <a:prstDash val="solid"/>
                  <a:miter/>
                </a:ln>
              </p:spPr>
              <p:txBody>
                <a:bodyPr rtlCol="0" anchor="ctr"/>
                <a:lstStyle/>
                <a:p>
                  <a:endParaRPr lang="en-GB" dirty="0"/>
                </a:p>
              </p:txBody>
            </p:sp>
            <p:sp>
              <p:nvSpPr>
                <p:cNvPr id="92" name="Freeform: Shape 91">
                  <a:extLst>
                    <a:ext uri="{FF2B5EF4-FFF2-40B4-BE49-F238E27FC236}">
                      <a16:creationId xmlns:a16="http://schemas.microsoft.com/office/drawing/2014/main" id="{DE779206-A44C-4A88-9016-EB2E2E625E85}"/>
                    </a:ext>
                  </a:extLst>
                </p:cNvPr>
                <p:cNvSpPr/>
                <p:nvPr/>
              </p:nvSpPr>
              <p:spPr>
                <a:xfrm>
                  <a:off x="11669402" y="5644214"/>
                  <a:ext cx="2693" cy="299"/>
                </a:xfrm>
                <a:custGeom>
                  <a:avLst/>
                  <a:gdLst>
                    <a:gd name="connsiteX0" fmla="*/ 2694 w 2693"/>
                    <a:gd name="connsiteY0" fmla="*/ 0 h 299"/>
                    <a:gd name="connsiteX1" fmla="*/ 0 w 2693"/>
                    <a:gd name="connsiteY1" fmla="*/ 299 h 299"/>
                    <a:gd name="connsiteX2" fmla="*/ 2694 w 2693"/>
                    <a:gd name="connsiteY2" fmla="*/ 0 h 299"/>
                  </a:gdLst>
                  <a:ahLst/>
                  <a:cxnLst>
                    <a:cxn ang="0">
                      <a:pos x="connsiteX0" y="connsiteY0"/>
                    </a:cxn>
                    <a:cxn ang="0">
                      <a:pos x="connsiteX1" y="connsiteY1"/>
                    </a:cxn>
                    <a:cxn ang="0">
                      <a:pos x="connsiteX2" y="connsiteY2"/>
                    </a:cxn>
                  </a:cxnLst>
                  <a:rect l="l" t="t" r="r" b="b"/>
                  <a:pathLst>
                    <a:path w="2693" h="299">
                      <a:moveTo>
                        <a:pt x="2694" y="0"/>
                      </a:moveTo>
                      <a:cubicBezTo>
                        <a:pt x="1796" y="86"/>
                        <a:pt x="898" y="213"/>
                        <a:pt x="0" y="299"/>
                      </a:cubicBezTo>
                      <a:cubicBezTo>
                        <a:pt x="898" y="213"/>
                        <a:pt x="1796" y="128"/>
                        <a:pt x="2694" y="0"/>
                      </a:cubicBezTo>
                      <a:close/>
                    </a:path>
                  </a:pathLst>
                </a:custGeom>
                <a:solidFill>
                  <a:srgbClr val="B2B2B2"/>
                </a:solidFill>
                <a:ln w="4275" cap="flat">
                  <a:no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101DCD8A-C021-405C-B6CD-B012B2BFE3AC}"/>
                    </a:ext>
                  </a:extLst>
                </p:cNvPr>
                <p:cNvSpPr/>
                <p:nvPr/>
              </p:nvSpPr>
              <p:spPr>
                <a:xfrm>
                  <a:off x="11662006" y="5644856"/>
                  <a:ext cx="2351" cy="127"/>
                </a:xfrm>
                <a:custGeom>
                  <a:avLst/>
                  <a:gdLst>
                    <a:gd name="connsiteX0" fmla="*/ 2352 w 2351"/>
                    <a:gd name="connsiteY0" fmla="*/ 0 h 127"/>
                    <a:gd name="connsiteX1" fmla="*/ 0 w 2351"/>
                    <a:gd name="connsiteY1" fmla="*/ 128 h 127"/>
                    <a:gd name="connsiteX2" fmla="*/ 2352 w 2351"/>
                    <a:gd name="connsiteY2" fmla="*/ 0 h 127"/>
                  </a:gdLst>
                  <a:ahLst/>
                  <a:cxnLst>
                    <a:cxn ang="0">
                      <a:pos x="connsiteX0" y="connsiteY0"/>
                    </a:cxn>
                    <a:cxn ang="0">
                      <a:pos x="connsiteX1" y="connsiteY1"/>
                    </a:cxn>
                    <a:cxn ang="0">
                      <a:pos x="connsiteX2" y="connsiteY2"/>
                    </a:cxn>
                  </a:cxnLst>
                  <a:rect l="l" t="t" r="r" b="b"/>
                  <a:pathLst>
                    <a:path w="2351" h="127">
                      <a:moveTo>
                        <a:pt x="2352" y="0"/>
                      </a:moveTo>
                      <a:cubicBezTo>
                        <a:pt x="1582" y="43"/>
                        <a:pt x="813" y="128"/>
                        <a:pt x="0" y="128"/>
                      </a:cubicBezTo>
                      <a:cubicBezTo>
                        <a:pt x="770" y="128"/>
                        <a:pt x="1582" y="43"/>
                        <a:pt x="2352" y="0"/>
                      </a:cubicBezTo>
                      <a:close/>
                    </a:path>
                  </a:pathLst>
                </a:custGeom>
                <a:solidFill>
                  <a:srgbClr val="B2B2B2"/>
                </a:solidFill>
                <a:ln w="4275"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639E3375-56D1-419F-8184-F14507BB62FE}"/>
                    </a:ext>
                  </a:extLst>
                </p:cNvPr>
                <p:cNvSpPr/>
                <p:nvPr/>
              </p:nvSpPr>
              <p:spPr>
                <a:xfrm>
                  <a:off x="5175423" y="5601970"/>
                  <a:ext cx="3506" cy="3249"/>
                </a:xfrm>
                <a:custGeom>
                  <a:avLst/>
                  <a:gdLst>
                    <a:gd name="connsiteX0" fmla="*/ 3506 w 3506"/>
                    <a:gd name="connsiteY0" fmla="*/ 3250 h 3249"/>
                    <a:gd name="connsiteX1" fmla="*/ 0 w 3506"/>
                    <a:gd name="connsiteY1" fmla="*/ 0 h 3249"/>
                    <a:gd name="connsiteX2" fmla="*/ 3506 w 3506"/>
                    <a:gd name="connsiteY2" fmla="*/ 3250 h 3249"/>
                  </a:gdLst>
                  <a:ahLst/>
                  <a:cxnLst>
                    <a:cxn ang="0">
                      <a:pos x="connsiteX0" y="connsiteY0"/>
                    </a:cxn>
                    <a:cxn ang="0">
                      <a:pos x="connsiteX1" y="connsiteY1"/>
                    </a:cxn>
                    <a:cxn ang="0">
                      <a:pos x="connsiteX2" y="connsiteY2"/>
                    </a:cxn>
                  </a:cxnLst>
                  <a:rect l="l" t="t" r="r" b="b"/>
                  <a:pathLst>
                    <a:path w="3506" h="3249">
                      <a:moveTo>
                        <a:pt x="3506" y="3250"/>
                      </a:moveTo>
                      <a:cubicBezTo>
                        <a:pt x="2309" y="2181"/>
                        <a:pt x="1154" y="1069"/>
                        <a:pt x="0" y="0"/>
                      </a:cubicBezTo>
                      <a:cubicBezTo>
                        <a:pt x="1154" y="1112"/>
                        <a:pt x="2309" y="2181"/>
                        <a:pt x="3506" y="3250"/>
                      </a:cubicBezTo>
                      <a:close/>
                    </a:path>
                  </a:pathLst>
                </a:custGeom>
                <a:solidFill>
                  <a:srgbClr val="B2B2B2"/>
                </a:solidFill>
                <a:ln w="4275" cap="flat">
                  <a:noFill/>
                  <a:prstDash val="solid"/>
                  <a:miter/>
                </a:ln>
              </p:spPr>
              <p:txBody>
                <a:bodyPr rtlCol="0" anchor="ctr"/>
                <a:lstStyle/>
                <a:p>
                  <a:endParaRPr lang="en-GB" dirty="0"/>
                </a:p>
              </p:txBody>
            </p:sp>
            <p:sp>
              <p:nvSpPr>
                <p:cNvPr id="95" name="Freeform: Shape 94">
                  <a:extLst>
                    <a:ext uri="{FF2B5EF4-FFF2-40B4-BE49-F238E27FC236}">
                      <a16:creationId xmlns:a16="http://schemas.microsoft.com/office/drawing/2014/main" id="{8A99F256-0A10-4D15-874A-6A336116E61C}"/>
                    </a:ext>
                  </a:extLst>
                </p:cNvPr>
                <p:cNvSpPr/>
                <p:nvPr/>
              </p:nvSpPr>
              <p:spPr>
                <a:xfrm>
                  <a:off x="5188763" y="5613344"/>
                  <a:ext cx="3292" cy="2394"/>
                </a:xfrm>
                <a:custGeom>
                  <a:avLst/>
                  <a:gdLst>
                    <a:gd name="connsiteX0" fmla="*/ 3292 w 3292"/>
                    <a:gd name="connsiteY0" fmla="*/ 2394 h 2394"/>
                    <a:gd name="connsiteX1" fmla="*/ 0 w 3292"/>
                    <a:gd name="connsiteY1" fmla="*/ 0 h 2394"/>
                    <a:gd name="connsiteX2" fmla="*/ 3292 w 3292"/>
                    <a:gd name="connsiteY2" fmla="*/ 2394 h 2394"/>
                  </a:gdLst>
                  <a:ahLst/>
                  <a:cxnLst>
                    <a:cxn ang="0">
                      <a:pos x="connsiteX0" y="connsiteY0"/>
                    </a:cxn>
                    <a:cxn ang="0">
                      <a:pos x="connsiteX1" y="connsiteY1"/>
                    </a:cxn>
                    <a:cxn ang="0">
                      <a:pos x="connsiteX2" y="connsiteY2"/>
                    </a:cxn>
                  </a:cxnLst>
                  <a:rect l="l" t="t" r="r" b="b"/>
                  <a:pathLst>
                    <a:path w="3292" h="2394">
                      <a:moveTo>
                        <a:pt x="3292" y="2394"/>
                      </a:moveTo>
                      <a:cubicBezTo>
                        <a:pt x="2181" y="1582"/>
                        <a:pt x="1069" y="812"/>
                        <a:pt x="0" y="0"/>
                      </a:cubicBezTo>
                      <a:cubicBezTo>
                        <a:pt x="1069" y="812"/>
                        <a:pt x="2181" y="1625"/>
                        <a:pt x="3292" y="2394"/>
                      </a:cubicBezTo>
                      <a:close/>
                    </a:path>
                  </a:pathLst>
                </a:custGeom>
                <a:solidFill>
                  <a:srgbClr val="B2B2B2"/>
                </a:solidFill>
                <a:ln w="4275" cap="flat">
                  <a:noFill/>
                  <a:prstDash val="solid"/>
                  <a:miter/>
                </a:ln>
              </p:spPr>
              <p:txBody>
                <a:bodyPr rtlCol="0" anchor="ctr"/>
                <a:lstStyle/>
                <a:p>
                  <a:endParaRPr lang="en-GB" dirty="0"/>
                </a:p>
              </p:txBody>
            </p:sp>
            <p:sp>
              <p:nvSpPr>
                <p:cNvPr id="96" name="Freeform: Shape 95">
                  <a:extLst>
                    <a:ext uri="{FF2B5EF4-FFF2-40B4-BE49-F238E27FC236}">
                      <a16:creationId xmlns:a16="http://schemas.microsoft.com/office/drawing/2014/main" id="{20648EBB-6F9C-4ACB-AA13-E15BBF458F0D}"/>
                    </a:ext>
                  </a:extLst>
                </p:cNvPr>
                <p:cNvSpPr/>
                <p:nvPr/>
              </p:nvSpPr>
              <p:spPr>
                <a:xfrm>
                  <a:off x="5179827" y="5605989"/>
                  <a:ext cx="7568" cy="6242"/>
                </a:xfrm>
                <a:custGeom>
                  <a:avLst/>
                  <a:gdLst>
                    <a:gd name="connsiteX0" fmla="*/ 7568 w 7568"/>
                    <a:gd name="connsiteY0" fmla="*/ 6243 h 6242"/>
                    <a:gd name="connsiteX1" fmla="*/ 0 w 7568"/>
                    <a:gd name="connsiteY1" fmla="*/ 0 h 6242"/>
                    <a:gd name="connsiteX2" fmla="*/ 7568 w 7568"/>
                    <a:gd name="connsiteY2" fmla="*/ 6243 h 6242"/>
                  </a:gdLst>
                  <a:ahLst/>
                  <a:cxnLst>
                    <a:cxn ang="0">
                      <a:pos x="connsiteX0" y="connsiteY0"/>
                    </a:cxn>
                    <a:cxn ang="0">
                      <a:pos x="connsiteX1" y="connsiteY1"/>
                    </a:cxn>
                    <a:cxn ang="0">
                      <a:pos x="connsiteX2" y="connsiteY2"/>
                    </a:cxn>
                  </a:cxnLst>
                  <a:rect l="l" t="t" r="r" b="b"/>
                  <a:pathLst>
                    <a:path w="7568" h="6242">
                      <a:moveTo>
                        <a:pt x="7568" y="6243"/>
                      </a:moveTo>
                      <a:cubicBezTo>
                        <a:pt x="5003" y="4233"/>
                        <a:pt x="2437" y="2138"/>
                        <a:pt x="0" y="0"/>
                      </a:cubicBezTo>
                      <a:cubicBezTo>
                        <a:pt x="2437" y="2181"/>
                        <a:pt x="4960" y="4233"/>
                        <a:pt x="7568" y="6243"/>
                      </a:cubicBezTo>
                      <a:close/>
                    </a:path>
                  </a:pathLst>
                </a:custGeom>
                <a:solidFill>
                  <a:srgbClr val="B2B2B2"/>
                </a:solidFill>
                <a:ln w="4275" cap="flat">
                  <a:noFill/>
                  <a:prstDash val="solid"/>
                  <a:miter/>
                </a:ln>
              </p:spPr>
              <p:txBody>
                <a:bodyPr rtlCol="0" anchor="ctr"/>
                <a:lstStyle/>
                <a:p>
                  <a:endParaRPr lang="en-GB" dirty="0"/>
                </a:p>
              </p:txBody>
            </p:sp>
            <p:sp>
              <p:nvSpPr>
                <p:cNvPr id="97" name="Freeform: Shape 96">
                  <a:extLst>
                    <a:ext uri="{FF2B5EF4-FFF2-40B4-BE49-F238E27FC236}">
                      <a16:creationId xmlns:a16="http://schemas.microsoft.com/office/drawing/2014/main" id="{4595451A-FD87-4108-A6C7-7BDF3593F5D8}"/>
                    </a:ext>
                  </a:extLst>
                </p:cNvPr>
                <p:cNvSpPr/>
                <p:nvPr/>
              </p:nvSpPr>
              <p:spPr>
                <a:xfrm>
                  <a:off x="5228143" y="5635107"/>
                  <a:ext cx="2821" cy="1026"/>
                </a:xfrm>
                <a:custGeom>
                  <a:avLst/>
                  <a:gdLst>
                    <a:gd name="connsiteX0" fmla="*/ 2822 w 2821"/>
                    <a:gd name="connsiteY0" fmla="*/ 1026 h 1026"/>
                    <a:gd name="connsiteX1" fmla="*/ 0 w 2821"/>
                    <a:gd name="connsiteY1" fmla="*/ 0 h 1026"/>
                    <a:gd name="connsiteX2" fmla="*/ 2822 w 2821"/>
                    <a:gd name="connsiteY2" fmla="*/ 1026 h 1026"/>
                  </a:gdLst>
                  <a:ahLst/>
                  <a:cxnLst>
                    <a:cxn ang="0">
                      <a:pos x="connsiteX0" y="connsiteY0"/>
                    </a:cxn>
                    <a:cxn ang="0">
                      <a:pos x="connsiteX1" y="connsiteY1"/>
                    </a:cxn>
                    <a:cxn ang="0">
                      <a:pos x="connsiteX2" y="connsiteY2"/>
                    </a:cxn>
                  </a:cxnLst>
                  <a:rect l="l" t="t" r="r" b="b"/>
                  <a:pathLst>
                    <a:path w="2821" h="1026">
                      <a:moveTo>
                        <a:pt x="2822" y="1026"/>
                      </a:moveTo>
                      <a:cubicBezTo>
                        <a:pt x="1881" y="684"/>
                        <a:pt x="941" y="342"/>
                        <a:pt x="0" y="0"/>
                      </a:cubicBezTo>
                      <a:cubicBezTo>
                        <a:pt x="941" y="342"/>
                        <a:pt x="1881" y="684"/>
                        <a:pt x="2822" y="1026"/>
                      </a:cubicBezTo>
                      <a:close/>
                    </a:path>
                  </a:pathLst>
                </a:custGeom>
                <a:solidFill>
                  <a:srgbClr val="B2B2B2"/>
                </a:solidFill>
                <a:ln w="4275" cap="flat">
                  <a:no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7784664D-BA26-4E0E-89F5-A9C726AC74A4}"/>
                    </a:ext>
                  </a:extLst>
                </p:cNvPr>
                <p:cNvSpPr/>
                <p:nvPr/>
              </p:nvSpPr>
              <p:spPr>
                <a:xfrm>
                  <a:off x="5194407" y="5617363"/>
                  <a:ext cx="3164" cy="2137"/>
                </a:xfrm>
                <a:custGeom>
                  <a:avLst/>
                  <a:gdLst>
                    <a:gd name="connsiteX0" fmla="*/ 3164 w 3164"/>
                    <a:gd name="connsiteY0" fmla="*/ 2138 h 2137"/>
                    <a:gd name="connsiteX1" fmla="*/ 0 w 3164"/>
                    <a:gd name="connsiteY1" fmla="*/ 0 h 2137"/>
                    <a:gd name="connsiteX2" fmla="*/ 3164 w 3164"/>
                    <a:gd name="connsiteY2" fmla="*/ 2138 h 2137"/>
                  </a:gdLst>
                  <a:ahLst/>
                  <a:cxnLst>
                    <a:cxn ang="0">
                      <a:pos x="connsiteX0" y="connsiteY0"/>
                    </a:cxn>
                    <a:cxn ang="0">
                      <a:pos x="connsiteX1" y="connsiteY1"/>
                    </a:cxn>
                    <a:cxn ang="0">
                      <a:pos x="connsiteX2" y="connsiteY2"/>
                    </a:cxn>
                  </a:cxnLst>
                  <a:rect l="l" t="t" r="r" b="b"/>
                  <a:pathLst>
                    <a:path w="3164" h="2137">
                      <a:moveTo>
                        <a:pt x="3164" y="2138"/>
                      </a:moveTo>
                      <a:cubicBezTo>
                        <a:pt x="2095" y="1454"/>
                        <a:pt x="1026" y="727"/>
                        <a:pt x="0" y="0"/>
                      </a:cubicBezTo>
                      <a:cubicBezTo>
                        <a:pt x="1069" y="727"/>
                        <a:pt x="2095" y="1454"/>
                        <a:pt x="3164" y="2138"/>
                      </a:cubicBezTo>
                      <a:close/>
                    </a:path>
                  </a:pathLst>
                </a:custGeom>
                <a:solidFill>
                  <a:srgbClr val="B2B2B2"/>
                </a:solidFill>
                <a:ln w="4275" cap="flat">
                  <a:noFill/>
                  <a:prstDash val="solid"/>
                  <a:miter/>
                </a:ln>
              </p:spPr>
              <p:txBody>
                <a:bodyPr rtlCol="0" anchor="ctr"/>
                <a:lstStyle/>
                <a:p>
                  <a:endParaRPr lang="en-GB" dirty="0"/>
                </a:p>
              </p:txBody>
            </p:sp>
            <p:sp>
              <p:nvSpPr>
                <p:cNvPr id="99" name="Freeform: Shape 98">
                  <a:extLst>
                    <a:ext uri="{FF2B5EF4-FFF2-40B4-BE49-F238E27FC236}">
                      <a16:creationId xmlns:a16="http://schemas.microsoft.com/office/drawing/2014/main" id="{EC056496-64A1-439F-A09E-68873C5911A7}"/>
                    </a:ext>
                  </a:extLst>
                </p:cNvPr>
                <p:cNvSpPr/>
                <p:nvPr/>
              </p:nvSpPr>
              <p:spPr>
                <a:xfrm>
                  <a:off x="5170677" y="5597267"/>
                  <a:ext cx="3377" cy="3377"/>
                </a:xfrm>
                <a:custGeom>
                  <a:avLst/>
                  <a:gdLst>
                    <a:gd name="connsiteX0" fmla="*/ 3378 w 3377"/>
                    <a:gd name="connsiteY0" fmla="*/ 3377 h 3377"/>
                    <a:gd name="connsiteX1" fmla="*/ 0 w 3377"/>
                    <a:gd name="connsiteY1" fmla="*/ 0 h 3377"/>
                    <a:gd name="connsiteX2" fmla="*/ 3378 w 3377"/>
                    <a:gd name="connsiteY2" fmla="*/ 3377 h 3377"/>
                  </a:gdLst>
                  <a:ahLst/>
                  <a:cxnLst>
                    <a:cxn ang="0">
                      <a:pos x="connsiteX0" y="connsiteY0"/>
                    </a:cxn>
                    <a:cxn ang="0">
                      <a:pos x="connsiteX1" y="connsiteY1"/>
                    </a:cxn>
                    <a:cxn ang="0">
                      <a:pos x="connsiteX2" y="connsiteY2"/>
                    </a:cxn>
                  </a:cxnLst>
                  <a:rect l="l" t="t" r="r" b="b"/>
                  <a:pathLst>
                    <a:path w="3377" h="3377">
                      <a:moveTo>
                        <a:pt x="3378" y="3377"/>
                      </a:moveTo>
                      <a:cubicBezTo>
                        <a:pt x="2223" y="2266"/>
                        <a:pt x="1112" y="1154"/>
                        <a:pt x="0" y="0"/>
                      </a:cubicBezTo>
                      <a:cubicBezTo>
                        <a:pt x="1112" y="1154"/>
                        <a:pt x="2223" y="2266"/>
                        <a:pt x="3378" y="3377"/>
                      </a:cubicBezTo>
                      <a:close/>
                    </a:path>
                  </a:pathLst>
                </a:custGeom>
                <a:solidFill>
                  <a:srgbClr val="B2B2B2"/>
                </a:solidFill>
                <a:ln w="4275"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91A1BBA9-1D9F-4C5A-A100-59153692E04F}"/>
                    </a:ext>
                  </a:extLst>
                </p:cNvPr>
                <p:cNvSpPr/>
                <p:nvPr/>
              </p:nvSpPr>
              <p:spPr>
                <a:xfrm>
                  <a:off x="5221558" y="5632456"/>
                  <a:ext cx="2779" cy="1154"/>
                </a:xfrm>
                <a:custGeom>
                  <a:avLst/>
                  <a:gdLst>
                    <a:gd name="connsiteX0" fmla="*/ 2779 w 2779"/>
                    <a:gd name="connsiteY0" fmla="*/ 1155 h 1154"/>
                    <a:gd name="connsiteX1" fmla="*/ 0 w 2779"/>
                    <a:gd name="connsiteY1" fmla="*/ 0 h 1154"/>
                    <a:gd name="connsiteX2" fmla="*/ 2779 w 2779"/>
                    <a:gd name="connsiteY2" fmla="*/ 1155 h 1154"/>
                  </a:gdLst>
                  <a:ahLst/>
                  <a:cxnLst>
                    <a:cxn ang="0">
                      <a:pos x="connsiteX0" y="connsiteY0"/>
                    </a:cxn>
                    <a:cxn ang="0">
                      <a:pos x="connsiteX1" y="connsiteY1"/>
                    </a:cxn>
                    <a:cxn ang="0">
                      <a:pos x="connsiteX2" y="connsiteY2"/>
                    </a:cxn>
                  </a:cxnLst>
                  <a:rect l="l" t="t" r="r" b="b"/>
                  <a:pathLst>
                    <a:path w="2779" h="1154">
                      <a:moveTo>
                        <a:pt x="2779" y="1155"/>
                      </a:moveTo>
                      <a:cubicBezTo>
                        <a:pt x="1839" y="769"/>
                        <a:pt x="941" y="385"/>
                        <a:pt x="0" y="0"/>
                      </a:cubicBezTo>
                      <a:cubicBezTo>
                        <a:pt x="898" y="385"/>
                        <a:pt x="1839" y="769"/>
                        <a:pt x="2779" y="1155"/>
                      </a:cubicBezTo>
                      <a:close/>
                    </a:path>
                  </a:pathLst>
                </a:custGeom>
                <a:solidFill>
                  <a:srgbClr val="B2B2B2"/>
                </a:solidFill>
                <a:ln w="4275"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BCD0BE21-CBBD-47C7-8014-253026DF6616}"/>
                    </a:ext>
                  </a:extLst>
                </p:cNvPr>
                <p:cNvSpPr/>
                <p:nvPr/>
              </p:nvSpPr>
              <p:spPr>
                <a:xfrm>
                  <a:off x="5215102" y="5629505"/>
                  <a:ext cx="2394" cy="1111"/>
                </a:xfrm>
                <a:custGeom>
                  <a:avLst/>
                  <a:gdLst>
                    <a:gd name="connsiteX0" fmla="*/ 2394 w 2394"/>
                    <a:gd name="connsiteY0" fmla="*/ 1112 h 1111"/>
                    <a:gd name="connsiteX1" fmla="*/ 0 w 2394"/>
                    <a:gd name="connsiteY1" fmla="*/ 0 h 1111"/>
                    <a:gd name="connsiteX2" fmla="*/ 2394 w 2394"/>
                    <a:gd name="connsiteY2" fmla="*/ 1112 h 1111"/>
                  </a:gdLst>
                  <a:ahLst/>
                  <a:cxnLst>
                    <a:cxn ang="0">
                      <a:pos x="connsiteX0" y="connsiteY0"/>
                    </a:cxn>
                    <a:cxn ang="0">
                      <a:pos x="connsiteX1" y="connsiteY1"/>
                    </a:cxn>
                    <a:cxn ang="0">
                      <a:pos x="connsiteX2" y="connsiteY2"/>
                    </a:cxn>
                  </a:cxnLst>
                  <a:rect l="l" t="t" r="r" b="b"/>
                  <a:pathLst>
                    <a:path w="2394" h="1111">
                      <a:moveTo>
                        <a:pt x="2394" y="1112"/>
                      </a:moveTo>
                      <a:cubicBezTo>
                        <a:pt x="1582" y="727"/>
                        <a:pt x="812" y="385"/>
                        <a:pt x="0" y="0"/>
                      </a:cubicBezTo>
                      <a:cubicBezTo>
                        <a:pt x="770" y="385"/>
                        <a:pt x="1582" y="727"/>
                        <a:pt x="2394" y="1112"/>
                      </a:cubicBezTo>
                      <a:close/>
                    </a:path>
                  </a:pathLst>
                </a:custGeom>
                <a:solidFill>
                  <a:srgbClr val="B2B2B2"/>
                </a:solidFill>
                <a:ln w="4275"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64C46C5D-86E9-45B5-B787-7D032C2D11C2}"/>
                    </a:ext>
                  </a:extLst>
                </p:cNvPr>
                <p:cNvSpPr/>
                <p:nvPr/>
              </p:nvSpPr>
              <p:spPr>
                <a:xfrm>
                  <a:off x="5206379" y="5624888"/>
                  <a:ext cx="2950" cy="1667"/>
                </a:xfrm>
                <a:custGeom>
                  <a:avLst/>
                  <a:gdLst>
                    <a:gd name="connsiteX0" fmla="*/ 2950 w 2950"/>
                    <a:gd name="connsiteY0" fmla="*/ 1668 h 1667"/>
                    <a:gd name="connsiteX1" fmla="*/ 0 w 2950"/>
                    <a:gd name="connsiteY1" fmla="*/ 0 h 1667"/>
                    <a:gd name="connsiteX2" fmla="*/ 2950 w 2950"/>
                    <a:gd name="connsiteY2" fmla="*/ 1668 h 1667"/>
                  </a:gdLst>
                  <a:ahLst/>
                  <a:cxnLst>
                    <a:cxn ang="0">
                      <a:pos x="connsiteX0" y="connsiteY0"/>
                    </a:cxn>
                    <a:cxn ang="0">
                      <a:pos x="connsiteX1" y="connsiteY1"/>
                    </a:cxn>
                    <a:cxn ang="0">
                      <a:pos x="connsiteX2" y="connsiteY2"/>
                    </a:cxn>
                  </a:cxnLst>
                  <a:rect l="l" t="t" r="r" b="b"/>
                  <a:pathLst>
                    <a:path w="2950" h="1667">
                      <a:moveTo>
                        <a:pt x="2950" y="1668"/>
                      </a:moveTo>
                      <a:cubicBezTo>
                        <a:pt x="1967" y="1155"/>
                        <a:pt x="983" y="556"/>
                        <a:pt x="0" y="0"/>
                      </a:cubicBezTo>
                      <a:cubicBezTo>
                        <a:pt x="983" y="556"/>
                        <a:pt x="1967" y="1112"/>
                        <a:pt x="2950" y="1668"/>
                      </a:cubicBezTo>
                      <a:close/>
                    </a:path>
                  </a:pathLst>
                </a:custGeom>
                <a:solidFill>
                  <a:srgbClr val="B2B2B2"/>
                </a:solidFill>
                <a:ln w="4275" cap="flat">
                  <a:noFill/>
                  <a:prstDash val="solid"/>
                  <a:miter/>
                </a:ln>
              </p:spPr>
              <p:txBody>
                <a:bodyPr rtlCol="0" anchor="ctr"/>
                <a:lstStyle/>
                <a:p>
                  <a:endParaRPr lang="en-GB" dirty="0"/>
                </a:p>
              </p:txBody>
            </p:sp>
            <p:sp>
              <p:nvSpPr>
                <p:cNvPr id="103" name="Freeform: Shape 102">
                  <a:extLst>
                    <a:ext uri="{FF2B5EF4-FFF2-40B4-BE49-F238E27FC236}">
                      <a16:creationId xmlns:a16="http://schemas.microsoft.com/office/drawing/2014/main" id="{8262D37E-437F-4B27-A717-608AF9DAA040}"/>
                    </a:ext>
                  </a:extLst>
                </p:cNvPr>
                <p:cNvSpPr/>
                <p:nvPr/>
              </p:nvSpPr>
              <p:spPr>
                <a:xfrm>
                  <a:off x="5200222" y="5621211"/>
                  <a:ext cx="3121" cy="1923"/>
                </a:xfrm>
                <a:custGeom>
                  <a:avLst/>
                  <a:gdLst>
                    <a:gd name="connsiteX0" fmla="*/ 3121 w 3121"/>
                    <a:gd name="connsiteY0" fmla="*/ 1924 h 1923"/>
                    <a:gd name="connsiteX1" fmla="*/ 0 w 3121"/>
                    <a:gd name="connsiteY1" fmla="*/ 0 h 1923"/>
                    <a:gd name="connsiteX2" fmla="*/ 3121 w 3121"/>
                    <a:gd name="connsiteY2" fmla="*/ 1924 h 1923"/>
                  </a:gdLst>
                  <a:ahLst/>
                  <a:cxnLst>
                    <a:cxn ang="0">
                      <a:pos x="connsiteX0" y="connsiteY0"/>
                    </a:cxn>
                    <a:cxn ang="0">
                      <a:pos x="connsiteX1" y="connsiteY1"/>
                    </a:cxn>
                    <a:cxn ang="0">
                      <a:pos x="connsiteX2" y="connsiteY2"/>
                    </a:cxn>
                  </a:cxnLst>
                  <a:rect l="l" t="t" r="r" b="b"/>
                  <a:pathLst>
                    <a:path w="3121" h="1923">
                      <a:moveTo>
                        <a:pt x="3121" y="1924"/>
                      </a:moveTo>
                      <a:cubicBezTo>
                        <a:pt x="2095" y="1282"/>
                        <a:pt x="1026" y="641"/>
                        <a:pt x="0" y="0"/>
                      </a:cubicBezTo>
                      <a:cubicBezTo>
                        <a:pt x="1026" y="641"/>
                        <a:pt x="2052" y="1282"/>
                        <a:pt x="3121" y="1924"/>
                      </a:cubicBezTo>
                      <a:close/>
                    </a:path>
                  </a:pathLst>
                </a:custGeom>
                <a:solidFill>
                  <a:srgbClr val="B2B2B2"/>
                </a:solidFill>
                <a:ln w="4275"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74B8EB8F-3963-41BD-B578-829FD99E8165}"/>
                    </a:ext>
                  </a:extLst>
                </p:cNvPr>
                <p:cNvSpPr/>
                <p:nvPr/>
              </p:nvSpPr>
              <p:spPr>
                <a:xfrm>
                  <a:off x="11759107" y="5601970"/>
                  <a:ext cx="3506" cy="3249"/>
                </a:xfrm>
                <a:custGeom>
                  <a:avLst/>
                  <a:gdLst>
                    <a:gd name="connsiteX0" fmla="*/ 3506 w 3506"/>
                    <a:gd name="connsiteY0" fmla="*/ 0 h 3249"/>
                    <a:gd name="connsiteX1" fmla="*/ 0 w 3506"/>
                    <a:gd name="connsiteY1" fmla="*/ 3250 h 3249"/>
                    <a:gd name="connsiteX2" fmla="*/ 3506 w 3506"/>
                    <a:gd name="connsiteY2" fmla="*/ 0 h 3249"/>
                  </a:gdLst>
                  <a:ahLst/>
                  <a:cxnLst>
                    <a:cxn ang="0">
                      <a:pos x="connsiteX0" y="connsiteY0"/>
                    </a:cxn>
                    <a:cxn ang="0">
                      <a:pos x="connsiteX1" y="connsiteY1"/>
                    </a:cxn>
                    <a:cxn ang="0">
                      <a:pos x="connsiteX2" y="connsiteY2"/>
                    </a:cxn>
                  </a:cxnLst>
                  <a:rect l="l" t="t" r="r" b="b"/>
                  <a:pathLst>
                    <a:path w="3506" h="3249">
                      <a:moveTo>
                        <a:pt x="3506" y="0"/>
                      </a:moveTo>
                      <a:cubicBezTo>
                        <a:pt x="2352" y="1112"/>
                        <a:pt x="1197" y="2181"/>
                        <a:pt x="0" y="3250"/>
                      </a:cubicBezTo>
                      <a:cubicBezTo>
                        <a:pt x="1197" y="2181"/>
                        <a:pt x="2352" y="1112"/>
                        <a:pt x="3506" y="0"/>
                      </a:cubicBezTo>
                      <a:close/>
                    </a:path>
                  </a:pathLst>
                </a:custGeom>
                <a:solidFill>
                  <a:srgbClr val="B2B2B2"/>
                </a:solidFill>
                <a:ln w="4275"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C57CAC61-8851-4513-BAE3-61F7C1E3DBCF}"/>
                    </a:ext>
                  </a:extLst>
                </p:cNvPr>
                <p:cNvSpPr/>
                <p:nvPr/>
              </p:nvSpPr>
              <p:spPr>
                <a:xfrm>
                  <a:off x="11693518" y="5639810"/>
                  <a:ext cx="1753" cy="470"/>
                </a:xfrm>
                <a:custGeom>
                  <a:avLst/>
                  <a:gdLst>
                    <a:gd name="connsiteX0" fmla="*/ 1753 w 1753"/>
                    <a:gd name="connsiteY0" fmla="*/ 0 h 470"/>
                    <a:gd name="connsiteX1" fmla="*/ 0 w 1753"/>
                    <a:gd name="connsiteY1" fmla="*/ 470 h 470"/>
                    <a:gd name="connsiteX2" fmla="*/ 1753 w 1753"/>
                    <a:gd name="connsiteY2" fmla="*/ 0 h 470"/>
                  </a:gdLst>
                  <a:ahLst/>
                  <a:cxnLst>
                    <a:cxn ang="0">
                      <a:pos x="connsiteX0" y="connsiteY0"/>
                    </a:cxn>
                    <a:cxn ang="0">
                      <a:pos x="connsiteX1" y="connsiteY1"/>
                    </a:cxn>
                    <a:cxn ang="0">
                      <a:pos x="connsiteX2" y="connsiteY2"/>
                    </a:cxn>
                  </a:cxnLst>
                  <a:rect l="l" t="t" r="r" b="b"/>
                  <a:pathLst>
                    <a:path w="1753" h="470">
                      <a:moveTo>
                        <a:pt x="1753" y="0"/>
                      </a:moveTo>
                      <a:cubicBezTo>
                        <a:pt x="1155" y="171"/>
                        <a:pt x="599" y="342"/>
                        <a:pt x="0" y="470"/>
                      </a:cubicBezTo>
                      <a:cubicBezTo>
                        <a:pt x="599" y="299"/>
                        <a:pt x="1155" y="128"/>
                        <a:pt x="1753" y="0"/>
                      </a:cubicBezTo>
                      <a:close/>
                    </a:path>
                  </a:pathLst>
                </a:custGeom>
                <a:solidFill>
                  <a:srgbClr val="B2B2B2"/>
                </a:solidFill>
                <a:ln w="4275"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8D177153-C9F1-4793-AF01-AD3719301AD0}"/>
                    </a:ext>
                  </a:extLst>
                </p:cNvPr>
                <p:cNvSpPr/>
                <p:nvPr/>
              </p:nvSpPr>
              <p:spPr>
                <a:xfrm>
                  <a:off x="11764024" y="5597267"/>
                  <a:ext cx="3377" cy="3377"/>
                </a:xfrm>
                <a:custGeom>
                  <a:avLst/>
                  <a:gdLst>
                    <a:gd name="connsiteX0" fmla="*/ 0 w 3377"/>
                    <a:gd name="connsiteY0" fmla="*/ 3377 h 3377"/>
                    <a:gd name="connsiteX1" fmla="*/ 3378 w 3377"/>
                    <a:gd name="connsiteY1" fmla="*/ 0 h 3377"/>
                    <a:gd name="connsiteX2" fmla="*/ 0 w 3377"/>
                    <a:gd name="connsiteY2" fmla="*/ 3377 h 3377"/>
                  </a:gdLst>
                  <a:ahLst/>
                  <a:cxnLst>
                    <a:cxn ang="0">
                      <a:pos x="connsiteX0" y="connsiteY0"/>
                    </a:cxn>
                    <a:cxn ang="0">
                      <a:pos x="connsiteX1" y="connsiteY1"/>
                    </a:cxn>
                    <a:cxn ang="0">
                      <a:pos x="connsiteX2" y="connsiteY2"/>
                    </a:cxn>
                  </a:cxnLst>
                  <a:rect l="l" t="t" r="r" b="b"/>
                  <a:pathLst>
                    <a:path w="3377" h="3377">
                      <a:moveTo>
                        <a:pt x="0" y="3377"/>
                      </a:moveTo>
                      <a:cubicBezTo>
                        <a:pt x="1155" y="2266"/>
                        <a:pt x="2266" y="1154"/>
                        <a:pt x="3378" y="0"/>
                      </a:cubicBezTo>
                      <a:cubicBezTo>
                        <a:pt x="2266" y="1154"/>
                        <a:pt x="1155" y="2266"/>
                        <a:pt x="0" y="3377"/>
                      </a:cubicBezTo>
                      <a:close/>
                    </a:path>
                  </a:pathLst>
                </a:custGeom>
                <a:solidFill>
                  <a:srgbClr val="B2B2B2"/>
                </a:solidFill>
                <a:ln w="4275" cap="flat">
                  <a:noFill/>
                  <a:prstDash val="solid"/>
                  <a:miter/>
                </a:ln>
              </p:spPr>
              <p:txBody>
                <a:bodyPr rtlCol="0" anchor="ctr"/>
                <a:lstStyle/>
                <a:p>
                  <a:endParaRPr lang="en-GB" dirty="0"/>
                </a:p>
              </p:txBody>
            </p:sp>
            <p:sp>
              <p:nvSpPr>
                <p:cNvPr id="107" name="Freeform: Shape 106">
                  <a:extLst>
                    <a:ext uri="{FF2B5EF4-FFF2-40B4-BE49-F238E27FC236}">
                      <a16:creationId xmlns:a16="http://schemas.microsoft.com/office/drawing/2014/main" id="{A29751E4-D008-4A81-9465-5080C70DF172}"/>
                    </a:ext>
                  </a:extLst>
                </p:cNvPr>
                <p:cNvSpPr/>
                <p:nvPr/>
              </p:nvSpPr>
              <p:spPr>
                <a:xfrm>
                  <a:off x="11787242" y="5567123"/>
                  <a:ext cx="2992" cy="4874"/>
                </a:xfrm>
                <a:custGeom>
                  <a:avLst/>
                  <a:gdLst>
                    <a:gd name="connsiteX0" fmla="*/ 2993 w 2992"/>
                    <a:gd name="connsiteY0" fmla="*/ 0 h 4874"/>
                    <a:gd name="connsiteX1" fmla="*/ 0 w 2992"/>
                    <a:gd name="connsiteY1" fmla="*/ 4874 h 4874"/>
                    <a:gd name="connsiteX2" fmla="*/ 2993 w 2992"/>
                    <a:gd name="connsiteY2" fmla="*/ 0 h 4874"/>
                  </a:gdLst>
                  <a:ahLst/>
                  <a:cxnLst>
                    <a:cxn ang="0">
                      <a:pos x="connsiteX0" y="connsiteY0"/>
                    </a:cxn>
                    <a:cxn ang="0">
                      <a:pos x="connsiteX1" y="connsiteY1"/>
                    </a:cxn>
                    <a:cxn ang="0">
                      <a:pos x="connsiteX2" y="connsiteY2"/>
                    </a:cxn>
                  </a:cxnLst>
                  <a:rect l="l" t="t" r="r" b="b"/>
                  <a:pathLst>
                    <a:path w="2992" h="4874">
                      <a:moveTo>
                        <a:pt x="2993" y="0"/>
                      </a:moveTo>
                      <a:cubicBezTo>
                        <a:pt x="2009" y="1668"/>
                        <a:pt x="1026" y="3292"/>
                        <a:pt x="0" y="4874"/>
                      </a:cubicBezTo>
                      <a:cubicBezTo>
                        <a:pt x="1026" y="3250"/>
                        <a:pt x="2009" y="1625"/>
                        <a:pt x="2993" y="0"/>
                      </a:cubicBezTo>
                      <a:close/>
                    </a:path>
                  </a:pathLst>
                </a:custGeom>
                <a:solidFill>
                  <a:srgbClr val="B2B2B2"/>
                </a:solidFill>
                <a:ln w="4275" cap="flat">
                  <a:noFill/>
                  <a:prstDash val="solid"/>
                  <a:miter/>
                </a:ln>
              </p:spPr>
              <p:txBody>
                <a:bodyPr rtlCol="0" anchor="ctr"/>
                <a:lstStyle/>
                <a:p>
                  <a:endParaRPr lang="en-GB" dirty="0"/>
                </a:p>
              </p:txBody>
            </p:sp>
            <p:sp>
              <p:nvSpPr>
                <p:cNvPr id="108" name="Freeform: Shape 107">
                  <a:extLst>
                    <a:ext uri="{FF2B5EF4-FFF2-40B4-BE49-F238E27FC236}">
                      <a16:creationId xmlns:a16="http://schemas.microsoft.com/office/drawing/2014/main" id="{3114C618-E5B9-46A5-B74E-342CE1CA9269}"/>
                    </a:ext>
                  </a:extLst>
                </p:cNvPr>
                <p:cNvSpPr/>
                <p:nvPr/>
              </p:nvSpPr>
              <p:spPr>
                <a:xfrm>
                  <a:off x="11768557" y="5592307"/>
                  <a:ext cx="3420" cy="3719"/>
                </a:xfrm>
                <a:custGeom>
                  <a:avLst/>
                  <a:gdLst>
                    <a:gd name="connsiteX0" fmla="*/ 3420 w 3420"/>
                    <a:gd name="connsiteY0" fmla="*/ 0 h 3719"/>
                    <a:gd name="connsiteX1" fmla="*/ 0 w 3420"/>
                    <a:gd name="connsiteY1" fmla="*/ 3720 h 3719"/>
                    <a:gd name="connsiteX2" fmla="*/ 3420 w 3420"/>
                    <a:gd name="connsiteY2" fmla="*/ 0 h 3719"/>
                  </a:gdLst>
                  <a:ahLst/>
                  <a:cxnLst>
                    <a:cxn ang="0">
                      <a:pos x="connsiteX0" y="connsiteY0"/>
                    </a:cxn>
                    <a:cxn ang="0">
                      <a:pos x="connsiteX1" y="connsiteY1"/>
                    </a:cxn>
                    <a:cxn ang="0">
                      <a:pos x="connsiteX2" y="connsiteY2"/>
                    </a:cxn>
                  </a:cxnLst>
                  <a:rect l="l" t="t" r="r" b="b"/>
                  <a:pathLst>
                    <a:path w="3420" h="3719">
                      <a:moveTo>
                        <a:pt x="3420" y="0"/>
                      </a:moveTo>
                      <a:cubicBezTo>
                        <a:pt x="2309" y="1240"/>
                        <a:pt x="1155" y="2480"/>
                        <a:pt x="0" y="3720"/>
                      </a:cubicBezTo>
                      <a:cubicBezTo>
                        <a:pt x="1155" y="2523"/>
                        <a:pt x="2309" y="1283"/>
                        <a:pt x="3420" y="0"/>
                      </a:cubicBezTo>
                      <a:close/>
                    </a:path>
                  </a:pathLst>
                </a:custGeom>
                <a:solidFill>
                  <a:srgbClr val="B2B2B2"/>
                </a:solidFill>
                <a:ln w="4275" cap="flat">
                  <a:noFill/>
                  <a:prstDash val="solid"/>
                  <a:miter/>
                </a:ln>
              </p:spPr>
              <p:txBody>
                <a:bodyPr rtlCol="0" anchor="ctr"/>
                <a:lstStyle/>
                <a:p>
                  <a:endParaRPr lang="en-GB" dirty="0"/>
                </a:p>
              </p:txBody>
            </p:sp>
            <p:sp>
              <p:nvSpPr>
                <p:cNvPr id="109" name="Freeform: Shape 108">
                  <a:extLst>
                    <a:ext uri="{FF2B5EF4-FFF2-40B4-BE49-F238E27FC236}">
                      <a16:creationId xmlns:a16="http://schemas.microsoft.com/office/drawing/2014/main" id="{07FCFA7B-9B4F-487C-87A2-02915CAA5423}"/>
                    </a:ext>
                  </a:extLst>
                </p:cNvPr>
                <p:cNvSpPr/>
                <p:nvPr/>
              </p:nvSpPr>
              <p:spPr>
                <a:xfrm>
                  <a:off x="11772576" y="5572681"/>
                  <a:ext cx="14238" cy="18898"/>
                </a:xfrm>
                <a:custGeom>
                  <a:avLst/>
                  <a:gdLst>
                    <a:gd name="connsiteX0" fmla="*/ 14239 w 14238"/>
                    <a:gd name="connsiteY0" fmla="*/ 0 h 18898"/>
                    <a:gd name="connsiteX1" fmla="*/ 0 w 14238"/>
                    <a:gd name="connsiteY1" fmla="*/ 18898 h 18898"/>
                    <a:gd name="connsiteX2" fmla="*/ 14239 w 14238"/>
                    <a:gd name="connsiteY2" fmla="*/ 0 h 18898"/>
                  </a:gdLst>
                  <a:ahLst/>
                  <a:cxnLst>
                    <a:cxn ang="0">
                      <a:pos x="connsiteX0" y="connsiteY0"/>
                    </a:cxn>
                    <a:cxn ang="0">
                      <a:pos x="connsiteX1" y="connsiteY1"/>
                    </a:cxn>
                    <a:cxn ang="0">
                      <a:pos x="connsiteX2" y="connsiteY2"/>
                    </a:cxn>
                  </a:cxnLst>
                  <a:rect l="l" t="t" r="r" b="b"/>
                  <a:pathLst>
                    <a:path w="14238" h="18898">
                      <a:moveTo>
                        <a:pt x="14239" y="0"/>
                      </a:moveTo>
                      <a:cubicBezTo>
                        <a:pt x="9963" y="6670"/>
                        <a:pt x="5216" y="12998"/>
                        <a:pt x="0" y="18898"/>
                      </a:cubicBezTo>
                      <a:cubicBezTo>
                        <a:pt x="5216" y="12955"/>
                        <a:pt x="9963" y="6627"/>
                        <a:pt x="14239" y="0"/>
                      </a:cubicBezTo>
                      <a:close/>
                    </a:path>
                  </a:pathLst>
                </a:custGeom>
                <a:solidFill>
                  <a:srgbClr val="B2B2B2"/>
                </a:solidFill>
                <a:ln w="4275" cap="flat">
                  <a:noFill/>
                  <a:prstDash val="solid"/>
                  <a:miter/>
                </a:ln>
              </p:spPr>
              <p:txBody>
                <a:bodyPr rtlCol="0" anchor="ctr"/>
                <a:lstStyle/>
                <a:p>
                  <a:endParaRPr lang="en-GB" dirty="0"/>
                </a:p>
              </p:txBody>
            </p:sp>
            <p:sp>
              <p:nvSpPr>
                <p:cNvPr id="110" name="Freeform: Shape 109">
                  <a:extLst>
                    <a:ext uri="{FF2B5EF4-FFF2-40B4-BE49-F238E27FC236}">
                      <a16:creationId xmlns:a16="http://schemas.microsoft.com/office/drawing/2014/main" id="{398E9833-3744-4087-8FF2-4CAA0D64257D}"/>
                    </a:ext>
                  </a:extLst>
                </p:cNvPr>
                <p:cNvSpPr/>
                <p:nvPr/>
              </p:nvSpPr>
              <p:spPr>
                <a:xfrm>
                  <a:off x="5147844" y="5567123"/>
                  <a:ext cx="2992" cy="4874"/>
                </a:xfrm>
                <a:custGeom>
                  <a:avLst/>
                  <a:gdLst>
                    <a:gd name="connsiteX0" fmla="*/ 0 w 2992"/>
                    <a:gd name="connsiteY0" fmla="*/ 0 h 4874"/>
                    <a:gd name="connsiteX1" fmla="*/ 2993 w 2992"/>
                    <a:gd name="connsiteY1" fmla="*/ 4874 h 4874"/>
                    <a:gd name="connsiteX2" fmla="*/ 0 w 2992"/>
                    <a:gd name="connsiteY2" fmla="*/ 0 h 4874"/>
                  </a:gdLst>
                  <a:ahLst/>
                  <a:cxnLst>
                    <a:cxn ang="0">
                      <a:pos x="connsiteX0" y="connsiteY0"/>
                    </a:cxn>
                    <a:cxn ang="0">
                      <a:pos x="connsiteX1" y="connsiteY1"/>
                    </a:cxn>
                    <a:cxn ang="0">
                      <a:pos x="connsiteX2" y="connsiteY2"/>
                    </a:cxn>
                  </a:cxnLst>
                  <a:rect l="l" t="t" r="r" b="b"/>
                  <a:pathLst>
                    <a:path w="2992" h="4874">
                      <a:moveTo>
                        <a:pt x="0" y="0"/>
                      </a:moveTo>
                      <a:cubicBezTo>
                        <a:pt x="983" y="1668"/>
                        <a:pt x="1967" y="3292"/>
                        <a:pt x="2993" y="4874"/>
                      </a:cubicBezTo>
                      <a:cubicBezTo>
                        <a:pt x="1967" y="3250"/>
                        <a:pt x="983" y="1625"/>
                        <a:pt x="0" y="0"/>
                      </a:cubicBezTo>
                      <a:close/>
                    </a:path>
                  </a:pathLst>
                </a:custGeom>
                <a:solidFill>
                  <a:srgbClr val="B2B2B2"/>
                </a:solidFill>
                <a:ln w="4275" cap="flat">
                  <a:noFill/>
                  <a:prstDash val="solid"/>
                  <a:miter/>
                </a:ln>
              </p:spPr>
              <p:txBody>
                <a:bodyPr rtlCol="0" anchor="ctr"/>
                <a:lstStyle/>
                <a:p>
                  <a:endParaRPr lang="en-GB" dirty="0"/>
                </a:p>
              </p:txBody>
            </p:sp>
            <p:sp>
              <p:nvSpPr>
                <p:cNvPr id="111" name="Freeform: Shape 110">
                  <a:extLst>
                    <a:ext uri="{FF2B5EF4-FFF2-40B4-BE49-F238E27FC236}">
                      <a16:creationId xmlns:a16="http://schemas.microsoft.com/office/drawing/2014/main" id="{8D7F2B1E-B2DB-4F70-9DC2-4E6855FB68F1}"/>
                    </a:ext>
                  </a:extLst>
                </p:cNvPr>
                <p:cNvSpPr/>
                <p:nvPr/>
              </p:nvSpPr>
              <p:spPr>
                <a:xfrm>
                  <a:off x="5166059" y="5592307"/>
                  <a:ext cx="3420" cy="3719"/>
                </a:xfrm>
                <a:custGeom>
                  <a:avLst/>
                  <a:gdLst>
                    <a:gd name="connsiteX0" fmla="*/ 0 w 3420"/>
                    <a:gd name="connsiteY0" fmla="*/ 0 h 3719"/>
                    <a:gd name="connsiteX1" fmla="*/ 3421 w 3420"/>
                    <a:gd name="connsiteY1" fmla="*/ 3720 h 3719"/>
                    <a:gd name="connsiteX2" fmla="*/ 0 w 3420"/>
                    <a:gd name="connsiteY2" fmla="*/ 0 h 3719"/>
                  </a:gdLst>
                  <a:ahLst/>
                  <a:cxnLst>
                    <a:cxn ang="0">
                      <a:pos x="connsiteX0" y="connsiteY0"/>
                    </a:cxn>
                    <a:cxn ang="0">
                      <a:pos x="connsiteX1" y="connsiteY1"/>
                    </a:cxn>
                    <a:cxn ang="0">
                      <a:pos x="connsiteX2" y="connsiteY2"/>
                    </a:cxn>
                  </a:cxnLst>
                  <a:rect l="l" t="t" r="r" b="b"/>
                  <a:pathLst>
                    <a:path w="3420" h="3719">
                      <a:moveTo>
                        <a:pt x="0" y="0"/>
                      </a:moveTo>
                      <a:cubicBezTo>
                        <a:pt x="1112" y="1240"/>
                        <a:pt x="2266" y="2480"/>
                        <a:pt x="3421" y="3720"/>
                      </a:cubicBezTo>
                      <a:cubicBezTo>
                        <a:pt x="2266" y="2523"/>
                        <a:pt x="1112" y="1283"/>
                        <a:pt x="0" y="0"/>
                      </a:cubicBezTo>
                      <a:close/>
                    </a:path>
                  </a:pathLst>
                </a:custGeom>
                <a:solidFill>
                  <a:srgbClr val="B2B2B2"/>
                </a:solidFill>
                <a:ln w="4275"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C3B13113-FD71-412A-9C77-391254B60801}"/>
                    </a:ext>
                  </a:extLst>
                </p:cNvPr>
                <p:cNvSpPr/>
                <p:nvPr/>
              </p:nvSpPr>
              <p:spPr>
                <a:xfrm>
                  <a:off x="5134846" y="5538646"/>
                  <a:ext cx="12741" cy="28005"/>
                </a:xfrm>
                <a:custGeom>
                  <a:avLst/>
                  <a:gdLst>
                    <a:gd name="connsiteX0" fmla="*/ 0 w 12741"/>
                    <a:gd name="connsiteY0" fmla="*/ 0 h 28005"/>
                    <a:gd name="connsiteX1" fmla="*/ 12742 w 12741"/>
                    <a:gd name="connsiteY1" fmla="*/ 28006 h 28005"/>
                    <a:gd name="connsiteX2" fmla="*/ 0 w 12741"/>
                    <a:gd name="connsiteY2" fmla="*/ 0 h 28005"/>
                  </a:gdLst>
                  <a:ahLst/>
                  <a:cxnLst>
                    <a:cxn ang="0">
                      <a:pos x="connsiteX0" y="connsiteY0"/>
                    </a:cxn>
                    <a:cxn ang="0">
                      <a:pos x="connsiteX1" y="connsiteY1"/>
                    </a:cxn>
                    <a:cxn ang="0">
                      <a:pos x="connsiteX2" y="connsiteY2"/>
                    </a:cxn>
                  </a:cxnLst>
                  <a:rect l="l" t="t" r="r" b="b"/>
                  <a:pathLst>
                    <a:path w="12741" h="28005">
                      <a:moveTo>
                        <a:pt x="0" y="0"/>
                      </a:moveTo>
                      <a:cubicBezTo>
                        <a:pt x="3335" y="9834"/>
                        <a:pt x="7611" y="19198"/>
                        <a:pt x="12742" y="28006"/>
                      </a:cubicBezTo>
                      <a:cubicBezTo>
                        <a:pt x="7611" y="19155"/>
                        <a:pt x="3335" y="9791"/>
                        <a:pt x="0" y="0"/>
                      </a:cubicBezTo>
                      <a:close/>
                    </a:path>
                  </a:pathLst>
                </a:custGeom>
                <a:solidFill>
                  <a:srgbClr val="B2B2B2"/>
                </a:solidFill>
                <a:ln w="4275" cap="flat">
                  <a:noFill/>
                  <a:prstDash val="solid"/>
                  <a:miter/>
                </a:ln>
              </p:spPr>
              <p:txBody>
                <a:bodyPr rtlCol="0" anchor="ctr"/>
                <a:lstStyle/>
                <a:p>
                  <a:endParaRPr lang="en-GB" dirty="0"/>
                </a:p>
              </p:txBody>
            </p:sp>
            <p:sp>
              <p:nvSpPr>
                <p:cNvPr id="113" name="Freeform: Shape 112">
                  <a:extLst>
                    <a:ext uri="{FF2B5EF4-FFF2-40B4-BE49-F238E27FC236}">
                      <a16:creationId xmlns:a16="http://schemas.microsoft.com/office/drawing/2014/main" id="{1E240047-58A3-498F-B347-DB15411F656B}"/>
                    </a:ext>
                  </a:extLst>
                </p:cNvPr>
                <p:cNvSpPr/>
                <p:nvPr/>
              </p:nvSpPr>
              <p:spPr>
                <a:xfrm>
                  <a:off x="5151222" y="5572681"/>
                  <a:ext cx="14238" cy="18898"/>
                </a:xfrm>
                <a:custGeom>
                  <a:avLst/>
                  <a:gdLst>
                    <a:gd name="connsiteX0" fmla="*/ 0 w 14238"/>
                    <a:gd name="connsiteY0" fmla="*/ 0 h 18898"/>
                    <a:gd name="connsiteX1" fmla="*/ 14238 w 14238"/>
                    <a:gd name="connsiteY1" fmla="*/ 18898 h 18898"/>
                    <a:gd name="connsiteX2" fmla="*/ 0 w 14238"/>
                    <a:gd name="connsiteY2" fmla="*/ 0 h 18898"/>
                  </a:gdLst>
                  <a:ahLst/>
                  <a:cxnLst>
                    <a:cxn ang="0">
                      <a:pos x="connsiteX0" y="connsiteY0"/>
                    </a:cxn>
                    <a:cxn ang="0">
                      <a:pos x="connsiteX1" y="connsiteY1"/>
                    </a:cxn>
                    <a:cxn ang="0">
                      <a:pos x="connsiteX2" y="connsiteY2"/>
                    </a:cxn>
                  </a:cxnLst>
                  <a:rect l="l" t="t" r="r" b="b"/>
                  <a:pathLst>
                    <a:path w="14238" h="18898">
                      <a:moveTo>
                        <a:pt x="0" y="0"/>
                      </a:moveTo>
                      <a:cubicBezTo>
                        <a:pt x="4276" y="6670"/>
                        <a:pt x="9022" y="12998"/>
                        <a:pt x="14238" y="18898"/>
                      </a:cubicBezTo>
                      <a:cubicBezTo>
                        <a:pt x="9022" y="12955"/>
                        <a:pt x="4276" y="6627"/>
                        <a:pt x="0" y="0"/>
                      </a:cubicBezTo>
                      <a:close/>
                    </a:path>
                  </a:pathLst>
                </a:custGeom>
                <a:solidFill>
                  <a:srgbClr val="B2B2B2"/>
                </a:solidFill>
                <a:ln w="4275" cap="flat">
                  <a:noFill/>
                  <a:prstDash val="solid"/>
                  <a:miter/>
                </a:ln>
              </p:spPr>
              <p:txBody>
                <a:bodyPr rtlCol="0" anchor="ctr"/>
                <a:lstStyle/>
                <a:p>
                  <a:endParaRPr lang="en-GB" dirty="0"/>
                </a:p>
              </p:txBody>
            </p:sp>
            <p:sp>
              <p:nvSpPr>
                <p:cNvPr id="114" name="Freeform: Shape 113">
                  <a:extLst>
                    <a:ext uri="{FF2B5EF4-FFF2-40B4-BE49-F238E27FC236}">
                      <a16:creationId xmlns:a16="http://schemas.microsoft.com/office/drawing/2014/main" id="{0693C7BC-4601-4597-A702-96C3AC65CAA7}"/>
                    </a:ext>
                  </a:extLst>
                </p:cNvPr>
                <p:cNvSpPr/>
                <p:nvPr/>
              </p:nvSpPr>
              <p:spPr>
                <a:xfrm>
                  <a:off x="11790491" y="5538646"/>
                  <a:ext cx="12741" cy="28048"/>
                </a:xfrm>
                <a:custGeom>
                  <a:avLst/>
                  <a:gdLst>
                    <a:gd name="connsiteX0" fmla="*/ 12742 w 12741"/>
                    <a:gd name="connsiteY0" fmla="*/ 0 h 28048"/>
                    <a:gd name="connsiteX1" fmla="*/ 0 w 12741"/>
                    <a:gd name="connsiteY1" fmla="*/ 28049 h 28048"/>
                    <a:gd name="connsiteX2" fmla="*/ 12742 w 12741"/>
                    <a:gd name="connsiteY2" fmla="*/ 0 h 28048"/>
                  </a:gdLst>
                  <a:ahLst/>
                  <a:cxnLst>
                    <a:cxn ang="0">
                      <a:pos x="connsiteX0" y="connsiteY0"/>
                    </a:cxn>
                    <a:cxn ang="0">
                      <a:pos x="connsiteX1" y="connsiteY1"/>
                    </a:cxn>
                    <a:cxn ang="0">
                      <a:pos x="connsiteX2" y="connsiteY2"/>
                    </a:cxn>
                  </a:cxnLst>
                  <a:rect l="l" t="t" r="r" b="b"/>
                  <a:pathLst>
                    <a:path w="12741" h="28048">
                      <a:moveTo>
                        <a:pt x="12742" y="0"/>
                      </a:moveTo>
                      <a:cubicBezTo>
                        <a:pt x="9406" y="9834"/>
                        <a:pt x="5131" y="19198"/>
                        <a:pt x="0" y="28049"/>
                      </a:cubicBezTo>
                      <a:cubicBezTo>
                        <a:pt x="5131" y="19198"/>
                        <a:pt x="9406" y="9834"/>
                        <a:pt x="12742" y="0"/>
                      </a:cubicBezTo>
                      <a:close/>
                    </a:path>
                  </a:pathLst>
                </a:custGeom>
                <a:solidFill>
                  <a:srgbClr val="B2B2B2"/>
                </a:solidFill>
                <a:ln w="4275"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297C40BE-F45D-4DB1-8039-21FA08CFE7B0}"/>
                    </a:ext>
                  </a:extLst>
                </p:cNvPr>
                <p:cNvSpPr/>
                <p:nvPr/>
              </p:nvSpPr>
              <p:spPr>
                <a:xfrm>
                  <a:off x="11707072" y="5635107"/>
                  <a:ext cx="2821" cy="1026"/>
                </a:xfrm>
                <a:custGeom>
                  <a:avLst/>
                  <a:gdLst>
                    <a:gd name="connsiteX0" fmla="*/ 2822 w 2821"/>
                    <a:gd name="connsiteY0" fmla="*/ 0 h 1026"/>
                    <a:gd name="connsiteX1" fmla="*/ 0 w 2821"/>
                    <a:gd name="connsiteY1" fmla="*/ 1026 h 1026"/>
                    <a:gd name="connsiteX2" fmla="*/ 2822 w 2821"/>
                    <a:gd name="connsiteY2" fmla="*/ 0 h 1026"/>
                  </a:gdLst>
                  <a:ahLst/>
                  <a:cxnLst>
                    <a:cxn ang="0">
                      <a:pos x="connsiteX0" y="connsiteY0"/>
                    </a:cxn>
                    <a:cxn ang="0">
                      <a:pos x="connsiteX1" y="connsiteY1"/>
                    </a:cxn>
                    <a:cxn ang="0">
                      <a:pos x="connsiteX2" y="connsiteY2"/>
                    </a:cxn>
                  </a:cxnLst>
                  <a:rect l="l" t="t" r="r" b="b"/>
                  <a:pathLst>
                    <a:path w="2821" h="1026">
                      <a:moveTo>
                        <a:pt x="2822" y="0"/>
                      </a:moveTo>
                      <a:cubicBezTo>
                        <a:pt x="1881" y="342"/>
                        <a:pt x="941" y="684"/>
                        <a:pt x="0" y="1026"/>
                      </a:cubicBezTo>
                      <a:cubicBezTo>
                        <a:pt x="941" y="684"/>
                        <a:pt x="1881" y="342"/>
                        <a:pt x="2822" y="0"/>
                      </a:cubicBezTo>
                      <a:close/>
                    </a:path>
                  </a:pathLst>
                </a:custGeom>
                <a:solidFill>
                  <a:srgbClr val="B2B2B2"/>
                </a:solidFill>
                <a:ln w="4275" cap="flat">
                  <a:noFill/>
                  <a:prstDash val="solid"/>
                  <a:miter/>
                </a:ln>
              </p:spPr>
              <p:txBody>
                <a:bodyPr rtlCol="0" anchor="ctr"/>
                <a:lstStyle/>
                <a:p>
                  <a:endParaRPr lang="en-GB" dirty="0"/>
                </a:p>
              </p:txBody>
            </p:sp>
            <p:sp>
              <p:nvSpPr>
                <p:cNvPr id="116" name="Freeform: Shape 115">
                  <a:extLst>
                    <a:ext uri="{FF2B5EF4-FFF2-40B4-BE49-F238E27FC236}">
                      <a16:creationId xmlns:a16="http://schemas.microsoft.com/office/drawing/2014/main" id="{57A34C0E-4981-483B-8084-654D8134300F}"/>
                    </a:ext>
                  </a:extLst>
                </p:cNvPr>
                <p:cNvSpPr/>
                <p:nvPr/>
              </p:nvSpPr>
              <p:spPr>
                <a:xfrm>
                  <a:off x="11713742" y="5632456"/>
                  <a:ext cx="2779" cy="1154"/>
                </a:xfrm>
                <a:custGeom>
                  <a:avLst/>
                  <a:gdLst>
                    <a:gd name="connsiteX0" fmla="*/ 2779 w 2779"/>
                    <a:gd name="connsiteY0" fmla="*/ 0 h 1154"/>
                    <a:gd name="connsiteX1" fmla="*/ 0 w 2779"/>
                    <a:gd name="connsiteY1" fmla="*/ 1155 h 1154"/>
                    <a:gd name="connsiteX2" fmla="*/ 2779 w 2779"/>
                    <a:gd name="connsiteY2" fmla="*/ 0 h 1154"/>
                  </a:gdLst>
                  <a:ahLst/>
                  <a:cxnLst>
                    <a:cxn ang="0">
                      <a:pos x="connsiteX0" y="connsiteY0"/>
                    </a:cxn>
                    <a:cxn ang="0">
                      <a:pos x="connsiteX1" y="connsiteY1"/>
                    </a:cxn>
                    <a:cxn ang="0">
                      <a:pos x="connsiteX2" y="connsiteY2"/>
                    </a:cxn>
                  </a:cxnLst>
                  <a:rect l="l" t="t" r="r" b="b"/>
                  <a:pathLst>
                    <a:path w="2779" h="1154">
                      <a:moveTo>
                        <a:pt x="2779" y="0"/>
                      </a:moveTo>
                      <a:cubicBezTo>
                        <a:pt x="1882" y="385"/>
                        <a:pt x="941" y="769"/>
                        <a:pt x="0" y="1155"/>
                      </a:cubicBezTo>
                      <a:cubicBezTo>
                        <a:pt x="941" y="769"/>
                        <a:pt x="1839" y="385"/>
                        <a:pt x="2779" y="0"/>
                      </a:cubicBezTo>
                      <a:close/>
                    </a:path>
                  </a:pathLst>
                </a:custGeom>
                <a:solidFill>
                  <a:srgbClr val="B2B2B2"/>
                </a:solidFill>
                <a:ln w="4275" cap="flat">
                  <a:noFill/>
                  <a:prstDash val="solid"/>
                  <a:miter/>
                </a:ln>
              </p:spPr>
              <p:txBody>
                <a:bodyPr rtlCol="0" anchor="ctr"/>
                <a:lstStyle/>
                <a:p>
                  <a:endParaRPr lang="en-GB" dirty="0"/>
                </a:p>
              </p:txBody>
            </p:sp>
            <p:sp>
              <p:nvSpPr>
                <p:cNvPr id="117" name="Freeform: Shape 116">
                  <a:extLst>
                    <a:ext uri="{FF2B5EF4-FFF2-40B4-BE49-F238E27FC236}">
                      <a16:creationId xmlns:a16="http://schemas.microsoft.com/office/drawing/2014/main" id="{71D44B2E-09CC-46F9-A037-22EADF0615B5}"/>
                    </a:ext>
                  </a:extLst>
                </p:cNvPr>
                <p:cNvSpPr/>
                <p:nvPr/>
              </p:nvSpPr>
              <p:spPr>
                <a:xfrm>
                  <a:off x="11700359" y="5637544"/>
                  <a:ext cx="2650" cy="855"/>
                </a:xfrm>
                <a:custGeom>
                  <a:avLst/>
                  <a:gdLst>
                    <a:gd name="connsiteX0" fmla="*/ 2651 w 2650"/>
                    <a:gd name="connsiteY0" fmla="*/ 0 h 855"/>
                    <a:gd name="connsiteX1" fmla="*/ 0 w 2650"/>
                    <a:gd name="connsiteY1" fmla="*/ 855 h 855"/>
                    <a:gd name="connsiteX2" fmla="*/ 2651 w 2650"/>
                    <a:gd name="connsiteY2" fmla="*/ 0 h 855"/>
                  </a:gdLst>
                  <a:ahLst/>
                  <a:cxnLst>
                    <a:cxn ang="0">
                      <a:pos x="connsiteX0" y="connsiteY0"/>
                    </a:cxn>
                    <a:cxn ang="0">
                      <a:pos x="connsiteX1" y="connsiteY1"/>
                    </a:cxn>
                    <a:cxn ang="0">
                      <a:pos x="connsiteX2" y="connsiteY2"/>
                    </a:cxn>
                  </a:cxnLst>
                  <a:rect l="l" t="t" r="r" b="b"/>
                  <a:pathLst>
                    <a:path w="2650" h="855">
                      <a:moveTo>
                        <a:pt x="2651" y="0"/>
                      </a:moveTo>
                      <a:cubicBezTo>
                        <a:pt x="1753" y="300"/>
                        <a:pt x="898" y="599"/>
                        <a:pt x="0" y="855"/>
                      </a:cubicBezTo>
                      <a:cubicBezTo>
                        <a:pt x="898" y="599"/>
                        <a:pt x="1753" y="300"/>
                        <a:pt x="2651" y="0"/>
                      </a:cubicBezTo>
                      <a:close/>
                    </a:path>
                  </a:pathLst>
                </a:custGeom>
                <a:solidFill>
                  <a:srgbClr val="B2B2B2"/>
                </a:solidFill>
                <a:ln w="4275" cap="flat">
                  <a:noFill/>
                  <a:prstDash val="solid"/>
                  <a:miter/>
                </a:ln>
              </p:spPr>
              <p:txBody>
                <a:bodyPr rtlCol="0" anchor="ctr"/>
                <a:lstStyle/>
                <a:p>
                  <a:endParaRPr lang="en-GB" dirty="0"/>
                </a:p>
              </p:txBody>
            </p:sp>
            <p:sp>
              <p:nvSpPr>
                <p:cNvPr id="118" name="Freeform: Shape 117">
                  <a:extLst>
                    <a:ext uri="{FF2B5EF4-FFF2-40B4-BE49-F238E27FC236}">
                      <a16:creationId xmlns:a16="http://schemas.microsoft.com/office/drawing/2014/main" id="{DEABF376-0D36-4B46-AF93-8A3D41A3DE80}"/>
                    </a:ext>
                  </a:extLst>
                </p:cNvPr>
                <p:cNvSpPr/>
                <p:nvPr/>
              </p:nvSpPr>
              <p:spPr>
                <a:xfrm>
                  <a:off x="11720583" y="5629505"/>
                  <a:ext cx="2351" cy="1111"/>
                </a:xfrm>
                <a:custGeom>
                  <a:avLst/>
                  <a:gdLst>
                    <a:gd name="connsiteX0" fmla="*/ 2352 w 2351"/>
                    <a:gd name="connsiteY0" fmla="*/ 0 h 1111"/>
                    <a:gd name="connsiteX1" fmla="*/ 0 w 2351"/>
                    <a:gd name="connsiteY1" fmla="*/ 1112 h 1111"/>
                    <a:gd name="connsiteX2" fmla="*/ 2352 w 2351"/>
                    <a:gd name="connsiteY2" fmla="*/ 0 h 1111"/>
                  </a:gdLst>
                  <a:ahLst/>
                  <a:cxnLst>
                    <a:cxn ang="0">
                      <a:pos x="connsiteX0" y="connsiteY0"/>
                    </a:cxn>
                    <a:cxn ang="0">
                      <a:pos x="connsiteX1" y="connsiteY1"/>
                    </a:cxn>
                    <a:cxn ang="0">
                      <a:pos x="connsiteX2" y="connsiteY2"/>
                    </a:cxn>
                  </a:cxnLst>
                  <a:rect l="l" t="t" r="r" b="b"/>
                  <a:pathLst>
                    <a:path w="2351" h="1111">
                      <a:moveTo>
                        <a:pt x="2352" y="0"/>
                      </a:moveTo>
                      <a:cubicBezTo>
                        <a:pt x="1583" y="385"/>
                        <a:pt x="770" y="727"/>
                        <a:pt x="0" y="1112"/>
                      </a:cubicBezTo>
                      <a:cubicBezTo>
                        <a:pt x="770" y="727"/>
                        <a:pt x="1583" y="385"/>
                        <a:pt x="2352" y="0"/>
                      </a:cubicBezTo>
                      <a:close/>
                    </a:path>
                  </a:pathLst>
                </a:custGeom>
                <a:solidFill>
                  <a:srgbClr val="B2B2B2"/>
                </a:solidFill>
                <a:ln w="4275" cap="flat">
                  <a:noFill/>
                  <a:prstDash val="solid"/>
                  <a:miter/>
                </a:ln>
              </p:spPr>
              <p:txBody>
                <a:bodyPr rtlCol="0" anchor="ctr"/>
                <a:lstStyle/>
                <a:p>
                  <a:endParaRPr lang="en-GB" dirty="0"/>
                </a:p>
              </p:txBody>
            </p:sp>
            <p:sp>
              <p:nvSpPr>
                <p:cNvPr id="119" name="Freeform: Shape 118">
                  <a:extLst>
                    <a:ext uri="{FF2B5EF4-FFF2-40B4-BE49-F238E27FC236}">
                      <a16:creationId xmlns:a16="http://schemas.microsoft.com/office/drawing/2014/main" id="{31DACE60-80C6-4C85-A1B2-1C70E56C6416}"/>
                    </a:ext>
                  </a:extLst>
                </p:cNvPr>
                <p:cNvSpPr/>
                <p:nvPr/>
              </p:nvSpPr>
              <p:spPr>
                <a:xfrm>
                  <a:off x="11740508" y="5617363"/>
                  <a:ext cx="3163" cy="2137"/>
                </a:xfrm>
                <a:custGeom>
                  <a:avLst/>
                  <a:gdLst>
                    <a:gd name="connsiteX0" fmla="*/ 3164 w 3163"/>
                    <a:gd name="connsiteY0" fmla="*/ 0 h 2137"/>
                    <a:gd name="connsiteX1" fmla="*/ 0 w 3163"/>
                    <a:gd name="connsiteY1" fmla="*/ 2138 h 2137"/>
                    <a:gd name="connsiteX2" fmla="*/ 3164 w 3163"/>
                    <a:gd name="connsiteY2" fmla="*/ 0 h 2137"/>
                  </a:gdLst>
                  <a:ahLst/>
                  <a:cxnLst>
                    <a:cxn ang="0">
                      <a:pos x="connsiteX0" y="connsiteY0"/>
                    </a:cxn>
                    <a:cxn ang="0">
                      <a:pos x="connsiteX1" y="connsiteY1"/>
                    </a:cxn>
                    <a:cxn ang="0">
                      <a:pos x="connsiteX2" y="connsiteY2"/>
                    </a:cxn>
                  </a:cxnLst>
                  <a:rect l="l" t="t" r="r" b="b"/>
                  <a:pathLst>
                    <a:path w="3163" h="2137">
                      <a:moveTo>
                        <a:pt x="3164" y="0"/>
                      </a:moveTo>
                      <a:cubicBezTo>
                        <a:pt x="2095" y="727"/>
                        <a:pt x="1069" y="1454"/>
                        <a:pt x="0" y="2138"/>
                      </a:cubicBezTo>
                      <a:cubicBezTo>
                        <a:pt x="1069" y="1454"/>
                        <a:pt x="2138" y="727"/>
                        <a:pt x="3164" y="0"/>
                      </a:cubicBezTo>
                      <a:close/>
                    </a:path>
                  </a:pathLst>
                </a:custGeom>
                <a:solidFill>
                  <a:srgbClr val="B2B2B2"/>
                </a:solidFill>
                <a:ln w="4275"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1FAD4941-B4D4-4AB5-9A63-CD47CB387C54}"/>
                    </a:ext>
                  </a:extLst>
                </p:cNvPr>
                <p:cNvSpPr/>
                <p:nvPr/>
              </p:nvSpPr>
              <p:spPr>
                <a:xfrm>
                  <a:off x="11728707" y="5624888"/>
                  <a:ext cx="2950" cy="1667"/>
                </a:xfrm>
                <a:custGeom>
                  <a:avLst/>
                  <a:gdLst>
                    <a:gd name="connsiteX0" fmla="*/ 2951 w 2950"/>
                    <a:gd name="connsiteY0" fmla="*/ 0 h 1667"/>
                    <a:gd name="connsiteX1" fmla="*/ 0 w 2950"/>
                    <a:gd name="connsiteY1" fmla="*/ 1668 h 1667"/>
                    <a:gd name="connsiteX2" fmla="*/ 2951 w 2950"/>
                    <a:gd name="connsiteY2" fmla="*/ 0 h 1667"/>
                  </a:gdLst>
                  <a:ahLst/>
                  <a:cxnLst>
                    <a:cxn ang="0">
                      <a:pos x="connsiteX0" y="connsiteY0"/>
                    </a:cxn>
                    <a:cxn ang="0">
                      <a:pos x="connsiteX1" y="connsiteY1"/>
                    </a:cxn>
                    <a:cxn ang="0">
                      <a:pos x="connsiteX2" y="connsiteY2"/>
                    </a:cxn>
                  </a:cxnLst>
                  <a:rect l="l" t="t" r="r" b="b"/>
                  <a:pathLst>
                    <a:path w="2950" h="1667">
                      <a:moveTo>
                        <a:pt x="2951" y="0"/>
                      </a:moveTo>
                      <a:cubicBezTo>
                        <a:pt x="1967" y="556"/>
                        <a:pt x="1026" y="1112"/>
                        <a:pt x="0" y="1668"/>
                      </a:cubicBezTo>
                      <a:cubicBezTo>
                        <a:pt x="983" y="1155"/>
                        <a:pt x="1967" y="556"/>
                        <a:pt x="2951" y="0"/>
                      </a:cubicBezTo>
                      <a:close/>
                    </a:path>
                  </a:pathLst>
                </a:custGeom>
                <a:solidFill>
                  <a:srgbClr val="B2B2B2"/>
                </a:solidFill>
                <a:ln w="4275"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A0EE1E88-343A-4025-81F4-9EAF31FA07E9}"/>
                    </a:ext>
                  </a:extLst>
                </p:cNvPr>
                <p:cNvSpPr/>
                <p:nvPr/>
              </p:nvSpPr>
              <p:spPr>
                <a:xfrm>
                  <a:off x="11746024" y="5613301"/>
                  <a:ext cx="3292" cy="2394"/>
                </a:xfrm>
                <a:custGeom>
                  <a:avLst/>
                  <a:gdLst>
                    <a:gd name="connsiteX0" fmla="*/ 3292 w 3292"/>
                    <a:gd name="connsiteY0" fmla="*/ 0 h 2394"/>
                    <a:gd name="connsiteX1" fmla="*/ 0 w 3292"/>
                    <a:gd name="connsiteY1" fmla="*/ 2394 h 2394"/>
                    <a:gd name="connsiteX2" fmla="*/ 3292 w 3292"/>
                    <a:gd name="connsiteY2" fmla="*/ 0 h 2394"/>
                  </a:gdLst>
                  <a:ahLst/>
                  <a:cxnLst>
                    <a:cxn ang="0">
                      <a:pos x="connsiteX0" y="connsiteY0"/>
                    </a:cxn>
                    <a:cxn ang="0">
                      <a:pos x="connsiteX1" y="connsiteY1"/>
                    </a:cxn>
                    <a:cxn ang="0">
                      <a:pos x="connsiteX2" y="connsiteY2"/>
                    </a:cxn>
                  </a:cxnLst>
                  <a:rect l="l" t="t" r="r" b="b"/>
                  <a:pathLst>
                    <a:path w="3292" h="2394">
                      <a:moveTo>
                        <a:pt x="3292" y="0"/>
                      </a:moveTo>
                      <a:cubicBezTo>
                        <a:pt x="2223" y="812"/>
                        <a:pt x="1112" y="1625"/>
                        <a:pt x="0" y="2394"/>
                      </a:cubicBezTo>
                      <a:cubicBezTo>
                        <a:pt x="1112" y="1582"/>
                        <a:pt x="2223" y="812"/>
                        <a:pt x="3292" y="0"/>
                      </a:cubicBezTo>
                      <a:close/>
                    </a:path>
                  </a:pathLst>
                </a:custGeom>
                <a:solidFill>
                  <a:srgbClr val="B2B2B2"/>
                </a:solidFill>
                <a:ln w="4275" cap="flat">
                  <a:noFill/>
                  <a:prstDash val="solid"/>
                  <a:miter/>
                </a:ln>
              </p:spPr>
              <p:txBody>
                <a:bodyPr rtlCol="0" anchor="ctr"/>
                <a:lstStyle/>
                <a:p>
                  <a:endParaRPr lang="en-GB" dirty="0"/>
                </a:p>
              </p:txBody>
            </p:sp>
            <p:sp>
              <p:nvSpPr>
                <p:cNvPr id="122" name="Freeform: Shape 121">
                  <a:extLst>
                    <a:ext uri="{FF2B5EF4-FFF2-40B4-BE49-F238E27FC236}">
                      <a16:creationId xmlns:a16="http://schemas.microsoft.com/office/drawing/2014/main" id="{7E0AEDBF-46E8-455F-85C1-9C12033A3409}"/>
                    </a:ext>
                  </a:extLst>
                </p:cNvPr>
                <p:cNvSpPr/>
                <p:nvPr/>
              </p:nvSpPr>
              <p:spPr>
                <a:xfrm>
                  <a:off x="11750641" y="5605989"/>
                  <a:ext cx="7568" cy="6242"/>
                </a:xfrm>
                <a:custGeom>
                  <a:avLst/>
                  <a:gdLst>
                    <a:gd name="connsiteX0" fmla="*/ 7568 w 7568"/>
                    <a:gd name="connsiteY0" fmla="*/ 0 h 6242"/>
                    <a:gd name="connsiteX1" fmla="*/ 0 w 7568"/>
                    <a:gd name="connsiteY1" fmla="*/ 6243 h 6242"/>
                    <a:gd name="connsiteX2" fmla="*/ 7568 w 7568"/>
                    <a:gd name="connsiteY2" fmla="*/ 0 h 6242"/>
                  </a:gdLst>
                  <a:ahLst/>
                  <a:cxnLst>
                    <a:cxn ang="0">
                      <a:pos x="connsiteX0" y="connsiteY0"/>
                    </a:cxn>
                    <a:cxn ang="0">
                      <a:pos x="connsiteX1" y="connsiteY1"/>
                    </a:cxn>
                    <a:cxn ang="0">
                      <a:pos x="connsiteX2" y="connsiteY2"/>
                    </a:cxn>
                  </a:cxnLst>
                  <a:rect l="l" t="t" r="r" b="b"/>
                  <a:pathLst>
                    <a:path w="7568" h="6242">
                      <a:moveTo>
                        <a:pt x="7568" y="0"/>
                      </a:moveTo>
                      <a:cubicBezTo>
                        <a:pt x="5131" y="2181"/>
                        <a:pt x="2608" y="4233"/>
                        <a:pt x="0" y="6243"/>
                      </a:cubicBezTo>
                      <a:cubicBezTo>
                        <a:pt x="2565" y="4233"/>
                        <a:pt x="5088" y="2138"/>
                        <a:pt x="7568" y="0"/>
                      </a:cubicBezTo>
                      <a:close/>
                    </a:path>
                  </a:pathLst>
                </a:custGeom>
                <a:solidFill>
                  <a:srgbClr val="B2B2B2"/>
                </a:solidFill>
                <a:ln w="4275"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151B1BC1-8A93-46AC-BC59-F43328EBF408}"/>
                    </a:ext>
                  </a:extLst>
                </p:cNvPr>
                <p:cNvSpPr/>
                <p:nvPr/>
              </p:nvSpPr>
              <p:spPr>
                <a:xfrm>
                  <a:off x="11734693" y="5621211"/>
                  <a:ext cx="3121" cy="1923"/>
                </a:xfrm>
                <a:custGeom>
                  <a:avLst/>
                  <a:gdLst>
                    <a:gd name="connsiteX0" fmla="*/ 3121 w 3121"/>
                    <a:gd name="connsiteY0" fmla="*/ 0 h 1923"/>
                    <a:gd name="connsiteX1" fmla="*/ 0 w 3121"/>
                    <a:gd name="connsiteY1" fmla="*/ 1924 h 1923"/>
                    <a:gd name="connsiteX2" fmla="*/ 3121 w 3121"/>
                    <a:gd name="connsiteY2" fmla="*/ 0 h 1923"/>
                  </a:gdLst>
                  <a:ahLst/>
                  <a:cxnLst>
                    <a:cxn ang="0">
                      <a:pos x="connsiteX0" y="connsiteY0"/>
                    </a:cxn>
                    <a:cxn ang="0">
                      <a:pos x="connsiteX1" y="connsiteY1"/>
                    </a:cxn>
                    <a:cxn ang="0">
                      <a:pos x="connsiteX2" y="connsiteY2"/>
                    </a:cxn>
                  </a:cxnLst>
                  <a:rect l="l" t="t" r="r" b="b"/>
                  <a:pathLst>
                    <a:path w="3121" h="1923">
                      <a:moveTo>
                        <a:pt x="3121" y="0"/>
                      </a:moveTo>
                      <a:cubicBezTo>
                        <a:pt x="2095" y="641"/>
                        <a:pt x="1069" y="1282"/>
                        <a:pt x="0" y="1924"/>
                      </a:cubicBezTo>
                      <a:cubicBezTo>
                        <a:pt x="1026" y="1282"/>
                        <a:pt x="2095" y="641"/>
                        <a:pt x="3121" y="0"/>
                      </a:cubicBezTo>
                      <a:close/>
                    </a:path>
                  </a:pathLst>
                </a:custGeom>
                <a:solidFill>
                  <a:srgbClr val="B2B2B2"/>
                </a:solidFill>
                <a:ln w="4275" cap="flat">
                  <a:noFill/>
                  <a:prstDash val="solid"/>
                  <a:miter/>
                </a:ln>
              </p:spPr>
              <p:txBody>
                <a:bodyPr rtlCol="0" anchor="ctr"/>
                <a:lstStyle/>
                <a:p>
                  <a:endParaRPr lang="en-GB" dirty="0"/>
                </a:p>
              </p:txBody>
            </p:sp>
          </p:grpSp>
        </p:grpSp>
        <p:grpSp>
          <p:nvGrpSpPr>
            <p:cNvPr id="124" name="Graphic 2">
              <a:extLst>
                <a:ext uri="{FF2B5EF4-FFF2-40B4-BE49-F238E27FC236}">
                  <a16:creationId xmlns:a16="http://schemas.microsoft.com/office/drawing/2014/main" id="{10CD8B4D-2DC0-40D1-9E6B-BB454C68E449}"/>
                </a:ext>
              </a:extLst>
            </p:cNvPr>
            <p:cNvGrpSpPr/>
            <p:nvPr/>
          </p:nvGrpSpPr>
          <p:grpSpPr>
            <a:xfrm>
              <a:off x="8434043" y="1216824"/>
              <a:ext cx="69993" cy="69950"/>
              <a:chOff x="8434043" y="1216824"/>
              <a:chExt cx="69993" cy="69950"/>
            </a:xfrm>
          </p:grpSpPr>
          <p:sp>
            <p:nvSpPr>
              <p:cNvPr id="125" name="Freeform: Shape 124">
                <a:extLst>
                  <a:ext uri="{FF2B5EF4-FFF2-40B4-BE49-F238E27FC236}">
                    <a16:creationId xmlns:a16="http://schemas.microsoft.com/office/drawing/2014/main" id="{6D43CA29-80E4-4E14-ADA5-B1530746C038}"/>
                  </a:ext>
                </a:extLst>
              </p:cNvPr>
              <p:cNvSpPr/>
              <p:nvPr/>
            </p:nvSpPr>
            <p:spPr>
              <a:xfrm>
                <a:off x="8434043" y="1216824"/>
                <a:ext cx="69950" cy="69950"/>
              </a:xfrm>
              <a:custGeom>
                <a:avLst/>
                <a:gdLst>
                  <a:gd name="connsiteX0" fmla="*/ 69951 w 69950"/>
                  <a:gd name="connsiteY0" fmla="*/ 34975 h 69950"/>
                  <a:gd name="connsiteX1" fmla="*/ 34976 w 69950"/>
                  <a:gd name="connsiteY1" fmla="*/ 69951 h 69950"/>
                  <a:gd name="connsiteX2" fmla="*/ 0 w 69950"/>
                  <a:gd name="connsiteY2" fmla="*/ 34975 h 69950"/>
                  <a:gd name="connsiteX3" fmla="*/ 34976 w 69950"/>
                  <a:gd name="connsiteY3" fmla="*/ 0 h 69950"/>
                  <a:gd name="connsiteX4" fmla="*/ 69951 w 69950"/>
                  <a:gd name="connsiteY4" fmla="*/ 34975 h 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50" h="69950">
                    <a:moveTo>
                      <a:pt x="69951" y="34975"/>
                    </a:moveTo>
                    <a:cubicBezTo>
                      <a:pt x="69951" y="54292"/>
                      <a:pt x="54292" y="69951"/>
                      <a:pt x="34976" y="69951"/>
                    </a:cubicBezTo>
                    <a:cubicBezTo>
                      <a:pt x="15659" y="69951"/>
                      <a:pt x="0" y="54292"/>
                      <a:pt x="0" y="34975"/>
                    </a:cubicBezTo>
                    <a:cubicBezTo>
                      <a:pt x="0" y="15659"/>
                      <a:pt x="15659" y="0"/>
                      <a:pt x="34976" y="0"/>
                    </a:cubicBezTo>
                    <a:cubicBezTo>
                      <a:pt x="54292" y="0"/>
                      <a:pt x="69951" y="15659"/>
                      <a:pt x="69951" y="34975"/>
                    </a:cubicBezTo>
                    <a:close/>
                  </a:path>
                </a:pathLst>
              </a:custGeom>
              <a:solidFill>
                <a:srgbClr val="878787"/>
              </a:solidFill>
              <a:ln w="4275" cap="flat">
                <a:noFill/>
                <a:prstDash val="solid"/>
                <a:miter/>
              </a:ln>
            </p:spPr>
            <p:txBody>
              <a:bodyPr rtlCol="0" anchor="ctr"/>
              <a:lstStyle/>
              <a:p>
                <a:endParaRPr lang="en-GB" dirty="0"/>
              </a:p>
            </p:txBody>
          </p:sp>
          <p:sp>
            <p:nvSpPr>
              <p:cNvPr id="126" name="Freeform: Shape 125">
                <a:extLst>
                  <a:ext uri="{FF2B5EF4-FFF2-40B4-BE49-F238E27FC236}">
                    <a16:creationId xmlns:a16="http://schemas.microsoft.com/office/drawing/2014/main" id="{2DD4F3A1-526C-448A-84F8-2715E55517D9}"/>
                  </a:ext>
                </a:extLst>
              </p:cNvPr>
              <p:cNvSpPr/>
              <p:nvPr/>
            </p:nvSpPr>
            <p:spPr>
              <a:xfrm>
                <a:off x="8454438" y="1237176"/>
                <a:ext cx="29246" cy="29246"/>
              </a:xfrm>
              <a:custGeom>
                <a:avLst/>
                <a:gdLst>
                  <a:gd name="connsiteX0" fmla="*/ 29246 w 29246"/>
                  <a:gd name="connsiteY0" fmla="*/ 14623 h 29246"/>
                  <a:gd name="connsiteX1" fmla="*/ 14623 w 29246"/>
                  <a:gd name="connsiteY1" fmla="*/ 0 h 29246"/>
                  <a:gd name="connsiteX2" fmla="*/ 0 w 29246"/>
                  <a:gd name="connsiteY2" fmla="*/ 14623 h 29246"/>
                  <a:gd name="connsiteX3" fmla="*/ 14623 w 29246"/>
                  <a:gd name="connsiteY3" fmla="*/ 29246 h 29246"/>
                  <a:gd name="connsiteX4" fmla="*/ 29246 w 29246"/>
                  <a:gd name="connsiteY4" fmla="*/ 14623 h 2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6" h="29246">
                    <a:moveTo>
                      <a:pt x="29246" y="14623"/>
                    </a:moveTo>
                    <a:cubicBezTo>
                      <a:pt x="29246" y="6542"/>
                      <a:pt x="22704" y="0"/>
                      <a:pt x="14623" y="0"/>
                    </a:cubicBezTo>
                    <a:cubicBezTo>
                      <a:pt x="6542" y="0"/>
                      <a:pt x="0" y="6542"/>
                      <a:pt x="0" y="14623"/>
                    </a:cubicBezTo>
                    <a:cubicBezTo>
                      <a:pt x="0" y="22704"/>
                      <a:pt x="6542" y="29246"/>
                      <a:pt x="14623" y="29246"/>
                    </a:cubicBezTo>
                    <a:cubicBezTo>
                      <a:pt x="22704" y="29246"/>
                      <a:pt x="29246" y="22704"/>
                      <a:pt x="29246" y="14623"/>
                    </a:cubicBezTo>
                    <a:close/>
                  </a:path>
                </a:pathLst>
              </a:custGeom>
              <a:solidFill>
                <a:srgbClr val="C6C6C6"/>
              </a:solidFill>
              <a:ln w="4275"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95615617-A179-4FA4-AEEF-2C1F8D1BFB9C}"/>
                  </a:ext>
                </a:extLst>
              </p:cNvPr>
              <p:cNvSpPr/>
              <p:nvPr/>
            </p:nvSpPr>
            <p:spPr>
              <a:xfrm>
                <a:off x="8434770" y="1238459"/>
                <a:ext cx="69266" cy="48273"/>
              </a:xfrm>
              <a:custGeom>
                <a:avLst/>
                <a:gdLst>
                  <a:gd name="connsiteX0" fmla="*/ 66616 w 69266"/>
                  <a:gd name="connsiteY0" fmla="*/ 43 h 48273"/>
                  <a:gd name="connsiteX1" fmla="*/ 67300 w 69266"/>
                  <a:gd name="connsiteY1" fmla="*/ 7012 h 48273"/>
                  <a:gd name="connsiteX2" fmla="*/ 32325 w 69266"/>
                  <a:gd name="connsiteY2" fmla="*/ 41988 h 48273"/>
                  <a:gd name="connsiteX3" fmla="*/ 0 w 69266"/>
                  <a:gd name="connsiteY3" fmla="*/ 20267 h 48273"/>
                  <a:gd name="connsiteX4" fmla="*/ 34291 w 69266"/>
                  <a:gd name="connsiteY4" fmla="*/ 48273 h 48273"/>
                  <a:gd name="connsiteX5" fmla="*/ 69267 w 69266"/>
                  <a:gd name="connsiteY5" fmla="*/ 13298 h 48273"/>
                  <a:gd name="connsiteX6" fmla="*/ 66616 w 69266"/>
                  <a:gd name="connsiteY6" fmla="*/ 0 h 4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6" h="48273">
                    <a:moveTo>
                      <a:pt x="66616" y="43"/>
                    </a:moveTo>
                    <a:cubicBezTo>
                      <a:pt x="67086" y="2309"/>
                      <a:pt x="67300" y="4618"/>
                      <a:pt x="67300" y="7012"/>
                    </a:cubicBezTo>
                    <a:cubicBezTo>
                      <a:pt x="67300" y="26338"/>
                      <a:pt x="51651" y="41988"/>
                      <a:pt x="32325" y="41988"/>
                    </a:cubicBezTo>
                    <a:cubicBezTo>
                      <a:pt x="17701" y="41988"/>
                      <a:pt x="5216" y="33009"/>
                      <a:pt x="0" y="20267"/>
                    </a:cubicBezTo>
                    <a:cubicBezTo>
                      <a:pt x="3249" y="36258"/>
                      <a:pt x="17359" y="48273"/>
                      <a:pt x="34291" y="48273"/>
                    </a:cubicBezTo>
                    <a:cubicBezTo>
                      <a:pt x="53618" y="48273"/>
                      <a:pt x="69267" y="32624"/>
                      <a:pt x="69267" y="13298"/>
                    </a:cubicBezTo>
                    <a:cubicBezTo>
                      <a:pt x="69267" y="8594"/>
                      <a:pt x="68326" y="4105"/>
                      <a:pt x="66616" y="0"/>
                    </a:cubicBezTo>
                    <a:close/>
                  </a:path>
                </a:pathLst>
              </a:custGeom>
              <a:solidFill>
                <a:srgbClr val="000000"/>
              </a:solidFill>
              <a:ln w="4275" cap="flat">
                <a:noFill/>
                <a:prstDash val="solid"/>
                <a:miter/>
              </a:ln>
            </p:spPr>
            <p:txBody>
              <a:bodyPr rtlCol="0" anchor="ctr"/>
              <a:lstStyle/>
              <a:p>
                <a:endParaRPr lang="en-GB" dirty="0"/>
              </a:p>
            </p:txBody>
          </p:sp>
        </p:grpSp>
        <p:grpSp>
          <p:nvGrpSpPr>
            <p:cNvPr id="128" name="Graphic 2">
              <a:extLst>
                <a:ext uri="{FF2B5EF4-FFF2-40B4-BE49-F238E27FC236}">
                  <a16:creationId xmlns:a16="http://schemas.microsoft.com/office/drawing/2014/main" id="{31070AF1-6282-4AB5-BA62-954DB95EDD79}"/>
                </a:ext>
              </a:extLst>
            </p:cNvPr>
            <p:cNvGrpSpPr/>
            <p:nvPr/>
          </p:nvGrpSpPr>
          <p:grpSpPr>
            <a:xfrm>
              <a:off x="5132837" y="1192922"/>
              <a:ext cx="6678776" cy="4345296"/>
              <a:chOff x="5132837" y="1192922"/>
              <a:chExt cx="6678776" cy="4345296"/>
            </a:xfrm>
          </p:grpSpPr>
          <p:sp>
            <p:nvSpPr>
              <p:cNvPr id="129" name="Freeform: Shape 128">
                <a:extLst>
                  <a:ext uri="{FF2B5EF4-FFF2-40B4-BE49-F238E27FC236}">
                    <a16:creationId xmlns:a16="http://schemas.microsoft.com/office/drawing/2014/main" id="{1427AE74-BCC4-47A5-820F-673728DD73EC}"/>
                  </a:ext>
                </a:extLst>
              </p:cNvPr>
              <p:cNvSpPr/>
              <p:nvPr/>
            </p:nvSpPr>
            <p:spPr>
              <a:xfrm>
                <a:off x="5132837" y="5532361"/>
                <a:ext cx="1838" cy="5814"/>
              </a:xfrm>
              <a:custGeom>
                <a:avLst/>
                <a:gdLst>
                  <a:gd name="connsiteX0" fmla="*/ 0 w 1838"/>
                  <a:gd name="connsiteY0" fmla="*/ 0 h 5814"/>
                  <a:gd name="connsiteX1" fmla="*/ 1839 w 1838"/>
                  <a:gd name="connsiteY1" fmla="*/ 5815 h 5814"/>
                  <a:gd name="connsiteX2" fmla="*/ 0 w 1838"/>
                  <a:gd name="connsiteY2" fmla="*/ 0 h 5814"/>
                  <a:gd name="connsiteX3" fmla="*/ 0 w 1838"/>
                  <a:gd name="connsiteY3" fmla="*/ 0 h 5814"/>
                </a:gdLst>
                <a:ahLst/>
                <a:cxnLst>
                  <a:cxn ang="0">
                    <a:pos x="connsiteX0" y="connsiteY0"/>
                  </a:cxn>
                  <a:cxn ang="0">
                    <a:pos x="connsiteX1" y="connsiteY1"/>
                  </a:cxn>
                  <a:cxn ang="0">
                    <a:pos x="connsiteX2" y="connsiteY2"/>
                  </a:cxn>
                  <a:cxn ang="0">
                    <a:pos x="connsiteX3" y="connsiteY3"/>
                  </a:cxn>
                </a:cxnLst>
                <a:rect l="l" t="t" r="r" b="b"/>
                <a:pathLst>
                  <a:path w="1838" h="5814">
                    <a:moveTo>
                      <a:pt x="0" y="0"/>
                    </a:moveTo>
                    <a:cubicBezTo>
                      <a:pt x="556" y="1967"/>
                      <a:pt x="1197" y="3891"/>
                      <a:pt x="1839" y="5815"/>
                    </a:cubicBezTo>
                    <a:cubicBezTo>
                      <a:pt x="1197" y="3891"/>
                      <a:pt x="599" y="1924"/>
                      <a:pt x="0" y="0"/>
                    </a:cubicBezTo>
                    <a:lnTo>
                      <a:pt x="0" y="0"/>
                    </a:lnTo>
                    <a:close/>
                  </a:path>
                </a:pathLst>
              </a:custGeom>
              <a:solidFill>
                <a:srgbClr val="050608"/>
              </a:solidFill>
              <a:ln w="4275" cap="flat">
                <a:noFill/>
                <a:prstDash val="solid"/>
                <a:miter/>
              </a:ln>
            </p:spPr>
            <p:txBody>
              <a:bodyPr rtlCol="0" anchor="ctr"/>
              <a:lstStyle/>
              <a:p>
                <a:endParaRPr lang="en-GB" dirty="0"/>
              </a:p>
            </p:txBody>
          </p:sp>
          <p:sp>
            <p:nvSpPr>
              <p:cNvPr id="130" name="Freeform: Shape 129">
                <a:extLst>
                  <a:ext uri="{FF2B5EF4-FFF2-40B4-BE49-F238E27FC236}">
                    <a16:creationId xmlns:a16="http://schemas.microsoft.com/office/drawing/2014/main" id="{5ED85516-899B-4E67-ADED-A230031C61B1}"/>
                  </a:ext>
                </a:extLst>
              </p:cNvPr>
              <p:cNvSpPr/>
              <p:nvPr/>
            </p:nvSpPr>
            <p:spPr>
              <a:xfrm>
                <a:off x="8055170" y="1192922"/>
                <a:ext cx="3756443" cy="4339395"/>
              </a:xfrm>
              <a:custGeom>
                <a:avLst/>
                <a:gdLst>
                  <a:gd name="connsiteX0" fmla="*/ 3599396 w 3756443"/>
                  <a:gd name="connsiteY0" fmla="*/ 0 h 4339395"/>
                  <a:gd name="connsiteX1" fmla="*/ 0 w 3756443"/>
                  <a:gd name="connsiteY1" fmla="*/ 0 h 4339395"/>
                  <a:gd name="connsiteX2" fmla="*/ 60288 w 3756443"/>
                  <a:gd name="connsiteY2" fmla="*/ 115744 h 4339395"/>
                  <a:gd name="connsiteX3" fmla="*/ 3537483 w 3756443"/>
                  <a:gd name="connsiteY3" fmla="*/ 115744 h 4339395"/>
                  <a:gd name="connsiteX4" fmla="*/ 3628514 w 3756443"/>
                  <a:gd name="connsiteY4" fmla="*/ 206774 h 4339395"/>
                  <a:gd name="connsiteX5" fmla="*/ 3628514 w 3756443"/>
                  <a:gd name="connsiteY5" fmla="*/ 4179655 h 4339395"/>
                  <a:gd name="connsiteX6" fmla="*/ 3537483 w 3756443"/>
                  <a:gd name="connsiteY6" fmla="*/ 4270685 h 4339395"/>
                  <a:gd name="connsiteX7" fmla="*/ 2224064 w 3756443"/>
                  <a:gd name="connsiteY7" fmla="*/ 4270685 h 4339395"/>
                  <a:gd name="connsiteX8" fmla="*/ 2259852 w 3756443"/>
                  <a:gd name="connsiteY8" fmla="*/ 4339396 h 4339395"/>
                  <a:gd name="connsiteX9" fmla="*/ 3750072 w 3756443"/>
                  <a:gd name="connsiteY9" fmla="*/ 4339396 h 4339395"/>
                  <a:gd name="connsiteX10" fmla="*/ 3752766 w 3756443"/>
                  <a:gd name="connsiteY10" fmla="*/ 4328921 h 4339395"/>
                  <a:gd name="connsiteX11" fmla="*/ 3752766 w 3756443"/>
                  <a:gd name="connsiteY11" fmla="*/ 4328707 h 4339395"/>
                  <a:gd name="connsiteX12" fmla="*/ 3753707 w 3756443"/>
                  <a:gd name="connsiteY12" fmla="*/ 4324303 h 4339395"/>
                  <a:gd name="connsiteX13" fmla="*/ 3754134 w 3756443"/>
                  <a:gd name="connsiteY13" fmla="*/ 4321823 h 4339395"/>
                  <a:gd name="connsiteX14" fmla="*/ 3754776 w 3756443"/>
                  <a:gd name="connsiteY14" fmla="*/ 4318018 h 4339395"/>
                  <a:gd name="connsiteX15" fmla="*/ 3755545 w 3756443"/>
                  <a:gd name="connsiteY15" fmla="*/ 4311946 h 4339395"/>
                  <a:gd name="connsiteX16" fmla="*/ 3755759 w 3756443"/>
                  <a:gd name="connsiteY16" fmla="*/ 4309509 h 4339395"/>
                  <a:gd name="connsiteX17" fmla="*/ 3756144 w 3756443"/>
                  <a:gd name="connsiteY17" fmla="*/ 4304592 h 4339395"/>
                  <a:gd name="connsiteX18" fmla="*/ 3756272 w 3756443"/>
                  <a:gd name="connsiteY18" fmla="*/ 4302326 h 4339395"/>
                  <a:gd name="connsiteX19" fmla="*/ 3756443 w 3756443"/>
                  <a:gd name="connsiteY19" fmla="*/ 4295228 h 4339395"/>
                  <a:gd name="connsiteX20" fmla="*/ 3756443 w 3756443"/>
                  <a:gd name="connsiteY20" fmla="*/ 157005 h 4339395"/>
                  <a:gd name="connsiteX21" fmla="*/ 3599439 w 3756443"/>
                  <a:gd name="connsiteY21" fmla="*/ 0 h 43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56443" h="4339395">
                    <a:moveTo>
                      <a:pt x="3599396" y="0"/>
                    </a:moveTo>
                    <a:lnTo>
                      <a:pt x="0" y="0"/>
                    </a:lnTo>
                    <a:lnTo>
                      <a:pt x="60288" y="115744"/>
                    </a:lnTo>
                    <a:lnTo>
                      <a:pt x="3537483" y="115744"/>
                    </a:lnTo>
                    <a:cubicBezTo>
                      <a:pt x="3587766" y="115744"/>
                      <a:pt x="3628514" y="156492"/>
                      <a:pt x="3628514" y="206774"/>
                    </a:cubicBezTo>
                    <a:lnTo>
                      <a:pt x="3628514" y="4179655"/>
                    </a:lnTo>
                    <a:cubicBezTo>
                      <a:pt x="3628514" y="4229938"/>
                      <a:pt x="3587766" y="4270685"/>
                      <a:pt x="3537483" y="4270685"/>
                    </a:cubicBezTo>
                    <a:lnTo>
                      <a:pt x="2224064" y="4270685"/>
                    </a:lnTo>
                    <a:lnTo>
                      <a:pt x="2259852" y="4339396"/>
                    </a:lnTo>
                    <a:lnTo>
                      <a:pt x="3750072" y="4339396"/>
                    </a:lnTo>
                    <a:cubicBezTo>
                      <a:pt x="3751099" y="4335933"/>
                      <a:pt x="3751996" y="4332427"/>
                      <a:pt x="3752766" y="4328921"/>
                    </a:cubicBezTo>
                    <a:lnTo>
                      <a:pt x="3752766" y="4328707"/>
                    </a:lnTo>
                    <a:cubicBezTo>
                      <a:pt x="3753151" y="4327253"/>
                      <a:pt x="3753408" y="4325757"/>
                      <a:pt x="3753707" y="4324303"/>
                    </a:cubicBezTo>
                    <a:cubicBezTo>
                      <a:pt x="3753878" y="4323491"/>
                      <a:pt x="3754006" y="4322678"/>
                      <a:pt x="3754134" y="4321823"/>
                    </a:cubicBezTo>
                    <a:cubicBezTo>
                      <a:pt x="3754348" y="4320540"/>
                      <a:pt x="3754562" y="4319301"/>
                      <a:pt x="3754776" y="4318018"/>
                    </a:cubicBezTo>
                    <a:cubicBezTo>
                      <a:pt x="3755075" y="4316008"/>
                      <a:pt x="3755331" y="4313998"/>
                      <a:pt x="3755545" y="4311946"/>
                    </a:cubicBezTo>
                    <a:cubicBezTo>
                      <a:pt x="3755631" y="4311134"/>
                      <a:pt x="3755674" y="4310321"/>
                      <a:pt x="3755759" y="4309509"/>
                    </a:cubicBezTo>
                    <a:cubicBezTo>
                      <a:pt x="3755887" y="4307884"/>
                      <a:pt x="3756059" y="4306217"/>
                      <a:pt x="3756144" y="4304592"/>
                    </a:cubicBezTo>
                    <a:cubicBezTo>
                      <a:pt x="3756187" y="4303822"/>
                      <a:pt x="3756230" y="4303095"/>
                      <a:pt x="3756272" y="4302326"/>
                    </a:cubicBezTo>
                    <a:cubicBezTo>
                      <a:pt x="3756358" y="4299974"/>
                      <a:pt x="3756443" y="4297580"/>
                      <a:pt x="3756443" y="4295228"/>
                    </a:cubicBezTo>
                    <a:lnTo>
                      <a:pt x="3756443" y="157005"/>
                    </a:lnTo>
                    <a:cubicBezTo>
                      <a:pt x="3756443" y="70421"/>
                      <a:pt x="3686022" y="0"/>
                      <a:pt x="3599439" y="0"/>
                    </a:cubicBezTo>
                    <a:close/>
                  </a:path>
                </a:pathLst>
              </a:custGeom>
              <a:solidFill>
                <a:srgbClr val="EDEDED"/>
              </a:solidFill>
              <a:ln w="4275" cap="flat">
                <a:noFill/>
                <a:prstDash val="solid"/>
                <a:miter/>
              </a:ln>
            </p:spPr>
            <p:txBody>
              <a:bodyPr rtlCol="0" anchor="ctr"/>
              <a:lstStyle/>
              <a:p>
                <a:endParaRPr lang="en-GB" dirty="0"/>
              </a:p>
            </p:txBody>
          </p:sp>
          <p:sp>
            <p:nvSpPr>
              <p:cNvPr id="131" name="Freeform: Shape 130">
                <a:extLst>
                  <a:ext uri="{FF2B5EF4-FFF2-40B4-BE49-F238E27FC236}">
                    <a16:creationId xmlns:a16="http://schemas.microsoft.com/office/drawing/2014/main" id="{4F25C511-FBE0-4618-8A04-E6945F552F7D}"/>
                  </a:ext>
                </a:extLst>
              </p:cNvPr>
              <p:cNvSpPr/>
              <p:nvPr/>
            </p:nvSpPr>
            <p:spPr>
              <a:xfrm>
                <a:off x="11803404" y="5532361"/>
                <a:ext cx="1838" cy="5857"/>
              </a:xfrm>
              <a:custGeom>
                <a:avLst/>
                <a:gdLst>
                  <a:gd name="connsiteX0" fmla="*/ 1838 w 1838"/>
                  <a:gd name="connsiteY0" fmla="*/ 0 h 5857"/>
                  <a:gd name="connsiteX1" fmla="*/ 1838 w 1838"/>
                  <a:gd name="connsiteY1" fmla="*/ 0 h 5857"/>
                  <a:gd name="connsiteX2" fmla="*/ 0 w 1838"/>
                  <a:gd name="connsiteY2" fmla="*/ 5858 h 5857"/>
                  <a:gd name="connsiteX3" fmla="*/ 1838 w 1838"/>
                  <a:gd name="connsiteY3" fmla="*/ 0 h 5857"/>
                </a:gdLst>
                <a:ahLst/>
                <a:cxnLst>
                  <a:cxn ang="0">
                    <a:pos x="connsiteX0" y="connsiteY0"/>
                  </a:cxn>
                  <a:cxn ang="0">
                    <a:pos x="connsiteX1" y="connsiteY1"/>
                  </a:cxn>
                  <a:cxn ang="0">
                    <a:pos x="connsiteX2" y="connsiteY2"/>
                  </a:cxn>
                  <a:cxn ang="0">
                    <a:pos x="connsiteX3" y="connsiteY3"/>
                  </a:cxn>
                </a:cxnLst>
                <a:rect l="l" t="t" r="r" b="b"/>
                <a:pathLst>
                  <a:path w="1838" h="5857">
                    <a:moveTo>
                      <a:pt x="1838" y="0"/>
                    </a:moveTo>
                    <a:lnTo>
                      <a:pt x="1838" y="0"/>
                    </a:lnTo>
                    <a:cubicBezTo>
                      <a:pt x="1240" y="1967"/>
                      <a:pt x="641" y="3934"/>
                      <a:pt x="0" y="5858"/>
                    </a:cubicBezTo>
                    <a:cubicBezTo>
                      <a:pt x="641" y="3934"/>
                      <a:pt x="1282" y="1967"/>
                      <a:pt x="1838" y="0"/>
                    </a:cubicBezTo>
                    <a:close/>
                  </a:path>
                </a:pathLst>
              </a:custGeom>
              <a:solidFill>
                <a:srgbClr val="050608"/>
              </a:solidFill>
              <a:ln w="4275" cap="flat">
                <a:noFill/>
                <a:prstDash val="solid"/>
                <a:miter/>
              </a:ln>
            </p:spPr>
            <p:txBody>
              <a:bodyPr rtlCol="0" anchor="ctr"/>
              <a:lstStyle/>
              <a:p>
                <a:endParaRPr lang="en-GB" dirty="0"/>
              </a:p>
            </p:txBody>
          </p:sp>
        </p:grpSp>
      </p:grpSp>
      <p:sp>
        <p:nvSpPr>
          <p:cNvPr id="14" name="Picture Placeholder 9">
            <a:extLst>
              <a:ext uri="{FF2B5EF4-FFF2-40B4-BE49-F238E27FC236}">
                <a16:creationId xmlns:a16="http://schemas.microsoft.com/office/drawing/2014/main" id="{E3EE299C-7F7D-4F6D-B9F9-DADECDEFBFDF}"/>
              </a:ext>
            </a:extLst>
          </p:cNvPr>
          <p:cNvSpPr>
            <a:spLocks noGrp="1"/>
          </p:cNvSpPr>
          <p:nvPr>
            <p:ph type="pic" sz="quarter" idx="21"/>
          </p:nvPr>
        </p:nvSpPr>
        <p:spPr>
          <a:xfrm>
            <a:off x="5258952" y="1310676"/>
            <a:ext cx="6447273" cy="4148400"/>
          </a:xfrm>
          <a:prstGeom prst="roundRect">
            <a:avLst>
              <a:gd name="adj" fmla="val 1136"/>
            </a:avLst>
          </a:prstGeom>
          <a:solidFill>
            <a:schemeClr val="accent2"/>
          </a:solidFill>
        </p:spPr>
        <p:txBody>
          <a:bodyPr anchor="ctr"/>
          <a:lstStyle>
            <a:lvl1pPr marL="0" indent="0" algn="ctr">
              <a:buNone/>
              <a:defRPr sz="1600">
                <a:solidFill>
                  <a:schemeClr val="bg1"/>
                </a:solidFill>
                <a:latin typeface="Myriad Pro" panose="020B0503030403020204" pitchFamily="34" charset="0"/>
              </a:defRPr>
            </a:lvl1pPr>
          </a:lstStyle>
          <a:p>
            <a:r>
              <a:rPr lang="en-US" dirty="0"/>
              <a:t>Click icon to add picture</a:t>
            </a:r>
          </a:p>
        </p:txBody>
      </p:sp>
      <p:sp>
        <p:nvSpPr>
          <p:cNvPr id="147" name="Slide Number Placeholder 8">
            <a:extLst>
              <a:ext uri="{FF2B5EF4-FFF2-40B4-BE49-F238E27FC236}">
                <a16:creationId xmlns:a16="http://schemas.microsoft.com/office/drawing/2014/main" id="{ABD69E84-14BD-4186-A14F-4F45F6CA92D8}"/>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148" name="Footer Placeholder 4">
            <a:extLst>
              <a:ext uri="{FF2B5EF4-FFF2-40B4-BE49-F238E27FC236}">
                <a16:creationId xmlns:a16="http://schemas.microsoft.com/office/drawing/2014/main" id="{4A8A602E-737F-41D1-908F-06DB75DC2D07}"/>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pic>
        <p:nvPicPr>
          <p:cNvPr id="2" name="Graphic 1">
            <a:extLst>
              <a:ext uri="{FF2B5EF4-FFF2-40B4-BE49-F238E27FC236}">
                <a16:creationId xmlns:a16="http://schemas.microsoft.com/office/drawing/2014/main" id="{7748DB10-A0C5-0750-064B-51871A0EC8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1149788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Ph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89370E-F570-4A2A-986C-084B0D3F351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Rounded Corners 1">
            <a:extLst>
              <a:ext uri="{FF2B5EF4-FFF2-40B4-BE49-F238E27FC236}">
                <a16:creationId xmlns:a16="http://schemas.microsoft.com/office/drawing/2014/main" id="{FD9F37A1-A661-4EDB-B6BB-A6D22C9D91BE}"/>
              </a:ext>
            </a:extLst>
          </p:cNvPr>
          <p:cNvSpPr/>
          <p:nvPr userDrawn="1"/>
        </p:nvSpPr>
        <p:spPr>
          <a:xfrm>
            <a:off x="5360565" y="813732"/>
            <a:ext cx="2348918" cy="5234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3" name="Graphic 132">
            <a:extLst>
              <a:ext uri="{FF2B5EF4-FFF2-40B4-BE49-F238E27FC236}">
                <a16:creationId xmlns:a16="http://schemas.microsoft.com/office/drawing/2014/main" id="{81405E64-3979-4CC5-9D47-70493842BC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6488" y="736646"/>
            <a:ext cx="2547292" cy="5407994"/>
          </a:xfrm>
          <a:prstGeom prst="rect">
            <a:avLst/>
          </a:prstGeom>
        </p:spPr>
      </p:pic>
      <p:sp>
        <p:nvSpPr>
          <p:cNvPr id="15" name="Text Placeholder 6">
            <a:extLst>
              <a:ext uri="{FF2B5EF4-FFF2-40B4-BE49-F238E27FC236}">
                <a16:creationId xmlns:a16="http://schemas.microsoft.com/office/drawing/2014/main" id="{6ED45962-C507-47C0-8628-BEEC3AAD2E14}"/>
              </a:ext>
            </a:extLst>
          </p:cNvPr>
          <p:cNvSpPr>
            <a:spLocks noGrp="1"/>
          </p:cNvSpPr>
          <p:nvPr>
            <p:ph type="body" sz="quarter" idx="18"/>
          </p:nvPr>
        </p:nvSpPr>
        <p:spPr>
          <a:xfrm>
            <a:off x="636587" y="2981148"/>
            <a:ext cx="3402013" cy="2534749"/>
          </a:xfrm>
          <a:prstGeom prst="rect">
            <a:avLst/>
          </a:prstGeom>
        </p:spPr>
        <p:txBody>
          <a:bodyPr lIns="0" tIns="0" rIns="0" bIns="0">
            <a:noAutofit/>
          </a:bodyPr>
          <a:lstStyle>
            <a:lvl1pPr marL="0" indent="0">
              <a:lnSpc>
                <a:spcPct val="110000"/>
              </a:lnSpc>
              <a:spcBef>
                <a:spcPts val="0"/>
              </a:spcBef>
              <a:spcAft>
                <a:spcPts val="800"/>
              </a:spcAft>
              <a:buNone/>
              <a:defRPr sz="16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6" name="Content Placeholder 5">
            <a:extLst>
              <a:ext uri="{FF2B5EF4-FFF2-40B4-BE49-F238E27FC236}">
                <a16:creationId xmlns:a16="http://schemas.microsoft.com/office/drawing/2014/main" id="{C34CDFC2-DBE2-4C10-92EF-E7CFE494109D}"/>
              </a:ext>
            </a:extLst>
          </p:cNvPr>
          <p:cNvSpPr>
            <a:spLocks noGrp="1"/>
          </p:cNvSpPr>
          <p:nvPr>
            <p:ph sz="quarter" idx="19"/>
          </p:nvPr>
        </p:nvSpPr>
        <p:spPr>
          <a:xfrm>
            <a:off x="635913" y="2334588"/>
            <a:ext cx="3402012" cy="646559"/>
          </a:xfrm>
          <a:prstGeom prst="rect">
            <a:avLst/>
          </a:prstGeom>
        </p:spPr>
        <p:txBody>
          <a:bodyPr lIns="0" tIns="0" rIns="0" bIns="0">
            <a:noAutofit/>
          </a:bodyPr>
          <a:lstStyle>
            <a:lvl1pPr marL="0" indent="0" algn="l">
              <a:buNone/>
              <a:defRPr sz="2200">
                <a:solidFill>
                  <a:schemeClr val="bg1"/>
                </a:solidFill>
                <a:latin typeface="Myriad Pro" panose="020B0503030403020204" pitchFamily="34" charset="0"/>
              </a:defRPr>
            </a:lvl1pPr>
          </a:lstStyle>
          <a:p>
            <a:pPr lvl="0"/>
            <a:r>
              <a:rPr lang="en-US"/>
              <a:t>Click to edit Master text styles</a:t>
            </a:r>
          </a:p>
        </p:txBody>
      </p:sp>
      <p:sp>
        <p:nvSpPr>
          <p:cNvPr id="147" name="Slide Number Placeholder 8">
            <a:extLst>
              <a:ext uri="{FF2B5EF4-FFF2-40B4-BE49-F238E27FC236}">
                <a16:creationId xmlns:a16="http://schemas.microsoft.com/office/drawing/2014/main" id="{ABD69E84-14BD-4186-A14F-4F45F6CA92D8}"/>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148" name="Footer Placeholder 4">
            <a:extLst>
              <a:ext uri="{FF2B5EF4-FFF2-40B4-BE49-F238E27FC236}">
                <a16:creationId xmlns:a16="http://schemas.microsoft.com/office/drawing/2014/main" id="{4A8A602E-737F-41D1-908F-06DB75DC2D07}"/>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14" name="Picture Placeholder 9">
            <a:extLst>
              <a:ext uri="{FF2B5EF4-FFF2-40B4-BE49-F238E27FC236}">
                <a16:creationId xmlns:a16="http://schemas.microsoft.com/office/drawing/2014/main" id="{E3EE299C-7F7D-4F6D-B9F9-DADECDEFBFDF}"/>
              </a:ext>
            </a:extLst>
          </p:cNvPr>
          <p:cNvSpPr>
            <a:spLocks noGrp="1"/>
          </p:cNvSpPr>
          <p:nvPr>
            <p:ph type="pic" sz="quarter" idx="21"/>
          </p:nvPr>
        </p:nvSpPr>
        <p:spPr>
          <a:xfrm>
            <a:off x="5426869" y="852488"/>
            <a:ext cx="2207419" cy="5174455"/>
          </a:xfrm>
          <a:prstGeom prst="roundRect">
            <a:avLst>
              <a:gd name="adj" fmla="val 12713"/>
            </a:avLst>
          </a:prstGeom>
          <a:solidFill>
            <a:schemeClr val="accent2"/>
          </a:solidFill>
        </p:spPr>
        <p:txBody>
          <a:bodyPr anchor="ctr"/>
          <a:lstStyle>
            <a:lvl1pPr marL="0" indent="0" algn="ctr">
              <a:buNone/>
              <a:defRPr sz="1600">
                <a:solidFill>
                  <a:schemeClr val="bg1"/>
                </a:solidFill>
                <a:latin typeface="Myriad Pro" panose="020B0503030403020204" pitchFamily="34" charset="0"/>
              </a:defRPr>
            </a:lvl1pPr>
          </a:lstStyle>
          <a:p>
            <a:r>
              <a:rPr lang="en-US" dirty="0"/>
              <a:t>Click icon to add picture</a:t>
            </a:r>
          </a:p>
        </p:txBody>
      </p:sp>
      <p:sp>
        <p:nvSpPr>
          <p:cNvPr id="136" name="Rectangle: Rounded Corners 135">
            <a:extLst>
              <a:ext uri="{FF2B5EF4-FFF2-40B4-BE49-F238E27FC236}">
                <a16:creationId xmlns:a16="http://schemas.microsoft.com/office/drawing/2014/main" id="{319C7FD9-3645-40B9-9C08-A8E3629AE78B}"/>
              </a:ext>
            </a:extLst>
          </p:cNvPr>
          <p:cNvSpPr/>
          <p:nvPr userDrawn="1"/>
        </p:nvSpPr>
        <p:spPr>
          <a:xfrm>
            <a:off x="8124399" y="811493"/>
            <a:ext cx="2348918" cy="5234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7" name="Graphic 136">
            <a:extLst>
              <a:ext uri="{FF2B5EF4-FFF2-40B4-BE49-F238E27FC236}">
                <a16:creationId xmlns:a16="http://schemas.microsoft.com/office/drawing/2014/main" id="{973CF2E4-CE9F-401C-A557-C6C4CA27B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20322" y="734407"/>
            <a:ext cx="2547292" cy="5407994"/>
          </a:xfrm>
          <a:prstGeom prst="rect">
            <a:avLst/>
          </a:prstGeom>
        </p:spPr>
      </p:pic>
      <p:sp>
        <p:nvSpPr>
          <p:cNvPr id="149" name="Title 1">
            <a:extLst>
              <a:ext uri="{FF2B5EF4-FFF2-40B4-BE49-F238E27FC236}">
                <a16:creationId xmlns:a16="http://schemas.microsoft.com/office/drawing/2014/main" id="{8793F4EA-091B-476C-A425-3208EF41D5E2}"/>
              </a:ext>
            </a:extLst>
          </p:cNvPr>
          <p:cNvSpPr>
            <a:spLocks noGrp="1"/>
          </p:cNvSpPr>
          <p:nvPr>
            <p:ph type="title"/>
          </p:nvPr>
        </p:nvSpPr>
        <p:spPr>
          <a:xfrm>
            <a:off x="623888" y="459396"/>
            <a:ext cx="3414038" cy="1678248"/>
          </a:xfrm>
          <a:prstGeom prst="rect">
            <a:avLst/>
          </a:prstGeom>
        </p:spPr>
        <p:txBody>
          <a:bodyPr lIns="0" tIns="0" rIns="0" bIns="0">
            <a:noAutofit/>
          </a:bodyPr>
          <a:lstStyle>
            <a:lvl1pPr>
              <a:defRPr b="0">
                <a:solidFill>
                  <a:schemeClr val="bg1"/>
                </a:solidFill>
                <a:latin typeface="Myriad Pro" panose="020B0503030403020204" pitchFamily="34" charset="0"/>
              </a:defRPr>
            </a:lvl1pPr>
          </a:lstStyle>
          <a:p>
            <a:r>
              <a:rPr lang="en-US"/>
              <a:t>Click to edit Master title style</a:t>
            </a:r>
          </a:p>
        </p:txBody>
      </p:sp>
      <p:sp>
        <p:nvSpPr>
          <p:cNvPr id="138" name="Picture Placeholder 9">
            <a:extLst>
              <a:ext uri="{FF2B5EF4-FFF2-40B4-BE49-F238E27FC236}">
                <a16:creationId xmlns:a16="http://schemas.microsoft.com/office/drawing/2014/main" id="{8871329E-6FEA-40DB-9831-98C8F3592951}"/>
              </a:ext>
            </a:extLst>
          </p:cNvPr>
          <p:cNvSpPr>
            <a:spLocks noGrp="1"/>
          </p:cNvSpPr>
          <p:nvPr>
            <p:ph type="pic" sz="quarter" idx="22"/>
          </p:nvPr>
        </p:nvSpPr>
        <p:spPr>
          <a:xfrm>
            <a:off x="8190703" y="850249"/>
            <a:ext cx="2207419" cy="5174455"/>
          </a:xfrm>
          <a:prstGeom prst="roundRect">
            <a:avLst>
              <a:gd name="adj" fmla="val 12713"/>
            </a:avLst>
          </a:prstGeom>
          <a:solidFill>
            <a:schemeClr val="accent2"/>
          </a:solidFill>
        </p:spPr>
        <p:txBody>
          <a:bodyPr anchor="ctr"/>
          <a:lstStyle>
            <a:lvl1pPr marL="0" indent="0" algn="ctr">
              <a:buNone/>
              <a:defRPr sz="1600">
                <a:solidFill>
                  <a:schemeClr val="bg1"/>
                </a:solidFill>
                <a:latin typeface="Myriad Pro" panose="020B0503030403020204" pitchFamily="34" charset="0"/>
              </a:defRPr>
            </a:lvl1pPr>
          </a:lstStyle>
          <a:p>
            <a:r>
              <a:rPr lang="en-US" dirty="0"/>
              <a:t>Click icon to add picture</a:t>
            </a:r>
          </a:p>
        </p:txBody>
      </p:sp>
      <p:pic>
        <p:nvPicPr>
          <p:cNvPr id="3" name="Graphic 2">
            <a:extLst>
              <a:ext uri="{FF2B5EF4-FFF2-40B4-BE49-F238E27FC236}">
                <a16:creationId xmlns:a16="http://schemas.microsoft.com/office/drawing/2014/main" id="{B610A466-36AE-FE18-EF91-3B2FAA677A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223487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chre Fill with Image">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D1B5AF4E-8352-90B4-7535-5CF603380479}"/>
              </a:ext>
            </a:extLst>
          </p:cNvPr>
          <p:cNvSpPr>
            <a:spLocks noGrp="1"/>
          </p:cNvSpPr>
          <p:nvPr>
            <p:ph type="pic" sz="quarter" idx="13"/>
          </p:nvPr>
        </p:nvSpPr>
        <p:spPr>
          <a:xfrm>
            <a:off x="8586788"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a:t>Click icon to add picture</a:t>
            </a:r>
            <a:endParaRPr lang="en-GB"/>
          </a:p>
        </p:txBody>
      </p:sp>
      <p:sp>
        <p:nvSpPr>
          <p:cNvPr id="2" name="Rectangle 1">
            <a:extLst>
              <a:ext uri="{FF2B5EF4-FFF2-40B4-BE49-F238E27FC236}">
                <a16:creationId xmlns:a16="http://schemas.microsoft.com/office/drawing/2014/main" id="{DFB7EEA3-021E-244E-6850-27C92CA143DB}"/>
              </a:ext>
            </a:extLst>
          </p:cNvPr>
          <p:cNvSpPr/>
          <p:nvPr userDrawn="1"/>
        </p:nvSpPr>
        <p:spPr>
          <a:xfrm flipH="1">
            <a:off x="0" y="0"/>
            <a:ext cx="8586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9" y="365127"/>
            <a:ext cx="7159734"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p>
        </p:txBody>
      </p:sp>
      <p:grpSp>
        <p:nvGrpSpPr>
          <p:cNvPr id="16" name="Group 15">
            <a:extLst>
              <a:ext uri="{FF2B5EF4-FFF2-40B4-BE49-F238E27FC236}">
                <a16:creationId xmlns:a16="http://schemas.microsoft.com/office/drawing/2014/main" id="{AC545754-62C8-4F9B-377F-78E327AEB6D6}"/>
              </a:ext>
            </a:extLst>
          </p:cNvPr>
          <p:cNvGrpSpPr/>
          <p:nvPr userDrawn="1"/>
        </p:nvGrpSpPr>
        <p:grpSpPr>
          <a:xfrm>
            <a:off x="7178972" y="6352840"/>
            <a:ext cx="948915" cy="280064"/>
            <a:chOff x="10619594" y="471301"/>
            <a:chExt cx="948915" cy="280064"/>
          </a:xfrm>
          <a:solidFill>
            <a:schemeClr val="bg1"/>
          </a:solidFill>
        </p:grpSpPr>
        <p:sp>
          <p:nvSpPr>
            <p:cNvPr id="9" name="Freeform: Shape 8">
              <a:extLst>
                <a:ext uri="{FF2B5EF4-FFF2-40B4-BE49-F238E27FC236}">
                  <a16:creationId xmlns:a16="http://schemas.microsoft.com/office/drawing/2014/main" id="{A3E809C2-FC56-488E-4FD5-3784481A793E}"/>
                </a:ext>
              </a:extLst>
            </p:cNvPr>
            <p:cNvSpPr/>
            <p:nvPr/>
          </p:nvSpPr>
          <p:spPr>
            <a:xfrm>
              <a:off x="10619594" y="477245"/>
              <a:ext cx="254303" cy="269892"/>
            </a:xfrm>
            <a:custGeom>
              <a:avLst/>
              <a:gdLst>
                <a:gd name="connsiteX0" fmla="*/ 97758 w 254303"/>
                <a:gd name="connsiteY0" fmla="*/ 0 h 269892"/>
                <a:gd name="connsiteX1" fmla="*/ 76886 w 254303"/>
                <a:gd name="connsiteY1" fmla="*/ 108988 h 269892"/>
                <a:gd name="connsiteX2" fmla="*/ 186533 w 254303"/>
                <a:gd name="connsiteY2" fmla="*/ 108988 h 269892"/>
                <a:gd name="connsiteX3" fmla="*/ 207406 w 254303"/>
                <a:gd name="connsiteY3" fmla="*/ 0 h 269892"/>
                <a:gd name="connsiteX4" fmla="*/ 254304 w 254303"/>
                <a:gd name="connsiteY4" fmla="*/ 0 h 269892"/>
                <a:gd name="connsiteX5" fmla="*/ 203047 w 254303"/>
                <a:gd name="connsiteY5" fmla="*/ 269893 h 269892"/>
                <a:gd name="connsiteX6" fmla="*/ 156149 w 254303"/>
                <a:gd name="connsiteY6" fmla="*/ 269893 h 269892"/>
                <a:gd name="connsiteX7" fmla="*/ 179003 w 254303"/>
                <a:gd name="connsiteY7" fmla="*/ 150205 h 269892"/>
                <a:gd name="connsiteX8" fmla="*/ 69223 w 254303"/>
                <a:gd name="connsiteY8" fmla="*/ 150205 h 269892"/>
                <a:gd name="connsiteX9" fmla="*/ 46501 w 254303"/>
                <a:gd name="connsiteY9" fmla="*/ 269893 h 269892"/>
                <a:gd name="connsiteX10" fmla="*/ 0 w 254303"/>
                <a:gd name="connsiteY10" fmla="*/ 269893 h 269892"/>
                <a:gd name="connsiteX11" fmla="*/ 51257 w 254303"/>
                <a:gd name="connsiteY11" fmla="*/ 0 h 26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303" h="269892">
                  <a:moveTo>
                    <a:pt x="97758" y="0"/>
                  </a:moveTo>
                  <a:lnTo>
                    <a:pt x="76886" y="108988"/>
                  </a:lnTo>
                  <a:lnTo>
                    <a:pt x="186533" y="108988"/>
                  </a:lnTo>
                  <a:lnTo>
                    <a:pt x="207406" y="0"/>
                  </a:lnTo>
                  <a:lnTo>
                    <a:pt x="254304" y="0"/>
                  </a:lnTo>
                  <a:lnTo>
                    <a:pt x="203047" y="269893"/>
                  </a:lnTo>
                  <a:lnTo>
                    <a:pt x="156149" y="269893"/>
                  </a:lnTo>
                  <a:lnTo>
                    <a:pt x="179003" y="150205"/>
                  </a:lnTo>
                  <a:lnTo>
                    <a:pt x="69223" y="150205"/>
                  </a:lnTo>
                  <a:lnTo>
                    <a:pt x="46501" y="269893"/>
                  </a:lnTo>
                  <a:lnTo>
                    <a:pt x="0" y="269893"/>
                  </a:lnTo>
                  <a:lnTo>
                    <a:pt x="51257" y="0"/>
                  </a:lnTo>
                  <a:close/>
                </a:path>
              </a:pathLst>
            </a:custGeom>
            <a:grpFill/>
            <a:ln w="131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AE888A7-D885-E062-0512-780675D0D282}"/>
                </a:ext>
              </a:extLst>
            </p:cNvPr>
            <p:cNvSpPr/>
            <p:nvPr/>
          </p:nvSpPr>
          <p:spPr>
            <a:xfrm>
              <a:off x="10866367" y="471301"/>
              <a:ext cx="97229" cy="275837"/>
            </a:xfrm>
            <a:custGeom>
              <a:avLst/>
              <a:gdLst>
                <a:gd name="connsiteX0" fmla="*/ 0 w 97229"/>
                <a:gd name="connsiteY0" fmla="*/ 275838 h 275837"/>
                <a:gd name="connsiteX1" fmla="*/ 37254 w 97229"/>
                <a:gd name="connsiteY1" fmla="*/ 80849 h 275837"/>
                <a:gd name="connsiteX2" fmla="*/ 83755 w 97229"/>
                <a:gd name="connsiteY2" fmla="*/ 80849 h 275837"/>
                <a:gd name="connsiteX3" fmla="*/ 46898 w 97229"/>
                <a:gd name="connsiteY3" fmla="*/ 275838 h 275837"/>
                <a:gd name="connsiteX4" fmla="*/ 0 w 97229"/>
                <a:gd name="connsiteY4" fmla="*/ 275838 h 275837"/>
                <a:gd name="connsiteX5" fmla="*/ 68035 w 97229"/>
                <a:gd name="connsiteY5" fmla="*/ 52842 h 275837"/>
                <a:gd name="connsiteX6" fmla="*/ 44388 w 97229"/>
                <a:gd name="connsiteY6" fmla="*/ 28007 h 275837"/>
                <a:gd name="connsiteX7" fmla="*/ 72394 w 97229"/>
                <a:gd name="connsiteY7" fmla="*/ 0 h 275837"/>
                <a:gd name="connsiteX8" fmla="*/ 97230 w 97229"/>
                <a:gd name="connsiteY8" fmla="*/ 24836 h 275837"/>
                <a:gd name="connsiteX9" fmla="*/ 68431 w 97229"/>
                <a:gd name="connsiteY9" fmla="*/ 52842 h 275837"/>
                <a:gd name="connsiteX10" fmla="*/ 68035 w 97229"/>
                <a:gd name="connsiteY10" fmla="*/ 52842 h 2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29" h="275837">
                  <a:moveTo>
                    <a:pt x="0" y="275838"/>
                  </a:moveTo>
                  <a:lnTo>
                    <a:pt x="37254" y="80849"/>
                  </a:lnTo>
                  <a:lnTo>
                    <a:pt x="83755" y="80849"/>
                  </a:lnTo>
                  <a:lnTo>
                    <a:pt x="46898" y="275838"/>
                  </a:lnTo>
                  <a:lnTo>
                    <a:pt x="0" y="275838"/>
                  </a:lnTo>
                  <a:close/>
                  <a:moveTo>
                    <a:pt x="68035" y="52842"/>
                  </a:moveTo>
                  <a:cubicBezTo>
                    <a:pt x="54031" y="52842"/>
                    <a:pt x="44388" y="42802"/>
                    <a:pt x="44388" y="28007"/>
                  </a:cubicBezTo>
                  <a:cubicBezTo>
                    <a:pt x="44388" y="11625"/>
                    <a:pt x="57202" y="0"/>
                    <a:pt x="72394" y="0"/>
                  </a:cubicBezTo>
                  <a:cubicBezTo>
                    <a:pt x="87190" y="0"/>
                    <a:pt x="97230" y="10040"/>
                    <a:pt x="97230" y="24836"/>
                  </a:cubicBezTo>
                  <a:cubicBezTo>
                    <a:pt x="96834" y="42010"/>
                    <a:pt x="84019" y="52842"/>
                    <a:pt x="68431" y="52842"/>
                  </a:cubicBezTo>
                  <a:lnTo>
                    <a:pt x="68035" y="52842"/>
                  </a:lnTo>
                  <a:close/>
                </a:path>
              </a:pathLst>
            </a:custGeom>
            <a:grpFill/>
            <a:ln w="131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ACD8601-035F-B069-92C5-B0BB598FBF27}"/>
                </a:ext>
              </a:extLst>
            </p:cNvPr>
            <p:cNvSpPr/>
            <p:nvPr/>
          </p:nvSpPr>
          <p:spPr>
            <a:xfrm>
              <a:off x="10952632" y="473414"/>
              <a:ext cx="193535" cy="277951"/>
            </a:xfrm>
            <a:custGeom>
              <a:avLst/>
              <a:gdLst>
                <a:gd name="connsiteX0" fmla="*/ 16249 w 193535"/>
                <a:gd name="connsiteY0" fmla="*/ 220485 h 277951"/>
                <a:gd name="connsiteX1" fmla="*/ 77150 w 193535"/>
                <a:gd name="connsiteY1" fmla="*/ 237659 h 277951"/>
                <a:gd name="connsiteX2" fmla="*/ 126822 w 193535"/>
                <a:gd name="connsiteY2" fmla="*/ 197631 h 277951"/>
                <a:gd name="connsiteX3" fmla="*/ 89171 w 193535"/>
                <a:gd name="connsiteY3" fmla="*/ 154036 h 277951"/>
                <a:gd name="connsiteX4" fmla="*/ 34215 w 193535"/>
                <a:gd name="connsiteY4" fmla="*/ 83623 h 277951"/>
                <a:gd name="connsiteX5" fmla="*/ 133559 w 193535"/>
                <a:gd name="connsiteY5" fmla="*/ 0 h 277951"/>
                <a:gd name="connsiteX6" fmla="*/ 193535 w 193535"/>
                <a:gd name="connsiteY6" fmla="*/ 13607 h 277951"/>
                <a:gd name="connsiteX7" fmla="*/ 178343 w 193535"/>
                <a:gd name="connsiteY7" fmla="*/ 52050 h 277951"/>
                <a:gd name="connsiteX8" fmla="*/ 129464 w 193535"/>
                <a:gd name="connsiteY8" fmla="*/ 40028 h 277951"/>
                <a:gd name="connsiteX9" fmla="*/ 82962 w 193535"/>
                <a:gd name="connsiteY9" fmla="*/ 75300 h 277951"/>
                <a:gd name="connsiteX10" fmla="*/ 123387 w 193535"/>
                <a:gd name="connsiteY10" fmla="*/ 118896 h 277951"/>
                <a:gd name="connsiteX11" fmla="*/ 175833 w 193535"/>
                <a:gd name="connsiteY11" fmla="*/ 190629 h 277951"/>
                <a:gd name="connsiteX12" fmla="*/ 71733 w 193535"/>
                <a:gd name="connsiteY12" fmla="*/ 277951 h 277951"/>
                <a:gd name="connsiteX13" fmla="*/ 0 w 193535"/>
                <a:gd name="connsiteY13" fmla="*/ 259192 h 277951"/>
                <a:gd name="connsiteX14" fmla="*/ 16249 w 193535"/>
                <a:gd name="connsiteY14" fmla="*/ 220485 h 2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535" h="277951">
                  <a:moveTo>
                    <a:pt x="16249" y="220485"/>
                  </a:moveTo>
                  <a:cubicBezTo>
                    <a:pt x="31838" y="230525"/>
                    <a:pt x="53503" y="237659"/>
                    <a:pt x="77150" y="237659"/>
                  </a:cubicBezTo>
                  <a:cubicBezTo>
                    <a:pt x="103175" y="237659"/>
                    <a:pt x="126822" y="223656"/>
                    <a:pt x="126822" y="197631"/>
                  </a:cubicBezTo>
                  <a:cubicBezTo>
                    <a:pt x="126822" y="180061"/>
                    <a:pt x="115196" y="168039"/>
                    <a:pt x="89171" y="154036"/>
                  </a:cubicBezTo>
                  <a:cubicBezTo>
                    <a:pt x="57862" y="137258"/>
                    <a:pt x="34215" y="115989"/>
                    <a:pt x="34215" y="83623"/>
                  </a:cubicBezTo>
                  <a:cubicBezTo>
                    <a:pt x="34215" y="31970"/>
                    <a:pt x="79131" y="0"/>
                    <a:pt x="133559" y="0"/>
                  </a:cubicBezTo>
                  <a:cubicBezTo>
                    <a:pt x="163547" y="0"/>
                    <a:pt x="182834" y="7266"/>
                    <a:pt x="193535" y="13607"/>
                  </a:cubicBezTo>
                  <a:lnTo>
                    <a:pt x="178343" y="52050"/>
                  </a:lnTo>
                  <a:cubicBezTo>
                    <a:pt x="169492" y="47294"/>
                    <a:pt x="151525" y="39632"/>
                    <a:pt x="129464" y="40028"/>
                  </a:cubicBezTo>
                  <a:cubicBezTo>
                    <a:pt x="99872" y="40028"/>
                    <a:pt x="82962" y="57202"/>
                    <a:pt x="82962" y="75300"/>
                  </a:cubicBezTo>
                  <a:cubicBezTo>
                    <a:pt x="82962" y="93663"/>
                    <a:pt x="98155" y="104892"/>
                    <a:pt x="123387" y="118896"/>
                  </a:cubicBezTo>
                  <a:cubicBezTo>
                    <a:pt x="156281" y="136069"/>
                    <a:pt x="175833" y="157735"/>
                    <a:pt x="175833" y="190629"/>
                  </a:cubicBezTo>
                  <a:cubicBezTo>
                    <a:pt x="175833" y="244661"/>
                    <a:pt x="131842" y="277951"/>
                    <a:pt x="71733" y="277951"/>
                  </a:cubicBezTo>
                  <a:cubicBezTo>
                    <a:pt x="38839" y="277555"/>
                    <a:pt x="12022" y="268308"/>
                    <a:pt x="0" y="259192"/>
                  </a:cubicBezTo>
                  <a:lnTo>
                    <a:pt x="16249" y="220485"/>
                  </a:lnTo>
                  <a:close/>
                </a:path>
              </a:pathLst>
            </a:custGeom>
            <a:grpFill/>
            <a:ln w="131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18AFABE-439D-43B3-FE08-009FEDF8D98F}"/>
                </a:ext>
              </a:extLst>
            </p:cNvPr>
            <p:cNvSpPr/>
            <p:nvPr/>
          </p:nvSpPr>
          <p:spPr>
            <a:xfrm>
              <a:off x="11150791" y="477377"/>
              <a:ext cx="200933" cy="269760"/>
            </a:xfrm>
            <a:custGeom>
              <a:avLst/>
              <a:gdLst>
                <a:gd name="connsiteX0" fmla="*/ 166585 w 200933"/>
                <a:gd name="connsiteY0" fmla="*/ 149676 h 269760"/>
                <a:gd name="connsiteX1" fmla="*/ 69620 w 200933"/>
                <a:gd name="connsiteY1" fmla="*/ 149676 h 269760"/>
                <a:gd name="connsiteX2" fmla="*/ 54428 w 200933"/>
                <a:gd name="connsiteY2" fmla="*/ 230129 h 269760"/>
                <a:gd name="connsiteX3" fmla="*/ 163283 w 200933"/>
                <a:gd name="connsiteY3" fmla="*/ 230129 h 269760"/>
                <a:gd name="connsiteX4" fmla="*/ 155753 w 200933"/>
                <a:gd name="connsiteY4" fmla="*/ 269761 h 269760"/>
                <a:gd name="connsiteX5" fmla="*/ 0 w 200933"/>
                <a:gd name="connsiteY5" fmla="*/ 269761 h 269760"/>
                <a:gd name="connsiteX6" fmla="*/ 51257 w 200933"/>
                <a:gd name="connsiteY6" fmla="*/ 0 h 269760"/>
                <a:gd name="connsiteX7" fmla="*/ 200933 w 200933"/>
                <a:gd name="connsiteY7" fmla="*/ 0 h 269760"/>
                <a:gd name="connsiteX8" fmla="*/ 193403 w 200933"/>
                <a:gd name="connsiteY8" fmla="*/ 39500 h 269760"/>
                <a:gd name="connsiteX9" fmla="*/ 90493 w 200933"/>
                <a:gd name="connsiteY9" fmla="*/ 39500 h 269760"/>
                <a:gd name="connsiteX10" fmla="*/ 76886 w 200933"/>
                <a:gd name="connsiteY10" fmla="*/ 110441 h 269760"/>
                <a:gd name="connsiteX11" fmla="*/ 174116 w 200933"/>
                <a:gd name="connsiteY11" fmla="*/ 11044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3" h="269760">
                  <a:moveTo>
                    <a:pt x="166585" y="149676"/>
                  </a:moveTo>
                  <a:lnTo>
                    <a:pt x="69620" y="149676"/>
                  </a:lnTo>
                  <a:lnTo>
                    <a:pt x="54428" y="230129"/>
                  </a:lnTo>
                  <a:lnTo>
                    <a:pt x="163283" y="230129"/>
                  </a:lnTo>
                  <a:lnTo>
                    <a:pt x="155753" y="269761"/>
                  </a:lnTo>
                  <a:lnTo>
                    <a:pt x="0" y="269761"/>
                  </a:lnTo>
                  <a:lnTo>
                    <a:pt x="51257" y="0"/>
                  </a:lnTo>
                  <a:lnTo>
                    <a:pt x="200933" y="0"/>
                  </a:lnTo>
                  <a:lnTo>
                    <a:pt x="193403" y="39500"/>
                  </a:lnTo>
                  <a:lnTo>
                    <a:pt x="90493" y="39500"/>
                  </a:lnTo>
                  <a:lnTo>
                    <a:pt x="76886" y="110441"/>
                  </a:lnTo>
                  <a:lnTo>
                    <a:pt x="174116" y="110441"/>
                  </a:lnTo>
                  <a:close/>
                </a:path>
              </a:pathLst>
            </a:custGeom>
            <a:grpFill/>
            <a:ln w="131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B773FD2-6F9D-E4DD-19D4-D88841B1EAAD}"/>
                </a:ext>
              </a:extLst>
            </p:cNvPr>
            <p:cNvSpPr/>
            <p:nvPr/>
          </p:nvSpPr>
          <p:spPr>
            <a:xfrm>
              <a:off x="11363878" y="477377"/>
              <a:ext cx="204631" cy="269760"/>
            </a:xfrm>
            <a:custGeom>
              <a:avLst/>
              <a:gdLst>
                <a:gd name="connsiteX0" fmla="*/ 74508 w 204631"/>
                <a:gd name="connsiteY0" fmla="*/ 40821 h 269760"/>
                <a:gd name="connsiteX1" fmla="*/ 0 w 204631"/>
                <a:gd name="connsiteY1" fmla="*/ 40821 h 269760"/>
                <a:gd name="connsiteX2" fmla="*/ 7926 w 204631"/>
                <a:gd name="connsiteY2" fmla="*/ 0 h 269760"/>
                <a:gd name="connsiteX3" fmla="*/ 204632 w 204631"/>
                <a:gd name="connsiteY3" fmla="*/ 0 h 269760"/>
                <a:gd name="connsiteX4" fmla="*/ 196573 w 204631"/>
                <a:gd name="connsiteY4" fmla="*/ 40821 h 269760"/>
                <a:gd name="connsiteX5" fmla="*/ 121273 w 204631"/>
                <a:gd name="connsiteY5" fmla="*/ 40821 h 269760"/>
                <a:gd name="connsiteX6" fmla="*/ 78075 w 204631"/>
                <a:gd name="connsiteY6" fmla="*/ 269761 h 269760"/>
                <a:gd name="connsiteX7" fmla="*/ 31177 w 204631"/>
                <a:gd name="connsiteY7" fmla="*/ 26976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31" h="269760">
                  <a:moveTo>
                    <a:pt x="74508" y="40821"/>
                  </a:moveTo>
                  <a:lnTo>
                    <a:pt x="0" y="40821"/>
                  </a:lnTo>
                  <a:lnTo>
                    <a:pt x="7926" y="0"/>
                  </a:lnTo>
                  <a:lnTo>
                    <a:pt x="204632" y="0"/>
                  </a:lnTo>
                  <a:lnTo>
                    <a:pt x="196573" y="40821"/>
                  </a:lnTo>
                  <a:lnTo>
                    <a:pt x="121273" y="40821"/>
                  </a:lnTo>
                  <a:lnTo>
                    <a:pt x="78075" y="269761"/>
                  </a:lnTo>
                  <a:lnTo>
                    <a:pt x="31177" y="269761"/>
                  </a:lnTo>
                  <a:close/>
                </a:path>
              </a:pathLst>
            </a:custGeom>
            <a:grpFill/>
            <a:ln w="131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5160DD-59D0-5400-9482-920559D3D1C4}"/>
                </a:ext>
              </a:extLst>
            </p:cNvPr>
            <p:cNvSpPr/>
            <p:nvPr/>
          </p:nvSpPr>
          <p:spPr>
            <a:xfrm>
              <a:off x="11493474" y="682274"/>
              <a:ext cx="63807" cy="63807"/>
            </a:xfrm>
            <a:custGeom>
              <a:avLst/>
              <a:gdLst>
                <a:gd name="connsiteX0" fmla="*/ 54428 w 63807"/>
                <a:gd name="connsiteY0" fmla="*/ 54428 h 63807"/>
                <a:gd name="connsiteX1" fmla="*/ 31837 w 63807"/>
                <a:gd name="connsiteY1" fmla="*/ 63807 h 63807"/>
                <a:gd name="connsiteX2" fmla="*/ 9247 w 63807"/>
                <a:gd name="connsiteY2" fmla="*/ 54428 h 63807"/>
                <a:gd name="connsiteX3" fmla="*/ 0 w 63807"/>
                <a:gd name="connsiteY3" fmla="*/ 31838 h 63807"/>
                <a:gd name="connsiteX4" fmla="*/ 9379 w 63807"/>
                <a:gd name="connsiteY4" fmla="*/ 9247 h 63807"/>
                <a:gd name="connsiteX5" fmla="*/ 31837 w 63807"/>
                <a:gd name="connsiteY5" fmla="*/ 0 h 63807"/>
                <a:gd name="connsiteX6" fmla="*/ 54428 w 63807"/>
                <a:gd name="connsiteY6" fmla="*/ 9247 h 63807"/>
                <a:gd name="connsiteX7" fmla="*/ 63807 w 63807"/>
                <a:gd name="connsiteY7" fmla="*/ 31838 h 63807"/>
                <a:gd name="connsiteX8" fmla="*/ 54428 w 63807"/>
                <a:gd name="connsiteY8" fmla="*/ 54428 h 63807"/>
                <a:gd name="connsiteX9" fmla="*/ 12418 w 63807"/>
                <a:gd name="connsiteY9" fmla="*/ 12418 h 63807"/>
                <a:gd name="connsiteX10" fmla="*/ 4359 w 63807"/>
                <a:gd name="connsiteY10" fmla="*/ 31838 h 63807"/>
                <a:gd name="connsiteX11" fmla="*/ 12286 w 63807"/>
                <a:gd name="connsiteY11" fmla="*/ 51389 h 63807"/>
                <a:gd name="connsiteX12" fmla="*/ 31705 w 63807"/>
                <a:gd name="connsiteY12" fmla="*/ 59448 h 63807"/>
                <a:gd name="connsiteX13" fmla="*/ 51125 w 63807"/>
                <a:gd name="connsiteY13" fmla="*/ 51389 h 63807"/>
                <a:gd name="connsiteX14" fmla="*/ 59183 w 63807"/>
                <a:gd name="connsiteY14" fmla="*/ 31838 h 63807"/>
                <a:gd name="connsiteX15" fmla="*/ 51125 w 63807"/>
                <a:gd name="connsiteY15" fmla="*/ 12418 h 63807"/>
                <a:gd name="connsiteX16" fmla="*/ 31705 w 63807"/>
                <a:gd name="connsiteY16" fmla="*/ 4360 h 63807"/>
                <a:gd name="connsiteX17" fmla="*/ 12418 w 63807"/>
                <a:gd name="connsiteY17" fmla="*/ 12418 h 63807"/>
                <a:gd name="connsiteX18" fmla="*/ 31309 w 63807"/>
                <a:gd name="connsiteY18" fmla="*/ 14267 h 63807"/>
                <a:gd name="connsiteX19" fmla="*/ 40953 w 63807"/>
                <a:gd name="connsiteY19" fmla="*/ 15589 h 63807"/>
                <a:gd name="connsiteX20" fmla="*/ 46369 w 63807"/>
                <a:gd name="connsiteY20" fmla="*/ 24440 h 63807"/>
                <a:gd name="connsiteX21" fmla="*/ 42934 w 63807"/>
                <a:gd name="connsiteY21" fmla="*/ 31309 h 63807"/>
                <a:gd name="connsiteX22" fmla="*/ 37914 w 63807"/>
                <a:gd name="connsiteY22" fmla="*/ 33027 h 63807"/>
                <a:gd name="connsiteX23" fmla="*/ 43859 w 63807"/>
                <a:gd name="connsiteY23" fmla="*/ 36461 h 63807"/>
                <a:gd name="connsiteX24" fmla="*/ 45709 w 63807"/>
                <a:gd name="connsiteY24" fmla="*/ 41878 h 63807"/>
                <a:gd name="connsiteX25" fmla="*/ 45709 w 63807"/>
                <a:gd name="connsiteY25" fmla="*/ 44388 h 63807"/>
                <a:gd name="connsiteX26" fmla="*/ 45841 w 63807"/>
                <a:gd name="connsiteY26" fmla="*/ 47030 h 63807"/>
                <a:gd name="connsiteX27" fmla="*/ 46105 w 63807"/>
                <a:gd name="connsiteY27" fmla="*/ 48879 h 63807"/>
                <a:gd name="connsiteX28" fmla="*/ 46369 w 63807"/>
                <a:gd name="connsiteY28" fmla="*/ 49276 h 63807"/>
                <a:gd name="connsiteX29" fmla="*/ 40557 w 63807"/>
                <a:gd name="connsiteY29" fmla="*/ 49276 h 63807"/>
                <a:gd name="connsiteX30" fmla="*/ 40424 w 63807"/>
                <a:gd name="connsiteY30" fmla="*/ 48879 h 63807"/>
                <a:gd name="connsiteX31" fmla="*/ 40424 w 63807"/>
                <a:gd name="connsiteY31" fmla="*/ 48483 h 63807"/>
                <a:gd name="connsiteX32" fmla="*/ 40292 w 63807"/>
                <a:gd name="connsiteY32" fmla="*/ 47426 h 63807"/>
                <a:gd name="connsiteX33" fmla="*/ 40292 w 63807"/>
                <a:gd name="connsiteY33" fmla="*/ 44652 h 63807"/>
                <a:gd name="connsiteX34" fmla="*/ 36990 w 63807"/>
                <a:gd name="connsiteY34" fmla="*/ 36593 h 63807"/>
                <a:gd name="connsiteX35" fmla="*/ 30120 w 63807"/>
                <a:gd name="connsiteY35" fmla="*/ 35537 h 63807"/>
                <a:gd name="connsiteX36" fmla="*/ 25232 w 63807"/>
                <a:gd name="connsiteY36" fmla="*/ 35537 h 63807"/>
                <a:gd name="connsiteX37" fmla="*/ 25232 w 63807"/>
                <a:gd name="connsiteY37" fmla="*/ 49276 h 63807"/>
                <a:gd name="connsiteX38" fmla="*/ 19023 w 63807"/>
                <a:gd name="connsiteY38" fmla="*/ 49276 h 63807"/>
                <a:gd name="connsiteX39" fmla="*/ 19023 w 63807"/>
                <a:gd name="connsiteY39" fmla="*/ 14267 h 63807"/>
                <a:gd name="connsiteX40" fmla="*/ 31309 w 63807"/>
                <a:gd name="connsiteY40" fmla="*/ 14267 h 63807"/>
                <a:gd name="connsiteX41" fmla="*/ 37914 w 63807"/>
                <a:gd name="connsiteY41" fmla="*/ 19684 h 63807"/>
                <a:gd name="connsiteX42" fmla="*/ 30384 w 63807"/>
                <a:gd name="connsiteY42" fmla="*/ 18363 h 63807"/>
                <a:gd name="connsiteX43" fmla="*/ 25100 w 63807"/>
                <a:gd name="connsiteY43" fmla="*/ 18363 h 63807"/>
                <a:gd name="connsiteX44" fmla="*/ 25100 w 63807"/>
                <a:gd name="connsiteY44" fmla="*/ 31045 h 63807"/>
                <a:gd name="connsiteX45" fmla="*/ 30649 w 63807"/>
                <a:gd name="connsiteY45" fmla="*/ 31045 h 63807"/>
                <a:gd name="connsiteX46" fmla="*/ 36593 w 63807"/>
                <a:gd name="connsiteY46" fmla="*/ 30252 h 63807"/>
                <a:gd name="connsiteX47" fmla="*/ 40160 w 63807"/>
                <a:gd name="connsiteY47" fmla="*/ 24836 h 63807"/>
                <a:gd name="connsiteX48" fmla="*/ 37914 w 63807"/>
                <a:gd name="connsiteY48" fmla="*/ 19684 h 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807" h="63807">
                  <a:moveTo>
                    <a:pt x="54428" y="54428"/>
                  </a:moveTo>
                  <a:cubicBezTo>
                    <a:pt x="48219" y="60637"/>
                    <a:pt x="40689" y="63807"/>
                    <a:pt x="31837" y="63807"/>
                  </a:cubicBezTo>
                  <a:cubicBezTo>
                    <a:pt x="22986" y="63807"/>
                    <a:pt x="15456" y="60637"/>
                    <a:pt x="9247" y="54428"/>
                  </a:cubicBezTo>
                  <a:cubicBezTo>
                    <a:pt x="3038" y="48219"/>
                    <a:pt x="0" y="40689"/>
                    <a:pt x="0" y="31838"/>
                  </a:cubicBezTo>
                  <a:cubicBezTo>
                    <a:pt x="0" y="23119"/>
                    <a:pt x="3171" y="15589"/>
                    <a:pt x="9379" y="9247"/>
                  </a:cubicBezTo>
                  <a:cubicBezTo>
                    <a:pt x="15588" y="3038"/>
                    <a:pt x="23119" y="0"/>
                    <a:pt x="31837" y="0"/>
                  </a:cubicBezTo>
                  <a:cubicBezTo>
                    <a:pt x="40689" y="0"/>
                    <a:pt x="48219" y="3171"/>
                    <a:pt x="54428" y="9247"/>
                  </a:cubicBezTo>
                  <a:cubicBezTo>
                    <a:pt x="60637" y="15456"/>
                    <a:pt x="63807" y="22986"/>
                    <a:pt x="63807" y="31838"/>
                  </a:cubicBezTo>
                  <a:cubicBezTo>
                    <a:pt x="63807" y="40689"/>
                    <a:pt x="60769" y="48219"/>
                    <a:pt x="54428" y="54428"/>
                  </a:cubicBezTo>
                  <a:moveTo>
                    <a:pt x="12418" y="12418"/>
                  </a:moveTo>
                  <a:cubicBezTo>
                    <a:pt x="7134" y="17702"/>
                    <a:pt x="4359" y="24308"/>
                    <a:pt x="4359" y="31838"/>
                  </a:cubicBezTo>
                  <a:cubicBezTo>
                    <a:pt x="4359" y="39500"/>
                    <a:pt x="7002" y="45973"/>
                    <a:pt x="12286" y="51389"/>
                  </a:cubicBezTo>
                  <a:cubicBezTo>
                    <a:pt x="17570" y="56806"/>
                    <a:pt x="24043" y="59448"/>
                    <a:pt x="31705" y="59448"/>
                  </a:cubicBezTo>
                  <a:cubicBezTo>
                    <a:pt x="39368" y="59448"/>
                    <a:pt x="45841" y="56806"/>
                    <a:pt x="51125" y="51389"/>
                  </a:cubicBezTo>
                  <a:cubicBezTo>
                    <a:pt x="56409" y="45973"/>
                    <a:pt x="59183" y="39500"/>
                    <a:pt x="59183" y="31838"/>
                  </a:cubicBezTo>
                  <a:cubicBezTo>
                    <a:pt x="59183" y="24308"/>
                    <a:pt x="56541" y="17834"/>
                    <a:pt x="51125" y="12418"/>
                  </a:cubicBezTo>
                  <a:cubicBezTo>
                    <a:pt x="45841" y="7002"/>
                    <a:pt x="39235" y="4360"/>
                    <a:pt x="31705" y="4360"/>
                  </a:cubicBezTo>
                  <a:cubicBezTo>
                    <a:pt x="24308" y="4360"/>
                    <a:pt x="17834" y="7002"/>
                    <a:pt x="12418" y="12418"/>
                  </a:cubicBezTo>
                  <a:moveTo>
                    <a:pt x="31309" y="14267"/>
                  </a:moveTo>
                  <a:cubicBezTo>
                    <a:pt x="35669" y="14267"/>
                    <a:pt x="38839" y="14664"/>
                    <a:pt x="40953" y="15589"/>
                  </a:cubicBezTo>
                  <a:cubicBezTo>
                    <a:pt x="44520" y="17042"/>
                    <a:pt x="46369" y="20080"/>
                    <a:pt x="46369" y="24440"/>
                  </a:cubicBezTo>
                  <a:cubicBezTo>
                    <a:pt x="46369" y="27610"/>
                    <a:pt x="45180" y="29856"/>
                    <a:pt x="42934" y="31309"/>
                  </a:cubicBezTo>
                  <a:cubicBezTo>
                    <a:pt x="41745" y="32102"/>
                    <a:pt x="40028" y="32630"/>
                    <a:pt x="37914" y="33027"/>
                  </a:cubicBezTo>
                  <a:cubicBezTo>
                    <a:pt x="40557" y="33423"/>
                    <a:pt x="42670" y="34612"/>
                    <a:pt x="43859" y="36461"/>
                  </a:cubicBezTo>
                  <a:cubicBezTo>
                    <a:pt x="45180" y="38311"/>
                    <a:pt x="45709" y="40160"/>
                    <a:pt x="45709" y="41878"/>
                  </a:cubicBezTo>
                  <a:lnTo>
                    <a:pt x="45709" y="44388"/>
                  </a:lnTo>
                  <a:cubicBezTo>
                    <a:pt x="45709" y="45180"/>
                    <a:pt x="45709" y="46105"/>
                    <a:pt x="45841" y="47030"/>
                  </a:cubicBezTo>
                  <a:cubicBezTo>
                    <a:pt x="45973" y="47955"/>
                    <a:pt x="45973" y="48615"/>
                    <a:pt x="46105" y="48879"/>
                  </a:cubicBezTo>
                  <a:lnTo>
                    <a:pt x="46369" y="49276"/>
                  </a:lnTo>
                  <a:lnTo>
                    <a:pt x="40557" y="49276"/>
                  </a:lnTo>
                  <a:cubicBezTo>
                    <a:pt x="40557" y="49143"/>
                    <a:pt x="40424" y="49011"/>
                    <a:pt x="40424" y="48879"/>
                  </a:cubicBezTo>
                  <a:cubicBezTo>
                    <a:pt x="40424" y="48747"/>
                    <a:pt x="40424" y="48615"/>
                    <a:pt x="40424" y="48483"/>
                  </a:cubicBezTo>
                  <a:lnTo>
                    <a:pt x="40292" y="47426"/>
                  </a:lnTo>
                  <a:lnTo>
                    <a:pt x="40292" y="44652"/>
                  </a:lnTo>
                  <a:cubicBezTo>
                    <a:pt x="40292" y="40557"/>
                    <a:pt x="39235" y="37914"/>
                    <a:pt x="36990" y="36593"/>
                  </a:cubicBezTo>
                  <a:cubicBezTo>
                    <a:pt x="35669" y="35801"/>
                    <a:pt x="33423" y="35537"/>
                    <a:pt x="30120" y="35537"/>
                  </a:cubicBezTo>
                  <a:lnTo>
                    <a:pt x="25232" y="35537"/>
                  </a:lnTo>
                  <a:lnTo>
                    <a:pt x="25232" y="49276"/>
                  </a:lnTo>
                  <a:lnTo>
                    <a:pt x="19023" y="49276"/>
                  </a:lnTo>
                  <a:lnTo>
                    <a:pt x="19023" y="14267"/>
                  </a:lnTo>
                  <a:lnTo>
                    <a:pt x="31309" y="14267"/>
                  </a:lnTo>
                  <a:close/>
                  <a:moveTo>
                    <a:pt x="37914" y="19684"/>
                  </a:moveTo>
                  <a:cubicBezTo>
                    <a:pt x="36329" y="18759"/>
                    <a:pt x="33819" y="18363"/>
                    <a:pt x="30384" y="18363"/>
                  </a:cubicBezTo>
                  <a:lnTo>
                    <a:pt x="25100" y="18363"/>
                  </a:lnTo>
                  <a:lnTo>
                    <a:pt x="25100" y="31045"/>
                  </a:lnTo>
                  <a:lnTo>
                    <a:pt x="30649" y="31045"/>
                  </a:lnTo>
                  <a:cubicBezTo>
                    <a:pt x="33291" y="31045"/>
                    <a:pt x="35272" y="30781"/>
                    <a:pt x="36593" y="30252"/>
                  </a:cubicBezTo>
                  <a:cubicBezTo>
                    <a:pt x="38971" y="29328"/>
                    <a:pt x="40160" y="27478"/>
                    <a:pt x="40160" y="24836"/>
                  </a:cubicBezTo>
                  <a:cubicBezTo>
                    <a:pt x="40292" y="22326"/>
                    <a:pt x="39500" y="20609"/>
                    <a:pt x="37914" y="19684"/>
                  </a:cubicBezTo>
                </a:path>
              </a:pathLst>
            </a:custGeom>
            <a:grpFill/>
            <a:ln w="1313" cap="flat">
              <a:noFill/>
              <a:prstDash val="solid"/>
              <a:miter/>
            </a:ln>
          </p:spPr>
          <p:txBody>
            <a:bodyPr rtlCol="0" anchor="ctr"/>
            <a:lstStyle/>
            <a:p>
              <a:endParaRPr lang="en-GB"/>
            </a:p>
          </p:txBody>
        </p:sp>
      </p:grpSp>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accent2"/>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7171888" cy="3349839"/>
          </a:xfrm>
          <a:prstGeom prst="rect">
            <a:avLst/>
          </a:prstGeom>
        </p:spPr>
        <p:txBody>
          <a:bodyPr lIns="0" tIns="0" rIns="0" bIns="0"/>
          <a:lstStyle>
            <a:lvl1pPr marL="0" indent="0">
              <a:lnSpc>
                <a:spcPct val="110000"/>
              </a:lnSpc>
              <a:spcAft>
                <a:spcPts val="800"/>
              </a:spcAft>
              <a:buFont typeface="Arial" panose="020B0604020202020204" pitchFamily="34" charset="0"/>
              <a:buNone/>
              <a:defRPr>
                <a:solidFill>
                  <a:schemeClr val="bg1"/>
                </a:solidFill>
                <a:latin typeface="Myriad Pro" panose="020B0503030403020204" pitchFamily="34" charset="0"/>
              </a:defRPr>
            </a:lvl1pPr>
            <a:lvl2pPr marL="8001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2pPr>
            <a:lvl3pPr marL="12573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3pPr>
            <a:lvl4pPr marL="1657350" indent="-28575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Graphic 86">
            <a:extLst>
              <a:ext uri="{FF2B5EF4-FFF2-40B4-BE49-F238E27FC236}">
                <a16:creationId xmlns:a16="http://schemas.microsoft.com/office/drawing/2014/main" id="{80E34E19-58EB-D84F-ECD3-962841CCF5EF}"/>
              </a:ext>
            </a:extLst>
          </p:cNvPr>
          <p:cNvSpPr/>
          <p:nvPr userDrawn="1"/>
        </p:nvSpPr>
        <p:spPr>
          <a:xfrm>
            <a:off x="0" y="582114"/>
            <a:ext cx="1212405" cy="953520"/>
          </a:xfrm>
          <a:custGeom>
            <a:avLst/>
            <a:gdLst>
              <a:gd name="connsiteX0" fmla="*/ 212884 w 585692"/>
              <a:gd name="connsiteY0" fmla="*/ 460629 h 460629"/>
              <a:gd name="connsiteX1" fmla="*/ 0 w 585692"/>
              <a:gd name="connsiteY1" fmla="*/ 460629 h 460629"/>
              <a:gd name="connsiteX2" fmla="*/ 0 w 585692"/>
              <a:gd name="connsiteY2" fmla="*/ 308324 h 460629"/>
              <a:gd name="connsiteX3" fmla="*/ 16288 w 585692"/>
              <a:gd name="connsiteY3" fmla="*/ 162497 h 460629"/>
              <a:gd name="connsiteX4" fmla="*/ 76486 w 585692"/>
              <a:gd name="connsiteY4" fmla="*/ 66675 h 460629"/>
              <a:gd name="connsiteX5" fmla="*/ 188690 w 585692"/>
              <a:gd name="connsiteY5" fmla="*/ 0 h 460629"/>
              <a:gd name="connsiteX6" fmla="*/ 230410 w 585692"/>
              <a:gd name="connsiteY6" fmla="*/ 87916 h 460629"/>
              <a:gd name="connsiteX7" fmla="*/ 139160 w 585692"/>
              <a:gd name="connsiteY7" fmla="*/ 146971 h 460629"/>
              <a:gd name="connsiteX8" fmla="*/ 110014 w 585692"/>
              <a:gd name="connsiteY8" fmla="*/ 247745 h 460629"/>
              <a:gd name="connsiteX9" fmla="*/ 213074 w 585692"/>
              <a:gd name="connsiteY9" fmla="*/ 247745 h 460629"/>
              <a:gd name="connsiteX10" fmla="*/ 213074 w 585692"/>
              <a:gd name="connsiteY10" fmla="*/ 460629 h 460629"/>
              <a:gd name="connsiteX11" fmla="*/ 568262 w 585692"/>
              <a:gd name="connsiteY11" fmla="*/ 460629 h 460629"/>
              <a:gd name="connsiteX12" fmla="*/ 355378 w 585692"/>
              <a:gd name="connsiteY12" fmla="*/ 460629 h 460629"/>
              <a:gd name="connsiteX13" fmla="*/ 355378 w 585692"/>
              <a:gd name="connsiteY13" fmla="*/ 308324 h 460629"/>
              <a:gd name="connsiteX14" fmla="*/ 371666 w 585692"/>
              <a:gd name="connsiteY14" fmla="*/ 162116 h 460629"/>
              <a:gd name="connsiteX15" fmla="*/ 432245 w 585692"/>
              <a:gd name="connsiteY15" fmla="*/ 66675 h 460629"/>
              <a:gd name="connsiteX16" fmla="*/ 543973 w 585692"/>
              <a:gd name="connsiteY16" fmla="*/ 0 h 460629"/>
              <a:gd name="connsiteX17" fmla="*/ 585692 w 585692"/>
              <a:gd name="connsiteY17" fmla="*/ 87916 h 460629"/>
              <a:gd name="connsiteX18" fmla="*/ 494443 w 585692"/>
              <a:gd name="connsiteY18" fmla="*/ 146971 h 460629"/>
              <a:gd name="connsiteX19" fmla="*/ 465296 w 585692"/>
              <a:gd name="connsiteY19" fmla="*/ 247745 h 460629"/>
              <a:gd name="connsiteX20" fmla="*/ 568357 w 585692"/>
              <a:gd name="connsiteY20" fmla="*/ 247745 h 460629"/>
              <a:gd name="connsiteX21" fmla="*/ 568357 w 585692"/>
              <a:gd name="connsiteY21" fmla="*/ 460629 h 46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692" h="460629">
                <a:moveTo>
                  <a:pt x="212884" y="460629"/>
                </a:moveTo>
                <a:lnTo>
                  <a:pt x="0" y="460629"/>
                </a:lnTo>
                <a:lnTo>
                  <a:pt x="0" y="308324"/>
                </a:lnTo>
                <a:cubicBezTo>
                  <a:pt x="0" y="246698"/>
                  <a:pt x="5429" y="198120"/>
                  <a:pt x="16288" y="162497"/>
                </a:cubicBezTo>
                <a:cubicBezTo>
                  <a:pt x="27146" y="126873"/>
                  <a:pt x="47244" y="94964"/>
                  <a:pt x="76486" y="66675"/>
                </a:cubicBezTo>
                <a:cubicBezTo>
                  <a:pt x="105823" y="38386"/>
                  <a:pt x="143161" y="16193"/>
                  <a:pt x="188690" y="0"/>
                </a:cubicBezTo>
                <a:lnTo>
                  <a:pt x="230410" y="87916"/>
                </a:lnTo>
                <a:cubicBezTo>
                  <a:pt x="188024" y="102108"/>
                  <a:pt x="157544" y="121730"/>
                  <a:pt x="139160" y="146971"/>
                </a:cubicBezTo>
                <a:cubicBezTo>
                  <a:pt x="120682" y="172212"/>
                  <a:pt x="110966" y="205835"/>
                  <a:pt x="110014" y="247745"/>
                </a:cubicBezTo>
                <a:lnTo>
                  <a:pt x="213074" y="247745"/>
                </a:lnTo>
                <a:lnTo>
                  <a:pt x="213074" y="460629"/>
                </a:lnTo>
                <a:close/>
                <a:moveTo>
                  <a:pt x="568262" y="460629"/>
                </a:moveTo>
                <a:lnTo>
                  <a:pt x="355378" y="460629"/>
                </a:lnTo>
                <a:lnTo>
                  <a:pt x="355378" y="308324"/>
                </a:lnTo>
                <a:cubicBezTo>
                  <a:pt x="355378" y="246221"/>
                  <a:pt x="360807" y="197453"/>
                  <a:pt x="371666" y="162116"/>
                </a:cubicBezTo>
                <a:cubicBezTo>
                  <a:pt x="382524" y="126778"/>
                  <a:pt x="402717" y="94964"/>
                  <a:pt x="432245" y="66675"/>
                </a:cubicBezTo>
                <a:cubicBezTo>
                  <a:pt x="461772" y="38386"/>
                  <a:pt x="499015" y="16193"/>
                  <a:pt x="543973" y="0"/>
                </a:cubicBezTo>
                <a:lnTo>
                  <a:pt x="585692" y="87916"/>
                </a:lnTo>
                <a:cubicBezTo>
                  <a:pt x="543306" y="102108"/>
                  <a:pt x="512826" y="121730"/>
                  <a:pt x="494443" y="146971"/>
                </a:cubicBezTo>
                <a:cubicBezTo>
                  <a:pt x="475964" y="172212"/>
                  <a:pt x="466249" y="205835"/>
                  <a:pt x="465296" y="247745"/>
                </a:cubicBezTo>
                <a:lnTo>
                  <a:pt x="568357" y="247745"/>
                </a:lnTo>
                <a:lnTo>
                  <a:pt x="568357" y="460629"/>
                </a:lnTo>
                <a:close/>
              </a:path>
            </a:pathLst>
          </a:custGeom>
          <a:solidFill>
            <a:schemeClr val="bg1"/>
          </a:solidFill>
          <a:ln w="9525" cap="flat">
            <a:noFill/>
            <a:prstDash val="solid"/>
            <a:miter/>
          </a:ln>
        </p:spPr>
        <p:txBody>
          <a:bodyPr rtlCol="0" anchor="ctr"/>
          <a:lstStyle/>
          <a:p>
            <a:endParaRPr lang="en-GB"/>
          </a:p>
        </p:txBody>
      </p:sp>
      <p:sp>
        <p:nvSpPr>
          <p:cNvPr id="8" name="Graphic 89">
            <a:extLst>
              <a:ext uri="{FF2B5EF4-FFF2-40B4-BE49-F238E27FC236}">
                <a16:creationId xmlns:a16="http://schemas.microsoft.com/office/drawing/2014/main" id="{47D85FDB-93A4-562B-1E1A-4B6E4E93CDDE}"/>
              </a:ext>
            </a:extLst>
          </p:cNvPr>
          <p:cNvSpPr/>
          <p:nvPr userDrawn="1"/>
        </p:nvSpPr>
        <p:spPr>
          <a:xfrm>
            <a:off x="7388017" y="4591214"/>
            <a:ext cx="1198771" cy="940834"/>
          </a:xfrm>
          <a:custGeom>
            <a:avLst/>
            <a:gdLst>
              <a:gd name="connsiteX0" fmla="*/ 17431 w 587883"/>
              <a:gd name="connsiteY0" fmla="*/ 0 h 461390"/>
              <a:gd name="connsiteX1" fmla="*/ 230315 w 587883"/>
              <a:gd name="connsiteY1" fmla="*/ 0 h 461390"/>
              <a:gd name="connsiteX2" fmla="*/ 230315 w 587883"/>
              <a:gd name="connsiteY2" fmla="*/ 153067 h 461390"/>
              <a:gd name="connsiteX3" fmla="*/ 214408 w 587883"/>
              <a:gd name="connsiteY3" fmla="*/ 298514 h 461390"/>
              <a:gd name="connsiteX4" fmla="*/ 154210 w 587883"/>
              <a:gd name="connsiteY4" fmla="*/ 394335 h 461390"/>
              <a:gd name="connsiteX5" fmla="*/ 41720 w 587883"/>
              <a:gd name="connsiteY5" fmla="*/ 461391 h 461390"/>
              <a:gd name="connsiteX6" fmla="*/ 0 w 587883"/>
              <a:gd name="connsiteY6" fmla="*/ 372809 h 461390"/>
              <a:gd name="connsiteX7" fmla="*/ 91631 w 587883"/>
              <a:gd name="connsiteY7" fmla="*/ 313754 h 461390"/>
              <a:gd name="connsiteX8" fmla="*/ 120396 w 587883"/>
              <a:gd name="connsiteY8" fmla="*/ 212979 h 461390"/>
              <a:gd name="connsiteX9" fmla="*/ 17431 w 587883"/>
              <a:gd name="connsiteY9" fmla="*/ 212979 h 461390"/>
              <a:gd name="connsiteX10" fmla="*/ 17431 w 587883"/>
              <a:gd name="connsiteY10" fmla="*/ 0 h 461390"/>
              <a:gd name="connsiteX11" fmla="*/ 374999 w 587883"/>
              <a:gd name="connsiteY11" fmla="*/ 0 h 461390"/>
              <a:gd name="connsiteX12" fmla="*/ 587883 w 587883"/>
              <a:gd name="connsiteY12" fmla="*/ 0 h 461390"/>
              <a:gd name="connsiteX13" fmla="*/ 587883 w 587883"/>
              <a:gd name="connsiteY13" fmla="*/ 153067 h 461390"/>
              <a:gd name="connsiteX14" fmla="*/ 571595 w 587883"/>
              <a:gd name="connsiteY14" fmla="*/ 298514 h 461390"/>
              <a:gd name="connsiteX15" fmla="*/ 511016 w 587883"/>
              <a:gd name="connsiteY15" fmla="*/ 394335 h 461390"/>
              <a:gd name="connsiteX16" fmla="*/ 399288 w 587883"/>
              <a:gd name="connsiteY16" fmla="*/ 461391 h 461390"/>
              <a:gd name="connsiteX17" fmla="*/ 357569 w 587883"/>
              <a:gd name="connsiteY17" fmla="*/ 372713 h 461390"/>
              <a:gd name="connsiteX18" fmla="*/ 448818 w 587883"/>
              <a:gd name="connsiteY18" fmla="*/ 313658 h 461390"/>
              <a:gd name="connsiteX19" fmla="*/ 477203 w 587883"/>
              <a:gd name="connsiteY19" fmla="*/ 212884 h 461390"/>
              <a:gd name="connsiteX20" fmla="*/ 374904 w 587883"/>
              <a:gd name="connsiteY20" fmla="*/ 212884 h 461390"/>
              <a:gd name="connsiteX21" fmla="*/ 374904 w 587883"/>
              <a:gd name="connsiteY21" fmla="*/ 0 h 46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83" h="461390">
                <a:moveTo>
                  <a:pt x="17431" y="0"/>
                </a:moveTo>
                <a:lnTo>
                  <a:pt x="230315" y="0"/>
                </a:lnTo>
                <a:lnTo>
                  <a:pt x="230315" y="153067"/>
                </a:lnTo>
                <a:cubicBezTo>
                  <a:pt x="230315" y="214694"/>
                  <a:pt x="224981" y="263176"/>
                  <a:pt x="214408" y="298514"/>
                </a:cubicBezTo>
                <a:cubicBezTo>
                  <a:pt x="203835" y="333851"/>
                  <a:pt x="183737" y="365855"/>
                  <a:pt x="154210" y="394335"/>
                </a:cubicBezTo>
                <a:cubicBezTo>
                  <a:pt x="124682" y="422910"/>
                  <a:pt x="87154" y="445199"/>
                  <a:pt x="41720" y="461391"/>
                </a:cubicBezTo>
                <a:lnTo>
                  <a:pt x="0" y="372809"/>
                </a:lnTo>
                <a:cubicBezTo>
                  <a:pt x="42958" y="358712"/>
                  <a:pt x="73533" y="338995"/>
                  <a:pt x="91631" y="313754"/>
                </a:cubicBezTo>
                <a:cubicBezTo>
                  <a:pt x="109823" y="288512"/>
                  <a:pt x="119444" y="254889"/>
                  <a:pt x="120396" y="212979"/>
                </a:cubicBezTo>
                <a:lnTo>
                  <a:pt x="17431" y="212979"/>
                </a:lnTo>
                <a:lnTo>
                  <a:pt x="17431" y="0"/>
                </a:lnTo>
                <a:close/>
                <a:moveTo>
                  <a:pt x="374999" y="0"/>
                </a:moveTo>
                <a:lnTo>
                  <a:pt x="587883" y="0"/>
                </a:lnTo>
                <a:lnTo>
                  <a:pt x="587883" y="153067"/>
                </a:lnTo>
                <a:cubicBezTo>
                  <a:pt x="587883" y="214694"/>
                  <a:pt x="582454" y="263176"/>
                  <a:pt x="571595" y="298514"/>
                </a:cubicBezTo>
                <a:cubicBezTo>
                  <a:pt x="560737" y="333851"/>
                  <a:pt x="540544" y="365855"/>
                  <a:pt x="511016" y="394335"/>
                </a:cubicBezTo>
                <a:cubicBezTo>
                  <a:pt x="481489" y="422910"/>
                  <a:pt x="444246" y="445199"/>
                  <a:pt x="399288" y="461391"/>
                </a:cubicBezTo>
                <a:lnTo>
                  <a:pt x="357569" y="372713"/>
                </a:lnTo>
                <a:cubicBezTo>
                  <a:pt x="399955" y="358616"/>
                  <a:pt x="430435" y="338900"/>
                  <a:pt x="448818" y="313658"/>
                </a:cubicBezTo>
                <a:cubicBezTo>
                  <a:pt x="467297" y="288417"/>
                  <a:pt x="476726" y="254794"/>
                  <a:pt x="477203" y="212884"/>
                </a:cubicBezTo>
                <a:lnTo>
                  <a:pt x="374904" y="212884"/>
                </a:lnTo>
                <a:lnTo>
                  <a:pt x="374904" y="0"/>
                </a:lnTo>
                <a:close/>
              </a:path>
            </a:pathLst>
          </a:custGeom>
          <a:solidFill>
            <a:schemeClr val="bg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82507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chre Fill with Image (Flipped)">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D1B5AF4E-8352-90B4-7535-5CF603380479}"/>
              </a:ext>
            </a:extLst>
          </p:cNvPr>
          <p:cNvSpPr>
            <a:spLocks noGrp="1"/>
          </p:cNvSpPr>
          <p:nvPr>
            <p:ph type="pic" sz="quarter" idx="13"/>
          </p:nvPr>
        </p:nvSpPr>
        <p:spPr>
          <a:xfrm>
            <a:off x="0"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dirty="0"/>
              <a:t>Click icon to add picture</a:t>
            </a:r>
            <a:endParaRPr lang="en-GB" dirty="0"/>
          </a:p>
        </p:txBody>
      </p:sp>
      <p:sp>
        <p:nvSpPr>
          <p:cNvPr id="2" name="Rectangle 1">
            <a:extLst>
              <a:ext uri="{FF2B5EF4-FFF2-40B4-BE49-F238E27FC236}">
                <a16:creationId xmlns:a16="http://schemas.microsoft.com/office/drawing/2014/main" id="{DFB7EEA3-021E-244E-6850-27C92CA143DB}"/>
              </a:ext>
            </a:extLst>
          </p:cNvPr>
          <p:cNvSpPr/>
          <p:nvPr userDrawn="1"/>
        </p:nvSpPr>
        <p:spPr>
          <a:xfrm flipH="1">
            <a:off x="3605211" y="0"/>
            <a:ext cx="8586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3911906" y="365127"/>
            <a:ext cx="7159734"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p>
        </p:txBody>
      </p:sp>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3911905"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3911905" y="1415107"/>
            <a:ext cx="7171888" cy="3349839"/>
          </a:xfrm>
          <a:prstGeom prst="rect">
            <a:avLst/>
          </a:prstGeom>
        </p:spPr>
        <p:txBody>
          <a:bodyPr lIns="0" tIns="0" rIns="0" bIns="0"/>
          <a:lstStyle>
            <a:lvl1pPr marL="0" indent="0">
              <a:lnSpc>
                <a:spcPct val="110000"/>
              </a:lnSpc>
              <a:spcAft>
                <a:spcPts val="800"/>
              </a:spcAft>
              <a:buFont typeface="Arial" panose="020B0604020202020204" pitchFamily="34" charset="0"/>
              <a:buNone/>
              <a:defRPr>
                <a:solidFill>
                  <a:schemeClr val="bg1"/>
                </a:solidFill>
                <a:latin typeface="Myriad Pro" panose="020B0503030403020204" pitchFamily="34" charset="0"/>
              </a:defRPr>
            </a:lvl1pPr>
            <a:lvl2pPr marL="8001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2pPr>
            <a:lvl3pPr marL="12573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3pPr>
            <a:lvl4pPr marL="1657350" indent="-28575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Graphic 6">
            <a:extLst>
              <a:ext uri="{FF2B5EF4-FFF2-40B4-BE49-F238E27FC236}">
                <a16:creationId xmlns:a16="http://schemas.microsoft.com/office/drawing/2014/main" id="{D41FA5AE-8B38-BFD0-BC00-CC5ED8DD53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1220810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D1B5AF4E-8352-90B4-7535-5CF603380479}"/>
              </a:ext>
            </a:extLst>
          </p:cNvPr>
          <p:cNvSpPr>
            <a:spLocks noGrp="1"/>
          </p:cNvSpPr>
          <p:nvPr>
            <p:ph type="pic" sz="quarter" idx="13"/>
          </p:nvPr>
        </p:nvSpPr>
        <p:spPr>
          <a:xfrm>
            <a:off x="8586788"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a:t>Click icon to add picture</a:t>
            </a:r>
            <a:endParaRPr lang="en-GB"/>
          </a:p>
        </p:txBody>
      </p:sp>
      <p:sp>
        <p:nvSpPr>
          <p:cNvPr id="2" name="Rectangle 1">
            <a:extLst>
              <a:ext uri="{FF2B5EF4-FFF2-40B4-BE49-F238E27FC236}">
                <a16:creationId xmlns:a16="http://schemas.microsoft.com/office/drawing/2014/main" id="{DFB7EEA3-021E-244E-6850-27C92CA143DB}"/>
              </a:ext>
            </a:extLst>
          </p:cNvPr>
          <p:cNvSpPr/>
          <p:nvPr userDrawn="1"/>
        </p:nvSpPr>
        <p:spPr>
          <a:xfrm flipH="1">
            <a:off x="0" y="0"/>
            <a:ext cx="85867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grpSp>
        <p:nvGrpSpPr>
          <p:cNvPr id="16" name="Group 15">
            <a:extLst>
              <a:ext uri="{FF2B5EF4-FFF2-40B4-BE49-F238E27FC236}">
                <a16:creationId xmlns:a16="http://schemas.microsoft.com/office/drawing/2014/main" id="{AC545754-62C8-4F9B-377F-78E327AEB6D6}"/>
              </a:ext>
            </a:extLst>
          </p:cNvPr>
          <p:cNvGrpSpPr/>
          <p:nvPr userDrawn="1"/>
        </p:nvGrpSpPr>
        <p:grpSpPr>
          <a:xfrm>
            <a:off x="7178972" y="6352840"/>
            <a:ext cx="948915" cy="280064"/>
            <a:chOff x="10619594" y="471301"/>
            <a:chExt cx="948915" cy="280064"/>
          </a:xfrm>
          <a:solidFill>
            <a:schemeClr val="bg1"/>
          </a:solidFill>
        </p:grpSpPr>
        <p:sp>
          <p:nvSpPr>
            <p:cNvPr id="9" name="Freeform: Shape 8">
              <a:extLst>
                <a:ext uri="{FF2B5EF4-FFF2-40B4-BE49-F238E27FC236}">
                  <a16:creationId xmlns:a16="http://schemas.microsoft.com/office/drawing/2014/main" id="{A3E809C2-FC56-488E-4FD5-3784481A793E}"/>
                </a:ext>
              </a:extLst>
            </p:cNvPr>
            <p:cNvSpPr/>
            <p:nvPr/>
          </p:nvSpPr>
          <p:spPr>
            <a:xfrm>
              <a:off x="10619594" y="477245"/>
              <a:ext cx="254303" cy="269892"/>
            </a:xfrm>
            <a:custGeom>
              <a:avLst/>
              <a:gdLst>
                <a:gd name="connsiteX0" fmla="*/ 97758 w 254303"/>
                <a:gd name="connsiteY0" fmla="*/ 0 h 269892"/>
                <a:gd name="connsiteX1" fmla="*/ 76886 w 254303"/>
                <a:gd name="connsiteY1" fmla="*/ 108988 h 269892"/>
                <a:gd name="connsiteX2" fmla="*/ 186533 w 254303"/>
                <a:gd name="connsiteY2" fmla="*/ 108988 h 269892"/>
                <a:gd name="connsiteX3" fmla="*/ 207406 w 254303"/>
                <a:gd name="connsiteY3" fmla="*/ 0 h 269892"/>
                <a:gd name="connsiteX4" fmla="*/ 254304 w 254303"/>
                <a:gd name="connsiteY4" fmla="*/ 0 h 269892"/>
                <a:gd name="connsiteX5" fmla="*/ 203047 w 254303"/>
                <a:gd name="connsiteY5" fmla="*/ 269893 h 269892"/>
                <a:gd name="connsiteX6" fmla="*/ 156149 w 254303"/>
                <a:gd name="connsiteY6" fmla="*/ 269893 h 269892"/>
                <a:gd name="connsiteX7" fmla="*/ 179003 w 254303"/>
                <a:gd name="connsiteY7" fmla="*/ 150205 h 269892"/>
                <a:gd name="connsiteX8" fmla="*/ 69223 w 254303"/>
                <a:gd name="connsiteY8" fmla="*/ 150205 h 269892"/>
                <a:gd name="connsiteX9" fmla="*/ 46501 w 254303"/>
                <a:gd name="connsiteY9" fmla="*/ 269893 h 269892"/>
                <a:gd name="connsiteX10" fmla="*/ 0 w 254303"/>
                <a:gd name="connsiteY10" fmla="*/ 269893 h 269892"/>
                <a:gd name="connsiteX11" fmla="*/ 51257 w 254303"/>
                <a:gd name="connsiteY11" fmla="*/ 0 h 26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303" h="269892">
                  <a:moveTo>
                    <a:pt x="97758" y="0"/>
                  </a:moveTo>
                  <a:lnTo>
                    <a:pt x="76886" y="108988"/>
                  </a:lnTo>
                  <a:lnTo>
                    <a:pt x="186533" y="108988"/>
                  </a:lnTo>
                  <a:lnTo>
                    <a:pt x="207406" y="0"/>
                  </a:lnTo>
                  <a:lnTo>
                    <a:pt x="254304" y="0"/>
                  </a:lnTo>
                  <a:lnTo>
                    <a:pt x="203047" y="269893"/>
                  </a:lnTo>
                  <a:lnTo>
                    <a:pt x="156149" y="269893"/>
                  </a:lnTo>
                  <a:lnTo>
                    <a:pt x="179003" y="150205"/>
                  </a:lnTo>
                  <a:lnTo>
                    <a:pt x="69223" y="150205"/>
                  </a:lnTo>
                  <a:lnTo>
                    <a:pt x="46501" y="269893"/>
                  </a:lnTo>
                  <a:lnTo>
                    <a:pt x="0" y="269893"/>
                  </a:lnTo>
                  <a:lnTo>
                    <a:pt x="51257" y="0"/>
                  </a:lnTo>
                  <a:close/>
                </a:path>
              </a:pathLst>
            </a:custGeom>
            <a:grpFill/>
            <a:ln w="131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AE888A7-D885-E062-0512-780675D0D282}"/>
                </a:ext>
              </a:extLst>
            </p:cNvPr>
            <p:cNvSpPr/>
            <p:nvPr/>
          </p:nvSpPr>
          <p:spPr>
            <a:xfrm>
              <a:off x="10866367" y="471301"/>
              <a:ext cx="97229" cy="275837"/>
            </a:xfrm>
            <a:custGeom>
              <a:avLst/>
              <a:gdLst>
                <a:gd name="connsiteX0" fmla="*/ 0 w 97229"/>
                <a:gd name="connsiteY0" fmla="*/ 275838 h 275837"/>
                <a:gd name="connsiteX1" fmla="*/ 37254 w 97229"/>
                <a:gd name="connsiteY1" fmla="*/ 80849 h 275837"/>
                <a:gd name="connsiteX2" fmla="*/ 83755 w 97229"/>
                <a:gd name="connsiteY2" fmla="*/ 80849 h 275837"/>
                <a:gd name="connsiteX3" fmla="*/ 46898 w 97229"/>
                <a:gd name="connsiteY3" fmla="*/ 275838 h 275837"/>
                <a:gd name="connsiteX4" fmla="*/ 0 w 97229"/>
                <a:gd name="connsiteY4" fmla="*/ 275838 h 275837"/>
                <a:gd name="connsiteX5" fmla="*/ 68035 w 97229"/>
                <a:gd name="connsiteY5" fmla="*/ 52842 h 275837"/>
                <a:gd name="connsiteX6" fmla="*/ 44388 w 97229"/>
                <a:gd name="connsiteY6" fmla="*/ 28007 h 275837"/>
                <a:gd name="connsiteX7" fmla="*/ 72394 w 97229"/>
                <a:gd name="connsiteY7" fmla="*/ 0 h 275837"/>
                <a:gd name="connsiteX8" fmla="*/ 97230 w 97229"/>
                <a:gd name="connsiteY8" fmla="*/ 24836 h 275837"/>
                <a:gd name="connsiteX9" fmla="*/ 68431 w 97229"/>
                <a:gd name="connsiteY9" fmla="*/ 52842 h 275837"/>
                <a:gd name="connsiteX10" fmla="*/ 68035 w 97229"/>
                <a:gd name="connsiteY10" fmla="*/ 52842 h 2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29" h="275837">
                  <a:moveTo>
                    <a:pt x="0" y="275838"/>
                  </a:moveTo>
                  <a:lnTo>
                    <a:pt x="37254" y="80849"/>
                  </a:lnTo>
                  <a:lnTo>
                    <a:pt x="83755" y="80849"/>
                  </a:lnTo>
                  <a:lnTo>
                    <a:pt x="46898" y="275838"/>
                  </a:lnTo>
                  <a:lnTo>
                    <a:pt x="0" y="275838"/>
                  </a:lnTo>
                  <a:close/>
                  <a:moveTo>
                    <a:pt x="68035" y="52842"/>
                  </a:moveTo>
                  <a:cubicBezTo>
                    <a:pt x="54031" y="52842"/>
                    <a:pt x="44388" y="42802"/>
                    <a:pt x="44388" y="28007"/>
                  </a:cubicBezTo>
                  <a:cubicBezTo>
                    <a:pt x="44388" y="11625"/>
                    <a:pt x="57202" y="0"/>
                    <a:pt x="72394" y="0"/>
                  </a:cubicBezTo>
                  <a:cubicBezTo>
                    <a:pt x="87190" y="0"/>
                    <a:pt x="97230" y="10040"/>
                    <a:pt x="97230" y="24836"/>
                  </a:cubicBezTo>
                  <a:cubicBezTo>
                    <a:pt x="96834" y="42010"/>
                    <a:pt x="84019" y="52842"/>
                    <a:pt x="68431" y="52842"/>
                  </a:cubicBezTo>
                  <a:lnTo>
                    <a:pt x="68035" y="52842"/>
                  </a:lnTo>
                  <a:close/>
                </a:path>
              </a:pathLst>
            </a:custGeom>
            <a:grpFill/>
            <a:ln w="131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ACD8601-035F-B069-92C5-B0BB598FBF27}"/>
                </a:ext>
              </a:extLst>
            </p:cNvPr>
            <p:cNvSpPr/>
            <p:nvPr/>
          </p:nvSpPr>
          <p:spPr>
            <a:xfrm>
              <a:off x="10952632" y="473414"/>
              <a:ext cx="193535" cy="277951"/>
            </a:xfrm>
            <a:custGeom>
              <a:avLst/>
              <a:gdLst>
                <a:gd name="connsiteX0" fmla="*/ 16249 w 193535"/>
                <a:gd name="connsiteY0" fmla="*/ 220485 h 277951"/>
                <a:gd name="connsiteX1" fmla="*/ 77150 w 193535"/>
                <a:gd name="connsiteY1" fmla="*/ 237659 h 277951"/>
                <a:gd name="connsiteX2" fmla="*/ 126822 w 193535"/>
                <a:gd name="connsiteY2" fmla="*/ 197631 h 277951"/>
                <a:gd name="connsiteX3" fmla="*/ 89171 w 193535"/>
                <a:gd name="connsiteY3" fmla="*/ 154036 h 277951"/>
                <a:gd name="connsiteX4" fmla="*/ 34215 w 193535"/>
                <a:gd name="connsiteY4" fmla="*/ 83623 h 277951"/>
                <a:gd name="connsiteX5" fmla="*/ 133559 w 193535"/>
                <a:gd name="connsiteY5" fmla="*/ 0 h 277951"/>
                <a:gd name="connsiteX6" fmla="*/ 193535 w 193535"/>
                <a:gd name="connsiteY6" fmla="*/ 13607 h 277951"/>
                <a:gd name="connsiteX7" fmla="*/ 178343 w 193535"/>
                <a:gd name="connsiteY7" fmla="*/ 52050 h 277951"/>
                <a:gd name="connsiteX8" fmla="*/ 129464 w 193535"/>
                <a:gd name="connsiteY8" fmla="*/ 40028 h 277951"/>
                <a:gd name="connsiteX9" fmla="*/ 82962 w 193535"/>
                <a:gd name="connsiteY9" fmla="*/ 75300 h 277951"/>
                <a:gd name="connsiteX10" fmla="*/ 123387 w 193535"/>
                <a:gd name="connsiteY10" fmla="*/ 118896 h 277951"/>
                <a:gd name="connsiteX11" fmla="*/ 175833 w 193535"/>
                <a:gd name="connsiteY11" fmla="*/ 190629 h 277951"/>
                <a:gd name="connsiteX12" fmla="*/ 71733 w 193535"/>
                <a:gd name="connsiteY12" fmla="*/ 277951 h 277951"/>
                <a:gd name="connsiteX13" fmla="*/ 0 w 193535"/>
                <a:gd name="connsiteY13" fmla="*/ 259192 h 277951"/>
                <a:gd name="connsiteX14" fmla="*/ 16249 w 193535"/>
                <a:gd name="connsiteY14" fmla="*/ 220485 h 2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535" h="277951">
                  <a:moveTo>
                    <a:pt x="16249" y="220485"/>
                  </a:moveTo>
                  <a:cubicBezTo>
                    <a:pt x="31838" y="230525"/>
                    <a:pt x="53503" y="237659"/>
                    <a:pt x="77150" y="237659"/>
                  </a:cubicBezTo>
                  <a:cubicBezTo>
                    <a:pt x="103175" y="237659"/>
                    <a:pt x="126822" y="223656"/>
                    <a:pt x="126822" y="197631"/>
                  </a:cubicBezTo>
                  <a:cubicBezTo>
                    <a:pt x="126822" y="180061"/>
                    <a:pt x="115196" y="168039"/>
                    <a:pt x="89171" y="154036"/>
                  </a:cubicBezTo>
                  <a:cubicBezTo>
                    <a:pt x="57862" y="137258"/>
                    <a:pt x="34215" y="115989"/>
                    <a:pt x="34215" y="83623"/>
                  </a:cubicBezTo>
                  <a:cubicBezTo>
                    <a:pt x="34215" y="31970"/>
                    <a:pt x="79131" y="0"/>
                    <a:pt x="133559" y="0"/>
                  </a:cubicBezTo>
                  <a:cubicBezTo>
                    <a:pt x="163547" y="0"/>
                    <a:pt x="182834" y="7266"/>
                    <a:pt x="193535" y="13607"/>
                  </a:cubicBezTo>
                  <a:lnTo>
                    <a:pt x="178343" y="52050"/>
                  </a:lnTo>
                  <a:cubicBezTo>
                    <a:pt x="169492" y="47294"/>
                    <a:pt x="151525" y="39632"/>
                    <a:pt x="129464" y="40028"/>
                  </a:cubicBezTo>
                  <a:cubicBezTo>
                    <a:pt x="99872" y="40028"/>
                    <a:pt x="82962" y="57202"/>
                    <a:pt x="82962" y="75300"/>
                  </a:cubicBezTo>
                  <a:cubicBezTo>
                    <a:pt x="82962" y="93663"/>
                    <a:pt x="98155" y="104892"/>
                    <a:pt x="123387" y="118896"/>
                  </a:cubicBezTo>
                  <a:cubicBezTo>
                    <a:pt x="156281" y="136069"/>
                    <a:pt x="175833" y="157735"/>
                    <a:pt x="175833" y="190629"/>
                  </a:cubicBezTo>
                  <a:cubicBezTo>
                    <a:pt x="175833" y="244661"/>
                    <a:pt x="131842" y="277951"/>
                    <a:pt x="71733" y="277951"/>
                  </a:cubicBezTo>
                  <a:cubicBezTo>
                    <a:pt x="38839" y="277555"/>
                    <a:pt x="12022" y="268308"/>
                    <a:pt x="0" y="259192"/>
                  </a:cubicBezTo>
                  <a:lnTo>
                    <a:pt x="16249" y="220485"/>
                  </a:lnTo>
                  <a:close/>
                </a:path>
              </a:pathLst>
            </a:custGeom>
            <a:grpFill/>
            <a:ln w="131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18AFABE-439D-43B3-FE08-009FEDF8D98F}"/>
                </a:ext>
              </a:extLst>
            </p:cNvPr>
            <p:cNvSpPr/>
            <p:nvPr/>
          </p:nvSpPr>
          <p:spPr>
            <a:xfrm>
              <a:off x="11150791" y="477377"/>
              <a:ext cx="200933" cy="269760"/>
            </a:xfrm>
            <a:custGeom>
              <a:avLst/>
              <a:gdLst>
                <a:gd name="connsiteX0" fmla="*/ 166585 w 200933"/>
                <a:gd name="connsiteY0" fmla="*/ 149676 h 269760"/>
                <a:gd name="connsiteX1" fmla="*/ 69620 w 200933"/>
                <a:gd name="connsiteY1" fmla="*/ 149676 h 269760"/>
                <a:gd name="connsiteX2" fmla="*/ 54428 w 200933"/>
                <a:gd name="connsiteY2" fmla="*/ 230129 h 269760"/>
                <a:gd name="connsiteX3" fmla="*/ 163283 w 200933"/>
                <a:gd name="connsiteY3" fmla="*/ 230129 h 269760"/>
                <a:gd name="connsiteX4" fmla="*/ 155753 w 200933"/>
                <a:gd name="connsiteY4" fmla="*/ 269761 h 269760"/>
                <a:gd name="connsiteX5" fmla="*/ 0 w 200933"/>
                <a:gd name="connsiteY5" fmla="*/ 269761 h 269760"/>
                <a:gd name="connsiteX6" fmla="*/ 51257 w 200933"/>
                <a:gd name="connsiteY6" fmla="*/ 0 h 269760"/>
                <a:gd name="connsiteX7" fmla="*/ 200933 w 200933"/>
                <a:gd name="connsiteY7" fmla="*/ 0 h 269760"/>
                <a:gd name="connsiteX8" fmla="*/ 193403 w 200933"/>
                <a:gd name="connsiteY8" fmla="*/ 39500 h 269760"/>
                <a:gd name="connsiteX9" fmla="*/ 90493 w 200933"/>
                <a:gd name="connsiteY9" fmla="*/ 39500 h 269760"/>
                <a:gd name="connsiteX10" fmla="*/ 76886 w 200933"/>
                <a:gd name="connsiteY10" fmla="*/ 110441 h 269760"/>
                <a:gd name="connsiteX11" fmla="*/ 174116 w 200933"/>
                <a:gd name="connsiteY11" fmla="*/ 11044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3" h="269760">
                  <a:moveTo>
                    <a:pt x="166585" y="149676"/>
                  </a:moveTo>
                  <a:lnTo>
                    <a:pt x="69620" y="149676"/>
                  </a:lnTo>
                  <a:lnTo>
                    <a:pt x="54428" y="230129"/>
                  </a:lnTo>
                  <a:lnTo>
                    <a:pt x="163283" y="230129"/>
                  </a:lnTo>
                  <a:lnTo>
                    <a:pt x="155753" y="269761"/>
                  </a:lnTo>
                  <a:lnTo>
                    <a:pt x="0" y="269761"/>
                  </a:lnTo>
                  <a:lnTo>
                    <a:pt x="51257" y="0"/>
                  </a:lnTo>
                  <a:lnTo>
                    <a:pt x="200933" y="0"/>
                  </a:lnTo>
                  <a:lnTo>
                    <a:pt x="193403" y="39500"/>
                  </a:lnTo>
                  <a:lnTo>
                    <a:pt x="90493" y="39500"/>
                  </a:lnTo>
                  <a:lnTo>
                    <a:pt x="76886" y="110441"/>
                  </a:lnTo>
                  <a:lnTo>
                    <a:pt x="174116" y="110441"/>
                  </a:lnTo>
                  <a:close/>
                </a:path>
              </a:pathLst>
            </a:custGeom>
            <a:grpFill/>
            <a:ln w="131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B773FD2-6F9D-E4DD-19D4-D88841B1EAAD}"/>
                </a:ext>
              </a:extLst>
            </p:cNvPr>
            <p:cNvSpPr/>
            <p:nvPr/>
          </p:nvSpPr>
          <p:spPr>
            <a:xfrm>
              <a:off x="11363878" y="477377"/>
              <a:ext cx="204631" cy="269760"/>
            </a:xfrm>
            <a:custGeom>
              <a:avLst/>
              <a:gdLst>
                <a:gd name="connsiteX0" fmla="*/ 74508 w 204631"/>
                <a:gd name="connsiteY0" fmla="*/ 40821 h 269760"/>
                <a:gd name="connsiteX1" fmla="*/ 0 w 204631"/>
                <a:gd name="connsiteY1" fmla="*/ 40821 h 269760"/>
                <a:gd name="connsiteX2" fmla="*/ 7926 w 204631"/>
                <a:gd name="connsiteY2" fmla="*/ 0 h 269760"/>
                <a:gd name="connsiteX3" fmla="*/ 204632 w 204631"/>
                <a:gd name="connsiteY3" fmla="*/ 0 h 269760"/>
                <a:gd name="connsiteX4" fmla="*/ 196573 w 204631"/>
                <a:gd name="connsiteY4" fmla="*/ 40821 h 269760"/>
                <a:gd name="connsiteX5" fmla="*/ 121273 w 204631"/>
                <a:gd name="connsiteY5" fmla="*/ 40821 h 269760"/>
                <a:gd name="connsiteX6" fmla="*/ 78075 w 204631"/>
                <a:gd name="connsiteY6" fmla="*/ 269761 h 269760"/>
                <a:gd name="connsiteX7" fmla="*/ 31177 w 204631"/>
                <a:gd name="connsiteY7" fmla="*/ 269761 h 2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31" h="269760">
                  <a:moveTo>
                    <a:pt x="74508" y="40821"/>
                  </a:moveTo>
                  <a:lnTo>
                    <a:pt x="0" y="40821"/>
                  </a:lnTo>
                  <a:lnTo>
                    <a:pt x="7926" y="0"/>
                  </a:lnTo>
                  <a:lnTo>
                    <a:pt x="204632" y="0"/>
                  </a:lnTo>
                  <a:lnTo>
                    <a:pt x="196573" y="40821"/>
                  </a:lnTo>
                  <a:lnTo>
                    <a:pt x="121273" y="40821"/>
                  </a:lnTo>
                  <a:lnTo>
                    <a:pt x="78075" y="269761"/>
                  </a:lnTo>
                  <a:lnTo>
                    <a:pt x="31177" y="269761"/>
                  </a:lnTo>
                  <a:close/>
                </a:path>
              </a:pathLst>
            </a:custGeom>
            <a:grpFill/>
            <a:ln w="131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5160DD-59D0-5400-9482-920559D3D1C4}"/>
                </a:ext>
              </a:extLst>
            </p:cNvPr>
            <p:cNvSpPr/>
            <p:nvPr/>
          </p:nvSpPr>
          <p:spPr>
            <a:xfrm>
              <a:off x="11493474" y="682274"/>
              <a:ext cx="63807" cy="63807"/>
            </a:xfrm>
            <a:custGeom>
              <a:avLst/>
              <a:gdLst>
                <a:gd name="connsiteX0" fmla="*/ 54428 w 63807"/>
                <a:gd name="connsiteY0" fmla="*/ 54428 h 63807"/>
                <a:gd name="connsiteX1" fmla="*/ 31837 w 63807"/>
                <a:gd name="connsiteY1" fmla="*/ 63807 h 63807"/>
                <a:gd name="connsiteX2" fmla="*/ 9247 w 63807"/>
                <a:gd name="connsiteY2" fmla="*/ 54428 h 63807"/>
                <a:gd name="connsiteX3" fmla="*/ 0 w 63807"/>
                <a:gd name="connsiteY3" fmla="*/ 31838 h 63807"/>
                <a:gd name="connsiteX4" fmla="*/ 9379 w 63807"/>
                <a:gd name="connsiteY4" fmla="*/ 9247 h 63807"/>
                <a:gd name="connsiteX5" fmla="*/ 31837 w 63807"/>
                <a:gd name="connsiteY5" fmla="*/ 0 h 63807"/>
                <a:gd name="connsiteX6" fmla="*/ 54428 w 63807"/>
                <a:gd name="connsiteY6" fmla="*/ 9247 h 63807"/>
                <a:gd name="connsiteX7" fmla="*/ 63807 w 63807"/>
                <a:gd name="connsiteY7" fmla="*/ 31838 h 63807"/>
                <a:gd name="connsiteX8" fmla="*/ 54428 w 63807"/>
                <a:gd name="connsiteY8" fmla="*/ 54428 h 63807"/>
                <a:gd name="connsiteX9" fmla="*/ 12418 w 63807"/>
                <a:gd name="connsiteY9" fmla="*/ 12418 h 63807"/>
                <a:gd name="connsiteX10" fmla="*/ 4359 w 63807"/>
                <a:gd name="connsiteY10" fmla="*/ 31838 h 63807"/>
                <a:gd name="connsiteX11" fmla="*/ 12286 w 63807"/>
                <a:gd name="connsiteY11" fmla="*/ 51389 h 63807"/>
                <a:gd name="connsiteX12" fmla="*/ 31705 w 63807"/>
                <a:gd name="connsiteY12" fmla="*/ 59448 h 63807"/>
                <a:gd name="connsiteX13" fmla="*/ 51125 w 63807"/>
                <a:gd name="connsiteY13" fmla="*/ 51389 h 63807"/>
                <a:gd name="connsiteX14" fmla="*/ 59183 w 63807"/>
                <a:gd name="connsiteY14" fmla="*/ 31838 h 63807"/>
                <a:gd name="connsiteX15" fmla="*/ 51125 w 63807"/>
                <a:gd name="connsiteY15" fmla="*/ 12418 h 63807"/>
                <a:gd name="connsiteX16" fmla="*/ 31705 w 63807"/>
                <a:gd name="connsiteY16" fmla="*/ 4360 h 63807"/>
                <a:gd name="connsiteX17" fmla="*/ 12418 w 63807"/>
                <a:gd name="connsiteY17" fmla="*/ 12418 h 63807"/>
                <a:gd name="connsiteX18" fmla="*/ 31309 w 63807"/>
                <a:gd name="connsiteY18" fmla="*/ 14267 h 63807"/>
                <a:gd name="connsiteX19" fmla="*/ 40953 w 63807"/>
                <a:gd name="connsiteY19" fmla="*/ 15589 h 63807"/>
                <a:gd name="connsiteX20" fmla="*/ 46369 w 63807"/>
                <a:gd name="connsiteY20" fmla="*/ 24440 h 63807"/>
                <a:gd name="connsiteX21" fmla="*/ 42934 w 63807"/>
                <a:gd name="connsiteY21" fmla="*/ 31309 h 63807"/>
                <a:gd name="connsiteX22" fmla="*/ 37914 w 63807"/>
                <a:gd name="connsiteY22" fmla="*/ 33027 h 63807"/>
                <a:gd name="connsiteX23" fmla="*/ 43859 w 63807"/>
                <a:gd name="connsiteY23" fmla="*/ 36461 h 63807"/>
                <a:gd name="connsiteX24" fmla="*/ 45709 w 63807"/>
                <a:gd name="connsiteY24" fmla="*/ 41878 h 63807"/>
                <a:gd name="connsiteX25" fmla="*/ 45709 w 63807"/>
                <a:gd name="connsiteY25" fmla="*/ 44388 h 63807"/>
                <a:gd name="connsiteX26" fmla="*/ 45841 w 63807"/>
                <a:gd name="connsiteY26" fmla="*/ 47030 h 63807"/>
                <a:gd name="connsiteX27" fmla="*/ 46105 w 63807"/>
                <a:gd name="connsiteY27" fmla="*/ 48879 h 63807"/>
                <a:gd name="connsiteX28" fmla="*/ 46369 w 63807"/>
                <a:gd name="connsiteY28" fmla="*/ 49276 h 63807"/>
                <a:gd name="connsiteX29" fmla="*/ 40557 w 63807"/>
                <a:gd name="connsiteY29" fmla="*/ 49276 h 63807"/>
                <a:gd name="connsiteX30" fmla="*/ 40424 w 63807"/>
                <a:gd name="connsiteY30" fmla="*/ 48879 h 63807"/>
                <a:gd name="connsiteX31" fmla="*/ 40424 w 63807"/>
                <a:gd name="connsiteY31" fmla="*/ 48483 h 63807"/>
                <a:gd name="connsiteX32" fmla="*/ 40292 w 63807"/>
                <a:gd name="connsiteY32" fmla="*/ 47426 h 63807"/>
                <a:gd name="connsiteX33" fmla="*/ 40292 w 63807"/>
                <a:gd name="connsiteY33" fmla="*/ 44652 h 63807"/>
                <a:gd name="connsiteX34" fmla="*/ 36990 w 63807"/>
                <a:gd name="connsiteY34" fmla="*/ 36593 h 63807"/>
                <a:gd name="connsiteX35" fmla="*/ 30120 w 63807"/>
                <a:gd name="connsiteY35" fmla="*/ 35537 h 63807"/>
                <a:gd name="connsiteX36" fmla="*/ 25232 w 63807"/>
                <a:gd name="connsiteY36" fmla="*/ 35537 h 63807"/>
                <a:gd name="connsiteX37" fmla="*/ 25232 w 63807"/>
                <a:gd name="connsiteY37" fmla="*/ 49276 h 63807"/>
                <a:gd name="connsiteX38" fmla="*/ 19023 w 63807"/>
                <a:gd name="connsiteY38" fmla="*/ 49276 h 63807"/>
                <a:gd name="connsiteX39" fmla="*/ 19023 w 63807"/>
                <a:gd name="connsiteY39" fmla="*/ 14267 h 63807"/>
                <a:gd name="connsiteX40" fmla="*/ 31309 w 63807"/>
                <a:gd name="connsiteY40" fmla="*/ 14267 h 63807"/>
                <a:gd name="connsiteX41" fmla="*/ 37914 w 63807"/>
                <a:gd name="connsiteY41" fmla="*/ 19684 h 63807"/>
                <a:gd name="connsiteX42" fmla="*/ 30384 w 63807"/>
                <a:gd name="connsiteY42" fmla="*/ 18363 h 63807"/>
                <a:gd name="connsiteX43" fmla="*/ 25100 w 63807"/>
                <a:gd name="connsiteY43" fmla="*/ 18363 h 63807"/>
                <a:gd name="connsiteX44" fmla="*/ 25100 w 63807"/>
                <a:gd name="connsiteY44" fmla="*/ 31045 h 63807"/>
                <a:gd name="connsiteX45" fmla="*/ 30649 w 63807"/>
                <a:gd name="connsiteY45" fmla="*/ 31045 h 63807"/>
                <a:gd name="connsiteX46" fmla="*/ 36593 w 63807"/>
                <a:gd name="connsiteY46" fmla="*/ 30252 h 63807"/>
                <a:gd name="connsiteX47" fmla="*/ 40160 w 63807"/>
                <a:gd name="connsiteY47" fmla="*/ 24836 h 63807"/>
                <a:gd name="connsiteX48" fmla="*/ 37914 w 63807"/>
                <a:gd name="connsiteY48" fmla="*/ 19684 h 6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807" h="63807">
                  <a:moveTo>
                    <a:pt x="54428" y="54428"/>
                  </a:moveTo>
                  <a:cubicBezTo>
                    <a:pt x="48219" y="60637"/>
                    <a:pt x="40689" y="63807"/>
                    <a:pt x="31837" y="63807"/>
                  </a:cubicBezTo>
                  <a:cubicBezTo>
                    <a:pt x="22986" y="63807"/>
                    <a:pt x="15456" y="60637"/>
                    <a:pt x="9247" y="54428"/>
                  </a:cubicBezTo>
                  <a:cubicBezTo>
                    <a:pt x="3038" y="48219"/>
                    <a:pt x="0" y="40689"/>
                    <a:pt x="0" y="31838"/>
                  </a:cubicBezTo>
                  <a:cubicBezTo>
                    <a:pt x="0" y="23119"/>
                    <a:pt x="3171" y="15589"/>
                    <a:pt x="9379" y="9247"/>
                  </a:cubicBezTo>
                  <a:cubicBezTo>
                    <a:pt x="15588" y="3038"/>
                    <a:pt x="23119" y="0"/>
                    <a:pt x="31837" y="0"/>
                  </a:cubicBezTo>
                  <a:cubicBezTo>
                    <a:pt x="40689" y="0"/>
                    <a:pt x="48219" y="3171"/>
                    <a:pt x="54428" y="9247"/>
                  </a:cubicBezTo>
                  <a:cubicBezTo>
                    <a:pt x="60637" y="15456"/>
                    <a:pt x="63807" y="22986"/>
                    <a:pt x="63807" y="31838"/>
                  </a:cubicBezTo>
                  <a:cubicBezTo>
                    <a:pt x="63807" y="40689"/>
                    <a:pt x="60769" y="48219"/>
                    <a:pt x="54428" y="54428"/>
                  </a:cubicBezTo>
                  <a:moveTo>
                    <a:pt x="12418" y="12418"/>
                  </a:moveTo>
                  <a:cubicBezTo>
                    <a:pt x="7134" y="17702"/>
                    <a:pt x="4359" y="24308"/>
                    <a:pt x="4359" y="31838"/>
                  </a:cubicBezTo>
                  <a:cubicBezTo>
                    <a:pt x="4359" y="39500"/>
                    <a:pt x="7002" y="45973"/>
                    <a:pt x="12286" y="51389"/>
                  </a:cubicBezTo>
                  <a:cubicBezTo>
                    <a:pt x="17570" y="56806"/>
                    <a:pt x="24043" y="59448"/>
                    <a:pt x="31705" y="59448"/>
                  </a:cubicBezTo>
                  <a:cubicBezTo>
                    <a:pt x="39368" y="59448"/>
                    <a:pt x="45841" y="56806"/>
                    <a:pt x="51125" y="51389"/>
                  </a:cubicBezTo>
                  <a:cubicBezTo>
                    <a:pt x="56409" y="45973"/>
                    <a:pt x="59183" y="39500"/>
                    <a:pt x="59183" y="31838"/>
                  </a:cubicBezTo>
                  <a:cubicBezTo>
                    <a:pt x="59183" y="24308"/>
                    <a:pt x="56541" y="17834"/>
                    <a:pt x="51125" y="12418"/>
                  </a:cubicBezTo>
                  <a:cubicBezTo>
                    <a:pt x="45841" y="7002"/>
                    <a:pt x="39235" y="4360"/>
                    <a:pt x="31705" y="4360"/>
                  </a:cubicBezTo>
                  <a:cubicBezTo>
                    <a:pt x="24308" y="4360"/>
                    <a:pt x="17834" y="7002"/>
                    <a:pt x="12418" y="12418"/>
                  </a:cubicBezTo>
                  <a:moveTo>
                    <a:pt x="31309" y="14267"/>
                  </a:moveTo>
                  <a:cubicBezTo>
                    <a:pt x="35669" y="14267"/>
                    <a:pt x="38839" y="14664"/>
                    <a:pt x="40953" y="15589"/>
                  </a:cubicBezTo>
                  <a:cubicBezTo>
                    <a:pt x="44520" y="17042"/>
                    <a:pt x="46369" y="20080"/>
                    <a:pt x="46369" y="24440"/>
                  </a:cubicBezTo>
                  <a:cubicBezTo>
                    <a:pt x="46369" y="27610"/>
                    <a:pt x="45180" y="29856"/>
                    <a:pt x="42934" y="31309"/>
                  </a:cubicBezTo>
                  <a:cubicBezTo>
                    <a:pt x="41745" y="32102"/>
                    <a:pt x="40028" y="32630"/>
                    <a:pt x="37914" y="33027"/>
                  </a:cubicBezTo>
                  <a:cubicBezTo>
                    <a:pt x="40557" y="33423"/>
                    <a:pt x="42670" y="34612"/>
                    <a:pt x="43859" y="36461"/>
                  </a:cubicBezTo>
                  <a:cubicBezTo>
                    <a:pt x="45180" y="38311"/>
                    <a:pt x="45709" y="40160"/>
                    <a:pt x="45709" y="41878"/>
                  </a:cubicBezTo>
                  <a:lnTo>
                    <a:pt x="45709" y="44388"/>
                  </a:lnTo>
                  <a:cubicBezTo>
                    <a:pt x="45709" y="45180"/>
                    <a:pt x="45709" y="46105"/>
                    <a:pt x="45841" y="47030"/>
                  </a:cubicBezTo>
                  <a:cubicBezTo>
                    <a:pt x="45973" y="47955"/>
                    <a:pt x="45973" y="48615"/>
                    <a:pt x="46105" y="48879"/>
                  </a:cubicBezTo>
                  <a:lnTo>
                    <a:pt x="46369" y="49276"/>
                  </a:lnTo>
                  <a:lnTo>
                    <a:pt x="40557" y="49276"/>
                  </a:lnTo>
                  <a:cubicBezTo>
                    <a:pt x="40557" y="49143"/>
                    <a:pt x="40424" y="49011"/>
                    <a:pt x="40424" y="48879"/>
                  </a:cubicBezTo>
                  <a:cubicBezTo>
                    <a:pt x="40424" y="48747"/>
                    <a:pt x="40424" y="48615"/>
                    <a:pt x="40424" y="48483"/>
                  </a:cubicBezTo>
                  <a:lnTo>
                    <a:pt x="40292" y="47426"/>
                  </a:lnTo>
                  <a:lnTo>
                    <a:pt x="40292" y="44652"/>
                  </a:lnTo>
                  <a:cubicBezTo>
                    <a:pt x="40292" y="40557"/>
                    <a:pt x="39235" y="37914"/>
                    <a:pt x="36990" y="36593"/>
                  </a:cubicBezTo>
                  <a:cubicBezTo>
                    <a:pt x="35669" y="35801"/>
                    <a:pt x="33423" y="35537"/>
                    <a:pt x="30120" y="35537"/>
                  </a:cubicBezTo>
                  <a:lnTo>
                    <a:pt x="25232" y="35537"/>
                  </a:lnTo>
                  <a:lnTo>
                    <a:pt x="25232" y="49276"/>
                  </a:lnTo>
                  <a:lnTo>
                    <a:pt x="19023" y="49276"/>
                  </a:lnTo>
                  <a:lnTo>
                    <a:pt x="19023" y="14267"/>
                  </a:lnTo>
                  <a:lnTo>
                    <a:pt x="31309" y="14267"/>
                  </a:lnTo>
                  <a:close/>
                  <a:moveTo>
                    <a:pt x="37914" y="19684"/>
                  </a:moveTo>
                  <a:cubicBezTo>
                    <a:pt x="36329" y="18759"/>
                    <a:pt x="33819" y="18363"/>
                    <a:pt x="30384" y="18363"/>
                  </a:cubicBezTo>
                  <a:lnTo>
                    <a:pt x="25100" y="18363"/>
                  </a:lnTo>
                  <a:lnTo>
                    <a:pt x="25100" y="31045"/>
                  </a:lnTo>
                  <a:lnTo>
                    <a:pt x="30649" y="31045"/>
                  </a:lnTo>
                  <a:cubicBezTo>
                    <a:pt x="33291" y="31045"/>
                    <a:pt x="35272" y="30781"/>
                    <a:pt x="36593" y="30252"/>
                  </a:cubicBezTo>
                  <a:cubicBezTo>
                    <a:pt x="38971" y="29328"/>
                    <a:pt x="40160" y="27478"/>
                    <a:pt x="40160" y="24836"/>
                  </a:cubicBezTo>
                  <a:cubicBezTo>
                    <a:pt x="40292" y="22326"/>
                    <a:pt x="39500" y="20609"/>
                    <a:pt x="37914" y="19684"/>
                  </a:cubicBezTo>
                </a:path>
              </a:pathLst>
            </a:custGeom>
            <a:grpFill/>
            <a:ln w="1313" cap="flat">
              <a:noFill/>
              <a:prstDash val="solid"/>
              <a:miter/>
            </a:ln>
          </p:spPr>
          <p:txBody>
            <a:bodyPr rtlCol="0" anchor="ctr"/>
            <a:lstStyle/>
            <a:p>
              <a:endParaRPr lang="en-GB"/>
            </a:p>
          </p:txBody>
        </p:sp>
      </p:grpSp>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accent2"/>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1495647" y="1779180"/>
            <a:ext cx="5748670" cy="2812033"/>
          </a:xfrm>
          <a:prstGeom prst="rect">
            <a:avLst/>
          </a:prstGeom>
        </p:spPr>
        <p:txBody>
          <a:bodyPr lIns="0" tIns="0" rIns="0" bIns="0"/>
          <a:lstStyle>
            <a:lvl1pPr marL="0" indent="0">
              <a:lnSpc>
                <a:spcPct val="110000"/>
              </a:lnSpc>
              <a:spcAft>
                <a:spcPts val="800"/>
              </a:spcAft>
              <a:buFont typeface="Arial" panose="020B0604020202020204" pitchFamily="34" charset="0"/>
              <a:buNone/>
              <a:defRPr>
                <a:solidFill>
                  <a:schemeClr val="bg1"/>
                </a:solidFill>
                <a:latin typeface="Myriad Pro" panose="020B0503030403020204" pitchFamily="34" charset="0"/>
              </a:defRPr>
            </a:lvl1pPr>
            <a:lvl2pPr marL="8001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2pPr>
            <a:lvl3pPr marL="1257300" indent="-34290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3pPr>
            <a:lvl4pPr marL="1657350" indent="-285750">
              <a:lnSpc>
                <a:spcPct val="110000"/>
              </a:lnSpc>
              <a:spcAft>
                <a:spcPts val="800"/>
              </a:spcAft>
              <a:buFont typeface="Arial" panose="020B0604020202020204" pitchFamily="34" charset="0"/>
              <a:buChar char="•"/>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Graphic 86">
            <a:extLst>
              <a:ext uri="{FF2B5EF4-FFF2-40B4-BE49-F238E27FC236}">
                <a16:creationId xmlns:a16="http://schemas.microsoft.com/office/drawing/2014/main" id="{11506934-859A-312D-6D64-867E2786C911}"/>
              </a:ext>
            </a:extLst>
          </p:cNvPr>
          <p:cNvSpPr/>
          <p:nvPr userDrawn="1"/>
        </p:nvSpPr>
        <p:spPr>
          <a:xfrm>
            <a:off x="0" y="582114"/>
            <a:ext cx="1212405" cy="953520"/>
          </a:xfrm>
          <a:custGeom>
            <a:avLst/>
            <a:gdLst>
              <a:gd name="connsiteX0" fmla="*/ 212884 w 585692"/>
              <a:gd name="connsiteY0" fmla="*/ 460629 h 460629"/>
              <a:gd name="connsiteX1" fmla="*/ 0 w 585692"/>
              <a:gd name="connsiteY1" fmla="*/ 460629 h 460629"/>
              <a:gd name="connsiteX2" fmla="*/ 0 w 585692"/>
              <a:gd name="connsiteY2" fmla="*/ 308324 h 460629"/>
              <a:gd name="connsiteX3" fmla="*/ 16288 w 585692"/>
              <a:gd name="connsiteY3" fmla="*/ 162497 h 460629"/>
              <a:gd name="connsiteX4" fmla="*/ 76486 w 585692"/>
              <a:gd name="connsiteY4" fmla="*/ 66675 h 460629"/>
              <a:gd name="connsiteX5" fmla="*/ 188690 w 585692"/>
              <a:gd name="connsiteY5" fmla="*/ 0 h 460629"/>
              <a:gd name="connsiteX6" fmla="*/ 230410 w 585692"/>
              <a:gd name="connsiteY6" fmla="*/ 87916 h 460629"/>
              <a:gd name="connsiteX7" fmla="*/ 139160 w 585692"/>
              <a:gd name="connsiteY7" fmla="*/ 146971 h 460629"/>
              <a:gd name="connsiteX8" fmla="*/ 110014 w 585692"/>
              <a:gd name="connsiteY8" fmla="*/ 247745 h 460629"/>
              <a:gd name="connsiteX9" fmla="*/ 213074 w 585692"/>
              <a:gd name="connsiteY9" fmla="*/ 247745 h 460629"/>
              <a:gd name="connsiteX10" fmla="*/ 213074 w 585692"/>
              <a:gd name="connsiteY10" fmla="*/ 460629 h 460629"/>
              <a:gd name="connsiteX11" fmla="*/ 568262 w 585692"/>
              <a:gd name="connsiteY11" fmla="*/ 460629 h 460629"/>
              <a:gd name="connsiteX12" fmla="*/ 355378 w 585692"/>
              <a:gd name="connsiteY12" fmla="*/ 460629 h 460629"/>
              <a:gd name="connsiteX13" fmla="*/ 355378 w 585692"/>
              <a:gd name="connsiteY13" fmla="*/ 308324 h 460629"/>
              <a:gd name="connsiteX14" fmla="*/ 371666 w 585692"/>
              <a:gd name="connsiteY14" fmla="*/ 162116 h 460629"/>
              <a:gd name="connsiteX15" fmla="*/ 432245 w 585692"/>
              <a:gd name="connsiteY15" fmla="*/ 66675 h 460629"/>
              <a:gd name="connsiteX16" fmla="*/ 543973 w 585692"/>
              <a:gd name="connsiteY16" fmla="*/ 0 h 460629"/>
              <a:gd name="connsiteX17" fmla="*/ 585692 w 585692"/>
              <a:gd name="connsiteY17" fmla="*/ 87916 h 460629"/>
              <a:gd name="connsiteX18" fmla="*/ 494443 w 585692"/>
              <a:gd name="connsiteY18" fmla="*/ 146971 h 460629"/>
              <a:gd name="connsiteX19" fmla="*/ 465296 w 585692"/>
              <a:gd name="connsiteY19" fmla="*/ 247745 h 460629"/>
              <a:gd name="connsiteX20" fmla="*/ 568357 w 585692"/>
              <a:gd name="connsiteY20" fmla="*/ 247745 h 460629"/>
              <a:gd name="connsiteX21" fmla="*/ 568357 w 585692"/>
              <a:gd name="connsiteY21" fmla="*/ 460629 h 46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692" h="460629">
                <a:moveTo>
                  <a:pt x="212884" y="460629"/>
                </a:moveTo>
                <a:lnTo>
                  <a:pt x="0" y="460629"/>
                </a:lnTo>
                <a:lnTo>
                  <a:pt x="0" y="308324"/>
                </a:lnTo>
                <a:cubicBezTo>
                  <a:pt x="0" y="246698"/>
                  <a:pt x="5429" y="198120"/>
                  <a:pt x="16288" y="162497"/>
                </a:cubicBezTo>
                <a:cubicBezTo>
                  <a:pt x="27146" y="126873"/>
                  <a:pt x="47244" y="94964"/>
                  <a:pt x="76486" y="66675"/>
                </a:cubicBezTo>
                <a:cubicBezTo>
                  <a:pt x="105823" y="38386"/>
                  <a:pt x="143161" y="16193"/>
                  <a:pt x="188690" y="0"/>
                </a:cubicBezTo>
                <a:lnTo>
                  <a:pt x="230410" y="87916"/>
                </a:lnTo>
                <a:cubicBezTo>
                  <a:pt x="188024" y="102108"/>
                  <a:pt x="157544" y="121730"/>
                  <a:pt x="139160" y="146971"/>
                </a:cubicBezTo>
                <a:cubicBezTo>
                  <a:pt x="120682" y="172212"/>
                  <a:pt x="110966" y="205835"/>
                  <a:pt x="110014" y="247745"/>
                </a:cubicBezTo>
                <a:lnTo>
                  <a:pt x="213074" y="247745"/>
                </a:lnTo>
                <a:lnTo>
                  <a:pt x="213074" y="460629"/>
                </a:lnTo>
                <a:close/>
                <a:moveTo>
                  <a:pt x="568262" y="460629"/>
                </a:moveTo>
                <a:lnTo>
                  <a:pt x="355378" y="460629"/>
                </a:lnTo>
                <a:lnTo>
                  <a:pt x="355378" y="308324"/>
                </a:lnTo>
                <a:cubicBezTo>
                  <a:pt x="355378" y="246221"/>
                  <a:pt x="360807" y="197453"/>
                  <a:pt x="371666" y="162116"/>
                </a:cubicBezTo>
                <a:cubicBezTo>
                  <a:pt x="382524" y="126778"/>
                  <a:pt x="402717" y="94964"/>
                  <a:pt x="432245" y="66675"/>
                </a:cubicBezTo>
                <a:cubicBezTo>
                  <a:pt x="461772" y="38386"/>
                  <a:pt x="499015" y="16193"/>
                  <a:pt x="543973" y="0"/>
                </a:cubicBezTo>
                <a:lnTo>
                  <a:pt x="585692" y="87916"/>
                </a:lnTo>
                <a:cubicBezTo>
                  <a:pt x="543306" y="102108"/>
                  <a:pt x="512826" y="121730"/>
                  <a:pt x="494443" y="146971"/>
                </a:cubicBezTo>
                <a:cubicBezTo>
                  <a:pt x="475964" y="172212"/>
                  <a:pt x="466249" y="205835"/>
                  <a:pt x="465296" y="247745"/>
                </a:cubicBezTo>
                <a:lnTo>
                  <a:pt x="568357" y="247745"/>
                </a:lnTo>
                <a:lnTo>
                  <a:pt x="568357" y="460629"/>
                </a:lnTo>
                <a:close/>
              </a:path>
            </a:pathLst>
          </a:custGeom>
          <a:solidFill>
            <a:schemeClr val="bg1"/>
          </a:solidFill>
          <a:ln w="9525" cap="flat">
            <a:noFill/>
            <a:prstDash val="solid"/>
            <a:miter/>
          </a:ln>
        </p:spPr>
        <p:txBody>
          <a:bodyPr rtlCol="0" anchor="ctr"/>
          <a:lstStyle/>
          <a:p>
            <a:endParaRPr lang="en-GB"/>
          </a:p>
        </p:txBody>
      </p:sp>
      <p:sp>
        <p:nvSpPr>
          <p:cNvPr id="8" name="Graphic 89">
            <a:extLst>
              <a:ext uri="{FF2B5EF4-FFF2-40B4-BE49-F238E27FC236}">
                <a16:creationId xmlns:a16="http://schemas.microsoft.com/office/drawing/2014/main" id="{F708E696-D2C0-B312-3735-8037378D11F0}"/>
              </a:ext>
            </a:extLst>
          </p:cNvPr>
          <p:cNvSpPr/>
          <p:nvPr userDrawn="1"/>
        </p:nvSpPr>
        <p:spPr>
          <a:xfrm>
            <a:off x="7388017" y="4591214"/>
            <a:ext cx="1198771" cy="940834"/>
          </a:xfrm>
          <a:custGeom>
            <a:avLst/>
            <a:gdLst>
              <a:gd name="connsiteX0" fmla="*/ 17431 w 587883"/>
              <a:gd name="connsiteY0" fmla="*/ 0 h 461390"/>
              <a:gd name="connsiteX1" fmla="*/ 230315 w 587883"/>
              <a:gd name="connsiteY1" fmla="*/ 0 h 461390"/>
              <a:gd name="connsiteX2" fmla="*/ 230315 w 587883"/>
              <a:gd name="connsiteY2" fmla="*/ 153067 h 461390"/>
              <a:gd name="connsiteX3" fmla="*/ 214408 w 587883"/>
              <a:gd name="connsiteY3" fmla="*/ 298514 h 461390"/>
              <a:gd name="connsiteX4" fmla="*/ 154210 w 587883"/>
              <a:gd name="connsiteY4" fmla="*/ 394335 h 461390"/>
              <a:gd name="connsiteX5" fmla="*/ 41720 w 587883"/>
              <a:gd name="connsiteY5" fmla="*/ 461391 h 461390"/>
              <a:gd name="connsiteX6" fmla="*/ 0 w 587883"/>
              <a:gd name="connsiteY6" fmla="*/ 372809 h 461390"/>
              <a:gd name="connsiteX7" fmla="*/ 91631 w 587883"/>
              <a:gd name="connsiteY7" fmla="*/ 313754 h 461390"/>
              <a:gd name="connsiteX8" fmla="*/ 120396 w 587883"/>
              <a:gd name="connsiteY8" fmla="*/ 212979 h 461390"/>
              <a:gd name="connsiteX9" fmla="*/ 17431 w 587883"/>
              <a:gd name="connsiteY9" fmla="*/ 212979 h 461390"/>
              <a:gd name="connsiteX10" fmla="*/ 17431 w 587883"/>
              <a:gd name="connsiteY10" fmla="*/ 0 h 461390"/>
              <a:gd name="connsiteX11" fmla="*/ 374999 w 587883"/>
              <a:gd name="connsiteY11" fmla="*/ 0 h 461390"/>
              <a:gd name="connsiteX12" fmla="*/ 587883 w 587883"/>
              <a:gd name="connsiteY12" fmla="*/ 0 h 461390"/>
              <a:gd name="connsiteX13" fmla="*/ 587883 w 587883"/>
              <a:gd name="connsiteY13" fmla="*/ 153067 h 461390"/>
              <a:gd name="connsiteX14" fmla="*/ 571595 w 587883"/>
              <a:gd name="connsiteY14" fmla="*/ 298514 h 461390"/>
              <a:gd name="connsiteX15" fmla="*/ 511016 w 587883"/>
              <a:gd name="connsiteY15" fmla="*/ 394335 h 461390"/>
              <a:gd name="connsiteX16" fmla="*/ 399288 w 587883"/>
              <a:gd name="connsiteY16" fmla="*/ 461391 h 461390"/>
              <a:gd name="connsiteX17" fmla="*/ 357569 w 587883"/>
              <a:gd name="connsiteY17" fmla="*/ 372713 h 461390"/>
              <a:gd name="connsiteX18" fmla="*/ 448818 w 587883"/>
              <a:gd name="connsiteY18" fmla="*/ 313658 h 461390"/>
              <a:gd name="connsiteX19" fmla="*/ 477203 w 587883"/>
              <a:gd name="connsiteY19" fmla="*/ 212884 h 461390"/>
              <a:gd name="connsiteX20" fmla="*/ 374904 w 587883"/>
              <a:gd name="connsiteY20" fmla="*/ 212884 h 461390"/>
              <a:gd name="connsiteX21" fmla="*/ 374904 w 587883"/>
              <a:gd name="connsiteY21" fmla="*/ 0 h 46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83" h="461390">
                <a:moveTo>
                  <a:pt x="17431" y="0"/>
                </a:moveTo>
                <a:lnTo>
                  <a:pt x="230315" y="0"/>
                </a:lnTo>
                <a:lnTo>
                  <a:pt x="230315" y="153067"/>
                </a:lnTo>
                <a:cubicBezTo>
                  <a:pt x="230315" y="214694"/>
                  <a:pt x="224981" y="263176"/>
                  <a:pt x="214408" y="298514"/>
                </a:cubicBezTo>
                <a:cubicBezTo>
                  <a:pt x="203835" y="333851"/>
                  <a:pt x="183737" y="365855"/>
                  <a:pt x="154210" y="394335"/>
                </a:cubicBezTo>
                <a:cubicBezTo>
                  <a:pt x="124682" y="422910"/>
                  <a:pt x="87154" y="445199"/>
                  <a:pt x="41720" y="461391"/>
                </a:cubicBezTo>
                <a:lnTo>
                  <a:pt x="0" y="372809"/>
                </a:lnTo>
                <a:cubicBezTo>
                  <a:pt x="42958" y="358712"/>
                  <a:pt x="73533" y="338995"/>
                  <a:pt x="91631" y="313754"/>
                </a:cubicBezTo>
                <a:cubicBezTo>
                  <a:pt x="109823" y="288512"/>
                  <a:pt x="119444" y="254889"/>
                  <a:pt x="120396" y="212979"/>
                </a:cubicBezTo>
                <a:lnTo>
                  <a:pt x="17431" y="212979"/>
                </a:lnTo>
                <a:lnTo>
                  <a:pt x="17431" y="0"/>
                </a:lnTo>
                <a:close/>
                <a:moveTo>
                  <a:pt x="374999" y="0"/>
                </a:moveTo>
                <a:lnTo>
                  <a:pt x="587883" y="0"/>
                </a:lnTo>
                <a:lnTo>
                  <a:pt x="587883" y="153067"/>
                </a:lnTo>
                <a:cubicBezTo>
                  <a:pt x="587883" y="214694"/>
                  <a:pt x="582454" y="263176"/>
                  <a:pt x="571595" y="298514"/>
                </a:cubicBezTo>
                <a:cubicBezTo>
                  <a:pt x="560737" y="333851"/>
                  <a:pt x="540544" y="365855"/>
                  <a:pt x="511016" y="394335"/>
                </a:cubicBezTo>
                <a:cubicBezTo>
                  <a:pt x="481489" y="422910"/>
                  <a:pt x="444246" y="445199"/>
                  <a:pt x="399288" y="461391"/>
                </a:cubicBezTo>
                <a:lnTo>
                  <a:pt x="357569" y="372713"/>
                </a:lnTo>
                <a:cubicBezTo>
                  <a:pt x="399955" y="358616"/>
                  <a:pt x="430435" y="338900"/>
                  <a:pt x="448818" y="313658"/>
                </a:cubicBezTo>
                <a:cubicBezTo>
                  <a:pt x="467297" y="288417"/>
                  <a:pt x="476726" y="254794"/>
                  <a:pt x="477203" y="212884"/>
                </a:cubicBezTo>
                <a:lnTo>
                  <a:pt x="374904" y="212884"/>
                </a:lnTo>
                <a:lnTo>
                  <a:pt x="374904" y="0"/>
                </a:lnTo>
                <a:close/>
              </a:path>
            </a:pathLst>
          </a:custGeom>
          <a:solidFill>
            <a:schemeClr val="bg1"/>
          </a:solidFill>
          <a:ln w="9525" cap="flat">
            <a:noFill/>
            <a:prstDash val="solid"/>
            <a:miter/>
          </a:ln>
        </p:spPr>
        <p:txBody>
          <a:bodyPr rtlCol="0" anchor="ctr"/>
          <a:lstStyle/>
          <a:p>
            <a:endParaRPr lang="en-GB"/>
          </a:p>
        </p:txBody>
      </p:sp>
      <p:sp>
        <p:nvSpPr>
          <p:cNvPr id="17" name="Subtitle 2">
            <a:extLst>
              <a:ext uri="{FF2B5EF4-FFF2-40B4-BE49-F238E27FC236}">
                <a16:creationId xmlns:a16="http://schemas.microsoft.com/office/drawing/2014/main" id="{CE660BDE-A8CA-CAE4-865A-29452907752F}"/>
              </a:ext>
            </a:extLst>
          </p:cNvPr>
          <p:cNvSpPr>
            <a:spLocks noGrp="1"/>
          </p:cNvSpPr>
          <p:nvPr>
            <p:ph type="subTitle" idx="1"/>
          </p:nvPr>
        </p:nvSpPr>
        <p:spPr>
          <a:xfrm>
            <a:off x="1495647" y="4766132"/>
            <a:ext cx="5748670" cy="765916"/>
          </a:xfrm>
          <a:prstGeom prst="rect">
            <a:avLst/>
          </a:prstGeom>
        </p:spPr>
        <p:txBody>
          <a:bodyPr lIns="0" tIns="0" rIns="0" bIns="0"/>
          <a:lstStyle>
            <a:lvl1pPr marL="0" indent="0" algn="l">
              <a:buNone/>
              <a:defRPr sz="2400" b="1">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8134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571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er (Multiple)">
    <p:spTree>
      <p:nvGrpSpPr>
        <p:cNvPr id="1" name=""/>
        <p:cNvGrpSpPr/>
        <p:nvPr/>
      </p:nvGrpSpPr>
      <p:grpSpPr>
        <a:xfrm>
          <a:off x="0" y="0"/>
          <a:ext cx="0" cy="0"/>
          <a:chOff x="0" y="0"/>
          <a:chExt cx="0" cy="0"/>
        </a:xfrm>
      </p:grpSpPr>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20" name="Picture Placeholder 5">
            <a:extLst>
              <a:ext uri="{FF2B5EF4-FFF2-40B4-BE49-F238E27FC236}">
                <a16:creationId xmlns:a16="http://schemas.microsoft.com/office/drawing/2014/main" id="{EFC322AB-0FC5-4C41-8D73-BFB53C3B76E5}"/>
              </a:ext>
            </a:extLst>
          </p:cNvPr>
          <p:cNvSpPr>
            <a:spLocks noGrp="1"/>
          </p:cNvSpPr>
          <p:nvPr>
            <p:ph type="pic" sz="quarter" idx="13"/>
          </p:nvPr>
        </p:nvSpPr>
        <p:spPr>
          <a:xfrm>
            <a:off x="7693518" y="2355850"/>
            <a:ext cx="1744663" cy="2146300"/>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22" name="Picture Placeholder 5">
            <a:extLst>
              <a:ext uri="{FF2B5EF4-FFF2-40B4-BE49-F238E27FC236}">
                <a16:creationId xmlns:a16="http://schemas.microsoft.com/office/drawing/2014/main" id="{91857500-7F6F-4DDE-8D0A-FDC4D96BBC4A}"/>
              </a:ext>
            </a:extLst>
          </p:cNvPr>
          <p:cNvSpPr>
            <a:spLocks noGrp="1"/>
          </p:cNvSpPr>
          <p:nvPr>
            <p:ph type="pic" sz="quarter" idx="14"/>
          </p:nvPr>
        </p:nvSpPr>
        <p:spPr>
          <a:xfrm>
            <a:off x="5304221" y="2355850"/>
            <a:ext cx="1744663" cy="2146300"/>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23" name="Picture Placeholder 5">
            <a:extLst>
              <a:ext uri="{FF2B5EF4-FFF2-40B4-BE49-F238E27FC236}">
                <a16:creationId xmlns:a16="http://schemas.microsoft.com/office/drawing/2014/main" id="{DA6768FB-BBCF-42E9-A4F9-BC9C330CBD8E}"/>
              </a:ext>
            </a:extLst>
          </p:cNvPr>
          <p:cNvSpPr>
            <a:spLocks noGrp="1"/>
          </p:cNvSpPr>
          <p:nvPr>
            <p:ph type="pic" sz="quarter" idx="15"/>
          </p:nvPr>
        </p:nvSpPr>
        <p:spPr>
          <a:xfrm>
            <a:off x="2914924" y="2355850"/>
            <a:ext cx="1744663" cy="2146300"/>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2" name="Text Placeholder 5">
            <a:extLst>
              <a:ext uri="{FF2B5EF4-FFF2-40B4-BE49-F238E27FC236}">
                <a16:creationId xmlns:a16="http://schemas.microsoft.com/office/drawing/2014/main" id="{506AAC15-7BFB-3E94-7D9C-94CDD12E28FD}"/>
              </a:ext>
            </a:extLst>
          </p:cNvPr>
          <p:cNvSpPr>
            <a:spLocks noGrp="1"/>
          </p:cNvSpPr>
          <p:nvPr>
            <p:ph type="body" sz="quarter" idx="17" hasCustomPrompt="1"/>
          </p:nvPr>
        </p:nvSpPr>
        <p:spPr>
          <a:xfrm>
            <a:off x="2914924" y="4657071"/>
            <a:ext cx="1888378" cy="196608"/>
          </a:xfrm>
          <a:prstGeom prst="rect">
            <a:avLst/>
          </a:prstGeom>
        </p:spPr>
        <p:txBody>
          <a:bodyPr lIns="0" tIns="0" rIns="0" bIns="0"/>
          <a:lstStyle>
            <a:lvl1pPr marL="0" indent="0">
              <a:buNone/>
              <a:defRPr sz="18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6" name="Text Placeholder 5">
            <a:extLst>
              <a:ext uri="{FF2B5EF4-FFF2-40B4-BE49-F238E27FC236}">
                <a16:creationId xmlns:a16="http://schemas.microsoft.com/office/drawing/2014/main" id="{4625378E-C1E1-9FD8-20F6-02A5632F3CDB}"/>
              </a:ext>
            </a:extLst>
          </p:cNvPr>
          <p:cNvSpPr>
            <a:spLocks noGrp="1"/>
          </p:cNvSpPr>
          <p:nvPr>
            <p:ph type="body" sz="quarter" idx="18" hasCustomPrompt="1"/>
          </p:nvPr>
        </p:nvSpPr>
        <p:spPr>
          <a:xfrm>
            <a:off x="2914924" y="4919769"/>
            <a:ext cx="1888378" cy="410592"/>
          </a:xfrm>
          <a:prstGeom prst="rect">
            <a:avLst/>
          </a:prstGeom>
        </p:spPr>
        <p:txBody>
          <a:bodyPr lIns="0" tIns="0" rIns="0" bIns="0"/>
          <a:lstStyle>
            <a:lvl1pPr marL="0" indent="0">
              <a:lnSpc>
                <a:spcPct val="100000"/>
              </a:lnSpc>
              <a:buNone/>
              <a:defRPr sz="1400">
                <a:solidFill>
                  <a:schemeClr val="tx1"/>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7" name="Text Placeholder 5">
            <a:extLst>
              <a:ext uri="{FF2B5EF4-FFF2-40B4-BE49-F238E27FC236}">
                <a16:creationId xmlns:a16="http://schemas.microsoft.com/office/drawing/2014/main" id="{1D230A84-6C0F-BEBA-1C9C-D8920C69585E}"/>
              </a:ext>
            </a:extLst>
          </p:cNvPr>
          <p:cNvSpPr>
            <a:spLocks noGrp="1"/>
          </p:cNvSpPr>
          <p:nvPr>
            <p:ph type="body" sz="quarter" idx="19" hasCustomPrompt="1"/>
          </p:nvPr>
        </p:nvSpPr>
        <p:spPr>
          <a:xfrm>
            <a:off x="5304221" y="4657071"/>
            <a:ext cx="1888378" cy="196608"/>
          </a:xfrm>
          <a:prstGeom prst="rect">
            <a:avLst/>
          </a:prstGeom>
        </p:spPr>
        <p:txBody>
          <a:bodyPr lIns="0" tIns="0" rIns="0" bIns="0"/>
          <a:lstStyle>
            <a:lvl1pPr marL="0" indent="0">
              <a:buNone/>
              <a:defRPr sz="18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8" name="Text Placeholder 5">
            <a:extLst>
              <a:ext uri="{FF2B5EF4-FFF2-40B4-BE49-F238E27FC236}">
                <a16:creationId xmlns:a16="http://schemas.microsoft.com/office/drawing/2014/main" id="{6B364134-AA45-90B1-80D5-548B29B0DBB7}"/>
              </a:ext>
            </a:extLst>
          </p:cNvPr>
          <p:cNvSpPr>
            <a:spLocks noGrp="1"/>
          </p:cNvSpPr>
          <p:nvPr>
            <p:ph type="body" sz="quarter" idx="20" hasCustomPrompt="1"/>
          </p:nvPr>
        </p:nvSpPr>
        <p:spPr>
          <a:xfrm>
            <a:off x="5304221" y="4919769"/>
            <a:ext cx="1888378" cy="410592"/>
          </a:xfrm>
          <a:prstGeom prst="rect">
            <a:avLst/>
          </a:prstGeom>
        </p:spPr>
        <p:txBody>
          <a:bodyPr lIns="0" tIns="0" rIns="0" bIns="0"/>
          <a:lstStyle>
            <a:lvl1pPr marL="0" indent="0">
              <a:lnSpc>
                <a:spcPct val="100000"/>
              </a:lnSpc>
              <a:buNone/>
              <a:defRPr sz="1400">
                <a:solidFill>
                  <a:schemeClr val="tx1"/>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9" name="Text Placeholder 5">
            <a:extLst>
              <a:ext uri="{FF2B5EF4-FFF2-40B4-BE49-F238E27FC236}">
                <a16:creationId xmlns:a16="http://schemas.microsoft.com/office/drawing/2014/main" id="{EB0C14C2-E912-136F-B690-2957E01B29EB}"/>
              </a:ext>
            </a:extLst>
          </p:cNvPr>
          <p:cNvSpPr>
            <a:spLocks noGrp="1"/>
          </p:cNvSpPr>
          <p:nvPr>
            <p:ph type="body" sz="quarter" idx="21" hasCustomPrompt="1"/>
          </p:nvPr>
        </p:nvSpPr>
        <p:spPr>
          <a:xfrm>
            <a:off x="7693518" y="4657071"/>
            <a:ext cx="1888378" cy="196608"/>
          </a:xfrm>
          <a:prstGeom prst="rect">
            <a:avLst/>
          </a:prstGeom>
        </p:spPr>
        <p:txBody>
          <a:bodyPr lIns="0" tIns="0" rIns="0" bIns="0"/>
          <a:lstStyle>
            <a:lvl1pPr marL="0" indent="0">
              <a:buNone/>
              <a:defRPr sz="18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10" name="Text Placeholder 5">
            <a:extLst>
              <a:ext uri="{FF2B5EF4-FFF2-40B4-BE49-F238E27FC236}">
                <a16:creationId xmlns:a16="http://schemas.microsoft.com/office/drawing/2014/main" id="{83B295C5-6FCA-DB19-627A-6637E14C0ADD}"/>
              </a:ext>
            </a:extLst>
          </p:cNvPr>
          <p:cNvSpPr>
            <a:spLocks noGrp="1"/>
          </p:cNvSpPr>
          <p:nvPr>
            <p:ph type="body" sz="quarter" idx="22" hasCustomPrompt="1"/>
          </p:nvPr>
        </p:nvSpPr>
        <p:spPr>
          <a:xfrm>
            <a:off x="7693518" y="4919769"/>
            <a:ext cx="1888378" cy="410592"/>
          </a:xfrm>
          <a:prstGeom prst="rect">
            <a:avLst/>
          </a:prstGeom>
        </p:spPr>
        <p:txBody>
          <a:bodyPr lIns="0" tIns="0" rIns="0" bIns="0"/>
          <a:lstStyle>
            <a:lvl1pPr marL="0" indent="0">
              <a:lnSpc>
                <a:spcPct val="100000"/>
              </a:lnSpc>
              <a:buNone/>
              <a:defRPr sz="1400">
                <a:solidFill>
                  <a:schemeClr val="tx1"/>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19" name="Title 1">
            <a:extLst>
              <a:ext uri="{FF2B5EF4-FFF2-40B4-BE49-F238E27FC236}">
                <a16:creationId xmlns:a16="http://schemas.microsoft.com/office/drawing/2014/main" id="{322C5389-270D-2C0F-D4B7-886A437626FB}"/>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accent1"/>
                </a:solidFill>
                <a:latin typeface="Myriad Pro" panose="020B0503030403020204" pitchFamily="34" charset="0"/>
              </a:defRPr>
            </a:lvl1pPr>
          </a:lstStyle>
          <a:p>
            <a:r>
              <a:rPr lang="en-US"/>
              <a:t>Click to edit Master title style</a:t>
            </a:r>
          </a:p>
        </p:txBody>
      </p:sp>
      <p:pic>
        <p:nvPicPr>
          <p:cNvPr id="3" name="Graphic 2">
            <a:extLst>
              <a:ext uri="{FF2B5EF4-FFF2-40B4-BE49-F238E27FC236}">
                <a16:creationId xmlns:a16="http://schemas.microsoft.com/office/drawing/2014/main" id="{2D80C76D-A0FB-4A46-786F-6AEC2B1CB3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893264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D3188F-0D35-4E40-BABF-F580B417FDBE}"/>
              </a:ext>
            </a:extLst>
          </p:cNvPr>
          <p:cNvSpPr/>
          <p:nvPr userDrawn="1"/>
        </p:nvSpPr>
        <p:spPr>
          <a:xfrm>
            <a:off x="-1" y="0"/>
            <a:ext cx="12192001" cy="55149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9" name="Picture Placeholder 9">
            <a:extLst>
              <a:ext uri="{FF2B5EF4-FFF2-40B4-BE49-F238E27FC236}">
                <a16:creationId xmlns:a16="http://schemas.microsoft.com/office/drawing/2014/main" id="{C59DAC46-F1D9-4A92-8FF5-2BEA2870EE66}"/>
              </a:ext>
            </a:extLst>
          </p:cNvPr>
          <p:cNvSpPr>
            <a:spLocks noGrp="1"/>
          </p:cNvSpPr>
          <p:nvPr>
            <p:ph type="pic" sz="quarter" idx="21"/>
          </p:nvPr>
        </p:nvSpPr>
        <p:spPr>
          <a:xfrm>
            <a:off x="6870324" y="409524"/>
            <a:ext cx="4697789" cy="5734101"/>
          </a:xfrm>
          <a:prstGeom prst="roundRect">
            <a:avLst>
              <a:gd name="adj" fmla="val 0"/>
            </a:avLst>
          </a:prstGeom>
          <a:noFill/>
        </p:spPr>
        <p:txBody>
          <a:bodyPr anchor="ctr"/>
          <a:lstStyle>
            <a:lvl1pPr marL="0" indent="0" algn="ctr">
              <a:buNone/>
              <a:defRPr sz="1600">
                <a:solidFill>
                  <a:schemeClr val="bg1"/>
                </a:solidFill>
                <a:latin typeface="Myriad Pro" panose="020B0503030403020204" pitchFamily="34" charset="0"/>
              </a:defRPr>
            </a:lvl1pPr>
          </a:lstStyle>
          <a:p>
            <a:r>
              <a:rPr lang="en-US"/>
              <a:t>Click icon to add picture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20" name="Title 1">
            <a:extLst>
              <a:ext uri="{FF2B5EF4-FFF2-40B4-BE49-F238E27FC236}">
                <a16:creationId xmlns:a16="http://schemas.microsoft.com/office/drawing/2014/main" id="{77B83456-828F-44B2-9880-32A3481B89A6}"/>
              </a:ext>
            </a:extLst>
          </p:cNvPr>
          <p:cNvSpPr>
            <a:spLocks noGrp="1"/>
          </p:cNvSpPr>
          <p:nvPr>
            <p:ph type="title"/>
          </p:nvPr>
        </p:nvSpPr>
        <p:spPr>
          <a:xfrm>
            <a:off x="635912" y="2650091"/>
            <a:ext cx="5906655" cy="2472219"/>
          </a:xfrm>
          <a:prstGeom prst="rect">
            <a:avLst/>
          </a:prstGeom>
        </p:spPr>
        <p:txBody>
          <a:bodyPr lIns="0" tIns="0" rIns="0" bIns="0">
            <a:noAutofit/>
          </a:bodyPr>
          <a:lstStyle>
            <a:lvl1pPr>
              <a:defRPr sz="6000" b="1">
                <a:solidFill>
                  <a:schemeClr val="bg1"/>
                </a:solidFill>
                <a:latin typeface="Myriad Pro" panose="020B0503030403020204" pitchFamily="34" charset="0"/>
                <a:cs typeface="Heebo Light" panose="00000400000000000000" pitchFamily="2" charset="-79"/>
              </a:defRPr>
            </a:lvl1pPr>
          </a:lstStyle>
          <a:p>
            <a:r>
              <a:rPr lang="en-US"/>
              <a:t>Click to edit Master title style</a:t>
            </a:r>
          </a:p>
        </p:txBody>
      </p:sp>
      <p:sp>
        <p:nvSpPr>
          <p:cNvPr id="23" name="Text Placeholder 6">
            <a:extLst>
              <a:ext uri="{FF2B5EF4-FFF2-40B4-BE49-F238E27FC236}">
                <a16:creationId xmlns:a16="http://schemas.microsoft.com/office/drawing/2014/main" id="{0B404869-5DDC-459B-9FF5-136BF79DAF49}"/>
              </a:ext>
            </a:extLst>
          </p:cNvPr>
          <p:cNvSpPr>
            <a:spLocks noGrp="1"/>
          </p:cNvSpPr>
          <p:nvPr>
            <p:ph type="body" sz="quarter" idx="10" hasCustomPrompt="1"/>
          </p:nvPr>
        </p:nvSpPr>
        <p:spPr>
          <a:xfrm>
            <a:off x="635912" y="1533525"/>
            <a:ext cx="5620215" cy="882904"/>
          </a:xfrm>
          <a:prstGeom prst="rect">
            <a:avLst/>
          </a:prstGeom>
        </p:spPr>
        <p:txBody>
          <a:bodyPr lIns="0" tIns="0" rIns="0" bIns="0" anchor="b"/>
          <a:lstStyle>
            <a:lvl1pPr marL="0" indent="0">
              <a:lnSpc>
                <a:spcPct val="110000"/>
              </a:lnSpc>
              <a:spcAft>
                <a:spcPts val="800"/>
              </a:spcAft>
              <a:buNone/>
              <a:defRPr sz="2800" b="0">
                <a:solidFill>
                  <a:schemeClr val="accent1">
                    <a:lumMod val="20000"/>
                    <a:lumOff val="80000"/>
                  </a:schemeClr>
                </a:solidFill>
                <a:latin typeface="Myriad Pro" panose="020B0503030403020204" pitchFamily="34" charset="0"/>
              </a:defRPr>
            </a:lvl1pPr>
            <a:lvl2pPr>
              <a:lnSpc>
                <a:spcPct val="110000"/>
              </a:lnSpc>
              <a:spcAft>
                <a:spcPts val="800"/>
              </a:spcAft>
              <a:defRPr>
                <a:solidFill>
                  <a:schemeClr val="bg1"/>
                </a:solidFill>
                <a:latin typeface="+mn-lt"/>
              </a:defRPr>
            </a:lvl2pPr>
            <a:lvl3pPr>
              <a:lnSpc>
                <a:spcPct val="110000"/>
              </a:lnSpc>
              <a:spcAft>
                <a:spcPts val="800"/>
              </a:spcAft>
              <a:defRPr>
                <a:solidFill>
                  <a:schemeClr val="bg1"/>
                </a:solidFill>
                <a:latin typeface="+mn-lt"/>
              </a:defRPr>
            </a:lvl3pPr>
            <a:lvl4pPr>
              <a:lnSpc>
                <a:spcPct val="110000"/>
              </a:lnSpc>
              <a:spcAft>
                <a:spcPts val="800"/>
              </a:spcAft>
              <a:defRPr>
                <a:solidFill>
                  <a:schemeClr val="bg1"/>
                </a:solidFill>
                <a:latin typeface="+mn-lt"/>
              </a:defRPr>
            </a:lvl4pPr>
            <a:lvl5pPr>
              <a:lnSpc>
                <a:spcPct val="110000"/>
              </a:lnSpc>
              <a:spcAft>
                <a:spcPts val="800"/>
              </a:spcAft>
              <a:buClr>
                <a:srgbClr val="A335FF"/>
              </a:buClr>
              <a:defRPr>
                <a:solidFill>
                  <a:schemeClr val="bg1"/>
                </a:solidFill>
                <a:latin typeface="+mn-lt"/>
              </a:defRPr>
            </a:lvl5pPr>
          </a:lstStyle>
          <a:p>
            <a:pPr lvl="0"/>
            <a:r>
              <a:rPr lang="en-GB"/>
              <a:t>Click to edit Master prefix style</a:t>
            </a:r>
            <a:endParaRPr lang="en-US"/>
          </a:p>
        </p:txBody>
      </p:sp>
      <p:grpSp>
        <p:nvGrpSpPr>
          <p:cNvPr id="12" name="Group 11">
            <a:extLst>
              <a:ext uri="{FF2B5EF4-FFF2-40B4-BE49-F238E27FC236}">
                <a16:creationId xmlns:a16="http://schemas.microsoft.com/office/drawing/2014/main" id="{D6CCA029-721B-EE60-7950-216BCEA6A5E4}"/>
              </a:ext>
            </a:extLst>
          </p:cNvPr>
          <p:cNvGrpSpPr/>
          <p:nvPr userDrawn="1"/>
        </p:nvGrpSpPr>
        <p:grpSpPr>
          <a:xfrm>
            <a:off x="635912" y="365879"/>
            <a:ext cx="1059762" cy="312779"/>
            <a:chOff x="635911" y="365879"/>
            <a:chExt cx="1059762" cy="312779"/>
          </a:xfrm>
          <a:solidFill>
            <a:schemeClr val="bg1"/>
          </a:solidFill>
        </p:grpSpPr>
        <p:sp>
          <p:nvSpPr>
            <p:cNvPr id="6" name="Freeform: Shape 5">
              <a:extLst>
                <a:ext uri="{FF2B5EF4-FFF2-40B4-BE49-F238E27FC236}">
                  <a16:creationId xmlns:a16="http://schemas.microsoft.com/office/drawing/2014/main" id="{AB231A50-2E8B-B2A4-8303-9716DF51DBBE}"/>
                </a:ext>
              </a:extLst>
            </p:cNvPr>
            <p:cNvSpPr/>
            <p:nvPr/>
          </p:nvSpPr>
          <p:spPr>
            <a:xfrm>
              <a:off x="635911" y="372518"/>
              <a:ext cx="284010" cy="301419"/>
            </a:xfrm>
            <a:custGeom>
              <a:avLst/>
              <a:gdLst>
                <a:gd name="connsiteX0" fmla="*/ 109178 w 284010"/>
                <a:gd name="connsiteY0" fmla="*/ 0 h 301419"/>
                <a:gd name="connsiteX1" fmla="*/ 85867 w 284010"/>
                <a:gd name="connsiteY1" fmla="*/ 121719 h 301419"/>
                <a:gd name="connsiteX2" fmla="*/ 208323 w 284010"/>
                <a:gd name="connsiteY2" fmla="*/ 121719 h 301419"/>
                <a:gd name="connsiteX3" fmla="*/ 231634 w 284010"/>
                <a:gd name="connsiteY3" fmla="*/ 0 h 301419"/>
                <a:gd name="connsiteX4" fmla="*/ 284010 w 284010"/>
                <a:gd name="connsiteY4" fmla="*/ 0 h 301419"/>
                <a:gd name="connsiteX5" fmla="*/ 226766 w 284010"/>
                <a:gd name="connsiteY5" fmla="*/ 301420 h 301419"/>
                <a:gd name="connsiteX6" fmla="*/ 174390 w 284010"/>
                <a:gd name="connsiteY6" fmla="*/ 301420 h 301419"/>
                <a:gd name="connsiteX7" fmla="*/ 199914 w 284010"/>
                <a:gd name="connsiteY7" fmla="*/ 167750 h 301419"/>
                <a:gd name="connsiteX8" fmla="*/ 77310 w 284010"/>
                <a:gd name="connsiteY8" fmla="*/ 167750 h 301419"/>
                <a:gd name="connsiteX9" fmla="*/ 51933 w 284010"/>
                <a:gd name="connsiteY9" fmla="*/ 301420 h 301419"/>
                <a:gd name="connsiteX10" fmla="*/ 0 w 284010"/>
                <a:gd name="connsiteY10" fmla="*/ 301420 h 301419"/>
                <a:gd name="connsiteX11" fmla="*/ 57245 w 284010"/>
                <a:gd name="connsiteY11" fmla="*/ 0 h 30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010" h="301419">
                  <a:moveTo>
                    <a:pt x="109178" y="0"/>
                  </a:moveTo>
                  <a:lnTo>
                    <a:pt x="85867" y="121719"/>
                  </a:lnTo>
                  <a:lnTo>
                    <a:pt x="208323" y="121719"/>
                  </a:lnTo>
                  <a:lnTo>
                    <a:pt x="231634" y="0"/>
                  </a:lnTo>
                  <a:lnTo>
                    <a:pt x="284010" y="0"/>
                  </a:lnTo>
                  <a:lnTo>
                    <a:pt x="226766" y="301420"/>
                  </a:lnTo>
                  <a:lnTo>
                    <a:pt x="174390" y="301420"/>
                  </a:lnTo>
                  <a:lnTo>
                    <a:pt x="199914" y="167750"/>
                  </a:lnTo>
                  <a:lnTo>
                    <a:pt x="77310" y="167750"/>
                  </a:lnTo>
                  <a:lnTo>
                    <a:pt x="51933" y="301420"/>
                  </a:lnTo>
                  <a:lnTo>
                    <a:pt x="0" y="301420"/>
                  </a:lnTo>
                  <a:lnTo>
                    <a:pt x="57245" y="0"/>
                  </a:lnTo>
                  <a:close/>
                </a:path>
              </a:pathLst>
            </a:custGeom>
            <a:grpFill/>
            <a:ln w="147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AA00CB8F-7519-A9A3-2744-160E976DD20B}"/>
                </a:ext>
              </a:extLst>
            </p:cNvPr>
            <p:cNvSpPr/>
            <p:nvPr/>
          </p:nvSpPr>
          <p:spPr>
            <a:xfrm>
              <a:off x="911511" y="365879"/>
              <a:ext cx="108587" cy="308058"/>
            </a:xfrm>
            <a:custGeom>
              <a:avLst/>
              <a:gdLst>
                <a:gd name="connsiteX0" fmla="*/ 0 w 108587"/>
                <a:gd name="connsiteY0" fmla="*/ 308059 h 308058"/>
                <a:gd name="connsiteX1" fmla="*/ 41606 w 108587"/>
                <a:gd name="connsiteY1" fmla="*/ 90293 h 308058"/>
                <a:gd name="connsiteX2" fmla="*/ 93539 w 108587"/>
                <a:gd name="connsiteY2" fmla="*/ 90293 h 308058"/>
                <a:gd name="connsiteX3" fmla="*/ 52376 w 108587"/>
                <a:gd name="connsiteY3" fmla="*/ 308059 h 308058"/>
                <a:gd name="connsiteX4" fmla="*/ 0 w 108587"/>
                <a:gd name="connsiteY4" fmla="*/ 308059 h 308058"/>
                <a:gd name="connsiteX5" fmla="*/ 75982 w 108587"/>
                <a:gd name="connsiteY5" fmla="*/ 59015 h 308058"/>
                <a:gd name="connsiteX6" fmla="*/ 49573 w 108587"/>
                <a:gd name="connsiteY6" fmla="*/ 31278 h 308058"/>
                <a:gd name="connsiteX7" fmla="*/ 80851 w 108587"/>
                <a:gd name="connsiteY7" fmla="*/ 0 h 308058"/>
                <a:gd name="connsiteX8" fmla="*/ 108588 w 108587"/>
                <a:gd name="connsiteY8" fmla="*/ 27737 h 308058"/>
                <a:gd name="connsiteX9" fmla="*/ 76425 w 108587"/>
                <a:gd name="connsiteY9" fmla="*/ 59015 h 308058"/>
                <a:gd name="connsiteX10" fmla="*/ 75982 w 108587"/>
                <a:gd name="connsiteY10" fmla="*/ 59015 h 30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87" h="308058">
                  <a:moveTo>
                    <a:pt x="0" y="308059"/>
                  </a:moveTo>
                  <a:lnTo>
                    <a:pt x="41606" y="90293"/>
                  </a:lnTo>
                  <a:lnTo>
                    <a:pt x="93539" y="90293"/>
                  </a:lnTo>
                  <a:lnTo>
                    <a:pt x="52376" y="308059"/>
                  </a:lnTo>
                  <a:lnTo>
                    <a:pt x="0" y="308059"/>
                  </a:lnTo>
                  <a:close/>
                  <a:moveTo>
                    <a:pt x="75982" y="59015"/>
                  </a:moveTo>
                  <a:cubicBezTo>
                    <a:pt x="60343" y="59015"/>
                    <a:pt x="49573" y="47802"/>
                    <a:pt x="49573" y="31278"/>
                  </a:cubicBezTo>
                  <a:cubicBezTo>
                    <a:pt x="49573" y="12983"/>
                    <a:pt x="63884" y="0"/>
                    <a:pt x="80851" y="0"/>
                  </a:cubicBezTo>
                  <a:cubicBezTo>
                    <a:pt x="97375" y="0"/>
                    <a:pt x="108588" y="11213"/>
                    <a:pt x="108588" y="27737"/>
                  </a:cubicBezTo>
                  <a:cubicBezTo>
                    <a:pt x="108145" y="46917"/>
                    <a:pt x="93834" y="59015"/>
                    <a:pt x="76425" y="59015"/>
                  </a:cubicBezTo>
                  <a:lnTo>
                    <a:pt x="75982" y="59015"/>
                  </a:lnTo>
                  <a:close/>
                </a:path>
              </a:pathLst>
            </a:custGeom>
            <a:grpFill/>
            <a:ln w="147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9FBF904-FE5D-4BC7-52F7-23750631DF23}"/>
                </a:ext>
              </a:extLst>
            </p:cNvPr>
            <p:cNvSpPr/>
            <p:nvPr/>
          </p:nvSpPr>
          <p:spPr>
            <a:xfrm>
              <a:off x="1007853" y="368239"/>
              <a:ext cx="216142" cy="310419"/>
            </a:xfrm>
            <a:custGeom>
              <a:avLst/>
              <a:gdLst>
                <a:gd name="connsiteX0" fmla="*/ 18147 w 216142"/>
                <a:gd name="connsiteY0" fmla="*/ 246240 h 310419"/>
                <a:gd name="connsiteX1" fmla="*/ 86162 w 216142"/>
                <a:gd name="connsiteY1" fmla="*/ 265420 h 310419"/>
                <a:gd name="connsiteX2" fmla="*/ 141636 w 216142"/>
                <a:gd name="connsiteY2" fmla="*/ 220716 h 310419"/>
                <a:gd name="connsiteX3" fmla="*/ 99588 w 216142"/>
                <a:gd name="connsiteY3" fmla="*/ 172029 h 310419"/>
                <a:gd name="connsiteX4" fmla="*/ 38212 w 216142"/>
                <a:gd name="connsiteY4" fmla="*/ 93391 h 310419"/>
                <a:gd name="connsiteX5" fmla="*/ 149161 w 216142"/>
                <a:gd name="connsiteY5" fmla="*/ 0 h 310419"/>
                <a:gd name="connsiteX6" fmla="*/ 216143 w 216142"/>
                <a:gd name="connsiteY6" fmla="*/ 15196 h 310419"/>
                <a:gd name="connsiteX7" fmla="*/ 199176 w 216142"/>
                <a:gd name="connsiteY7" fmla="*/ 58130 h 310419"/>
                <a:gd name="connsiteX8" fmla="*/ 144587 w 216142"/>
                <a:gd name="connsiteY8" fmla="*/ 44704 h 310419"/>
                <a:gd name="connsiteX9" fmla="*/ 92654 w 216142"/>
                <a:gd name="connsiteY9" fmla="*/ 84097 h 310419"/>
                <a:gd name="connsiteX10" fmla="*/ 137800 w 216142"/>
                <a:gd name="connsiteY10" fmla="*/ 132784 h 310419"/>
                <a:gd name="connsiteX11" fmla="*/ 196373 w 216142"/>
                <a:gd name="connsiteY11" fmla="*/ 212897 h 310419"/>
                <a:gd name="connsiteX12" fmla="*/ 80113 w 216142"/>
                <a:gd name="connsiteY12" fmla="*/ 310419 h 310419"/>
                <a:gd name="connsiteX13" fmla="*/ 0 w 216142"/>
                <a:gd name="connsiteY13" fmla="*/ 289469 h 310419"/>
                <a:gd name="connsiteX14" fmla="*/ 18147 w 216142"/>
                <a:gd name="connsiteY14" fmla="*/ 246240 h 31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142" h="310419">
                  <a:moveTo>
                    <a:pt x="18147" y="246240"/>
                  </a:moveTo>
                  <a:cubicBezTo>
                    <a:pt x="35557" y="257453"/>
                    <a:pt x="59753" y="265420"/>
                    <a:pt x="86162" y="265420"/>
                  </a:cubicBezTo>
                  <a:cubicBezTo>
                    <a:pt x="115227" y="265420"/>
                    <a:pt x="141636" y="249781"/>
                    <a:pt x="141636" y="220716"/>
                  </a:cubicBezTo>
                  <a:cubicBezTo>
                    <a:pt x="141636" y="201094"/>
                    <a:pt x="128653" y="187668"/>
                    <a:pt x="99588" y="172029"/>
                  </a:cubicBezTo>
                  <a:cubicBezTo>
                    <a:pt x="64622" y="153292"/>
                    <a:pt x="38212" y="129538"/>
                    <a:pt x="38212" y="93391"/>
                  </a:cubicBezTo>
                  <a:cubicBezTo>
                    <a:pt x="38212" y="35704"/>
                    <a:pt x="88375" y="0"/>
                    <a:pt x="149161" y="0"/>
                  </a:cubicBezTo>
                  <a:cubicBezTo>
                    <a:pt x="182652" y="0"/>
                    <a:pt x="204192" y="8115"/>
                    <a:pt x="216143" y="15196"/>
                  </a:cubicBezTo>
                  <a:lnTo>
                    <a:pt x="199176" y="58130"/>
                  </a:lnTo>
                  <a:cubicBezTo>
                    <a:pt x="189291" y="52819"/>
                    <a:pt x="169226" y="44261"/>
                    <a:pt x="144587" y="44704"/>
                  </a:cubicBezTo>
                  <a:cubicBezTo>
                    <a:pt x="111539" y="44704"/>
                    <a:pt x="92654" y="63884"/>
                    <a:pt x="92654" y="84097"/>
                  </a:cubicBezTo>
                  <a:cubicBezTo>
                    <a:pt x="92654" y="104604"/>
                    <a:pt x="109621" y="117145"/>
                    <a:pt x="137800" y="132784"/>
                  </a:cubicBezTo>
                  <a:cubicBezTo>
                    <a:pt x="174537" y="151964"/>
                    <a:pt x="196373" y="176160"/>
                    <a:pt x="196373" y="212897"/>
                  </a:cubicBezTo>
                  <a:cubicBezTo>
                    <a:pt x="196373" y="273240"/>
                    <a:pt x="147243" y="310419"/>
                    <a:pt x="80113" y="310419"/>
                  </a:cubicBezTo>
                  <a:cubicBezTo>
                    <a:pt x="43376" y="309977"/>
                    <a:pt x="13426" y="299649"/>
                    <a:pt x="0" y="289469"/>
                  </a:cubicBezTo>
                  <a:lnTo>
                    <a:pt x="18147" y="246240"/>
                  </a:lnTo>
                  <a:close/>
                </a:path>
              </a:pathLst>
            </a:custGeom>
            <a:grpFill/>
            <a:ln w="147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A02192-9FC8-85DB-6ACD-678FC19A3D98}"/>
                </a:ext>
              </a:extLst>
            </p:cNvPr>
            <p:cNvSpPr/>
            <p:nvPr/>
          </p:nvSpPr>
          <p:spPr>
            <a:xfrm>
              <a:off x="1229160" y="372665"/>
              <a:ext cx="224404" cy="301272"/>
            </a:xfrm>
            <a:custGeom>
              <a:avLst/>
              <a:gdLst>
                <a:gd name="connsiteX0" fmla="*/ 186045 w 224404"/>
                <a:gd name="connsiteY0" fmla="*/ 167160 h 301272"/>
                <a:gd name="connsiteX1" fmla="*/ 77752 w 224404"/>
                <a:gd name="connsiteY1" fmla="*/ 167160 h 301272"/>
                <a:gd name="connsiteX2" fmla="*/ 60786 w 224404"/>
                <a:gd name="connsiteY2" fmla="*/ 257011 h 301272"/>
                <a:gd name="connsiteX3" fmla="*/ 182357 w 224404"/>
                <a:gd name="connsiteY3" fmla="*/ 257011 h 301272"/>
                <a:gd name="connsiteX4" fmla="*/ 173947 w 224404"/>
                <a:gd name="connsiteY4" fmla="*/ 301272 h 301272"/>
                <a:gd name="connsiteX5" fmla="*/ 0 w 224404"/>
                <a:gd name="connsiteY5" fmla="*/ 301272 h 301272"/>
                <a:gd name="connsiteX6" fmla="*/ 57245 w 224404"/>
                <a:gd name="connsiteY6" fmla="*/ 0 h 301272"/>
                <a:gd name="connsiteX7" fmla="*/ 224405 w 224404"/>
                <a:gd name="connsiteY7" fmla="*/ 0 h 301272"/>
                <a:gd name="connsiteX8" fmla="*/ 215995 w 224404"/>
                <a:gd name="connsiteY8" fmla="*/ 44114 h 301272"/>
                <a:gd name="connsiteX9" fmla="*/ 101063 w 224404"/>
                <a:gd name="connsiteY9" fmla="*/ 44114 h 301272"/>
                <a:gd name="connsiteX10" fmla="*/ 85867 w 224404"/>
                <a:gd name="connsiteY10" fmla="*/ 123342 h 301272"/>
                <a:gd name="connsiteX11" fmla="*/ 194455 w 224404"/>
                <a:gd name="connsiteY11" fmla="*/ 12334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404" h="301272">
                  <a:moveTo>
                    <a:pt x="186045" y="167160"/>
                  </a:moveTo>
                  <a:lnTo>
                    <a:pt x="77752" y="167160"/>
                  </a:lnTo>
                  <a:lnTo>
                    <a:pt x="60786" y="257011"/>
                  </a:lnTo>
                  <a:lnTo>
                    <a:pt x="182357" y="257011"/>
                  </a:lnTo>
                  <a:lnTo>
                    <a:pt x="173947" y="301272"/>
                  </a:lnTo>
                  <a:lnTo>
                    <a:pt x="0" y="301272"/>
                  </a:lnTo>
                  <a:lnTo>
                    <a:pt x="57245" y="0"/>
                  </a:lnTo>
                  <a:lnTo>
                    <a:pt x="224405" y="0"/>
                  </a:lnTo>
                  <a:lnTo>
                    <a:pt x="215995" y="44114"/>
                  </a:lnTo>
                  <a:lnTo>
                    <a:pt x="101063" y="44114"/>
                  </a:lnTo>
                  <a:lnTo>
                    <a:pt x="85867" y="123342"/>
                  </a:lnTo>
                  <a:lnTo>
                    <a:pt x="194455" y="123342"/>
                  </a:lnTo>
                  <a:close/>
                </a:path>
              </a:pathLst>
            </a:custGeom>
            <a:grpFill/>
            <a:ln w="147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2968267-AB57-7F6D-608C-F5ED7536BD64}"/>
                </a:ext>
              </a:extLst>
            </p:cNvPr>
            <p:cNvSpPr/>
            <p:nvPr/>
          </p:nvSpPr>
          <p:spPr>
            <a:xfrm>
              <a:off x="1467138" y="372665"/>
              <a:ext cx="228535" cy="301272"/>
            </a:xfrm>
            <a:custGeom>
              <a:avLst/>
              <a:gdLst>
                <a:gd name="connsiteX0" fmla="*/ 83211 w 228535"/>
                <a:gd name="connsiteY0" fmla="*/ 45589 h 301272"/>
                <a:gd name="connsiteX1" fmla="*/ 0 w 228535"/>
                <a:gd name="connsiteY1" fmla="*/ 45589 h 301272"/>
                <a:gd name="connsiteX2" fmla="*/ 8852 w 228535"/>
                <a:gd name="connsiteY2" fmla="*/ 0 h 301272"/>
                <a:gd name="connsiteX3" fmla="*/ 228536 w 228535"/>
                <a:gd name="connsiteY3" fmla="*/ 0 h 301272"/>
                <a:gd name="connsiteX4" fmla="*/ 219536 w 228535"/>
                <a:gd name="connsiteY4" fmla="*/ 45589 h 301272"/>
                <a:gd name="connsiteX5" fmla="*/ 135440 w 228535"/>
                <a:gd name="connsiteY5" fmla="*/ 45589 h 301272"/>
                <a:gd name="connsiteX6" fmla="*/ 87195 w 228535"/>
                <a:gd name="connsiteY6" fmla="*/ 301272 h 301272"/>
                <a:gd name="connsiteX7" fmla="*/ 34819 w 228535"/>
                <a:gd name="connsiteY7" fmla="*/ 30127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35" h="301272">
                  <a:moveTo>
                    <a:pt x="83211" y="45589"/>
                  </a:moveTo>
                  <a:lnTo>
                    <a:pt x="0" y="45589"/>
                  </a:lnTo>
                  <a:lnTo>
                    <a:pt x="8852" y="0"/>
                  </a:lnTo>
                  <a:lnTo>
                    <a:pt x="228536" y="0"/>
                  </a:lnTo>
                  <a:lnTo>
                    <a:pt x="219536" y="45589"/>
                  </a:lnTo>
                  <a:lnTo>
                    <a:pt x="135440" y="45589"/>
                  </a:lnTo>
                  <a:lnTo>
                    <a:pt x="87195" y="301272"/>
                  </a:lnTo>
                  <a:lnTo>
                    <a:pt x="34819" y="301272"/>
                  </a:lnTo>
                  <a:close/>
                </a:path>
              </a:pathLst>
            </a:custGeom>
            <a:grpFill/>
            <a:ln w="147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51D3ACE-878B-7922-E388-8C0B85CB6F2E}"/>
                </a:ext>
              </a:extLst>
            </p:cNvPr>
            <p:cNvSpPr/>
            <p:nvPr/>
          </p:nvSpPr>
          <p:spPr>
            <a:xfrm>
              <a:off x="1611873" y="601496"/>
              <a:ext cx="71260" cy="71260"/>
            </a:xfrm>
            <a:custGeom>
              <a:avLst/>
              <a:gdLst>
                <a:gd name="connsiteX0" fmla="*/ 60786 w 71260"/>
                <a:gd name="connsiteY0" fmla="*/ 60786 h 71260"/>
                <a:gd name="connsiteX1" fmla="*/ 35557 w 71260"/>
                <a:gd name="connsiteY1" fmla="*/ 71261 h 71260"/>
                <a:gd name="connsiteX2" fmla="*/ 10328 w 71260"/>
                <a:gd name="connsiteY2" fmla="*/ 60786 h 71260"/>
                <a:gd name="connsiteX3" fmla="*/ 0 w 71260"/>
                <a:gd name="connsiteY3" fmla="*/ 35557 h 71260"/>
                <a:gd name="connsiteX4" fmla="*/ 10475 w 71260"/>
                <a:gd name="connsiteY4" fmla="*/ 10328 h 71260"/>
                <a:gd name="connsiteX5" fmla="*/ 35557 w 71260"/>
                <a:gd name="connsiteY5" fmla="*/ 0 h 71260"/>
                <a:gd name="connsiteX6" fmla="*/ 60786 w 71260"/>
                <a:gd name="connsiteY6" fmla="*/ 10328 h 71260"/>
                <a:gd name="connsiteX7" fmla="*/ 71261 w 71260"/>
                <a:gd name="connsiteY7" fmla="*/ 35557 h 71260"/>
                <a:gd name="connsiteX8" fmla="*/ 60786 w 71260"/>
                <a:gd name="connsiteY8" fmla="*/ 60786 h 71260"/>
                <a:gd name="connsiteX9" fmla="*/ 13869 w 71260"/>
                <a:gd name="connsiteY9" fmla="*/ 13869 h 71260"/>
                <a:gd name="connsiteX10" fmla="*/ 4869 w 71260"/>
                <a:gd name="connsiteY10" fmla="*/ 35557 h 71260"/>
                <a:gd name="connsiteX11" fmla="*/ 13721 w 71260"/>
                <a:gd name="connsiteY11" fmla="*/ 57392 h 71260"/>
                <a:gd name="connsiteX12" fmla="*/ 35409 w 71260"/>
                <a:gd name="connsiteY12" fmla="*/ 66392 h 71260"/>
                <a:gd name="connsiteX13" fmla="*/ 57097 w 71260"/>
                <a:gd name="connsiteY13" fmla="*/ 57392 h 71260"/>
                <a:gd name="connsiteX14" fmla="*/ 66097 w 71260"/>
                <a:gd name="connsiteY14" fmla="*/ 35557 h 71260"/>
                <a:gd name="connsiteX15" fmla="*/ 57097 w 71260"/>
                <a:gd name="connsiteY15" fmla="*/ 13869 h 71260"/>
                <a:gd name="connsiteX16" fmla="*/ 35409 w 71260"/>
                <a:gd name="connsiteY16" fmla="*/ 4869 h 71260"/>
                <a:gd name="connsiteX17" fmla="*/ 13869 w 71260"/>
                <a:gd name="connsiteY17" fmla="*/ 13869 h 71260"/>
                <a:gd name="connsiteX18" fmla="*/ 34966 w 71260"/>
                <a:gd name="connsiteY18" fmla="*/ 15934 h 71260"/>
                <a:gd name="connsiteX19" fmla="*/ 45737 w 71260"/>
                <a:gd name="connsiteY19" fmla="*/ 17409 h 71260"/>
                <a:gd name="connsiteX20" fmla="*/ 51786 w 71260"/>
                <a:gd name="connsiteY20" fmla="*/ 27294 h 71260"/>
                <a:gd name="connsiteX21" fmla="*/ 47950 w 71260"/>
                <a:gd name="connsiteY21" fmla="*/ 34966 h 71260"/>
                <a:gd name="connsiteX22" fmla="*/ 42343 w 71260"/>
                <a:gd name="connsiteY22" fmla="*/ 36884 h 71260"/>
                <a:gd name="connsiteX23" fmla="*/ 48983 w 71260"/>
                <a:gd name="connsiteY23" fmla="*/ 40720 h 71260"/>
                <a:gd name="connsiteX24" fmla="*/ 51048 w 71260"/>
                <a:gd name="connsiteY24" fmla="*/ 46769 h 71260"/>
                <a:gd name="connsiteX25" fmla="*/ 51048 w 71260"/>
                <a:gd name="connsiteY25" fmla="*/ 49573 h 71260"/>
                <a:gd name="connsiteX26" fmla="*/ 51196 w 71260"/>
                <a:gd name="connsiteY26" fmla="*/ 52523 h 71260"/>
                <a:gd name="connsiteX27" fmla="*/ 51491 w 71260"/>
                <a:gd name="connsiteY27" fmla="*/ 54589 h 71260"/>
                <a:gd name="connsiteX28" fmla="*/ 51786 w 71260"/>
                <a:gd name="connsiteY28" fmla="*/ 55032 h 71260"/>
                <a:gd name="connsiteX29" fmla="*/ 45294 w 71260"/>
                <a:gd name="connsiteY29" fmla="*/ 55032 h 71260"/>
                <a:gd name="connsiteX30" fmla="*/ 45147 w 71260"/>
                <a:gd name="connsiteY30" fmla="*/ 54589 h 71260"/>
                <a:gd name="connsiteX31" fmla="*/ 45147 w 71260"/>
                <a:gd name="connsiteY31" fmla="*/ 54146 h 71260"/>
                <a:gd name="connsiteX32" fmla="*/ 44999 w 71260"/>
                <a:gd name="connsiteY32" fmla="*/ 52966 h 71260"/>
                <a:gd name="connsiteX33" fmla="*/ 44999 w 71260"/>
                <a:gd name="connsiteY33" fmla="*/ 49868 h 71260"/>
                <a:gd name="connsiteX34" fmla="*/ 41311 w 71260"/>
                <a:gd name="connsiteY34" fmla="*/ 40868 h 71260"/>
                <a:gd name="connsiteX35" fmla="*/ 33639 w 71260"/>
                <a:gd name="connsiteY35" fmla="*/ 39688 h 71260"/>
                <a:gd name="connsiteX36" fmla="*/ 28180 w 71260"/>
                <a:gd name="connsiteY36" fmla="*/ 39688 h 71260"/>
                <a:gd name="connsiteX37" fmla="*/ 28180 w 71260"/>
                <a:gd name="connsiteY37" fmla="*/ 55032 h 71260"/>
                <a:gd name="connsiteX38" fmla="*/ 21245 w 71260"/>
                <a:gd name="connsiteY38" fmla="*/ 55032 h 71260"/>
                <a:gd name="connsiteX39" fmla="*/ 21245 w 71260"/>
                <a:gd name="connsiteY39" fmla="*/ 15934 h 71260"/>
                <a:gd name="connsiteX40" fmla="*/ 34966 w 71260"/>
                <a:gd name="connsiteY40" fmla="*/ 15934 h 71260"/>
                <a:gd name="connsiteX41" fmla="*/ 42343 w 71260"/>
                <a:gd name="connsiteY41" fmla="*/ 21983 h 71260"/>
                <a:gd name="connsiteX42" fmla="*/ 33934 w 71260"/>
                <a:gd name="connsiteY42" fmla="*/ 20508 h 71260"/>
                <a:gd name="connsiteX43" fmla="*/ 28032 w 71260"/>
                <a:gd name="connsiteY43" fmla="*/ 20508 h 71260"/>
                <a:gd name="connsiteX44" fmla="*/ 28032 w 71260"/>
                <a:gd name="connsiteY44" fmla="*/ 34671 h 71260"/>
                <a:gd name="connsiteX45" fmla="*/ 34229 w 71260"/>
                <a:gd name="connsiteY45" fmla="*/ 34671 h 71260"/>
                <a:gd name="connsiteX46" fmla="*/ 40868 w 71260"/>
                <a:gd name="connsiteY46" fmla="*/ 33786 h 71260"/>
                <a:gd name="connsiteX47" fmla="*/ 44852 w 71260"/>
                <a:gd name="connsiteY47" fmla="*/ 27737 h 71260"/>
                <a:gd name="connsiteX48" fmla="*/ 42343 w 71260"/>
                <a:gd name="connsiteY48" fmla="*/ 21983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260" h="71260">
                  <a:moveTo>
                    <a:pt x="60786" y="60786"/>
                  </a:moveTo>
                  <a:cubicBezTo>
                    <a:pt x="53851" y="67720"/>
                    <a:pt x="45442" y="71261"/>
                    <a:pt x="35557" y="71261"/>
                  </a:cubicBezTo>
                  <a:cubicBezTo>
                    <a:pt x="25672" y="71261"/>
                    <a:pt x="17262" y="67720"/>
                    <a:pt x="10328" y="60786"/>
                  </a:cubicBezTo>
                  <a:cubicBezTo>
                    <a:pt x="3393" y="53851"/>
                    <a:pt x="0" y="45442"/>
                    <a:pt x="0" y="35557"/>
                  </a:cubicBezTo>
                  <a:cubicBezTo>
                    <a:pt x="0" y="25819"/>
                    <a:pt x="3541" y="17409"/>
                    <a:pt x="10475" y="10328"/>
                  </a:cubicBezTo>
                  <a:cubicBezTo>
                    <a:pt x="17409" y="3393"/>
                    <a:pt x="25819" y="0"/>
                    <a:pt x="35557" y="0"/>
                  </a:cubicBezTo>
                  <a:cubicBezTo>
                    <a:pt x="45442" y="0"/>
                    <a:pt x="53851" y="3541"/>
                    <a:pt x="60786" y="10328"/>
                  </a:cubicBezTo>
                  <a:cubicBezTo>
                    <a:pt x="67720" y="17262"/>
                    <a:pt x="71261" y="25672"/>
                    <a:pt x="71261" y="35557"/>
                  </a:cubicBezTo>
                  <a:cubicBezTo>
                    <a:pt x="71261" y="45442"/>
                    <a:pt x="67867" y="53851"/>
                    <a:pt x="60786" y="60786"/>
                  </a:cubicBezTo>
                  <a:moveTo>
                    <a:pt x="13869" y="13869"/>
                  </a:moveTo>
                  <a:cubicBezTo>
                    <a:pt x="7967" y="19770"/>
                    <a:pt x="4869" y="27147"/>
                    <a:pt x="4869" y="35557"/>
                  </a:cubicBezTo>
                  <a:cubicBezTo>
                    <a:pt x="4869" y="44114"/>
                    <a:pt x="7819" y="51343"/>
                    <a:pt x="13721" y="57392"/>
                  </a:cubicBezTo>
                  <a:cubicBezTo>
                    <a:pt x="19623" y="63441"/>
                    <a:pt x="26852" y="66392"/>
                    <a:pt x="35409" y="66392"/>
                  </a:cubicBezTo>
                  <a:cubicBezTo>
                    <a:pt x="43966" y="66392"/>
                    <a:pt x="51196" y="63441"/>
                    <a:pt x="57097" y="57392"/>
                  </a:cubicBezTo>
                  <a:cubicBezTo>
                    <a:pt x="62999" y="51343"/>
                    <a:pt x="66097" y="44114"/>
                    <a:pt x="66097" y="35557"/>
                  </a:cubicBezTo>
                  <a:cubicBezTo>
                    <a:pt x="66097" y="27147"/>
                    <a:pt x="63146" y="19918"/>
                    <a:pt x="57097" y="13869"/>
                  </a:cubicBezTo>
                  <a:cubicBezTo>
                    <a:pt x="51196" y="7820"/>
                    <a:pt x="43819" y="4869"/>
                    <a:pt x="35409" y="4869"/>
                  </a:cubicBezTo>
                  <a:cubicBezTo>
                    <a:pt x="27147" y="4869"/>
                    <a:pt x="19918" y="7820"/>
                    <a:pt x="13869" y="13869"/>
                  </a:cubicBezTo>
                  <a:moveTo>
                    <a:pt x="34966" y="15934"/>
                  </a:moveTo>
                  <a:cubicBezTo>
                    <a:pt x="39835" y="15934"/>
                    <a:pt x="43376" y="16377"/>
                    <a:pt x="45737" y="17409"/>
                  </a:cubicBezTo>
                  <a:cubicBezTo>
                    <a:pt x="49720" y="19032"/>
                    <a:pt x="51786" y="22426"/>
                    <a:pt x="51786" y="27294"/>
                  </a:cubicBezTo>
                  <a:cubicBezTo>
                    <a:pt x="51786" y="30835"/>
                    <a:pt x="50458" y="33344"/>
                    <a:pt x="47950" y="34966"/>
                  </a:cubicBezTo>
                  <a:cubicBezTo>
                    <a:pt x="46622" y="35852"/>
                    <a:pt x="44704" y="36442"/>
                    <a:pt x="42343" y="36884"/>
                  </a:cubicBezTo>
                  <a:cubicBezTo>
                    <a:pt x="45294" y="37327"/>
                    <a:pt x="47655" y="38655"/>
                    <a:pt x="48983" y="40720"/>
                  </a:cubicBezTo>
                  <a:cubicBezTo>
                    <a:pt x="50458" y="42786"/>
                    <a:pt x="51048" y="44851"/>
                    <a:pt x="51048" y="46769"/>
                  </a:cubicBezTo>
                  <a:lnTo>
                    <a:pt x="51048" y="49573"/>
                  </a:lnTo>
                  <a:cubicBezTo>
                    <a:pt x="51048" y="50458"/>
                    <a:pt x="51048" y="51491"/>
                    <a:pt x="51196" y="52523"/>
                  </a:cubicBezTo>
                  <a:cubicBezTo>
                    <a:pt x="51343" y="53556"/>
                    <a:pt x="51343" y="54294"/>
                    <a:pt x="51491" y="54589"/>
                  </a:cubicBezTo>
                  <a:lnTo>
                    <a:pt x="51786" y="55032"/>
                  </a:lnTo>
                  <a:lnTo>
                    <a:pt x="45294" y="55032"/>
                  </a:lnTo>
                  <a:cubicBezTo>
                    <a:pt x="45294" y="54884"/>
                    <a:pt x="45147" y="54737"/>
                    <a:pt x="45147" y="54589"/>
                  </a:cubicBezTo>
                  <a:cubicBezTo>
                    <a:pt x="45147" y="54441"/>
                    <a:pt x="45147" y="54294"/>
                    <a:pt x="45147" y="54146"/>
                  </a:cubicBezTo>
                  <a:lnTo>
                    <a:pt x="44999" y="52966"/>
                  </a:lnTo>
                  <a:lnTo>
                    <a:pt x="44999" y="49868"/>
                  </a:lnTo>
                  <a:cubicBezTo>
                    <a:pt x="44999" y="45294"/>
                    <a:pt x="43819" y="42343"/>
                    <a:pt x="41311" y="40868"/>
                  </a:cubicBezTo>
                  <a:cubicBezTo>
                    <a:pt x="39835" y="39983"/>
                    <a:pt x="37327" y="39688"/>
                    <a:pt x="33639" y="39688"/>
                  </a:cubicBezTo>
                  <a:lnTo>
                    <a:pt x="28180" y="39688"/>
                  </a:lnTo>
                  <a:lnTo>
                    <a:pt x="28180" y="55032"/>
                  </a:lnTo>
                  <a:lnTo>
                    <a:pt x="21245" y="55032"/>
                  </a:lnTo>
                  <a:lnTo>
                    <a:pt x="21245" y="15934"/>
                  </a:lnTo>
                  <a:lnTo>
                    <a:pt x="34966" y="15934"/>
                  </a:lnTo>
                  <a:close/>
                  <a:moveTo>
                    <a:pt x="42343" y="21983"/>
                  </a:moveTo>
                  <a:cubicBezTo>
                    <a:pt x="40573" y="20950"/>
                    <a:pt x="37770" y="20508"/>
                    <a:pt x="33934" y="20508"/>
                  </a:cubicBezTo>
                  <a:lnTo>
                    <a:pt x="28032" y="20508"/>
                  </a:lnTo>
                  <a:lnTo>
                    <a:pt x="28032" y="34671"/>
                  </a:lnTo>
                  <a:lnTo>
                    <a:pt x="34229" y="34671"/>
                  </a:lnTo>
                  <a:cubicBezTo>
                    <a:pt x="37180" y="34671"/>
                    <a:pt x="39393" y="34376"/>
                    <a:pt x="40868" y="33786"/>
                  </a:cubicBezTo>
                  <a:cubicBezTo>
                    <a:pt x="43524" y="32753"/>
                    <a:pt x="44852" y="30688"/>
                    <a:pt x="44852" y="27737"/>
                  </a:cubicBezTo>
                  <a:cubicBezTo>
                    <a:pt x="44999" y="24934"/>
                    <a:pt x="44114" y="23016"/>
                    <a:pt x="42343" y="21983"/>
                  </a:cubicBezTo>
                </a:path>
              </a:pathLst>
            </a:custGeom>
            <a:grpFill/>
            <a:ln w="1473" cap="flat">
              <a:noFill/>
              <a:prstDash val="solid"/>
              <a:miter/>
            </a:ln>
          </p:spPr>
          <p:txBody>
            <a:bodyPr rtlCol="0" anchor="ctr"/>
            <a:lstStyle/>
            <a:p>
              <a:endParaRPr lang="en-GB"/>
            </a:p>
          </p:txBody>
        </p:sp>
      </p:grpSp>
    </p:spTree>
    <p:extLst>
      <p:ext uri="{BB962C8B-B14F-4D97-AF65-F5344CB8AC3E}">
        <p14:creationId xmlns:p14="http://schemas.microsoft.com/office/powerpoint/2010/main" val="1939980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DA6768FB-BBCF-42E9-A4F9-BC9C330CBD8E}"/>
              </a:ext>
            </a:extLst>
          </p:cNvPr>
          <p:cNvSpPr>
            <a:spLocks noGrp="1"/>
          </p:cNvSpPr>
          <p:nvPr>
            <p:ph type="pic" sz="quarter" idx="15"/>
          </p:nvPr>
        </p:nvSpPr>
        <p:spPr>
          <a:xfrm>
            <a:off x="1820980" y="139093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44" name="Picture Placeholder 5">
            <a:extLst>
              <a:ext uri="{FF2B5EF4-FFF2-40B4-BE49-F238E27FC236}">
                <a16:creationId xmlns:a16="http://schemas.microsoft.com/office/drawing/2014/main" id="{5C611CF3-03E5-4753-BD69-540EDE3CFAF5}"/>
              </a:ext>
            </a:extLst>
          </p:cNvPr>
          <p:cNvSpPr>
            <a:spLocks noGrp="1"/>
          </p:cNvSpPr>
          <p:nvPr>
            <p:ph type="pic" sz="quarter" idx="19"/>
          </p:nvPr>
        </p:nvSpPr>
        <p:spPr>
          <a:xfrm>
            <a:off x="4158159" y="139093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48" name="Picture Placeholder 5">
            <a:extLst>
              <a:ext uri="{FF2B5EF4-FFF2-40B4-BE49-F238E27FC236}">
                <a16:creationId xmlns:a16="http://schemas.microsoft.com/office/drawing/2014/main" id="{8C760CE6-277C-4114-BB9E-ED5631276657}"/>
              </a:ext>
            </a:extLst>
          </p:cNvPr>
          <p:cNvSpPr>
            <a:spLocks noGrp="1"/>
          </p:cNvSpPr>
          <p:nvPr>
            <p:ph type="pic" sz="quarter" idx="22"/>
          </p:nvPr>
        </p:nvSpPr>
        <p:spPr>
          <a:xfrm>
            <a:off x="6527510" y="139093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52" name="Picture Placeholder 5">
            <a:extLst>
              <a:ext uri="{FF2B5EF4-FFF2-40B4-BE49-F238E27FC236}">
                <a16:creationId xmlns:a16="http://schemas.microsoft.com/office/drawing/2014/main" id="{2983E2C4-4A1B-4353-B490-494D43D89034}"/>
              </a:ext>
            </a:extLst>
          </p:cNvPr>
          <p:cNvSpPr>
            <a:spLocks noGrp="1"/>
          </p:cNvSpPr>
          <p:nvPr>
            <p:ph type="pic" sz="quarter" idx="25"/>
          </p:nvPr>
        </p:nvSpPr>
        <p:spPr>
          <a:xfrm>
            <a:off x="8880704" y="1432713"/>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56" name="Picture Placeholder 5">
            <a:extLst>
              <a:ext uri="{FF2B5EF4-FFF2-40B4-BE49-F238E27FC236}">
                <a16:creationId xmlns:a16="http://schemas.microsoft.com/office/drawing/2014/main" id="{6FB8C62E-7F88-4ACF-8C2F-8B66B8EFDB7D}"/>
              </a:ext>
            </a:extLst>
          </p:cNvPr>
          <p:cNvSpPr>
            <a:spLocks noGrp="1"/>
          </p:cNvSpPr>
          <p:nvPr>
            <p:ph type="pic" sz="quarter" idx="28"/>
          </p:nvPr>
        </p:nvSpPr>
        <p:spPr>
          <a:xfrm>
            <a:off x="1820980" y="3875168"/>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60" name="Picture Placeholder 5">
            <a:extLst>
              <a:ext uri="{FF2B5EF4-FFF2-40B4-BE49-F238E27FC236}">
                <a16:creationId xmlns:a16="http://schemas.microsoft.com/office/drawing/2014/main" id="{50B347ED-8126-444D-9977-69363C8281CF}"/>
              </a:ext>
            </a:extLst>
          </p:cNvPr>
          <p:cNvSpPr>
            <a:spLocks noGrp="1"/>
          </p:cNvSpPr>
          <p:nvPr>
            <p:ph type="pic" sz="quarter" idx="31"/>
          </p:nvPr>
        </p:nvSpPr>
        <p:spPr>
          <a:xfrm>
            <a:off x="4158159" y="3875168"/>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64" name="Picture Placeholder 5">
            <a:extLst>
              <a:ext uri="{FF2B5EF4-FFF2-40B4-BE49-F238E27FC236}">
                <a16:creationId xmlns:a16="http://schemas.microsoft.com/office/drawing/2014/main" id="{D7260178-58FB-4C79-BC76-26267D7439AD}"/>
              </a:ext>
            </a:extLst>
          </p:cNvPr>
          <p:cNvSpPr>
            <a:spLocks noGrp="1"/>
          </p:cNvSpPr>
          <p:nvPr>
            <p:ph type="pic" sz="quarter" idx="34"/>
          </p:nvPr>
        </p:nvSpPr>
        <p:spPr>
          <a:xfrm>
            <a:off x="6511353" y="3875168"/>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68" name="Picture Placeholder 5">
            <a:extLst>
              <a:ext uri="{FF2B5EF4-FFF2-40B4-BE49-F238E27FC236}">
                <a16:creationId xmlns:a16="http://schemas.microsoft.com/office/drawing/2014/main" id="{B933FFF8-B3AE-4374-A25B-D074F4758FD8}"/>
              </a:ext>
            </a:extLst>
          </p:cNvPr>
          <p:cNvSpPr>
            <a:spLocks noGrp="1"/>
          </p:cNvSpPr>
          <p:nvPr>
            <p:ph type="pic" sz="quarter" idx="37"/>
          </p:nvPr>
        </p:nvSpPr>
        <p:spPr>
          <a:xfrm>
            <a:off x="8880704" y="3860115"/>
            <a:ext cx="1452601" cy="1465477"/>
          </a:xfrm>
          <a:prstGeom prst="rect">
            <a:avLst/>
          </a:prstGeom>
          <a:solidFill>
            <a:schemeClr val="bg1">
              <a:lumMod val="95000"/>
            </a:schemeClr>
          </a:solidFill>
        </p:spPr>
        <p:txBody>
          <a:bodyPr anchor="ctr"/>
          <a:lstStyle>
            <a:lvl1pPr marL="0" indent="0" algn="ctr">
              <a:buNone/>
              <a:defRPr sz="1400">
                <a:latin typeface="Myriad Pro" panose="020B0503030403020204" pitchFamily="34" charset="0"/>
              </a:defRPr>
            </a:lvl1pPr>
          </a:lstStyle>
          <a:p>
            <a:r>
              <a:rPr lang="en-US" dirty="0"/>
              <a:t>Click icon to add picture</a:t>
            </a:r>
            <a:endParaRPr lang="en-GB" dirty="0"/>
          </a:p>
        </p:txBody>
      </p:sp>
      <p:sp>
        <p:nvSpPr>
          <p:cNvPr id="3" name="Title 1">
            <a:extLst>
              <a:ext uri="{FF2B5EF4-FFF2-40B4-BE49-F238E27FC236}">
                <a16:creationId xmlns:a16="http://schemas.microsoft.com/office/drawing/2014/main" id="{7D8E9089-B8C5-49E1-AE27-9C1309FFD90C}"/>
              </a:ext>
            </a:extLst>
          </p:cNvPr>
          <p:cNvSpPr>
            <a:spLocks noGrp="1"/>
          </p:cNvSpPr>
          <p:nvPr>
            <p:ph type="title"/>
          </p:nvPr>
        </p:nvSpPr>
        <p:spPr>
          <a:xfrm>
            <a:off x="1820980" y="459396"/>
            <a:ext cx="8512325" cy="586980"/>
          </a:xfrm>
          <a:prstGeom prst="rect">
            <a:avLst/>
          </a:prstGeom>
        </p:spPr>
        <p:txBody>
          <a:bodyPr lIns="0" tIns="0" rIns="0" bIns="0">
            <a:noAutofit/>
          </a:bodyPr>
          <a:lstStyle>
            <a:lvl1pPr algn="ctr">
              <a:defRPr b="0">
                <a:solidFill>
                  <a:schemeClr val="accent1"/>
                </a:solidFill>
                <a:latin typeface="Myriad Pro" panose="020B0503030403020204" pitchFamily="34" charset="0"/>
                <a:cs typeface="Heebo Light" panose="00000400000000000000" pitchFamily="2" charset="-79"/>
              </a:defRPr>
            </a:lvl1pPr>
          </a:lstStyle>
          <a:p>
            <a:r>
              <a:rPr lang="en-US"/>
              <a:t>Click to edit Master title style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p>
        </p:txBody>
      </p:sp>
      <p:sp>
        <p:nvSpPr>
          <p:cNvPr id="6" name="Text Placeholder 5">
            <a:extLst>
              <a:ext uri="{FF2B5EF4-FFF2-40B4-BE49-F238E27FC236}">
                <a16:creationId xmlns:a16="http://schemas.microsoft.com/office/drawing/2014/main" id="{0213F66B-6526-4EE4-AF87-1D8A4FF1A0C8}"/>
              </a:ext>
            </a:extLst>
          </p:cNvPr>
          <p:cNvSpPr>
            <a:spLocks noGrp="1"/>
          </p:cNvSpPr>
          <p:nvPr>
            <p:ph type="body" sz="quarter" idx="17" hasCustomPrompt="1"/>
          </p:nvPr>
        </p:nvSpPr>
        <p:spPr>
          <a:xfrm>
            <a:off x="1820980"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42" name="Text Placeholder 5">
            <a:extLst>
              <a:ext uri="{FF2B5EF4-FFF2-40B4-BE49-F238E27FC236}">
                <a16:creationId xmlns:a16="http://schemas.microsoft.com/office/drawing/2014/main" id="{A8A051C9-8149-41C1-B02A-B60A2F98DD4A}"/>
              </a:ext>
            </a:extLst>
          </p:cNvPr>
          <p:cNvSpPr>
            <a:spLocks noGrp="1"/>
          </p:cNvSpPr>
          <p:nvPr>
            <p:ph type="body" sz="quarter" idx="18" hasCustomPrompt="1"/>
          </p:nvPr>
        </p:nvSpPr>
        <p:spPr>
          <a:xfrm>
            <a:off x="1820980"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45" name="Text Placeholder 5">
            <a:extLst>
              <a:ext uri="{FF2B5EF4-FFF2-40B4-BE49-F238E27FC236}">
                <a16:creationId xmlns:a16="http://schemas.microsoft.com/office/drawing/2014/main" id="{D8221E4C-CB84-4A12-83C5-DC105872286D}"/>
              </a:ext>
            </a:extLst>
          </p:cNvPr>
          <p:cNvSpPr>
            <a:spLocks noGrp="1"/>
          </p:cNvSpPr>
          <p:nvPr>
            <p:ph type="body" sz="quarter" idx="20" hasCustomPrompt="1"/>
          </p:nvPr>
        </p:nvSpPr>
        <p:spPr>
          <a:xfrm>
            <a:off x="4158159"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46" name="Text Placeholder 5">
            <a:extLst>
              <a:ext uri="{FF2B5EF4-FFF2-40B4-BE49-F238E27FC236}">
                <a16:creationId xmlns:a16="http://schemas.microsoft.com/office/drawing/2014/main" id="{20F06812-B243-497D-A532-DA12AD96C112}"/>
              </a:ext>
            </a:extLst>
          </p:cNvPr>
          <p:cNvSpPr>
            <a:spLocks noGrp="1"/>
          </p:cNvSpPr>
          <p:nvPr>
            <p:ph type="body" sz="quarter" idx="21" hasCustomPrompt="1"/>
          </p:nvPr>
        </p:nvSpPr>
        <p:spPr>
          <a:xfrm>
            <a:off x="4158159"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49" name="Text Placeholder 5">
            <a:extLst>
              <a:ext uri="{FF2B5EF4-FFF2-40B4-BE49-F238E27FC236}">
                <a16:creationId xmlns:a16="http://schemas.microsoft.com/office/drawing/2014/main" id="{5FCF073E-9F72-4A28-A0E8-E90833F975F8}"/>
              </a:ext>
            </a:extLst>
          </p:cNvPr>
          <p:cNvSpPr>
            <a:spLocks noGrp="1"/>
          </p:cNvSpPr>
          <p:nvPr>
            <p:ph type="body" sz="quarter" idx="23" hasCustomPrompt="1"/>
          </p:nvPr>
        </p:nvSpPr>
        <p:spPr>
          <a:xfrm>
            <a:off x="6511353"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50" name="Text Placeholder 5">
            <a:extLst>
              <a:ext uri="{FF2B5EF4-FFF2-40B4-BE49-F238E27FC236}">
                <a16:creationId xmlns:a16="http://schemas.microsoft.com/office/drawing/2014/main" id="{F251DB75-17C5-4AE8-A227-07D0C9EE42FA}"/>
              </a:ext>
            </a:extLst>
          </p:cNvPr>
          <p:cNvSpPr>
            <a:spLocks noGrp="1"/>
          </p:cNvSpPr>
          <p:nvPr>
            <p:ph type="body" sz="quarter" idx="24" hasCustomPrompt="1"/>
          </p:nvPr>
        </p:nvSpPr>
        <p:spPr>
          <a:xfrm>
            <a:off x="6527510"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53" name="Text Placeholder 5">
            <a:extLst>
              <a:ext uri="{FF2B5EF4-FFF2-40B4-BE49-F238E27FC236}">
                <a16:creationId xmlns:a16="http://schemas.microsoft.com/office/drawing/2014/main" id="{9FEBCA15-AF59-4D32-AA8E-80684C3091E2}"/>
              </a:ext>
            </a:extLst>
          </p:cNvPr>
          <p:cNvSpPr>
            <a:spLocks noGrp="1"/>
          </p:cNvSpPr>
          <p:nvPr>
            <p:ph type="body" sz="quarter" idx="26" hasCustomPrompt="1"/>
          </p:nvPr>
        </p:nvSpPr>
        <p:spPr>
          <a:xfrm>
            <a:off x="8864547" y="3004363"/>
            <a:ext cx="1888378" cy="196608"/>
          </a:xfrm>
          <a:prstGeom prst="rect">
            <a:avLst/>
          </a:prstGeom>
        </p:spPr>
        <p:txBody>
          <a:bodyPr lIns="0" tIns="0" rIns="0" bIns="0"/>
          <a:lstStyle>
            <a:lvl1pPr marL="0" indent="0">
              <a:buNone/>
              <a:defRPr sz="14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54" name="Text Placeholder 5">
            <a:extLst>
              <a:ext uri="{FF2B5EF4-FFF2-40B4-BE49-F238E27FC236}">
                <a16:creationId xmlns:a16="http://schemas.microsoft.com/office/drawing/2014/main" id="{3B27B3E1-295B-49A0-853F-DA0868C0724B}"/>
              </a:ext>
            </a:extLst>
          </p:cNvPr>
          <p:cNvSpPr>
            <a:spLocks noGrp="1"/>
          </p:cNvSpPr>
          <p:nvPr>
            <p:ph type="body" sz="quarter" idx="27" hasCustomPrompt="1"/>
          </p:nvPr>
        </p:nvSpPr>
        <p:spPr>
          <a:xfrm>
            <a:off x="8880704" y="3246438"/>
            <a:ext cx="1888378" cy="410592"/>
          </a:xfrm>
          <a:prstGeom prst="rect">
            <a:avLst/>
          </a:prstGeom>
        </p:spPr>
        <p:txBody>
          <a:bodyPr lIns="0" tIns="0" rIns="0" bIns="0"/>
          <a:lstStyle>
            <a:lvl1pPr marL="0" indent="0">
              <a:lnSpc>
                <a:spcPct val="100000"/>
              </a:lnSpc>
              <a:buNone/>
              <a:defRPr sz="1050">
                <a:solidFill>
                  <a:schemeClr val="accent2"/>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57" name="Text Placeholder 5">
            <a:extLst>
              <a:ext uri="{FF2B5EF4-FFF2-40B4-BE49-F238E27FC236}">
                <a16:creationId xmlns:a16="http://schemas.microsoft.com/office/drawing/2014/main" id="{ED18886E-1914-4F9C-A39C-8D8037598513}"/>
              </a:ext>
            </a:extLst>
          </p:cNvPr>
          <p:cNvSpPr>
            <a:spLocks noGrp="1"/>
          </p:cNvSpPr>
          <p:nvPr>
            <p:ph type="body" sz="quarter" idx="29" hasCustomPrompt="1"/>
          </p:nvPr>
        </p:nvSpPr>
        <p:spPr>
          <a:xfrm>
            <a:off x="1820980" y="5488596"/>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58" name="Text Placeholder 5">
            <a:extLst>
              <a:ext uri="{FF2B5EF4-FFF2-40B4-BE49-F238E27FC236}">
                <a16:creationId xmlns:a16="http://schemas.microsoft.com/office/drawing/2014/main" id="{BFF9874D-47CB-411E-92B4-CBA60A7C523A}"/>
              </a:ext>
            </a:extLst>
          </p:cNvPr>
          <p:cNvSpPr>
            <a:spLocks noGrp="1"/>
          </p:cNvSpPr>
          <p:nvPr>
            <p:ph type="body" sz="quarter" idx="30" hasCustomPrompt="1"/>
          </p:nvPr>
        </p:nvSpPr>
        <p:spPr>
          <a:xfrm>
            <a:off x="1820980" y="5730671"/>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61" name="Text Placeholder 5">
            <a:extLst>
              <a:ext uri="{FF2B5EF4-FFF2-40B4-BE49-F238E27FC236}">
                <a16:creationId xmlns:a16="http://schemas.microsoft.com/office/drawing/2014/main" id="{B164C615-DFF8-41E4-B699-94001C14913E}"/>
              </a:ext>
            </a:extLst>
          </p:cNvPr>
          <p:cNvSpPr>
            <a:spLocks noGrp="1"/>
          </p:cNvSpPr>
          <p:nvPr>
            <p:ph type="body" sz="quarter" idx="32" hasCustomPrompt="1"/>
          </p:nvPr>
        </p:nvSpPr>
        <p:spPr>
          <a:xfrm>
            <a:off x="4158159" y="5488596"/>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62" name="Text Placeholder 5">
            <a:extLst>
              <a:ext uri="{FF2B5EF4-FFF2-40B4-BE49-F238E27FC236}">
                <a16:creationId xmlns:a16="http://schemas.microsoft.com/office/drawing/2014/main" id="{612ED898-46CD-46A8-8C25-021056B6FBAD}"/>
              </a:ext>
            </a:extLst>
          </p:cNvPr>
          <p:cNvSpPr>
            <a:spLocks noGrp="1"/>
          </p:cNvSpPr>
          <p:nvPr>
            <p:ph type="body" sz="quarter" idx="33" hasCustomPrompt="1"/>
          </p:nvPr>
        </p:nvSpPr>
        <p:spPr>
          <a:xfrm>
            <a:off x="4158159" y="5730671"/>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65" name="Text Placeholder 5">
            <a:extLst>
              <a:ext uri="{FF2B5EF4-FFF2-40B4-BE49-F238E27FC236}">
                <a16:creationId xmlns:a16="http://schemas.microsoft.com/office/drawing/2014/main" id="{7087DD4A-008C-45AA-B4F8-1FC492A68FD6}"/>
              </a:ext>
            </a:extLst>
          </p:cNvPr>
          <p:cNvSpPr>
            <a:spLocks noGrp="1"/>
          </p:cNvSpPr>
          <p:nvPr>
            <p:ph type="body" sz="quarter" idx="35" hasCustomPrompt="1"/>
          </p:nvPr>
        </p:nvSpPr>
        <p:spPr>
          <a:xfrm>
            <a:off x="6511353" y="5488596"/>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66" name="Text Placeholder 5">
            <a:extLst>
              <a:ext uri="{FF2B5EF4-FFF2-40B4-BE49-F238E27FC236}">
                <a16:creationId xmlns:a16="http://schemas.microsoft.com/office/drawing/2014/main" id="{7A6560E3-FCD0-4E57-86C4-45C1874D2ADE}"/>
              </a:ext>
            </a:extLst>
          </p:cNvPr>
          <p:cNvSpPr>
            <a:spLocks noGrp="1"/>
          </p:cNvSpPr>
          <p:nvPr>
            <p:ph type="body" sz="quarter" idx="36" hasCustomPrompt="1"/>
          </p:nvPr>
        </p:nvSpPr>
        <p:spPr>
          <a:xfrm>
            <a:off x="6511353" y="5730671"/>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69" name="Text Placeholder 5">
            <a:extLst>
              <a:ext uri="{FF2B5EF4-FFF2-40B4-BE49-F238E27FC236}">
                <a16:creationId xmlns:a16="http://schemas.microsoft.com/office/drawing/2014/main" id="{295D1968-C797-42FC-8D6D-DB864811ED18}"/>
              </a:ext>
            </a:extLst>
          </p:cNvPr>
          <p:cNvSpPr>
            <a:spLocks noGrp="1"/>
          </p:cNvSpPr>
          <p:nvPr>
            <p:ph type="body" sz="quarter" idx="38" hasCustomPrompt="1"/>
          </p:nvPr>
        </p:nvSpPr>
        <p:spPr>
          <a:xfrm>
            <a:off x="8880704" y="5473543"/>
            <a:ext cx="1888378" cy="196608"/>
          </a:xfrm>
          <a:prstGeom prst="rect">
            <a:avLst/>
          </a:prstGeom>
        </p:spPr>
        <p:txBody>
          <a:bodyPr lIns="0" tIns="0" rIns="0" bIns="0"/>
          <a:lstStyle>
            <a:lvl1pPr marL="0" indent="0">
              <a:buNone/>
              <a:defRPr sz="1400">
                <a:solidFill>
                  <a:schemeClr val="accent1"/>
                </a:solidFill>
                <a:latin typeface="Heebo Medium" panose="00000600000000000000" pitchFamily="2" charset="-79"/>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70" name="Text Placeholder 5">
            <a:extLst>
              <a:ext uri="{FF2B5EF4-FFF2-40B4-BE49-F238E27FC236}">
                <a16:creationId xmlns:a16="http://schemas.microsoft.com/office/drawing/2014/main" id="{2BDCC59F-D67A-47A2-8A78-D86816EE1628}"/>
              </a:ext>
            </a:extLst>
          </p:cNvPr>
          <p:cNvSpPr>
            <a:spLocks noGrp="1"/>
          </p:cNvSpPr>
          <p:nvPr>
            <p:ph type="body" sz="quarter" idx="39" hasCustomPrompt="1"/>
          </p:nvPr>
        </p:nvSpPr>
        <p:spPr>
          <a:xfrm>
            <a:off x="8880704" y="5715618"/>
            <a:ext cx="1888378" cy="410592"/>
          </a:xfrm>
          <a:prstGeom prst="rect">
            <a:avLst/>
          </a:prstGeom>
        </p:spPr>
        <p:txBody>
          <a:bodyPr lIns="0" tIns="0" rIns="0" bIns="0"/>
          <a:lstStyle>
            <a:lvl1pPr marL="0" indent="0">
              <a:lnSpc>
                <a:spcPct val="100000"/>
              </a:lnSpc>
              <a:buNone/>
              <a:defRPr sz="1050">
                <a:solidFill>
                  <a:schemeClr val="tx1"/>
                </a:solidFill>
                <a:latin typeface="+mn-lt"/>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pic>
        <p:nvPicPr>
          <p:cNvPr id="2" name="Graphic 1">
            <a:extLst>
              <a:ext uri="{FF2B5EF4-FFF2-40B4-BE49-F238E27FC236}">
                <a16:creationId xmlns:a16="http://schemas.microsoft.com/office/drawing/2014/main" id="{1C645679-D763-A07B-F0F7-E80F28D6F5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2757883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Large">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DA6768FB-BBCF-42E9-A4F9-BC9C330CBD8E}"/>
              </a:ext>
            </a:extLst>
          </p:cNvPr>
          <p:cNvSpPr>
            <a:spLocks noGrp="1"/>
          </p:cNvSpPr>
          <p:nvPr>
            <p:ph type="pic" sz="quarter" idx="15"/>
          </p:nvPr>
        </p:nvSpPr>
        <p:spPr>
          <a:xfrm>
            <a:off x="636866"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 name="Title 1">
            <a:extLst>
              <a:ext uri="{FF2B5EF4-FFF2-40B4-BE49-F238E27FC236}">
                <a16:creationId xmlns:a16="http://schemas.microsoft.com/office/drawing/2014/main" id="{7D8E9089-B8C5-49E1-AE27-9C1309FFD90C}"/>
              </a:ext>
            </a:extLst>
          </p:cNvPr>
          <p:cNvSpPr>
            <a:spLocks noGrp="1"/>
          </p:cNvSpPr>
          <p:nvPr>
            <p:ph type="title"/>
          </p:nvPr>
        </p:nvSpPr>
        <p:spPr>
          <a:xfrm>
            <a:off x="1820980" y="459396"/>
            <a:ext cx="8512325" cy="586980"/>
          </a:xfrm>
          <a:prstGeom prst="rect">
            <a:avLst/>
          </a:prstGeom>
        </p:spPr>
        <p:txBody>
          <a:bodyPr lIns="0" tIns="0" rIns="0" bIns="0">
            <a:noAutofit/>
          </a:bodyPr>
          <a:lstStyle>
            <a:lvl1pPr algn="ctr">
              <a:defRPr b="0">
                <a:solidFill>
                  <a:schemeClr val="tx2"/>
                </a:solidFill>
                <a:latin typeface="Heebo Light" panose="00000400000000000000" pitchFamily="2" charset="-79"/>
                <a:cs typeface="Heebo Light" panose="00000400000000000000" pitchFamily="2" charset="-79"/>
              </a:defRPr>
            </a:lvl1pPr>
          </a:lstStyle>
          <a:p>
            <a:r>
              <a:rPr lang="en-US"/>
              <a:t>Click to edit Master title style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p>
        </p:txBody>
      </p:sp>
      <p:sp>
        <p:nvSpPr>
          <p:cNvPr id="6" name="Text Placeholder 5">
            <a:extLst>
              <a:ext uri="{FF2B5EF4-FFF2-40B4-BE49-F238E27FC236}">
                <a16:creationId xmlns:a16="http://schemas.microsoft.com/office/drawing/2014/main" id="{0213F66B-6526-4EE4-AF87-1D8A4FF1A0C8}"/>
              </a:ext>
            </a:extLst>
          </p:cNvPr>
          <p:cNvSpPr>
            <a:spLocks noGrp="1"/>
          </p:cNvSpPr>
          <p:nvPr>
            <p:ph type="body" sz="quarter" idx="17" hasCustomPrompt="1"/>
          </p:nvPr>
        </p:nvSpPr>
        <p:spPr>
          <a:xfrm>
            <a:off x="313671"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42" name="Text Placeholder 5">
            <a:extLst>
              <a:ext uri="{FF2B5EF4-FFF2-40B4-BE49-F238E27FC236}">
                <a16:creationId xmlns:a16="http://schemas.microsoft.com/office/drawing/2014/main" id="{A8A051C9-8149-41C1-B02A-B60A2F98DD4A}"/>
              </a:ext>
            </a:extLst>
          </p:cNvPr>
          <p:cNvSpPr>
            <a:spLocks noGrp="1"/>
          </p:cNvSpPr>
          <p:nvPr>
            <p:ph type="body" sz="quarter" idx="18" hasCustomPrompt="1"/>
          </p:nvPr>
        </p:nvSpPr>
        <p:spPr>
          <a:xfrm>
            <a:off x="313671"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2" name="Picture Placeholder 5">
            <a:extLst>
              <a:ext uri="{FF2B5EF4-FFF2-40B4-BE49-F238E27FC236}">
                <a16:creationId xmlns:a16="http://schemas.microsoft.com/office/drawing/2014/main" id="{4C6D49D5-0968-B213-9648-AB280721F95E}"/>
              </a:ext>
            </a:extLst>
          </p:cNvPr>
          <p:cNvSpPr>
            <a:spLocks noGrp="1"/>
          </p:cNvSpPr>
          <p:nvPr>
            <p:ph type="pic" sz="quarter" idx="19"/>
          </p:nvPr>
        </p:nvSpPr>
        <p:spPr>
          <a:xfrm>
            <a:off x="2564721"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7" name="Text Placeholder 5">
            <a:extLst>
              <a:ext uri="{FF2B5EF4-FFF2-40B4-BE49-F238E27FC236}">
                <a16:creationId xmlns:a16="http://schemas.microsoft.com/office/drawing/2014/main" id="{30B685B9-32C2-DCBC-4F56-8876121F217D}"/>
              </a:ext>
            </a:extLst>
          </p:cNvPr>
          <p:cNvSpPr>
            <a:spLocks noGrp="1"/>
          </p:cNvSpPr>
          <p:nvPr>
            <p:ph type="body" sz="quarter" idx="20" hasCustomPrompt="1"/>
          </p:nvPr>
        </p:nvSpPr>
        <p:spPr>
          <a:xfrm>
            <a:off x="2241526"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8" name="Text Placeholder 5">
            <a:extLst>
              <a:ext uri="{FF2B5EF4-FFF2-40B4-BE49-F238E27FC236}">
                <a16:creationId xmlns:a16="http://schemas.microsoft.com/office/drawing/2014/main" id="{3E10A0F4-B4E0-499C-7472-4B6DF72C9085}"/>
              </a:ext>
            </a:extLst>
          </p:cNvPr>
          <p:cNvSpPr>
            <a:spLocks noGrp="1"/>
          </p:cNvSpPr>
          <p:nvPr>
            <p:ph type="body" sz="quarter" idx="21" hasCustomPrompt="1"/>
          </p:nvPr>
        </p:nvSpPr>
        <p:spPr>
          <a:xfrm>
            <a:off x="2241526"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9" name="Picture Placeholder 5">
            <a:extLst>
              <a:ext uri="{FF2B5EF4-FFF2-40B4-BE49-F238E27FC236}">
                <a16:creationId xmlns:a16="http://schemas.microsoft.com/office/drawing/2014/main" id="{7716E003-AFE4-9CC7-F244-A9E2E88F4D23}"/>
              </a:ext>
            </a:extLst>
          </p:cNvPr>
          <p:cNvSpPr>
            <a:spLocks noGrp="1"/>
          </p:cNvSpPr>
          <p:nvPr>
            <p:ph type="pic" sz="quarter" idx="22"/>
          </p:nvPr>
        </p:nvSpPr>
        <p:spPr>
          <a:xfrm>
            <a:off x="4496764"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10" name="Text Placeholder 5">
            <a:extLst>
              <a:ext uri="{FF2B5EF4-FFF2-40B4-BE49-F238E27FC236}">
                <a16:creationId xmlns:a16="http://schemas.microsoft.com/office/drawing/2014/main" id="{8B478918-FA4D-F55C-0940-A764EDE6D247}"/>
              </a:ext>
            </a:extLst>
          </p:cNvPr>
          <p:cNvSpPr>
            <a:spLocks noGrp="1"/>
          </p:cNvSpPr>
          <p:nvPr>
            <p:ph type="body" sz="quarter" idx="23" hasCustomPrompt="1"/>
          </p:nvPr>
        </p:nvSpPr>
        <p:spPr>
          <a:xfrm>
            <a:off x="4173569"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20" name="Text Placeholder 5">
            <a:extLst>
              <a:ext uri="{FF2B5EF4-FFF2-40B4-BE49-F238E27FC236}">
                <a16:creationId xmlns:a16="http://schemas.microsoft.com/office/drawing/2014/main" id="{2D33D87D-CB48-DDC7-D99F-B27650438AA9}"/>
              </a:ext>
            </a:extLst>
          </p:cNvPr>
          <p:cNvSpPr>
            <a:spLocks noGrp="1"/>
          </p:cNvSpPr>
          <p:nvPr>
            <p:ph type="body" sz="quarter" idx="24" hasCustomPrompt="1"/>
          </p:nvPr>
        </p:nvSpPr>
        <p:spPr>
          <a:xfrm>
            <a:off x="4173569"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21" name="Picture Placeholder 5">
            <a:extLst>
              <a:ext uri="{FF2B5EF4-FFF2-40B4-BE49-F238E27FC236}">
                <a16:creationId xmlns:a16="http://schemas.microsoft.com/office/drawing/2014/main" id="{71BD9955-C86B-4EA0-64B9-7B6E6A5AB84A}"/>
              </a:ext>
            </a:extLst>
          </p:cNvPr>
          <p:cNvSpPr>
            <a:spLocks noGrp="1"/>
          </p:cNvSpPr>
          <p:nvPr>
            <p:ph type="pic" sz="quarter" idx="25"/>
          </p:nvPr>
        </p:nvSpPr>
        <p:spPr>
          <a:xfrm>
            <a:off x="6416736"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22" name="Text Placeholder 5">
            <a:extLst>
              <a:ext uri="{FF2B5EF4-FFF2-40B4-BE49-F238E27FC236}">
                <a16:creationId xmlns:a16="http://schemas.microsoft.com/office/drawing/2014/main" id="{F03A15CF-BAA0-7512-49D4-C07121247E38}"/>
              </a:ext>
            </a:extLst>
          </p:cNvPr>
          <p:cNvSpPr>
            <a:spLocks noGrp="1"/>
          </p:cNvSpPr>
          <p:nvPr>
            <p:ph type="body" sz="quarter" idx="26" hasCustomPrompt="1"/>
          </p:nvPr>
        </p:nvSpPr>
        <p:spPr>
          <a:xfrm>
            <a:off x="6093541"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24" name="Text Placeholder 5">
            <a:extLst>
              <a:ext uri="{FF2B5EF4-FFF2-40B4-BE49-F238E27FC236}">
                <a16:creationId xmlns:a16="http://schemas.microsoft.com/office/drawing/2014/main" id="{1FA04047-8205-00E6-8ED4-75365ACD161F}"/>
              </a:ext>
            </a:extLst>
          </p:cNvPr>
          <p:cNvSpPr>
            <a:spLocks noGrp="1"/>
          </p:cNvSpPr>
          <p:nvPr>
            <p:ph type="body" sz="quarter" idx="27" hasCustomPrompt="1"/>
          </p:nvPr>
        </p:nvSpPr>
        <p:spPr>
          <a:xfrm>
            <a:off x="6093541"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31" name="Picture Placeholder 5">
            <a:extLst>
              <a:ext uri="{FF2B5EF4-FFF2-40B4-BE49-F238E27FC236}">
                <a16:creationId xmlns:a16="http://schemas.microsoft.com/office/drawing/2014/main" id="{61E491DC-8571-B124-E32B-DA661381349A}"/>
              </a:ext>
            </a:extLst>
          </p:cNvPr>
          <p:cNvSpPr>
            <a:spLocks noGrp="1"/>
          </p:cNvSpPr>
          <p:nvPr>
            <p:ph type="pic" sz="quarter" idx="28"/>
          </p:nvPr>
        </p:nvSpPr>
        <p:spPr>
          <a:xfrm>
            <a:off x="8328825"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2" name="Text Placeholder 5">
            <a:extLst>
              <a:ext uri="{FF2B5EF4-FFF2-40B4-BE49-F238E27FC236}">
                <a16:creationId xmlns:a16="http://schemas.microsoft.com/office/drawing/2014/main" id="{E8AC83BC-4C27-783B-0383-4BAB89116011}"/>
              </a:ext>
            </a:extLst>
          </p:cNvPr>
          <p:cNvSpPr>
            <a:spLocks noGrp="1"/>
          </p:cNvSpPr>
          <p:nvPr>
            <p:ph type="body" sz="quarter" idx="29" hasCustomPrompt="1"/>
          </p:nvPr>
        </p:nvSpPr>
        <p:spPr>
          <a:xfrm>
            <a:off x="8005630"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33" name="Text Placeholder 5">
            <a:extLst>
              <a:ext uri="{FF2B5EF4-FFF2-40B4-BE49-F238E27FC236}">
                <a16:creationId xmlns:a16="http://schemas.microsoft.com/office/drawing/2014/main" id="{E3E6263A-E27E-0EE5-B1A1-3C47CD6AE505}"/>
              </a:ext>
            </a:extLst>
          </p:cNvPr>
          <p:cNvSpPr>
            <a:spLocks noGrp="1"/>
          </p:cNvSpPr>
          <p:nvPr>
            <p:ph type="body" sz="quarter" idx="30" hasCustomPrompt="1"/>
          </p:nvPr>
        </p:nvSpPr>
        <p:spPr>
          <a:xfrm>
            <a:off x="8005630"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34" name="Picture Placeholder 5">
            <a:extLst>
              <a:ext uri="{FF2B5EF4-FFF2-40B4-BE49-F238E27FC236}">
                <a16:creationId xmlns:a16="http://schemas.microsoft.com/office/drawing/2014/main" id="{FEEC4FE2-0279-9E78-EB36-C531F2C23A1D}"/>
              </a:ext>
            </a:extLst>
          </p:cNvPr>
          <p:cNvSpPr>
            <a:spLocks noGrp="1"/>
          </p:cNvSpPr>
          <p:nvPr>
            <p:ph type="pic" sz="quarter" idx="31"/>
          </p:nvPr>
        </p:nvSpPr>
        <p:spPr>
          <a:xfrm>
            <a:off x="10248797" y="1556474"/>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5" name="Text Placeholder 5">
            <a:extLst>
              <a:ext uri="{FF2B5EF4-FFF2-40B4-BE49-F238E27FC236}">
                <a16:creationId xmlns:a16="http://schemas.microsoft.com/office/drawing/2014/main" id="{A411F1AB-C103-1B32-B0CD-6A32390A7C01}"/>
              </a:ext>
            </a:extLst>
          </p:cNvPr>
          <p:cNvSpPr>
            <a:spLocks noGrp="1"/>
          </p:cNvSpPr>
          <p:nvPr>
            <p:ph type="body" sz="quarter" idx="32" hasCustomPrompt="1"/>
          </p:nvPr>
        </p:nvSpPr>
        <p:spPr>
          <a:xfrm>
            <a:off x="9925602" y="2889426"/>
            <a:ext cx="1888378" cy="196608"/>
          </a:xfrm>
          <a:prstGeom prst="rect">
            <a:avLst/>
          </a:prstGeom>
        </p:spPr>
        <p:txBody>
          <a:bodyPr lIns="0" tIns="0" rIns="0" bIns="0"/>
          <a:lstStyle>
            <a:lvl1pPr marL="0" indent="0" algn="ctr">
              <a:buNone/>
              <a:defRPr sz="1200" b="1">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36" name="Text Placeholder 5">
            <a:extLst>
              <a:ext uri="{FF2B5EF4-FFF2-40B4-BE49-F238E27FC236}">
                <a16:creationId xmlns:a16="http://schemas.microsoft.com/office/drawing/2014/main" id="{C8D918A0-2E0C-7298-9BA6-5298D46B059F}"/>
              </a:ext>
            </a:extLst>
          </p:cNvPr>
          <p:cNvSpPr>
            <a:spLocks noGrp="1"/>
          </p:cNvSpPr>
          <p:nvPr>
            <p:ph type="body" sz="quarter" idx="33" hasCustomPrompt="1"/>
          </p:nvPr>
        </p:nvSpPr>
        <p:spPr>
          <a:xfrm>
            <a:off x="9925602" y="3131501"/>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37" name="Picture Placeholder 5">
            <a:extLst>
              <a:ext uri="{FF2B5EF4-FFF2-40B4-BE49-F238E27FC236}">
                <a16:creationId xmlns:a16="http://schemas.microsoft.com/office/drawing/2014/main" id="{7F281F57-4E09-FBA0-4B62-39BBD9C57252}"/>
              </a:ext>
            </a:extLst>
          </p:cNvPr>
          <p:cNvSpPr>
            <a:spLocks noGrp="1"/>
          </p:cNvSpPr>
          <p:nvPr>
            <p:ph type="pic" sz="quarter" idx="34"/>
          </p:nvPr>
        </p:nvSpPr>
        <p:spPr>
          <a:xfrm>
            <a:off x="636866"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38" name="Text Placeholder 5">
            <a:extLst>
              <a:ext uri="{FF2B5EF4-FFF2-40B4-BE49-F238E27FC236}">
                <a16:creationId xmlns:a16="http://schemas.microsoft.com/office/drawing/2014/main" id="{610764E0-0AC2-FEFE-C9AF-C327C994208B}"/>
              </a:ext>
            </a:extLst>
          </p:cNvPr>
          <p:cNvSpPr>
            <a:spLocks noGrp="1"/>
          </p:cNvSpPr>
          <p:nvPr>
            <p:ph type="body" sz="quarter" idx="35" hasCustomPrompt="1"/>
          </p:nvPr>
        </p:nvSpPr>
        <p:spPr>
          <a:xfrm>
            <a:off x="313671"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39" name="Text Placeholder 5">
            <a:extLst>
              <a:ext uri="{FF2B5EF4-FFF2-40B4-BE49-F238E27FC236}">
                <a16:creationId xmlns:a16="http://schemas.microsoft.com/office/drawing/2014/main" id="{CE8189CC-E936-80F8-012A-0072698360A1}"/>
              </a:ext>
            </a:extLst>
          </p:cNvPr>
          <p:cNvSpPr>
            <a:spLocks noGrp="1"/>
          </p:cNvSpPr>
          <p:nvPr>
            <p:ph type="body" sz="quarter" idx="36" hasCustomPrompt="1"/>
          </p:nvPr>
        </p:nvSpPr>
        <p:spPr>
          <a:xfrm>
            <a:off x="313671"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40" name="Picture Placeholder 5">
            <a:extLst>
              <a:ext uri="{FF2B5EF4-FFF2-40B4-BE49-F238E27FC236}">
                <a16:creationId xmlns:a16="http://schemas.microsoft.com/office/drawing/2014/main" id="{EBF5AA80-2FF0-29AE-AE43-0213BAB9AD3D}"/>
              </a:ext>
            </a:extLst>
          </p:cNvPr>
          <p:cNvSpPr>
            <a:spLocks noGrp="1"/>
          </p:cNvSpPr>
          <p:nvPr>
            <p:ph type="pic" sz="quarter" idx="37"/>
          </p:nvPr>
        </p:nvSpPr>
        <p:spPr>
          <a:xfrm>
            <a:off x="2564721"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41" name="Text Placeholder 5">
            <a:extLst>
              <a:ext uri="{FF2B5EF4-FFF2-40B4-BE49-F238E27FC236}">
                <a16:creationId xmlns:a16="http://schemas.microsoft.com/office/drawing/2014/main" id="{6FC62851-E513-E7EC-B6B6-41147122183F}"/>
              </a:ext>
            </a:extLst>
          </p:cNvPr>
          <p:cNvSpPr>
            <a:spLocks noGrp="1"/>
          </p:cNvSpPr>
          <p:nvPr>
            <p:ph type="body" sz="quarter" idx="38" hasCustomPrompt="1"/>
          </p:nvPr>
        </p:nvSpPr>
        <p:spPr>
          <a:xfrm>
            <a:off x="2241526"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43" name="Text Placeholder 5">
            <a:extLst>
              <a:ext uri="{FF2B5EF4-FFF2-40B4-BE49-F238E27FC236}">
                <a16:creationId xmlns:a16="http://schemas.microsoft.com/office/drawing/2014/main" id="{661EA98F-96D5-D362-C729-61D37C3AE887}"/>
              </a:ext>
            </a:extLst>
          </p:cNvPr>
          <p:cNvSpPr>
            <a:spLocks noGrp="1"/>
          </p:cNvSpPr>
          <p:nvPr>
            <p:ph type="body" sz="quarter" idx="39" hasCustomPrompt="1"/>
          </p:nvPr>
        </p:nvSpPr>
        <p:spPr>
          <a:xfrm>
            <a:off x="2241526"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47" name="Picture Placeholder 5">
            <a:extLst>
              <a:ext uri="{FF2B5EF4-FFF2-40B4-BE49-F238E27FC236}">
                <a16:creationId xmlns:a16="http://schemas.microsoft.com/office/drawing/2014/main" id="{C0AD58D0-BE08-EDF9-B06C-783BD64B5E85}"/>
              </a:ext>
            </a:extLst>
          </p:cNvPr>
          <p:cNvSpPr>
            <a:spLocks noGrp="1"/>
          </p:cNvSpPr>
          <p:nvPr>
            <p:ph type="pic" sz="quarter" idx="40"/>
          </p:nvPr>
        </p:nvSpPr>
        <p:spPr>
          <a:xfrm>
            <a:off x="4496764"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51" name="Text Placeholder 5">
            <a:extLst>
              <a:ext uri="{FF2B5EF4-FFF2-40B4-BE49-F238E27FC236}">
                <a16:creationId xmlns:a16="http://schemas.microsoft.com/office/drawing/2014/main" id="{FA79453D-67EB-D020-AA7D-61D3B20F3B70}"/>
              </a:ext>
            </a:extLst>
          </p:cNvPr>
          <p:cNvSpPr>
            <a:spLocks noGrp="1"/>
          </p:cNvSpPr>
          <p:nvPr>
            <p:ph type="body" sz="quarter" idx="41" hasCustomPrompt="1"/>
          </p:nvPr>
        </p:nvSpPr>
        <p:spPr>
          <a:xfrm>
            <a:off x="4173569"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55" name="Text Placeholder 5">
            <a:extLst>
              <a:ext uri="{FF2B5EF4-FFF2-40B4-BE49-F238E27FC236}">
                <a16:creationId xmlns:a16="http://schemas.microsoft.com/office/drawing/2014/main" id="{9BC6F6F5-4FF5-01C0-B71F-E98C75C336E0}"/>
              </a:ext>
            </a:extLst>
          </p:cNvPr>
          <p:cNvSpPr>
            <a:spLocks noGrp="1"/>
          </p:cNvSpPr>
          <p:nvPr>
            <p:ph type="body" sz="quarter" idx="42" hasCustomPrompt="1"/>
          </p:nvPr>
        </p:nvSpPr>
        <p:spPr>
          <a:xfrm>
            <a:off x="4173569"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59" name="Picture Placeholder 5">
            <a:extLst>
              <a:ext uri="{FF2B5EF4-FFF2-40B4-BE49-F238E27FC236}">
                <a16:creationId xmlns:a16="http://schemas.microsoft.com/office/drawing/2014/main" id="{0C2529C5-5867-81C4-1BA3-E242D14B7DBF}"/>
              </a:ext>
            </a:extLst>
          </p:cNvPr>
          <p:cNvSpPr>
            <a:spLocks noGrp="1"/>
          </p:cNvSpPr>
          <p:nvPr>
            <p:ph type="pic" sz="quarter" idx="43"/>
          </p:nvPr>
        </p:nvSpPr>
        <p:spPr>
          <a:xfrm>
            <a:off x="6416736"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63" name="Text Placeholder 5">
            <a:extLst>
              <a:ext uri="{FF2B5EF4-FFF2-40B4-BE49-F238E27FC236}">
                <a16:creationId xmlns:a16="http://schemas.microsoft.com/office/drawing/2014/main" id="{0BD5A8E7-E733-5D1B-241F-F106E0487519}"/>
              </a:ext>
            </a:extLst>
          </p:cNvPr>
          <p:cNvSpPr>
            <a:spLocks noGrp="1"/>
          </p:cNvSpPr>
          <p:nvPr>
            <p:ph type="body" sz="quarter" idx="44" hasCustomPrompt="1"/>
          </p:nvPr>
        </p:nvSpPr>
        <p:spPr>
          <a:xfrm>
            <a:off x="6093541"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67" name="Text Placeholder 5">
            <a:extLst>
              <a:ext uri="{FF2B5EF4-FFF2-40B4-BE49-F238E27FC236}">
                <a16:creationId xmlns:a16="http://schemas.microsoft.com/office/drawing/2014/main" id="{21ABC4CA-7E6F-6584-D6B1-EC9172090895}"/>
              </a:ext>
            </a:extLst>
          </p:cNvPr>
          <p:cNvSpPr>
            <a:spLocks noGrp="1"/>
          </p:cNvSpPr>
          <p:nvPr>
            <p:ph type="body" sz="quarter" idx="45" hasCustomPrompt="1"/>
          </p:nvPr>
        </p:nvSpPr>
        <p:spPr>
          <a:xfrm>
            <a:off x="6093541"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71" name="Picture Placeholder 5">
            <a:extLst>
              <a:ext uri="{FF2B5EF4-FFF2-40B4-BE49-F238E27FC236}">
                <a16:creationId xmlns:a16="http://schemas.microsoft.com/office/drawing/2014/main" id="{DB9C402D-56F4-7CEA-6447-ABE3E818A84D}"/>
              </a:ext>
            </a:extLst>
          </p:cNvPr>
          <p:cNvSpPr>
            <a:spLocks noGrp="1"/>
          </p:cNvSpPr>
          <p:nvPr>
            <p:ph type="pic" sz="quarter" idx="46"/>
          </p:nvPr>
        </p:nvSpPr>
        <p:spPr>
          <a:xfrm>
            <a:off x="8328825"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72" name="Text Placeholder 5">
            <a:extLst>
              <a:ext uri="{FF2B5EF4-FFF2-40B4-BE49-F238E27FC236}">
                <a16:creationId xmlns:a16="http://schemas.microsoft.com/office/drawing/2014/main" id="{2E3D523C-F58C-315E-1A89-4A98E3F23B3D}"/>
              </a:ext>
            </a:extLst>
          </p:cNvPr>
          <p:cNvSpPr>
            <a:spLocks noGrp="1"/>
          </p:cNvSpPr>
          <p:nvPr>
            <p:ph type="body" sz="quarter" idx="47" hasCustomPrompt="1"/>
          </p:nvPr>
        </p:nvSpPr>
        <p:spPr>
          <a:xfrm>
            <a:off x="8005630"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73" name="Text Placeholder 5">
            <a:extLst>
              <a:ext uri="{FF2B5EF4-FFF2-40B4-BE49-F238E27FC236}">
                <a16:creationId xmlns:a16="http://schemas.microsoft.com/office/drawing/2014/main" id="{713A3801-9AF0-C42A-A32F-785C3E6AEE69}"/>
              </a:ext>
            </a:extLst>
          </p:cNvPr>
          <p:cNvSpPr>
            <a:spLocks noGrp="1"/>
          </p:cNvSpPr>
          <p:nvPr>
            <p:ph type="body" sz="quarter" idx="48" hasCustomPrompt="1"/>
          </p:nvPr>
        </p:nvSpPr>
        <p:spPr>
          <a:xfrm>
            <a:off x="8005630"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sp>
        <p:nvSpPr>
          <p:cNvPr id="74" name="Picture Placeholder 5">
            <a:extLst>
              <a:ext uri="{FF2B5EF4-FFF2-40B4-BE49-F238E27FC236}">
                <a16:creationId xmlns:a16="http://schemas.microsoft.com/office/drawing/2014/main" id="{A9E78838-4049-3862-A70A-FC4FB293B8A4}"/>
              </a:ext>
            </a:extLst>
          </p:cNvPr>
          <p:cNvSpPr>
            <a:spLocks noGrp="1"/>
          </p:cNvSpPr>
          <p:nvPr>
            <p:ph type="pic" sz="quarter" idx="49"/>
          </p:nvPr>
        </p:nvSpPr>
        <p:spPr>
          <a:xfrm>
            <a:off x="10248797" y="3712030"/>
            <a:ext cx="1184114" cy="1194610"/>
          </a:xfrm>
          <a:prstGeom prst="ellipse">
            <a:avLst/>
          </a:prstGeom>
          <a:solidFill>
            <a:schemeClr val="bg1">
              <a:lumMod val="95000"/>
            </a:schemeClr>
          </a:solidFill>
        </p:spPr>
        <p:txBody>
          <a:bodyPr anchor="ctr"/>
          <a:lstStyle>
            <a:lvl1pPr marL="0" indent="0" algn="ctr">
              <a:buNone/>
              <a:defRPr sz="1100">
                <a:latin typeface="Myriad Pro" panose="020B0503030403020204" pitchFamily="34" charset="0"/>
              </a:defRPr>
            </a:lvl1pPr>
          </a:lstStyle>
          <a:p>
            <a:r>
              <a:rPr lang="en-US" dirty="0"/>
              <a:t>Click icon to add picture</a:t>
            </a:r>
            <a:endParaRPr lang="en-GB" dirty="0"/>
          </a:p>
        </p:txBody>
      </p:sp>
      <p:sp>
        <p:nvSpPr>
          <p:cNvPr id="75" name="Text Placeholder 5">
            <a:extLst>
              <a:ext uri="{FF2B5EF4-FFF2-40B4-BE49-F238E27FC236}">
                <a16:creationId xmlns:a16="http://schemas.microsoft.com/office/drawing/2014/main" id="{645AF65B-4539-5810-4845-9CBE3BB45493}"/>
              </a:ext>
            </a:extLst>
          </p:cNvPr>
          <p:cNvSpPr>
            <a:spLocks noGrp="1"/>
          </p:cNvSpPr>
          <p:nvPr>
            <p:ph type="body" sz="quarter" idx="50" hasCustomPrompt="1"/>
          </p:nvPr>
        </p:nvSpPr>
        <p:spPr>
          <a:xfrm>
            <a:off x="9925602" y="5044982"/>
            <a:ext cx="1888378" cy="196608"/>
          </a:xfrm>
          <a:prstGeom prst="rect">
            <a:avLst/>
          </a:prstGeom>
        </p:spPr>
        <p:txBody>
          <a:bodyPr lIns="0" tIns="0" rIns="0" bIns="0"/>
          <a:lstStyle>
            <a:lvl1pPr marL="0" indent="0" algn="ctr">
              <a:buNone/>
              <a:defRPr sz="1200" b="1" i="0">
                <a:solidFill>
                  <a:schemeClr val="accent1"/>
                </a:solidFill>
                <a:latin typeface="Myriad Pro" panose="020B0503030403020204" pitchFamily="34" charset="0"/>
                <a:cs typeface="Heebo Medium" panose="00000600000000000000" pitchFamily="2" charset="-79"/>
              </a:defRPr>
            </a:lvl1pPr>
            <a:lvl2pPr>
              <a:defRPr sz="1400"/>
            </a:lvl2pPr>
            <a:lvl3pPr>
              <a:defRPr sz="1100"/>
            </a:lvl3pPr>
            <a:lvl4pPr>
              <a:defRPr sz="1050"/>
            </a:lvl4pPr>
            <a:lvl5pPr>
              <a:defRPr sz="900"/>
            </a:lvl5pPr>
          </a:lstStyle>
          <a:p>
            <a:pPr lvl="0"/>
            <a:r>
              <a:rPr lang="en-US"/>
              <a:t>Name Surname</a:t>
            </a:r>
            <a:endParaRPr lang="en-GB"/>
          </a:p>
        </p:txBody>
      </p:sp>
      <p:sp>
        <p:nvSpPr>
          <p:cNvPr id="76" name="Text Placeholder 5">
            <a:extLst>
              <a:ext uri="{FF2B5EF4-FFF2-40B4-BE49-F238E27FC236}">
                <a16:creationId xmlns:a16="http://schemas.microsoft.com/office/drawing/2014/main" id="{AB3970B4-D859-3614-4B7F-F2F3BD617F6C}"/>
              </a:ext>
            </a:extLst>
          </p:cNvPr>
          <p:cNvSpPr>
            <a:spLocks noGrp="1"/>
          </p:cNvSpPr>
          <p:nvPr>
            <p:ph type="body" sz="quarter" idx="51" hasCustomPrompt="1"/>
          </p:nvPr>
        </p:nvSpPr>
        <p:spPr>
          <a:xfrm>
            <a:off x="9925602" y="5287057"/>
            <a:ext cx="1888378" cy="410592"/>
          </a:xfrm>
          <a:prstGeom prst="rect">
            <a:avLst/>
          </a:prstGeom>
        </p:spPr>
        <p:txBody>
          <a:bodyPr lIns="0" tIns="0" rIns="0" bIns="0"/>
          <a:lstStyle>
            <a:lvl1pPr marL="0" indent="0" algn="ctr">
              <a:lnSpc>
                <a:spcPct val="100000"/>
              </a:lnSpc>
              <a:buNone/>
              <a:defRPr sz="1000">
                <a:solidFill>
                  <a:schemeClr val="bg2">
                    <a:lumMod val="50000"/>
                  </a:schemeClr>
                </a:solidFill>
                <a:latin typeface="Myriad Pro" panose="020B0503030403020204" pitchFamily="34" charset="0"/>
                <a:ea typeface="Open Sans ExtraBold" panose="020B0906030804020204" pitchFamily="34" charset="0"/>
                <a:cs typeface="Open Sans ExtraBold" panose="020B0906030804020204" pitchFamily="34" charset="0"/>
              </a:defRPr>
            </a:lvl1pPr>
            <a:lvl2pPr>
              <a:defRPr sz="1400"/>
            </a:lvl2pPr>
            <a:lvl3pPr>
              <a:defRPr sz="1100"/>
            </a:lvl3pPr>
            <a:lvl4pPr>
              <a:defRPr sz="1050"/>
            </a:lvl4pPr>
            <a:lvl5pPr>
              <a:defRPr sz="900"/>
            </a:lvl5pPr>
          </a:lstStyle>
          <a:p>
            <a:pPr lvl="0"/>
            <a:r>
              <a:rPr lang="en-US"/>
              <a:t>Job Title</a:t>
            </a:r>
            <a:endParaRPr lang="en-GB"/>
          </a:p>
        </p:txBody>
      </p:sp>
      <p:pic>
        <p:nvPicPr>
          <p:cNvPr id="19" name="Graphic 18">
            <a:extLst>
              <a:ext uri="{FF2B5EF4-FFF2-40B4-BE49-F238E27FC236}">
                <a16:creationId xmlns:a16="http://schemas.microsoft.com/office/drawing/2014/main" id="{2105F7E1-E5E3-091F-143B-8B0CB2BAD5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714357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A0232D-A0A6-F623-375C-A4E9052920F4}"/>
              </a:ext>
            </a:extLst>
          </p:cNvPr>
          <p:cNvSpPr/>
          <p:nvPr userDrawn="1"/>
        </p:nvSpPr>
        <p:spPr>
          <a:xfrm flipH="1">
            <a:off x="-1" y="1134140"/>
            <a:ext cx="11717079" cy="1931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sp>
        <p:nvSpPr>
          <p:cNvPr id="7" name="Title 1">
            <a:extLst>
              <a:ext uri="{FF2B5EF4-FFF2-40B4-BE49-F238E27FC236}">
                <a16:creationId xmlns:a16="http://schemas.microsoft.com/office/drawing/2014/main" id="{EF32FBC7-623A-4989-8F14-4C914190E793}"/>
              </a:ext>
            </a:extLst>
          </p:cNvPr>
          <p:cNvSpPr>
            <a:spLocks noGrp="1"/>
          </p:cNvSpPr>
          <p:nvPr>
            <p:ph type="title"/>
          </p:nvPr>
        </p:nvSpPr>
        <p:spPr>
          <a:xfrm>
            <a:off x="5177232" y="1506280"/>
            <a:ext cx="6152690" cy="663168"/>
          </a:xfrm>
          <a:prstGeom prst="rect">
            <a:avLst/>
          </a:prstGeom>
        </p:spPr>
        <p:txBody>
          <a:bodyPr lIns="0" tIns="0" rIns="0" bIns="0" anchor="b">
            <a:noAutofit/>
          </a:bodyPr>
          <a:lstStyle>
            <a:lvl1pPr>
              <a:defRPr sz="4000" b="0">
                <a:solidFill>
                  <a:schemeClr val="bg1"/>
                </a:solidFill>
                <a:latin typeface="Myriad Pro" panose="020B0503030403020204" pitchFamily="34" charset="0"/>
                <a:cs typeface="Heebo ExtraBold" panose="00000900000000000000" pitchFamily="2" charset="-79"/>
              </a:defRPr>
            </a:lvl1pPr>
          </a:lstStyle>
          <a:p>
            <a:r>
              <a:rPr lang="en-US"/>
              <a:t>Click to edit Master title style</a:t>
            </a:r>
          </a:p>
        </p:txBody>
      </p:sp>
      <p:sp>
        <p:nvSpPr>
          <p:cNvPr id="8" name="Slide Number Placeholder 8">
            <a:extLst>
              <a:ext uri="{FF2B5EF4-FFF2-40B4-BE49-F238E27FC236}">
                <a16:creationId xmlns:a16="http://schemas.microsoft.com/office/drawing/2014/main" id="{1C4A0D32-627F-4AF8-9558-A134D4C90371}"/>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9" name="Footer Placeholder 4">
            <a:extLst>
              <a:ext uri="{FF2B5EF4-FFF2-40B4-BE49-F238E27FC236}">
                <a16:creationId xmlns:a16="http://schemas.microsoft.com/office/drawing/2014/main" id="{0E49DDDB-B323-4659-B77C-822EB777F057}"/>
              </a:ext>
            </a:extLst>
          </p:cNvPr>
          <p:cNvSpPr>
            <a:spLocks noGrp="1"/>
          </p:cNvSpPr>
          <p:nvPr>
            <p:ph type="ftr" sz="quarter" idx="3"/>
          </p:nvPr>
        </p:nvSpPr>
        <p:spPr>
          <a:xfrm>
            <a:off x="3386137"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10" name="Picture Placeholder 9">
            <a:extLst>
              <a:ext uri="{FF2B5EF4-FFF2-40B4-BE49-F238E27FC236}">
                <a16:creationId xmlns:a16="http://schemas.microsoft.com/office/drawing/2014/main" id="{538BB231-A6DB-432A-A65A-5D235A49A1D2}"/>
              </a:ext>
            </a:extLst>
          </p:cNvPr>
          <p:cNvSpPr>
            <a:spLocks noGrp="1"/>
          </p:cNvSpPr>
          <p:nvPr>
            <p:ph type="pic" sz="quarter" idx="13"/>
          </p:nvPr>
        </p:nvSpPr>
        <p:spPr>
          <a:xfrm>
            <a:off x="613569" y="581025"/>
            <a:ext cx="3706812" cy="5460251"/>
          </a:xfrm>
          <a:prstGeom prst="rect">
            <a:avLst/>
          </a:prstGeom>
        </p:spPr>
        <p:txBody>
          <a:bodyPr anchor="ctr"/>
          <a:lstStyle>
            <a:lvl1pPr marL="0" indent="0" algn="ctr">
              <a:buNone/>
              <a:defRPr sz="1600">
                <a:latin typeface="Myriad Pro" panose="020B0503030403020204" pitchFamily="34" charset="0"/>
              </a:defRPr>
            </a:lvl1pPr>
          </a:lstStyle>
          <a:p>
            <a:r>
              <a:rPr lang="en-US" dirty="0"/>
              <a:t>Click icon to add picture</a:t>
            </a:r>
            <a:endParaRPr lang="en-GB" dirty="0"/>
          </a:p>
        </p:txBody>
      </p:sp>
      <p:sp>
        <p:nvSpPr>
          <p:cNvPr id="11" name="Text Placeholder 6">
            <a:extLst>
              <a:ext uri="{FF2B5EF4-FFF2-40B4-BE49-F238E27FC236}">
                <a16:creationId xmlns:a16="http://schemas.microsoft.com/office/drawing/2014/main" id="{8786C4A0-E751-4672-9133-2C3105DA2071}"/>
              </a:ext>
            </a:extLst>
          </p:cNvPr>
          <p:cNvSpPr>
            <a:spLocks noGrp="1"/>
          </p:cNvSpPr>
          <p:nvPr>
            <p:ph type="body" sz="quarter" idx="10"/>
          </p:nvPr>
        </p:nvSpPr>
        <p:spPr>
          <a:xfrm>
            <a:off x="5177232" y="3393213"/>
            <a:ext cx="6152692" cy="2095194"/>
          </a:xfrm>
          <a:prstGeom prst="rect">
            <a:avLst/>
          </a:prstGeom>
        </p:spPr>
        <p:txBody>
          <a:bodyPr lIns="0" tIns="0" rIns="0" bIns="0"/>
          <a:lstStyle>
            <a:lvl1pPr marL="0" indent="0">
              <a:lnSpc>
                <a:spcPct val="110000"/>
              </a:lnSpc>
              <a:spcAft>
                <a:spcPts val="800"/>
              </a:spcAft>
              <a:buClr>
                <a:schemeClr val="bg2">
                  <a:lumMod val="50000"/>
                </a:schemeClr>
              </a:buClr>
              <a:buFont typeface="Arial" panose="020B0604020202020204" pitchFamily="34" charset="0"/>
              <a:buNone/>
              <a:defRPr sz="2400">
                <a:solidFill>
                  <a:schemeClr val="bg2">
                    <a:lumMod val="50000"/>
                  </a:schemeClr>
                </a:solidFill>
                <a:latin typeface="Myriad Pro" panose="020B0503030403020204" pitchFamily="34" charset="0"/>
              </a:defRPr>
            </a:lvl1pPr>
            <a:lvl2pPr marL="800100" indent="-342900">
              <a:lnSpc>
                <a:spcPct val="110000"/>
              </a:lnSpc>
              <a:spcAft>
                <a:spcPts val="800"/>
              </a:spcAft>
              <a:buClr>
                <a:schemeClr val="bg2">
                  <a:lumMod val="50000"/>
                </a:schemeClr>
              </a:buClr>
              <a:buFont typeface="Arial" panose="020B0604020202020204" pitchFamily="34" charset="0"/>
              <a:buChar char="•"/>
              <a:defRPr sz="2000">
                <a:solidFill>
                  <a:schemeClr val="bg2">
                    <a:lumMod val="50000"/>
                  </a:schemeClr>
                </a:solidFill>
                <a:latin typeface="Myriad Pro" panose="020B0503030403020204" pitchFamily="34" charset="0"/>
              </a:defRPr>
            </a:lvl2pPr>
            <a:lvl3pPr marL="1257300" indent="-342900">
              <a:lnSpc>
                <a:spcPct val="110000"/>
              </a:lnSpc>
              <a:spcAft>
                <a:spcPts val="800"/>
              </a:spcAft>
              <a:buClr>
                <a:schemeClr val="bg2">
                  <a:lumMod val="50000"/>
                </a:schemeClr>
              </a:buClr>
              <a:buFont typeface="Arial" panose="020B0604020202020204" pitchFamily="34" charset="0"/>
              <a:buChar char="•"/>
              <a:defRPr sz="1800">
                <a:solidFill>
                  <a:schemeClr val="bg2">
                    <a:lumMod val="50000"/>
                  </a:schemeClr>
                </a:solidFill>
                <a:latin typeface="Myriad Pro" panose="020B0503030403020204" pitchFamily="34" charset="0"/>
              </a:defRPr>
            </a:lvl3pPr>
            <a:lvl4pPr marL="1657350" indent="-285750">
              <a:lnSpc>
                <a:spcPct val="110000"/>
              </a:lnSpc>
              <a:spcAft>
                <a:spcPts val="800"/>
              </a:spcAft>
              <a:buClr>
                <a:schemeClr val="bg2">
                  <a:lumMod val="50000"/>
                </a:schemeClr>
              </a:buClr>
              <a:buFont typeface="Arial" panose="020B0604020202020204" pitchFamily="34" charset="0"/>
              <a:buChar char="•"/>
              <a:defRPr sz="1600">
                <a:solidFill>
                  <a:schemeClr val="bg2">
                    <a:lumMod val="50000"/>
                  </a:schemeClr>
                </a:solidFill>
                <a:latin typeface="Myriad Pro" panose="020B0503030403020204" pitchFamily="34" charset="0"/>
              </a:defRPr>
            </a:lvl4pPr>
            <a:lvl5pPr marL="2114550" indent="-285750">
              <a:lnSpc>
                <a:spcPct val="110000"/>
              </a:lnSpc>
              <a:spcAft>
                <a:spcPts val="800"/>
              </a:spcAft>
              <a:buClr>
                <a:schemeClr val="bg2">
                  <a:lumMod val="50000"/>
                </a:schemeClr>
              </a:buClr>
              <a:buFont typeface="Arial" panose="020B0604020202020204" pitchFamily="34" charset="0"/>
              <a:buChar char="•"/>
              <a:defRPr sz="1600">
                <a:solidFill>
                  <a:schemeClr val="bg2">
                    <a:lumMod val="50000"/>
                  </a:schemeClr>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6">
            <a:extLst>
              <a:ext uri="{FF2B5EF4-FFF2-40B4-BE49-F238E27FC236}">
                <a16:creationId xmlns:a16="http://schemas.microsoft.com/office/drawing/2014/main" id="{085929F1-AF9B-4F6C-A61D-5D48C2B7AEED}"/>
              </a:ext>
            </a:extLst>
          </p:cNvPr>
          <p:cNvSpPr>
            <a:spLocks noGrp="1"/>
          </p:cNvSpPr>
          <p:nvPr>
            <p:ph type="body" sz="quarter" idx="14" hasCustomPrompt="1"/>
          </p:nvPr>
        </p:nvSpPr>
        <p:spPr>
          <a:xfrm>
            <a:off x="5177230" y="2187432"/>
            <a:ext cx="6152692" cy="518964"/>
          </a:xfrm>
          <a:prstGeom prst="rect">
            <a:avLst/>
          </a:prstGeom>
        </p:spPr>
        <p:txBody>
          <a:bodyPr lIns="0" tIns="0" rIns="0" bIns="0"/>
          <a:lstStyle>
            <a:lvl1pPr marL="0" indent="0">
              <a:lnSpc>
                <a:spcPct val="110000"/>
              </a:lnSpc>
              <a:spcAft>
                <a:spcPts val="800"/>
              </a:spcAft>
              <a:buNone/>
              <a:defRPr>
                <a:solidFill>
                  <a:schemeClr val="bg1"/>
                </a:solidFill>
                <a:latin typeface="+mn-lt"/>
              </a:defRPr>
            </a:lvl1pPr>
            <a:lvl2pPr>
              <a:lnSpc>
                <a:spcPct val="110000"/>
              </a:lnSpc>
              <a:spcAft>
                <a:spcPts val="800"/>
              </a:spcAft>
              <a:defRPr>
                <a:solidFill>
                  <a:schemeClr val="tx1"/>
                </a:solidFill>
                <a:latin typeface="+mn-lt"/>
              </a:defRPr>
            </a:lvl2pPr>
            <a:lvl3pPr>
              <a:lnSpc>
                <a:spcPct val="110000"/>
              </a:lnSpc>
              <a:spcAft>
                <a:spcPts val="800"/>
              </a:spcAft>
              <a:defRPr>
                <a:solidFill>
                  <a:schemeClr val="tx1"/>
                </a:solidFill>
                <a:latin typeface="+mn-lt"/>
              </a:defRPr>
            </a:lvl3pPr>
            <a:lvl4pPr>
              <a:lnSpc>
                <a:spcPct val="110000"/>
              </a:lnSpc>
              <a:spcAft>
                <a:spcPts val="800"/>
              </a:spcAft>
              <a:defRPr>
                <a:solidFill>
                  <a:schemeClr val="tx1"/>
                </a:solidFill>
                <a:latin typeface="+mn-lt"/>
              </a:defRPr>
            </a:lvl4pPr>
            <a:lvl5pPr>
              <a:lnSpc>
                <a:spcPct val="110000"/>
              </a:lnSpc>
              <a:spcAft>
                <a:spcPts val="800"/>
              </a:spcAft>
              <a:buClr>
                <a:srgbClr val="A335FF"/>
              </a:buClr>
              <a:defRPr>
                <a:solidFill>
                  <a:schemeClr val="tx1"/>
                </a:solidFill>
                <a:latin typeface="+mn-lt"/>
              </a:defRPr>
            </a:lvl5pPr>
          </a:lstStyle>
          <a:p>
            <a:pPr lvl="0"/>
            <a:r>
              <a:rPr lang="en-GB"/>
              <a:t>Click to edit Job title style</a:t>
            </a:r>
            <a:endParaRPr lang="en-US"/>
          </a:p>
        </p:txBody>
      </p:sp>
      <p:pic>
        <p:nvPicPr>
          <p:cNvPr id="2" name="Graphic 1">
            <a:extLst>
              <a:ext uri="{FF2B5EF4-FFF2-40B4-BE49-F238E27FC236}">
                <a16:creationId xmlns:a16="http://schemas.microsoft.com/office/drawing/2014/main" id="{18FC127C-1ABB-82AA-7C58-E0802662B9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Tree>
    <p:extLst>
      <p:ext uri="{BB962C8B-B14F-4D97-AF65-F5344CB8AC3E}">
        <p14:creationId xmlns:p14="http://schemas.microsoft.com/office/powerpoint/2010/main" val="3729074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Flippe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D3188F-0D35-4E40-BABF-F580B417FDBE}"/>
              </a:ext>
            </a:extLst>
          </p:cNvPr>
          <p:cNvSpPr/>
          <p:nvPr userDrawn="1"/>
        </p:nvSpPr>
        <p:spPr>
          <a:xfrm>
            <a:off x="-1" y="0"/>
            <a:ext cx="12192001" cy="55149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grpSp>
        <p:nvGrpSpPr>
          <p:cNvPr id="2" name="Group 1">
            <a:extLst>
              <a:ext uri="{FF2B5EF4-FFF2-40B4-BE49-F238E27FC236}">
                <a16:creationId xmlns:a16="http://schemas.microsoft.com/office/drawing/2014/main" id="{5D069E9A-BA54-377E-6B62-5AACF39C8EE2}"/>
              </a:ext>
            </a:extLst>
          </p:cNvPr>
          <p:cNvGrpSpPr/>
          <p:nvPr userDrawn="1"/>
        </p:nvGrpSpPr>
        <p:grpSpPr>
          <a:xfrm>
            <a:off x="10524345" y="365879"/>
            <a:ext cx="1059762" cy="312779"/>
            <a:chOff x="635911" y="365879"/>
            <a:chExt cx="1059762" cy="312779"/>
          </a:xfrm>
          <a:solidFill>
            <a:schemeClr val="bg1"/>
          </a:solidFill>
        </p:grpSpPr>
        <p:sp>
          <p:nvSpPr>
            <p:cNvPr id="3" name="Freeform: Shape 2">
              <a:extLst>
                <a:ext uri="{FF2B5EF4-FFF2-40B4-BE49-F238E27FC236}">
                  <a16:creationId xmlns:a16="http://schemas.microsoft.com/office/drawing/2014/main" id="{E4293EDD-ECF6-3C72-C8F0-175B3CBD3C92}"/>
                </a:ext>
              </a:extLst>
            </p:cNvPr>
            <p:cNvSpPr/>
            <p:nvPr/>
          </p:nvSpPr>
          <p:spPr>
            <a:xfrm>
              <a:off x="635911" y="372518"/>
              <a:ext cx="284010" cy="301419"/>
            </a:xfrm>
            <a:custGeom>
              <a:avLst/>
              <a:gdLst>
                <a:gd name="connsiteX0" fmla="*/ 109178 w 284010"/>
                <a:gd name="connsiteY0" fmla="*/ 0 h 301419"/>
                <a:gd name="connsiteX1" fmla="*/ 85867 w 284010"/>
                <a:gd name="connsiteY1" fmla="*/ 121719 h 301419"/>
                <a:gd name="connsiteX2" fmla="*/ 208323 w 284010"/>
                <a:gd name="connsiteY2" fmla="*/ 121719 h 301419"/>
                <a:gd name="connsiteX3" fmla="*/ 231634 w 284010"/>
                <a:gd name="connsiteY3" fmla="*/ 0 h 301419"/>
                <a:gd name="connsiteX4" fmla="*/ 284010 w 284010"/>
                <a:gd name="connsiteY4" fmla="*/ 0 h 301419"/>
                <a:gd name="connsiteX5" fmla="*/ 226766 w 284010"/>
                <a:gd name="connsiteY5" fmla="*/ 301420 h 301419"/>
                <a:gd name="connsiteX6" fmla="*/ 174390 w 284010"/>
                <a:gd name="connsiteY6" fmla="*/ 301420 h 301419"/>
                <a:gd name="connsiteX7" fmla="*/ 199914 w 284010"/>
                <a:gd name="connsiteY7" fmla="*/ 167750 h 301419"/>
                <a:gd name="connsiteX8" fmla="*/ 77310 w 284010"/>
                <a:gd name="connsiteY8" fmla="*/ 167750 h 301419"/>
                <a:gd name="connsiteX9" fmla="*/ 51933 w 284010"/>
                <a:gd name="connsiteY9" fmla="*/ 301420 h 301419"/>
                <a:gd name="connsiteX10" fmla="*/ 0 w 284010"/>
                <a:gd name="connsiteY10" fmla="*/ 301420 h 301419"/>
                <a:gd name="connsiteX11" fmla="*/ 57245 w 284010"/>
                <a:gd name="connsiteY11" fmla="*/ 0 h 30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010" h="301419">
                  <a:moveTo>
                    <a:pt x="109178" y="0"/>
                  </a:moveTo>
                  <a:lnTo>
                    <a:pt x="85867" y="121719"/>
                  </a:lnTo>
                  <a:lnTo>
                    <a:pt x="208323" y="121719"/>
                  </a:lnTo>
                  <a:lnTo>
                    <a:pt x="231634" y="0"/>
                  </a:lnTo>
                  <a:lnTo>
                    <a:pt x="284010" y="0"/>
                  </a:lnTo>
                  <a:lnTo>
                    <a:pt x="226766" y="301420"/>
                  </a:lnTo>
                  <a:lnTo>
                    <a:pt x="174390" y="301420"/>
                  </a:lnTo>
                  <a:lnTo>
                    <a:pt x="199914" y="167750"/>
                  </a:lnTo>
                  <a:lnTo>
                    <a:pt x="77310" y="167750"/>
                  </a:lnTo>
                  <a:lnTo>
                    <a:pt x="51933" y="301420"/>
                  </a:lnTo>
                  <a:lnTo>
                    <a:pt x="0" y="301420"/>
                  </a:lnTo>
                  <a:lnTo>
                    <a:pt x="57245" y="0"/>
                  </a:lnTo>
                  <a:close/>
                </a:path>
              </a:pathLst>
            </a:custGeom>
            <a:grpFill/>
            <a:ln w="1473"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CD420E04-77BE-FE42-4569-9AC52AA61826}"/>
                </a:ext>
              </a:extLst>
            </p:cNvPr>
            <p:cNvSpPr/>
            <p:nvPr/>
          </p:nvSpPr>
          <p:spPr>
            <a:xfrm>
              <a:off x="911511" y="365879"/>
              <a:ext cx="108587" cy="308058"/>
            </a:xfrm>
            <a:custGeom>
              <a:avLst/>
              <a:gdLst>
                <a:gd name="connsiteX0" fmla="*/ 0 w 108587"/>
                <a:gd name="connsiteY0" fmla="*/ 308059 h 308058"/>
                <a:gd name="connsiteX1" fmla="*/ 41606 w 108587"/>
                <a:gd name="connsiteY1" fmla="*/ 90293 h 308058"/>
                <a:gd name="connsiteX2" fmla="*/ 93539 w 108587"/>
                <a:gd name="connsiteY2" fmla="*/ 90293 h 308058"/>
                <a:gd name="connsiteX3" fmla="*/ 52376 w 108587"/>
                <a:gd name="connsiteY3" fmla="*/ 308059 h 308058"/>
                <a:gd name="connsiteX4" fmla="*/ 0 w 108587"/>
                <a:gd name="connsiteY4" fmla="*/ 308059 h 308058"/>
                <a:gd name="connsiteX5" fmla="*/ 75982 w 108587"/>
                <a:gd name="connsiteY5" fmla="*/ 59015 h 308058"/>
                <a:gd name="connsiteX6" fmla="*/ 49573 w 108587"/>
                <a:gd name="connsiteY6" fmla="*/ 31278 h 308058"/>
                <a:gd name="connsiteX7" fmla="*/ 80851 w 108587"/>
                <a:gd name="connsiteY7" fmla="*/ 0 h 308058"/>
                <a:gd name="connsiteX8" fmla="*/ 108588 w 108587"/>
                <a:gd name="connsiteY8" fmla="*/ 27737 h 308058"/>
                <a:gd name="connsiteX9" fmla="*/ 76425 w 108587"/>
                <a:gd name="connsiteY9" fmla="*/ 59015 h 308058"/>
                <a:gd name="connsiteX10" fmla="*/ 75982 w 108587"/>
                <a:gd name="connsiteY10" fmla="*/ 59015 h 30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87" h="308058">
                  <a:moveTo>
                    <a:pt x="0" y="308059"/>
                  </a:moveTo>
                  <a:lnTo>
                    <a:pt x="41606" y="90293"/>
                  </a:lnTo>
                  <a:lnTo>
                    <a:pt x="93539" y="90293"/>
                  </a:lnTo>
                  <a:lnTo>
                    <a:pt x="52376" y="308059"/>
                  </a:lnTo>
                  <a:lnTo>
                    <a:pt x="0" y="308059"/>
                  </a:lnTo>
                  <a:close/>
                  <a:moveTo>
                    <a:pt x="75982" y="59015"/>
                  </a:moveTo>
                  <a:cubicBezTo>
                    <a:pt x="60343" y="59015"/>
                    <a:pt x="49573" y="47802"/>
                    <a:pt x="49573" y="31278"/>
                  </a:cubicBezTo>
                  <a:cubicBezTo>
                    <a:pt x="49573" y="12983"/>
                    <a:pt x="63884" y="0"/>
                    <a:pt x="80851" y="0"/>
                  </a:cubicBezTo>
                  <a:cubicBezTo>
                    <a:pt x="97375" y="0"/>
                    <a:pt x="108588" y="11213"/>
                    <a:pt x="108588" y="27737"/>
                  </a:cubicBezTo>
                  <a:cubicBezTo>
                    <a:pt x="108145" y="46917"/>
                    <a:pt x="93834" y="59015"/>
                    <a:pt x="76425" y="59015"/>
                  </a:cubicBezTo>
                  <a:lnTo>
                    <a:pt x="75982" y="59015"/>
                  </a:lnTo>
                  <a:close/>
                </a:path>
              </a:pathLst>
            </a:custGeom>
            <a:grpFill/>
            <a:ln w="147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1992D3D-5EDD-09F8-8072-63C87EA50EE6}"/>
                </a:ext>
              </a:extLst>
            </p:cNvPr>
            <p:cNvSpPr/>
            <p:nvPr/>
          </p:nvSpPr>
          <p:spPr>
            <a:xfrm>
              <a:off x="1007853" y="368239"/>
              <a:ext cx="216142" cy="310419"/>
            </a:xfrm>
            <a:custGeom>
              <a:avLst/>
              <a:gdLst>
                <a:gd name="connsiteX0" fmla="*/ 18147 w 216142"/>
                <a:gd name="connsiteY0" fmla="*/ 246240 h 310419"/>
                <a:gd name="connsiteX1" fmla="*/ 86162 w 216142"/>
                <a:gd name="connsiteY1" fmla="*/ 265420 h 310419"/>
                <a:gd name="connsiteX2" fmla="*/ 141636 w 216142"/>
                <a:gd name="connsiteY2" fmla="*/ 220716 h 310419"/>
                <a:gd name="connsiteX3" fmla="*/ 99588 w 216142"/>
                <a:gd name="connsiteY3" fmla="*/ 172029 h 310419"/>
                <a:gd name="connsiteX4" fmla="*/ 38212 w 216142"/>
                <a:gd name="connsiteY4" fmla="*/ 93391 h 310419"/>
                <a:gd name="connsiteX5" fmla="*/ 149161 w 216142"/>
                <a:gd name="connsiteY5" fmla="*/ 0 h 310419"/>
                <a:gd name="connsiteX6" fmla="*/ 216143 w 216142"/>
                <a:gd name="connsiteY6" fmla="*/ 15196 h 310419"/>
                <a:gd name="connsiteX7" fmla="*/ 199176 w 216142"/>
                <a:gd name="connsiteY7" fmla="*/ 58130 h 310419"/>
                <a:gd name="connsiteX8" fmla="*/ 144587 w 216142"/>
                <a:gd name="connsiteY8" fmla="*/ 44704 h 310419"/>
                <a:gd name="connsiteX9" fmla="*/ 92654 w 216142"/>
                <a:gd name="connsiteY9" fmla="*/ 84097 h 310419"/>
                <a:gd name="connsiteX10" fmla="*/ 137800 w 216142"/>
                <a:gd name="connsiteY10" fmla="*/ 132784 h 310419"/>
                <a:gd name="connsiteX11" fmla="*/ 196373 w 216142"/>
                <a:gd name="connsiteY11" fmla="*/ 212897 h 310419"/>
                <a:gd name="connsiteX12" fmla="*/ 80113 w 216142"/>
                <a:gd name="connsiteY12" fmla="*/ 310419 h 310419"/>
                <a:gd name="connsiteX13" fmla="*/ 0 w 216142"/>
                <a:gd name="connsiteY13" fmla="*/ 289469 h 310419"/>
                <a:gd name="connsiteX14" fmla="*/ 18147 w 216142"/>
                <a:gd name="connsiteY14" fmla="*/ 246240 h 31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142" h="310419">
                  <a:moveTo>
                    <a:pt x="18147" y="246240"/>
                  </a:moveTo>
                  <a:cubicBezTo>
                    <a:pt x="35557" y="257453"/>
                    <a:pt x="59753" y="265420"/>
                    <a:pt x="86162" y="265420"/>
                  </a:cubicBezTo>
                  <a:cubicBezTo>
                    <a:pt x="115227" y="265420"/>
                    <a:pt x="141636" y="249781"/>
                    <a:pt x="141636" y="220716"/>
                  </a:cubicBezTo>
                  <a:cubicBezTo>
                    <a:pt x="141636" y="201094"/>
                    <a:pt x="128653" y="187668"/>
                    <a:pt x="99588" y="172029"/>
                  </a:cubicBezTo>
                  <a:cubicBezTo>
                    <a:pt x="64622" y="153292"/>
                    <a:pt x="38212" y="129538"/>
                    <a:pt x="38212" y="93391"/>
                  </a:cubicBezTo>
                  <a:cubicBezTo>
                    <a:pt x="38212" y="35704"/>
                    <a:pt x="88375" y="0"/>
                    <a:pt x="149161" y="0"/>
                  </a:cubicBezTo>
                  <a:cubicBezTo>
                    <a:pt x="182652" y="0"/>
                    <a:pt x="204192" y="8115"/>
                    <a:pt x="216143" y="15196"/>
                  </a:cubicBezTo>
                  <a:lnTo>
                    <a:pt x="199176" y="58130"/>
                  </a:lnTo>
                  <a:cubicBezTo>
                    <a:pt x="189291" y="52819"/>
                    <a:pt x="169226" y="44261"/>
                    <a:pt x="144587" y="44704"/>
                  </a:cubicBezTo>
                  <a:cubicBezTo>
                    <a:pt x="111539" y="44704"/>
                    <a:pt x="92654" y="63884"/>
                    <a:pt x="92654" y="84097"/>
                  </a:cubicBezTo>
                  <a:cubicBezTo>
                    <a:pt x="92654" y="104604"/>
                    <a:pt x="109621" y="117145"/>
                    <a:pt x="137800" y="132784"/>
                  </a:cubicBezTo>
                  <a:cubicBezTo>
                    <a:pt x="174537" y="151964"/>
                    <a:pt x="196373" y="176160"/>
                    <a:pt x="196373" y="212897"/>
                  </a:cubicBezTo>
                  <a:cubicBezTo>
                    <a:pt x="196373" y="273240"/>
                    <a:pt x="147243" y="310419"/>
                    <a:pt x="80113" y="310419"/>
                  </a:cubicBezTo>
                  <a:cubicBezTo>
                    <a:pt x="43376" y="309977"/>
                    <a:pt x="13426" y="299649"/>
                    <a:pt x="0" y="289469"/>
                  </a:cubicBezTo>
                  <a:lnTo>
                    <a:pt x="18147" y="246240"/>
                  </a:lnTo>
                  <a:close/>
                </a:path>
              </a:pathLst>
            </a:custGeom>
            <a:grpFill/>
            <a:ln w="147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BEFB22A-F663-6DE7-4B37-11FE977996A7}"/>
                </a:ext>
              </a:extLst>
            </p:cNvPr>
            <p:cNvSpPr/>
            <p:nvPr/>
          </p:nvSpPr>
          <p:spPr>
            <a:xfrm>
              <a:off x="1229160" y="372665"/>
              <a:ext cx="224404" cy="301272"/>
            </a:xfrm>
            <a:custGeom>
              <a:avLst/>
              <a:gdLst>
                <a:gd name="connsiteX0" fmla="*/ 186045 w 224404"/>
                <a:gd name="connsiteY0" fmla="*/ 167160 h 301272"/>
                <a:gd name="connsiteX1" fmla="*/ 77752 w 224404"/>
                <a:gd name="connsiteY1" fmla="*/ 167160 h 301272"/>
                <a:gd name="connsiteX2" fmla="*/ 60786 w 224404"/>
                <a:gd name="connsiteY2" fmla="*/ 257011 h 301272"/>
                <a:gd name="connsiteX3" fmla="*/ 182357 w 224404"/>
                <a:gd name="connsiteY3" fmla="*/ 257011 h 301272"/>
                <a:gd name="connsiteX4" fmla="*/ 173947 w 224404"/>
                <a:gd name="connsiteY4" fmla="*/ 301272 h 301272"/>
                <a:gd name="connsiteX5" fmla="*/ 0 w 224404"/>
                <a:gd name="connsiteY5" fmla="*/ 301272 h 301272"/>
                <a:gd name="connsiteX6" fmla="*/ 57245 w 224404"/>
                <a:gd name="connsiteY6" fmla="*/ 0 h 301272"/>
                <a:gd name="connsiteX7" fmla="*/ 224405 w 224404"/>
                <a:gd name="connsiteY7" fmla="*/ 0 h 301272"/>
                <a:gd name="connsiteX8" fmla="*/ 215995 w 224404"/>
                <a:gd name="connsiteY8" fmla="*/ 44114 h 301272"/>
                <a:gd name="connsiteX9" fmla="*/ 101063 w 224404"/>
                <a:gd name="connsiteY9" fmla="*/ 44114 h 301272"/>
                <a:gd name="connsiteX10" fmla="*/ 85867 w 224404"/>
                <a:gd name="connsiteY10" fmla="*/ 123342 h 301272"/>
                <a:gd name="connsiteX11" fmla="*/ 194455 w 224404"/>
                <a:gd name="connsiteY11" fmla="*/ 12334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404" h="301272">
                  <a:moveTo>
                    <a:pt x="186045" y="167160"/>
                  </a:moveTo>
                  <a:lnTo>
                    <a:pt x="77752" y="167160"/>
                  </a:lnTo>
                  <a:lnTo>
                    <a:pt x="60786" y="257011"/>
                  </a:lnTo>
                  <a:lnTo>
                    <a:pt x="182357" y="257011"/>
                  </a:lnTo>
                  <a:lnTo>
                    <a:pt x="173947" y="301272"/>
                  </a:lnTo>
                  <a:lnTo>
                    <a:pt x="0" y="301272"/>
                  </a:lnTo>
                  <a:lnTo>
                    <a:pt x="57245" y="0"/>
                  </a:lnTo>
                  <a:lnTo>
                    <a:pt x="224405" y="0"/>
                  </a:lnTo>
                  <a:lnTo>
                    <a:pt x="215995" y="44114"/>
                  </a:lnTo>
                  <a:lnTo>
                    <a:pt x="101063" y="44114"/>
                  </a:lnTo>
                  <a:lnTo>
                    <a:pt x="85867" y="123342"/>
                  </a:lnTo>
                  <a:lnTo>
                    <a:pt x="194455" y="123342"/>
                  </a:lnTo>
                  <a:close/>
                </a:path>
              </a:pathLst>
            </a:custGeom>
            <a:grpFill/>
            <a:ln w="147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B66681F-60DD-AAEE-E66D-E1AD43C2E3A4}"/>
                </a:ext>
              </a:extLst>
            </p:cNvPr>
            <p:cNvSpPr/>
            <p:nvPr/>
          </p:nvSpPr>
          <p:spPr>
            <a:xfrm>
              <a:off x="1467138" y="372665"/>
              <a:ext cx="228535" cy="301272"/>
            </a:xfrm>
            <a:custGeom>
              <a:avLst/>
              <a:gdLst>
                <a:gd name="connsiteX0" fmla="*/ 83211 w 228535"/>
                <a:gd name="connsiteY0" fmla="*/ 45589 h 301272"/>
                <a:gd name="connsiteX1" fmla="*/ 0 w 228535"/>
                <a:gd name="connsiteY1" fmla="*/ 45589 h 301272"/>
                <a:gd name="connsiteX2" fmla="*/ 8852 w 228535"/>
                <a:gd name="connsiteY2" fmla="*/ 0 h 301272"/>
                <a:gd name="connsiteX3" fmla="*/ 228536 w 228535"/>
                <a:gd name="connsiteY3" fmla="*/ 0 h 301272"/>
                <a:gd name="connsiteX4" fmla="*/ 219536 w 228535"/>
                <a:gd name="connsiteY4" fmla="*/ 45589 h 301272"/>
                <a:gd name="connsiteX5" fmla="*/ 135440 w 228535"/>
                <a:gd name="connsiteY5" fmla="*/ 45589 h 301272"/>
                <a:gd name="connsiteX6" fmla="*/ 87195 w 228535"/>
                <a:gd name="connsiteY6" fmla="*/ 301272 h 301272"/>
                <a:gd name="connsiteX7" fmla="*/ 34819 w 228535"/>
                <a:gd name="connsiteY7" fmla="*/ 301272 h 3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35" h="301272">
                  <a:moveTo>
                    <a:pt x="83211" y="45589"/>
                  </a:moveTo>
                  <a:lnTo>
                    <a:pt x="0" y="45589"/>
                  </a:lnTo>
                  <a:lnTo>
                    <a:pt x="8852" y="0"/>
                  </a:lnTo>
                  <a:lnTo>
                    <a:pt x="228536" y="0"/>
                  </a:lnTo>
                  <a:lnTo>
                    <a:pt x="219536" y="45589"/>
                  </a:lnTo>
                  <a:lnTo>
                    <a:pt x="135440" y="45589"/>
                  </a:lnTo>
                  <a:lnTo>
                    <a:pt x="87195" y="301272"/>
                  </a:lnTo>
                  <a:lnTo>
                    <a:pt x="34819" y="301272"/>
                  </a:lnTo>
                  <a:close/>
                </a:path>
              </a:pathLst>
            </a:custGeom>
            <a:grpFill/>
            <a:ln w="147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754FE60-3A17-9957-3B07-EECD287F542A}"/>
                </a:ext>
              </a:extLst>
            </p:cNvPr>
            <p:cNvSpPr/>
            <p:nvPr/>
          </p:nvSpPr>
          <p:spPr>
            <a:xfrm>
              <a:off x="1611873" y="601496"/>
              <a:ext cx="71260" cy="71260"/>
            </a:xfrm>
            <a:custGeom>
              <a:avLst/>
              <a:gdLst>
                <a:gd name="connsiteX0" fmla="*/ 60786 w 71260"/>
                <a:gd name="connsiteY0" fmla="*/ 60786 h 71260"/>
                <a:gd name="connsiteX1" fmla="*/ 35557 w 71260"/>
                <a:gd name="connsiteY1" fmla="*/ 71261 h 71260"/>
                <a:gd name="connsiteX2" fmla="*/ 10328 w 71260"/>
                <a:gd name="connsiteY2" fmla="*/ 60786 h 71260"/>
                <a:gd name="connsiteX3" fmla="*/ 0 w 71260"/>
                <a:gd name="connsiteY3" fmla="*/ 35557 h 71260"/>
                <a:gd name="connsiteX4" fmla="*/ 10475 w 71260"/>
                <a:gd name="connsiteY4" fmla="*/ 10328 h 71260"/>
                <a:gd name="connsiteX5" fmla="*/ 35557 w 71260"/>
                <a:gd name="connsiteY5" fmla="*/ 0 h 71260"/>
                <a:gd name="connsiteX6" fmla="*/ 60786 w 71260"/>
                <a:gd name="connsiteY6" fmla="*/ 10328 h 71260"/>
                <a:gd name="connsiteX7" fmla="*/ 71261 w 71260"/>
                <a:gd name="connsiteY7" fmla="*/ 35557 h 71260"/>
                <a:gd name="connsiteX8" fmla="*/ 60786 w 71260"/>
                <a:gd name="connsiteY8" fmla="*/ 60786 h 71260"/>
                <a:gd name="connsiteX9" fmla="*/ 13869 w 71260"/>
                <a:gd name="connsiteY9" fmla="*/ 13869 h 71260"/>
                <a:gd name="connsiteX10" fmla="*/ 4869 w 71260"/>
                <a:gd name="connsiteY10" fmla="*/ 35557 h 71260"/>
                <a:gd name="connsiteX11" fmla="*/ 13721 w 71260"/>
                <a:gd name="connsiteY11" fmla="*/ 57392 h 71260"/>
                <a:gd name="connsiteX12" fmla="*/ 35409 w 71260"/>
                <a:gd name="connsiteY12" fmla="*/ 66392 h 71260"/>
                <a:gd name="connsiteX13" fmla="*/ 57097 w 71260"/>
                <a:gd name="connsiteY13" fmla="*/ 57392 h 71260"/>
                <a:gd name="connsiteX14" fmla="*/ 66097 w 71260"/>
                <a:gd name="connsiteY14" fmla="*/ 35557 h 71260"/>
                <a:gd name="connsiteX15" fmla="*/ 57097 w 71260"/>
                <a:gd name="connsiteY15" fmla="*/ 13869 h 71260"/>
                <a:gd name="connsiteX16" fmla="*/ 35409 w 71260"/>
                <a:gd name="connsiteY16" fmla="*/ 4869 h 71260"/>
                <a:gd name="connsiteX17" fmla="*/ 13869 w 71260"/>
                <a:gd name="connsiteY17" fmla="*/ 13869 h 71260"/>
                <a:gd name="connsiteX18" fmla="*/ 34966 w 71260"/>
                <a:gd name="connsiteY18" fmla="*/ 15934 h 71260"/>
                <a:gd name="connsiteX19" fmla="*/ 45737 w 71260"/>
                <a:gd name="connsiteY19" fmla="*/ 17409 h 71260"/>
                <a:gd name="connsiteX20" fmla="*/ 51786 w 71260"/>
                <a:gd name="connsiteY20" fmla="*/ 27294 h 71260"/>
                <a:gd name="connsiteX21" fmla="*/ 47950 w 71260"/>
                <a:gd name="connsiteY21" fmla="*/ 34966 h 71260"/>
                <a:gd name="connsiteX22" fmla="*/ 42343 w 71260"/>
                <a:gd name="connsiteY22" fmla="*/ 36884 h 71260"/>
                <a:gd name="connsiteX23" fmla="*/ 48983 w 71260"/>
                <a:gd name="connsiteY23" fmla="*/ 40720 h 71260"/>
                <a:gd name="connsiteX24" fmla="*/ 51048 w 71260"/>
                <a:gd name="connsiteY24" fmla="*/ 46769 h 71260"/>
                <a:gd name="connsiteX25" fmla="*/ 51048 w 71260"/>
                <a:gd name="connsiteY25" fmla="*/ 49573 h 71260"/>
                <a:gd name="connsiteX26" fmla="*/ 51196 w 71260"/>
                <a:gd name="connsiteY26" fmla="*/ 52523 h 71260"/>
                <a:gd name="connsiteX27" fmla="*/ 51491 w 71260"/>
                <a:gd name="connsiteY27" fmla="*/ 54589 h 71260"/>
                <a:gd name="connsiteX28" fmla="*/ 51786 w 71260"/>
                <a:gd name="connsiteY28" fmla="*/ 55032 h 71260"/>
                <a:gd name="connsiteX29" fmla="*/ 45294 w 71260"/>
                <a:gd name="connsiteY29" fmla="*/ 55032 h 71260"/>
                <a:gd name="connsiteX30" fmla="*/ 45147 w 71260"/>
                <a:gd name="connsiteY30" fmla="*/ 54589 h 71260"/>
                <a:gd name="connsiteX31" fmla="*/ 45147 w 71260"/>
                <a:gd name="connsiteY31" fmla="*/ 54146 h 71260"/>
                <a:gd name="connsiteX32" fmla="*/ 44999 w 71260"/>
                <a:gd name="connsiteY32" fmla="*/ 52966 h 71260"/>
                <a:gd name="connsiteX33" fmla="*/ 44999 w 71260"/>
                <a:gd name="connsiteY33" fmla="*/ 49868 h 71260"/>
                <a:gd name="connsiteX34" fmla="*/ 41311 w 71260"/>
                <a:gd name="connsiteY34" fmla="*/ 40868 h 71260"/>
                <a:gd name="connsiteX35" fmla="*/ 33639 w 71260"/>
                <a:gd name="connsiteY35" fmla="*/ 39688 h 71260"/>
                <a:gd name="connsiteX36" fmla="*/ 28180 w 71260"/>
                <a:gd name="connsiteY36" fmla="*/ 39688 h 71260"/>
                <a:gd name="connsiteX37" fmla="*/ 28180 w 71260"/>
                <a:gd name="connsiteY37" fmla="*/ 55032 h 71260"/>
                <a:gd name="connsiteX38" fmla="*/ 21245 w 71260"/>
                <a:gd name="connsiteY38" fmla="*/ 55032 h 71260"/>
                <a:gd name="connsiteX39" fmla="*/ 21245 w 71260"/>
                <a:gd name="connsiteY39" fmla="*/ 15934 h 71260"/>
                <a:gd name="connsiteX40" fmla="*/ 34966 w 71260"/>
                <a:gd name="connsiteY40" fmla="*/ 15934 h 71260"/>
                <a:gd name="connsiteX41" fmla="*/ 42343 w 71260"/>
                <a:gd name="connsiteY41" fmla="*/ 21983 h 71260"/>
                <a:gd name="connsiteX42" fmla="*/ 33934 w 71260"/>
                <a:gd name="connsiteY42" fmla="*/ 20508 h 71260"/>
                <a:gd name="connsiteX43" fmla="*/ 28032 w 71260"/>
                <a:gd name="connsiteY43" fmla="*/ 20508 h 71260"/>
                <a:gd name="connsiteX44" fmla="*/ 28032 w 71260"/>
                <a:gd name="connsiteY44" fmla="*/ 34671 h 71260"/>
                <a:gd name="connsiteX45" fmla="*/ 34229 w 71260"/>
                <a:gd name="connsiteY45" fmla="*/ 34671 h 71260"/>
                <a:gd name="connsiteX46" fmla="*/ 40868 w 71260"/>
                <a:gd name="connsiteY46" fmla="*/ 33786 h 71260"/>
                <a:gd name="connsiteX47" fmla="*/ 44852 w 71260"/>
                <a:gd name="connsiteY47" fmla="*/ 27737 h 71260"/>
                <a:gd name="connsiteX48" fmla="*/ 42343 w 71260"/>
                <a:gd name="connsiteY48" fmla="*/ 21983 h 7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260" h="71260">
                  <a:moveTo>
                    <a:pt x="60786" y="60786"/>
                  </a:moveTo>
                  <a:cubicBezTo>
                    <a:pt x="53851" y="67720"/>
                    <a:pt x="45442" y="71261"/>
                    <a:pt x="35557" y="71261"/>
                  </a:cubicBezTo>
                  <a:cubicBezTo>
                    <a:pt x="25672" y="71261"/>
                    <a:pt x="17262" y="67720"/>
                    <a:pt x="10328" y="60786"/>
                  </a:cubicBezTo>
                  <a:cubicBezTo>
                    <a:pt x="3393" y="53851"/>
                    <a:pt x="0" y="45442"/>
                    <a:pt x="0" y="35557"/>
                  </a:cubicBezTo>
                  <a:cubicBezTo>
                    <a:pt x="0" y="25819"/>
                    <a:pt x="3541" y="17409"/>
                    <a:pt x="10475" y="10328"/>
                  </a:cubicBezTo>
                  <a:cubicBezTo>
                    <a:pt x="17409" y="3393"/>
                    <a:pt x="25819" y="0"/>
                    <a:pt x="35557" y="0"/>
                  </a:cubicBezTo>
                  <a:cubicBezTo>
                    <a:pt x="45442" y="0"/>
                    <a:pt x="53851" y="3541"/>
                    <a:pt x="60786" y="10328"/>
                  </a:cubicBezTo>
                  <a:cubicBezTo>
                    <a:pt x="67720" y="17262"/>
                    <a:pt x="71261" y="25672"/>
                    <a:pt x="71261" y="35557"/>
                  </a:cubicBezTo>
                  <a:cubicBezTo>
                    <a:pt x="71261" y="45442"/>
                    <a:pt x="67867" y="53851"/>
                    <a:pt x="60786" y="60786"/>
                  </a:cubicBezTo>
                  <a:moveTo>
                    <a:pt x="13869" y="13869"/>
                  </a:moveTo>
                  <a:cubicBezTo>
                    <a:pt x="7967" y="19770"/>
                    <a:pt x="4869" y="27147"/>
                    <a:pt x="4869" y="35557"/>
                  </a:cubicBezTo>
                  <a:cubicBezTo>
                    <a:pt x="4869" y="44114"/>
                    <a:pt x="7819" y="51343"/>
                    <a:pt x="13721" y="57392"/>
                  </a:cubicBezTo>
                  <a:cubicBezTo>
                    <a:pt x="19623" y="63441"/>
                    <a:pt x="26852" y="66392"/>
                    <a:pt x="35409" y="66392"/>
                  </a:cubicBezTo>
                  <a:cubicBezTo>
                    <a:pt x="43966" y="66392"/>
                    <a:pt x="51196" y="63441"/>
                    <a:pt x="57097" y="57392"/>
                  </a:cubicBezTo>
                  <a:cubicBezTo>
                    <a:pt x="62999" y="51343"/>
                    <a:pt x="66097" y="44114"/>
                    <a:pt x="66097" y="35557"/>
                  </a:cubicBezTo>
                  <a:cubicBezTo>
                    <a:pt x="66097" y="27147"/>
                    <a:pt x="63146" y="19918"/>
                    <a:pt x="57097" y="13869"/>
                  </a:cubicBezTo>
                  <a:cubicBezTo>
                    <a:pt x="51196" y="7820"/>
                    <a:pt x="43819" y="4869"/>
                    <a:pt x="35409" y="4869"/>
                  </a:cubicBezTo>
                  <a:cubicBezTo>
                    <a:pt x="27147" y="4869"/>
                    <a:pt x="19918" y="7820"/>
                    <a:pt x="13869" y="13869"/>
                  </a:cubicBezTo>
                  <a:moveTo>
                    <a:pt x="34966" y="15934"/>
                  </a:moveTo>
                  <a:cubicBezTo>
                    <a:pt x="39835" y="15934"/>
                    <a:pt x="43376" y="16377"/>
                    <a:pt x="45737" y="17409"/>
                  </a:cubicBezTo>
                  <a:cubicBezTo>
                    <a:pt x="49720" y="19032"/>
                    <a:pt x="51786" y="22426"/>
                    <a:pt x="51786" y="27294"/>
                  </a:cubicBezTo>
                  <a:cubicBezTo>
                    <a:pt x="51786" y="30835"/>
                    <a:pt x="50458" y="33344"/>
                    <a:pt x="47950" y="34966"/>
                  </a:cubicBezTo>
                  <a:cubicBezTo>
                    <a:pt x="46622" y="35852"/>
                    <a:pt x="44704" y="36442"/>
                    <a:pt x="42343" y="36884"/>
                  </a:cubicBezTo>
                  <a:cubicBezTo>
                    <a:pt x="45294" y="37327"/>
                    <a:pt x="47655" y="38655"/>
                    <a:pt x="48983" y="40720"/>
                  </a:cubicBezTo>
                  <a:cubicBezTo>
                    <a:pt x="50458" y="42786"/>
                    <a:pt x="51048" y="44851"/>
                    <a:pt x="51048" y="46769"/>
                  </a:cubicBezTo>
                  <a:lnTo>
                    <a:pt x="51048" y="49573"/>
                  </a:lnTo>
                  <a:cubicBezTo>
                    <a:pt x="51048" y="50458"/>
                    <a:pt x="51048" y="51491"/>
                    <a:pt x="51196" y="52523"/>
                  </a:cubicBezTo>
                  <a:cubicBezTo>
                    <a:pt x="51343" y="53556"/>
                    <a:pt x="51343" y="54294"/>
                    <a:pt x="51491" y="54589"/>
                  </a:cubicBezTo>
                  <a:lnTo>
                    <a:pt x="51786" y="55032"/>
                  </a:lnTo>
                  <a:lnTo>
                    <a:pt x="45294" y="55032"/>
                  </a:lnTo>
                  <a:cubicBezTo>
                    <a:pt x="45294" y="54884"/>
                    <a:pt x="45147" y="54737"/>
                    <a:pt x="45147" y="54589"/>
                  </a:cubicBezTo>
                  <a:cubicBezTo>
                    <a:pt x="45147" y="54441"/>
                    <a:pt x="45147" y="54294"/>
                    <a:pt x="45147" y="54146"/>
                  </a:cubicBezTo>
                  <a:lnTo>
                    <a:pt x="44999" y="52966"/>
                  </a:lnTo>
                  <a:lnTo>
                    <a:pt x="44999" y="49868"/>
                  </a:lnTo>
                  <a:cubicBezTo>
                    <a:pt x="44999" y="45294"/>
                    <a:pt x="43819" y="42343"/>
                    <a:pt x="41311" y="40868"/>
                  </a:cubicBezTo>
                  <a:cubicBezTo>
                    <a:pt x="39835" y="39983"/>
                    <a:pt x="37327" y="39688"/>
                    <a:pt x="33639" y="39688"/>
                  </a:cubicBezTo>
                  <a:lnTo>
                    <a:pt x="28180" y="39688"/>
                  </a:lnTo>
                  <a:lnTo>
                    <a:pt x="28180" y="55032"/>
                  </a:lnTo>
                  <a:lnTo>
                    <a:pt x="21245" y="55032"/>
                  </a:lnTo>
                  <a:lnTo>
                    <a:pt x="21245" y="15934"/>
                  </a:lnTo>
                  <a:lnTo>
                    <a:pt x="34966" y="15934"/>
                  </a:lnTo>
                  <a:close/>
                  <a:moveTo>
                    <a:pt x="42343" y="21983"/>
                  </a:moveTo>
                  <a:cubicBezTo>
                    <a:pt x="40573" y="20950"/>
                    <a:pt x="37770" y="20508"/>
                    <a:pt x="33934" y="20508"/>
                  </a:cubicBezTo>
                  <a:lnTo>
                    <a:pt x="28032" y="20508"/>
                  </a:lnTo>
                  <a:lnTo>
                    <a:pt x="28032" y="34671"/>
                  </a:lnTo>
                  <a:lnTo>
                    <a:pt x="34229" y="34671"/>
                  </a:lnTo>
                  <a:cubicBezTo>
                    <a:pt x="37180" y="34671"/>
                    <a:pt x="39393" y="34376"/>
                    <a:pt x="40868" y="33786"/>
                  </a:cubicBezTo>
                  <a:cubicBezTo>
                    <a:pt x="43524" y="32753"/>
                    <a:pt x="44852" y="30688"/>
                    <a:pt x="44852" y="27737"/>
                  </a:cubicBezTo>
                  <a:cubicBezTo>
                    <a:pt x="44999" y="24934"/>
                    <a:pt x="44114" y="23016"/>
                    <a:pt x="42343" y="21983"/>
                  </a:cubicBezTo>
                </a:path>
              </a:pathLst>
            </a:custGeom>
            <a:grpFill/>
            <a:ln w="1473" cap="flat">
              <a:noFill/>
              <a:prstDash val="solid"/>
              <a:miter/>
            </a:ln>
          </p:spPr>
          <p:txBody>
            <a:bodyPr rtlCol="0" anchor="ctr"/>
            <a:lstStyle/>
            <a:p>
              <a:endParaRPr lang="en-GB"/>
            </a:p>
          </p:txBody>
        </p:sp>
      </p:grpSp>
      <p:sp>
        <p:nvSpPr>
          <p:cNvPr id="19" name="Picture Placeholder 9">
            <a:extLst>
              <a:ext uri="{FF2B5EF4-FFF2-40B4-BE49-F238E27FC236}">
                <a16:creationId xmlns:a16="http://schemas.microsoft.com/office/drawing/2014/main" id="{C59DAC46-F1D9-4A92-8FF5-2BEA2870EE66}"/>
              </a:ext>
            </a:extLst>
          </p:cNvPr>
          <p:cNvSpPr>
            <a:spLocks noGrp="1"/>
          </p:cNvSpPr>
          <p:nvPr>
            <p:ph type="pic" sz="quarter" idx="21"/>
          </p:nvPr>
        </p:nvSpPr>
        <p:spPr>
          <a:xfrm>
            <a:off x="635912" y="409524"/>
            <a:ext cx="4697789" cy="5734101"/>
          </a:xfrm>
          <a:prstGeom prst="roundRect">
            <a:avLst>
              <a:gd name="adj" fmla="val 0"/>
            </a:avLst>
          </a:prstGeom>
          <a:noFill/>
        </p:spPr>
        <p:txBody>
          <a:bodyPr anchor="ctr"/>
          <a:lstStyle>
            <a:lvl1pPr marL="0" indent="0" algn="ctr">
              <a:buNone/>
              <a:defRPr sz="1600">
                <a:solidFill>
                  <a:schemeClr val="bg1"/>
                </a:solidFill>
                <a:latin typeface="Myriad Pro" panose="020B0503030403020204" pitchFamily="34" charset="0"/>
              </a:defRPr>
            </a:lvl1pPr>
          </a:lstStyle>
          <a:p>
            <a:r>
              <a:rPr lang="en-US"/>
              <a:t>Click icon to add picture</a:t>
            </a:r>
          </a:p>
        </p:txBody>
      </p:sp>
      <p:sp>
        <p:nvSpPr>
          <p:cNvPr id="4" name="Slide Number Placeholder 8">
            <a:extLst>
              <a:ext uri="{FF2B5EF4-FFF2-40B4-BE49-F238E27FC236}">
                <a16:creationId xmlns:a16="http://schemas.microsoft.com/office/drawing/2014/main" id="{E7D1E0B1-2B68-4342-B8F8-E252AB9F46F0}"/>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a:p>
        </p:txBody>
      </p:sp>
      <p:sp>
        <p:nvSpPr>
          <p:cNvPr id="5" name="Footer Placeholder 4">
            <a:extLst>
              <a:ext uri="{FF2B5EF4-FFF2-40B4-BE49-F238E27FC236}">
                <a16:creationId xmlns:a16="http://schemas.microsoft.com/office/drawing/2014/main" id="{ECBCA370-9639-486A-8DA4-D7CABD4236CC}"/>
              </a:ext>
            </a:extLst>
          </p:cNvPr>
          <p:cNvSpPr>
            <a:spLocks noGrp="1"/>
          </p:cNvSpPr>
          <p:nvPr>
            <p:ph type="ftr" sz="quarter" idx="3"/>
          </p:nvPr>
        </p:nvSpPr>
        <p:spPr>
          <a:xfrm>
            <a:off x="635912" y="6359401"/>
            <a:ext cx="4114800" cy="365125"/>
          </a:xfrm>
          <a:prstGeom prst="rect">
            <a:avLst/>
          </a:prstGeom>
        </p:spPr>
        <p:txBody>
          <a:bodyPr vert="horz" lIns="0" tIns="0" rIns="0" bIns="0" rtlCol="0" anchor="ctr"/>
          <a:lstStyle>
            <a:lvl1pPr algn="l">
              <a:defRPr sz="800">
                <a:solidFill>
                  <a:schemeClr val="bg2">
                    <a:lumMod val="50000"/>
                  </a:schemeClr>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a:t>Presentation Title  |  Public, Restricted, or Confidential</a:t>
            </a:r>
            <a:endParaRPr lang="en-US"/>
          </a:p>
        </p:txBody>
      </p:sp>
      <p:sp>
        <p:nvSpPr>
          <p:cNvPr id="20" name="Title 1">
            <a:extLst>
              <a:ext uri="{FF2B5EF4-FFF2-40B4-BE49-F238E27FC236}">
                <a16:creationId xmlns:a16="http://schemas.microsoft.com/office/drawing/2014/main" id="{77B83456-828F-44B2-9880-32A3481B89A6}"/>
              </a:ext>
            </a:extLst>
          </p:cNvPr>
          <p:cNvSpPr>
            <a:spLocks noGrp="1"/>
          </p:cNvSpPr>
          <p:nvPr>
            <p:ph type="title"/>
          </p:nvPr>
        </p:nvSpPr>
        <p:spPr>
          <a:xfrm>
            <a:off x="5947898" y="2650091"/>
            <a:ext cx="5776269" cy="2472219"/>
          </a:xfrm>
          <a:prstGeom prst="rect">
            <a:avLst/>
          </a:prstGeom>
        </p:spPr>
        <p:txBody>
          <a:bodyPr lIns="0" tIns="0" rIns="0" bIns="0">
            <a:noAutofit/>
          </a:bodyPr>
          <a:lstStyle>
            <a:lvl1pPr>
              <a:defRPr sz="6000" b="1">
                <a:solidFill>
                  <a:schemeClr val="bg1"/>
                </a:solidFill>
                <a:latin typeface="Myriad Pro" panose="020B0503030403020204" pitchFamily="34" charset="0"/>
                <a:cs typeface="Heebo Light" panose="00000400000000000000" pitchFamily="2" charset="-79"/>
              </a:defRPr>
            </a:lvl1pPr>
          </a:lstStyle>
          <a:p>
            <a:r>
              <a:rPr lang="en-US"/>
              <a:t>Click to edit Master title style</a:t>
            </a:r>
          </a:p>
        </p:txBody>
      </p:sp>
      <p:sp>
        <p:nvSpPr>
          <p:cNvPr id="23" name="Text Placeholder 6">
            <a:extLst>
              <a:ext uri="{FF2B5EF4-FFF2-40B4-BE49-F238E27FC236}">
                <a16:creationId xmlns:a16="http://schemas.microsoft.com/office/drawing/2014/main" id="{0B404869-5DDC-459B-9FF5-136BF79DAF49}"/>
              </a:ext>
            </a:extLst>
          </p:cNvPr>
          <p:cNvSpPr>
            <a:spLocks noGrp="1"/>
          </p:cNvSpPr>
          <p:nvPr>
            <p:ph type="body" sz="quarter" idx="10" hasCustomPrompt="1"/>
          </p:nvPr>
        </p:nvSpPr>
        <p:spPr>
          <a:xfrm>
            <a:off x="5947898" y="1533525"/>
            <a:ext cx="5620215" cy="882904"/>
          </a:xfrm>
          <a:prstGeom prst="rect">
            <a:avLst/>
          </a:prstGeom>
        </p:spPr>
        <p:txBody>
          <a:bodyPr lIns="0" tIns="0" rIns="0" bIns="0" anchor="b"/>
          <a:lstStyle>
            <a:lvl1pPr marL="0" indent="0">
              <a:lnSpc>
                <a:spcPct val="110000"/>
              </a:lnSpc>
              <a:spcAft>
                <a:spcPts val="800"/>
              </a:spcAft>
              <a:buNone/>
              <a:defRPr sz="2800" b="0">
                <a:solidFill>
                  <a:schemeClr val="bg2"/>
                </a:solidFill>
                <a:latin typeface="Myriad Pro" panose="020B0503030403020204" pitchFamily="34" charset="0"/>
              </a:defRPr>
            </a:lvl1pPr>
            <a:lvl2pPr>
              <a:lnSpc>
                <a:spcPct val="110000"/>
              </a:lnSpc>
              <a:spcAft>
                <a:spcPts val="800"/>
              </a:spcAft>
              <a:defRPr>
                <a:solidFill>
                  <a:schemeClr val="bg1"/>
                </a:solidFill>
                <a:latin typeface="+mn-lt"/>
              </a:defRPr>
            </a:lvl2pPr>
            <a:lvl3pPr>
              <a:lnSpc>
                <a:spcPct val="110000"/>
              </a:lnSpc>
              <a:spcAft>
                <a:spcPts val="800"/>
              </a:spcAft>
              <a:defRPr>
                <a:solidFill>
                  <a:schemeClr val="bg1"/>
                </a:solidFill>
                <a:latin typeface="+mn-lt"/>
              </a:defRPr>
            </a:lvl3pPr>
            <a:lvl4pPr>
              <a:lnSpc>
                <a:spcPct val="110000"/>
              </a:lnSpc>
              <a:spcAft>
                <a:spcPts val="800"/>
              </a:spcAft>
              <a:defRPr>
                <a:solidFill>
                  <a:schemeClr val="bg1"/>
                </a:solidFill>
                <a:latin typeface="+mn-lt"/>
              </a:defRPr>
            </a:lvl4pPr>
            <a:lvl5pPr>
              <a:lnSpc>
                <a:spcPct val="110000"/>
              </a:lnSpc>
              <a:spcAft>
                <a:spcPts val="800"/>
              </a:spcAft>
              <a:buClr>
                <a:srgbClr val="A335FF"/>
              </a:buClr>
              <a:defRPr>
                <a:solidFill>
                  <a:schemeClr val="bg1"/>
                </a:solidFill>
                <a:latin typeface="+mn-lt"/>
              </a:defRPr>
            </a:lvl5pPr>
          </a:lstStyle>
          <a:p>
            <a:pPr lvl="0"/>
            <a:r>
              <a:rPr lang="en-GB"/>
              <a:t>Click to edit Master prefix style</a:t>
            </a:r>
            <a:endParaRPr lang="en-US"/>
          </a:p>
        </p:txBody>
      </p:sp>
    </p:spTree>
    <p:extLst>
      <p:ext uri="{BB962C8B-B14F-4D97-AF65-F5344CB8AC3E}">
        <p14:creationId xmlns:p14="http://schemas.microsoft.com/office/powerpoint/2010/main" val="133486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Image">
    <p:bg>
      <p:bgPr>
        <a:solidFill>
          <a:schemeClr val="bg1"/>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49099E71-05C6-E670-D0FB-2A6D5181D670}"/>
              </a:ext>
            </a:extLst>
          </p:cNvPr>
          <p:cNvSpPr>
            <a:spLocks noGrp="1"/>
          </p:cNvSpPr>
          <p:nvPr>
            <p:ph type="pic" sz="quarter" idx="13"/>
          </p:nvPr>
        </p:nvSpPr>
        <p:spPr>
          <a:xfrm>
            <a:off x="0" y="0"/>
            <a:ext cx="3605211" cy="6858000"/>
          </a:xfrm>
          <a:prstGeom prst="rect">
            <a:avLst/>
          </a:prstGeom>
        </p:spPr>
        <p:txBody>
          <a:bodyPr anchor="ctr"/>
          <a:lstStyle>
            <a:lvl1pPr marL="0" indent="0" algn="ctr">
              <a:buNone/>
              <a:defRPr sz="1600">
                <a:latin typeface="Myriad Pro" panose="020B0503030403020204" pitchFamily="34" charset="0"/>
              </a:defRPr>
            </a:lvl1pPr>
          </a:lstStyle>
          <a:p>
            <a:r>
              <a:rPr lang="en-US" dirty="0"/>
              <a:t>Click icon to add picture</a:t>
            </a:r>
            <a:endParaRPr lang="en-GB" dirty="0"/>
          </a:p>
        </p:txBody>
      </p:sp>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4290091" y="365127"/>
            <a:ext cx="7211535" cy="827570"/>
          </a:xfrm>
          <a:prstGeom prst="rect">
            <a:avLst/>
          </a:prstGeom>
          <a:noFill/>
        </p:spPr>
        <p:txBody>
          <a:bodyPr wrap="square" lIns="0" tIns="0" rIns="0" bIns="0"/>
          <a:lstStyle>
            <a:lvl1pPr marL="0">
              <a:defRPr>
                <a:solidFill>
                  <a:schemeClr val="accent1"/>
                </a:solidFill>
                <a:latin typeface="Myriad Pro" panose="020B0503030403020204" pitchFamily="34" charset="0"/>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4077149" y="6310310"/>
            <a:ext cx="4998805" cy="365125"/>
          </a:xfrm>
          <a:prstGeom prst="rect">
            <a:avLst/>
          </a:prstGeom>
        </p:spPr>
        <p:txBody>
          <a:bodyPr vert="horz" lIns="0" tIns="0" rIns="0" bIns="0" rtlCol="0" anchor="ctr"/>
          <a:lstStyle>
            <a:lvl1pPr algn="l">
              <a:defRPr sz="7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4290091" y="1415107"/>
            <a:ext cx="7211535" cy="3349839"/>
          </a:xfrm>
          <a:prstGeom prst="rect">
            <a:avLst/>
          </a:prstGeom>
        </p:spPr>
        <p:txBody>
          <a:bodyPr lIns="0" tIns="0" rIns="0" bIns="0"/>
          <a:lstStyle>
            <a:lvl1pPr marL="0" indent="0">
              <a:lnSpc>
                <a:spcPct val="110000"/>
              </a:lnSpc>
              <a:spcAft>
                <a:spcPts val="800"/>
              </a:spcAft>
              <a:buNone/>
              <a:defRPr>
                <a:solidFill>
                  <a:schemeClr val="bg2">
                    <a:lumMod val="50000"/>
                  </a:schemeClr>
                </a:solidFill>
                <a:latin typeface="Myriad Pro" panose="020B0503030403020204" pitchFamily="34" charset="0"/>
              </a:defRPr>
            </a:lvl1pPr>
            <a:lvl2pPr>
              <a:lnSpc>
                <a:spcPct val="110000"/>
              </a:lnSpc>
              <a:spcAft>
                <a:spcPts val="800"/>
              </a:spcAft>
              <a:defRPr>
                <a:solidFill>
                  <a:schemeClr val="bg2">
                    <a:lumMod val="50000"/>
                  </a:schemeClr>
                </a:solidFill>
                <a:latin typeface="Myriad Pro" panose="020B0503030403020204" pitchFamily="34" charset="0"/>
              </a:defRPr>
            </a:lvl2pPr>
            <a:lvl3pPr>
              <a:lnSpc>
                <a:spcPct val="110000"/>
              </a:lnSpc>
              <a:spcAft>
                <a:spcPts val="800"/>
              </a:spcAft>
              <a:defRPr>
                <a:solidFill>
                  <a:schemeClr val="bg2">
                    <a:lumMod val="50000"/>
                  </a:schemeClr>
                </a:solidFill>
                <a:latin typeface="Myriad Pro" panose="020B0503030403020204" pitchFamily="34" charset="0"/>
              </a:defRPr>
            </a:lvl3pPr>
            <a:lvl4pPr>
              <a:lnSpc>
                <a:spcPct val="110000"/>
              </a:lnSpc>
              <a:spcAft>
                <a:spcPts val="800"/>
              </a:spcAft>
              <a:defRPr>
                <a:solidFill>
                  <a:schemeClr val="bg2">
                    <a:lumMod val="50000"/>
                  </a:schemeClr>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451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chre Fill with Text">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a:lnSpc>
                <a:spcPct val="110000"/>
              </a:lnSpc>
              <a:spcAft>
                <a:spcPts val="800"/>
              </a:spcAft>
              <a:defRPr>
                <a:solidFill>
                  <a:schemeClr val="bg1"/>
                </a:solidFill>
                <a:latin typeface="Myriad Pro" panose="020B0503030403020204" pitchFamily="34" charset="0"/>
              </a:defRPr>
            </a:lvl1pPr>
            <a:lvl2pPr>
              <a:lnSpc>
                <a:spcPct val="110000"/>
              </a:lnSpc>
              <a:spcAft>
                <a:spcPts val="800"/>
              </a:spcAft>
              <a:defRPr>
                <a:solidFill>
                  <a:schemeClr val="bg1"/>
                </a:solidFill>
                <a:latin typeface="Myriad Pro" panose="020B0503030403020204" pitchFamily="34" charset="0"/>
              </a:defRPr>
            </a:lvl2pPr>
            <a:lvl3pPr>
              <a:lnSpc>
                <a:spcPct val="110000"/>
              </a:lnSpc>
              <a:spcAft>
                <a:spcPts val="800"/>
              </a:spcAft>
              <a:defRPr>
                <a:solidFill>
                  <a:schemeClr val="bg1"/>
                </a:solidFill>
                <a:latin typeface="Myriad Pro" panose="020B0503030403020204" pitchFamily="34" charset="0"/>
              </a:defRPr>
            </a:lvl3pPr>
            <a:lvl4pPr>
              <a:lnSpc>
                <a:spcPct val="110000"/>
              </a:lnSpc>
              <a:spcAft>
                <a:spcPts val="800"/>
              </a:spcAft>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2252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ate Fill with Text">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7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marL="0" indent="0">
              <a:lnSpc>
                <a:spcPct val="110000"/>
              </a:lnSpc>
              <a:spcAft>
                <a:spcPts val="800"/>
              </a:spcAft>
              <a:buNone/>
              <a:defRPr>
                <a:solidFill>
                  <a:schemeClr val="bg1"/>
                </a:solidFill>
                <a:latin typeface="Myriad Pro" panose="020B0503030403020204" pitchFamily="34" charset="0"/>
              </a:defRPr>
            </a:lvl1pPr>
            <a:lvl2pPr>
              <a:lnSpc>
                <a:spcPct val="110000"/>
              </a:lnSpc>
              <a:spcAft>
                <a:spcPts val="800"/>
              </a:spcAft>
              <a:defRPr>
                <a:solidFill>
                  <a:schemeClr val="bg1"/>
                </a:solidFill>
                <a:latin typeface="Myriad Pro" panose="020B0503030403020204" pitchFamily="34" charset="0"/>
              </a:defRPr>
            </a:lvl2pPr>
            <a:lvl3pPr>
              <a:lnSpc>
                <a:spcPct val="110000"/>
              </a:lnSpc>
              <a:spcAft>
                <a:spcPts val="800"/>
              </a:spcAft>
              <a:defRPr>
                <a:solidFill>
                  <a:schemeClr val="bg1"/>
                </a:solidFill>
                <a:latin typeface="Myriad Pro" panose="020B0503030403020204" pitchFamily="34" charset="0"/>
              </a:defRPr>
            </a:lvl3pPr>
            <a:lvl4pPr>
              <a:lnSpc>
                <a:spcPct val="110000"/>
              </a:lnSpc>
              <a:spcAft>
                <a:spcPts val="800"/>
              </a:spcAft>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4051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dnight Blue with Text">
    <p:bg>
      <p:bgPr>
        <a:solidFill>
          <a:schemeClr val="accent5"/>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8A41E5-C824-0E48-B992-E9EED062BBD1}"/>
              </a:ext>
            </a:extLst>
          </p:cNvPr>
          <p:cNvSpPr>
            <a:spLocks noGrp="1"/>
          </p:cNvSpPr>
          <p:nvPr>
            <p:ph type="title"/>
          </p:nvPr>
        </p:nvSpPr>
        <p:spPr>
          <a:xfrm>
            <a:off x="751368" y="365127"/>
            <a:ext cx="9243237" cy="827570"/>
          </a:xfrm>
          <a:prstGeom prst="rect">
            <a:avLst/>
          </a:prstGeom>
          <a:noFill/>
        </p:spPr>
        <p:txBody>
          <a:bodyPr wrap="square" lIns="0" tIns="0" rIns="0" bIns="0"/>
          <a:lstStyle>
            <a:lvl1pPr marL="0">
              <a:defRPr>
                <a:solidFill>
                  <a:schemeClr val="bg1"/>
                </a:solidFill>
                <a:latin typeface="Myriad Pro" panose="020B0503030403020204" pitchFamily="34" charset="0"/>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D1FD476C-C02C-42EB-9491-00B0BC8025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19594" y="471301"/>
            <a:ext cx="948520" cy="280065"/>
          </a:xfrm>
          <a:prstGeom prst="rect">
            <a:avLst/>
          </a:prstGeom>
        </p:spPr>
      </p:pic>
      <p:sp>
        <p:nvSpPr>
          <p:cNvPr id="3" name="Slide Number Placeholder 8">
            <a:extLst>
              <a:ext uri="{FF2B5EF4-FFF2-40B4-BE49-F238E27FC236}">
                <a16:creationId xmlns:a16="http://schemas.microsoft.com/office/drawing/2014/main" id="{3D261FC1-61A1-CAD9-1F50-7D00B14930FC}"/>
              </a:ext>
            </a:extLst>
          </p:cNvPr>
          <p:cNvSpPr>
            <a:spLocks noGrp="1"/>
          </p:cNvSpPr>
          <p:nvPr>
            <p:ph type="sldNum" sz="quarter" idx="12"/>
          </p:nvPr>
        </p:nvSpPr>
        <p:spPr>
          <a:xfrm>
            <a:off x="11083636" y="6359401"/>
            <a:ext cx="484477" cy="365125"/>
          </a:xfrm>
          <a:prstGeom prst="rect">
            <a:avLst/>
          </a:prstGeom>
        </p:spPr>
        <p:txBody>
          <a:bodyPr anchor="ctr"/>
          <a:lstStyle>
            <a:lvl1pPr algn="r">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fld id="{6DA249DE-E7B9-8841-A321-8F8C238A7672}" type="slidenum">
              <a:rPr lang="en-US" smtClean="0"/>
              <a:pPr/>
              <a:t>‹#›</a:t>
            </a:fld>
            <a:endParaRPr lang="en-US" dirty="0"/>
          </a:p>
        </p:txBody>
      </p:sp>
      <p:sp>
        <p:nvSpPr>
          <p:cNvPr id="4" name="Footer Placeholder 4">
            <a:extLst>
              <a:ext uri="{FF2B5EF4-FFF2-40B4-BE49-F238E27FC236}">
                <a16:creationId xmlns:a16="http://schemas.microsoft.com/office/drawing/2014/main" id="{BA14460A-0BC3-F465-7E48-E98BB776E452}"/>
              </a:ext>
            </a:extLst>
          </p:cNvPr>
          <p:cNvSpPr>
            <a:spLocks noGrp="1"/>
          </p:cNvSpPr>
          <p:nvPr>
            <p:ph type="ftr" sz="quarter" idx="3"/>
          </p:nvPr>
        </p:nvSpPr>
        <p:spPr>
          <a:xfrm>
            <a:off x="751368" y="6310310"/>
            <a:ext cx="4998805" cy="365125"/>
          </a:xfrm>
          <a:prstGeom prst="rect">
            <a:avLst/>
          </a:prstGeom>
        </p:spPr>
        <p:txBody>
          <a:bodyPr vert="horz" lIns="0" tIns="0" rIns="0" bIns="0" rtlCol="0" anchor="ctr"/>
          <a:lstStyle>
            <a:lvl1pPr algn="l">
              <a:defRPr sz="800">
                <a:solidFill>
                  <a:schemeClr val="bg1"/>
                </a:solidFill>
                <a:latin typeface="Myriad Pro" panose="020B0503030403020204" pitchFamily="34" charset="0"/>
                <a:ea typeface="Open Sans" panose="020B0606030504020204" pitchFamily="34" charset="0"/>
                <a:cs typeface="Open Sans" panose="020B0606030504020204" pitchFamily="34" charset="0"/>
              </a:defRPr>
            </a:lvl1pPr>
          </a:lstStyle>
          <a:p>
            <a:pPr marL="357188" indent="-357188">
              <a:tabLst>
                <a:tab pos="442913" algn="l"/>
              </a:tabLst>
            </a:pPr>
            <a:r>
              <a:rPr lang="en-GB" dirty="0"/>
              <a:t>Presentation Title  |  Public, Restricted, or Confidential</a:t>
            </a:r>
            <a:endParaRPr lang="en-US" dirty="0"/>
          </a:p>
        </p:txBody>
      </p:sp>
      <p:sp>
        <p:nvSpPr>
          <p:cNvPr id="6" name="Text Placeholder 6">
            <a:extLst>
              <a:ext uri="{FF2B5EF4-FFF2-40B4-BE49-F238E27FC236}">
                <a16:creationId xmlns:a16="http://schemas.microsoft.com/office/drawing/2014/main" id="{8D0BBFFE-2EC2-79B0-BD3A-FC18DA583F5C}"/>
              </a:ext>
            </a:extLst>
          </p:cNvPr>
          <p:cNvSpPr>
            <a:spLocks noGrp="1"/>
          </p:cNvSpPr>
          <p:nvPr>
            <p:ph type="body" sz="quarter" idx="10"/>
          </p:nvPr>
        </p:nvSpPr>
        <p:spPr>
          <a:xfrm>
            <a:off x="751368" y="1415107"/>
            <a:ext cx="8586788" cy="3349839"/>
          </a:xfrm>
          <a:prstGeom prst="rect">
            <a:avLst/>
          </a:prstGeom>
        </p:spPr>
        <p:txBody>
          <a:bodyPr lIns="0" tIns="0" rIns="0" bIns="0"/>
          <a:lstStyle>
            <a:lvl1pPr marL="0" indent="0">
              <a:lnSpc>
                <a:spcPct val="110000"/>
              </a:lnSpc>
              <a:spcAft>
                <a:spcPts val="800"/>
              </a:spcAft>
              <a:buNone/>
              <a:defRPr>
                <a:solidFill>
                  <a:schemeClr val="bg1"/>
                </a:solidFill>
                <a:latin typeface="Myriad Pro" panose="020B0503030403020204" pitchFamily="34" charset="0"/>
              </a:defRPr>
            </a:lvl1pPr>
            <a:lvl2pPr>
              <a:lnSpc>
                <a:spcPct val="110000"/>
              </a:lnSpc>
              <a:spcAft>
                <a:spcPts val="800"/>
              </a:spcAft>
              <a:defRPr>
                <a:solidFill>
                  <a:schemeClr val="bg1"/>
                </a:solidFill>
                <a:latin typeface="Myriad Pro" panose="020B0503030403020204" pitchFamily="34" charset="0"/>
              </a:defRPr>
            </a:lvl2pPr>
            <a:lvl3pPr>
              <a:lnSpc>
                <a:spcPct val="110000"/>
              </a:lnSpc>
              <a:spcAft>
                <a:spcPts val="800"/>
              </a:spcAft>
              <a:defRPr>
                <a:solidFill>
                  <a:schemeClr val="bg1"/>
                </a:solidFill>
                <a:latin typeface="Myriad Pro" panose="020B0503030403020204" pitchFamily="34" charset="0"/>
              </a:defRPr>
            </a:lvl3pPr>
            <a:lvl4pPr>
              <a:lnSpc>
                <a:spcPct val="110000"/>
              </a:lnSpc>
              <a:spcAft>
                <a:spcPts val="800"/>
              </a:spcAft>
              <a:defRPr>
                <a:solidFill>
                  <a:schemeClr val="bg1"/>
                </a:solidFill>
                <a:latin typeface="Myriad Pro" panose="020B0503030403020204" pitchFamily="34" charset="0"/>
              </a:defRPr>
            </a:lvl4pPr>
            <a:lvl5pPr>
              <a:lnSpc>
                <a:spcPct val="110000"/>
              </a:lnSpc>
              <a:spcAft>
                <a:spcPts val="800"/>
              </a:spcAft>
              <a:buClr>
                <a:srgbClr val="A335FF"/>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7938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4719"/>
      </p:ext>
    </p:extLst>
  </p:cSld>
  <p:clrMap bg1="lt1" tx1="dk1" bg2="lt2" tx2="dk2" accent1="accent1" accent2="accent2" accent3="accent3" accent4="accent4" accent5="accent5" accent6="accent6" hlink="hlink" folHlink="folHlink"/>
  <p:sldLayoutIdLst>
    <p:sldLayoutId id="2147483713" r:id="rId1"/>
    <p:sldLayoutId id="2147483715" r:id="rId2"/>
    <p:sldLayoutId id="2147483716" r:id="rId3"/>
    <p:sldLayoutId id="2147483697" r:id="rId4"/>
    <p:sldLayoutId id="2147483698" r:id="rId5"/>
    <p:sldLayoutId id="2147483711" r:id="rId6"/>
    <p:sldLayoutId id="2147483703" r:id="rId7"/>
    <p:sldLayoutId id="2147483704" r:id="rId8"/>
    <p:sldLayoutId id="2147483705" r:id="rId9"/>
    <p:sldLayoutId id="2147483710" r:id="rId10"/>
    <p:sldLayoutId id="2147483706" r:id="rId11"/>
    <p:sldLayoutId id="2147483707" r:id="rId12"/>
    <p:sldLayoutId id="2147483708" r:id="rId13"/>
    <p:sldLayoutId id="2147483709" r:id="rId14"/>
    <p:sldLayoutId id="2147483714" r:id="rId15"/>
    <p:sldLayoutId id="2147483712" r:id="rId16"/>
    <p:sldLayoutId id="2147483699" r:id="rId17"/>
    <p:sldLayoutId id="2147483700" r:id="rId18"/>
    <p:sldLayoutId id="2147483701" r:id="rId19"/>
    <p:sldLayoutId id="2147483702" r:id="rId20"/>
    <p:sldLayoutId id="2147483717" r:id="rId21"/>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2854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hyperlink" Target="https://hiset.org/hiset-practice-tes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hiset.org/test-centers-test-taker-support-resources/" TargetMode="Externa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hiset.org/test-takers-downloadable-resourc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hiset.org/s/pdf/HiSET_Test_at_a_Glance.pdf" TargetMode="External"/><Relationship Id="rId2" Type="http://schemas.openxmlformats.org/officeDocument/2006/relationships/image" Target="../media/image19.jpeg"/><Relationship Id="rId1" Type="http://schemas.openxmlformats.org/officeDocument/2006/relationships/slideLayout" Target="../slideLayouts/slideLayout27.xml"/><Relationship Id="rId4" Type="http://schemas.openxmlformats.org/officeDocument/2006/relationships/hyperlink" Target="https://hiset.org/s/pdf/taag_es.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HiSETsupport@psionline.com"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hyperlink" Target="mailto:eaalerts@psionline.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hyperlink" Target="https://hiset.org/hiset-test-accommodations/"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hiset.org/s/pdf/HiSET_Test-Taker-Bulletin.pdf"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psi-cdexp.zendesk.com/hc/en-us/requests/new?ticket_form_id=360000150872" TargetMode="External"/><Relationship Id="rId5" Type="http://schemas.openxmlformats.org/officeDocument/2006/relationships/hyperlink" Target="https://hiset.org/test-takers-requirements/#find-your-state" TargetMode="External"/><Relationship Id="rId4" Type="http://schemas.openxmlformats.org/officeDocument/2006/relationships/hyperlink" Target="https://hiset.org/hiset-test-accommodation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human face, person, clothing, smile&#10;&#10;Description automatically generated">
            <a:extLst>
              <a:ext uri="{FF2B5EF4-FFF2-40B4-BE49-F238E27FC236}">
                <a16:creationId xmlns:a16="http://schemas.microsoft.com/office/drawing/2014/main" id="{87AA7D1E-A351-B7E2-B7DA-7BE515D7976C}"/>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l="7" r="7"/>
          <a:stretch/>
        </p:blipFill>
        <p:spPr>
          <a:xfrm flipH="1">
            <a:off x="0" y="-1"/>
            <a:ext cx="12192000" cy="5530199"/>
          </a:xfrm>
        </p:spPr>
      </p:pic>
      <p:sp>
        <p:nvSpPr>
          <p:cNvPr id="7" name="Title 6">
            <a:extLst>
              <a:ext uri="{FF2B5EF4-FFF2-40B4-BE49-F238E27FC236}">
                <a16:creationId xmlns:a16="http://schemas.microsoft.com/office/drawing/2014/main" id="{4053E15D-5066-401F-E3F5-EFA98717A8D8}"/>
              </a:ext>
            </a:extLst>
          </p:cNvPr>
          <p:cNvSpPr>
            <a:spLocks noGrp="1"/>
          </p:cNvSpPr>
          <p:nvPr>
            <p:ph type="ctrTitle"/>
          </p:nvPr>
        </p:nvSpPr>
        <p:spPr>
          <a:xfrm>
            <a:off x="6967870" y="1847585"/>
            <a:ext cx="5224129" cy="1945826"/>
          </a:xfrm>
        </p:spPr>
        <p:txBody>
          <a:bodyPr wrap="square" bIns="360000">
            <a:spAutoFit/>
          </a:bodyPr>
          <a:lstStyle/>
          <a:p>
            <a:pPr algn="ctr"/>
            <a:r>
              <a:rPr lang="da-DK" sz="4400"/>
              <a:t>HiSET Accomodations </a:t>
            </a:r>
            <a:endParaRPr lang="en-GB" sz="4400"/>
          </a:p>
        </p:txBody>
      </p:sp>
      <p:sp>
        <p:nvSpPr>
          <p:cNvPr id="8" name="Subtitle 7">
            <a:extLst>
              <a:ext uri="{FF2B5EF4-FFF2-40B4-BE49-F238E27FC236}">
                <a16:creationId xmlns:a16="http://schemas.microsoft.com/office/drawing/2014/main" id="{BCB041E8-5B69-5479-A7B0-E3F85FBD08ED}"/>
              </a:ext>
            </a:extLst>
          </p:cNvPr>
          <p:cNvSpPr>
            <a:spLocks noGrp="1"/>
          </p:cNvSpPr>
          <p:nvPr>
            <p:ph type="subTitle" idx="1"/>
          </p:nvPr>
        </p:nvSpPr>
        <p:spPr>
          <a:xfrm>
            <a:off x="6967869" y="4143946"/>
            <a:ext cx="5224129" cy="612815"/>
          </a:xfrm>
          <a:solidFill>
            <a:schemeClr val="accent2">
              <a:alpha val="50000"/>
            </a:schemeClr>
          </a:solidFill>
        </p:spPr>
        <p:txBody>
          <a:bodyPr/>
          <a:lstStyle/>
          <a:p>
            <a:pPr algn="ctr"/>
            <a:r>
              <a:rPr lang="da-DK" sz="1800"/>
              <a:t>ICCB Webinar - September 24, 2024</a:t>
            </a:r>
            <a:endParaRPr lang="en-GB" sz="1800"/>
          </a:p>
        </p:txBody>
      </p:sp>
      <p:sp>
        <p:nvSpPr>
          <p:cNvPr id="12" name="Graphic 3">
            <a:extLst>
              <a:ext uri="{FF2B5EF4-FFF2-40B4-BE49-F238E27FC236}">
                <a16:creationId xmlns:a16="http://schemas.microsoft.com/office/drawing/2014/main" id="{8AC3AEA0-8419-175B-0752-1B2421821E8B}"/>
              </a:ext>
            </a:extLst>
          </p:cNvPr>
          <p:cNvSpPr/>
          <p:nvPr/>
        </p:nvSpPr>
        <p:spPr>
          <a:xfrm>
            <a:off x="2814085" y="539623"/>
            <a:ext cx="3520060" cy="3699181"/>
          </a:xfrm>
          <a:custGeom>
            <a:avLst/>
            <a:gdLst>
              <a:gd name="connsiteX0" fmla="*/ 283319 w 4014677"/>
              <a:gd name="connsiteY0" fmla="*/ 297724 h 4218966"/>
              <a:gd name="connsiteX1" fmla="*/ 283319 w 4014677"/>
              <a:gd name="connsiteY1" fmla="*/ 2416840 h 4218966"/>
              <a:gd name="connsiteX2" fmla="*/ 0 w 4014677"/>
              <a:gd name="connsiteY2" fmla="*/ 2416840 h 4218966"/>
              <a:gd name="connsiteX3" fmla="*/ 0 w 4014677"/>
              <a:gd name="connsiteY3" fmla="*/ 0 h 4218966"/>
              <a:gd name="connsiteX4" fmla="*/ 4014678 w 4014677"/>
              <a:gd name="connsiteY4" fmla="*/ 0 h 4218966"/>
              <a:gd name="connsiteX5" fmla="*/ 4014678 w 4014677"/>
              <a:gd name="connsiteY5" fmla="*/ 297679 h 4218966"/>
              <a:gd name="connsiteX6" fmla="*/ 3333359 w 4014677"/>
              <a:gd name="connsiteY6" fmla="*/ 297679 h 4218966"/>
              <a:gd name="connsiteX7" fmla="*/ 3333359 w 4014677"/>
              <a:gd name="connsiteY7" fmla="*/ 297724 h 4218966"/>
              <a:gd name="connsiteX8" fmla="*/ 283319 w 4014677"/>
              <a:gd name="connsiteY8" fmla="*/ 297724 h 4218966"/>
              <a:gd name="connsiteX9" fmla="*/ 4014678 w 4014677"/>
              <a:gd name="connsiteY9" fmla="*/ 4218967 h 4218966"/>
              <a:gd name="connsiteX10" fmla="*/ 0 w 4014677"/>
              <a:gd name="connsiteY10" fmla="*/ 4218967 h 4218966"/>
              <a:gd name="connsiteX11" fmla="*/ 0 w 4014677"/>
              <a:gd name="connsiteY11" fmla="*/ 3690831 h 4218966"/>
              <a:gd name="connsiteX12" fmla="*/ 283319 w 4014677"/>
              <a:gd name="connsiteY12" fmla="*/ 3553568 h 4218966"/>
              <a:gd name="connsiteX13" fmla="*/ 283319 w 4014677"/>
              <a:gd name="connsiteY13" fmla="*/ 3921228 h 4218966"/>
              <a:gd name="connsiteX14" fmla="*/ 3731374 w 4014677"/>
              <a:gd name="connsiteY14" fmla="*/ 3921228 h 4218966"/>
              <a:gd name="connsiteX15" fmla="*/ 3731374 w 4014677"/>
              <a:gd name="connsiteY15" fmla="*/ 1560041 h 4218966"/>
              <a:gd name="connsiteX16" fmla="*/ 4014678 w 4014677"/>
              <a:gd name="connsiteY16" fmla="*/ 1560041 h 4218966"/>
              <a:gd name="connsiteX17" fmla="*/ 4014678 w 4014677"/>
              <a:gd name="connsiteY17" fmla="*/ 4218967 h 421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14677" h="4218966">
                <a:moveTo>
                  <a:pt x="283319" y="297724"/>
                </a:moveTo>
                <a:lnTo>
                  <a:pt x="283319" y="2416840"/>
                </a:lnTo>
                <a:lnTo>
                  <a:pt x="0" y="2416840"/>
                </a:lnTo>
                <a:lnTo>
                  <a:pt x="0" y="0"/>
                </a:lnTo>
                <a:lnTo>
                  <a:pt x="4014678" y="0"/>
                </a:lnTo>
                <a:lnTo>
                  <a:pt x="4014678" y="297679"/>
                </a:lnTo>
                <a:lnTo>
                  <a:pt x="3333359" y="297679"/>
                </a:lnTo>
                <a:lnTo>
                  <a:pt x="3333359" y="297724"/>
                </a:lnTo>
                <a:lnTo>
                  <a:pt x="283319" y="297724"/>
                </a:lnTo>
                <a:close/>
                <a:moveTo>
                  <a:pt x="4014678" y="4218967"/>
                </a:moveTo>
                <a:lnTo>
                  <a:pt x="0" y="4218967"/>
                </a:lnTo>
                <a:lnTo>
                  <a:pt x="0" y="3690831"/>
                </a:lnTo>
                <a:lnTo>
                  <a:pt x="283319" y="3553568"/>
                </a:lnTo>
                <a:lnTo>
                  <a:pt x="283319" y="3921228"/>
                </a:lnTo>
                <a:lnTo>
                  <a:pt x="3731374" y="3921228"/>
                </a:lnTo>
                <a:lnTo>
                  <a:pt x="3731374" y="1560041"/>
                </a:lnTo>
                <a:lnTo>
                  <a:pt x="4014678" y="1560041"/>
                </a:lnTo>
                <a:lnTo>
                  <a:pt x="4014678" y="4218967"/>
                </a:lnTo>
                <a:close/>
              </a:path>
            </a:pathLst>
          </a:custGeom>
          <a:solidFill>
            <a:schemeClr val="accent1"/>
          </a:solidFill>
          <a:ln w="1499" cap="flat">
            <a:noFill/>
            <a:prstDash val="solid"/>
            <a:miter/>
          </a:ln>
        </p:spPr>
        <p:txBody>
          <a:bodyPr rtlCol="0" anchor="ctr"/>
          <a:lstStyle/>
          <a:p>
            <a:endParaRPr lang="en-GB"/>
          </a:p>
        </p:txBody>
      </p:sp>
    </p:spTree>
    <p:extLst>
      <p:ext uri="{BB962C8B-B14F-4D97-AF65-F5344CB8AC3E}">
        <p14:creationId xmlns:p14="http://schemas.microsoft.com/office/powerpoint/2010/main" val="2290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CBE5-2610-A2A2-C303-6A860C4C0B14}"/>
              </a:ext>
            </a:extLst>
          </p:cNvPr>
          <p:cNvSpPr>
            <a:spLocks noGrp="1"/>
          </p:cNvSpPr>
          <p:nvPr>
            <p:ph type="title"/>
          </p:nvPr>
        </p:nvSpPr>
        <p:spPr>
          <a:xfrm>
            <a:off x="623887" y="154472"/>
            <a:ext cx="9243237" cy="827570"/>
          </a:xfrm>
        </p:spPr>
        <p:txBody>
          <a:bodyPr/>
          <a:lstStyle/>
          <a:p>
            <a:r>
              <a:rPr lang="en-US"/>
              <a:t>Example of an Educator Letter </a:t>
            </a:r>
          </a:p>
        </p:txBody>
      </p:sp>
      <p:sp>
        <p:nvSpPr>
          <p:cNvPr id="3" name="Slide Number Placeholder 2">
            <a:extLst>
              <a:ext uri="{FF2B5EF4-FFF2-40B4-BE49-F238E27FC236}">
                <a16:creationId xmlns:a16="http://schemas.microsoft.com/office/drawing/2014/main" id="{58F7CA9B-79D3-A3E3-C72C-B35329217809}"/>
              </a:ext>
            </a:extLst>
          </p:cNvPr>
          <p:cNvSpPr>
            <a:spLocks noGrp="1"/>
          </p:cNvSpPr>
          <p:nvPr>
            <p:ph type="sldNum" sz="quarter" idx="12"/>
          </p:nvPr>
        </p:nvSpPr>
        <p:spPr/>
        <p:txBody>
          <a:bodyPr/>
          <a:lstStyle/>
          <a:p>
            <a:fld id="{6DA249DE-E7B9-8841-A321-8F8C238A7672}" type="slidenum">
              <a:rPr lang="en-US" smtClean="0"/>
              <a:pPr/>
              <a:t>10</a:t>
            </a:fld>
            <a:endParaRPr lang="en-US"/>
          </a:p>
        </p:txBody>
      </p:sp>
      <p:sp>
        <p:nvSpPr>
          <p:cNvPr id="6" name="Text Placeholder 4">
            <a:extLst>
              <a:ext uri="{FF2B5EF4-FFF2-40B4-BE49-F238E27FC236}">
                <a16:creationId xmlns:a16="http://schemas.microsoft.com/office/drawing/2014/main" id="{F5936908-0C8B-2DDA-CE13-7DBDF943D6E9}"/>
              </a:ext>
            </a:extLst>
          </p:cNvPr>
          <p:cNvSpPr>
            <a:spLocks noGrp="1"/>
          </p:cNvSpPr>
          <p:nvPr>
            <p:ph type="body" sz="quarter" idx="10"/>
          </p:nvPr>
        </p:nvSpPr>
        <p:spPr>
          <a:xfrm>
            <a:off x="623887" y="982042"/>
            <a:ext cx="11027339" cy="5531829"/>
          </a:xfrm>
          <a:prstGeom prst="rect">
            <a:avLst/>
          </a:prstGeom>
        </p:spPr>
        <p:txBody>
          <a:bodyPr vert="horz" lIns="91440" tIns="45720" rIns="91440" bIns="45720" rtlCol="0">
            <a:normAutofit fontScale="92500" lnSpcReduction="10000"/>
          </a:bodyPr>
          <a:lstStyle>
            <a:lvl1pPr marL="228600" indent="-228600" algn="l" defTabSz="1005840" rtl="0" eaLnBrk="1" latinLnBrk="0" hangingPunct="1">
              <a:lnSpc>
                <a:spcPct val="100000"/>
              </a:lnSpc>
              <a:spcBef>
                <a:spcPts val="600"/>
              </a:spcBef>
              <a:spcAft>
                <a:spcPts val="400"/>
              </a:spcAft>
              <a:buClr>
                <a:srgbClr val="002A4E"/>
              </a:buClr>
              <a:buFont typeface="Open Sans" panose="020B0606030504020204" pitchFamily="34" charset="0"/>
              <a:buChar char="•"/>
              <a:defRPr sz="3200" kern="1200">
                <a:solidFill>
                  <a:srgbClr val="002A4E"/>
                </a:solidFill>
                <a:latin typeface="Open Sans Light"/>
              </a:defRPr>
            </a:lvl1pPr>
            <a:lvl2pPr marL="685800" indent="-228600" algn="l" defTabSz="1005840" rtl="0" eaLnBrk="1" latinLnBrk="0" hangingPunct="1">
              <a:lnSpc>
                <a:spcPct val="100000"/>
              </a:lnSpc>
              <a:spcBef>
                <a:spcPts val="600"/>
              </a:spcBef>
              <a:spcAft>
                <a:spcPts val="400"/>
              </a:spcAft>
              <a:buClr>
                <a:srgbClr val="002A4E"/>
              </a:buClr>
              <a:buFont typeface="Open Sans" panose="020B0606030504020204" pitchFamily="34" charset="0"/>
              <a:buChar char="•"/>
              <a:defRPr sz="3000" kern="1200">
                <a:solidFill>
                  <a:srgbClr val="002A4E"/>
                </a:solidFill>
                <a:latin typeface="Open Sans Light"/>
              </a:defRPr>
            </a:lvl2pPr>
            <a:lvl3pPr marL="1143000" indent="-228600" algn="l" defTabSz="1005840" rtl="0" eaLnBrk="1" latinLnBrk="0" hangingPunct="1">
              <a:lnSpc>
                <a:spcPct val="100000"/>
              </a:lnSpc>
              <a:spcBef>
                <a:spcPts val="600"/>
              </a:spcBef>
              <a:spcAft>
                <a:spcPts val="400"/>
              </a:spcAft>
              <a:buClr>
                <a:srgbClr val="002A4E"/>
              </a:buClr>
              <a:buFont typeface="Open Sans" panose="020B0606030504020204" pitchFamily="34" charset="0"/>
              <a:buChar char="•"/>
              <a:defRPr sz="2800" kern="1200">
                <a:solidFill>
                  <a:srgbClr val="002A4E"/>
                </a:solidFill>
                <a:latin typeface="Open Sans Light"/>
              </a:defRPr>
            </a:lvl3pPr>
            <a:lvl4pPr marL="1600200" indent="-228600" algn="l" defTabSz="1005840" rtl="0" eaLnBrk="1" latinLnBrk="0" hangingPunct="1">
              <a:lnSpc>
                <a:spcPct val="100000"/>
              </a:lnSpc>
              <a:spcBef>
                <a:spcPts val="600"/>
              </a:spcBef>
              <a:spcAft>
                <a:spcPts val="400"/>
              </a:spcAft>
              <a:buClr>
                <a:srgbClr val="002A4E"/>
              </a:buClr>
              <a:buFont typeface="Open Sans" panose="020B0606030504020204" pitchFamily="34" charset="0"/>
              <a:buChar char="•"/>
              <a:defRPr sz="2600" kern="1200">
                <a:solidFill>
                  <a:srgbClr val="002A4E"/>
                </a:solidFill>
                <a:latin typeface="Open Sans Light"/>
              </a:defRPr>
            </a:lvl4pPr>
            <a:lvl5pPr marL="2057400" indent="-228600" algn="l" defTabSz="1005840" rtl="0" eaLnBrk="1" latinLnBrk="0" hangingPunct="1">
              <a:lnSpc>
                <a:spcPct val="100000"/>
              </a:lnSpc>
              <a:spcBef>
                <a:spcPts val="600"/>
              </a:spcBef>
              <a:spcAft>
                <a:spcPts val="400"/>
              </a:spcAft>
              <a:buClr>
                <a:srgbClr val="002A4E"/>
              </a:buClr>
              <a:buFont typeface="Open Sans" panose="020B0606030504020204" pitchFamily="34" charset="0"/>
              <a:buChar char="•"/>
              <a:defRPr sz="2400" kern="1200">
                <a:solidFill>
                  <a:srgbClr val="002A4E"/>
                </a:solidFill>
                <a:latin typeface="Open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A4E"/>
                </a:solidFill>
                <a:latin typeface="Open Sans Ligh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A4E"/>
                </a:solidFill>
                <a:latin typeface="Open Sans Light"/>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2A4E"/>
                </a:solidFill>
                <a:latin typeface="Open Sans Light"/>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2A4E"/>
                </a:solidFill>
                <a:latin typeface="Open Sans Light"/>
              </a:defRPr>
            </a:lvl9pPr>
          </a:lstStyle>
          <a:p>
            <a:pPr>
              <a:buFont typeface="Wingdings" panose="05000000000000000000" pitchFamily="2" charset="2"/>
              <a:buChar char="q"/>
            </a:pPr>
            <a:r>
              <a:rPr lang="en-US" sz="2400">
                <a:solidFill>
                  <a:schemeClr val="bg2">
                    <a:lumMod val="50000"/>
                  </a:schemeClr>
                </a:solidFill>
                <a:latin typeface="+mn-lt"/>
              </a:rPr>
              <a:t> Submit on official letterhead </a:t>
            </a:r>
          </a:p>
          <a:p>
            <a:pPr>
              <a:buFont typeface="Wingdings" panose="05000000000000000000" pitchFamily="2" charset="2"/>
              <a:buChar char="q"/>
            </a:pPr>
            <a:r>
              <a:rPr lang="en-US" sz="2400">
                <a:solidFill>
                  <a:schemeClr val="bg2">
                    <a:lumMod val="50000"/>
                  </a:schemeClr>
                </a:solidFill>
                <a:latin typeface="+mn-lt"/>
              </a:rPr>
              <a:t> Include title and experience </a:t>
            </a:r>
          </a:p>
          <a:p>
            <a:pPr lvl="1">
              <a:buFont typeface="Wingdings" panose="05000000000000000000" pitchFamily="2" charset="2"/>
              <a:buChar char="§"/>
            </a:pPr>
            <a:r>
              <a:rPr lang="en-US" sz="2000">
                <a:solidFill>
                  <a:schemeClr val="bg2">
                    <a:lumMod val="50000"/>
                  </a:schemeClr>
                </a:solidFill>
                <a:latin typeface="+mn-lt"/>
              </a:rPr>
              <a:t>“I serve as a lead instructor at the adult education center and am also an educational consultant” ….”I have worked with a wide range of students ages 10-70 with varying goals and learning patterns” …. “frequently with students challenged by ADD, ADHD, dyslexia, anxiety and other challenges” </a:t>
            </a:r>
          </a:p>
          <a:p>
            <a:pPr>
              <a:buFont typeface="Wingdings" panose="05000000000000000000" pitchFamily="2" charset="2"/>
              <a:buChar char="q"/>
            </a:pPr>
            <a:r>
              <a:rPr lang="en-US" sz="2400">
                <a:solidFill>
                  <a:schemeClr val="bg2">
                    <a:lumMod val="50000"/>
                  </a:schemeClr>
                </a:solidFill>
                <a:latin typeface="+mn-lt"/>
              </a:rPr>
              <a:t> Indicate accommodation requested </a:t>
            </a:r>
          </a:p>
          <a:p>
            <a:pPr lvl="1">
              <a:buFont typeface="Wingdings" panose="05000000000000000000" pitchFamily="2" charset="2"/>
              <a:buChar char="§"/>
            </a:pPr>
            <a:r>
              <a:rPr lang="en-US" sz="2200">
                <a:solidFill>
                  <a:schemeClr val="bg2">
                    <a:lumMod val="50000"/>
                  </a:schemeClr>
                </a:solidFill>
                <a:latin typeface="+mn-lt"/>
              </a:rPr>
              <a:t>“application for extended time should receive full and unequivocal support” …. “please grant student time-and-a-half or double-time for his HiSET subtests” </a:t>
            </a:r>
            <a:endParaRPr lang="en-US" sz="2400">
              <a:solidFill>
                <a:schemeClr val="bg2">
                  <a:lumMod val="50000"/>
                </a:schemeClr>
              </a:solidFill>
              <a:latin typeface="+mn-lt"/>
            </a:endParaRPr>
          </a:p>
          <a:p>
            <a:pPr>
              <a:buFont typeface="Wingdings" panose="05000000000000000000" pitchFamily="2" charset="2"/>
              <a:buChar char="q"/>
            </a:pPr>
            <a:r>
              <a:rPr lang="en-US" sz="2400">
                <a:solidFill>
                  <a:schemeClr val="bg2">
                    <a:lumMod val="50000"/>
                  </a:schemeClr>
                </a:solidFill>
                <a:latin typeface="+mn-lt"/>
              </a:rPr>
              <a:t> Include any additional information </a:t>
            </a:r>
          </a:p>
          <a:p>
            <a:pPr lvl="1">
              <a:buFont typeface="Wingdings" panose="05000000000000000000" pitchFamily="2" charset="2"/>
              <a:buChar char="§"/>
            </a:pPr>
            <a:r>
              <a:rPr lang="en-US" sz="2200">
                <a:solidFill>
                  <a:schemeClr val="bg2">
                    <a:lumMod val="50000"/>
                  </a:schemeClr>
                </a:solidFill>
                <a:latin typeface="+mn-lt"/>
              </a:rPr>
              <a:t>“is a highly analytical and detailed thinker who tends to overthink while preparing due to lack of confidence” …. “experiencing extreme test anxiety and makes it difficult to focus” …. “with extra time student could pass his HiSET sub-tests” …. “has completed several official practice tests and receives strong scores but often fails to answer all his questions” …. “can be corrected if he is granted additional time” </a:t>
            </a:r>
          </a:p>
          <a:p>
            <a:pPr>
              <a:buFont typeface="Wingdings" panose="05000000000000000000" pitchFamily="2" charset="2"/>
              <a:buChar char="q"/>
            </a:pPr>
            <a:r>
              <a:rPr lang="en-US" sz="2400">
                <a:solidFill>
                  <a:schemeClr val="bg2">
                    <a:lumMod val="50000"/>
                  </a:schemeClr>
                </a:solidFill>
                <a:latin typeface="+mn-lt"/>
              </a:rPr>
              <a:t> Provide full contact information </a:t>
            </a:r>
          </a:p>
        </p:txBody>
      </p:sp>
    </p:spTree>
    <p:extLst>
      <p:ext uri="{BB962C8B-B14F-4D97-AF65-F5344CB8AC3E}">
        <p14:creationId xmlns:p14="http://schemas.microsoft.com/office/powerpoint/2010/main" val="2590729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54762-6DA9-46B1-E0B9-9946407B27AD}"/>
              </a:ext>
            </a:extLst>
          </p:cNvPr>
          <p:cNvSpPr>
            <a:spLocks noGrp="1"/>
          </p:cNvSpPr>
          <p:nvPr>
            <p:ph type="title"/>
          </p:nvPr>
        </p:nvSpPr>
        <p:spPr/>
        <p:txBody>
          <a:bodyPr wrap="square" lIns="0" tIns="0" rIns="0" bIns="0" anchor="t"/>
          <a:lstStyle/>
          <a:p>
            <a:r>
              <a:rPr lang="en-US">
                <a:latin typeface="Myriad Pro"/>
              </a:rPr>
              <a:t>Accommodations Approvals</a:t>
            </a:r>
            <a:endParaRPr lang="en-US"/>
          </a:p>
        </p:txBody>
      </p:sp>
      <p:sp>
        <p:nvSpPr>
          <p:cNvPr id="5" name="Text Placeholder 4">
            <a:extLst>
              <a:ext uri="{FF2B5EF4-FFF2-40B4-BE49-F238E27FC236}">
                <a16:creationId xmlns:a16="http://schemas.microsoft.com/office/drawing/2014/main" id="{A334BAFD-0BA7-0532-3460-3F429B900846}"/>
              </a:ext>
            </a:extLst>
          </p:cNvPr>
          <p:cNvSpPr>
            <a:spLocks noGrp="1"/>
          </p:cNvSpPr>
          <p:nvPr>
            <p:ph type="body" sz="quarter" idx="10"/>
          </p:nvPr>
        </p:nvSpPr>
        <p:spPr>
          <a:xfrm>
            <a:off x="555424" y="1418481"/>
            <a:ext cx="10377549" cy="2991902"/>
          </a:xfrm>
        </p:spPr>
        <p:txBody>
          <a:bodyPr/>
          <a:lstStyle/>
          <a:p>
            <a:pPr marL="457200" indent="-457200">
              <a:buFont typeface="Arial" panose="020B0604020202020204" pitchFamily="34" charset="0"/>
              <a:buChar char="•"/>
            </a:pPr>
            <a:r>
              <a:rPr lang="en-US"/>
              <a:t>Once documentation has been received and reviewed, the test taker will receive an email notification</a:t>
            </a:r>
          </a:p>
          <a:p>
            <a:pPr marL="1143000" lvl="1" indent="-457200"/>
            <a:r>
              <a:rPr lang="en-US"/>
              <a:t>Approval emails includes instructions to contact our accommodation team for scheduling </a:t>
            </a:r>
          </a:p>
          <a:p>
            <a:pPr marL="1143000" lvl="1" indent="-457200"/>
            <a:r>
              <a:rPr lang="en-US"/>
              <a:t>If not initially approved, the email will request more info is required to approve the request</a:t>
            </a:r>
          </a:p>
          <a:p>
            <a:pPr marL="457200" indent="-457200">
              <a:buFont typeface="Arial" panose="020B0604020202020204" pitchFamily="34" charset="0"/>
              <a:buChar char="•"/>
            </a:pPr>
            <a:r>
              <a:rPr lang="en-US"/>
              <a:t>Accommodations approvals (or requests for more info) will go directly to the email specified in the request form</a:t>
            </a:r>
          </a:p>
          <a:p>
            <a:pPr marL="457200" indent="-457200"/>
            <a:endParaRPr lang="en-US"/>
          </a:p>
        </p:txBody>
      </p:sp>
    </p:spTree>
    <p:extLst>
      <p:ext uri="{BB962C8B-B14F-4D97-AF65-F5344CB8AC3E}">
        <p14:creationId xmlns:p14="http://schemas.microsoft.com/office/powerpoint/2010/main" val="3305143409"/>
      </p:ext>
    </p:extLst>
  </p:cSld>
  <p:clrMapOvr>
    <a:masterClrMapping/>
  </p:clrMapOvr>
  <mc:AlternateContent xmlns:mc="http://schemas.openxmlformats.org/markup-compatibility/2006" xmlns:p14="http://schemas.microsoft.com/office/powerpoint/2010/main">
    <mc:Choice Requires="p14">
      <p:transition spd="slow" p14:dur="2000" advTm="18412"/>
    </mc:Choice>
    <mc:Fallback xmlns="">
      <p:transition spd="slow" advTm="184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54762-6DA9-46B1-E0B9-9946407B27AD}"/>
              </a:ext>
            </a:extLst>
          </p:cNvPr>
          <p:cNvSpPr>
            <a:spLocks noGrp="1"/>
          </p:cNvSpPr>
          <p:nvPr>
            <p:ph type="title"/>
          </p:nvPr>
        </p:nvSpPr>
        <p:spPr/>
        <p:txBody>
          <a:bodyPr/>
          <a:lstStyle/>
          <a:p>
            <a:r>
              <a:rPr lang="en-US"/>
              <a:t>Accommodations Scheduling</a:t>
            </a:r>
          </a:p>
        </p:txBody>
      </p:sp>
      <p:sp>
        <p:nvSpPr>
          <p:cNvPr id="5" name="Text Placeholder 4">
            <a:extLst>
              <a:ext uri="{FF2B5EF4-FFF2-40B4-BE49-F238E27FC236}">
                <a16:creationId xmlns:a16="http://schemas.microsoft.com/office/drawing/2014/main" id="{A334BAFD-0BA7-0532-3460-3F429B900846}"/>
              </a:ext>
            </a:extLst>
          </p:cNvPr>
          <p:cNvSpPr>
            <a:spLocks noGrp="1"/>
          </p:cNvSpPr>
          <p:nvPr>
            <p:ph type="body" sz="quarter" idx="10"/>
          </p:nvPr>
        </p:nvSpPr>
        <p:spPr>
          <a:xfrm>
            <a:off x="751367" y="1521707"/>
            <a:ext cx="10622649" cy="4958195"/>
          </a:xfrm>
        </p:spPr>
        <p:txBody>
          <a:bodyPr/>
          <a:lstStyle/>
          <a:p>
            <a:pPr marL="457200" indent="-457200">
              <a:buFont typeface="Arial" panose="020B0604020202020204" pitchFamily="34" charset="0"/>
              <a:buChar char="•"/>
            </a:pPr>
            <a:r>
              <a:rPr lang="en-US" sz="2400"/>
              <a:t>PSI Exam Accommodations staff will coordinate directly with the preferred test center and the test taker/advocate to schedule the exam(s) </a:t>
            </a:r>
          </a:p>
          <a:p>
            <a:pPr marL="1143000" lvl="1" indent="-457200"/>
            <a:r>
              <a:rPr lang="en-US" sz="2000"/>
              <a:t>Test takers should NOT self-schedule exams unless advised by the Exam Accommodations team</a:t>
            </a:r>
          </a:p>
          <a:p>
            <a:pPr marL="1143000" lvl="1" indent="-457200"/>
            <a:r>
              <a:rPr lang="en-US" sz="2000"/>
              <a:t>Test takers can reply directly back to the email for assistance or contact the accommodations team via phone</a:t>
            </a:r>
          </a:p>
          <a:p>
            <a:pPr marL="1143000" lvl="1" indent="-457200"/>
            <a:r>
              <a:rPr lang="en-US" sz="2000"/>
              <a:t>Notes are added to the test taker’s file during scheduling indicating their approved accommodations</a:t>
            </a:r>
          </a:p>
          <a:p>
            <a:pPr marL="1143000" lvl="1" indent="-457200"/>
            <a:r>
              <a:rPr lang="en-US" sz="2000"/>
              <a:t>Once the test-taker is scheduled, the test center will be notified via an email memo of the candidate’s scheduled date, time, and approved accommodations.</a:t>
            </a:r>
          </a:p>
        </p:txBody>
      </p:sp>
    </p:spTree>
    <p:extLst>
      <p:ext uri="{BB962C8B-B14F-4D97-AF65-F5344CB8AC3E}">
        <p14:creationId xmlns:p14="http://schemas.microsoft.com/office/powerpoint/2010/main" val="480755698"/>
      </p:ext>
    </p:extLst>
  </p:cSld>
  <p:clrMapOvr>
    <a:masterClrMapping/>
  </p:clrMapOvr>
  <mc:AlternateContent xmlns:mc="http://schemas.openxmlformats.org/markup-compatibility/2006" xmlns:p14="http://schemas.microsoft.com/office/powerpoint/2010/main">
    <mc:Choice Requires="p14">
      <p:transition spd="slow" p14:dur="2000" advTm="61236"/>
    </mc:Choice>
    <mc:Fallback xmlns="">
      <p:transition spd="slow" advTm="612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179F-C9A1-3C15-2EF6-CA1B145ECE1D}"/>
              </a:ext>
            </a:extLst>
          </p:cNvPr>
          <p:cNvSpPr>
            <a:spLocks noGrp="1"/>
          </p:cNvSpPr>
          <p:nvPr>
            <p:ph type="ctrTitle"/>
          </p:nvPr>
        </p:nvSpPr>
        <p:spPr/>
        <p:txBody>
          <a:bodyPr/>
          <a:lstStyle/>
          <a:p>
            <a:r>
              <a:rPr lang="en-US"/>
              <a:t>Resources to Support Students</a:t>
            </a:r>
          </a:p>
        </p:txBody>
      </p:sp>
    </p:spTree>
    <p:extLst>
      <p:ext uri="{BB962C8B-B14F-4D97-AF65-F5344CB8AC3E}">
        <p14:creationId xmlns:p14="http://schemas.microsoft.com/office/powerpoint/2010/main" val="1310850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641B6E-43AA-F2A0-F343-8AE14E58716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4488179" cy="6858000"/>
          </a:xfrm>
          <a:prstGeom prst="rect">
            <a:avLst/>
          </a:prstGeom>
        </p:spPr>
      </p:pic>
      <p:sp>
        <p:nvSpPr>
          <p:cNvPr id="3" name="Text Placeholder 2">
            <a:extLst>
              <a:ext uri="{FF2B5EF4-FFF2-40B4-BE49-F238E27FC236}">
                <a16:creationId xmlns:a16="http://schemas.microsoft.com/office/drawing/2014/main" id="{D405192B-1CE3-E8B2-76DD-0B1B4D574F4D}"/>
              </a:ext>
            </a:extLst>
          </p:cNvPr>
          <p:cNvSpPr>
            <a:spLocks noGrp="1"/>
          </p:cNvSpPr>
          <p:nvPr>
            <p:ph type="body" sz="quarter" idx="10"/>
          </p:nvPr>
        </p:nvSpPr>
        <p:spPr>
          <a:xfrm>
            <a:off x="4888450" y="1640979"/>
            <a:ext cx="6884955" cy="3407408"/>
          </a:xfrm>
        </p:spPr>
        <p:txBody>
          <a:bodyPr/>
          <a:lstStyle/>
          <a:p>
            <a:pPr marL="457200" indent="-457200">
              <a:lnSpc>
                <a:spcPct val="150000"/>
              </a:lnSpc>
              <a:spcBef>
                <a:spcPts val="600"/>
              </a:spcBef>
              <a:spcAft>
                <a:spcPts val="0"/>
              </a:spcAft>
              <a:buClr>
                <a:schemeClr val="accent1"/>
              </a:buClr>
              <a:buFont typeface="Arial" panose="020B0604020202020204" pitchFamily="34" charset="0"/>
              <a:buChar char="•"/>
            </a:pPr>
            <a:r>
              <a:rPr lang="en-GB" sz="2000"/>
              <a:t>Free (FPT) and answer sheets can be downloaded directly from the HiSET website</a:t>
            </a:r>
          </a:p>
          <a:p>
            <a:pPr marL="1143000" lvl="1" indent="-457200">
              <a:lnSpc>
                <a:spcPct val="150000"/>
              </a:lnSpc>
              <a:spcBef>
                <a:spcPts val="600"/>
              </a:spcBef>
              <a:spcAft>
                <a:spcPts val="0"/>
              </a:spcAft>
              <a:buClr>
                <a:schemeClr val="accent1"/>
              </a:buClr>
            </a:pPr>
            <a:r>
              <a:rPr lang="en-GB" sz="1800">
                <a:solidFill>
                  <a:srgbClr val="E48C2A"/>
                </a:solidFill>
              </a:rPr>
              <a:t>The new FPT 8 is currently available at HiSET.org</a:t>
            </a:r>
          </a:p>
          <a:p>
            <a:pPr marL="457200" indent="-457200">
              <a:lnSpc>
                <a:spcPct val="150000"/>
              </a:lnSpc>
              <a:spcBef>
                <a:spcPts val="600"/>
              </a:spcBef>
              <a:spcAft>
                <a:spcPts val="0"/>
              </a:spcAft>
              <a:buClr>
                <a:schemeClr val="accent1"/>
              </a:buClr>
              <a:buFont typeface="Arial" panose="020B0604020202020204" pitchFamily="34" charset="0"/>
              <a:buChar char="•"/>
            </a:pPr>
            <a:r>
              <a:rPr lang="en-GB" sz="2000"/>
              <a:t>Paid (PPT) can be purchased through the PSI Online Store</a:t>
            </a:r>
          </a:p>
          <a:p>
            <a:pPr marL="457200" indent="-457200">
              <a:lnSpc>
                <a:spcPct val="150000"/>
              </a:lnSpc>
              <a:spcBef>
                <a:spcPts val="600"/>
              </a:spcBef>
              <a:spcAft>
                <a:spcPts val="0"/>
              </a:spcAft>
              <a:buClr>
                <a:schemeClr val="accent1"/>
              </a:buClr>
              <a:buFont typeface="Arial" panose="020B0604020202020204" pitchFamily="34" charset="0"/>
              <a:buChar char="•"/>
            </a:pPr>
            <a:r>
              <a:rPr lang="en-GB" sz="2000"/>
              <a:t>Official (OPT) can only be purchased by State agencies or Adult Education programs</a:t>
            </a:r>
          </a:p>
          <a:p>
            <a:pPr marL="1143000" lvl="1" indent="-457200">
              <a:lnSpc>
                <a:spcPct val="150000"/>
              </a:lnSpc>
              <a:spcBef>
                <a:spcPts val="600"/>
              </a:spcBef>
              <a:spcAft>
                <a:spcPts val="0"/>
              </a:spcAft>
              <a:buClr>
                <a:schemeClr val="accent1"/>
              </a:buClr>
            </a:pPr>
            <a:r>
              <a:rPr lang="en-GB" sz="1800">
                <a:solidFill>
                  <a:srgbClr val="E48C2A"/>
                </a:solidFill>
              </a:rPr>
              <a:t>One full length paid, and one full length official practice test will be available shortly</a:t>
            </a:r>
          </a:p>
          <a:p>
            <a:pPr marL="457200" indent="-457200">
              <a:lnSpc>
                <a:spcPct val="150000"/>
              </a:lnSpc>
              <a:spcBef>
                <a:spcPts val="600"/>
              </a:spcBef>
              <a:spcAft>
                <a:spcPts val="0"/>
              </a:spcAft>
              <a:buClr>
                <a:schemeClr val="accent1"/>
              </a:buClr>
              <a:buFont typeface="Arial" panose="020B0604020202020204" pitchFamily="34" charset="0"/>
              <a:buChar char="•"/>
            </a:pPr>
            <a:r>
              <a:rPr lang="en-GB" sz="2000"/>
              <a:t>Practice Tests and Materials: </a:t>
            </a:r>
            <a:r>
              <a:rPr lang="en-GB" sz="2000">
                <a:hlinkClick r:id="rId4"/>
              </a:rPr>
              <a:t>HiSET Practice Tests</a:t>
            </a:r>
            <a:endParaRPr lang="en-GB" sz="2000"/>
          </a:p>
          <a:p>
            <a:pPr>
              <a:lnSpc>
                <a:spcPct val="100000"/>
              </a:lnSpc>
              <a:spcBef>
                <a:spcPts val="600"/>
              </a:spcBef>
              <a:spcAft>
                <a:spcPts val="0"/>
              </a:spcAft>
              <a:buClr>
                <a:schemeClr val="accent1"/>
              </a:buClr>
            </a:pPr>
            <a:r>
              <a:rPr lang="en-GB" sz="2400"/>
              <a:t> </a:t>
            </a:r>
          </a:p>
          <a:p>
            <a:pPr marL="457200" indent="-457200">
              <a:lnSpc>
                <a:spcPct val="100000"/>
              </a:lnSpc>
              <a:spcBef>
                <a:spcPts val="600"/>
              </a:spcBef>
              <a:spcAft>
                <a:spcPts val="0"/>
              </a:spcAft>
              <a:buClr>
                <a:schemeClr val="accent1"/>
              </a:buClr>
              <a:buFont typeface="Arial" panose="020B0604020202020204" pitchFamily="34" charset="0"/>
              <a:buChar char="•"/>
            </a:pPr>
            <a:endParaRPr lang="en-GB" sz="2400"/>
          </a:p>
        </p:txBody>
      </p:sp>
      <p:sp>
        <p:nvSpPr>
          <p:cNvPr id="2" name="Title 1">
            <a:extLst>
              <a:ext uri="{FF2B5EF4-FFF2-40B4-BE49-F238E27FC236}">
                <a16:creationId xmlns:a16="http://schemas.microsoft.com/office/drawing/2014/main" id="{E413A3CE-3A8C-A995-860D-FC8917E5CC67}"/>
              </a:ext>
            </a:extLst>
          </p:cNvPr>
          <p:cNvSpPr>
            <a:spLocks noGrp="1"/>
          </p:cNvSpPr>
          <p:nvPr>
            <p:ph type="title"/>
          </p:nvPr>
        </p:nvSpPr>
        <p:spPr>
          <a:xfrm>
            <a:off x="4871616" y="155960"/>
            <a:ext cx="5375108" cy="1334766"/>
          </a:xfrm>
        </p:spPr>
        <p:txBody>
          <a:bodyPr/>
          <a:lstStyle/>
          <a:p>
            <a:r>
              <a:rPr lang="en-GB"/>
              <a:t>HiSET Practice Tests</a:t>
            </a:r>
            <a:endParaRPr lang="en-US">
              <a:solidFill>
                <a:schemeClr val="bg2">
                  <a:lumMod val="25000"/>
                </a:schemeClr>
              </a:solidFill>
            </a:endParaRPr>
          </a:p>
        </p:txBody>
      </p:sp>
      <p:sp>
        <p:nvSpPr>
          <p:cNvPr id="4" name="Text Placeholder 2">
            <a:extLst>
              <a:ext uri="{FF2B5EF4-FFF2-40B4-BE49-F238E27FC236}">
                <a16:creationId xmlns:a16="http://schemas.microsoft.com/office/drawing/2014/main" id="{C186900B-6D8E-A600-46C8-575F521DDD5D}"/>
              </a:ext>
            </a:extLst>
          </p:cNvPr>
          <p:cNvSpPr txBox="1">
            <a:spLocks/>
          </p:cNvSpPr>
          <p:nvPr/>
        </p:nvSpPr>
        <p:spPr>
          <a:xfrm>
            <a:off x="4871616" y="1023759"/>
            <a:ext cx="6114247" cy="617220"/>
          </a:xfrm>
          <a:prstGeom prst="rect">
            <a:avLst/>
          </a:prstGeom>
        </p:spPr>
        <p:txBody>
          <a:bodyPr lIns="0" tIns="0" rIns="0" bIns="0"/>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800" kern="1200">
                <a:solidFill>
                  <a:schemeClr val="bg2">
                    <a:lumMod val="50000"/>
                  </a:schemeClr>
                </a:solidFill>
                <a:latin typeface="Myriad Pro" panose="020B0503030403020204" pitchFamily="34" charset="0"/>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2400" kern="1200">
                <a:solidFill>
                  <a:schemeClr val="bg2">
                    <a:lumMod val="50000"/>
                  </a:schemeClr>
                </a:solidFill>
                <a:latin typeface="Myriad Pro" panose="020B0503030403020204" pitchFamily="34" charset="0"/>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2000" kern="1200">
                <a:solidFill>
                  <a:schemeClr val="bg2">
                    <a:lumMod val="50000"/>
                  </a:schemeClr>
                </a:solidFill>
                <a:latin typeface="Myriad Pro" panose="020B0503030403020204" pitchFamily="34" charset="0"/>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800" kern="1200">
                <a:solidFill>
                  <a:schemeClr val="bg2">
                    <a:lumMod val="50000"/>
                  </a:schemeClr>
                </a:solidFill>
                <a:latin typeface="Myriad Pro" panose="020B0503030403020204" pitchFamily="34" charset="0"/>
                <a:ea typeface="+mn-ea"/>
                <a:cs typeface="+mn-cs"/>
              </a:defRPr>
            </a:lvl4pPr>
            <a:lvl5pPr marL="2057400" indent="-228600" algn="l" defTabSz="914400" rtl="0" eaLnBrk="1" latinLnBrk="0" hangingPunct="1">
              <a:lnSpc>
                <a:spcPct val="110000"/>
              </a:lnSpc>
              <a:spcBef>
                <a:spcPts val="500"/>
              </a:spcBef>
              <a:spcAft>
                <a:spcPts val="800"/>
              </a:spcAft>
              <a:buClr>
                <a:srgbClr val="A335F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0"/>
              </a:spcAft>
            </a:pPr>
            <a:r>
              <a:rPr lang="en-GB" b="1">
                <a:solidFill>
                  <a:schemeClr val="bg2">
                    <a:lumMod val="25000"/>
                  </a:schemeClr>
                </a:solidFill>
              </a:rPr>
              <a:t>Free, Paid and Official Practice Tests</a:t>
            </a:r>
          </a:p>
        </p:txBody>
      </p:sp>
      <p:sp>
        <p:nvSpPr>
          <p:cNvPr id="7" name="Slide Number Placeholder 6">
            <a:extLst>
              <a:ext uri="{FF2B5EF4-FFF2-40B4-BE49-F238E27FC236}">
                <a16:creationId xmlns:a16="http://schemas.microsoft.com/office/drawing/2014/main" id="{A27565B0-076F-CC47-F2DF-234700DDFDFB}"/>
              </a:ext>
            </a:extLst>
          </p:cNvPr>
          <p:cNvSpPr>
            <a:spLocks noGrp="1"/>
          </p:cNvSpPr>
          <p:nvPr>
            <p:ph type="sldNum" sz="quarter" idx="12"/>
          </p:nvPr>
        </p:nvSpPr>
        <p:spPr/>
        <p:txBody>
          <a:bodyPr/>
          <a:lstStyle/>
          <a:p>
            <a:fld id="{6DA249DE-E7B9-8841-A321-8F8C238A7672}" type="slidenum">
              <a:rPr lang="en-US" smtClean="0"/>
              <a:pPr/>
              <a:t>14</a:t>
            </a:fld>
            <a:endParaRPr lang="en-US"/>
          </a:p>
        </p:txBody>
      </p:sp>
    </p:spTree>
    <p:extLst>
      <p:ext uri="{BB962C8B-B14F-4D97-AF65-F5344CB8AC3E}">
        <p14:creationId xmlns:p14="http://schemas.microsoft.com/office/powerpoint/2010/main" val="11987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5F8F5C-60B2-9354-A105-B9D6AB9AB9A5}"/>
              </a:ext>
            </a:extLst>
          </p:cNvPr>
          <p:cNvSpPr/>
          <p:nvPr/>
        </p:nvSpPr>
        <p:spPr>
          <a:xfrm>
            <a:off x="1126266" y="2756551"/>
            <a:ext cx="7260116" cy="1558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4" name="Title 3">
            <a:extLst>
              <a:ext uri="{FF2B5EF4-FFF2-40B4-BE49-F238E27FC236}">
                <a16:creationId xmlns:a16="http://schemas.microsoft.com/office/drawing/2014/main" id="{04DFC079-7C1F-AF0B-C925-5B4656833A85}"/>
              </a:ext>
            </a:extLst>
          </p:cNvPr>
          <p:cNvSpPr>
            <a:spLocks noGrp="1"/>
          </p:cNvSpPr>
          <p:nvPr>
            <p:ph type="title"/>
          </p:nvPr>
        </p:nvSpPr>
        <p:spPr>
          <a:xfrm>
            <a:off x="592522" y="198763"/>
            <a:ext cx="9243237" cy="827570"/>
          </a:xfrm>
        </p:spPr>
        <p:txBody>
          <a:bodyPr wrap="square" lIns="0" tIns="0" rIns="0" bIns="0" anchor="t"/>
          <a:lstStyle/>
          <a:p>
            <a:r>
              <a:rPr lang="en-GB" sz="3600" err="1">
                <a:latin typeface="Myriad Pro"/>
              </a:rPr>
              <a:t>HiSET</a:t>
            </a:r>
            <a:r>
              <a:rPr lang="en-GB" sz="3600">
                <a:latin typeface="Myriad Pro"/>
              </a:rPr>
              <a:t> Website Resources</a:t>
            </a:r>
            <a:endParaRPr lang="en-US" sz="3600">
              <a:latin typeface="Myriad Pro"/>
            </a:endParaRPr>
          </a:p>
        </p:txBody>
      </p:sp>
      <p:sp>
        <p:nvSpPr>
          <p:cNvPr id="7" name="Slide Number Placeholder 6">
            <a:extLst>
              <a:ext uri="{FF2B5EF4-FFF2-40B4-BE49-F238E27FC236}">
                <a16:creationId xmlns:a16="http://schemas.microsoft.com/office/drawing/2014/main" id="{7E851F9B-B76F-C69A-5F18-8DD4562A5B82}"/>
              </a:ext>
            </a:extLst>
          </p:cNvPr>
          <p:cNvSpPr>
            <a:spLocks noGrp="1"/>
          </p:cNvSpPr>
          <p:nvPr>
            <p:ph type="sldNum" sz="quarter" idx="12"/>
          </p:nvPr>
        </p:nvSpPr>
        <p:spPr/>
        <p:txBody>
          <a:bodyPr/>
          <a:lstStyle/>
          <a:p>
            <a:fld id="{6DA249DE-E7B9-8841-A321-8F8C238A7672}" type="slidenum">
              <a:rPr lang="en-US" smtClean="0"/>
              <a:pPr/>
              <a:t>15</a:t>
            </a:fld>
            <a:endParaRPr lang="en-US"/>
          </a:p>
        </p:txBody>
      </p:sp>
      <p:sp>
        <p:nvSpPr>
          <p:cNvPr id="8" name="TextBox 7">
            <a:extLst>
              <a:ext uri="{FF2B5EF4-FFF2-40B4-BE49-F238E27FC236}">
                <a16:creationId xmlns:a16="http://schemas.microsoft.com/office/drawing/2014/main" id="{7F78AEC5-73C6-68C2-20E7-B03D98BB674C}"/>
              </a:ext>
            </a:extLst>
          </p:cNvPr>
          <p:cNvSpPr txBox="1"/>
          <p:nvPr/>
        </p:nvSpPr>
        <p:spPr>
          <a:xfrm>
            <a:off x="975360" y="4703405"/>
            <a:ext cx="10241280" cy="1792798"/>
          </a:xfrm>
          <a:prstGeom prst="rect">
            <a:avLst/>
          </a:prstGeom>
          <a:noFill/>
        </p:spPr>
        <p:txBody>
          <a:bodyPr wrap="square" rtlCol="0">
            <a:spAutoFit/>
          </a:bodyPr>
          <a:lstStyle/>
          <a:p>
            <a:r>
              <a:rPr kumimoji="0" lang="en-US" sz="1800" b="0" i="0" u="none" strike="noStrike" kern="1200" cap="none" spc="0" normalizeH="0" baseline="0" noProof="0">
                <a:ln>
                  <a:noFill/>
                </a:ln>
                <a:solidFill>
                  <a:srgbClr val="E7E6E6">
                    <a:lumMod val="50000"/>
                  </a:srgbClr>
                </a:solidFill>
                <a:effectLst/>
                <a:uLnTx/>
                <a:uFillTx/>
                <a:ea typeface="+mn-ea"/>
                <a:cs typeface="+mn-cs"/>
              </a:rPr>
              <a:t>Use the </a:t>
            </a:r>
            <a:r>
              <a:rPr kumimoji="0" lang="en-US" sz="1800" b="1" u="none" strike="noStrike" kern="1200" cap="none" spc="0" normalizeH="0" baseline="0" noProof="0">
                <a:ln>
                  <a:noFill/>
                </a:ln>
                <a:solidFill>
                  <a:srgbClr val="E7E6E6">
                    <a:lumMod val="50000"/>
                  </a:srgbClr>
                </a:solidFill>
                <a:effectLst/>
                <a:uLnTx/>
                <a:uFillTx/>
                <a:ea typeface="+mn-ea"/>
                <a:cs typeface="+mn-cs"/>
              </a:rPr>
              <a:t>For Test Centers &amp; Adult Educators Resources </a:t>
            </a:r>
            <a:r>
              <a:rPr kumimoji="0" lang="en-US" sz="1800" b="0" i="0" u="none" strike="noStrike" kern="1200" cap="none" spc="0" normalizeH="0" baseline="0" noProof="0">
                <a:ln>
                  <a:noFill/>
                </a:ln>
                <a:solidFill>
                  <a:srgbClr val="E7E6E6">
                    <a:lumMod val="50000"/>
                  </a:srgbClr>
                </a:solidFill>
                <a:effectLst/>
                <a:uLnTx/>
                <a:uFillTx/>
                <a:ea typeface="+mn-ea"/>
                <a:cs typeface="+mn-cs"/>
              </a:rPr>
              <a:t>drop down list for specific Computer and Paper-based test administration resources including:</a:t>
            </a:r>
          </a:p>
          <a:p>
            <a:endParaRPr lang="en-US" sz="900">
              <a:solidFill>
                <a:srgbClr val="E7E6E6">
                  <a:lumMod val="50000"/>
                </a:srgbClr>
              </a:solidFill>
            </a:endParaRPr>
          </a:p>
          <a:p>
            <a:pPr marL="342900" marR="0" lvl="0" indent="-342900"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lumMod val="50000"/>
                  </a:srgbClr>
                </a:solidFill>
                <a:effectLst/>
                <a:uLnTx/>
                <a:uFillTx/>
                <a:ea typeface="+mn-ea"/>
                <a:cs typeface="+mn-cs"/>
              </a:rPr>
              <a:t>Procedure docs </a:t>
            </a:r>
          </a:p>
          <a:p>
            <a:pPr marL="342900" marR="0" lvl="0" indent="-342900"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lumMod val="50000"/>
                  </a:srgbClr>
                </a:solidFill>
                <a:effectLst/>
                <a:uLnTx/>
                <a:uFillTx/>
                <a:ea typeface="+mn-ea"/>
                <a:cs typeface="+mn-cs"/>
              </a:rPr>
              <a:t>How-to flyers </a:t>
            </a:r>
          </a:p>
          <a:p>
            <a:pPr marL="342900" marR="0" lvl="0" indent="-342900"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7E6E6">
                    <a:lumMod val="50000"/>
                  </a:srgbClr>
                </a:solidFill>
                <a:effectLst/>
                <a:uLnTx/>
                <a:uFillTx/>
                <a:ea typeface="+mn-ea"/>
                <a:cs typeface="+mn-cs"/>
              </a:rPr>
              <a:t>Training materials</a:t>
            </a:r>
            <a:endParaRPr kumimoji="0" lang="en-US" sz="1800" b="0" i="0" u="none" strike="noStrike" kern="1200" cap="none" spc="0" normalizeH="0" baseline="0" noProof="0">
              <a:ln>
                <a:noFill/>
              </a:ln>
              <a:solidFill>
                <a:srgbClr val="E7E6E6">
                  <a:lumMod val="50000"/>
                </a:srgbClr>
              </a:solidFill>
              <a:effectLst/>
              <a:uLnTx/>
              <a:uFillTx/>
              <a:ea typeface="+mn-ea"/>
              <a:cs typeface="+mn-cs"/>
            </a:endParaRPr>
          </a:p>
        </p:txBody>
      </p:sp>
      <p:pic>
        <p:nvPicPr>
          <p:cNvPr id="6" name="Picture 5">
            <a:extLst>
              <a:ext uri="{FF2B5EF4-FFF2-40B4-BE49-F238E27FC236}">
                <a16:creationId xmlns:a16="http://schemas.microsoft.com/office/drawing/2014/main" id="{F81D454D-CBB5-0D47-E348-D4EFC54E9123}"/>
              </a:ext>
            </a:extLst>
          </p:cNvPr>
          <p:cNvPicPr>
            <a:picLocks noChangeAspect="1"/>
          </p:cNvPicPr>
          <p:nvPr/>
        </p:nvPicPr>
        <p:blipFill rotWithShape="1">
          <a:blip r:embed="rId3"/>
          <a:srcRect r="958" b="50479"/>
          <a:stretch/>
        </p:blipFill>
        <p:spPr>
          <a:xfrm>
            <a:off x="730199" y="1021328"/>
            <a:ext cx="10731602" cy="3556456"/>
          </a:xfrm>
          <a:prstGeom prst="rect">
            <a:avLst/>
          </a:prstGeom>
          <a:ln>
            <a:solidFill>
              <a:schemeClr val="tx1"/>
            </a:solidFill>
          </a:ln>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E369335E-2DB4-3815-D1F8-E9EB6C5AFCAF}"/>
              </a:ext>
            </a:extLst>
          </p:cNvPr>
          <p:cNvSpPr/>
          <p:nvPr/>
        </p:nvSpPr>
        <p:spPr>
          <a:xfrm>
            <a:off x="4935622" y="1151954"/>
            <a:ext cx="3053948" cy="35680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529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2532-9251-74AF-4373-EDFF1F806138}"/>
              </a:ext>
            </a:extLst>
          </p:cNvPr>
          <p:cNvSpPr>
            <a:spLocks noGrp="1"/>
          </p:cNvSpPr>
          <p:nvPr>
            <p:ph type="title"/>
          </p:nvPr>
        </p:nvSpPr>
        <p:spPr>
          <a:xfrm>
            <a:off x="3162336" y="-171579"/>
            <a:ext cx="8851392" cy="995329"/>
          </a:xfrm>
        </p:spPr>
        <p:txBody>
          <a:bodyPr/>
          <a:lstStyle/>
          <a:p>
            <a:pPr algn="ctr"/>
            <a:r>
              <a:rPr lang="en-US" sz="3600"/>
              <a:t> </a:t>
            </a:r>
            <a:br>
              <a:rPr lang="en-US" sz="3600"/>
            </a:br>
            <a:r>
              <a:rPr lang="en-US" sz="3600"/>
              <a:t> Key Educator Resources</a:t>
            </a:r>
            <a:endParaRPr lang="en-US" sz="3200"/>
          </a:p>
        </p:txBody>
      </p:sp>
      <p:sp>
        <p:nvSpPr>
          <p:cNvPr id="3" name="Text Placeholder 2">
            <a:extLst>
              <a:ext uri="{FF2B5EF4-FFF2-40B4-BE49-F238E27FC236}">
                <a16:creationId xmlns:a16="http://schemas.microsoft.com/office/drawing/2014/main" id="{5B5218DF-B725-D1A8-E22D-12999F512606}"/>
              </a:ext>
            </a:extLst>
          </p:cNvPr>
          <p:cNvSpPr>
            <a:spLocks noGrp="1"/>
          </p:cNvSpPr>
          <p:nvPr>
            <p:ph type="body" sz="quarter" idx="10"/>
          </p:nvPr>
        </p:nvSpPr>
        <p:spPr>
          <a:xfrm>
            <a:off x="5522051" y="1116098"/>
            <a:ext cx="6304018" cy="3942927"/>
          </a:xfrm>
        </p:spPr>
        <p:txBody>
          <a:bodyPr/>
          <a:lstStyle/>
          <a:p>
            <a:pPr marL="342900" indent="-342900">
              <a:lnSpc>
                <a:spcPct val="150000"/>
              </a:lnSpc>
              <a:spcBef>
                <a:spcPts val="500"/>
              </a:spcBef>
              <a:spcAft>
                <a:spcPts val="0"/>
              </a:spcAft>
              <a:buFont typeface="Arial" panose="020B0604020202020204" pitchFamily="34" charset="0"/>
              <a:buChar char="•"/>
            </a:pPr>
            <a:r>
              <a:rPr lang="en-GB" sz="1800"/>
              <a:t>HiSET Test at a Glance (TAAG)</a:t>
            </a:r>
          </a:p>
          <a:p>
            <a:pPr marL="342900" indent="-342900">
              <a:lnSpc>
                <a:spcPct val="150000"/>
              </a:lnSpc>
              <a:spcBef>
                <a:spcPts val="500"/>
              </a:spcBef>
              <a:spcAft>
                <a:spcPts val="0"/>
              </a:spcAft>
              <a:buFont typeface="Arial" panose="020B0604020202020204" pitchFamily="34" charset="0"/>
              <a:buChar char="•"/>
            </a:pPr>
            <a:r>
              <a:rPr lang="en-GB" sz="1800"/>
              <a:t>HiSET Study Companion</a:t>
            </a:r>
          </a:p>
          <a:p>
            <a:pPr marL="342900" indent="-342900">
              <a:lnSpc>
                <a:spcPct val="150000"/>
              </a:lnSpc>
              <a:spcBef>
                <a:spcPts val="500"/>
              </a:spcBef>
              <a:spcAft>
                <a:spcPts val="0"/>
              </a:spcAft>
              <a:buFont typeface="Arial" panose="020B0604020202020204" pitchFamily="34" charset="0"/>
              <a:buChar char="•"/>
            </a:pPr>
            <a:r>
              <a:rPr lang="en-GB" sz="1800"/>
              <a:t>Are You Ready to Take the HiSET Exam? </a:t>
            </a:r>
          </a:p>
          <a:p>
            <a:pPr marL="342900" indent="-342900">
              <a:lnSpc>
                <a:spcPct val="150000"/>
              </a:lnSpc>
              <a:spcBef>
                <a:spcPts val="500"/>
              </a:spcBef>
              <a:spcAft>
                <a:spcPts val="0"/>
              </a:spcAft>
              <a:buFont typeface="Arial" panose="020B0604020202020204" pitchFamily="34" charset="0"/>
              <a:buChar char="•"/>
            </a:pPr>
            <a:r>
              <a:rPr lang="en-GB" sz="1800"/>
              <a:t>Scored Sample Writing Responses</a:t>
            </a:r>
          </a:p>
          <a:p>
            <a:pPr marL="342900" indent="-342900">
              <a:lnSpc>
                <a:spcPct val="150000"/>
              </a:lnSpc>
              <a:spcBef>
                <a:spcPts val="500"/>
              </a:spcBef>
              <a:spcAft>
                <a:spcPts val="0"/>
              </a:spcAft>
              <a:buFont typeface="Arial" panose="020B0604020202020204" pitchFamily="34" charset="0"/>
              <a:buChar char="•"/>
            </a:pPr>
            <a:r>
              <a:rPr lang="en-GB" sz="1800"/>
              <a:t>Writing Response Scoring Guide</a:t>
            </a:r>
          </a:p>
          <a:p>
            <a:pPr marL="342900" indent="-342900">
              <a:lnSpc>
                <a:spcPct val="150000"/>
              </a:lnSpc>
              <a:spcBef>
                <a:spcPts val="500"/>
              </a:spcBef>
              <a:spcAft>
                <a:spcPts val="0"/>
              </a:spcAft>
              <a:buFont typeface="Arial" panose="020B0604020202020204" pitchFamily="34" charset="0"/>
              <a:buChar char="•"/>
            </a:pPr>
            <a:r>
              <a:rPr lang="en-GB" sz="1800"/>
              <a:t>Official Math Formula Sheet</a:t>
            </a:r>
          </a:p>
          <a:p>
            <a:pPr marL="342900" indent="-342900">
              <a:lnSpc>
                <a:spcPct val="150000"/>
              </a:lnSpc>
              <a:spcBef>
                <a:spcPts val="500"/>
              </a:spcBef>
              <a:spcAft>
                <a:spcPts val="0"/>
              </a:spcAft>
              <a:buFont typeface="Arial" panose="020B0604020202020204" pitchFamily="34" charset="0"/>
              <a:buChar char="•"/>
            </a:pPr>
            <a:r>
              <a:rPr lang="en-GB" sz="1800"/>
              <a:t>HiSET Test Taker Bulletin</a:t>
            </a:r>
          </a:p>
          <a:p>
            <a:pPr marL="342900" indent="-342900">
              <a:lnSpc>
                <a:spcPct val="150000"/>
              </a:lnSpc>
              <a:spcBef>
                <a:spcPts val="500"/>
              </a:spcBef>
              <a:spcAft>
                <a:spcPts val="0"/>
              </a:spcAft>
              <a:buFont typeface="Arial" panose="020B0604020202020204" pitchFamily="34" charset="0"/>
              <a:buChar char="•"/>
            </a:pPr>
            <a:r>
              <a:rPr lang="en-GB" sz="1800"/>
              <a:t>Benefits of Taking the HiSET </a:t>
            </a:r>
          </a:p>
          <a:p>
            <a:pPr marL="342900" indent="-342900">
              <a:lnSpc>
                <a:spcPct val="150000"/>
              </a:lnSpc>
              <a:spcBef>
                <a:spcPts val="500"/>
              </a:spcBef>
              <a:spcAft>
                <a:spcPts val="0"/>
              </a:spcAft>
              <a:buFont typeface="Arial" panose="020B0604020202020204" pitchFamily="34" charset="0"/>
              <a:buChar char="•"/>
            </a:pPr>
            <a:r>
              <a:rPr lang="en-GB" sz="1800"/>
              <a:t>Find these and more resources at </a:t>
            </a:r>
            <a:br>
              <a:rPr lang="en-GB" sz="1800"/>
            </a:br>
            <a:r>
              <a:rPr lang="en-GB" sz="1800">
                <a:hlinkClick r:id="rId3"/>
              </a:rPr>
              <a:t>Test Taker Support Resources </a:t>
            </a:r>
            <a:r>
              <a:rPr lang="en-GB" sz="1800"/>
              <a:t>and </a:t>
            </a:r>
            <a:r>
              <a:rPr lang="en-GB" sz="1800">
                <a:hlinkClick r:id="rId4"/>
              </a:rPr>
              <a:t>Test Takers Downloadable Resources </a:t>
            </a:r>
            <a:endParaRPr lang="en-GB" sz="1800"/>
          </a:p>
        </p:txBody>
      </p:sp>
      <p:pic>
        <p:nvPicPr>
          <p:cNvPr id="4" name="Picture 3">
            <a:extLst>
              <a:ext uri="{FF2B5EF4-FFF2-40B4-BE49-F238E27FC236}">
                <a16:creationId xmlns:a16="http://schemas.microsoft.com/office/drawing/2014/main" id="{148322D3-E6F1-289D-47C4-B08D4B4A231B}"/>
              </a:ext>
            </a:extLst>
          </p:cNvPr>
          <p:cNvPicPr>
            <a:picLocks noChangeAspect="1"/>
          </p:cNvPicPr>
          <p:nvPr/>
        </p:nvPicPr>
        <p:blipFill>
          <a:blip r:embed="rId5"/>
          <a:stretch>
            <a:fillRect/>
          </a:stretch>
        </p:blipFill>
        <p:spPr>
          <a:xfrm>
            <a:off x="623887" y="541771"/>
            <a:ext cx="1979485" cy="2462848"/>
          </a:xfrm>
          <a:prstGeom prst="rect">
            <a:avLst/>
          </a:prstGeom>
          <a:ln>
            <a:solidFill>
              <a:schemeClr val="bg1">
                <a:lumMod val="75000"/>
              </a:schemeClr>
            </a:solidFill>
          </a:ln>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E727F140-655B-D60E-05EA-415DC4CD6822}"/>
              </a:ext>
            </a:extLst>
          </p:cNvPr>
          <p:cNvPicPr>
            <a:picLocks noChangeAspect="1"/>
          </p:cNvPicPr>
          <p:nvPr/>
        </p:nvPicPr>
        <p:blipFill>
          <a:blip r:embed="rId6"/>
          <a:stretch>
            <a:fillRect/>
          </a:stretch>
        </p:blipFill>
        <p:spPr>
          <a:xfrm>
            <a:off x="2828190" y="541771"/>
            <a:ext cx="1894498" cy="2462848"/>
          </a:xfrm>
          <a:prstGeom prst="rect">
            <a:avLst/>
          </a:prstGeom>
          <a:ln>
            <a:solidFill>
              <a:schemeClr val="bg1">
                <a:lumMod val="75000"/>
              </a:schemeClr>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FC65C6CB-A06D-907D-D0C0-7C3BB1004D16}"/>
              </a:ext>
            </a:extLst>
          </p:cNvPr>
          <p:cNvPicPr>
            <a:picLocks noChangeAspect="1"/>
          </p:cNvPicPr>
          <p:nvPr/>
        </p:nvPicPr>
        <p:blipFill>
          <a:blip r:embed="rId7"/>
          <a:stretch>
            <a:fillRect/>
          </a:stretch>
        </p:blipFill>
        <p:spPr>
          <a:xfrm>
            <a:off x="623887" y="3342744"/>
            <a:ext cx="1988841" cy="2559862"/>
          </a:xfrm>
          <a:prstGeom prst="rect">
            <a:avLst/>
          </a:prstGeom>
          <a:ln>
            <a:solidFill>
              <a:schemeClr val="bg1">
                <a:lumMod val="7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271D12DF-930A-3071-F0D2-63F2EE4768AA}"/>
              </a:ext>
            </a:extLst>
          </p:cNvPr>
          <p:cNvPicPr>
            <a:picLocks noChangeAspect="1"/>
          </p:cNvPicPr>
          <p:nvPr/>
        </p:nvPicPr>
        <p:blipFill rotWithShape="1">
          <a:blip r:embed="rId8"/>
          <a:srcRect b="5110"/>
          <a:stretch/>
        </p:blipFill>
        <p:spPr>
          <a:xfrm>
            <a:off x="2845900" y="3342744"/>
            <a:ext cx="2093211" cy="2577547"/>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9" name="Slide Number Placeholder 8">
            <a:extLst>
              <a:ext uri="{FF2B5EF4-FFF2-40B4-BE49-F238E27FC236}">
                <a16:creationId xmlns:a16="http://schemas.microsoft.com/office/drawing/2014/main" id="{13E9F5FF-B526-B876-6AC7-4867C603B688}"/>
              </a:ext>
            </a:extLst>
          </p:cNvPr>
          <p:cNvSpPr>
            <a:spLocks noGrp="1"/>
          </p:cNvSpPr>
          <p:nvPr>
            <p:ph type="sldNum" sz="quarter" idx="12"/>
          </p:nvPr>
        </p:nvSpPr>
        <p:spPr/>
        <p:txBody>
          <a:bodyPr/>
          <a:lstStyle/>
          <a:p>
            <a:fld id="{6DA249DE-E7B9-8841-A321-8F8C238A7672}" type="slidenum">
              <a:rPr lang="en-US" smtClean="0"/>
              <a:pPr/>
              <a:t>16</a:t>
            </a:fld>
            <a:endParaRPr lang="en-US"/>
          </a:p>
        </p:txBody>
      </p:sp>
    </p:spTree>
    <p:extLst>
      <p:ext uri="{BB962C8B-B14F-4D97-AF65-F5344CB8AC3E}">
        <p14:creationId xmlns:p14="http://schemas.microsoft.com/office/powerpoint/2010/main" val="4051984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ck of papers with text&#10;&#10;Description automatically generated">
            <a:extLst>
              <a:ext uri="{FF2B5EF4-FFF2-40B4-BE49-F238E27FC236}">
                <a16:creationId xmlns:a16="http://schemas.microsoft.com/office/drawing/2014/main" id="{17641B6E-43AA-F2A0-F343-8AE14E5871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8"/>
          <a:stretch/>
        </p:blipFill>
        <p:spPr>
          <a:xfrm>
            <a:off x="0" y="0"/>
            <a:ext cx="4488179" cy="6858000"/>
          </a:xfrm>
          <a:prstGeom prst="rect">
            <a:avLst/>
          </a:prstGeom>
        </p:spPr>
      </p:pic>
      <p:sp>
        <p:nvSpPr>
          <p:cNvPr id="3" name="Text Placeholder 2">
            <a:extLst>
              <a:ext uri="{FF2B5EF4-FFF2-40B4-BE49-F238E27FC236}">
                <a16:creationId xmlns:a16="http://schemas.microsoft.com/office/drawing/2014/main" id="{D405192B-1CE3-E8B2-76DD-0B1B4D574F4D}"/>
              </a:ext>
            </a:extLst>
          </p:cNvPr>
          <p:cNvSpPr>
            <a:spLocks noGrp="1"/>
          </p:cNvSpPr>
          <p:nvPr>
            <p:ph type="body" sz="quarter" idx="10"/>
          </p:nvPr>
        </p:nvSpPr>
        <p:spPr>
          <a:xfrm>
            <a:off x="4904272" y="1711929"/>
            <a:ext cx="6754328" cy="4526598"/>
          </a:xfrm>
        </p:spPr>
        <p:txBody>
          <a:bodyPr/>
          <a:lstStyle/>
          <a:p>
            <a:pPr marL="457200" indent="-457200">
              <a:lnSpc>
                <a:spcPct val="100000"/>
              </a:lnSpc>
              <a:spcBef>
                <a:spcPts val="600"/>
              </a:spcBef>
              <a:spcAft>
                <a:spcPts val="0"/>
              </a:spcAft>
              <a:buFont typeface="Arial" panose="020B0604020202020204" pitchFamily="34" charset="0"/>
              <a:buChar char="•"/>
            </a:pPr>
            <a:r>
              <a:rPr lang="en-GB" sz="2400" dirty="0"/>
              <a:t>What is on the test: Content Categories</a:t>
            </a:r>
          </a:p>
          <a:p>
            <a:pPr marL="457200" indent="-457200">
              <a:lnSpc>
                <a:spcPct val="100000"/>
              </a:lnSpc>
              <a:spcBef>
                <a:spcPts val="600"/>
              </a:spcBef>
              <a:spcAft>
                <a:spcPts val="0"/>
              </a:spcAft>
              <a:buFont typeface="Arial" panose="020B0604020202020204" pitchFamily="34" charset="0"/>
              <a:buChar char="•"/>
            </a:pPr>
            <a:r>
              <a:rPr lang="en-GB" sz="2400" dirty="0"/>
              <a:t>How it’s assessed: Process Categories</a:t>
            </a:r>
          </a:p>
          <a:p>
            <a:pPr marL="457200" indent="-457200">
              <a:lnSpc>
                <a:spcPct val="100000"/>
              </a:lnSpc>
              <a:spcBef>
                <a:spcPts val="600"/>
              </a:spcBef>
              <a:spcAft>
                <a:spcPts val="0"/>
              </a:spcAft>
              <a:buFont typeface="Arial" panose="020B0604020202020204" pitchFamily="34" charset="0"/>
              <a:buChar char="•"/>
            </a:pPr>
            <a:r>
              <a:rPr lang="en-GB" sz="2400" dirty="0"/>
              <a:t>Why it’s assessed: CCRS Descriptors </a:t>
            </a:r>
          </a:p>
          <a:p>
            <a:pPr>
              <a:lnSpc>
                <a:spcPct val="100000"/>
              </a:lnSpc>
              <a:spcBef>
                <a:spcPts val="600"/>
              </a:spcBef>
              <a:spcAft>
                <a:spcPts val="0"/>
              </a:spcAft>
            </a:pPr>
            <a:endParaRPr lang="en-GB" dirty="0"/>
          </a:p>
          <a:p>
            <a:pPr>
              <a:lnSpc>
                <a:spcPct val="100000"/>
              </a:lnSpc>
              <a:spcBef>
                <a:spcPts val="600"/>
              </a:spcBef>
              <a:spcAft>
                <a:spcPts val="0"/>
              </a:spcAft>
            </a:pPr>
            <a:r>
              <a:rPr lang="en-GB" sz="2400" dirty="0"/>
              <a:t>English TAAG: </a:t>
            </a:r>
            <a:r>
              <a:rPr lang="en-GB" sz="2400" dirty="0">
                <a:hlinkClick r:id="rId3"/>
              </a:rPr>
              <a:t>https://hiset.org/s/pdf/HiSET_Test_at_a_Glance.pdf</a:t>
            </a:r>
            <a:r>
              <a:rPr lang="en-GB" sz="2400" dirty="0"/>
              <a:t>  </a:t>
            </a:r>
          </a:p>
          <a:p>
            <a:pPr>
              <a:lnSpc>
                <a:spcPct val="100000"/>
              </a:lnSpc>
              <a:spcBef>
                <a:spcPts val="600"/>
              </a:spcBef>
              <a:spcAft>
                <a:spcPts val="0"/>
              </a:spcAft>
            </a:pPr>
            <a:br>
              <a:rPr lang="en-GB" sz="2400" dirty="0"/>
            </a:br>
            <a:r>
              <a:rPr lang="en-GB" sz="2400" dirty="0"/>
              <a:t>Spanish TAAG: </a:t>
            </a:r>
            <a:br>
              <a:rPr lang="en-GB" sz="2400" dirty="0"/>
            </a:br>
            <a:r>
              <a:rPr lang="en-GB" sz="2400" dirty="0">
                <a:hlinkClick r:id="rId4"/>
              </a:rPr>
              <a:t>https://hiset.org/s/pdf/taag_es.pdf</a:t>
            </a:r>
            <a:r>
              <a:rPr lang="en-GB" sz="2400" dirty="0"/>
              <a:t>  </a:t>
            </a:r>
          </a:p>
          <a:p>
            <a:pPr>
              <a:lnSpc>
                <a:spcPct val="100000"/>
              </a:lnSpc>
              <a:spcBef>
                <a:spcPts val="600"/>
              </a:spcBef>
              <a:spcAft>
                <a:spcPts val="0"/>
              </a:spcAft>
            </a:pPr>
            <a:endParaRPr lang="en-GB" dirty="0"/>
          </a:p>
        </p:txBody>
      </p:sp>
      <p:sp>
        <p:nvSpPr>
          <p:cNvPr id="2" name="Title 1">
            <a:extLst>
              <a:ext uri="{FF2B5EF4-FFF2-40B4-BE49-F238E27FC236}">
                <a16:creationId xmlns:a16="http://schemas.microsoft.com/office/drawing/2014/main" id="{E413A3CE-3A8C-A995-860D-FC8917E5CC67}"/>
              </a:ext>
            </a:extLst>
          </p:cNvPr>
          <p:cNvSpPr>
            <a:spLocks noGrp="1"/>
          </p:cNvSpPr>
          <p:nvPr>
            <p:ph type="title"/>
          </p:nvPr>
        </p:nvSpPr>
        <p:spPr>
          <a:xfrm>
            <a:off x="4904272" y="807202"/>
            <a:ext cx="6516583" cy="562860"/>
          </a:xfrm>
        </p:spPr>
        <p:txBody>
          <a:bodyPr/>
          <a:lstStyle/>
          <a:p>
            <a:r>
              <a:rPr lang="en-GB" sz="3600" dirty="0"/>
              <a:t>HiSET Test at a Glance </a:t>
            </a:r>
            <a:r>
              <a:rPr lang="en-GB" sz="3600" dirty="0">
                <a:solidFill>
                  <a:schemeClr val="tx1">
                    <a:lumMod val="75000"/>
                    <a:lumOff val="25000"/>
                  </a:schemeClr>
                </a:solidFill>
              </a:rPr>
              <a:t>(TAAG)</a:t>
            </a:r>
            <a:endParaRPr lang="en-US" sz="3600"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079D8E50-E984-E103-AA1D-D48536A04525}"/>
              </a:ext>
            </a:extLst>
          </p:cNvPr>
          <p:cNvSpPr>
            <a:spLocks noGrp="1"/>
          </p:cNvSpPr>
          <p:nvPr>
            <p:ph type="sldNum" sz="quarter" idx="12"/>
          </p:nvPr>
        </p:nvSpPr>
        <p:spPr/>
        <p:txBody>
          <a:bodyPr/>
          <a:lstStyle/>
          <a:p>
            <a:fld id="{6DA249DE-E7B9-8841-A321-8F8C238A7672}" type="slidenum">
              <a:rPr lang="en-US" smtClean="0"/>
              <a:pPr/>
              <a:t>17</a:t>
            </a:fld>
            <a:endParaRPr lang="en-US" dirty="0"/>
          </a:p>
        </p:txBody>
      </p:sp>
    </p:spTree>
    <p:extLst>
      <p:ext uri="{BB962C8B-B14F-4D97-AF65-F5344CB8AC3E}">
        <p14:creationId xmlns:p14="http://schemas.microsoft.com/office/powerpoint/2010/main" val="223073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179F-C9A1-3C15-2EF6-CA1B145ECE1D}"/>
              </a:ext>
            </a:extLst>
          </p:cNvPr>
          <p:cNvSpPr>
            <a:spLocks noGrp="1"/>
          </p:cNvSpPr>
          <p:nvPr>
            <p:ph type="ctrTitle"/>
          </p:nvPr>
        </p:nvSpPr>
        <p:spPr>
          <a:xfrm>
            <a:off x="1219200" y="2244970"/>
            <a:ext cx="9753600" cy="1281029"/>
          </a:xfrm>
        </p:spPr>
        <p:txBody>
          <a:bodyPr/>
          <a:lstStyle/>
          <a:p>
            <a:r>
              <a:rPr lang="en-US" sz="4000"/>
              <a:t>Contact Information and Social Media </a:t>
            </a:r>
          </a:p>
        </p:txBody>
      </p:sp>
    </p:spTree>
    <p:extLst>
      <p:ext uri="{BB962C8B-B14F-4D97-AF65-F5344CB8AC3E}">
        <p14:creationId xmlns:p14="http://schemas.microsoft.com/office/powerpoint/2010/main" val="85935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1E5-54A2-025A-DDCC-95D4B2638668}"/>
              </a:ext>
            </a:extLst>
          </p:cNvPr>
          <p:cNvSpPr>
            <a:spLocks noGrp="1"/>
          </p:cNvSpPr>
          <p:nvPr>
            <p:ph type="title"/>
          </p:nvPr>
        </p:nvSpPr>
        <p:spPr/>
        <p:txBody>
          <a:bodyPr/>
          <a:lstStyle/>
          <a:p>
            <a:r>
              <a:rPr lang="en-US"/>
              <a:t>HiSET Support for Test Takers</a:t>
            </a:r>
          </a:p>
        </p:txBody>
      </p:sp>
      <p:sp>
        <p:nvSpPr>
          <p:cNvPr id="3" name="Slide Number Placeholder 2">
            <a:extLst>
              <a:ext uri="{FF2B5EF4-FFF2-40B4-BE49-F238E27FC236}">
                <a16:creationId xmlns:a16="http://schemas.microsoft.com/office/drawing/2014/main" id="{A313494C-C42A-D7F5-ED17-1DD6F1FF0F1D}"/>
              </a:ext>
            </a:extLst>
          </p:cNvPr>
          <p:cNvSpPr>
            <a:spLocks noGrp="1"/>
          </p:cNvSpPr>
          <p:nvPr>
            <p:ph type="sldNum" sz="quarter" idx="12"/>
          </p:nvPr>
        </p:nvSpPr>
        <p:spPr/>
        <p:txBody>
          <a:bodyPr/>
          <a:lstStyle/>
          <a:p>
            <a:fld id="{6DA249DE-E7B9-8841-A321-8F8C238A7672}" type="slidenum">
              <a:rPr lang="en-US" smtClean="0"/>
              <a:pPr/>
              <a:t>19</a:t>
            </a:fld>
            <a:endParaRPr lang="en-US"/>
          </a:p>
        </p:txBody>
      </p:sp>
      <p:sp>
        <p:nvSpPr>
          <p:cNvPr id="5" name="Text Placeholder 4">
            <a:extLst>
              <a:ext uri="{FF2B5EF4-FFF2-40B4-BE49-F238E27FC236}">
                <a16:creationId xmlns:a16="http://schemas.microsoft.com/office/drawing/2014/main" id="{5BE742F3-4131-3398-4E47-849742A12F91}"/>
              </a:ext>
            </a:extLst>
          </p:cNvPr>
          <p:cNvSpPr>
            <a:spLocks noGrp="1"/>
          </p:cNvSpPr>
          <p:nvPr>
            <p:ph type="body" sz="quarter" idx="10"/>
          </p:nvPr>
        </p:nvSpPr>
        <p:spPr>
          <a:xfrm>
            <a:off x="751368" y="1415107"/>
            <a:ext cx="10332268" cy="3349839"/>
          </a:xfrm>
        </p:spPr>
        <p:txBody>
          <a:bodyPr/>
          <a:lstStyle/>
          <a:p>
            <a:r>
              <a:rPr lang="en-US" sz="2400" b="1"/>
              <a:t>Test Taker Services </a:t>
            </a:r>
            <a:r>
              <a:rPr lang="en-US" sz="2400"/>
              <a:t>for general test taker inquiries</a:t>
            </a:r>
          </a:p>
          <a:p>
            <a:pPr marL="457200" indent="-457200">
              <a:spcBef>
                <a:spcPts val="600"/>
              </a:spcBef>
              <a:spcAft>
                <a:spcPts val="0"/>
              </a:spcAft>
              <a:buFont typeface="Arial" panose="020B0604020202020204" pitchFamily="34" charset="0"/>
              <a:buChar char="•"/>
            </a:pPr>
            <a:r>
              <a:rPr lang="en-US" sz="2000"/>
              <a:t>1-855-MyHiSET</a:t>
            </a:r>
          </a:p>
          <a:p>
            <a:pPr marL="457200" indent="-457200">
              <a:spcBef>
                <a:spcPts val="600"/>
              </a:spcBef>
              <a:spcAft>
                <a:spcPts val="0"/>
              </a:spcAft>
              <a:buFont typeface="Arial" panose="020B0604020202020204" pitchFamily="34" charset="0"/>
              <a:buChar char="•"/>
            </a:pPr>
            <a:r>
              <a:rPr lang="en-US" sz="2000"/>
              <a:t>Monday through Friday 8:30 a.m. – 7:00 p.m. Pacific time </a:t>
            </a:r>
          </a:p>
          <a:p>
            <a:pPr marL="457200" indent="-457200">
              <a:spcBef>
                <a:spcPts val="600"/>
              </a:spcBef>
              <a:spcAft>
                <a:spcPts val="0"/>
              </a:spcAft>
              <a:buFont typeface="Arial" panose="020B0604020202020204" pitchFamily="34" charset="0"/>
              <a:buChar char="•"/>
            </a:pPr>
            <a:r>
              <a:rPr lang="en-US" sz="2000"/>
              <a:t>Saturday and Sunday: 10:00 a.m. – 6:30 p.m. Pacific time</a:t>
            </a:r>
          </a:p>
          <a:p>
            <a:pPr marL="457200" indent="-457200">
              <a:spcBef>
                <a:spcPts val="600"/>
              </a:spcBef>
              <a:spcAft>
                <a:spcPts val="0"/>
              </a:spcAft>
              <a:buFont typeface="Arial" panose="020B0604020202020204" pitchFamily="34" charset="0"/>
              <a:buChar char="•"/>
            </a:pPr>
            <a:r>
              <a:rPr lang="en-US" sz="2000">
                <a:hlinkClick r:id="rId3"/>
              </a:rPr>
              <a:t>HiSETsupport@psionline.com</a:t>
            </a:r>
            <a:r>
              <a:rPr lang="en-US" sz="2000"/>
              <a:t>  </a:t>
            </a:r>
          </a:p>
          <a:p>
            <a:endParaRPr lang="en-US" sz="2400" b="1"/>
          </a:p>
          <a:p>
            <a:r>
              <a:rPr lang="en-US" sz="2400" b="1"/>
              <a:t>PSI Exam Accommodations </a:t>
            </a:r>
            <a:r>
              <a:rPr lang="en-US" sz="2400"/>
              <a:t>for accommodations requests and scheduling</a:t>
            </a:r>
          </a:p>
          <a:p>
            <a:pPr marL="457200" indent="-457200">
              <a:spcBef>
                <a:spcPts val="600"/>
              </a:spcBef>
              <a:spcAft>
                <a:spcPts val="0"/>
              </a:spcAft>
              <a:buFont typeface="Arial" panose="020B0604020202020204" pitchFamily="34" charset="0"/>
              <a:buChar char="•"/>
            </a:pPr>
            <a:r>
              <a:rPr lang="en-US" sz="2000"/>
              <a:t>1-800-367-1565 ext. 6750 </a:t>
            </a:r>
          </a:p>
          <a:p>
            <a:pPr marL="457200" indent="-457200">
              <a:spcBef>
                <a:spcPts val="600"/>
              </a:spcBef>
              <a:spcAft>
                <a:spcPts val="0"/>
              </a:spcAft>
              <a:buFont typeface="Arial" panose="020B0604020202020204" pitchFamily="34" charset="0"/>
              <a:buChar char="•"/>
            </a:pPr>
            <a:r>
              <a:rPr lang="en-US" sz="2000"/>
              <a:t>Monday – Friday 8:00 am – 5:00 pm CT </a:t>
            </a:r>
          </a:p>
          <a:p>
            <a:pPr marL="457200" indent="-457200">
              <a:spcBef>
                <a:spcPts val="600"/>
              </a:spcBef>
              <a:spcAft>
                <a:spcPts val="0"/>
              </a:spcAft>
              <a:buFont typeface="Arial" panose="020B0604020202020204" pitchFamily="34" charset="0"/>
              <a:buChar char="•"/>
            </a:pPr>
            <a:r>
              <a:rPr lang="en-US" sz="2000">
                <a:hlinkClick r:id="rId4"/>
              </a:rPr>
              <a:t>eaalerts@psionline.com</a:t>
            </a:r>
            <a:r>
              <a:rPr lang="en-US" sz="2000"/>
              <a:t>  </a:t>
            </a:r>
          </a:p>
        </p:txBody>
      </p:sp>
    </p:spTree>
    <p:extLst>
      <p:ext uri="{BB962C8B-B14F-4D97-AF65-F5344CB8AC3E}">
        <p14:creationId xmlns:p14="http://schemas.microsoft.com/office/powerpoint/2010/main" val="1260058681"/>
      </p:ext>
    </p:extLst>
  </p:cSld>
  <p:clrMapOvr>
    <a:masterClrMapping/>
  </p:clrMapOvr>
  <mc:AlternateContent xmlns:mc="http://schemas.openxmlformats.org/markup-compatibility/2006" xmlns:p14="http://schemas.microsoft.com/office/powerpoint/2010/main">
    <mc:Choice Requires="p14">
      <p:transition spd="slow" p14:dur="2000" advTm="58665"/>
    </mc:Choice>
    <mc:Fallback xmlns="">
      <p:transition spd="slow" advTm="5866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D69DC1-2AAD-4C39-BC7C-4C8684208377}"/>
              </a:ext>
            </a:extLst>
          </p:cNvPr>
          <p:cNvSpPr>
            <a:spLocks noGrp="1"/>
          </p:cNvSpPr>
          <p:nvPr>
            <p:ph type="title"/>
          </p:nvPr>
        </p:nvSpPr>
        <p:spPr/>
        <p:txBody>
          <a:bodyPr/>
          <a:lstStyle/>
          <a:p>
            <a:r>
              <a:rPr lang="en-GB"/>
              <a:t>Agenda</a:t>
            </a:r>
          </a:p>
        </p:txBody>
      </p:sp>
      <p:sp>
        <p:nvSpPr>
          <p:cNvPr id="8" name="Graphic 94">
            <a:extLst>
              <a:ext uri="{FF2B5EF4-FFF2-40B4-BE49-F238E27FC236}">
                <a16:creationId xmlns:a16="http://schemas.microsoft.com/office/drawing/2014/main" id="{266E18E2-33E4-4600-B195-6377E9D73E3A}"/>
              </a:ext>
            </a:extLst>
          </p:cNvPr>
          <p:cNvSpPr/>
          <p:nvPr/>
        </p:nvSpPr>
        <p:spPr>
          <a:xfrm>
            <a:off x="897110" y="2450559"/>
            <a:ext cx="361439" cy="258154"/>
          </a:xfrm>
          <a:custGeom>
            <a:avLst/>
            <a:gdLst>
              <a:gd name="connsiteX0" fmla="*/ 737219 w 752976"/>
              <a:gd name="connsiteY0" fmla="*/ 15783 h 537805"/>
              <a:gd name="connsiteX1" fmla="*/ 737219 w 752976"/>
              <a:gd name="connsiteY1" fmla="*/ 91756 h 537805"/>
              <a:gd name="connsiteX2" fmla="*/ 306927 w 752976"/>
              <a:gd name="connsiteY2" fmla="*/ 522047 h 537805"/>
              <a:gd name="connsiteX3" fmla="*/ 230954 w 752976"/>
              <a:gd name="connsiteY3" fmla="*/ 522047 h 537805"/>
              <a:gd name="connsiteX4" fmla="*/ 15758 w 752976"/>
              <a:gd name="connsiteY4" fmla="*/ 306902 h 537805"/>
              <a:gd name="connsiteX5" fmla="*/ 15758 w 752976"/>
              <a:gd name="connsiteY5" fmla="*/ 230929 h 537805"/>
              <a:gd name="connsiteX6" fmla="*/ 91832 w 752976"/>
              <a:gd name="connsiteY6" fmla="*/ 230929 h 537805"/>
              <a:gd name="connsiteX7" fmla="*/ 267428 w 752976"/>
              <a:gd name="connsiteY7" fmla="*/ 407919 h 537805"/>
              <a:gd name="connsiteX8" fmla="*/ 661245 w 752976"/>
              <a:gd name="connsiteY8" fmla="*/ 15783 h 537805"/>
              <a:gd name="connsiteX9" fmla="*/ 737219 w 752976"/>
              <a:gd name="connsiteY9" fmla="*/ 15783 h 537805"/>
              <a:gd name="connsiteX10" fmla="*/ 737219 w 752976"/>
              <a:gd name="connsiteY10" fmla="*/ 15783 h 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76" h="537805">
                <a:moveTo>
                  <a:pt x="737219" y="15783"/>
                </a:moveTo>
                <a:cubicBezTo>
                  <a:pt x="758229" y="36793"/>
                  <a:pt x="758229" y="70746"/>
                  <a:pt x="737219" y="91756"/>
                </a:cubicBezTo>
                <a:lnTo>
                  <a:pt x="306927" y="522047"/>
                </a:lnTo>
                <a:cubicBezTo>
                  <a:pt x="285917" y="543058"/>
                  <a:pt x="251964" y="543058"/>
                  <a:pt x="230954" y="522047"/>
                </a:cubicBezTo>
                <a:lnTo>
                  <a:pt x="15758" y="306902"/>
                </a:lnTo>
                <a:cubicBezTo>
                  <a:pt x="-5253" y="285892"/>
                  <a:pt x="-5253" y="251939"/>
                  <a:pt x="15758" y="230929"/>
                </a:cubicBezTo>
                <a:cubicBezTo>
                  <a:pt x="36768" y="209918"/>
                  <a:pt x="70822" y="209918"/>
                  <a:pt x="91832" y="230929"/>
                </a:cubicBezTo>
                <a:lnTo>
                  <a:pt x="267428" y="407919"/>
                </a:lnTo>
                <a:lnTo>
                  <a:pt x="661245" y="15783"/>
                </a:lnTo>
                <a:cubicBezTo>
                  <a:pt x="682256" y="-5261"/>
                  <a:pt x="716208" y="-5261"/>
                  <a:pt x="737219" y="15783"/>
                </a:cubicBezTo>
                <a:lnTo>
                  <a:pt x="737219" y="15783"/>
                </a:lnTo>
                <a:close/>
              </a:path>
            </a:pathLst>
          </a:custGeom>
          <a:solidFill>
            <a:schemeClr val="accent1"/>
          </a:solidFill>
          <a:ln w="1680" cap="flat">
            <a:noFill/>
            <a:prstDash val="solid"/>
            <a:miter/>
          </a:ln>
        </p:spPr>
        <p:txBody>
          <a:bodyPr rtlCol="0" anchor="ctr"/>
          <a:lstStyle/>
          <a:p>
            <a:endParaRPr lang="en-GB"/>
          </a:p>
        </p:txBody>
      </p:sp>
      <p:sp>
        <p:nvSpPr>
          <p:cNvPr id="9" name="Graphic 94">
            <a:extLst>
              <a:ext uri="{FF2B5EF4-FFF2-40B4-BE49-F238E27FC236}">
                <a16:creationId xmlns:a16="http://schemas.microsoft.com/office/drawing/2014/main" id="{F379C746-4E19-495B-A517-444057525023}"/>
              </a:ext>
            </a:extLst>
          </p:cNvPr>
          <p:cNvSpPr/>
          <p:nvPr/>
        </p:nvSpPr>
        <p:spPr>
          <a:xfrm>
            <a:off x="908263" y="3114719"/>
            <a:ext cx="361439" cy="258154"/>
          </a:xfrm>
          <a:custGeom>
            <a:avLst/>
            <a:gdLst>
              <a:gd name="connsiteX0" fmla="*/ 737219 w 752976"/>
              <a:gd name="connsiteY0" fmla="*/ 15783 h 537805"/>
              <a:gd name="connsiteX1" fmla="*/ 737219 w 752976"/>
              <a:gd name="connsiteY1" fmla="*/ 91756 h 537805"/>
              <a:gd name="connsiteX2" fmla="*/ 306927 w 752976"/>
              <a:gd name="connsiteY2" fmla="*/ 522047 h 537805"/>
              <a:gd name="connsiteX3" fmla="*/ 230954 w 752976"/>
              <a:gd name="connsiteY3" fmla="*/ 522047 h 537805"/>
              <a:gd name="connsiteX4" fmla="*/ 15758 w 752976"/>
              <a:gd name="connsiteY4" fmla="*/ 306902 h 537805"/>
              <a:gd name="connsiteX5" fmla="*/ 15758 w 752976"/>
              <a:gd name="connsiteY5" fmla="*/ 230929 h 537805"/>
              <a:gd name="connsiteX6" fmla="*/ 91832 w 752976"/>
              <a:gd name="connsiteY6" fmla="*/ 230929 h 537805"/>
              <a:gd name="connsiteX7" fmla="*/ 267428 w 752976"/>
              <a:gd name="connsiteY7" fmla="*/ 407919 h 537805"/>
              <a:gd name="connsiteX8" fmla="*/ 661245 w 752976"/>
              <a:gd name="connsiteY8" fmla="*/ 15783 h 537805"/>
              <a:gd name="connsiteX9" fmla="*/ 737219 w 752976"/>
              <a:gd name="connsiteY9" fmla="*/ 15783 h 537805"/>
              <a:gd name="connsiteX10" fmla="*/ 737219 w 752976"/>
              <a:gd name="connsiteY10" fmla="*/ 15783 h 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76" h="537805">
                <a:moveTo>
                  <a:pt x="737219" y="15783"/>
                </a:moveTo>
                <a:cubicBezTo>
                  <a:pt x="758229" y="36793"/>
                  <a:pt x="758229" y="70746"/>
                  <a:pt x="737219" y="91756"/>
                </a:cubicBezTo>
                <a:lnTo>
                  <a:pt x="306927" y="522047"/>
                </a:lnTo>
                <a:cubicBezTo>
                  <a:pt x="285917" y="543058"/>
                  <a:pt x="251964" y="543058"/>
                  <a:pt x="230954" y="522047"/>
                </a:cubicBezTo>
                <a:lnTo>
                  <a:pt x="15758" y="306902"/>
                </a:lnTo>
                <a:cubicBezTo>
                  <a:pt x="-5253" y="285892"/>
                  <a:pt x="-5253" y="251939"/>
                  <a:pt x="15758" y="230929"/>
                </a:cubicBezTo>
                <a:cubicBezTo>
                  <a:pt x="36768" y="209918"/>
                  <a:pt x="70822" y="209918"/>
                  <a:pt x="91832" y="230929"/>
                </a:cubicBezTo>
                <a:lnTo>
                  <a:pt x="267428" y="407919"/>
                </a:lnTo>
                <a:lnTo>
                  <a:pt x="661245" y="15783"/>
                </a:lnTo>
                <a:cubicBezTo>
                  <a:pt x="682256" y="-5261"/>
                  <a:pt x="716208" y="-5261"/>
                  <a:pt x="737219" y="15783"/>
                </a:cubicBezTo>
                <a:lnTo>
                  <a:pt x="737219" y="15783"/>
                </a:lnTo>
                <a:close/>
              </a:path>
            </a:pathLst>
          </a:custGeom>
          <a:solidFill>
            <a:schemeClr val="accent1"/>
          </a:solidFill>
          <a:ln w="1680" cap="flat">
            <a:noFill/>
            <a:prstDash val="solid"/>
            <a:miter/>
          </a:ln>
        </p:spPr>
        <p:txBody>
          <a:bodyPr rtlCol="0" anchor="ctr"/>
          <a:lstStyle/>
          <a:p>
            <a:endParaRPr lang="en-GB"/>
          </a:p>
        </p:txBody>
      </p:sp>
      <p:sp>
        <p:nvSpPr>
          <p:cNvPr id="10" name="Graphic 94">
            <a:extLst>
              <a:ext uri="{FF2B5EF4-FFF2-40B4-BE49-F238E27FC236}">
                <a16:creationId xmlns:a16="http://schemas.microsoft.com/office/drawing/2014/main" id="{5AF7B67A-FE83-45F4-8754-A282FCAE77ED}"/>
              </a:ext>
            </a:extLst>
          </p:cNvPr>
          <p:cNvSpPr/>
          <p:nvPr/>
        </p:nvSpPr>
        <p:spPr>
          <a:xfrm>
            <a:off x="897109" y="3731952"/>
            <a:ext cx="361439" cy="258154"/>
          </a:xfrm>
          <a:custGeom>
            <a:avLst/>
            <a:gdLst>
              <a:gd name="connsiteX0" fmla="*/ 737219 w 752976"/>
              <a:gd name="connsiteY0" fmla="*/ 15783 h 537805"/>
              <a:gd name="connsiteX1" fmla="*/ 737219 w 752976"/>
              <a:gd name="connsiteY1" fmla="*/ 91756 h 537805"/>
              <a:gd name="connsiteX2" fmla="*/ 306927 w 752976"/>
              <a:gd name="connsiteY2" fmla="*/ 522047 h 537805"/>
              <a:gd name="connsiteX3" fmla="*/ 230954 w 752976"/>
              <a:gd name="connsiteY3" fmla="*/ 522047 h 537805"/>
              <a:gd name="connsiteX4" fmla="*/ 15758 w 752976"/>
              <a:gd name="connsiteY4" fmla="*/ 306902 h 537805"/>
              <a:gd name="connsiteX5" fmla="*/ 15758 w 752976"/>
              <a:gd name="connsiteY5" fmla="*/ 230929 h 537805"/>
              <a:gd name="connsiteX6" fmla="*/ 91832 w 752976"/>
              <a:gd name="connsiteY6" fmla="*/ 230929 h 537805"/>
              <a:gd name="connsiteX7" fmla="*/ 267428 w 752976"/>
              <a:gd name="connsiteY7" fmla="*/ 407919 h 537805"/>
              <a:gd name="connsiteX8" fmla="*/ 661245 w 752976"/>
              <a:gd name="connsiteY8" fmla="*/ 15783 h 537805"/>
              <a:gd name="connsiteX9" fmla="*/ 737219 w 752976"/>
              <a:gd name="connsiteY9" fmla="*/ 15783 h 537805"/>
              <a:gd name="connsiteX10" fmla="*/ 737219 w 752976"/>
              <a:gd name="connsiteY10" fmla="*/ 15783 h 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76" h="537805">
                <a:moveTo>
                  <a:pt x="737219" y="15783"/>
                </a:moveTo>
                <a:cubicBezTo>
                  <a:pt x="758229" y="36793"/>
                  <a:pt x="758229" y="70746"/>
                  <a:pt x="737219" y="91756"/>
                </a:cubicBezTo>
                <a:lnTo>
                  <a:pt x="306927" y="522047"/>
                </a:lnTo>
                <a:cubicBezTo>
                  <a:pt x="285917" y="543058"/>
                  <a:pt x="251964" y="543058"/>
                  <a:pt x="230954" y="522047"/>
                </a:cubicBezTo>
                <a:lnTo>
                  <a:pt x="15758" y="306902"/>
                </a:lnTo>
                <a:cubicBezTo>
                  <a:pt x="-5253" y="285892"/>
                  <a:pt x="-5253" y="251939"/>
                  <a:pt x="15758" y="230929"/>
                </a:cubicBezTo>
                <a:cubicBezTo>
                  <a:pt x="36768" y="209918"/>
                  <a:pt x="70822" y="209918"/>
                  <a:pt x="91832" y="230929"/>
                </a:cubicBezTo>
                <a:lnTo>
                  <a:pt x="267428" y="407919"/>
                </a:lnTo>
                <a:lnTo>
                  <a:pt x="661245" y="15783"/>
                </a:lnTo>
                <a:cubicBezTo>
                  <a:pt x="682256" y="-5261"/>
                  <a:pt x="716208" y="-5261"/>
                  <a:pt x="737219" y="15783"/>
                </a:cubicBezTo>
                <a:lnTo>
                  <a:pt x="737219" y="15783"/>
                </a:lnTo>
                <a:close/>
              </a:path>
            </a:pathLst>
          </a:custGeom>
          <a:solidFill>
            <a:schemeClr val="accent1"/>
          </a:solidFill>
          <a:ln w="1680" cap="flat">
            <a:noFill/>
            <a:prstDash val="solid"/>
            <a:miter/>
          </a:ln>
        </p:spPr>
        <p:txBody>
          <a:bodyPr rtlCol="0" anchor="ctr"/>
          <a:lstStyle/>
          <a:p>
            <a:endParaRPr lang="en-GB"/>
          </a:p>
        </p:txBody>
      </p:sp>
      <p:sp>
        <p:nvSpPr>
          <p:cNvPr id="12" name="Content Placeholder 9">
            <a:extLst>
              <a:ext uri="{FF2B5EF4-FFF2-40B4-BE49-F238E27FC236}">
                <a16:creationId xmlns:a16="http://schemas.microsoft.com/office/drawing/2014/main" id="{7AEAFBDA-41C1-4D89-8E9B-F5627E398057}"/>
              </a:ext>
            </a:extLst>
          </p:cNvPr>
          <p:cNvSpPr txBox="1">
            <a:spLocks/>
          </p:cNvSpPr>
          <p:nvPr/>
        </p:nvSpPr>
        <p:spPr>
          <a:xfrm>
            <a:off x="1422270" y="1624084"/>
            <a:ext cx="9737141" cy="429963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a:t>Overview of Accommodations </a:t>
            </a:r>
          </a:p>
          <a:p>
            <a:pPr marL="0" indent="0">
              <a:lnSpc>
                <a:spcPct val="120000"/>
              </a:lnSpc>
              <a:buNone/>
            </a:pPr>
            <a:r>
              <a:rPr lang="en-GB"/>
              <a:t>Common Accommodations</a:t>
            </a:r>
          </a:p>
          <a:p>
            <a:pPr marL="0" indent="0">
              <a:lnSpc>
                <a:spcPct val="120000"/>
              </a:lnSpc>
              <a:buNone/>
            </a:pPr>
            <a:r>
              <a:rPr lang="en-GB"/>
              <a:t>Accommodations that Do or Do Not Require Preapproval</a:t>
            </a:r>
          </a:p>
          <a:p>
            <a:pPr marL="0" indent="0">
              <a:lnSpc>
                <a:spcPct val="120000"/>
              </a:lnSpc>
              <a:buNone/>
            </a:pPr>
            <a:r>
              <a:rPr lang="en-GB"/>
              <a:t>Accommodations Process </a:t>
            </a:r>
            <a:endParaRPr lang="en-GB" dirty="0"/>
          </a:p>
          <a:p>
            <a:pPr marL="0" indent="0">
              <a:lnSpc>
                <a:spcPct val="120000"/>
              </a:lnSpc>
              <a:buNone/>
            </a:pPr>
            <a:r>
              <a:rPr lang="en-GB" dirty="0"/>
              <a:t>Resources </a:t>
            </a:r>
            <a:r>
              <a:rPr lang="en-GB"/>
              <a:t> </a:t>
            </a:r>
          </a:p>
          <a:p>
            <a:pPr marL="0" indent="0">
              <a:lnSpc>
                <a:spcPct val="120000"/>
              </a:lnSpc>
              <a:buNone/>
            </a:pPr>
            <a:r>
              <a:rPr lang="en-GB"/>
              <a:t>Contact Information </a:t>
            </a:r>
          </a:p>
        </p:txBody>
      </p:sp>
      <p:sp>
        <p:nvSpPr>
          <p:cNvPr id="3" name="Slide Number Placeholder 2">
            <a:extLst>
              <a:ext uri="{FF2B5EF4-FFF2-40B4-BE49-F238E27FC236}">
                <a16:creationId xmlns:a16="http://schemas.microsoft.com/office/drawing/2014/main" id="{D7B3EF61-6BF9-D7E3-46E8-64D5577CC9FC}"/>
              </a:ext>
            </a:extLst>
          </p:cNvPr>
          <p:cNvSpPr>
            <a:spLocks noGrp="1"/>
          </p:cNvSpPr>
          <p:nvPr>
            <p:ph type="sldNum" sz="quarter" idx="12"/>
          </p:nvPr>
        </p:nvSpPr>
        <p:spPr/>
        <p:txBody>
          <a:bodyPr/>
          <a:lstStyle/>
          <a:p>
            <a:fld id="{6DA249DE-E7B9-8841-A321-8F8C238A7672}" type="slidenum">
              <a:rPr lang="en-US" smtClean="0"/>
              <a:pPr/>
              <a:t>2</a:t>
            </a:fld>
            <a:endParaRPr lang="en-US"/>
          </a:p>
        </p:txBody>
      </p:sp>
      <p:sp>
        <p:nvSpPr>
          <p:cNvPr id="4" name="Graphic 94">
            <a:extLst>
              <a:ext uri="{FF2B5EF4-FFF2-40B4-BE49-F238E27FC236}">
                <a16:creationId xmlns:a16="http://schemas.microsoft.com/office/drawing/2014/main" id="{D44C7C13-FC50-B19B-32B8-D9DBCE0476CA}"/>
              </a:ext>
            </a:extLst>
          </p:cNvPr>
          <p:cNvSpPr/>
          <p:nvPr/>
        </p:nvSpPr>
        <p:spPr>
          <a:xfrm>
            <a:off x="925915" y="4403898"/>
            <a:ext cx="361439" cy="258154"/>
          </a:xfrm>
          <a:custGeom>
            <a:avLst/>
            <a:gdLst>
              <a:gd name="connsiteX0" fmla="*/ 737219 w 752976"/>
              <a:gd name="connsiteY0" fmla="*/ 15783 h 537805"/>
              <a:gd name="connsiteX1" fmla="*/ 737219 w 752976"/>
              <a:gd name="connsiteY1" fmla="*/ 91756 h 537805"/>
              <a:gd name="connsiteX2" fmla="*/ 306927 w 752976"/>
              <a:gd name="connsiteY2" fmla="*/ 522047 h 537805"/>
              <a:gd name="connsiteX3" fmla="*/ 230954 w 752976"/>
              <a:gd name="connsiteY3" fmla="*/ 522047 h 537805"/>
              <a:gd name="connsiteX4" fmla="*/ 15758 w 752976"/>
              <a:gd name="connsiteY4" fmla="*/ 306902 h 537805"/>
              <a:gd name="connsiteX5" fmla="*/ 15758 w 752976"/>
              <a:gd name="connsiteY5" fmla="*/ 230929 h 537805"/>
              <a:gd name="connsiteX6" fmla="*/ 91832 w 752976"/>
              <a:gd name="connsiteY6" fmla="*/ 230929 h 537805"/>
              <a:gd name="connsiteX7" fmla="*/ 267428 w 752976"/>
              <a:gd name="connsiteY7" fmla="*/ 407919 h 537805"/>
              <a:gd name="connsiteX8" fmla="*/ 661245 w 752976"/>
              <a:gd name="connsiteY8" fmla="*/ 15783 h 537805"/>
              <a:gd name="connsiteX9" fmla="*/ 737219 w 752976"/>
              <a:gd name="connsiteY9" fmla="*/ 15783 h 537805"/>
              <a:gd name="connsiteX10" fmla="*/ 737219 w 752976"/>
              <a:gd name="connsiteY10" fmla="*/ 15783 h 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76" h="537805">
                <a:moveTo>
                  <a:pt x="737219" y="15783"/>
                </a:moveTo>
                <a:cubicBezTo>
                  <a:pt x="758229" y="36793"/>
                  <a:pt x="758229" y="70746"/>
                  <a:pt x="737219" y="91756"/>
                </a:cubicBezTo>
                <a:lnTo>
                  <a:pt x="306927" y="522047"/>
                </a:lnTo>
                <a:cubicBezTo>
                  <a:pt x="285917" y="543058"/>
                  <a:pt x="251964" y="543058"/>
                  <a:pt x="230954" y="522047"/>
                </a:cubicBezTo>
                <a:lnTo>
                  <a:pt x="15758" y="306902"/>
                </a:lnTo>
                <a:cubicBezTo>
                  <a:pt x="-5253" y="285892"/>
                  <a:pt x="-5253" y="251939"/>
                  <a:pt x="15758" y="230929"/>
                </a:cubicBezTo>
                <a:cubicBezTo>
                  <a:pt x="36768" y="209918"/>
                  <a:pt x="70822" y="209918"/>
                  <a:pt x="91832" y="230929"/>
                </a:cubicBezTo>
                <a:lnTo>
                  <a:pt x="267428" y="407919"/>
                </a:lnTo>
                <a:lnTo>
                  <a:pt x="661245" y="15783"/>
                </a:lnTo>
                <a:cubicBezTo>
                  <a:pt x="682256" y="-5261"/>
                  <a:pt x="716208" y="-5261"/>
                  <a:pt x="737219" y="15783"/>
                </a:cubicBezTo>
                <a:lnTo>
                  <a:pt x="737219" y="15783"/>
                </a:lnTo>
                <a:close/>
              </a:path>
            </a:pathLst>
          </a:custGeom>
          <a:solidFill>
            <a:schemeClr val="accent1"/>
          </a:solidFill>
          <a:ln w="1680" cap="flat">
            <a:noFill/>
            <a:prstDash val="solid"/>
            <a:miter/>
          </a:ln>
        </p:spPr>
        <p:txBody>
          <a:bodyPr rtlCol="0" anchor="ctr"/>
          <a:lstStyle/>
          <a:p>
            <a:endParaRPr lang="en-GB"/>
          </a:p>
        </p:txBody>
      </p:sp>
      <p:sp>
        <p:nvSpPr>
          <p:cNvPr id="2" name="Graphic 94">
            <a:extLst>
              <a:ext uri="{FF2B5EF4-FFF2-40B4-BE49-F238E27FC236}">
                <a16:creationId xmlns:a16="http://schemas.microsoft.com/office/drawing/2014/main" id="{1AD3A942-8BA3-E55D-0B7D-F6FA9A876898}"/>
              </a:ext>
            </a:extLst>
          </p:cNvPr>
          <p:cNvSpPr/>
          <p:nvPr/>
        </p:nvSpPr>
        <p:spPr>
          <a:xfrm>
            <a:off x="928424" y="1834696"/>
            <a:ext cx="361439" cy="258154"/>
          </a:xfrm>
          <a:custGeom>
            <a:avLst/>
            <a:gdLst>
              <a:gd name="connsiteX0" fmla="*/ 737219 w 752976"/>
              <a:gd name="connsiteY0" fmla="*/ 15783 h 537805"/>
              <a:gd name="connsiteX1" fmla="*/ 737219 w 752976"/>
              <a:gd name="connsiteY1" fmla="*/ 91756 h 537805"/>
              <a:gd name="connsiteX2" fmla="*/ 306927 w 752976"/>
              <a:gd name="connsiteY2" fmla="*/ 522047 h 537805"/>
              <a:gd name="connsiteX3" fmla="*/ 230954 w 752976"/>
              <a:gd name="connsiteY3" fmla="*/ 522047 h 537805"/>
              <a:gd name="connsiteX4" fmla="*/ 15758 w 752976"/>
              <a:gd name="connsiteY4" fmla="*/ 306902 h 537805"/>
              <a:gd name="connsiteX5" fmla="*/ 15758 w 752976"/>
              <a:gd name="connsiteY5" fmla="*/ 230929 h 537805"/>
              <a:gd name="connsiteX6" fmla="*/ 91832 w 752976"/>
              <a:gd name="connsiteY6" fmla="*/ 230929 h 537805"/>
              <a:gd name="connsiteX7" fmla="*/ 267428 w 752976"/>
              <a:gd name="connsiteY7" fmla="*/ 407919 h 537805"/>
              <a:gd name="connsiteX8" fmla="*/ 661245 w 752976"/>
              <a:gd name="connsiteY8" fmla="*/ 15783 h 537805"/>
              <a:gd name="connsiteX9" fmla="*/ 737219 w 752976"/>
              <a:gd name="connsiteY9" fmla="*/ 15783 h 537805"/>
              <a:gd name="connsiteX10" fmla="*/ 737219 w 752976"/>
              <a:gd name="connsiteY10" fmla="*/ 15783 h 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76" h="537805">
                <a:moveTo>
                  <a:pt x="737219" y="15783"/>
                </a:moveTo>
                <a:cubicBezTo>
                  <a:pt x="758229" y="36793"/>
                  <a:pt x="758229" y="70746"/>
                  <a:pt x="737219" y="91756"/>
                </a:cubicBezTo>
                <a:lnTo>
                  <a:pt x="306927" y="522047"/>
                </a:lnTo>
                <a:cubicBezTo>
                  <a:pt x="285917" y="543058"/>
                  <a:pt x="251964" y="543058"/>
                  <a:pt x="230954" y="522047"/>
                </a:cubicBezTo>
                <a:lnTo>
                  <a:pt x="15758" y="306902"/>
                </a:lnTo>
                <a:cubicBezTo>
                  <a:pt x="-5253" y="285892"/>
                  <a:pt x="-5253" y="251939"/>
                  <a:pt x="15758" y="230929"/>
                </a:cubicBezTo>
                <a:cubicBezTo>
                  <a:pt x="36768" y="209918"/>
                  <a:pt x="70822" y="209918"/>
                  <a:pt x="91832" y="230929"/>
                </a:cubicBezTo>
                <a:lnTo>
                  <a:pt x="267428" y="407919"/>
                </a:lnTo>
                <a:lnTo>
                  <a:pt x="661245" y="15783"/>
                </a:lnTo>
                <a:cubicBezTo>
                  <a:pt x="682256" y="-5261"/>
                  <a:pt x="716208" y="-5261"/>
                  <a:pt x="737219" y="15783"/>
                </a:cubicBezTo>
                <a:lnTo>
                  <a:pt x="737219" y="15783"/>
                </a:lnTo>
                <a:close/>
              </a:path>
            </a:pathLst>
          </a:custGeom>
          <a:solidFill>
            <a:schemeClr val="accent1"/>
          </a:solidFill>
          <a:ln w="1680" cap="flat">
            <a:noFill/>
            <a:prstDash val="solid"/>
            <a:miter/>
          </a:ln>
        </p:spPr>
        <p:txBody>
          <a:bodyPr rtlCol="0" anchor="ctr"/>
          <a:lstStyle/>
          <a:p>
            <a:endParaRPr lang="en-GB"/>
          </a:p>
        </p:txBody>
      </p:sp>
      <p:sp>
        <p:nvSpPr>
          <p:cNvPr id="5" name="Graphic 94">
            <a:extLst>
              <a:ext uri="{FF2B5EF4-FFF2-40B4-BE49-F238E27FC236}">
                <a16:creationId xmlns:a16="http://schemas.microsoft.com/office/drawing/2014/main" id="{07FBEB21-6400-3E54-EB4A-9FB2C560FDB1}"/>
              </a:ext>
            </a:extLst>
          </p:cNvPr>
          <p:cNvSpPr/>
          <p:nvPr/>
        </p:nvSpPr>
        <p:spPr>
          <a:xfrm>
            <a:off x="928424" y="5013345"/>
            <a:ext cx="361439" cy="258154"/>
          </a:xfrm>
          <a:custGeom>
            <a:avLst/>
            <a:gdLst>
              <a:gd name="connsiteX0" fmla="*/ 737219 w 752976"/>
              <a:gd name="connsiteY0" fmla="*/ 15783 h 537805"/>
              <a:gd name="connsiteX1" fmla="*/ 737219 w 752976"/>
              <a:gd name="connsiteY1" fmla="*/ 91756 h 537805"/>
              <a:gd name="connsiteX2" fmla="*/ 306927 w 752976"/>
              <a:gd name="connsiteY2" fmla="*/ 522047 h 537805"/>
              <a:gd name="connsiteX3" fmla="*/ 230954 w 752976"/>
              <a:gd name="connsiteY3" fmla="*/ 522047 h 537805"/>
              <a:gd name="connsiteX4" fmla="*/ 15758 w 752976"/>
              <a:gd name="connsiteY4" fmla="*/ 306902 h 537805"/>
              <a:gd name="connsiteX5" fmla="*/ 15758 w 752976"/>
              <a:gd name="connsiteY5" fmla="*/ 230929 h 537805"/>
              <a:gd name="connsiteX6" fmla="*/ 91832 w 752976"/>
              <a:gd name="connsiteY6" fmla="*/ 230929 h 537805"/>
              <a:gd name="connsiteX7" fmla="*/ 267428 w 752976"/>
              <a:gd name="connsiteY7" fmla="*/ 407919 h 537805"/>
              <a:gd name="connsiteX8" fmla="*/ 661245 w 752976"/>
              <a:gd name="connsiteY8" fmla="*/ 15783 h 537805"/>
              <a:gd name="connsiteX9" fmla="*/ 737219 w 752976"/>
              <a:gd name="connsiteY9" fmla="*/ 15783 h 537805"/>
              <a:gd name="connsiteX10" fmla="*/ 737219 w 752976"/>
              <a:gd name="connsiteY10" fmla="*/ 15783 h 5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76" h="537805">
                <a:moveTo>
                  <a:pt x="737219" y="15783"/>
                </a:moveTo>
                <a:cubicBezTo>
                  <a:pt x="758229" y="36793"/>
                  <a:pt x="758229" y="70746"/>
                  <a:pt x="737219" y="91756"/>
                </a:cubicBezTo>
                <a:lnTo>
                  <a:pt x="306927" y="522047"/>
                </a:lnTo>
                <a:cubicBezTo>
                  <a:pt x="285917" y="543058"/>
                  <a:pt x="251964" y="543058"/>
                  <a:pt x="230954" y="522047"/>
                </a:cubicBezTo>
                <a:lnTo>
                  <a:pt x="15758" y="306902"/>
                </a:lnTo>
                <a:cubicBezTo>
                  <a:pt x="-5253" y="285892"/>
                  <a:pt x="-5253" y="251939"/>
                  <a:pt x="15758" y="230929"/>
                </a:cubicBezTo>
                <a:cubicBezTo>
                  <a:pt x="36768" y="209918"/>
                  <a:pt x="70822" y="209918"/>
                  <a:pt x="91832" y="230929"/>
                </a:cubicBezTo>
                <a:lnTo>
                  <a:pt x="267428" y="407919"/>
                </a:lnTo>
                <a:lnTo>
                  <a:pt x="661245" y="15783"/>
                </a:lnTo>
                <a:cubicBezTo>
                  <a:pt x="682256" y="-5261"/>
                  <a:pt x="716208" y="-5261"/>
                  <a:pt x="737219" y="15783"/>
                </a:cubicBezTo>
                <a:lnTo>
                  <a:pt x="737219" y="15783"/>
                </a:lnTo>
                <a:close/>
              </a:path>
            </a:pathLst>
          </a:custGeom>
          <a:solidFill>
            <a:schemeClr val="accent1"/>
          </a:solidFill>
          <a:ln w="1680" cap="flat">
            <a:noFill/>
            <a:prstDash val="solid"/>
            <a:miter/>
          </a:ln>
        </p:spPr>
        <p:txBody>
          <a:bodyPr rtlCol="0" anchor="ctr"/>
          <a:lstStyle/>
          <a:p>
            <a:endParaRPr lang="en-GB" dirty="0"/>
          </a:p>
        </p:txBody>
      </p:sp>
    </p:spTree>
    <p:extLst>
      <p:ext uri="{BB962C8B-B14F-4D97-AF65-F5344CB8AC3E}">
        <p14:creationId xmlns:p14="http://schemas.microsoft.com/office/powerpoint/2010/main" val="3362534350"/>
      </p:ext>
    </p:extLst>
  </p:cSld>
  <p:clrMapOvr>
    <a:masterClrMapping/>
  </p:clrMapOvr>
  <mc:AlternateContent xmlns:mc="http://schemas.openxmlformats.org/markup-compatibility/2006" xmlns:p14="http://schemas.microsoft.com/office/powerpoint/2010/main">
    <mc:Choice Requires="p14">
      <p:transition spd="slow" p14:dur="2000" advTm="34773"/>
    </mc:Choice>
    <mc:Fallback xmlns="">
      <p:transition spd="slow" advTm="347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98B21D6-52E8-5435-650E-9AD15DD036F2}"/>
              </a:ext>
            </a:extLst>
          </p:cNvPr>
          <p:cNvSpPr/>
          <p:nvPr/>
        </p:nvSpPr>
        <p:spPr>
          <a:xfrm>
            <a:off x="6750423" y="3869898"/>
            <a:ext cx="3664324" cy="84510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0" rtlCol="0" anchor="ctr"/>
          <a:lstStyle/>
          <a:p>
            <a:r>
              <a:rPr lang="en-US" sz="2800" b="1">
                <a:solidFill>
                  <a:schemeClr val="accent1"/>
                </a:solidFill>
              </a:rPr>
              <a:t>HiSETexam</a:t>
            </a:r>
          </a:p>
        </p:txBody>
      </p:sp>
      <p:grpSp>
        <p:nvGrpSpPr>
          <p:cNvPr id="30" name="Group 29">
            <a:extLst>
              <a:ext uri="{FF2B5EF4-FFF2-40B4-BE49-F238E27FC236}">
                <a16:creationId xmlns:a16="http://schemas.microsoft.com/office/drawing/2014/main" id="{04CD0AF3-3C28-1A21-3AF9-9798BA844347}"/>
              </a:ext>
            </a:extLst>
          </p:cNvPr>
          <p:cNvGrpSpPr/>
          <p:nvPr/>
        </p:nvGrpSpPr>
        <p:grpSpPr>
          <a:xfrm>
            <a:off x="7194151" y="3986192"/>
            <a:ext cx="601200" cy="601200"/>
            <a:chOff x="5505450" y="2838450"/>
            <a:chExt cx="1182052" cy="1182052"/>
          </a:xfrm>
        </p:grpSpPr>
        <p:sp>
          <p:nvSpPr>
            <p:cNvPr id="28" name="Freeform: Shape 27">
              <a:extLst>
                <a:ext uri="{FF2B5EF4-FFF2-40B4-BE49-F238E27FC236}">
                  <a16:creationId xmlns:a16="http://schemas.microsoft.com/office/drawing/2014/main" id="{DD71DD53-355B-5A55-277F-9020CEBA1682}"/>
                </a:ext>
              </a:extLst>
            </p:cNvPr>
            <p:cNvSpPr/>
            <p:nvPr/>
          </p:nvSpPr>
          <p:spPr>
            <a:xfrm>
              <a:off x="5878353" y="3174301"/>
              <a:ext cx="435864" cy="512159"/>
            </a:xfrm>
            <a:custGeom>
              <a:avLst/>
              <a:gdLst>
                <a:gd name="connsiteX0" fmla="*/ 223647 w 435864"/>
                <a:gd name="connsiteY0" fmla="*/ 208598 h 512159"/>
                <a:gd name="connsiteX1" fmla="*/ 77819 w 435864"/>
                <a:gd name="connsiteY1" fmla="*/ 0 h 512159"/>
                <a:gd name="connsiteX2" fmla="*/ 0 w 435864"/>
                <a:gd name="connsiteY2" fmla="*/ 0 h 512159"/>
                <a:gd name="connsiteX3" fmla="*/ 180689 w 435864"/>
                <a:gd name="connsiteY3" fmla="*/ 258413 h 512159"/>
                <a:gd name="connsiteX4" fmla="*/ 203359 w 435864"/>
                <a:gd name="connsiteY4" fmla="*/ 290894 h 512159"/>
                <a:gd name="connsiteX5" fmla="*/ 203359 w 435864"/>
                <a:gd name="connsiteY5" fmla="*/ 290894 h 512159"/>
                <a:gd name="connsiteX6" fmla="*/ 358140 w 435864"/>
                <a:gd name="connsiteY6" fmla="*/ 512159 h 512159"/>
                <a:gd name="connsiteX7" fmla="*/ 435864 w 435864"/>
                <a:gd name="connsiteY7" fmla="*/ 512159 h 512159"/>
                <a:gd name="connsiteX8" fmla="*/ 246317 w 435864"/>
                <a:gd name="connsiteY8" fmla="*/ 241078 h 512159"/>
                <a:gd name="connsiteX9" fmla="*/ 223647 w 435864"/>
                <a:gd name="connsiteY9" fmla="*/ 208598 h 51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864" h="512159">
                  <a:moveTo>
                    <a:pt x="223647" y="208598"/>
                  </a:moveTo>
                  <a:lnTo>
                    <a:pt x="77819" y="0"/>
                  </a:lnTo>
                  <a:lnTo>
                    <a:pt x="0" y="0"/>
                  </a:lnTo>
                  <a:lnTo>
                    <a:pt x="180689" y="258413"/>
                  </a:lnTo>
                  <a:lnTo>
                    <a:pt x="203359" y="290894"/>
                  </a:lnTo>
                  <a:lnTo>
                    <a:pt x="203359" y="290894"/>
                  </a:lnTo>
                  <a:lnTo>
                    <a:pt x="358140" y="512159"/>
                  </a:lnTo>
                  <a:lnTo>
                    <a:pt x="435864" y="512159"/>
                  </a:lnTo>
                  <a:lnTo>
                    <a:pt x="246317" y="241078"/>
                  </a:lnTo>
                  <a:lnTo>
                    <a:pt x="223647" y="208598"/>
                  </a:lnTo>
                  <a:close/>
                </a:path>
              </a:pathLst>
            </a:custGeom>
            <a:solidFill>
              <a:srgbClr val="DD8128"/>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61D5E74-8B03-1AC0-721F-B57633D93F25}"/>
                </a:ext>
              </a:extLst>
            </p:cNvPr>
            <p:cNvSpPr/>
            <p:nvPr/>
          </p:nvSpPr>
          <p:spPr>
            <a:xfrm>
              <a:off x="5505450" y="2838450"/>
              <a:ext cx="1182052" cy="1182052"/>
            </a:xfrm>
            <a:custGeom>
              <a:avLst/>
              <a:gdLst>
                <a:gd name="connsiteX0" fmla="*/ 591026 w 1182052"/>
                <a:gd name="connsiteY0" fmla="*/ 0 h 1182052"/>
                <a:gd name="connsiteX1" fmla="*/ 591026 w 1182052"/>
                <a:gd name="connsiteY1" fmla="*/ 0 h 1182052"/>
                <a:gd name="connsiteX2" fmla="*/ 0 w 1182052"/>
                <a:gd name="connsiteY2" fmla="*/ 591026 h 1182052"/>
                <a:gd name="connsiteX3" fmla="*/ 0 w 1182052"/>
                <a:gd name="connsiteY3" fmla="*/ 591026 h 1182052"/>
                <a:gd name="connsiteX4" fmla="*/ 591026 w 1182052"/>
                <a:gd name="connsiteY4" fmla="*/ 1182053 h 1182052"/>
                <a:gd name="connsiteX5" fmla="*/ 591026 w 1182052"/>
                <a:gd name="connsiteY5" fmla="*/ 1182053 h 1182052"/>
                <a:gd name="connsiteX6" fmla="*/ 1182053 w 1182052"/>
                <a:gd name="connsiteY6" fmla="*/ 591026 h 1182052"/>
                <a:gd name="connsiteX7" fmla="*/ 1182053 w 1182052"/>
                <a:gd name="connsiteY7" fmla="*/ 591026 h 1182052"/>
                <a:gd name="connsiteX8" fmla="*/ 591026 w 1182052"/>
                <a:gd name="connsiteY8" fmla="*/ 0 h 1182052"/>
                <a:gd name="connsiteX9" fmla="*/ 707136 w 1182052"/>
                <a:gd name="connsiteY9" fmla="*/ 884492 h 1182052"/>
                <a:gd name="connsiteX10" fmla="*/ 550545 w 1182052"/>
                <a:gd name="connsiteY10" fmla="*/ 656654 h 1182052"/>
                <a:gd name="connsiteX11" fmla="*/ 354521 w 1182052"/>
                <a:gd name="connsiteY11" fmla="*/ 884492 h 1182052"/>
                <a:gd name="connsiteX12" fmla="*/ 303848 w 1182052"/>
                <a:gd name="connsiteY12" fmla="*/ 884492 h 1182052"/>
                <a:gd name="connsiteX13" fmla="*/ 527971 w 1182052"/>
                <a:gd name="connsiteY13" fmla="*/ 623983 h 1182052"/>
                <a:gd name="connsiteX14" fmla="*/ 303943 w 1182052"/>
                <a:gd name="connsiteY14" fmla="*/ 297656 h 1182052"/>
                <a:gd name="connsiteX15" fmla="*/ 474917 w 1182052"/>
                <a:gd name="connsiteY15" fmla="*/ 297656 h 1182052"/>
                <a:gd name="connsiteX16" fmla="*/ 623126 w 1182052"/>
                <a:gd name="connsiteY16" fmla="*/ 513398 h 1182052"/>
                <a:gd name="connsiteX17" fmla="*/ 808673 w 1182052"/>
                <a:gd name="connsiteY17" fmla="*/ 297656 h 1182052"/>
                <a:gd name="connsiteX18" fmla="*/ 859346 w 1182052"/>
                <a:gd name="connsiteY18" fmla="*/ 297656 h 1182052"/>
                <a:gd name="connsiteX19" fmla="*/ 645605 w 1182052"/>
                <a:gd name="connsiteY19" fmla="*/ 546068 h 1182052"/>
                <a:gd name="connsiteX20" fmla="*/ 645605 w 1182052"/>
                <a:gd name="connsiteY20" fmla="*/ 546068 h 1182052"/>
                <a:gd name="connsiteX21" fmla="*/ 878110 w 1182052"/>
                <a:gd name="connsiteY21" fmla="*/ 884396 h 1182052"/>
                <a:gd name="connsiteX22" fmla="*/ 707136 w 1182052"/>
                <a:gd name="connsiteY22" fmla="*/ 884396 h 118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52" h="1182052">
                  <a:moveTo>
                    <a:pt x="591026" y="0"/>
                  </a:moveTo>
                  <a:lnTo>
                    <a:pt x="591026" y="0"/>
                  </a:lnTo>
                  <a:cubicBezTo>
                    <a:pt x="264605" y="0"/>
                    <a:pt x="0" y="264605"/>
                    <a:pt x="0" y="591026"/>
                  </a:cubicBezTo>
                  <a:lnTo>
                    <a:pt x="0" y="591026"/>
                  </a:lnTo>
                  <a:cubicBezTo>
                    <a:pt x="0" y="917448"/>
                    <a:pt x="264605" y="1182053"/>
                    <a:pt x="591026" y="1182053"/>
                  </a:cubicBezTo>
                  <a:lnTo>
                    <a:pt x="591026" y="1182053"/>
                  </a:lnTo>
                  <a:cubicBezTo>
                    <a:pt x="917448" y="1182053"/>
                    <a:pt x="1182053" y="917448"/>
                    <a:pt x="1182053" y="591026"/>
                  </a:cubicBezTo>
                  <a:lnTo>
                    <a:pt x="1182053" y="591026"/>
                  </a:lnTo>
                  <a:cubicBezTo>
                    <a:pt x="1182148" y="264605"/>
                    <a:pt x="917543" y="0"/>
                    <a:pt x="591026" y="0"/>
                  </a:cubicBezTo>
                  <a:close/>
                  <a:moveTo>
                    <a:pt x="707136" y="884492"/>
                  </a:moveTo>
                  <a:lnTo>
                    <a:pt x="550545" y="656654"/>
                  </a:lnTo>
                  <a:lnTo>
                    <a:pt x="354521" y="884492"/>
                  </a:lnTo>
                  <a:lnTo>
                    <a:pt x="303848" y="884492"/>
                  </a:lnTo>
                  <a:lnTo>
                    <a:pt x="527971" y="623983"/>
                  </a:lnTo>
                  <a:lnTo>
                    <a:pt x="303943" y="297656"/>
                  </a:lnTo>
                  <a:lnTo>
                    <a:pt x="474917" y="297656"/>
                  </a:lnTo>
                  <a:lnTo>
                    <a:pt x="623126" y="513398"/>
                  </a:lnTo>
                  <a:lnTo>
                    <a:pt x="808673" y="297656"/>
                  </a:lnTo>
                  <a:lnTo>
                    <a:pt x="859346" y="297656"/>
                  </a:lnTo>
                  <a:lnTo>
                    <a:pt x="645605" y="546068"/>
                  </a:lnTo>
                  <a:lnTo>
                    <a:pt x="645605" y="546068"/>
                  </a:lnTo>
                  <a:lnTo>
                    <a:pt x="878110" y="884396"/>
                  </a:lnTo>
                  <a:lnTo>
                    <a:pt x="707136" y="884396"/>
                  </a:lnTo>
                  <a:close/>
                </a:path>
              </a:pathLst>
            </a:custGeom>
            <a:solidFill>
              <a:srgbClr val="DD8128"/>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EDFAD4E-41C9-A124-36D1-AD56AC824B40}"/>
              </a:ext>
            </a:extLst>
          </p:cNvPr>
          <p:cNvSpPr>
            <a:spLocks noGrp="1"/>
          </p:cNvSpPr>
          <p:nvPr>
            <p:ph type="title"/>
          </p:nvPr>
        </p:nvSpPr>
        <p:spPr>
          <a:xfrm>
            <a:off x="1054865" y="579250"/>
            <a:ext cx="4795544" cy="845109"/>
          </a:xfrm>
        </p:spPr>
        <p:txBody>
          <a:bodyPr/>
          <a:lstStyle/>
          <a:p>
            <a:r>
              <a:rPr lang="en-US" sz="6000"/>
              <a:t>Social Media</a:t>
            </a:r>
          </a:p>
        </p:txBody>
      </p:sp>
      <p:sp>
        <p:nvSpPr>
          <p:cNvPr id="3" name="Text Placeholder 2">
            <a:extLst>
              <a:ext uri="{FF2B5EF4-FFF2-40B4-BE49-F238E27FC236}">
                <a16:creationId xmlns:a16="http://schemas.microsoft.com/office/drawing/2014/main" id="{DB0E2AE7-E206-0F04-9685-FFAD77D48BE5}"/>
              </a:ext>
            </a:extLst>
          </p:cNvPr>
          <p:cNvSpPr>
            <a:spLocks noGrp="1"/>
          </p:cNvSpPr>
          <p:nvPr>
            <p:ph type="body" sz="quarter" idx="10"/>
          </p:nvPr>
        </p:nvSpPr>
        <p:spPr>
          <a:xfrm>
            <a:off x="744278" y="2271520"/>
            <a:ext cx="5433237" cy="3584676"/>
          </a:xfrm>
        </p:spPr>
        <p:txBody>
          <a:bodyPr/>
          <a:lstStyle/>
          <a:p>
            <a:r>
              <a:rPr lang="en-GB"/>
              <a:t>We help promote adult education programs, HSE graduates, and HSE events through our social media.</a:t>
            </a:r>
          </a:p>
        </p:txBody>
      </p:sp>
      <p:sp>
        <p:nvSpPr>
          <p:cNvPr id="4" name="Rectangle: Rounded Corners 3">
            <a:extLst>
              <a:ext uri="{FF2B5EF4-FFF2-40B4-BE49-F238E27FC236}">
                <a16:creationId xmlns:a16="http://schemas.microsoft.com/office/drawing/2014/main" id="{F0AE137B-DDE0-4D34-BDF2-26808E479778}"/>
              </a:ext>
            </a:extLst>
          </p:cNvPr>
          <p:cNvSpPr/>
          <p:nvPr/>
        </p:nvSpPr>
        <p:spPr>
          <a:xfrm>
            <a:off x="6750423" y="1909240"/>
            <a:ext cx="3664324" cy="84510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0" rtlCol="0" anchor="ctr"/>
          <a:lstStyle/>
          <a:p>
            <a:r>
              <a:rPr lang="en-US" sz="2800" b="1">
                <a:solidFill>
                  <a:schemeClr val="accent1"/>
                </a:solidFill>
              </a:rPr>
              <a:t>HiSETexam</a:t>
            </a:r>
          </a:p>
        </p:txBody>
      </p:sp>
      <p:grpSp>
        <p:nvGrpSpPr>
          <p:cNvPr id="11" name="Group 10">
            <a:extLst>
              <a:ext uri="{FF2B5EF4-FFF2-40B4-BE49-F238E27FC236}">
                <a16:creationId xmlns:a16="http://schemas.microsoft.com/office/drawing/2014/main" id="{E8C41853-EBEA-3E44-B827-2D14DFD71BBE}"/>
              </a:ext>
            </a:extLst>
          </p:cNvPr>
          <p:cNvGrpSpPr/>
          <p:nvPr/>
        </p:nvGrpSpPr>
        <p:grpSpPr>
          <a:xfrm>
            <a:off x="7197201" y="2025534"/>
            <a:ext cx="602036" cy="602036"/>
            <a:chOff x="5576887" y="2909887"/>
            <a:chExt cx="1035748" cy="1035748"/>
          </a:xfrm>
        </p:grpSpPr>
        <p:sp>
          <p:nvSpPr>
            <p:cNvPr id="8" name="Freeform: Shape 7">
              <a:extLst>
                <a:ext uri="{FF2B5EF4-FFF2-40B4-BE49-F238E27FC236}">
                  <a16:creationId xmlns:a16="http://schemas.microsoft.com/office/drawing/2014/main" id="{3BF44348-43C7-7C3E-0E59-18855959A1E6}"/>
                </a:ext>
              </a:extLst>
            </p:cNvPr>
            <p:cNvSpPr/>
            <p:nvPr/>
          </p:nvSpPr>
          <p:spPr>
            <a:xfrm>
              <a:off x="6000082" y="3333082"/>
              <a:ext cx="189356" cy="189356"/>
            </a:xfrm>
            <a:custGeom>
              <a:avLst/>
              <a:gdLst>
                <a:gd name="connsiteX0" fmla="*/ 94678 w 189356"/>
                <a:gd name="connsiteY0" fmla="*/ 0 h 189356"/>
                <a:gd name="connsiteX1" fmla="*/ 0 w 189356"/>
                <a:gd name="connsiteY1" fmla="*/ 94678 h 189356"/>
                <a:gd name="connsiteX2" fmla="*/ 94678 w 189356"/>
                <a:gd name="connsiteY2" fmla="*/ 189357 h 189356"/>
                <a:gd name="connsiteX3" fmla="*/ 189357 w 189356"/>
                <a:gd name="connsiteY3" fmla="*/ 94678 h 189356"/>
                <a:gd name="connsiteX4" fmla="*/ 94678 w 189356"/>
                <a:gd name="connsiteY4" fmla="*/ 0 h 18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56" h="189356">
                  <a:moveTo>
                    <a:pt x="94678" y="0"/>
                  </a:moveTo>
                  <a:cubicBezTo>
                    <a:pt x="42386" y="0"/>
                    <a:pt x="0" y="42386"/>
                    <a:pt x="0" y="94678"/>
                  </a:cubicBezTo>
                  <a:cubicBezTo>
                    <a:pt x="0" y="146971"/>
                    <a:pt x="42386" y="189357"/>
                    <a:pt x="94678" y="189357"/>
                  </a:cubicBezTo>
                  <a:cubicBezTo>
                    <a:pt x="146971" y="189357"/>
                    <a:pt x="189357" y="146971"/>
                    <a:pt x="189357" y="94678"/>
                  </a:cubicBezTo>
                  <a:cubicBezTo>
                    <a:pt x="189357" y="42386"/>
                    <a:pt x="146971" y="0"/>
                    <a:pt x="94678" y="0"/>
                  </a:cubicBezTo>
                  <a:close/>
                </a:path>
              </a:pathLst>
            </a:custGeom>
            <a:solidFill>
              <a:srgbClr val="DD8128"/>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6BEAC73-4ABD-E0A9-EF2F-04143511CE7E}"/>
                </a:ext>
              </a:extLst>
            </p:cNvPr>
            <p:cNvSpPr/>
            <p:nvPr/>
          </p:nvSpPr>
          <p:spPr>
            <a:xfrm>
              <a:off x="5861875" y="3194970"/>
              <a:ext cx="465677" cy="465772"/>
            </a:xfrm>
            <a:custGeom>
              <a:avLst/>
              <a:gdLst>
                <a:gd name="connsiteX0" fmla="*/ 454247 w 465677"/>
                <a:gd name="connsiteY0" fmla="*/ 65342 h 465772"/>
                <a:gd name="connsiteX1" fmla="*/ 433006 w 465677"/>
                <a:gd name="connsiteY1" fmla="*/ 32671 h 465772"/>
                <a:gd name="connsiteX2" fmla="*/ 400336 w 465677"/>
                <a:gd name="connsiteY2" fmla="*/ 11430 h 465772"/>
                <a:gd name="connsiteX3" fmla="*/ 347567 w 465677"/>
                <a:gd name="connsiteY3" fmla="*/ 1619 h 465772"/>
                <a:gd name="connsiteX4" fmla="*/ 232791 w 465677"/>
                <a:gd name="connsiteY4" fmla="*/ 0 h 465772"/>
                <a:gd name="connsiteX5" fmla="*/ 118015 w 465677"/>
                <a:gd name="connsiteY5" fmla="*/ 1619 h 465772"/>
                <a:gd name="connsiteX6" fmla="*/ 65341 w 465677"/>
                <a:gd name="connsiteY6" fmla="*/ 11430 h 465772"/>
                <a:gd name="connsiteX7" fmla="*/ 32671 w 465677"/>
                <a:gd name="connsiteY7" fmla="*/ 32671 h 465772"/>
                <a:gd name="connsiteX8" fmla="*/ 11430 w 465677"/>
                <a:gd name="connsiteY8" fmla="*/ 65342 h 465772"/>
                <a:gd name="connsiteX9" fmla="*/ 1619 w 465677"/>
                <a:gd name="connsiteY9" fmla="*/ 118110 h 465772"/>
                <a:gd name="connsiteX10" fmla="*/ 0 w 465677"/>
                <a:gd name="connsiteY10" fmla="*/ 232886 h 465772"/>
                <a:gd name="connsiteX11" fmla="*/ 1619 w 465677"/>
                <a:gd name="connsiteY11" fmla="*/ 347663 h 465772"/>
                <a:gd name="connsiteX12" fmla="*/ 11430 w 465677"/>
                <a:gd name="connsiteY12" fmla="*/ 400431 h 465772"/>
                <a:gd name="connsiteX13" fmla="*/ 32671 w 465677"/>
                <a:gd name="connsiteY13" fmla="*/ 433102 h 465772"/>
                <a:gd name="connsiteX14" fmla="*/ 65341 w 465677"/>
                <a:gd name="connsiteY14" fmla="*/ 454342 h 465772"/>
                <a:gd name="connsiteX15" fmla="*/ 118015 w 465677"/>
                <a:gd name="connsiteY15" fmla="*/ 464153 h 465772"/>
                <a:gd name="connsiteX16" fmla="*/ 232791 w 465677"/>
                <a:gd name="connsiteY16" fmla="*/ 465773 h 465772"/>
                <a:gd name="connsiteX17" fmla="*/ 347567 w 465677"/>
                <a:gd name="connsiteY17" fmla="*/ 464153 h 465772"/>
                <a:gd name="connsiteX18" fmla="*/ 400336 w 465677"/>
                <a:gd name="connsiteY18" fmla="*/ 454342 h 465772"/>
                <a:gd name="connsiteX19" fmla="*/ 433006 w 465677"/>
                <a:gd name="connsiteY19" fmla="*/ 433102 h 465772"/>
                <a:gd name="connsiteX20" fmla="*/ 454247 w 465677"/>
                <a:gd name="connsiteY20" fmla="*/ 400431 h 465772"/>
                <a:gd name="connsiteX21" fmla="*/ 464058 w 465677"/>
                <a:gd name="connsiteY21" fmla="*/ 347663 h 465772"/>
                <a:gd name="connsiteX22" fmla="*/ 465677 w 465677"/>
                <a:gd name="connsiteY22" fmla="*/ 232886 h 465772"/>
                <a:gd name="connsiteX23" fmla="*/ 464058 w 465677"/>
                <a:gd name="connsiteY23" fmla="*/ 118110 h 465772"/>
                <a:gd name="connsiteX24" fmla="*/ 454247 w 465677"/>
                <a:gd name="connsiteY24" fmla="*/ 65342 h 465772"/>
                <a:gd name="connsiteX25" fmla="*/ 232886 w 465677"/>
                <a:gd name="connsiteY25" fmla="*/ 378619 h 465772"/>
                <a:gd name="connsiteX26" fmla="*/ 87059 w 465677"/>
                <a:gd name="connsiteY26" fmla="*/ 232791 h 465772"/>
                <a:gd name="connsiteX27" fmla="*/ 232886 w 465677"/>
                <a:gd name="connsiteY27" fmla="*/ 86963 h 465772"/>
                <a:gd name="connsiteX28" fmla="*/ 378714 w 465677"/>
                <a:gd name="connsiteY28" fmla="*/ 232791 h 465772"/>
                <a:gd name="connsiteX29" fmla="*/ 232886 w 465677"/>
                <a:gd name="connsiteY29" fmla="*/ 378619 h 465772"/>
                <a:gd name="connsiteX30" fmla="*/ 384429 w 465677"/>
                <a:gd name="connsiteY30" fmla="*/ 115348 h 465772"/>
                <a:gd name="connsiteX31" fmla="*/ 350329 w 465677"/>
                <a:gd name="connsiteY31" fmla="*/ 81248 h 465772"/>
                <a:gd name="connsiteX32" fmla="*/ 384429 w 465677"/>
                <a:gd name="connsiteY32" fmla="*/ 47149 h 465772"/>
                <a:gd name="connsiteX33" fmla="*/ 418529 w 465677"/>
                <a:gd name="connsiteY33" fmla="*/ 81248 h 465772"/>
                <a:gd name="connsiteX34" fmla="*/ 384429 w 465677"/>
                <a:gd name="connsiteY34" fmla="*/ 115348 h 46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5677" h="465772">
                  <a:moveTo>
                    <a:pt x="454247" y="65342"/>
                  </a:moveTo>
                  <a:cubicBezTo>
                    <a:pt x="449104" y="52102"/>
                    <a:pt x="442912" y="42672"/>
                    <a:pt x="433006" y="32671"/>
                  </a:cubicBezTo>
                  <a:cubicBezTo>
                    <a:pt x="423100" y="22765"/>
                    <a:pt x="413575" y="16573"/>
                    <a:pt x="400336" y="11430"/>
                  </a:cubicBezTo>
                  <a:cubicBezTo>
                    <a:pt x="390335" y="7525"/>
                    <a:pt x="375285" y="2953"/>
                    <a:pt x="347567" y="1619"/>
                  </a:cubicBezTo>
                  <a:cubicBezTo>
                    <a:pt x="317659" y="286"/>
                    <a:pt x="308610" y="0"/>
                    <a:pt x="232791" y="0"/>
                  </a:cubicBezTo>
                  <a:cubicBezTo>
                    <a:pt x="156972" y="0"/>
                    <a:pt x="148018" y="286"/>
                    <a:pt x="118015" y="1619"/>
                  </a:cubicBezTo>
                  <a:cubicBezTo>
                    <a:pt x="90297" y="2857"/>
                    <a:pt x="75343" y="7525"/>
                    <a:pt x="65341" y="11430"/>
                  </a:cubicBezTo>
                  <a:cubicBezTo>
                    <a:pt x="52102" y="16573"/>
                    <a:pt x="42672" y="22765"/>
                    <a:pt x="32671" y="32671"/>
                  </a:cubicBezTo>
                  <a:cubicBezTo>
                    <a:pt x="22765" y="42577"/>
                    <a:pt x="16573" y="52102"/>
                    <a:pt x="11430" y="65342"/>
                  </a:cubicBezTo>
                  <a:cubicBezTo>
                    <a:pt x="7525" y="75343"/>
                    <a:pt x="2953" y="90392"/>
                    <a:pt x="1619" y="118110"/>
                  </a:cubicBezTo>
                  <a:cubicBezTo>
                    <a:pt x="286" y="148019"/>
                    <a:pt x="0" y="157067"/>
                    <a:pt x="0" y="232886"/>
                  </a:cubicBezTo>
                  <a:cubicBezTo>
                    <a:pt x="0" y="308705"/>
                    <a:pt x="286" y="317659"/>
                    <a:pt x="1619" y="347663"/>
                  </a:cubicBezTo>
                  <a:cubicBezTo>
                    <a:pt x="2857" y="375380"/>
                    <a:pt x="7525" y="390335"/>
                    <a:pt x="11430" y="400431"/>
                  </a:cubicBezTo>
                  <a:cubicBezTo>
                    <a:pt x="16573" y="413671"/>
                    <a:pt x="22765" y="423100"/>
                    <a:pt x="32671" y="433102"/>
                  </a:cubicBezTo>
                  <a:cubicBezTo>
                    <a:pt x="42577" y="443008"/>
                    <a:pt x="52102" y="449199"/>
                    <a:pt x="65341" y="454342"/>
                  </a:cubicBezTo>
                  <a:cubicBezTo>
                    <a:pt x="75343" y="458248"/>
                    <a:pt x="90392" y="462820"/>
                    <a:pt x="118015" y="464153"/>
                  </a:cubicBezTo>
                  <a:cubicBezTo>
                    <a:pt x="147923" y="465487"/>
                    <a:pt x="156972" y="465773"/>
                    <a:pt x="232791" y="465773"/>
                  </a:cubicBezTo>
                  <a:cubicBezTo>
                    <a:pt x="308610" y="465773"/>
                    <a:pt x="317563" y="465487"/>
                    <a:pt x="347567" y="464153"/>
                  </a:cubicBezTo>
                  <a:cubicBezTo>
                    <a:pt x="375285" y="462915"/>
                    <a:pt x="390239" y="458248"/>
                    <a:pt x="400336" y="454342"/>
                  </a:cubicBezTo>
                  <a:cubicBezTo>
                    <a:pt x="413575" y="449199"/>
                    <a:pt x="423005" y="443008"/>
                    <a:pt x="433006" y="433102"/>
                  </a:cubicBezTo>
                  <a:cubicBezTo>
                    <a:pt x="442912" y="423196"/>
                    <a:pt x="449104" y="413671"/>
                    <a:pt x="454247" y="400431"/>
                  </a:cubicBezTo>
                  <a:cubicBezTo>
                    <a:pt x="458152" y="390430"/>
                    <a:pt x="462725" y="375380"/>
                    <a:pt x="464058" y="347663"/>
                  </a:cubicBezTo>
                  <a:cubicBezTo>
                    <a:pt x="465392" y="317754"/>
                    <a:pt x="465677" y="308705"/>
                    <a:pt x="465677" y="232886"/>
                  </a:cubicBezTo>
                  <a:cubicBezTo>
                    <a:pt x="465677" y="157067"/>
                    <a:pt x="465392" y="148114"/>
                    <a:pt x="464058" y="118110"/>
                  </a:cubicBezTo>
                  <a:cubicBezTo>
                    <a:pt x="462820" y="90392"/>
                    <a:pt x="458152" y="75438"/>
                    <a:pt x="454247" y="65342"/>
                  </a:cubicBezTo>
                  <a:close/>
                  <a:moveTo>
                    <a:pt x="232886" y="378619"/>
                  </a:moveTo>
                  <a:cubicBezTo>
                    <a:pt x="152400" y="378619"/>
                    <a:pt x="87059" y="313373"/>
                    <a:pt x="87059" y="232791"/>
                  </a:cubicBezTo>
                  <a:cubicBezTo>
                    <a:pt x="87059" y="152210"/>
                    <a:pt x="152305" y="86963"/>
                    <a:pt x="232886" y="86963"/>
                  </a:cubicBezTo>
                  <a:cubicBezTo>
                    <a:pt x="313468" y="86963"/>
                    <a:pt x="378714" y="152210"/>
                    <a:pt x="378714" y="232791"/>
                  </a:cubicBezTo>
                  <a:cubicBezTo>
                    <a:pt x="378714" y="313373"/>
                    <a:pt x="313468" y="378619"/>
                    <a:pt x="232886" y="378619"/>
                  </a:cubicBezTo>
                  <a:close/>
                  <a:moveTo>
                    <a:pt x="384429" y="115348"/>
                  </a:moveTo>
                  <a:cubicBezTo>
                    <a:pt x="365570" y="115348"/>
                    <a:pt x="350329" y="100108"/>
                    <a:pt x="350329" y="81248"/>
                  </a:cubicBezTo>
                  <a:cubicBezTo>
                    <a:pt x="350329" y="62389"/>
                    <a:pt x="365570" y="47149"/>
                    <a:pt x="384429" y="47149"/>
                  </a:cubicBezTo>
                  <a:cubicBezTo>
                    <a:pt x="403289" y="47149"/>
                    <a:pt x="418529" y="62389"/>
                    <a:pt x="418529" y="81248"/>
                  </a:cubicBezTo>
                  <a:cubicBezTo>
                    <a:pt x="418529" y="100108"/>
                    <a:pt x="403289" y="115348"/>
                    <a:pt x="384429" y="115348"/>
                  </a:cubicBezTo>
                  <a:close/>
                </a:path>
              </a:pathLst>
            </a:custGeom>
            <a:solidFill>
              <a:srgbClr val="DD8128"/>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C944308-4F3C-ACB7-3C02-AAB693FB9BF9}"/>
                </a:ext>
              </a:extLst>
            </p:cNvPr>
            <p:cNvSpPr/>
            <p:nvPr/>
          </p:nvSpPr>
          <p:spPr>
            <a:xfrm>
              <a:off x="5576887" y="2909887"/>
              <a:ext cx="1035748" cy="1035748"/>
            </a:xfrm>
            <a:custGeom>
              <a:avLst/>
              <a:gdLst>
                <a:gd name="connsiteX0" fmla="*/ 517874 w 1035748"/>
                <a:gd name="connsiteY0" fmla="*/ 0 h 1035748"/>
                <a:gd name="connsiteX1" fmla="*/ 0 w 1035748"/>
                <a:gd name="connsiteY1" fmla="*/ 517874 h 1035748"/>
                <a:gd name="connsiteX2" fmla="*/ 0 w 1035748"/>
                <a:gd name="connsiteY2" fmla="*/ 517874 h 1035748"/>
                <a:gd name="connsiteX3" fmla="*/ 517874 w 1035748"/>
                <a:gd name="connsiteY3" fmla="*/ 1035749 h 1035748"/>
                <a:gd name="connsiteX4" fmla="*/ 1035749 w 1035748"/>
                <a:gd name="connsiteY4" fmla="*/ 517874 h 1035748"/>
                <a:gd name="connsiteX5" fmla="*/ 1035749 w 1035748"/>
                <a:gd name="connsiteY5" fmla="*/ 517874 h 1035748"/>
                <a:gd name="connsiteX6" fmla="*/ 517874 w 1035748"/>
                <a:gd name="connsiteY6" fmla="*/ 0 h 1035748"/>
                <a:gd name="connsiteX7" fmla="*/ 800100 w 1035748"/>
                <a:gd name="connsiteY7" fmla="*/ 634937 h 1035748"/>
                <a:gd name="connsiteX8" fmla="*/ 786860 w 1035748"/>
                <a:gd name="connsiteY8" fmla="*/ 703898 h 1035748"/>
                <a:gd name="connsiteX9" fmla="*/ 754094 w 1035748"/>
                <a:gd name="connsiteY9" fmla="*/ 754190 h 1035748"/>
                <a:gd name="connsiteX10" fmla="*/ 703802 w 1035748"/>
                <a:gd name="connsiteY10" fmla="*/ 786956 h 1035748"/>
                <a:gd name="connsiteX11" fmla="*/ 634841 w 1035748"/>
                <a:gd name="connsiteY11" fmla="*/ 800195 h 1035748"/>
                <a:gd name="connsiteX12" fmla="*/ 517779 w 1035748"/>
                <a:gd name="connsiteY12" fmla="*/ 801910 h 1035748"/>
                <a:gd name="connsiteX13" fmla="*/ 400717 w 1035748"/>
                <a:gd name="connsiteY13" fmla="*/ 800195 h 1035748"/>
                <a:gd name="connsiteX14" fmla="*/ 331756 w 1035748"/>
                <a:gd name="connsiteY14" fmla="*/ 786956 h 1035748"/>
                <a:gd name="connsiteX15" fmla="*/ 281464 w 1035748"/>
                <a:gd name="connsiteY15" fmla="*/ 754190 h 1035748"/>
                <a:gd name="connsiteX16" fmla="*/ 248698 w 1035748"/>
                <a:gd name="connsiteY16" fmla="*/ 703898 h 1035748"/>
                <a:gd name="connsiteX17" fmla="*/ 235458 w 1035748"/>
                <a:gd name="connsiteY17" fmla="*/ 634937 h 1035748"/>
                <a:gd name="connsiteX18" fmla="*/ 233744 w 1035748"/>
                <a:gd name="connsiteY18" fmla="*/ 517874 h 1035748"/>
                <a:gd name="connsiteX19" fmla="*/ 235458 w 1035748"/>
                <a:gd name="connsiteY19" fmla="*/ 400812 h 1035748"/>
                <a:gd name="connsiteX20" fmla="*/ 248698 w 1035748"/>
                <a:gd name="connsiteY20" fmla="*/ 331851 h 1035748"/>
                <a:gd name="connsiteX21" fmla="*/ 281464 w 1035748"/>
                <a:gd name="connsiteY21" fmla="*/ 281559 h 1035748"/>
                <a:gd name="connsiteX22" fmla="*/ 331756 w 1035748"/>
                <a:gd name="connsiteY22" fmla="*/ 248793 h 1035748"/>
                <a:gd name="connsiteX23" fmla="*/ 400717 w 1035748"/>
                <a:gd name="connsiteY23" fmla="*/ 235553 h 1035748"/>
                <a:gd name="connsiteX24" fmla="*/ 517779 w 1035748"/>
                <a:gd name="connsiteY24" fmla="*/ 233839 h 1035748"/>
                <a:gd name="connsiteX25" fmla="*/ 634841 w 1035748"/>
                <a:gd name="connsiteY25" fmla="*/ 235553 h 1035748"/>
                <a:gd name="connsiteX26" fmla="*/ 703802 w 1035748"/>
                <a:gd name="connsiteY26" fmla="*/ 248793 h 1035748"/>
                <a:gd name="connsiteX27" fmla="*/ 754094 w 1035748"/>
                <a:gd name="connsiteY27" fmla="*/ 281559 h 1035748"/>
                <a:gd name="connsiteX28" fmla="*/ 786860 w 1035748"/>
                <a:gd name="connsiteY28" fmla="*/ 331851 h 1035748"/>
                <a:gd name="connsiteX29" fmla="*/ 800100 w 1035748"/>
                <a:gd name="connsiteY29" fmla="*/ 400812 h 1035748"/>
                <a:gd name="connsiteX30" fmla="*/ 801815 w 1035748"/>
                <a:gd name="connsiteY30" fmla="*/ 517874 h 1035748"/>
                <a:gd name="connsiteX31" fmla="*/ 800100 w 1035748"/>
                <a:gd name="connsiteY31" fmla="*/ 634937 h 103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35748" h="1035748">
                  <a:moveTo>
                    <a:pt x="517874" y="0"/>
                  </a:moveTo>
                  <a:cubicBezTo>
                    <a:pt x="231839" y="0"/>
                    <a:pt x="0" y="231839"/>
                    <a:pt x="0" y="517874"/>
                  </a:cubicBezTo>
                  <a:lnTo>
                    <a:pt x="0" y="517874"/>
                  </a:lnTo>
                  <a:cubicBezTo>
                    <a:pt x="0" y="803910"/>
                    <a:pt x="231839" y="1035749"/>
                    <a:pt x="517874" y="1035749"/>
                  </a:cubicBezTo>
                  <a:cubicBezTo>
                    <a:pt x="803910" y="1035749"/>
                    <a:pt x="1035749" y="803910"/>
                    <a:pt x="1035749" y="517874"/>
                  </a:cubicBezTo>
                  <a:lnTo>
                    <a:pt x="1035749" y="517874"/>
                  </a:lnTo>
                  <a:cubicBezTo>
                    <a:pt x="1035653" y="231839"/>
                    <a:pt x="803815" y="0"/>
                    <a:pt x="517874" y="0"/>
                  </a:cubicBezTo>
                  <a:close/>
                  <a:moveTo>
                    <a:pt x="800100" y="634937"/>
                  </a:moveTo>
                  <a:cubicBezTo>
                    <a:pt x="798767" y="665131"/>
                    <a:pt x="793909" y="685800"/>
                    <a:pt x="786860" y="703898"/>
                  </a:cubicBezTo>
                  <a:cubicBezTo>
                    <a:pt x="779621" y="722567"/>
                    <a:pt x="769906" y="738378"/>
                    <a:pt x="754094" y="754190"/>
                  </a:cubicBezTo>
                  <a:cubicBezTo>
                    <a:pt x="738283" y="770001"/>
                    <a:pt x="722471" y="779717"/>
                    <a:pt x="703802" y="786956"/>
                  </a:cubicBezTo>
                  <a:cubicBezTo>
                    <a:pt x="685705" y="794004"/>
                    <a:pt x="665131" y="798767"/>
                    <a:pt x="634841" y="800195"/>
                  </a:cubicBezTo>
                  <a:cubicBezTo>
                    <a:pt x="604552" y="801529"/>
                    <a:pt x="594932" y="801910"/>
                    <a:pt x="517779" y="801910"/>
                  </a:cubicBezTo>
                  <a:cubicBezTo>
                    <a:pt x="440626" y="801910"/>
                    <a:pt x="431006" y="801624"/>
                    <a:pt x="400717" y="800195"/>
                  </a:cubicBezTo>
                  <a:cubicBezTo>
                    <a:pt x="370523" y="798862"/>
                    <a:pt x="349853" y="794004"/>
                    <a:pt x="331756" y="786956"/>
                  </a:cubicBezTo>
                  <a:cubicBezTo>
                    <a:pt x="313087" y="779717"/>
                    <a:pt x="297275" y="770001"/>
                    <a:pt x="281464" y="754190"/>
                  </a:cubicBezTo>
                  <a:cubicBezTo>
                    <a:pt x="265652" y="738378"/>
                    <a:pt x="255937" y="722567"/>
                    <a:pt x="248698" y="703898"/>
                  </a:cubicBezTo>
                  <a:cubicBezTo>
                    <a:pt x="241649" y="685800"/>
                    <a:pt x="236887" y="665226"/>
                    <a:pt x="235458" y="634937"/>
                  </a:cubicBezTo>
                  <a:cubicBezTo>
                    <a:pt x="234029" y="604647"/>
                    <a:pt x="233744" y="595027"/>
                    <a:pt x="233744" y="517874"/>
                  </a:cubicBezTo>
                  <a:cubicBezTo>
                    <a:pt x="233744" y="440722"/>
                    <a:pt x="234029" y="431101"/>
                    <a:pt x="235458" y="400812"/>
                  </a:cubicBezTo>
                  <a:cubicBezTo>
                    <a:pt x="236792" y="370618"/>
                    <a:pt x="241649" y="349949"/>
                    <a:pt x="248698" y="331851"/>
                  </a:cubicBezTo>
                  <a:cubicBezTo>
                    <a:pt x="255937" y="313182"/>
                    <a:pt x="265652" y="297371"/>
                    <a:pt x="281464" y="281559"/>
                  </a:cubicBezTo>
                  <a:cubicBezTo>
                    <a:pt x="297275" y="265748"/>
                    <a:pt x="313087" y="256032"/>
                    <a:pt x="331756" y="248793"/>
                  </a:cubicBezTo>
                  <a:cubicBezTo>
                    <a:pt x="349853" y="241744"/>
                    <a:pt x="370427" y="236982"/>
                    <a:pt x="400717" y="235553"/>
                  </a:cubicBezTo>
                  <a:cubicBezTo>
                    <a:pt x="431006" y="234220"/>
                    <a:pt x="440626" y="233839"/>
                    <a:pt x="517779" y="233839"/>
                  </a:cubicBezTo>
                  <a:cubicBezTo>
                    <a:pt x="594932" y="233839"/>
                    <a:pt x="604552" y="234125"/>
                    <a:pt x="634841" y="235553"/>
                  </a:cubicBezTo>
                  <a:cubicBezTo>
                    <a:pt x="665036" y="236887"/>
                    <a:pt x="685705" y="241744"/>
                    <a:pt x="703802" y="248793"/>
                  </a:cubicBezTo>
                  <a:cubicBezTo>
                    <a:pt x="722471" y="256032"/>
                    <a:pt x="738283" y="265748"/>
                    <a:pt x="754094" y="281559"/>
                  </a:cubicBezTo>
                  <a:cubicBezTo>
                    <a:pt x="769906" y="297371"/>
                    <a:pt x="779621" y="313182"/>
                    <a:pt x="786860" y="331851"/>
                  </a:cubicBezTo>
                  <a:cubicBezTo>
                    <a:pt x="793909" y="349949"/>
                    <a:pt x="798671" y="370523"/>
                    <a:pt x="800100" y="400812"/>
                  </a:cubicBezTo>
                  <a:cubicBezTo>
                    <a:pt x="801434" y="431101"/>
                    <a:pt x="801815" y="440722"/>
                    <a:pt x="801815" y="517874"/>
                  </a:cubicBezTo>
                  <a:cubicBezTo>
                    <a:pt x="801815" y="595027"/>
                    <a:pt x="801529" y="604647"/>
                    <a:pt x="800100" y="634937"/>
                  </a:cubicBezTo>
                  <a:close/>
                </a:path>
              </a:pathLst>
            </a:custGeom>
            <a:solidFill>
              <a:srgbClr val="DD8128"/>
            </a:solidFill>
            <a:ln w="0" cap="flat">
              <a:noFill/>
              <a:prstDash val="solid"/>
              <a:miter/>
            </a:ln>
          </p:spPr>
          <p:txBody>
            <a:bodyPr rtlCol="0" anchor="ctr"/>
            <a:lstStyle/>
            <a:p>
              <a:endParaRPr lang="en-US"/>
            </a:p>
          </p:txBody>
        </p:sp>
      </p:grpSp>
      <p:sp>
        <p:nvSpPr>
          <p:cNvPr id="12" name="Rectangle: Rounded Corners 11">
            <a:extLst>
              <a:ext uri="{FF2B5EF4-FFF2-40B4-BE49-F238E27FC236}">
                <a16:creationId xmlns:a16="http://schemas.microsoft.com/office/drawing/2014/main" id="{35274961-C99E-C2E6-FC4A-C7649ED0A4CB}"/>
              </a:ext>
            </a:extLst>
          </p:cNvPr>
          <p:cNvSpPr/>
          <p:nvPr/>
        </p:nvSpPr>
        <p:spPr>
          <a:xfrm>
            <a:off x="6750423" y="2870643"/>
            <a:ext cx="3664324" cy="84510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0" rtlCol="0" anchor="ctr"/>
          <a:lstStyle/>
          <a:p>
            <a:r>
              <a:rPr lang="en-US" sz="2800" b="1">
                <a:solidFill>
                  <a:schemeClr val="accent1"/>
                </a:solidFill>
              </a:rPr>
              <a:t>HiSET</a:t>
            </a:r>
          </a:p>
        </p:txBody>
      </p:sp>
      <p:sp>
        <p:nvSpPr>
          <p:cNvPr id="24" name="Graphic 22">
            <a:extLst>
              <a:ext uri="{FF2B5EF4-FFF2-40B4-BE49-F238E27FC236}">
                <a16:creationId xmlns:a16="http://schemas.microsoft.com/office/drawing/2014/main" id="{21C160DF-98B5-C24E-A81C-B7B92A19BA1C}"/>
              </a:ext>
            </a:extLst>
          </p:cNvPr>
          <p:cNvSpPr/>
          <p:nvPr/>
        </p:nvSpPr>
        <p:spPr>
          <a:xfrm>
            <a:off x="7197201" y="2986937"/>
            <a:ext cx="602036" cy="602036"/>
          </a:xfrm>
          <a:custGeom>
            <a:avLst/>
            <a:gdLst>
              <a:gd name="connsiteX0" fmla="*/ 517874 w 1035748"/>
              <a:gd name="connsiteY0" fmla="*/ 0 h 1035748"/>
              <a:gd name="connsiteX1" fmla="*/ 517874 w 1035748"/>
              <a:gd name="connsiteY1" fmla="*/ 0 h 1035748"/>
              <a:gd name="connsiteX2" fmla="*/ 0 w 1035748"/>
              <a:gd name="connsiteY2" fmla="*/ 517874 h 1035748"/>
              <a:gd name="connsiteX3" fmla="*/ 0 w 1035748"/>
              <a:gd name="connsiteY3" fmla="*/ 517874 h 1035748"/>
              <a:gd name="connsiteX4" fmla="*/ 517874 w 1035748"/>
              <a:gd name="connsiteY4" fmla="*/ 1035749 h 1035748"/>
              <a:gd name="connsiteX5" fmla="*/ 517874 w 1035748"/>
              <a:gd name="connsiteY5" fmla="*/ 1035749 h 1035748"/>
              <a:gd name="connsiteX6" fmla="*/ 1035749 w 1035748"/>
              <a:gd name="connsiteY6" fmla="*/ 517874 h 1035748"/>
              <a:gd name="connsiteX7" fmla="*/ 1035749 w 1035748"/>
              <a:gd name="connsiteY7" fmla="*/ 517874 h 1035748"/>
              <a:gd name="connsiteX8" fmla="*/ 517874 w 1035748"/>
              <a:gd name="connsiteY8" fmla="*/ 0 h 1035748"/>
              <a:gd name="connsiteX9" fmla="*/ 662369 w 1035748"/>
              <a:gd name="connsiteY9" fmla="*/ 314516 h 1035748"/>
              <a:gd name="connsiteX10" fmla="*/ 594170 w 1035748"/>
              <a:gd name="connsiteY10" fmla="*/ 314516 h 1035748"/>
              <a:gd name="connsiteX11" fmla="*/ 565023 w 1035748"/>
              <a:gd name="connsiteY11" fmla="*/ 349282 h 1035748"/>
              <a:gd name="connsiteX12" fmla="*/ 565023 w 1035748"/>
              <a:gd name="connsiteY12" fmla="*/ 409480 h 1035748"/>
              <a:gd name="connsiteX13" fmla="*/ 662369 w 1035748"/>
              <a:gd name="connsiteY13" fmla="*/ 409480 h 1035748"/>
              <a:gd name="connsiteX14" fmla="*/ 653034 w 1035748"/>
              <a:gd name="connsiteY14" fmla="*/ 515207 h 1035748"/>
              <a:gd name="connsiteX15" fmla="*/ 565118 w 1035748"/>
              <a:gd name="connsiteY15" fmla="*/ 515207 h 1035748"/>
              <a:gd name="connsiteX16" fmla="*/ 565118 w 1035748"/>
              <a:gd name="connsiteY16" fmla="*/ 830866 h 1035748"/>
              <a:gd name="connsiteX17" fmla="*/ 439103 w 1035748"/>
              <a:gd name="connsiteY17" fmla="*/ 830866 h 1035748"/>
              <a:gd name="connsiteX18" fmla="*/ 439103 w 1035748"/>
              <a:gd name="connsiteY18" fmla="*/ 516541 h 1035748"/>
              <a:gd name="connsiteX19" fmla="*/ 373571 w 1035748"/>
              <a:gd name="connsiteY19" fmla="*/ 516541 h 1035748"/>
              <a:gd name="connsiteX20" fmla="*/ 373571 w 1035748"/>
              <a:gd name="connsiteY20" fmla="*/ 409480 h 1035748"/>
              <a:gd name="connsiteX21" fmla="*/ 439103 w 1035748"/>
              <a:gd name="connsiteY21" fmla="*/ 409480 h 1035748"/>
              <a:gd name="connsiteX22" fmla="*/ 439103 w 1035748"/>
              <a:gd name="connsiteY22" fmla="*/ 325184 h 1035748"/>
              <a:gd name="connsiteX23" fmla="*/ 575215 w 1035748"/>
              <a:gd name="connsiteY23" fmla="*/ 204788 h 1035748"/>
              <a:gd name="connsiteX24" fmla="*/ 662464 w 1035748"/>
              <a:gd name="connsiteY24" fmla="*/ 204788 h 1035748"/>
              <a:gd name="connsiteX25" fmla="*/ 662464 w 1035748"/>
              <a:gd name="connsiteY25" fmla="*/ 314516 h 103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5748" h="1035748">
                <a:moveTo>
                  <a:pt x="517874" y="0"/>
                </a:moveTo>
                <a:lnTo>
                  <a:pt x="517874" y="0"/>
                </a:lnTo>
                <a:cubicBezTo>
                  <a:pt x="231839" y="0"/>
                  <a:pt x="0" y="231839"/>
                  <a:pt x="0" y="517874"/>
                </a:cubicBezTo>
                <a:lnTo>
                  <a:pt x="0" y="517874"/>
                </a:lnTo>
                <a:cubicBezTo>
                  <a:pt x="0" y="803910"/>
                  <a:pt x="231839" y="1035749"/>
                  <a:pt x="517874" y="1035749"/>
                </a:cubicBezTo>
                <a:lnTo>
                  <a:pt x="517874" y="1035749"/>
                </a:lnTo>
                <a:cubicBezTo>
                  <a:pt x="803910" y="1035749"/>
                  <a:pt x="1035749" y="803910"/>
                  <a:pt x="1035749" y="517874"/>
                </a:cubicBezTo>
                <a:lnTo>
                  <a:pt x="1035749" y="517874"/>
                </a:lnTo>
                <a:cubicBezTo>
                  <a:pt x="1035653" y="231839"/>
                  <a:pt x="803815" y="0"/>
                  <a:pt x="517874" y="0"/>
                </a:cubicBezTo>
                <a:close/>
                <a:moveTo>
                  <a:pt x="662369" y="314516"/>
                </a:moveTo>
                <a:lnTo>
                  <a:pt x="594170" y="314516"/>
                </a:lnTo>
                <a:cubicBezTo>
                  <a:pt x="570071" y="314516"/>
                  <a:pt x="565023" y="324326"/>
                  <a:pt x="565023" y="349282"/>
                </a:cubicBezTo>
                <a:lnTo>
                  <a:pt x="565023" y="409480"/>
                </a:lnTo>
                <a:lnTo>
                  <a:pt x="662369" y="409480"/>
                </a:lnTo>
                <a:lnTo>
                  <a:pt x="653034" y="515207"/>
                </a:lnTo>
                <a:lnTo>
                  <a:pt x="565118" y="515207"/>
                </a:lnTo>
                <a:lnTo>
                  <a:pt x="565118" y="830866"/>
                </a:lnTo>
                <a:lnTo>
                  <a:pt x="439103" y="830866"/>
                </a:lnTo>
                <a:lnTo>
                  <a:pt x="439103" y="516541"/>
                </a:lnTo>
                <a:lnTo>
                  <a:pt x="373571" y="516541"/>
                </a:lnTo>
                <a:lnTo>
                  <a:pt x="373571" y="409480"/>
                </a:lnTo>
                <a:lnTo>
                  <a:pt x="439103" y="409480"/>
                </a:lnTo>
                <a:lnTo>
                  <a:pt x="439103" y="325184"/>
                </a:lnTo>
                <a:cubicBezTo>
                  <a:pt x="439103" y="246126"/>
                  <a:pt x="481394" y="204788"/>
                  <a:pt x="575215" y="204788"/>
                </a:cubicBezTo>
                <a:lnTo>
                  <a:pt x="662464" y="204788"/>
                </a:lnTo>
                <a:lnTo>
                  <a:pt x="662464" y="314516"/>
                </a:lnTo>
                <a:close/>
              </a:path>
            </a:pathLst>
          </a:custGeom>
          <a:solidFill>
            <a:schemeClr val="accent1"/>
          </a:solidFill>
          <a:ln w="0" cap="flat">
            <a:noFill/>
            <a:prstDash val="solid"/>
            <a:miter/>
          </a:ln>
        </p:spPr>
        <p:txBody>
          <a:bodyPr rtlCol="0" anchor="ctr"/>
          <a:lstStyle/>
          <a:p>
            <a:endParaRPr lang="en-US"/>
          </a:p>
        </p:txBody>
      </p:sp>
      <p:sp>
        <p:nvSpPr>
          <p:cNvPr id="32" name="Slide Number Placeholder 31">
            <a:extLst>
              <a:ext uri="{FF2B5EF4-FFF2-40B4-BE49-F238E27FC236}">
                <a16:creationId xmlns:a16="http://schemas.microsoft.com/office/drawing/2014/main" id="{FBEC2A5A-7887-F2F8-F78F-CB4B2A643C65}"/>
              </a:ext>
            </a:extLst>
          </p:cNvPr>
          <p:cNvSpPr>
            <a:spLocks noGrp="1"/>
          </p:cNvSpPr>
          <p:nvPr>
            <p:ph type="sldNum" sz="quarter" idx="12"/>
          </p:nvPr>
        </p:nvSpPr>
        <p:spPr/>
        <p:txBody>
          <a:bodyPr/>
          <a:lstStyle/>
          <a:p>
            <a:fld id="{6DA249DE-E7B9-8841-A321-8F8C238A7672}" type="slidenum">
              <a:rPr lang="en-US" smtClean="0"/>
              <a:pPr/>
              <a:t>20</a:t>
            </a:fld>
            <a:endParaRPr lang="en-US"/>
          </a:p>
        </p:txBody>
      </p:sp>
    </p:spTree>
    <p:extLst>
      <p:ext uri="{BB962C8B-B14F-4D97-AF65-F5344CB8AC3E}">
        <p14:creationId xmlns:p14="http://schemas.microsoft.com/office/powerpoint/2010/main" val="3124126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D69DC1-2AAD-4C39-BC7C-4C8684208377}"/>
              </a:ext>
            </a:extLst>
          </p:cNvPr>
          <p:cNvSpPr>
            <a:spLocks noGrp="1"/>
          </p:cNvSpPr>
          <p:nvPr>
            <p:ph type="title"/>
          </p:nvPr>
        </p:nvSpPr>
        <p:spPr>
          <a:xfrm>
            <a:off x="1082352" y="1383304"/>
            <a:ext cx="9834464" cy="2034720"/>
          </a:xfrm>
        </p:spPr>
        <p:txBody>
          <a:bodyPr wrap="none">
            <a:noAutofit/>
          </a:bodyPr>
          <a:lstStyle/>
          <a:p>
            <a:pPr algn="ctr"/>
            <a:r>
              <a:rPr lang="en-GB" sz="6600" b="1">
                <a:latin typeface="Myriad Pro" panose="020B0503030403020204" pitchFamily="34" charset="0"/>
              </a:rPr>
              <a:t>Thank you!</a:t>
            </a:r>
            <a:endParaRPr lang="en-GB" sz="4800">
              <a:solidFill>
                <a:schemeClr val="accent2"/>
              </a:solidFill>
              <a:latin typeface="Myriad Pro" panose="020B0503030403020204" pitchFamily="34" charset="0"/>
            </a:endParaRPr>
          </a:p>
        </p:txBody>
      </p:sp>
      <p:grpSp>
        <p:nvGrpSpPr>
          <p:cNvPr id="2" name="Group 1">
            <a:extLst>
              <a:ext uri="{FF2B5EF4-FFF2-40B4-BE49-F238E27FC236}">
                <a16:creationId xmlns:a16="http://schemas.microsoft.com/office/drawing/2014/main" id="{467A86C1-B715-61C1-262B-A717E279935A}"/>
              </a:ext>
            </a:extLst>
          </p:cNvPr>
          <p:cNvGrpSpPr/>
          <p:nvPr/>
        </p:nvGrpSpPr>
        <p:grpSpPr>
          <a:xfrm>
            <a:off x="3609753" y="5117731"/>
            <a:ext cx="4972493" cy="713930"/>
            <a:chOff x="3661144" y="4591045"/>
            <a:chExt cx="4972493" cy="713930"/>
          </a:xfrm>
        </p:grpSpPr>
        <p:sp>
          <p:nvSpPr>
            <p:cNvPr id="5" name="Rectangle 4">
              <a:extLst>
                <a:ext uri="{FF2B5EF4-FFF2-40B4-BE49-F238E27FC236}">
                  <a16:creationId xmlns:a16="http://schemas.microsoft.com/office/drawing/2014/main" id="{EB33DF85-C20F-A566-4144-1E7FA66451A1}"/>
                </a:ext>
              </a:extLst>
            </p:cNvPr>
            <p:cNvSpPr/>
            <p:nvPr/>
          </p:nvSpPr>
          <p:spPr>
            <a:xfrm>
              <a:off x="6585097" y="4591045"/>
              <a:ext cx="2048540" cy="713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a:solidFill>
                    <a:schemeClr val="bg1"/>
                  </a:solidFill>
                  <a:latin typeface="Myriad Pro" panose="020B0503030403020204" pitchFamily="34" charset="0"/>
                </a:rPr>
                <a:t>hiset.org</a:t>
              </a:r>
            </a:p>
          </p:txBody>
        </p:sp>
        <p:sp>
          <p:nvSpPr>
            <p:cNvPr id="7" name="Content Placeholder 4">
              <a:extLst>
                <a:ext uri="{FF2B5EF4-FFF2-40B4-BE49-F238E27FC236}">
                  <a16:creationId xmlns:a16="http://schemas.microsoft.com/office/drawing/2014/main" id="{F7CEA76D-B72D-0478-FEAE-CFD31186023D}"/>
                </a:ext>
              </a:extLst>
            </p:cNvPr>
            <p:cNvSpPr txBox="1">
              <a:spLocks/>
            </p:cNvSpPr>
            <p:nvPr/>
          </p:nvSpPr>
          <p:spPr>
            <a:xfrm>
              <a:off x="3661144" y="4700466"/>
              <a:ext cx="2828260" cy="60450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solidFill>
                    <a:schemeClr val="accent6"/>
                  </a:solidFill>
                  <a:latin typeface="Myriad Pro" panose="020B0503030403020204" pitchFamily="34" charset="0"/>
                </a:rPr>
                <a:t>Learn more at</a:t>
              </a:r>
              <a:endParaRPr lang="en-GB" sz="3600">
                <a:solidFill>
                  <a:schemeClr val="accent1"/>
                </a:solidFill>
                <a:latin typeface="Myriad Pro" panose="020B0503030403020204" pitchFamily="34" charset="0"/>
              </a:endParaRPr>
            </a:p>
          </p:txBody>
        </p:sp>
      </p:grpSp>
      <p:sp>
        <p:nvSpPr>
          <p:cNvPr id="3" name="TextBox 2">
            <a:extLst>
              <a:ext uri="{FF2B5EF4-FFF2-40B4-BE49-F238E27FC236}">
                <a16:creationId xmlns:a16="http://schemas.microsoft.com/office/drawing/2014/main" id="{FAECA9A1-1B31-AEB5-CA3E-76BA54560CED}"/>
              </a:ext>
            </a:extLst>
          </p:cNvPr>
          <p:cNvSpPr txBox="1"/>
          <p:nvPr/>
        </p:nvSpPr>
        <p:spPr>
          <a:xfrm>
            <a:off x="2581497" y="4201271"/>
            <a:ext cx="60007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t>Stephanie Bauer</a:t>
            </a:r>
            <a:endParaRPr lang="en-US" b="1"/>
          </a:p>
          <a:p>
            <a:pPr algn="r"/>
            <a:r>
              <a:rPr lang="en-US" b="1"/>
              <a:t>HiSET </a:t>
            </a:r>
            <a:r>
              <a:rPr lang="en-US" b="1" dirty="0"/>
              <a:t>Client</a:t>
            </a:r>
            <a:r>
              <a:rPr lang="en-US" b="1"/>
              <a:t> Manager</a:t>
            </a:r>
          </a:p>
        </p:txBody>
      </p:sp>
      <p:pic>
        <p:nvPicPr>
          <p:cNvPr id="1026" name="Picture 2">
            <a:extLst>
              <a:ext uri="{FF2B5EF4-FFF2-40B4-BE49-F238E27FC236}">
                <a16:creationId xmlns:a16="http://schemas.microsoft.com/office/drawing/2014/main" id="{83222389-C201-EF84-91A7-2130EA73A207}"/>
              </a:ext>
            </a:extLst>
          </p:cNvPr>
          <p:cNvPicPr>
            <a:picLocks noChangeAspect="1" noChangeArrowheads="1"/>
          </p:cNvPicPr>
          <p:nvPr/>
        </p:nvPicPr>
        <p:blipFill>
          <a:blip r:embed="rId3"/>
          <a:srcRect/>
          <a:stretch/>
        </p:blipFill>
        <p:spPr bwMode="auto">
          <a:xfrm>
            <a:off x="9227004" y="1752551"/>
            <a:ext cx="1689812" cy="20216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BF4C6D-24A8-043D-D187-CC975DF3CE24}"/>
              </a:ext>
            </a:extLst>
          </p:cNvPr>
          <p:cNvSpPr txBox="1"/>
          <p:nvPr/>
        </p:nvSpPr>
        <p:spPr>
          <a:xfrm>
            <a:off x="2581496" y="2446021"/>
            <a:ext cx="60007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t>Rebecca Reed</a:t>
            </a:r>
          </a:p>
          <a:p>
            <a:pPr algn="r"/>
            <a:r>
              <a:rPr lang="en-US" b="1" dirty="0"/>
              <a:t>HiSET Program Manager</a:t>
            </a:r>
          </a:p>
        </p:txBody>
      </p:sp>
      <p:pic>
        <p:nvPicPr>
          <p:cNvPr id="1028" name="Picture 4" descr="A person wearing glasses and a scarf&#10;&#10;Description automatically generated">
            <a:extLst>
              <a:ext uri="{FF2B5EF4-FFF2-40B4-BE49-F238E27FC236}">
                <a16:creationId xmlns:a16="http://schemas.microsoft.com/office/drawing/2014/main" id="{EF159E1A-BCAD-23C5-FBCC-7A6651E98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752" y="3929328"/>
            <a:ext cx="1767678" cy="18365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952741"/>
      </p:ext>
    </p:extLst>
  </p:cSld>
  <p:clrMapOvr>
    <a:masterClrMapping/>
  </p:clrMapOvr>
  <mc:AlternateContent xmlns:mc="http://schemas.openxmlformats.org/markup-compatibility/2006" xmlns:p14="http://schemas.microsoft.com/office/powerpoint/2010/main">
    <mc:Choice Requires="p14">
      <p:transition spd="slow" p14:dur="2000" advTm="15762"/>
    </mc:Choice>
    <mc:Fallback xmlns="">
      <p:transition spd="slow" advTm="1576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3C1BD4-D4AB-A060-2D37-7EC315AA3607}"/>
              </a:ext>
            </a:extLst>
          </p:cNvPr>
          <p:cNvSpPr>
            <a:spLocks noGrp="1"/>
          </p:cNvSpPr>
          <p:nvPr>
            <p:ph type="sldNum" sz="quarter" idx="12"/>
          </p:nvPr>
        </p:nvSpPr>
        <p:spPr/>
        <p:txBody>
          <a:bodyPr/>
          <a:lstStyle/>
          <a:p>
            <a:fld id="{6DA249DE-E7B9-8841-A321-8F8C238A7672}" type="slidenum">
              <a:rPr lang="en-US" smtClean="0"/>
              <a:pPr/>
              <a:t>22</a:t>
            </a:fld>
            <a:endParaRPr lang="en-US" dirty="0"/>
          </a:p>
        </p:txBody>
      </p:sp>
      <p:sp>
        <p:nvSpPr>
          <p:cNvPr id="4" name="Footer Placeholder 3">
            <a:extLst>
              <a:ext uri="{FF2B5EF4-FFF2-40B4-BE49-F238E27FC236}">
                <a16:creationId xmlns:a16="http://schemas.microsoft.com/office/drawing/2014/main" id="{2FED2FFD-3C47-B2B0-7BC0-29C1CB4C64AA}"/>
              </a:ext>
            </a:extLst>
          </p:cNvPr>
          <p:cNvSpPr>
            <a:spLocks noGrp="1"/>
          </p:cNvSpPr>
          <p:nvPr>
            <p:ph type="ftr" sz="quarter" idx="3"/>
          </p:nvPr>
        </p:nvSpPr>
        <p:spPr/>
        <p:txBody>
          <a:bodyPr/>
          <a:lstStyle/>
          <a:p>
            <a:pPr marL="357188" indent="-357188">
              <a:tabLst>
                <a:tab pos="442913" algn="l"/>
              </a:tabLst>
            </a:pPr>
            <a:r>
              <a:rPr lang="en-GB" dirty="0"/>
              <a:t>Presentation Title  |  Public, Restricted, or Confidential</a:t>
            </a:r>
            <a:endParaRPr lang="en-US" dirty="0"/>
          </a:p>
        </p:txBody>
      </p:sp>
      <p:pic>
        <p:nvPicPr>
          <p:cNvPr id="6" name="AEFL Week Video (1)">
            <a:hlinkClick r:id="" action="ppaction://media"/>
            <a:extLst>
              <a:ext uri="{FF2B5EF4-FFF2-40B4-BE49-F238E27FC236}">
                <a16:creationId xmlns:a16="http://schemas.microsoft.com/office/drawing/2014/main" id="{596590A5-0FC2-06D6-2996-8E3B11F66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9300" y="820738"/>
            <a:ext cx="9709150" cy="5486400"/>
          </a:xfrm>
          <a:prstGeom prst="rect">
            <a:avLst/>
          </a:prstGeom>
        </p:spPr>
      </p:pic>
    </p:spTree>
    <p:extLst>
      <p:ext uri="{BB962C8B-B14F-4D97-AF65-F5344CB8AC3E}">
        <p14:creationId xmlns:p14="http://schemas.microsoft.com/office/powerpoint/2010/main" val="23324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8DB3-981B-896A-5AA3-E903A31963D2}"/>
              </a:ext>
            </a:extLst>
          </p:cNvPr>
          <p:cNvSpPr>
            <a:spLocks noGrp="1"/>
          </p:cNvSpPr>
          <p:nvPr>
            <p:ph type="title"/>
          </p:nvPr>
        </p:nvSpPr>
        <p:spPr>
          <a:xfrm>
            <a:off x="751368" y="365127"/>
            <a:ext cx="9243237" cy="827570"/>
          </a:xfrm>
        </p:spPr>
        <p:txBody>
          <a:bodyPr/>
          <a:lstStyle/>
          <a:p>
            <a:r>
              <a:rPr lang="en-US"/>
              <a:t>HiSET Accommodations</a:t>
            </a:r>
          </a:p>
        </p:txBody>
      </p:sp>
      <p:sp>
        <p:nvSpPr>
          <p:cNvPr id="3" name="Text Placeholder 2">
            <a:extLst>
              <a:ext uri="{FF2B5EF4-FFF2-40B4-BE49-F238E27FC236}">
                <a16:creationId xmlns:a16="http://schemas.microsoft.com/office/drawing/2014/main" id="{52832A1A-F096-1383-1272-E607CAA4B0AE}"/>
              </a:ext>
            </a:extLst>
          </p:cNvPr>
          <p:cNvSpPr>
            <a:spLocks noGrp="1"/>
          </p:cNvSpPr>
          <p:nvPr>
            <p:ph type="body" sz="quarter" idx="10"/>
          </p:nvPr>
        </p:nvSpPr>
        <p:spPr>
          <a:xfrm>
            <a:off x="750888" y="1283835"/>
            <a:ext cx="10381400" cy="3351212"/>
          </a:xfrm>
        </p:spPr>
        <p:txBody>
          <a:bodyPr/>
          <a:lstStyle/>
          <a:p>
            <a:pPr lvl="0"/>
            <a:r>
              <a:rPr lang="en-US" noProof="0"/>
              <a:t>Accommodations are available for test takers with diagnosed disabilities that include, but are not limited to:</a:t>
            </a:r>
          </a:p>
          <a:p>
            <a:pPr marL="457200" lvl="0" indent="-457200">
              <a:buFont typeface="Arial" panose="020B0604020202020204" pitchFamily="34" charset="0"/>
              <a:buChar char="•"/>
            </a:pPr>
            <a:r>
              <a:rPr lang="en-US" sz="2000" noProof="0"/>
              <a:t>Attention deficit/hyperactivity disorder</a:t>
            </a:r>
          </a:p>
          <a:p>
            <a:pPr marL="457200" lvl="0" indent="-457200">
              <a:buFont typeface="Arial" panose="020B0604020202020204" pitchFamily="34" charset="0"/>
              <a:buChar char="•"/>
            </a:pPr>
            <a:r>
              <a:rPr lang="en-US" sz="2000" noProof="0"/>
              <a:t>Psychological or psychiatric disorders</a:t>
            </a:r>
          </a:p>
          <a:p>
            <a:pPr marL="457200" lvl="0" indent="-457200">
              <a:buFont typeface="Arial" panose="020B0604020202020204" pitchFamily="34" charset="0"/>
              <a:buChar char="•"/>
            </a:pPr>
            <a:r>
              <a:rPr lang="en-US" sz="2000" noProof="0"/>
              <a:t>Learning and other cognitive disabilities</a:t>
            </a:r>
          </a:p>
          <a:p>
            <a:pPr marL="457200" lvl="0" indent="-457200">
              <a:buFont typeface="Arial" panose="020B0604020202020204" pitchFamily="34" charset="0"/>
              <a:buChar char="•"/>
            </a:pPr>
            <a:r>
              <a:rPr lang="en-US" sz="2000" noProof="0"/>
              <a:t>Physical disorders/chronic health disabilities</a:t>
            </a:r>
          </a:p>
          <a:p>
            <a:pPr marL="457200" lvl="0" indent="-457200">
              <a:buFont typeface="Arial" panose="020B0604020202020204" pitchFamily="34" charset="0"/>
              <a:buChar char="•"/>
            </a:pPr>
            <a:r>
              <a:rPr lang="en-US" sz="2000" noProof="0"/>
              <a:t>Intellectual disabilities</a:t>
            </a:r>
          </a:p>
          <a:p>
            <a:pPr marL="457200" lvl="0" indent="-457200">
              <a:buFont typeface="Arial" panose="020B0604020202020204" pitchFamily="34" charset="0"/>
              <a:buChar char="•"/>
            </a:pPr>
            <a:r>
              <a:rPr lang="en-US" sz="2000" noProof="0"/>
              <a:t>Hearing and visual impairments</a:t>
            </a:r>
          </a:p>
          <a:p>
            <a:pPr lvl="0"/>
            <a:r>
              <a:rPr lang="en-US" noProof="0">
                <a:hlinkClick r:id="rId3"/>
              </a:rPr>
              <a:t>https://hiset.org/hiset-test-accommodations/</a:t>
            </a:r>
            <a:r>
              <a:rPr lang="en-US" noProof="0"/>
              <a:t> </a:t>
            </a:r>
          </a:p>
        </p:txBody>
      </p:sp>
    </p:spTree>
    <p:extLst>
      <p:ext uri="{BB962C8B-B14F-4D97-AF65-F5344CB8AC3E}">
        <p14:creationId xmlns:p14="http://schemas.microsoft.com/office/powerpoint/2010/main" val="1783917103"/>
      </p:ext>
    </p:extLst>
  </p:cSld>
  <p:clrMapOvr>
    <a:masterClrMapping/>
  </p:clrMapOvr>
  <mc:AlternateContent xmlns:mc="http://schemas.openxmlformats.org/markup-compatibility/2006" xmlns:p14="http://schemas.microsoft.com/office/powerpoint/2010/main">
    <mc:Choice Requires="p14">
      <p:transition spd="slow" p14:dur="2000" advTm="64793"/>
    </mc:Choice>
    <mc:Fallback xmlns="">
      <p:transition spd="slow" advTm="647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8DB3-981B-896A-5AA3-E903A31963D2}"/>
              </a:ext>
            </a:extLst>
          </p:cNvPr>
          <p:cNvSpPr>
            <a:spLocks noGrp="1"/>
          </p:cNvSpPr>
          <p:nvPr>
            <p:ph type="title"/>
          </p:nvPr>
        </p:nvSpPr>
        <p:spPr>
          <a:xfrm>
            <a:off x="419878" y="365127"/>
            <a:ext cx="10338318" cy="827570"/>
          </a:xfrm>
        </p:spPr>
        <p:txBody>
          <a:bodyPr/>
          <a:lstStyle/>
          <a:p>
            <a:r>
              <a:rPr lang="en-US" sz="3200"/>
              <a:t>Some Accommodations Do Not Need Pre-Approval</a:t>
            </a:r>
          </a:p>
        </p:txBody>
      </p:sp>
      <p:sp>
        <p:nvSpPr>
          <p:cNvPr id="3" name="Text Placeholder 2">
            <a:extLst>
              <a:ext uri="{FF2B5EF4-FFF2-40B4-BE49-F238E27FC236}">
                <a16:creationId xmlns:a16="http://schemas.microsoft.com/office/drawing/2014/main" id="{52832A1A-F096-1383-1272-E607CAA4B0AE}"/>
              </a:ext>
            </a:extLst>
          </p:cNvPr>
          <p:cNvSpPr>
            <a:spLocks noGrp="1"/>
          </p:cNvSpPr>
          <p:nvPr>
            <p:ph type="body" sz="quarter" idx="10"/>
          </p:nvPr>
        </p:nvSpPr>
        <p:spPr>
          <a:xfrm>
            <a:off x="724546" y="1203547"/>
            <a:ext cx="10742907" cy="4727868"/>
          </a:xfrm>
        </p:spPr>
        <p:txBody>
          <a:bodyPr lIns="0" tIns="0" rIns="0" bIns="0" anchor="t"/>
          <a:lstStyle/>
          <a:p>
            <a:pPr marL="342900" lvl="0" indent="-342900">
              <a:spcBef>
                <a:spcPts val="600"/>
              </a:spcBef>
              <a:spcAft>
                <a:spcPts val="600"/>
              </a:spcAft>
              <a:buFont typeface="Arial" panose="020B0604020202020204" pitchFamily="34" charset="0"/>
              <a:buChar char="•"/>
            </a:pPr>
            <a:r>
              <a:rPr lang="en-US" sz="1800" noProof="0"/>
              <a:t>Transparent overlays</a:t>
            </a:r>
          </a:p>
          <a:p>
            <a:pPr marL="342900" lvl="0" indent="-342900">
              <a:spcBef>
                <a:spcPts val="600"/>
              </a:spcBef>
              <a:spcAft>
                <a:spcPts val="600"/>
              </a:spcAft>
              <a:buFont typeface="Arial" panose="020B0604020202020204" pitchFamily="34" charset="0"/>
              <a:buChar char="•"/>
            </a:pPr>
            <a:r>
              <a:rPr lang="en-US" sz="1800" noProof="0"/>
              <a:t>Scratch paper (provided by the test center and collected by test center staff at end of testing session)</a:t>
            </a:r>
          </a:p>
          <a:p>
            <a:pPr marL="342900" indent="-342900">
              <a:spcBef>
                <a:spcPts val="600"/>
              </a:spcBef>
              <a:spcAft>
                <a:spcPts val="600"/>
              </a:spcAft>
              <a:buFont typeface="Arial" panose="020B0604020202020204" pitchFamily="34" charset="0"/>
              <a:buChar char="•"/>
            </a:pPr>
            <a:r>
              <a:rPr lang="en-US" sz="1800" noProof="0">
                <a:latin typeface="Myriad Pro"/>
              </a:rPr>
              <a:t>Earplugs (not attached to any electronic device</a:t>
            </a:r>
            <a:r>
              <a:rPr lang="en-US" sz="1800">
                <a:latin typeface="Myriad Pro"/>
              </a:rPr>
              <a:t>)* </a:t>
            </a:r>
            <a:endParaRPr lang="en-US" sz="1800" noProof="0"/>
          </a:p>
          <a:p>
            <a:pPr marL="342900" lvl="0" indent="-342900">
              <a:spcBef>
                <a:spcPts val="600"/>
              </a:spcBef>
              <a:spcAft>
                <a:spcPts val="600"/>
              </a:spcAft>
              <a:buFont typeface="Arial" panose="020B0604020202020204" pitchFamily="34" charset="0"/>
              <a:buChar char="•"/>
            </a:pPr>
            <a:r>
              <a:rPr lang="en-US" sz="1800" noProof="0"/>
              <a:t>Plain, unmarked straightedge to assist with keeping place while reading</a:t>
            </a:r>
          </a:p>
          <a:p>
            <a:pPr marL="342900" lvl="0" indent="-342900">
              <a:spcBef>
                <a:spcPts val="600"/>
              </a:spcBef>
              <a:spcAft>
                <a:spcPts val="600"/>
              </a:spcAft>
              <a:buFont typeface="Arial" panose="020B0604020202020204" pitchFamily="34" charset="0"/>
              <a:buChar char="•"/>
            </a:pPr>
            <a:r>
              <a:rPr lang="en-US" sz="1800" noProof="0">
                <a:latin typeface="Myriad Pro"/>
              </a:rPr>
              <a:t>Handheld non-electronic magnifying device (without memory or camera</a:t>
            </a:r>
            <a:r>
              <a:rPr lang="en-US" sz="1800">
                <a:latin typeface="Myriad Pro"/>
              </a:rPr>
              <a:t>)*</a:t>
            </a:r>
            <a:endParaRPr lang="en-US" sz="1800" noProof="0"/>
          </a:p>
          <a:p>
            <a:pPr marL="342900" lvl="0" indent="-342900">
              <a:spcBef>
                <a:spcPts val="600"/>
              </a:spcBef>
              <a:spcAft>
                <a:spcPts val="600"/>
              </a:spcAft>
              <a:buFont typeface="Arial" panose="020B0604020202020204" pitchFamily="34" charset="0"/>
              <a:buChar char="•"/>
            </a:pPr>
            <a:r>
              <a:rPr lang="en-US" sz="1800" noProof="0"/>
              <a:t>Seat cushion/back pillow, or footstool (item will be inspected before and after testing)</a:t>
            </a:r>
          </a:p>
          <a:p>
            <a:pPr marL="342900" lvl="0" indent="-342900">
              <a:spcBef>
                <a:spcPts val="600"/>
              </a:spcBef>
              <a:spcAft>
                <a:spcPts val="600"/>
              </a:spcAft>
              <a:buFont typeface="Arial" panose="020B0604020202020204" pitchFamily="34" charset="0"/>
              <a:buChar char="•"/>
            </a:pPr>
            <a:r>
              <a:rPr lang="en-US" sz="1800" noProof="0">
                <a:latin typeface="Myriad Pro"/>
              </a:rPr>
              <a:t>Prescription medication (</a:t>
            </a:r>
            <a:r>
              <a:rPr lang="en-US" sz="1800">
                <a:latin typeface="Myriad Pro"/>
              </a:rPr>
              <a:t>p</a:t>
            </a:r>
            <a:r>
              <a:rPr lang="en-US" sz="1800" noProof="0">
                <a:latin typeface="Myriad Pro"/>
              </a:rPr>
              <a:t>packaging will be inspected by test center staff; see website for more info)</a:t>
            </a:r>
          </a:p>
          <a:p>
            <a:pPr marL="342900" lvl="0" indent="-342900">
              <a:spcBef>
                <a:spcPts val="600"/>
              </a:spcBef>
              <a:spcAft>
                <a:spcPts val="600"/>
              </a:spcAft>
              <a:buFont typeface="Arial" panose="020B0604020202020204" pitchFamily="34" charset="0"/>
              <a:buChar char="•"/>
            </a:pPr>
            <a:r>
              <a:rPr lang="en-US" sz="1800" noProof="0">
                <a:latin typeface="Myriad Pro"/>
              </a:rPr>
              <a:t>Service animals</a:t>
            </a:r>
            <a:r>
              <a:rPr lang="en-US" sz="1800">
                <a:latin typeface="Myriad Pro"/>
              </a:rPr>
              <a:t>*</a:t>
            </a:r>
            <a:endParaRPr lang="en-US" sz="1800" noProof="0"/>
          </a:p>
          <a:p>
            <a:pPr marL="342900" lvl="0" indent="-342900">
              <a:spcBef>
                <a:spcPts val="600"/>
              </a:spcBef>
              <a:spcAft>
                <a:spcPts val="600"/>
              </a:spcAft>
              <a:buFont typeface="Arial" panose="020B0604020202020204" pitchFamily="34" charset="0"/>
              <a:buChar char="•"/>
            </a:pPr>
            <a:r>
              <a:rPr lang="en-US" sz="1800" noProof="0">
                <a:latin typeface="Myriad Pro"/>
              </a:rPr>
              <a:t>Medical devices (e.g., asthma inhaler, hearing aid, pacemaker, insulin pump on vibrate or silent, oxygen tank, TENS stimulator</a:t>
            </a:r>
            <a:r>
              <a:rPr lang="en-US" sz="1800">
                <a:latin typeface="Myriad Pro"/>
              </a:rPr>
              <a:t>)*</a:t>
            </a:r>
            <a:endParaRPr lang="en-US" sz="1800" noProof="0"/>
          </a:p>
          <a:p>
            <a:pPr marL="342900" lvl="0" indent="-342900">
              <a:spcBef>
                <a:spcPts val="600"/>
              </a:spcBef>
              <a:spcAft>
                <a:spcPts val="600"/>
              </a:spcAft>
              <a:buFont typeface="Arial" panose="020B0604020202020204" pitchFamily="34" charset="0"/>
              <a:buChar char="•"/>
            </a:pPr>
            <a:r>
              <a:rPr lang="en-US" sz="1800" noProof="0"/>
              <a:t>Highlighter or black felt pen for essays and scratch work only</a:t>
            </a:r>
          </a:p>
        </p:txBody>
      </p:sp>
    </p:spTree>
    <p:extLst>
      <p:ext uri="{BB962C8B-B14F-4D97-AF65-F5344CB8AC3E}">
        <p14:creationId xmlns:p14="http://schemas.microsoft.com/office/powerpoint/2010/main" val="571620108"/>
      </p:ext>
    </p:extLst>
  </p:cSld>
  <p:clrMapOvr>
    <a:masterClrMapping/>
  </p:clrMapOvr>
  <mc:AlternateContent xmlns:mc="http://schemas.openxmlformats.org/markup-compatibility/2006" xmlns:p14="http://schemas.microsoft.com/office/powerpoint/2010/main">
    <mc:Choice Requires="p14">
      <p:transition spd="slow" p14:dur="2000" advTm="25421"/>
    </mc:Choice>
    <mc:Fallback xmlns="">
      <p:transition spd="slow" advTm="2542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8DB3-981B-896A-5AA3-E903A31963D2}"/>
              </a:ext>
            </a:extLst>
          </p:cNvPr>
          <p:cNvSpPr>
            <a:spLocks noGrp="1"/>
          </p:cNvSpPr>
          <p:nvPr>
            <p:ph type="title"/>
          </p:nvPr>
        </p:nvSpPr>
        <p:spPr>
          <a:xfrm>
            <a:off x="751368" y="365127"/>
            <a:ext cx="9243237" cy="827570"/>
          </a:xfrm>
        </p:spPr>
        <p:txBody>
          <a:bodyPr/>
          <a:lstStyle/>
          <a:p>
            <a:r>
              <a:rPr lang="en-US"/>
              <a:t>Accommodations Requiring Approval</a:t>
            </a:r>
          </a:p>
        </p:txBody>
      </p:sp>
      <p:sp>
        <p:nvSpPr>
          <p:cNvPr id="3" name="Text Placeholder 2">
            <a:extLst>
              <a:ext uri="{FF2B5EF4-FFF2-40B4-BE49-F238E27FC236}">
                <a16:creationId xmlns:a16="http://schemas.microsoft.com/office/drawing/2014/main" id="{52832A1A-F096-1383-1272-E607CAA4B0AE}"/>
              </a:ext>
            </a:extLst>
          </p:cNvPr>
          <p:cNvSpPr>
            <a:spLocks noGrp="1"/>
          </p:cNvSpPr>
          <p:nvPr>
            <p:ph type="body" sz="quarter" idx="10"/>
          </p:nvPr>
        </p:nvSpPr>
        <p:spPr>
          <a:xfrm>
            <a:off x="750888" y="1192697"/>
            <a:ext cx="10381400" cy="5163803"/>
          </a:xfrm>
        </p:spPr>
        <p:txBody>
          <a:bodyPr lIns="0" tIns="0" rIns="0" bIns="0" anchor="t"/>
          <a:lstStyle/>
          <a:p>
            <a:pPr lvl="0">
              <a:spcBef>
                <a:spcPts val="600"/>
              </a:spcBef>
              <a:spcAft>
                <a:spcPts val="600"/>
              </a:spcAft>
            </a:pPr>
            <a:r>
              <a:rPr lang="en-US" sz="2000" noProof="0"/>
              <a:t>Test takers must request pre-approval for most accommodations before scheduling their test appointments. This list includes some, but not all, of the available accommodations.</a:t>
            </a:r>
          </a:p>
          <a:p>
            <a:pPr marL="342900" lvl="0" indent="-342900">
              <a:spcBef>
                <a:spcPts val="600"/>
              </a:spcBef>
              <a:spcAft>
                <a:spcPts val="600"/>
              </a:spcAft>
              <a:buFont typeface="Arial" panose="020B0604020202020204" pitchFamily="34" charset="0"/>
              <a:buChar char="•"/>
            </a:pPr>
            <a:r>
              <a:rPr lang="en-US" sz="2000" noProof="0">
                <a:latin typeface="Myriad Pro"/>
              </a:rPr>
              <a:t>Extended time</a:t>
            </a:r>
            <a:r>
              <a:rPr lang="en-US" sz="2000">
                <a:latin typeface="Myriad Pro"/>
              </a:rPr>
              <a:t>*</a:t>
            </a:r>
            <a:endParaRPr lang="en-US" sz="2000" noProof="0"/>
          </a:p>
          <a:p>
            <a:pPr marL="342900" lvl="0" indent="-342900">
              <a:spcBef>
                <a:spcPts val="600"/>
              </a:spcBef>
              <a:spcAft>
                <a:spcPts val="600"/>
              </a:spcAft>
              <a:buFont typeface="Arial" panose="020B0604020202020204" pitchFamily="34" charset="0"/>
              <a:buChar char="•"/>
            </a:pPr>
            <a:r>
              <a:rPr lang="en-US" sz="2000" noProof="0">
                <a:latin typeface="Myriad Pro"/>
              </a:rPr>
              <a:t>Separate room</a:t>
            </a:r>
            <a:r>
              <a:rPr lang="en-US" sz="2000">
                <a:latin typeface="Myriad Pro"/>
              </a:rPr>
              <a:t>*</a:t>
            </a:r>
            <a:endParaRPr lang="en-US" sz="2000" noProof="0"/>
          </a:p>
          <a:p>
            <a:pPr marL="342900" lvl="0" indent="-342900">
              <a:spcBef>
                <a:spcPts val="600"/>
              </a:spcBef>
              <a:spcAft>
                <a:spcPts val="600"/>
              </a:spcAft>
              <a:buFont typeface="Arial" panose="020B0604020202020204" pitchFamily="34" charset="0"/>
              <a:buChar char="•"/>
            </a:pPr>
            <a:r>
              <a:rPr lang="en-US" sz="2000" noProof="0"/>
              <a:t>Reader </a:t>
            </a:r>
          </a:p>
          <a:p>
            <a:pPr marL="342900" lvl="0" indent="-342900">
              <a:spcBef>
                <a:spcPts val="600"/>
              </a:spcBef>
              <a:spcAft>
                <a:spcPts val="600"/>
              </a:spcAft>
              <a:buFont typeface="Arial" panose="020B0604020202020204" pitchFamily="34" charset="0"/>
              <a:buChar char="•"/>
            </a:pPr>
            <a:r>
              <a:rPr lang="en-US" sz="2000" noProof="0">
                <a:latin typeface="Myriad Pro"/>
              </a:rPr>
              <a:t>Large print</a:t>
            </a:r>
            <a:r>
              <a:rPr lang="en-US" sz="2000">
                <a:latin typeface="Myriad Pro"/>
              </a:rPr>
              <a:t>*</a:t>
            </a:r>
            <a:endParaRPr lang="en-US" sz="2000" noProof="0"/>
          </a:p>
          <a:p>
            <a:pPr marL="342900" lvl="0" indent="-342900">
              <a:spcBef>
                <a:spcPts val="600"/>
              </a:spcBef>
              <a:spcAft>
                <a:spcPts val="600"/>
              </a:spcAft>
              <a:buFont typeface="Arial" panose="020B0604020202020204" pitchFamily="34" charset="0"/>
              <a:buChar char="•"/>
            </a:pPr>
            <a:r>
              <a:rPr lang="en-US" sz="2000" noProof="0">
                <a:latin typeface="Myriad Pro"/>
              </a:rPr>
              <a:t>Screen magnification</a:t>
            </a:r>
            <a:r>
              <a:rPr lang="en-US" sz="2000">
                <a:latin typeface="Myriad Pro"/>
              </a:rPr>
              <a:t>*</a:t>
            </a:r>
            <a:endParaRPr lang="en-US" sz="2000" noProof="0"/>
          </a:p>
          <a:p>
            <a:pPr marL="342900" lvl="0" indent="-342900">
              <a:spcBef>
                <a:spcPts val="600"/>
              </a:spcBef>
              <a:spcAft>
                <a:spcPts val="600"/>
              </a:spcAft>
              <a:buFont typeface="Arial" panose="020B0604020202020204" pitchFamily="34" charset="0"/>
              <a:buChar char="•"/>
            </a:pPr>
            <a:r>
              <a:rPr lang="en-US" sz="2000" noProof="0"/>
              <a:t>Calculator/talking calculator</a:t>
            </a:r>
          </a:p>
          <a:p>
            <a:pPr marL="342900" lvl="0" indent="-342900">
              <a:spcBef>
                <a:spcPts val="600"/>
              </a:spcBef>
              <a:spcAft>
                <a:spcPts val="600"/>
              </a:spcAft>
              <a:buFont typeface="Arial" panose="020B0604020202020204" pitchFamily="34" charset="0"/>
              <a:buChar char="•"/>
            </a:pPr>
            <a:r>
              <a:rPr lang="en-US" sz="2000" noProof="0"/>
              <a:t>Scribe or keyboard entry aide</a:t>
            </a:r>
          </a:p>
          <a:p>
            <a:pPr marL="342900" lvl="0" indent="-342900">
              <a:spcBef>
                <a:spcPts val="600"/>
              </a:spcBef>
              <a:spcAft>
                <a:spcPts val="600"/>
              </a:spcAft>
              <a:buFont typeface="Arial" panose="020B0604020202020204" pitchFamily="34" charset="0"/>
              <a:buChar char="•"/>
            </a:pPr>
            <a:r>
              <a:rPr lang="en-US" sz="2000" noProof="0">
                <a:latin typeface="Myriad Pro"/>
              </a:rPr>
              <a:t>Additional supervised break time</a:t>
            </a:r>
            <a:r>
              <a:rPr lang="en-US" sz="2000">
                <a:latin typeface="Myriad Pro"/>
              </a:rPr>
              <a:t>*</a:t>
            </a:r>
            <a:endParaRPr lang="en-US" sz="2000" noProof="0"/>
          </a:p>
          <a:p>
            <a:pPr marL="342900" lvl="0" indent="-342900">
              <a:spcBef>
                <a:spcPts val="600"/>
              </a:spcBef>
              <a:spcAft>
                <a:spcPts val="600"/>
              </a:spcAft>
              <a:buFont typeface="Arial" panose="020B0604020202020204" pitchFamily="34" charset="0"/>
              <a:buChar char="•"/>
            </a:pPr>
            <a:r>
              <a:rPr lang="en-US" sz="2000" noProof="0"/>
              <a:t>Sign language-interpreted instructions for test takers who are deaf or hard of hearing</a:t>
            </a:r>
          </a:p>
        </p:txBody>
      </p:sp>
    </p:spTree>
    <p:extLst>
      <p:ext uri="{BB962C8B-B14F-4D97-AF65-F5344CB8AC3E}">
        <p14:creationId xmlns:p14="http://schemas.microsoft.com/office/powerpoint/2010/main" val="3606074703"/>
      </p:ext>
    </p:extLst>
  </p:cSld>
  <p:clrMapOvr>
    <a:masterClrMapping/>
  </p:clrMapOvr>
  <mc:AlternateContent xmlns:mc="http://schemas.openxmlformats.org/markup-compatibility/2006" xmlns:p14="http://schemas.microsoft.com/office/powerpoint/2010/main">
    <mc:Choice Requires="p14">
      <p:transition spd="slow" p14:dur="2000" advTm="58675"/>
    </mc:Choice>
    <mc:Fallback xmlns="">
      <p:transition spd="slow" advTm="586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F77728-D7DE-DB5F-FE94-BFABBB579802}"/>
              </a:ext>
            </a:extLst>
          </p:cNvPr>
          <p:cNvSpPr>
            <a:spLocks noGrp="1"/>
          </p:cNvSpPr>
          <p:nvPr>
            <p:ph type="ctrTitle"/>
          </p:nvPr>
        </p:nvSpPr>
        <p:spPr>
          <a:xfrm>
            <a:off x="1219200" y="2134170"/>
            <a:ext cx="9753600" cy="1391829"/>
          </a:xfrm>
        </p:spPr>
        <p:txBody>
          <a:bodyPr wrap="square" tIns="360000" bIns="360000">
            <a:spAutoFit/>
          </a:bodyPr>
          <a:lstStyle/>
          <a:p>
            <a:r>
              <a:rPr lang="en-GB"/>
              <a:t>The Accommodations Process </a:t>
            </a:r>
          </a:p>
        </p:txBody>
      </p:sp>
    </p:spTree>
    <p:extLst>
      <p:ext uri="{BB962C8B-B14F-4D97-AF65-F5344CB8AC3E}">
        <p14:creationId xmlns:p14="http://schemas.microsoft.com/office/powerpoint/2010/main" val="567427986"/>
      </p:ext>
    </p:extLst>
  </p:cSld>
  <p:clrMapOvr>
    <a:masterClrMapping/>
  </p:clrMapOvr>
  <mc:AlternateContent xmlns:mc="http://schemas.openxmlformats.org/markup-compatibility/2006" xmlns:p14="http://schemas.microsoft.com/office/powerpoint/2010/main">
    <mc:Choice Requires="p14">
      <p:transition spd="slow" p14:dur="2000" advTm="11401"/>
    </mc:Choice>
    <mc:Fallback xmlns="">
      <p:transition spd="slow" advTm="1140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D5BA-7A60-F4A3-B7D3-DA71B1E54801}"/>
              </a:ext>
            </a:extLst>
          </p:cNvPr>
          <p:cNvSpPr>
            <a:spLocks noGrp="1"/>
          </p:cNvSpPr>
          <p:nvPr>
            <p:ph type="title"/>
          </p:nvPr>
        </p:nvSpPr>
        <p:spPr/>
        <p:txBody>
          <a:bodyPr/>
          <a:lstStyle/>
          <a:p>
            <a:r>
              <a:rPr lang="en-US">
                <a:solidFill>
                  <a:srgbClr val="D77E27"/>
                </a:solidFill>
                <a:latin typeface="+mj-lt"/>
              </a:rPr>
              <a:t>HiSET Accommodations Process</a:t>
            </a:r>
          </a:p>
        </p:txBody>
      </p:sp>
      <p:sp>
        <p:nvSpPr>
          <p:cNvPr id="4" name="Text Placeholder 3">
            <a:extLst>
              <a:ext uri="{FF2B5EF4-FFF2-40B4-BE49-F238E27FC236}">
                <a16:creationId xmlns:a16="http://schemas.microsoft.com/office/drawing/2014/main" id="{5E7B7A86-4008-8888-ECB7-3833C08B99EE}"/>
              </a:ext>
            </a:extLst>
          </p:cNvPr>
          <p:cNvSpPr>
            <a:spLocks noGrp="1"/>
          </p:cNvSpPr>
          <p:nvPr>
            <p:ph type="body" sz="quarter" idx="10"/>
          </p:nvPr>
        </p:nvSpPr>
        <p:spPr/>
        <p:txBody>
          <a:bodyPr/>
          <a:lstStyle/>
          <a:p>
            <a:pPr lvl="0"/>
            <a:r>
              <a:rPr lang="en-US" sz="1700" noProof="0"/>
              <a:t>Review the </a:t>
            </a:r>
            <a:r>
              <a:rPr lang="en-US" sz="1700" b="1" noProof="0">
                <a:solidFill>
                  <a:schemeClr val="accent1"/>
                </a:solidFill>
                <a:hlinkClick r:id="rId3">
                  <a:extLst>
                    <a:ext uri="{A12FA001-AC4F-418D-AE19-62706E023703}">
                      <ahyp:hlinkClr xmlns:ahyp="http://schemas.microsoft.com/office/drawing/2018/hyperlinkcolor" val="tx"/>
                    </a:ext>
                  </a:extLst>
                </a:hlinkClick>
              </a:rPr>
              <a:t>HiSET Test Taker Bulletin </a:t>
            </a:r>
            <a:r>
              <a:rPr lang="en-US" sz="1700" noProof="0"/>
              <a:t>and our </a:t>
            </a:r>
            <a:r>
              <a:rPr lang="en-US" sz="1700" b="1" noProof="0">
                <a:solidFill>
                  <a:schemeClr val="accent1"/>
                </a:solidFill>
                <a:hlinkClick r:id="rId4"/>
              </a:rPr>
              <a:t>Accommodation Web site </a:t>
            </a:r>
            <a:endParaRPr lang="en-US" sz="1700" b="1" noProof="0">
              <a:solidFill>
                <a:schemeClr val="accent1"/>
              </a:solidFill>
            </a:endParaRPr>
          </a:p>
          <a:p>
            <a:pPr lvl="0"/>
            <a:r>
              <a:rPr lang="en-US" sz="1700" noProof="0"/>
              <a:t>Reach out to the PSI Exam Accommodations team for support</a:t>
            </a:r>
          </a:p>
          <a:p>
            <a:pPr lvl="0"/>
            <a:r>
              <a:rPr lang="en-US" sz="1700" noProof="0"/>
              <a:t>Determine needed accommodations</a:t>
            </a:r>
          </a:p>
          <a:p>
            <a:endParaRPr lang="en-US"/>
          </a:p>
        </p:txBody>
      </p:sp>
      <p:sp>
        <p:nvSpPr>
          <p:cNvPr id="6" name="Text Placeholder 5">
            <a:extLst>
              <a:ext uri="{FF2B5EF4-FFF2-40B4-BE49-F238E27FC236}">
                <a16:creationId xmlns:a16="http://schemas.microsoft.com/office/drawing/2014/main" id="{65268149-7231-4EE1-AB5B-3189C35F8314}"/>
              </a:ext>
            </a:extLst>
          </p:cNvPr>
          <p:cNvSpPr>
            <a:spLocks noGrp="1"/>
          </p:cNvSpPr>
          <p:nvPr>
            <p:ph type="body" sz="quarter" idx="14"/>
          </p:nvPr>
        </p:nvSpPr>
        <p:spPr>
          <a:xfrm>
            <a:off x="3393858" y="2878867"/>
            <a:ext cx="2582386" cy="3355975"/>
          </a:xfrm>
        </p:spPr>
        <p:txBody>
          <a:bodyPr>
            <a:normAutofit fontScale="92500" lnSpcReduction="20000"/>
          </a:bodyPr>
          <a:lstStyle/>
          <a:p>
            <a:pPr lvl="0"/>
            <a:r>
              <a:rPr lang="en-US" b="1" noProof="0">
                <a:hlinkClick r:id="rId5"/>
              </a:rPr>
              <a:t>Create a </a:t>
            </a:r>
            <a:r>
              <a:rPr lang="en-US" b="1">
                <a:hlinkClick r:id="rId5"/>
              </a:rPr>
              <a:t>myHiSET account </a:t>
            </a:r>
            <a:endParaRPr lang="en-US" b="1"/>
          </a:p>
          <a:p>
            <a:pPr lvl="0"/>
            <a:r>
              <a:rPr lang="en-US" noProof="0"/>
              <a:t>Use the online </a:t>
            </a:r>
            <a:r>
              <a:rPr lang="en-US" b="1" noProof="0">
                <a:solidFill>
                  <a:schemeClr val="accent1"/>
                </a:solidFill>
                <a:hlinkClick r:id="rId6">
                  <a:extLst>
                    <a:ext uri="{A12FA001-AC4F-418D-AE19-62706E023703}">
                      <ahyp:hlinkClr xmlns:ahyp="http://schemas.microsoft.com/office/drawing/2018/hyperlinkcolor" val="tx"/>
                    </a:ext>
                  </a:extLst>
                </a:hlinkClick>
              </a:rPr>
              <a:t>HiSET Testing Accommodations Request form </a:t>
            </a:r>
            <a:endParaRPr lang="en-US" b="1" noProof="0">
              <a:solidFill>
                <a:schemeClr val="accent1"/>
              </a:solidFill>
            </a:endParaRPr>
          </a:p>
          <a:p>
            <a:pPr lvl="0"/>
            <a:r>
              <a:rPr lang="en-US" noProof="0"/>
              <a:t>Gather supporting documentation </a:t>
            </a:r>
          </a:p>
          <a:p>
            <a:pPr lvl="0"/>
            <a:r>
              <a:rPr lang="en-US" noProof="0"/>
              <a:t>Be sure to include your and/or your advocate’s contact information</a:t>
            </a:r>
          </a:p>
          <a:p>
            <a:endParaRPr lang="en-US"/>
          </a:p>
        </p:txBody>
      </p:sp>
      <p:sp>
        <p:nvSpPr>
          <p:cNvPr id="17" name="Text Placeholder 16">
            <a:extLst>
              <a:ext uri="{FF2B5EF4-FFF2-40B4-BE49-F238E27FC236}">
                <a16:creationId xmlns:a16="http://schemas.microsoft.com/office/drawing/2014/main" id="{3B5E26EE-CBAA-28FB-15B2-7925A9871E3A}"/>
              </a:ext>
            </a:extLst>
          </p:cNvPr>
          <p:cNvSpPr>
            <a:spLocks noGrp="1"/>
          </p:cNvSpPr>
          <p:nvPr>
            <p:ph type="body" sz="quarter" idx="16"/>
          </p:nvPr>
        </p:nvSpPr>
        <p:spPr>
          <a:xfrm>
            <a:off x="6215757" y="2764465"/>
            <a:ext cx="2490788" cy="3026827"/>
          </a:xfrm>
        </p:spPr>
        <p:txBody>
          <a:bodyPr>
            <a:normAutofit fontScale="92500"/>
          </a:bodyPr>
          <a:lstStyle/>
          <a:p>
            <a:r>
              <a:rPr lang="en-US"/>
              <a:t>Submit completed request ASAP</a:t>
            </a:r>
          </a:p>
          <a:p>
            <a:r>
              <a:rPr lang="en-US"/>
              <a:t>Applicants are encouraged to apply early</a:t>
            </a:r>
          </a:p>
          <a:p>
            <a:r>
              <a:rPr lang="en-US"/>
              <a:t>PSI Exam Accommodations may need more documentation before approval</a:t>
            </a:r>
          </a:p>
        </p:txBody>
      </p:sp>
      <p:sp>
        <p:nvSpPr>
          <p:cNvPr id="19" name="Text Placeholder 18">
            <a:extLst>
              <a:ext uri="{FF2B5EF4-FFF2-40B4-BE49-F238E27FC236}">
                <a16:creationId xmlns:a16="http://schemas.microsoft.com/office/drawing/2014/main" id="{6E18F591-81BD-1D9B-B9EF-56674D1A79CA}"/>
              </a:ext>
            </a:extLst>
          </p:cNvPr>
          <p:cNvSpPr>
            <a:spLocks noGrp="1"/>
          </p:cNvSpPr>
          <p:nvPr>
            <p:ph type="body" sz="quarter" idx="18"/>
          </p:nvPr>
        </p:nvSpPr>
        <p:spPr/>
        <p:txBody>
          <a:bodyPr>
            <a:normAutofit fontScale="92500" lnSpcReduction="20000"/>
          </a:bodyPr>
          <a:lstStyle/>
          <a:p>
            <a:pPr lvl="0"/>
            <a:r>
              <a:rPr lang="en-US" b="1" noProof="0"/>
              <a:t>Applicants will receive an email with specific registration instructions </a:t>
            </a:r>
            <a:r>
              <a:rPr lang="en-US" noProof="0"/>
              <a:t>for approved accommodations</a:t>
            </a:r>
          </a:p>
          <a:p>
            <a:pPr lvl="0"/>
            <a:r>
              <a:rPr lang="en-US" noProof="0"/>
              <a:t>PSI Exam Accommodations staff will coordinate with the appropriate test center and the test taker to schedule their test with the approved accommodation(s)</a:t>
            </a:r>
          </a:p>
        </p:txBody>
      </p:sp>
      <p:grpSp>
        <p:nvGrpSpPr>
          <p:cNvPr id="30" name="Group 29">
            <a:extLst>
              <a:ext uri="{FF2B5EF4-FFF2-40B4-BE49-F238E27FC236}">
                <a16:creationId xmlns:a16="http://schemas.microsoft.com/office/drawing/2014/main" id="{C0A82BEA-D31A-7497-2790-178C70EB0E17}"/>
              </a:ext>
            </a:extLst>
          </p:cNvPr>
          <p:cNvGrpSpPr/>
          <p:nvPr/>
        </p:nvGrpSpPr>
        <p:grpSpPr>
          <a:xfrm>
            <a:off x="955636" y="1283237"/>
            <a:ext cx="10280727" cy="1152080"/>
            <a:chOff x="622800" y="1967345"/>
            <a:chExt cx="10280727" cy="1152080"/>
          </a:xfrm>
        </p:grpSpPr>
        <p:sp>
          <p:nvSpPr>
            <p:cNvPr id="31" name="Freeform 40">
              <a:extLst>
                <a:ext uri="{FF2B5EF4-FFF2-40B4-BE49-F238E27FC236}">
                  <a16:creationId xmlns:a16="http://schemas.microsoft.com/office/drawing/2014/main" id="{B580787E-789F-2D2D-64A9-3E648E182742}"/>
                </a:ext>
              </a:extLst>
            </p:cNvPr>
            <p:cNvSpPr/>
            <p:nvPr/>
          </p:nvSpPr>
          <p:spPr>
            <a:xfrm>
              <a:off x="762000" y="1967345"/>
              <a:ext cx="10141527" cy="1152080"/>
            </a:xfrm>
            <a:custGeom>
              <a:avLst/>
              <a:gdLst>
                <a:gd name="connsiteX0" fmla="*/ 0 w 10141527"/>
                <a:gd name="connsiteY0" fmla="*/ 484910 h 1152080"/>
                <a:gd name="connsiteX1" fmla="*/ 1413164 w 10141527"/>
                <a:gd name="connsiteY1" fmla="*/ 734291 h 1152080"/>
                <a:gd name="connsiteX2" fmla="*/ 2937164 w 10141527"/>
                <a:gd name="connsiteY2" fmla="*/ 1149928 h 1152080"/>
                <a:gd name="connsiteX3" fmla="*/ 4475018 w 10141527"/>
                <a:gd name="connsiteY3" fmla="*/ 789710 h 1152080"/>
                <a:gd name="connsiteX4" fmla="*/ 6137564 w 10141527"/>
                <a:gd name="connsiteY4" fmla="*/ 1149928 h 1152080"/>
                <a:gd name="connsiteX5" fmla="*/ 7661564 w 10141527"/>
                <a:gd name="connsiteY5" fmla="*/ 581891 h 1152080"/>
                <a:gd name="connsiteX6" fmla="*/ 9019309 w 10141527"/>
                <a:gd name="connsiteY6" fmla="*/ 332510 h 1152080"/>
                <a:gd name="connsiteX7" fmla="*/ 10141527 w 10141527"/>
                <a:gd name="connsiteY7" fmla="*/ 0 h 11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1527" h="1152080">
                  <a:moveTo>
                    <a:pt x="0" y="484910"/>
                  </a:moveTo>
                  <a:cubicBezTo>
                    <a:pt x="461818" y="554182"/>
                    <a:pt x="923637" y="623455"/>
                    <a:pt x="1413164" y="734291"/>
                  </a:cubicBezTo>
                  <a:cubicBezTo>
                    <a:pt x="1902691" y="845127"/>
                    <a:pt x="2426855" y="1140692"/>
                    <a:pt x="2937164" y="1149928"/>
                  </a:cubicBezTo>
                  <a:cubicBezTo>
                    <a:pt x="3447473" y="1159164"/>
                    <a:pt x="3941618" y="789710"/>
                    <a:pt x="4475018" y="789710"/>
                  </a:cubicBezTo>
                  <a:cubicBezTo>
                    <a:pt x="5008418" y="789710"/>
                    <a:pt x="5606473" y="1184565"/>
                    <a:pt x="6137564" y="1149928"/>
                  </a:cubicBezTo>
                  <a:cubicBezTo>
                    <a:pt x="6668655" y="1115292"/>
                    <a:pt x="7181273" y="718127"/>
                    <a:pt x="7661564" y="581891"/>
                  </a:cubicBezTo>
                  <a:cubicBezTo>
                    <a:pt x="8141855" y="445655"/>
                    <a:pt x="8605982" y="429492"/>
                    <a:pt x="9019309" y="332510"/>
                  </a:cubicBezTo>
                  <a:cubicBezTo>
                    <a:pt x="9432636" y="235528"/>
                    <a:pt x="9787081" y="117764"/>
                    <a:pt x="10141527" y="0"/>
                  </a:cubicBezTo>
                </a:path>
              </a:pathLst>
            </a:custGeom>
            <a:noFill/>
            <a:ln w="63500"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yriad Pro"/>
                <a:ea typeface="+mn-ea"/>
                <a:cs typeface="+mn-cs"/>
              </a:endParaRPr>
            </a:p>
          </p:txBody>
        </p:sp>
        <p:pic>
          <p:nvPicPr>
            <p:cNvPr id="32" name="Graphic 31">
              <a:extLst>
                <a:ext uri="{FF2B5EF4-FFF2-40B4-BE49-F238E27FC236}">
                  <a16:creationId xmlns:a16="http://schemas.microsoft.com/office/drawing/2014/main" id="{30602C8B-08A2-D5E4-DD14-9653D364F51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2800" y="2318400"/>
              <a:ext cx="270000" cy="270000"/>
            </a:xfrm>
            <a:prstGeom prst="rect">
              <a:avLst/>
            </a:prstGeom>
          </p:spPr>
        </p:pic>
        <p:pic>
          <p:nvPicPr>
            <p:cNvPr id="33" name="Graphic 32">
              <a:extLst>
                <a:ext uri="{FF2B5EF4-FFF2-40B4-BE49-F238E27FC236}">
                  <a16:creationId xmlns:a16="http://schemas.microsoft.com/office/drawing/2014/main" id="{C98BF11E-4520-DCE4-918D-488C934CE6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333709" y="2643497"/>
              <a:ext cx="274320" cy="274320"/>
            </a:xfrm>
            <a:prstGeom prst="rect">
              <a:avLst/>
            </a:prstGeom>
          </p:spPr>
        </p:pic>
        <p:pic>
          <p:nvPicPr>
            <p:cNvPr id="34" name="Graphic 33">
              <a:extLst>
                <a:ext uri="{FF2B5EF4-FFF2-40B4-BE49-F238E27FC236}">
                  <a16:creationId xmlns:a16="http://schemas.microsoft.com/office/drawing/2014/main" id="{DF834E86-A5D6-B4DC-CFD7-D26531016CC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011200" y="2628000"/>
              <a:ext cx="274320" cy="274320"/>
            </a:xfrm>
            <a:prstGeom prst="rect">
              <a:avLst/>
            </a:prstGeom>
          </p:spPr>
        </p:pic>
        <p:pic>
          <p:nvPicPr>
            <p:cNvPr id="35" name="Graphic 34">
              <a:extLst>
                <a:ext uri="{FF2B5EF4-FFF2-40B4-BE49-F238E27FC236}">
                  <a16:creationId xmlns:a16="http://schemas.microsoft.com/office/drawing/2014/main" id="{FEB95469-E911-0B4F-65B9-CEC877962E4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414371" y="2798637"/>
              <a:ext cx="274320" cy="274320"/>
            </a:xfrm>
            <a:prstGeom prst="rect">
              <a:avLst/>
            </a:prstGeom>
          </p:spPr>
        </p:pic>
        <p:pic>
          <p:nvPicPr>
            <p:cNvPr id="36" name="Graphic 35">
              <a:extLst>
                <a:ext uri="{FF2B5EF4-FFF2-40B4-BE49-F238E27FC236}">
                  <a16:creationId xmlns:a16="http://schemas.microsoft.com/office/drawing/2014/main" id="{859C0DD7-5228-487A-2BEB-BFC2383794C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680400" y="2160000"/>
              <a:ext cx="274320" cy="274320"/>
            </a:xfrm>
            <a:prstGeom prst="rect">
              <a:avLst/>
            </a:prstGeom>
          </p:spPr>
        </p:pic>
      </p:grpSp>
    </p:spTree>
    <p:extLst>
      <p:ext uri="{BB962C8B-B14F-4D97-AF65-F5344CB8AC3E}">
        <p14:creationId xmlns:p14="http://schemas.microsoft.com/office/powerpoint/2010/main" val="593076653"/>
      </p:ext>
    </p:extLst>
  </p:cSld>
  <p:clrMapOvr>
    <a:masterClrMapping/>
  </p:clrMapOvr>
  <mc:AlternateContent xmlns:mc="http://schemas.openxmlformats.org/markup-compatibility/2006" xmlns:p14="http://schemas.microsoft.com/office/powerpoint/2010/main">
    <mc:Choice Requires="p14">
      <p:transition spd="med" p14:dur="700" advTm="7872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A25F8D-7058-F20C-1C8C-40A5015D806D}"/>
              </a:ext>
            </a:extLst>
          </p:cNvPr>
          <p:cNvSpPr/>
          <p:nvPr/>
        </p:nvSpPr>
        <p:spPr>
          <a:xfrm>
            <a:off x="578498" y="4814596"/>
            <a:ext cx="10505138" cy="93306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E7B1E5-54A2-025A-DDCC-95D4B2638668}"/>
              </a:ext>
            </a:extLst>
          </p:cNvPr>
          <p:cNvSpPr>
            <a:spLocks noGrp="1"/>
          </p:cNvSpPr>
          <p:nvPr>
            <p:ph type="title"/>
          </p:nvPr>
        </p:nvSpPr>
        <p:spPr>
          <a:xfrm>
            <a:off x="751368" y="234499"/>
            <a:ext cx="9243237" cy="827570"/>
          </a:xfrm>
        </p:spPr>
        <p:txBody>
          <a:bodyPr/>
          <a:lstStyle/>
          <a:p>
            <a:r>
              <a:rPr lang="en-US"/>
              <a:t>Typical Documentation</a:t>
            </a:r>
          </a:p>
        </p:txBody>
      </p:sp>
      <p:sp>
        <p:nvSpPr>
          <p:cNvPr id="3" name="Slide Number Placeholder 2">
            <a:extLst>
              <a:ext uri="{FF2B5EF4-FFF2-40B4-BE49-F238E27FC236}">
                <a16:creationId xmlns:a16="http://schemas.microsoft.com/office/drawing/2014/main" id="{A313494C-C42A-D7F5-ED17-1DD6F1FF0F1D}"/>
              </a:ext>
            </a:extLst>
          </p:cNvPr>
          <p:cNvSpPr>
            <a:spLocks noGrp="1"/>
          </p:cNvSpPr>
          <p:nvPr>
            <p:ph type="sldNum" sz="quarter" idx="12"/>
          </p:nvPr>
        </p:nvSpPr>
        <p:spPr/>
        <p:txBody>
          <a:bodyPr/>
          <a:lstStyle/>
          <a:p>
            <a:fld id="{6DA249DE-E7B9-8841-A321-8F8C238A7672}" type="slidenum">
              <a:rPr lang="en-US" smtClean="0"/>
              <a:pPr/>
              <a:t>8</a:t>
            </a:fld>
            <a:endParaRPr lang="en-US"/>
          </a:p>
        </p:txBody>
      </p:sp>
      <p:sp>
        <p:nvSpPr>
          <p:cNvPr id="5" name="Text Placeholder 4">
            <a:extLst>
              <a:ext uri="{FF2B5EF4-FFF2-40B4-BE49-F238E27FC236}">
                <a16:creationId xmlns:a16="http://schemas.microsoft.com/office/drawing/2014/main" id="{5BE742F3-4131-3398-4E47-849742A12F91}"/>
              </a:ext>
            </a:extLst>
          </p:cNvPr>
          <p:cNvSpPr>
            <a:spLocks noGrp="1"/>
          </p:cNvSpPr>
          <p:nvPr>
            <p:ph type="body" sz="quarter" idx="10"/>
          </p:nvPr>
        </p:nvSpPr>
        <p:spPr>
          <a:xfrm>
            <a:off x="751368" y="1158885"/>
            <a:ext cx="10332268" cy="3349839"/>
          </a:xfrm>
        </p:spPr>
        <p:txBody>
          <a:bodyPr/>
          <a:lstStyle/>
          <a:p>
            <a:r>
              <a:rPr lang="en-US" sz="2400" b="1"/>
              <a:t>Test takers must submit proper documentation </a:t>
            </a:r>
          </a:p>
          <a:p>
            <a:pPr marL="342900" indent="-342900">
              <a:buFont typeface="Arial" panose="020B0604020202020204" pitchFamily="34" charset="0"/>
              <a:buChar char="•"/>
            </a:pPr>
            <a:r>
              <a:rPr lang="en-US" sz="2000"/>
              <a:t>Verification from the medical authority or learning institution that rendered the diagnosis must be submitted to PSI on letterhead or stationery of the authority or specialist and include all the following:</a:t>
            </a:r>
          </a:p>
          <a:p>
            <a:pPr marL="1028700" lvl="1" indent="-342900">
              <a:spcBef>
                <a:spcPts val="0"/>
              </a:spcBef>
              <a:spcAft>
                <a:spcPts val="600"/>
              </a:spcAft>
            </a:pPr>
            <a:r>
              <a:rPr lang="en-US" sz="1800"/>
              <a:t>Test taker’s name</a:t>
            </a:r>
          </a:p>
          <a:p>
            <a:pPr marL="1028700" lvl="1" indent="-342900">
              <a:spcBef>
                <a:spcPts val="0"/>
              </a:spcBef>
              <a:spcAft>
                <a:spcPts val="600"/>
              </a:spcAft>
            </a:pPr>
            <a:r>
              <a:rPr lang="en-US" sz="1800"/>
              <a:t>Description of disability and limitations related to testing</a:t>
            </a:r>
          </a:p>
          <a:p>
            <a:pPr marL="1028700" lvl="1" indent="-342900">
              <a:spcBef>
                <a:spcPts val="0"/>
              </a:spcBef>
              <a:spcAft>
                <a:spcPts val="600"/>
              </a:spcAft>
            </a:pPr>
            <a:r>
              <a:rPr lang="en-US" sz="1800"/>
              <a:t>Recommended accommodation/modification</a:t>
            </a:r>
          </a:p>
          <a:p>
            <a:pPr marL="1028700" lvl="1" indent="-342900">
              <a:spcBef>
                <a:spcPts val="0"/>
              </a:spcBef>
              <a:spcAft>
                <a:spcPts val="600"/>
              </a:spcAft>
            </a:pPr>
            <a:r>
              <a:rPr lang="en-US" sz="1800"/>
              <a:t>Name, title and telephone number of the medical authority or specialist</a:t>
            </a:r>
          </a:p>
          <a:p>
            <a:pPr marL="1028700" lvl="1" indent="-342900">
              <a:spcBef>
                <a:spcPts val="0"/>
              </a:spcBef>
              <a:spcAft>
                <a:spcPts val="600"/>
              </a:spcAft>
            </a:pPr>
            <a:r>
              <a:rPr lang="en-US" sz="1800"/>
              <a:t>Original signature of the medical authority or specialist</a:t>
            </a:r>
          </a:p>
          <a:p>
            <a:pPr marL="342900" indent="-342900">
              <a:buFont typeface="Arial" panose="020B0604020202020204" pitchFamily="34" charset="0"/>
              <a:buChar char="•"/>
            </a:pPr>
            <a:r>
              <a:rPr lang="en-US" sz="2000"/>
              <a:t>In some cases, a letter from an adult educator working closely with the test taker will be considered</a:t>
            </a:r>
          </a:p>
          <a:p>
            <a:pPr marL="342900" indent="-342900">
              <a:buFont typeface="Arial" panose="020B0604020202020204" pitchFamily="34" charset="0"/>
              <a:buChar char="•"/>
            </a:pPr>
            <a:r>
              <a:rPr lang="en-US" sz="2000"/>
              <a:t>Failure to submit required documentation will delay the approval process</a:t>
            </a:r>
          </a:p>
        </p:txBody>
      </p:sp>
    </p:spTree>
    <p:extLst>
      <p:ext uri="{BB962C8B-B14F-4D97-AF65-F5344CB8AC3E}">
        <p14:creationId xmlns:p14="http://schemas.microsoft.com/office/powerpoint/2010/main" val="2353468204"/>
      </p:ext>
    </p:extLst>
  </p:cSld>
  <p:clrMapOvr>
    <a:masterClrMapping/>
  </p:clrMapOvr>
  <mc:AlternateContent xmlns:mc="http://schemas.openxmlformats.org/markup-compatibility/2006" xmlns:p14="http://schemas.microsoft.com/office/powerpoint/2010/main">
    <mc:Choice Requires="p14">
      <p:transition spd="slow" p14:dur="2000" advTm="37319"/>
    </mc:Choice>
    <mc:Fallback xmlns="">
      <p:transition spd="slow" advTm="373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C574-F98E-3CDB-99D5-EA9D335DD122}"/>
              </a:ext>
            </a:extLst>
          </p:cNvPr>
          <p:cNvSpPr>
            <a:spLocks noGrp="1"/>
          </p:cNvSpPr>
          <p:nvPr>
            <p:ph type="title"/>
          </p:nvPr>
        </p:nvSpPr>
        <p:spPr>
          <a:xfrm>
            <a:off x="37577" y="71816"/>
            <a:ext cx="4307328" cy="3181611"/>
          </a:xfrm>
        </p:spPr>
        <p:txBody>
          <a:bodyPr/>
          <a:lstStyle/>
          <a:p>
            <a:pPr algn="ctr"/>
            <a:r>
              <a:rPr lang="en-US" sz="4000"/>
              <a:t>Example of an Educator Letter </a:t>
            </a:r>
          </a:p>
        </p:txBody>
      </p:sp>
      <p:sp>
        <p:nvSpPr>
          <p:cNvPr id="3" name="Slide Number Placeholder 2">
            <a:extLst>
              <a:ext uri="{FF2B5EF4-FFF2-40B4-BE49-F238E27FC236}">
                <a16:creationId xmlns:a16="http://schemas.microsoft.com/office/drawing/2014/main" id="{BC39AAB4-3543-A7C5-AECF-E3E36A56C469}"/>
              </a:ext>
            </a:extLst>
          </p:cNvPr>
          <p:cNvSpPr>
            <a:spLocks noGrp="1"/>
          </p:cNvSpPr>
          <p:nvPr>
            <p:ph type="sldNum" sz="quarter" idx="12"/>
          </p:nvPr>
        </p:nvSpPr>
        <p:spPr/>
        <p:txBody>
          <a:bodyPr/>
          <a:lstStyle/>
          <a:p>
            <a:fld id="{6DA249DE-E7B9-8841-A321-8F8C238A7672}" type="slidenum">
              <a:rPr lang="en-US" smtClean="0"/>
              <a:pPr/>
              <a:t>9</a:t>
            </a:fld>
            <a:endParaRPr lang="en-US"/>
          </a:p>
        </p:txBody>
      </p:sp>
      <p:pic>
        <p:nvPicPr>
          <p:cNvPr id="7" name="Picture 6">
            <a:extLst>
              <a:ext uri="{FF2B5EF4-FFF2-40B4-BE49-F238E27FC236}">
                <a16:creationId xmlns:a16="http://schemas.microsoft.com/office/drawing/2014/main" id="{A78CC151-6228-0D1E-6FCB-0E22910C37F9}"/>
              </a:ext>
            </a:extLst>
          </p:cNvPr>
          <p:cNvPicPr>
            <a:picLocks noChangeAspect="1"/>
          </p:cNvPicPr>
          <p:nvPr/>
        </p:nvPicPr>
        <p:blipFill>
          <a:blip r:embed="rId2"/>
          <a:stretch>
            <a:fillRect/>
          </a:stretch>
        </p:blipFill>
        <p:spPr>
          <a:xfrm>
            <a:off x="4398099" y="289738"/>
            <a:ext cx="5488950" cy="6278785"/>
          </a:xfrm>
          <a:prstGeom prst="rect">
            <a:avLst/>
          </a:prstGeom>
          <a:ln>
            <a:solidFill>
              <a:schemeClr val="tx1"/>
            </a:solidFill>
          </a:ln>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818CDF08-018F-1713-FEAC-1514ED1252AA}"/>
              </a:ext>
            </a:extLst>
          </p:cNvPr>
          <p:cNvSpPr/>
          <p:nvPr/>
        </p:nvSpPr>
        <p:spPr>
          <a:xfrm>
            <a:off x="7022926" y="527732"/>
            <a:ext cx="3265118" cy="588723"/>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Submit on official letterhead</a:t>
            </a:r>
          </a:p>
        </p:txBody>
      </p:sp>
      <p:sp>
        <p:nvSpPr>
          <p:cNvPr id="9" name="Rectangle: Rounded Corners 8">
            <a:extLst>
              <a:ext uri="{FF2B5EF4-FFF2-40B4-BE49-F238E27FC236}">
                <a16:creationId xmlns:a16="http://schemas.microsoft.com/office/drawing/2014/main" id="{0D32F1FC-D6AE-E2F4-EA82-0926E82E3839}"/>
              </a:ext>
            </a:extLst>
          </p:cNvPr>
          <p:cNvSpPr/>
          <p:nvPr/>
        </p:nvSpPr>
        <p:spPr>
          <a:xfrm>
            <a:off x="2810926" y="1447717"/>
            <a:ext cx="3688076" cy="53235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Include title and experience </a:t>
            </a:r>
          </a:p>
        </p:txBody>
      </p:sp>
      <p:sp>
        <p:nvSpPr>
          <p:cNvPr id="13" name="Rectangle: Rounded Corners 12">
            <a:extLst>
              <a:ext uri="{FF2B5EF4-FFF2-40B4-BE49-F238E27FC236}">
                <a16:creationId xmlns:a16="http://schemas.microsoft.com/office/drawing/2014/main" id="{8FF9F176-FE23-ED69-A4AD-D49642DC521B}"/>
              </a:ext>
            </a:extLst>
          </p:cNvPr>
          <p:cNvSpPr/>
          <p:nvPr/>
        </p:nvSpPr>
        <p:spPr>
          <a:xfrm>
            <a:off x="2916099" y="2987249"/>
            <a:ext cx="4362394" cy="53235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Indicate accommodation requested </a:t>
            </a:r>
          </a:p>
        </p:txBody>
      </p:sp>
      <p:sp>
        <p:nvSpPr>
          <p:cNvPr id="15" name="Rectangle: Rounded Corners 14">
            <a:extLst>
              <a:ext uri="{FF2B5EF4-FFF2-40B4-BE49-F238E27FC236}">
                <a16:creationId xmlns:a16="http://schemas.microsoft.com/office/drawing/2014/main" id="{22663F6D-C99D-7A53-CCB0-B749B53B498E}"/>
              </a:ext>
            </a:extLst>
          </p:cNvPr>
          <p:cNvSpPr/>
          <p:nvPr/>
        </p:nvSpPr>
        <p:spPr>
          <a:xfrm>
            <a:off x="7253922" y="4735409"/>
            <a:ext cx="4115127" cy="53235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Include any additional information</a:t>
            </a:r>
          </a:p>
        </p:txBody>
      </p:sp>
      <p:sp>
        <p:nvSpPr>
          <p:cNvPr id="19" name="Rectangle: Rounded Corners 18">
            <a:extLst>
              <a:ext uri="{FF2B5EF4-FFF2-40B4-BE49-F238E27FC236}">
                <a16:creationId xmlns:a16="http://schemas.microsoft.com/office/drawing/2014/main" id="{64E63554-CF4C-E002-1EC8-4BEF7217B8B1}"/>
              </a:ext>
            </a:extLst>
          </p:cNvPr>
          <p:cNvSpPr/>
          <p:nvPr/>
        </p:nvSpPr>
        <p:spPr>
          <a:xfrm>
            <a:off x="1072061" y="5684760"/>
            <a:ext cx="3688076" cy="53235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Provide full contact information </a:t>
            </a:r>
          </a:p>
        </p:txBody>
      </p:sp>
    </p:spTree>
    <p:extLst>
      <p:ext uri="{BB962C8B-B14F-4D97-AF65-F5344CB8AC3E}">
        <p14:creationId xmlns:p14="http://schemas.microsoft.com/office/powerpoint/2010/main" val="227640885"/>
      </p:ext>
    </p:extLst>
  </p:cSld>
  <p:clrMapOvr>
    <a:masterClrMapping/>
  </p:clrMapOvr>
</p:sld>
</file>

<file path=ppt/theme/theme1.xml><?xml version="1.0" encoding="utf-8"?>
<a:theme xmlns:a="http://schemas.openxmlformats.org/drawingml/2006/main" name="Layouts">
  <a:themeElements>
    <a:clrScheme name="HiSET">
      <a:dk1>
        <a:sysClr val="windowText" lastClr="000000"/>
      </a:dk1>
      <a:lt1>
        <a:sysClr val="window" lastClr="FFFFFF"/>
      </a:lt1>
      <a:dk2>
        <a:srgbClr val="44546A"/>
      </a:dk2>
      <a:lt2>
        <a:srgbClr val="E7E6E6"/>
      </a:lt2>
      <a:accent1>
        <a:srgbClr val="DD8128"/>
      </a:accent1>
      <a:accent2>
        <a:srgbClr val="58595B"/>
      </a:accent2>
      <a:accent3>
        <a:srgbClr val="D1D3D4"/>
      </a:accent3>
      <a:accent4>
        <a:srgbClr val="B8CB26"/>
      </a:accent4>
      <a:accent5>
        <a:srgbClr val="004587"/>
      </a:accent5>
      <a:accent6>
        <a:srgbClr val="000000"/>
      </a:accent6>
      <a:hlink>
        <a:srgbClr val="DD8128"/>
      </a:hlink>
      <a:folHlink>
        <a:srgbClr val="DD8128"/>
      </a:folHlink>
    </a:clrScheme>
    <a:fontScheme name="HiSET">
      <a:majorFont>
        <a:latin typeface="Myriad Pro Bold"/>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ET_PowerPoint_Template_Apr2023  -  Read-Only" id="{CE7A074A-D2FD-4CA6-A144-4982FC8781D4}" vid="{5064E093-237E-44D6-AFE9-50D4046F86AA}"/>
    </a:ext>
  </a:extLst>
</a:theme>
</file>

<file path=ppt/theme/theme2.xml><?xml version="1.0" encoding="utf-8"?>
<a:theme xmlns:a="http://schemas.openxmlformats.org/drawingml/2006/main" name="1_Layouts">
  <a:themeElements>
    <a:clrScheme name="HiSET">
      <a:dk1>
        <a:sysClr val="windowText" lastClr="000000"/>
      </a:dk1>
      <a:lt1>
        <a:sysClr val="window" lastClr="FFFFFF"/>
      </a:lt1>
      <a:dk2>
        <a:srgbClr val="44546A"/>
      </a:dk2>
      <a:lt2>
        <a:srgbClr val="E7E6E6"/>
      </a:lt2>
      <a:accent1>
        <a:srgbClr val="DD8128"/>
      </a:accent1>
      <a:accent2>
        <a:srgbClr val="58595B"/>
      </a:accent2>
      <a:accent3>
        <a:srgbClr val="D1D3D4"/>
      </a:accent3>
      <a:accent4>
        <a:srgbClr val="B8CB26"/>
      </a:accent4>
      <a:accent5>
        <a:srgbClr val="004587"/>
      </a:accent5>
      <a:accent6>
        <a:srgbClr val="000000"/>
      </a:accent6>
      <a:hlink>
        <a:srgbClr val="DD8128"/>
      </a:hlink>
      <a:folHlink>
        <a:srgbClr val="DD8128"/>
      </a:folHlink>
    </a:clrScheme>
    <a:fontScheme name="HiSET">
      <a:majorFont>
        <a:latin typeface="Myriad Pro Bold"/>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ET_PowerPoint_Template_Apr2023.potx" id="{2BB6B551-CC75-40C0-BF51-5BA21D8B5AC5}" vid="{8CFFE502-1746-4AEA-BD43-3F666AEB51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49e4497-7e60-48a0-9b36-fe7a5dff60d7" xsi:nil="true"/>
    <lcf76f155ced4ddcb4097134ff3c332f xmlns="7b1ce489-b2d0-4e5c-aee7-cbf737f2515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FD2872866A614F99F9F33D01ACB043" ma:contentTypeVersion="32" ma:contentTypeDescription="Create a new document." ma:contentTypeScope="" ma:versionID="a3e5144be4af025b1211e26b59312452">
  <xsd:schema xmlns:xsd="http://www.w3.org/2001/XMLSchema" xmlns:xs="http://www.w3.org/2001/XMLSchema" xmlns:p="http://schemas.microsoft.com/office/2006/metadata/properties" xmlns:ns2="7b1ce489-b2d0-4e5c-aee7-cbf737f2515e" xmlns:ns3="349e4497-7e60-48a0-9b36-fe7a5dff60d7" targetNamespace="http://schemas.microsoft.com/office/2006/metadata/properties" ma:root="true" ma:fieldsID="f0eab7690fcf40754532e7d9ef12c3dc" ns2:_="" ns3:_="">
    <xsd:import namespace="7b1ce489-b2d0-4e5c-aee7-cbf737f2515e"/>
    <xsd:import namespace="349e4497-7e60-48a0-9b36-fe7a5dff60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ce489-b2d0-4e5c-aee7-cbf737f2515e"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7" nillable="true" ma:displayName="MediaServiceDateTaken" ma:description="" ma:hidden="true" ma:internalName="MediaServiceDateTaken" ma:readOnly="true">
      <xsd:simpleType>
        <xsd:restriction base="dms:Text"/>
      </xsd:simpleType>
    </xsd:element>
    <xsd:element name="MediaLengthInSeconds" ma:index="8" nillable="true" ma:displayName="MediaLengthInSeconds" ma:hidden="true" ma:internalName="MediaLengthInSeconds" ma:readOnly="true">
      <xsd:simpleType>
        <xsd:restriction base="dms:Unknow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bb1c67-0f96-41e0-90d5-bec248c50a8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9e4497-7e60-48a0-9b36-fe7a5dff60d7" elementFormDefault="qualified">
    <xsd:import namespace="http://schemas.microsoft.com/office/2006/documentManagement/types"/>
    <xsd:import namespace="http://schemas.microsoft.com/office/infopath/2007/PartnerControls"/>
    <xsd:element name="SharedWithUsers" ma:index="9"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083607c-33f8-471a-b2ee-3705909e0560}" ma:internalName="TaxCatchAll" ma:showField="CatchAllData" ma:web="349e4497-7e60-48a0-9b36-fe7a5dff60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5E3EC5-D8DF-4119-8A29-02ED35BEC556}">
  <ds:schemaRefs>
    <ds:schemaRef ds:uri="32a81e26-412f-48f4-9790-8a3e681ff982"/>
    <ds:schemaRef ds:uri="349e4497-7e60-48a0-9b36-fe7a5dff60d7"/>
    <ds:schemaRef ds:uri="7b1ce489-b2d0-4e5c-aee7-cbf737f2515e"/>
    <ds:schemaRef ds:uri="fcd74c86-c360-4c56-ab90-b52b79c161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02327E-E3A9-4E28-B5C7-6D53342125CA}">
  <ds:schemaRefs>
    <ds:schemaRef ds:uri="349e4497-7e60-48a0-9b36-fe7a5dff60d7"/>
    <ds:schemaRef ds:uri="7b1ce489-b2d0-4e5c-aee7-cbf737f251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2E8E19-57C1-482B-97AB-0D911C3DDD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HiSET_PowerPoint_Template_Apr2023</Template>
  <Application>Microsoft Office PowerPoint</Application>
  <PresentationFormat>Widescreen</PresentationFormat>
  <Slides>22</Slides>
  <Notes>15</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Layouts</vt:lpstr>
      <vt:lpstr>1_Layouts</vt:lpstr>
      <vt:lpstr>HiSET Accomodations </vt:lpstr>
      <vt:lpstr>Agenda</vt:lpstr>
      <vt:lpstr>HiSET Accommodations</vt:lpstr>
      <vt:lpstr>Some Accommodations Do Not Need Pre-Approval</vt:lpstr>
      <vt:lpstr>Accommodations Requiring Approval</vt:lpstr>
      <vt:lpstr>The Accommodations Process </vt:lpstr>
      <vt:lpstr>HiSET Accommodations Process</vt:lpstr>
      <vt:lpstr>Typical Documentation</vt:lpstr>
      <vt:lpstr>Example of an Educator Letter </vt:lpstr>
      <vt:lpstr>Example of an Educator Letter </vt:lpstr>
      <vt:lpstr>Accommodations Approvals</vt:lpstr>
      <vt:lpstr>Accommodations Scheduling</vt:lpstr>
      <vt:lpstr>Resources to Support Students</vt:lpstr>
      <vt:lpstr>HiSET Practice Tests</vt:lpstr>
      <vt:lpstr>HiSET Website Resources</vt:lpstr>
      <vt:lpstr>   Key Educator Resources</vt:lpstr>
      <vt:lpstr>HiSET Test at a Glance (TAAG)</vt:lpstr>
      <vt:lpstr>Contact Information and Social Media </vt:lpstr>
      <vt:lpstr>HiSET Support for Test Takers</vt:lpstr>
      <vt:lpstr>Social Media</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subject/>
  <dc:creator>Stephanie Bauer</dc:creator>
  <cp:keywords/>
  <dc:description/>
  <cp:revision>7</cp:revision>
  <cp:lastPrinted>2019-08-13T14:02:00Z</cp:lastPrinted>
  <dcterms:created xsi:type="dcterms:W3CDTF">2023-06-08T16:19:58Z</dcterms:created>
  <dcterms:modified xsi:type="dcterms:W3CDTF">2024-09-24T00:37:45Z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0x010100AAFD2872866A614F99F9F33D01ACB043</vt:lpwstr>
  </property>
  <property fmtid="{D5CDD505-2E9C-101B-9397-08002B2CF9AE}" pid="3" name="MediaServiceImageTags">
    <vt:lpwstr/>
  </property>
</Properties>
</file>