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tags/tag7.xml" ContentType="application/vnd.openxmlformats-officedocument.presentationml.tags+xml"/>
  <Override PartName="/ppt/tags/tag8.xml" ContentType="application/vnd.openxmlformats-officedocument.presentationml.tag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55" r:id="rId4"/>
    <p:sldMasterId id="2147483791" r:id="rId5"/>
    <p:sldMasterId id="2147483799" r:id="rId6"/>
  </p:sldMasterIdLst>
  <p:notesMasterIdLst>
    <p:notesMasterId r:id="rId11"/>
  </p:notesMasterIdLst>
  <p:handoutMasterIdLst>
    <p:handoutMasterId r:id="rId12"/>
  </p:handoutMasterIdLst>
  <p:sldIdLst>
    <p:sldId id="319" r:id="rId7"/>
    <p:sldId id="258" r:id="rId8"/>
    <p:sldId id="322" r:id="rId9"/>
    <p:sldId id="321" r:id="rId10"/>
  </p:sldIdLst>
  <p:sldSz cx="9144000" cy="6858000" type="screen4x3"/>
  <p:notesSz cx="7010400" cy="9296400"/>
  <p:custDataLst>
    <p:tags r:id="rId13"/>
  </p:custDataLst>
  <p:defaultTextStyle>
    <a:defPPr>
      <a:defRPr lang="en-US"/>
    </a:defPPr>
    <a:lvl1pPr algn="l" rtl="0" fontAlgn="base">
      <a:spcBef>
        <a:spcPct val="0"/>
      </a:spcBef>
      <a:spcAft>
        <a:spcPct val="0"/>
      </a:spcAft>
      <a:defRPr sz="1600" kern="1200">
        <a:solidFill>
          <a:schemeClr val="tx1"/>
        </a:solidFill>
        <a:latin typeface="Calibri" pitchFamily="34" charset="0"/>
        <a:ea typeface="+mn-ea"/>
        <a:cs typeface="Arial" pitchFamily="34" charset="0"/>
      </a:defRPr>
    </a:lvl1pPr>
    <a:lvl2pPr marL="457200" algn="l" rtl="0" fontAlgn="base">
      <a:spcBef>
        <a:spcPct val="0"/>
      </a:spcBef>
      <a:spcAft>
        <a:spcPct val="0"/>
      </a:spcAft>
      <a:defRPr sz="1600" kern="1200">
        <a:solidFill>
          <a:schemeClr val="tx1"/>
        </a:solidFill>
        <a:latin typeface="Calibri" pitchFamily="34" charset="0"/>
        <a:ea typeface="+mn-ea"/>
        <a:cs typeface="Arial" pitchFamily="34" charset="0"/>
      </a:defRPr>
    </a:lvl2pPr>
    <a:lvl3pPr marL="914400" algn="l" rtl="0" fontAlgn="base">
      <a:spcBef>
        <a:spcPct val="0"/>
      </a:spcBef>
      <a:spcAft>
        <a:spcPct val="0"/>
      </a:spcAft>
      <a:defRPr sz="1600" kern="1200">
        <a:solidFill>
          <a:schemeClr val="tx1"/>
        </a:solidFill>
        <a:latin typeface="Calibri" pitchFamily="34" charset="0"/>
        <a:ea typeface="+mn-ea"/>
        <a:cs typeface="Arial" pitchFamily="34" charset="0"/>
      </a:defRPr>
    </a:lvl3pPr>
    <a:lvl4pPr marL="1371600" algn="l" rtl="0" fontAlgn="base">
      <a:spcBef>
        <a:spcPct val="0"/>
      </a:spcBef>
      <a:spcAft>
        <a:spcPct val="0"/>
      </a:spcAft>
      <a:defRPr sz="1600" kern="1200">
        <a:solidFill>
          <a:schemeClr val="tx1"/>
        </a:solidFill>
        <a:latin typeface="Calibri" pitchFamily="34" charset="0"/>
        <a:ea typeface="+mn-ea"/>
        <a:cs typeface="Arial" pitchFamily="34" charset="0"/>
      </a:defRPr>
    </a:lvl4pPr>
    <a:lvl5pPr marL="1828800" algn="l" rtl="0" fontAlgn="base">
      <a:spcBef>
        <a:spcPct val="0"/>
      </a:spcBef>
      <a:spcAft>
        <a:spcPct val="0"/>
      </a:spcAft>
      <a:defRPr sz="1600" kern="1200">
        <a:solidFill>
          <a:schemeClr val="tx1"/>
        </a:solidFill>
        <a:latin typeface="Calibri" pitchFamily="34" charset="0"/>
        <a:ea typeface="+mn-ea"/>
        <a:cs typeface="Arial" pitchFamily="34" charset="0"/>
      </a:defRPr>
    </a:lvl5pPr>
    <a:lvl6pPr marL="2286000" algn="l" defTabSz="914400" rtl="0" eaLnBrk="1" latinLnBrk="0" hangingPunct="1">
      <a:defRPr sz="1600" kern="1200">
        <a:solidFill>
          <a:schemeClr val="tx1"/>
        </a:solidFill>
        <a:latin typeface="Calibri" pitchFamily="34" charset="0"/>
        <a:ea typeface="+mn-ea"/>
        <a:cs typeface="Arial" pitchFamily="34" charset="0"/>
      </a:defRPr>
    </a:lvl6pPr>
    <a:lvl7pPr marL="2743200" algn="l" defTabSz="914400" rtl="0" eaLnBrk="1" latinLnBrk="0" hangingPunct="1">
      <a:defRPr sz="1600" kern="1200">
        <a:solidFill>
          <a:schemeClr val="tx1"/>
        </a:solidFill>
        <a:latin typeface="Calibri" pitchFamily="34" charset="0"/>
        <a:ea typeface="+mn-ea"/>
        <a:cs typeface="Arial" pitchFamily="34" charset="0"/>
      </a:defRPr>
    </a:lvl7pPr>
    <a:lvl8pPr marL="3200400" algn="l" defTabSz="914400" rtl="0" eaLnBrk="1" latinLnBrk="0" hangingPunct="1">
      <a:defRPr sz="1600" kern="1200">
        <a:solidFill>
          <a:schemeClr val="tx1"/>
        </a:solidFill>
        <a:latin typeface="Calibri" pitchFamily="34" charset="0"/>
        <a:ea typeface="+mn-ea"/>
        <a:cs typeface="Arial" pitchFamily="34" charset="0"/>
      </a:defRPr>
    </a:lvl8pPr>
    <a:lvl9pPr marL="3657600" algn="l" defTabSz="914400" rtl="0" eaLnBrk="1" latinLnBrk="0" hangingPunct="1">
      <a:defRPr sz="1600" kern="1200">
        <a:solidFill>
          <a:schemeClr val="tx1"/>
        </a:solidFill>
        <a:latin typeface="Calibri" pitchFamily="34" charset="0"/>
        <a:ea typeface="+mn-ea"/>
        <a:cs typeface="Arial" pitchFamily="34" charset="0"/>
      </a:defRPr>
    </a:lvl9pPr>
  </p:defaultTextStyle>
  <p:extLst>
    <p:ext uri="{EFAFB233-063F-42B5-8137-9DF3F51BA10A}">
      <p15:sldGuideLst xmlns:p15="http://schemas.microsoft.com/office/powerpoint/2012/main">
        <p15:guide id="1" orient="horz" pos="675">
          <p15:clr>
            <a:srgbClr val="A4A3A4"/>
          </p15:clr>
        </p15:guide>
        <p15:guide id="2" orient="horz" pos="4020">
          <p15:clr>
            <a:srgbClr val="A4A3A4"/>
          </p15:clr>
        </p15:guide>
        <p15:guide id="3" pos="5639">
          <p15:clr>
            <a:srgbClr val="A4A3A4"/>
          </p15:clr>
        </p15:guide>
        <p15:guide id="4" pos="437">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cott H. Martyn" initials="SHM"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101FF"/>
    <a:srgbClr val="D0D6E1"/>
    <a:srgbClr val="99CCFF"/>
    <a:srgbClr val="FFCC00"/>
    <a:srgbClr val="FF5050"/>
    <a:srgbClr val="7D7DFF"/>
    <a:srgbClr val="C5C5FF"/>
    <a:srgbClr val="DDD9C3"/>
    <a:srgbClr val="DDD9A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B7824EF-E3FE-48FB-B60E-3BF92880BCF0}" v="228" dt="2020-08-18T15:33:37.225"/>
  </p1510:revLst>
</p1510:revInfo>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464" autoAdjust="0"/>
    <p:restoredTop sz="98663" autoAdjust="0"/>
  </p:normalViewPr>
  <p:slideViewPr>
    <p:cSldViewPr snapToGrid="0">
      <p:cViewPr varScale="1">
        <p:scale>
          <a:sx n="72" d="100"/>
          <a:sy n="72" d="100"/>
        </p:scale>
        <p:origin x="1740" y="66"/>
      </p:cViewPr>
      <p:guideLst>
        <p:guide orient="horz" pos="675"/>
        <p:guide orient="horz" pos="4020"/>
        <p:guide pos="5639"/>
        <p:guide pos="437"/>
      </p:guideLst>
    </p:cSldViewPr>
  </p:slideViewPr>
  <p:notesTextViewPr>
    <p:cViewPr>
      <p:scale>
        <a:sx n="100" d="100"/>
        <a:sy n="100" d="100"/>
      </p:scale>
      <p:origin x="0" y="0"/>
    </p:cViewPr>
  </p:notesTextViewPr>
  <p:sorterViewPr>
    <p:cViewPr varScale="1">
      <p:scale>
        <a:sx n="1" d="1"/>
        <a:sy n="1" d="1"/>
      </p:scale>
      <p:origin x="0" y="0"/>
    </p:cViewPr>
  </p:sorterViewPr>
  <p:notesViewPr>
    <p:cSldViewPr snapToGrid="0">
      <p:cViewPr varScale="1">
        <p:scale>
          <a:sx n="87" d="100"/>
          <a:sy n="87" d="100"/>
        </p:scale>
        <p:origin x="3804" y="96"/>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tags" Target="tags/tag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handoutMaster" Target="handoutMasters/handoutMaster1.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notesMaster" Target="notesMasters/notesMaster1.xml"/><Relationship Id="rId5" Type="http://schemas.openxmlformats.org/officeDocument/2006/relationships/slideMaster" Target="slideMasters/slideMaster2.xml"/><Relationship Id="rId15" Type="http://schemas.openxmlformats.org/officeDocument/2006/relationships/presProps" Target="presProps.xml"/><Relationship Id="rId10" Type="http://schemas.openxmlformats.org/officeDocument/2006/relationships/slide" Target="slides/slide4.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commentAuthors" Target="commentAuthor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0E0E88C-C07A-4A93-B58F-A62EC22CEF4D}"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5AB762CD-A93A-4BA8-80BF-81ED969A938A}">
      <dgm:prSet phldrT="[Text]" custT="1"/>
      <dgm:spPr/>
      <dgm:t>
        <a:bodyPr/>
        <a:lstStyle/>
        <a:p>
          <a:r>
            <a:rPr lang="en-US" sz="1600" b="1">
              <a:solidFill>
                <a:schemeClr val="bg2"/>
              </a:solidFill>
            </a:rPr>
            <a:t>Fall 2020</a:t>
          </a:r>
          <a:endParaRPr lang="en-US" sz="1600" b="1" dirty="0">
            <a:solidFill>
              <a:schemeClr val="bg2"/>
            </a:solidFill>
          </a:endParaRPr>
        </a:p>
      </dgm:t>
    </dgm:pt>
    <dgm:pt modelId="{CD91316C-3F29-4B0F-A867-B83E4BE23491}" type="parTrans" cxnId="{425264B3-574E-41E8-B123-ADECA214F664}">
      <dgm:prSet/>
      <dgm:spPr/>
      <dgm:t>
        <a:bodyPr/>
        <a:lstStyle/>
        <a:p>
          <a:endParaRPr lang="en-US"/>
        </a:p>
      </dgm:t>
    </dgm:pt>
    <dgm:pt modelId="{6E684785-A482-47D7-AE61-7AC355CD24E5}" type="sibTrans" cxnId="{425264B3-574E-41E8-B123-ADECA214F664}">
      <dgm:prSet/>
      <dgm:spPr/>
      <dgm:t>
        <a:bodyPr/>
        <a:lstStyle/>
        <a:p>
          <a:endParaRPr lang="en-US"/>
        </a:p>
      </dgm:t>
    </dgm:pt>
    <dgm:pt modelId="{D28A1D4B-B0CA-4082-BACD-92B6EC03407C}">
      <dgm:prSet phldrT="[Text]" custT="1"/>
      <dgm:spPr/>
      <dgm:t>
        <a:bodyPr/>
        <a:lstStyle/>
        <a:p>
          <a:r>
            <a:rPr lang="en-US" sz="1600" b="1" dirty="0">
              <a:solidFill>
                <a:schemeClr val="bg2"/>
              </a:solidFill>
            </a:rPr>
            <a:t>Spring 2021</a:t>
          </a:r>
        </a:p>
      </dgm:t>
    </dgm:pt>
    <dgm:pt modelId="{B0225129-1396-4EB1-8F9F-2B4E7BF23ECC}" type="parTrans" cxnId="{190E3968-65EC-4F67-A715-08B23366E6F7}">
      <dgm:prSet/>
      <dgm:spPr/>
      <dgm:t>
        <a:bodyPr/>
        <a:lstStyle/>
        <a:p>
          <a:endParaRPr lang="en-US"/>
        </a:p>
      </dgm:t>
    </dgm:pt>
    <dgm:pt modelId="{6B87F0F0-1E78-4432-9F6E-528D70BC7124}" type="sibTrans" cxnId="{190E3968-65EC-4F67-A715-08B23366E6F7}">
      <dgm:prSet/>
      <dgm:spPr/>
      <dgm:t>
        <a:bodyPr/>
        <a:lstStyle/>
        <a:p>
          <a:endParaRPr lang="en-US"/>
        </a:p>
      </dgm:t>
    </dgm:pt>
    <dgm:pt modelId="{0C66CB9C-B60B-4B87-B43E-E7B273EE441B}">
      <dgm:prSet phldrT="[Text]" custT="1"/>
      <dgm:spPr/>
      <dgm:t>
        <a:bodyPr/>
        <a:lstStyle/>
        <a:p>
          <a:r>
            <a:rPr lang="en-US" sz="1600" b="1">
              <a:solidFill>
                <a:schemeClr val="bg2"/>
              </a:solidFill>
            </a:rPr>
            <a:t>Summer 2021</a:t>
          </a:r>
          <a:endParaRPr lang="en-US" sz="1600" b="1" dirty="0">
            <a:solidFill>
              <a:schemeClr val="bg2"/>
            </a:solidFill>
          </a:endParaRPr>
        </a:p>
      </dgm:t>
    </dgm:pt>
    <dgm:pt modelId="{9030DCC6-D88D-48FD-BF5A-C9BFCE251D44}" type="parTrans" cxnId="{D17DEDE9-4AEC-4ABF-B706-DBB7D5080BAC}">
      <dgm:prSet/>
      <dgm:spPr/>
      <dgm:t>
        <a:bodyPr/>
        <a:lstStyle/>
        <a:p>
          <a:endParaRPr lang="en-US"/>
        </a:p>
      </dgm:t>
    </dgm:pt>
    <dgm:pt modelId="{286D345B-A567-4E34-82BB-60FD7A3B6049}" type="sibTrans" cxnId="{D17DEDE9-4AEC-4ABF-B706-DBB7D5080BAC}">
      <dgm:prSet/>
      <dgm:spPr/>
      <dgm:t>
        <a:bodyPr/>
        <a:lstStyle/>
        <a:p>
          <a:endParaRPr lang="en-US"/>
        </a:p>
      </dgm:t>
    </dgm:pt>
    <dgm:pt modelId="{5159A769-CFC0-4CC8-B815-BEE618514A50}">
      <dgm:prSet phldrT="[Text]" custT="1"/>
      <dgm:spPr/>
      <dgm:t>
        <a:bodyPr/>
        <a:lstStyle/>
        <a:p>
          <a:r>
            <a:rPr lang="en-US" sz="1600" b="1" dirty="0">
              <a:solidFill>
                <a:schemeClr val="bg2"/>
              </a:solidFill>
            </a:rPr>
            <a:t>Fall 2021</a:t>
          </a:r>
        </a:p>
      </dgm:t>
    </dgm:pt>
    <dgm:pt modelId="{84971B86-B7DB-42E7-B9C9-D8DA32E58304}" type="parTrans" cxnId="{1101DF2B-BD58-46E6-839C-7E62D7FEAF0B}">
      <dgm:prSet/>
      <dgm:spPr/>
      <dgm:t>
        <a:bodyPr/>
        <a:lstStyle/>
        <a:p>
          <a:endParaRPr lang="en-US"/>
        </a:p>
      </dgm:t>
    </dgm:pt>
    <dgm:pt modelId="{B9CDB794-F4F4-4562-B471-B71D70AFF12E}" type="sibTrans" cxnId="{1101DF2B-BD58-46E6-839C-7E62D7FEAF0B}">
      <dgm:prSet/>
      <dgm:spPr/>
      <dgm:t>
        <a:bodyPr/>
        <a:lstStyle/>
        <a:p>
          <a:endParaRPr lang="en-US"/>
        </a:p>
      </dgm:t>
    </dgm:pt>
    <dgm:pt modelId="{8AD8BA35-EA5B-4685-9666-8594032316DC}">
      <dgm:prSet phldrT="[Text]" custT="1"/>
      <dgm:spPr/>
      <dgm:t>
        <a:bodyPr/>
        <a:lstStyle/>
        <a:p>
          <a:r>
            <a:rPr lang="en-US" sz="1600" b="1">
              <a:solidFill>
                <a:schemeClr val="bg2"/>
              </a:solidFill>
            </a:rPr>
            <a:t>Spring 2022</a:t>
          </a:r>
          <a:endParaRPr lang="en-US" sz="1600" b="1" dirty="0">
            <a:solidFill>
              <a:schemeClr val="bg2"/>
            </a:solidFill>
          </a:endParaRPr>
        </a:p>
      </dgm:t>
    </dgm:pt>
    <dgm:pt modelId="{A03C5859-7E5D-49F1-BFD5-9E9D2CC9ECAC}" type="parTrans" cxnId="{9C774871-F0A9-431F-A55C-5D2314AF5D2D}">
      <dgm:prSet/>
      <dgm:spPr/>
      <dgm:t>
        <a:bodyPr/>
        <a:lstStyle/>
        <a:p>
          <a:endParaRPr lang="en-US"/>
        </a:p>
      </dgm:t>
    </dgm:pt>
    <dgm:pt modelId="{1A00139B-8B4D-4496-AE4F-3B7FF69EACDC}" type="sibTrans" cxnId="{9C774871-F0A9-431F-A55C-5D2314AF5D2D}">
      <dgm:prSet/>
      <dgm:spPr/>
      <dgm:t>
        <a:bodyPr/>
        <a:lstStyle/>
        <a:p>
          <a:endParaRPr lang="en-US"/>
        </a:p>
      </dgm:t>
    </dgm:pt>
    <dgm:pt modelId="{BE22A573-B8FB-4F1C-AB7F-97E4A838DFCA}">
      <dgm:prSet phldrT="[Text]" custT="1"/>
      <dgm:spPr/>
      <dgm:t>
        <a:bodyPr/>
        <a:lstStyle/>
        <a:p>
          <a:r>
            <a:rPr lang="en-US" sz="1600" dirty="0">
              <a:solidFill>
                <a:srgbClr val="0101FF"/>
              </a:solidFill>
            </a:rPr>
            <a:t>College credit class: Child Development 107-- Health, Safety and Nutrition</a:t>
          </a:r>
        </a:p>
      </dgm:t>
    </dgm:pt>
    <dgm:pt modelId="{416132C1-F02B-4E2C-92CA-31F4719792D1}" type="parTrans" cxnId="{EDD8BB76-5E9D-48AA-8631-2C78F5F2860D}">
      <dgm:prSet/>
      <dgm:spPr/>
      <dgm:t>
        <a:bodyPr/>
        <a:lstStyle/>
        <a:p>
          <a:endParaRPr lang="en-US"/>
        </a:p>
      </dgm:t>
    </dgm:pt>
    <dgm:pt modelId="{DE32980A-AE17-4358-94E8-B96BF468FBE8}" type="sibTrans" cxnId="{EDD8BB76-5E9D-48AA-8631-2C78F5F2860D}">
      <dgm:prSet/>
      <dgm:spPr/>
      <dgm:t>
        <a:bodyPr/>
        <a:lstStyle/>
        <a:p>
          <a:endParaRPr lang="en-US"/>
        </a:p>
      </dgm:t>
    </dgm:pt>
    <dgm:pt modelId="{500B0B68-4A88-44D3-B54D-CE04C20D3D39}">
      <dgm:prSet phldrT="[Text]" custT="1"/>
      <dgm:spPr/>
      <dgm:t>
        <a:bodyPr/>
        <a:lstStyle/>
        <a:p>
          <a:r>
            <a:rPr lang="en-US" sz="1600" b="0" dirty="0">
              <a:solidFill>
                <a:srgbClr val="0101FF"/>
              </a:solidFill>
            </a:rPr>
            <a:t>College credit classes: Child Dev 101 (Human Growth and Development) &amp; 149 (Creative Activities for Young Children)</a:t>
          </a:r>
        </a:p>
      </dgm:t>
    </dgm:pt>
    <dgm:pt modelId="{AA4FE92F-5DAB-4FB3-955D-6A2E9586B703}" type="parTrans" cxnId="{5258614D-7E5A-42FD-9EF4-0010EB77E379}">
      <dgm:prSet/>
      <dgm:spPr/>
      <dgm:t>
        <a:bodyPr/>
        <a:lstStyle/>
        <a:p>
          <a:endParaRPr lang="en-US"/>
        </a:p>
      </dgm:t>
    </dgm:pt>
    <dgm:pt modelId="{6A2AEDAD-51DB-44F6-AFC0-8832330E7AB1}" type="sibTrans" cxnId="{5258614D-7E5A-42FD-9EF4-0010EB77E379}">
      <dgm:prSet/>
      <dgm:spPr/>
      <dgm:t>
        <a:bodyPr/>
        <a:lstStyle/>
        <a:p>
          <a:endParaRPr lang="en-US"/>
        </a:p>
      </dgm:t>
    </dgm:pt>
    <dgm:pt modelId="{D112E22F-2098-4D31-9D6D-D426C89F0AFC}">
      <dgm:prSet phldrT="[Text]" custT="1"/>
      <dgm:spPr/>
      <dgm:t>
        <a:bodyPr/>
        <a:lstStyle/>
        <a:p>
          <a:r>
            <a:rPr lang="en-US" sz="1600" b="0" dirty="0">
              <a:solidFill>
                <a:srgbClr val="0101FF"/>
              </a:solidFill>
            </a:rPr>
            <a:t>College credit classes: Child Dev 120 (Intro to ECE Group Care) &amp; 262 (Child, Family and Community Relations)</a:t>
          </a:r>
          <a:endParaRPr lang="en-US" sz="1600" b="0" dirty="0">
            <a:solidFill>
              <a:schemeClr val="bg1"/>
            </a:solidFill>
          </a:endParaRPr>
        </a:p>
      </dgm:t>
    </dgm:pt>
    <dgm:pt modelId="{868AB49E-1539-446C-8EE0-24E45884056E}" type="parTrans" cxnId="{3D27184D-29CF-4E40-8364-B14BC5F5BD86}">
      <dgm:prSet/>
      <dgm:spPr/>
      <dgm:t>
        <a:bodyPr/>
        <a:lstStyle/>
        <a:p>
          <a:endParaRPr lang="en-US"/>
        </a:p>
      </dgm:t>
    </dgm:pt>
    <dgm:pt modelId="{79B41F10-5C25-4873-8055-ADCF3215379B}" type="sibTrans" cxnId="{3D27184D-29CF-4E40-8364-B14BC5F5BD86}">
      <dgm:prSet/>
      <dgm:spPr/>
      <dgm:t>
        <a:bodyPr/>
        <a:lstStyle/>
        <a:p>
          <a:endParaRPr lang="en-US"/>
        </a:p>
      </dgm:t>
    </dgm:pt>
    <dgm:pt modelId="{2368F0C9-E11D-4F2C-8AF7-29E232EE931C}">
      <dgm:prSet phldrT="[Text]" custT="1"/>
      <dgm:spPr/>
      <dgm:t>
        <a:bodyPr/>
        <a:lstStyle/>
        <a:p>
          <a:r>
            <a:rPr lang="en-US" sz="1600" b="0" dirty="0"/>
            <a:t>Continue taking Language Arts classes</a:t>
          </a:r>
          <a:endParaRPr lang="en-US" sz="1600" b="0" dirty="0">
            <a:solidFill>
              <a:srgbClr val="0101FF"/>
            </a:solidFill>
          </a:endParaRPr>
        </a:p>
      </dgm:t>
    </dgm:pt>
    <dgm:pt modelId="{4FA1A0F6-1725-463B-B20B-ECD8E84E98DE}" type="parTrans" cxnId="{1BB8642A-E346-401F-8004-9B2E241F5B48}">
      <dgm:prSet/>
      <dgm:spPr/>
      <dgm:t>
        <a:bodyPr/>
        <a:lstStyle/>
        <a:p>
          <a:endParaRPr lang="en-US"/>
        </a:p>
      </dgm:t>
    </dgm:pt>
    <dgm:pt modelId="{E401DE51-16A8-4B08-A088-279FC2AAA5B8}" type="sibTrans" cxnId="{1BB8642A-E346-401F-8004-9B2E241F5B48}">
      <dgm:prSet/>
      <dgm:spPr/>
      <dgm:t>
        <a:bodyPr/>
        <a:lstStyle/>
        <a:p>
          <a:endParaRPr lang="en-US"/>
        </a:p>
      </dgm:t>
    </dgm:pt>
    <dgm:pt modelId="{1805A649-CB5C-4C2F-B024-9B8C5ACBC2EF}">
      <dgm:prSet phldrT="[Text]" custT="1"/>
      <dgm:spPr/>
      <dgm:t>
        <a:bodyPr/>
        <a:lstStyle/>
        <a:p>
          <a:r>
            <a:rPr lang="en-US" sz="1600" b="1" dirty="0">
              <a:solidFill>
                <a:schemeClr val="accent5"/>
              </a:solidFill>
            </a:rPr>
            <a:t>Finish your Basic Certificate!</a:t>
          </a:r>
        </a:p>
      </dgm:t>
    </dgm:pt>
    <dgm:pt modelId="{D10E8A77-48F1-42E7-84A0-91FFF9AFFCAD}" type="parTrans" cxnId="{4D567B64-A1EB-4247-8076-CB75EC05BAC9}">
      <dgm:prSet/>
      <dgm:spPr/>
      <dgm:t>
        <a:bodyPr/>
        <a:lstStyle/>
        <a:p>
          <a:endParaRPr lang="en-US"/>
        </a:p>
      </dgm:t>
    </dgm:pt>
    <dgm:pt modelId="{AE7FEB6D-05BF-4EC4-A295-284F78BA2A57}" type="sibTrans" cxnId="{4D567B64-A1EB-4247-8076-CB75EC05BAC9}">
      <dgm:prSet/>
      <dgm:spPr/>
      <dgm:t>
        <a:bodyPr/>
        <a:lstStyle/>
        <a:p>
          <a:endParaRPr lang="en-US"/>
        </a:p>
      </dgm:t>
    </dgm:pt>
    <dgm:pt modelId="{7B5F9B90-578F-4E68-88A9-83A5729E4773}">
      <dgm:prSet phldrT="[Text]" custT="1"/>
      <dgm:spPr/>
      <dgm:t>
        <a:bodyPr/>
        <a:lstStyle/>
        <a:p>
          <a:r>
            <a:rPr lang="en-US" sz="1600" b="0" dirty="0"/>
            <a:t>Prepare</a:t>
          </a:r>
          <a:r>
            <a:rPr lang="en-US" sz="1600" b="0" baseline="0" dirty="0"/>
            <a:t> for College Placement Test </a:t>
          </a:r>
          <a:endParaRPr lang="en-US" sz="1600" b="0" dirty="0"/>
        </a:p>
      </dgm:t>
    </dgm:pt>
    <dgm:pt modelId="{58D2E10D-78CE-4291-A90E-29CCA529CFF0}" type="parTrans" cxnId="{9989B8A0-4E79-4480-86B0-CDB7D1674571}">
      <dgm:prSet/>
      <dgm:spPr/>
      <dgm:t>
        <a:bodyPr/>
        <a:lstStyle/>
        <a:p>
          <a:endParaRPr lang="en-US"/>
        </a:p>
      </dgm:t>
    </dgm:pt>
    <dgm:pt modelId="{9808298F-ADAB-4086-AA2D-EAA572BCC2B3}" type="sibTrans" cxnId="{9989B8A0-4E79-4480-86B0-CDB7D1674571}">
      <dgm:prSet/>
      <dgm:spPr/>
      <dgm:t>
        <a:bodyPr/>
        <a:lstStyle/>
        <a:p>
          <a:endParaRPr lang="en-US"/>
        </a:p>
      </dgm:t>
    </dgm:pt>
    <dgm:pt modelId="{90B1927F-4165-4BB0-A5C1-8BCF05682E74}">
      <dgm:prSet phldrT="[Text]" custT="1"/>
      <dgm:spPr/>
      <dgm:t>
        <a:bodyPr/>
        <a:lstStyle/>
        <a:p>
          <a:r>
            <a:rPr lang="en-US" sz="1600" b="0" i="1" dirty="0">
              <a:solidFill>
                <a:schemeClr val="bg1"/>
              </a:solidFill>
            </a:rPr>
            <a:t>Support Course </a:t>
          </a:r>
          <a:r>
            <a:rPr lang="en-US" sz="1600" b="0" dirty="0">
              <a:solidFill>
                <a:schemeClr val="bg1"/>
              </a:solidFill>
            </a:rPr>
            <a:t>with your Adult Education teacher</a:t>
          </a:r>
        </a:p>
      </dgm:t>
    </dgm:pt>
    <dgm:pt modelId="{EF4A6639-FB3B-4D91-A45F-D01FBE4FA089}" type="parTrans" cxnId="{BE04CF84-39B0-4F23-A801-EBE3725BAD4F}">
      <dgm:prSet/>
      <dgm:spPr/>
      <dgm:t>
        <a:bodyPr/>
        <a:lstStyle/>
        <a:p>
          <a:endParaRPr lang="en-US"/>
        </a:p>
      </dgm:t>
    </dgm:pt>
    <dgm:pt modelId="{0CD96719-E612-4580-BD59-3810DAEC03EF}" type="sibTrans" cxnId="{BE04CF84-39B0-4F23-A801-EBE3725BAD4F}">
      <dgm:prSet/>
      <dgm:spPr/>
      <dgm:t>
        <a:bodyPr/>
        <a:lstStyle/>
        <a:p>
          <a:endParaRPr lang="en-US"/>
        </a:p>
      </dgm:t>
    </dgm:pt>
    <dgm:pt modelId="{0EA10747-81A6-4B0B-85E4-527A31B13AE1}">
      <dgm:prSet phldrT="[Text]" custT="1"/>
      <dgm:spPr/>
      <dgm:t>
        <a:bodyPr/>
        <a:lstStyle/>
        <a:p>
          <a:pPr algn="l"/>
          <a:r>
            <a:rPr lang="en-US" sz="1600" b="1" dirty="0">
              <a:solidFill>
                <a:schemeClr val="accent5"/>
              </a:solidFill>
            </a:rPr>
            <a:t>August 24: meet your cohort and teachers!</a:t>
          </a:r>
        </a:p>
      </dgm:t>
    </dgm:pt>
    <dgm:pt modelId="{CE0FD37C-0CFF-460D-83A1-AD2526601EF7}" type="parTrans" cxnId="{37CD6DD2-5903-4389-83EA-4E34CEAF9C70}">
      <dgm:prSet/>
      <dgm:spPr/>
      <dgm:t>
        <a:bodyPr/>
        <a:lstStyle/>
        <a:p>
          <a:endParaRPr lang="en-US"/>
        </a:p>
      </dgm:t>
    </dgm:pt>
    <dgm:pt modelId="{1C04B89D-5AE7-4CA5-AC8A-B3D8254DF303}" type="sibTrans" cxnId="{37CD6DD2-5903-4389-83EA-4E34CEAF9C70}">
      <dgm:prSet/>
      <dgm:spPr/>
      <dgm:t>
        <a:bodyPr/>
        <a:lstStyle/>
        <a:p>
          <a:endParaRPr lang="en-US"/>
        </a:p>
      </dgm:t>
    </dgm:pt>
    <dgm:pt modelId="{7AFB2B95-9DA3-4348-9E59-2066A3597725}">
      <dgm:prSet phldrT="[Text]" custT="1"/>
      <dgm:spPr/>
      <dgm:t>
        <a:bodyPr/>
        <a:lstStyle/>
        <a:p>
          <a:pPr algn="l"/>
          <a:r>
            <a:rPr lang="en-US" sz="1600" b="0" dirty="0">
              <a:solidFill>
                <a:srgbClr val="0101FF"/>
              </a:solidFill>
            </a:rPr>
            <a:t>Read and write about topics in Early Childhood Education</a:t>
          </a:r>
        </a:p>
      </dgm:t>
    </dgm:pt>
    <dgm:pt modelId="{C104E1E3-C8A1-473C-BA46-21E6F801AC06}" type="parTrans" cxnId="{0B4175AC-564D-482E-BA1E-3B9829F1413D}">
      <dgm:prSet/>
      <dgm:spPr/>
      <dgm:t>
        <a:bodyPr/>
        <a:lstStyle/>
        <a:p>
          <a:endParaRPr lang="en-US"/>
        </a:p>
      </dgm:t>
    </dgm:pt>
    <dgm:pt modelId="{28510CCF-9736-4355-9629-396AF82AFE28}" type="sibTrans" cxnId="{0B4175AC-564D-482E-BA1E-3B9829F1413D}">
      <dgm:prSet/>
      <dgm:spPr/>
      <dgm:t>
        <a:bodyPr/>
        <a:lstStyle/>
        <a:p>
          <a:endParaRPr lang="en-US"/>
        </a:p>
      </dgm:t>
    </dgm:pt>
    <dgm:pt modelId="{BF803153-51A8-4A4B-AF2F-9B39616C772E}">
      <dgm:prSet phldrT="[Text]" custT="1"/>
      <dgm:spPr/>
      <dgm:t>
        <a:bodyPr/>
        <a:lstStyle/>
        <a:p>
          <a:r>
            <a:rPr lang="en-US" sz="1600" dirty="0"/>
            <a:t>Take high school equivalency tests (GED/</a:t>
          </a:r>
          <a:r>
            <a:rPr lang="en-US" sz="1600" dirty="0" err="1"/>
            <a:t>HiSET</a:t>
          </a:r>
          <a:r>
            <a:rPr lang="en-US" sz="1600" dirty="0"/>
            <a:t>) if needed</a:t>
          </a:r>
        </a:p>
      </dgm:t>
    </dgm:pt>
    <dgm:pt modelId="{3BE8352C-D85D-4391-ABD0-A70CCEEF3C77}" type="sibTrans" cxnId="{CFF480E7-22C5-4C82-A9D7-D8292EB80D68}">
      <dgm:prSet/>
      <dgm:spPr/>
      <dgm:t>
        <a:bodyPr/>
        <a:lstStyle/>
        <a:p>
          <a:endParaRPr lang="en-US"/>
        </a:p>
      </dgm:t>
    </dgm:pt>
    <dgm:pt modelId="{3F861FC4-5F6A-48E7-BEB0-42A85E1362D0}" type="parTrans" cxnId="{CFF480E7-22C5-4C82-A9D7-D8292EB80D68}">
      <dgm:prSet/>
      <dgm:spPr/>
      <dgm:t>
        <a:bodyPr/>
        <a:lstStyle/>
        <a:p>
          <a:endParaRPr lang="en-US"/>
        </a:p>
      </dgm:t>
    </dgm:pt>
    <dgm:pt modelId="{CCBEBA9B-66A9-4882-9684-1BD84321ABAE}">
      <dgm:prSet phldrT="[Text]" custT="1"/>
      <dgm:spPr/>
      <dgm:t>
        <a:bodyPr/>
        <a:lstStyle/>
        <a:p>
          <a:r>
            <a:rPr lang="en-US" sz="1600" i="1" dirty="0"/>
            <a:t>Support Course </a:t>
          </a:r>
          <a:r>
            <a:rPr lang="en-US" sz="1600" dirty="0"/>
            <a:t>with your Adult Education teacher</a:t>
          </a:r>
          <a:endParaRPr lang="en-US" sz="1600" dirty="0">
            <a:solidFill>
              <a:srgbClr val="0101FF"/>
            </a:solidFill>
          </a:endParaRPr>
        </a:p>
      </dgm:t>
    </dgm:pt>
    <dgm:pt modelId="{0C1AAD51-EE55-492F-88C1-3D86B2AC6442}" type="parTrans" cxnId="{DF22B629-2B3A-4618-8C54-B9C5497B1627}">
      <dgm:prSet/>
      <dgm:spPr/>
      <dgm:t>
        <a:bodyPr/>
        <a:lstStyle/>
        <a:p>
          <a:endParaRPr lang="en-US"/>
        </a:p>
      </dgm:t>
    </dgm:pt>
    <dgm:pt modelId="{4696CFAA-2413-466A-A84B-945BDA740944}" type="sibTrans" cxnId="{DF22B629-2B3A-4618-8C54-B9C5497B1627}">
      <dgm:prSet/>
      <dgm:spPr/>
      <dgm:t>
        <a:bodyPr/>
        <a:lstStyle/>
        <a:p>
          <a:endParaRPr lang="en-US"/>
        </a:p>
      </dgm:t>
    </dgm:pt>
    <dgm:pt modelId="{FBFB7AE2-F497-4A48-885F-9D2ECC2140BD}">
      <dgm:prSet phldrT="[Text]" custT="1"/>
      <dgm:spPr/>
      <dgm:t>
        <a:bodyPr/>
        <a:lstStyle/>
        <a:p>
          <a:endParaRPr lang="en-US" sz="1600" dirty="0"/>
        </a:p>
      </dgm:t>
    </dgm:pt>
    <dgm:pt modelId="{6B286AD6-949E-4FCA-A6D1-5F55F374CC4A}" type="parTrans" cxnId="{B1A54B6F-BB22-402F-B5F7-BA17B7EF0C49}">
      <dgm:prSet/>
      <dgm:spPr/>
      <dgm:t>
        <a:bodyPr/>
        <a:lstStyle/>
        <a:p>
          <a:endParaRPr lang="en-US"/>
        </a:p>
      </dgm:t>
    </dgm:pt>
    <dgm:pt modelId="{5C4BC817-ECDD-4F6C-999A-1C78C498A24A}" type="sibTrans" cxnId="{B1A54B6F-BB22-402F-B5F7-BA17B7EF0C49}">
      <dgm:prSet/>
      <dgm:spPr/>
      <dgm:t>
        <a:bodyPr/>
        <a:lstStyle/>
        <a:p>
          <a:endParaRPr lang="en-US"/>
        </a:p>
      </dgm:t>
    </dgm:pt>
    <dgm:pt modelId="{8B7DE8D9-6E37-4EF1-8063-20880EA23DB2}">
      <dgm:prSet phldrT="[Text]" custT="1"/>
      <dgm:spPr/>
      <dgm:t>
        <a:bodyPr/>
        <a:lstStyle/>
        <a:p>
          <a:r>
            <a:rPr lang="en-US" sz="1600" b="0" dirty="0">
              <a:solidFill>
                <a:schemeClr val="bg1"/>
              </a:solidFill>
            </a:rPr>
            <a:t>Earn IL Gateways Level 2 Credential</a:t>
          </a:r>
        </a:p>
      </dgm:t>
    </dgm:pt>
    <dgm:pt modelId="{2AE6E4D4-EFE8-4BBB-A937-8B6C261395B9}" type="sibTrans" cxnId="{EF6C5EB5-2478-4F8D-8CAC-7BB56DDA15A8}">
      <dgm:prSet/>
      <dgm:spPr/>
      <dgm:t>
        <a:bodyPr/>
        <a:lstStyle/>
        <a:p>
          <a:endParaRPr lang="en-US"/>
        </a:p>
      </dgm:t>
    </dgm:pt>
    <dgm:pt modelId="{0E488479-4CF9-4B3F-A9E8-E151D73BF091}" type="parTrans" cxnId="{EF6C5EB5-2478-4F8D-8CAC-7BB56DDA15A8}">
      <dgm:prSet/>
      <dgm:spPr/>
      <dgm:t>
        <a:bodyPr/>
        <a:lstStyle/>
        <a:p>
          <a:endParaRPr lang="en-US"/>
        </a:p>
      </dgm:t>
    </dgm:pt>
    <dgm:pt modelId="{440984B4-A168-4F7A-91FD-C052016C4B3A}">
      <dgm:prSet phldrT="[Text]" custT="1"/>
      <dgm:spPr/>
      <dgm:t>
        <a:bodyPr/>
        <a:lstStyle/>
        <a:p>
          <a:pPr algn="l"/>
          <a:endParaRPr lang="en-US" sz="1600" b="0" dirty="0">
            <a:solidFill>
              <a:srgbClr val="0101FF"/>
            </a:solidFill>
          </a:endParaRPr>
        </a:p>
      </dgm:t>
    </dgm:pt>
    <dgm:pt modelId="{B70F2C2E-CA3F-4B6B-86E5-97FB617AEBA7}" type="parTrans" cxnId="{EFFF4F9E-44A5-40B3-B35F-25E18573A84F}">
      <dgm:prSet/>
      <dgm:spPr/>
    </dgm:pt>
    <dgm:pt modelId="{790EDCC2-1B3F-4D64-A183-2A0201B2D1E8}" type="sibTrans" cxnId="{EFFF4F9E-44A5-40B3-B35F-25E18573A84F}">
      <dgm:prSet/>
      <dgm:spPr/>
    </dgm:pt>
    <dgm:pt modelId="{430345B4-B749-4D5A-A6D6-1226ED1C2428}" type="pres">
      <dgm:prSet presAssocID="{00E0E88C-C07A-4A93-B58F-A62EC22CEF4D}" presName="Name0" presStyleCnt="0">
        <dgm:presLayoutVars>
          <dgm:dir/>
          <dgm:animLvl val="lvl"/>
          <dgm:resizeHandles val="exact"/>
        </dgm:presLayoutVars>
      </dgm:prSet>
      <dgm:spPr/>
    </dgm:pt>
    <dgm:pt modelId="{FF4B53FA-E154-4005-9229-A94253340BB6}" type="pres">
      <dgm:prSet presAssocID="{5AB762CD-A93A-4BA8-80BF-81ED969A938A}" presName="composite" presStyleCnt="0"/>
      <dgm:spPr/>
    </dgm:pt>
    <dgm:pt modelId="{D92331E4-1332-468C-8C0F-2A38F121160E}" type="pres">
      <dgm:prSet presAssocID="{5AB762CD-A93A-4BA8-80BF-81ED969A938A}" presName="parTx" presStyleLbl="alignNode1" presStyleIdx="0" presStyleCnt="5">
        <dgm:presLayoutVars>
          <dgm:chMax val="0"/>
          <dgm:chPref val="0"/>
          <dgm:bulletEnabled val="1"/>
        </dgm:presLayoutVars>
      </dgm:prSet>
      <dgm:spPr/>
    </dgm:pt>
    <dgm:pt modelId="{2A17EE4C-1B5B-48E4-8690-6FAF02A82BC2}" type="pres">
      <dgm:prSet presAssocID="{5AB762CD-A93A-4BA8-80BF-81ED969A938A}" presName="desTx" presStyleLbl="alignAccFollowNode1" presStyleIdx="0" presStyleCnt="5">
        <dgm:presLayoutVars>
          <dgm:bulletEnabled val="1"/>
        </dgm:presLayoutVars>
      </dgm:prSet>
      <dgm:spPr/>
    </dgm:pt>
    <dgm:pt modelId="{82D40625-3776-43FD-B3A5-50B7CE364D63}" type="pres">
      <dgm:prSet presAssocID="{6E684785-A482-47D7-AE61-7AC355CD24E5}" presName="space" presStyleCnt="0"/>
      <dgm:spPr/>
    </dgm:pt>
    <dgm:pt modelId="{DFE3FF08-32F3-4C7D-A775-F22C518C105D}" type="pres">
      <dgm:prSet presAssocID="{D28A1D4B-B0CA-4082-BACD-92B6EC03407C}" presName="composite" presStyleCnt="0"/>
      <dgm:spPr/>
    </dgm:pt>
    <dgm:pt modelId="{4FB3B590-2188-42CC-9C0E-F1BFE0B5FFA4}" type="pres">
      <dgm:prSet presAssocID="{D28A1D4B-B0CA-4082-BACD-92B6EC03407C}" presName="parTx" presStyleLbl="alignNode1" presStyleIdx="1" presStyleCnt="5">
        <dgm:presLayoutVars>
          <dgm:chMax val="0"/>
          <dgm:chPref val="0"/>
          <dgm:bulletEnabled val="1"/>
        </dgm:presLayoutVars>
      </dgm:prSet>
      <dgm:spPr/>
    </dgm:pt>
    <dgm:pt modelId="{7959F1F2-55F8-40C6-92F8-8C6DAA5D8302}" type="pres">
      <dgm:prSet presAssocID="{D28A1D4B-B0CA-4082-BACD-92B6EC03407C}" presName="desTx" presStyleLbl="alignAccFollowNode1" presStyleIdx="1" presStyleCnt="5">
        <dgm:presLayoutVars>
          <dgm:bulletEnabled val="1"/>
        </dgm:presLayoutVars>
      </dgm:prSet>
      <dgm:spPr/>
    </dgm:pt>
    <dgm:pt modelId="{6121A348-F52D-4E16-9634-11748F27403B}" type="pres">
      <dgm:prSet presAssocID="{6B87F0F0-1E78-4432-9F6E-528D70BC7124}" presName="space" presStyleCnt="0"/>
      <dgm:spPr/>
    </dgm:pt>
    <dgm:pt modelId="{C395EB6A-FA73-4590-99E7-DD0625C13651}" type="pres">
      <dgm:prSet presAssocID="{0C66CB9C-B60B-4B87-B43E-E7B273EE441B}" presName="composite" presStyleCnt="0"/>
      <dgm:spPr/>
    </dgm:pt>
    <dgm:pt modelId="{F7781D4C-69CD-4EC0-8F82-568A7B84F8E8}" type="pres">
      <dgm:prSet presAssocID="{0C66CB9C-B60B-4B87-B43E-E7B273EE441B}" presName="parTx" presStyleLbl="alignNode1" presStyleIdx="2" presStyleCnt="5">
        <dgm:presLayoutVars>
          <dgm:chMax val="0"/>
          <dgm:chPref val="0"/>
          <dgm:bulletEnabled val="1"/>
        </dgm:presLayoutVars>
      </dgm:prSet>
      <dgm:spPr/>
    </dgm:pt>
    <dgm:pt modelId="{C1352239-B15C-4B3B-BEF7-EB982B85692F}" type="pres">
      <dgm:prSet presAssocID="{0C66CB9C-B60B-4B87-B43E-E7B273EE441B}" presName="desTx" presStyleLbl="alignAccFollowNode1" presStyleIdx="2" presStyleCnt="5">
        <dgm:presLayoutVars>
          <dgm:bulletEnabled val="1"/>
        </dgm:presLayoutVars>
      </dgm:prSet>
      <dgm:spPr/>
    </dgm:pt>
    <dgm:pt modelId="{E424B145-4806-4DA5-8188-ACF7EDC80A09}" type="pres">
      <dgm:prSet presAssocID="{286D345B-A567-4E34-82BB-60FD7A3B6049}" presName="space" presStyleCnt="0"/>
      <dgm:spPr/>
    </dgm:pt>
    <dgm:pt modelId="{D23BCEC5-15DD-4E47-9439-3C728145D4B9}" type="pres">
      <dgm:prSet presAssocID="{5159A769-CFC0-4CC8-B815-BEE618514A50}" presName="composite" presStyleCnt="0"/>
      <dgm:spPr/>
    </dgm:pt>
    <dgm:pt modelId="{61D46179-49D4-4BCF-95E1-513A4CCBBF2B}" type="pres">
      <dgm:prSet presAssocID="{5159A769-CFC0-4CC8-B815-BEE618514A50}" presName="parTx" presStyleLbl="alignNode1" presStyleIdx="3" presStyleCnt="5">
        <dgm:presLayoutVars>
          <dgm:chMax val="0"/>
          <dgm:chPref val="0"/>
          <dgm:bulletEnabled val="1"/>
        </dgm:presLayoutVars>
      </dgm:prSet>
      <dgm:spPr/>
    </dgm:pt>
    <dgm:pt modelId="{C9B0EE64-07C6-4BAA-923A-0D21A0063274}" type="pres">
      <dgm:prSet presAssocID="{5159A769-CFC0-4CC8-B815-BEE618514A50}" presName="desTx" presStyleLbl="alignAccFollowNode1" presStyleIdx="3" presStyleCnt="5">
        <dgm:presLayoutVars>
          <dgm:bulletEnabled val="1"/>
        </dgm:presLayoutVars>
      </dgm:prSet>
      <dgm:spPr/>
    </dgm:pt>
    <dgm:pt modelId="{4391B991-3949-4C24-B3C1-E98BDC43A6A0}" type="pres">
      <dgm:prSet presAssocID="{B9CDB794-F4F4-4562-B471-B71D70AFF12E}" presName="space" presStyleCnt="0"/>
      <dgm:spPr/>
    </dgm:pt>
    <dgm:pt modelId="{ECCCC72D-0297-4D2E-BDD1-64B7FF28178A}" type="pres">
      <dgm:prSet presAssocID="{8AD8BA35-EA5B-4685-9666-8594032316DC}" presName="composite" presStyleCnt="0"/>
      <dgm:spPr/>
    </dgm:pt>
    <dgm:pt modelId="{350A9AAF-3447-4193-A34F-182153175847}" type="pres">
      <dgm:prSet presAssocID="{8AD8BA35-EA5B-4685-9666-8594032316DC}" presName="parTx" presStyleLbl="alignNode1" presStyleIdx="4" presStyleCnt="5">
        <dgm:presLayoutVars>
          <dgm:chMax val="0"/>
          <dgm:chPref val="0"/>
          <dgm:bulletEnabled val="1"/>
        </dgm:presLayoutVars>
      </dgm:prSet>
      <dgm:spPr/>
    </dgm:pt>
    <dgm:pt modelId="{69893BE1-6E82-4372-8A40-9C155194FADA}" type="pres">
      <dgm:prSet presAssocID="{8AD8BA35-EA5B-4685-9666-8594032316DC}" presName="desTx" presStyleLbl="alignAccFollowNode1" presStyleIdx="4" presStyleCnt="5">
        <dgm:presLayoutVars>
          <dgm:bulletEnabled val="1"/>
        </dgm:presLayoutVars>
      </dgm:prSet>
      <dgm:spPr/>
    </dgm:pt>
  </dgm:ptLst>
  <dgm:cxnLst>
    <dgm:cxn modelId="{272DB812-E85B-4656-B2AC-B59B72C0B98D}" type="presOf" srcId="{500B0B68-4A88-44D3-B54D-CE04C20D3D39}" destId="{69893BE1-6E82-4372-8A40-9C155194FADA}" srcOrd="0" destOrd="1" presId="urn:microsoft.com/office/officeart/2005/8/layout/hList1"/>
    <dgm:cxn modelId="{56DF3B23-36A1-43DF-B39B-0E176838C150}" type="presOf" srcId="{2368F0C9-E11D-4F2C-8AF7-29E232EE931C}" destId="{7959F1F2-55F8-40C6-92F8-8C6DAA5D8302}" srcOrd="0" destOrd="0" presId="urn:microsoft.com/office/officeart/2005/8/layout/hList1"/>
    <dgm:cxn modelId="{DF22B629-2B3A-4618-8C54-B9C5497B1627}" srcId="{D28A1D4B-B0CA-4082-BACD-92B6EC03407C}" destId="{CCBEBA9B-66A9-4882-9684-1BD84321ABAE}" srcOrd="2" destOrd="0" parTransId="{0C1AAD51-EE55-492F-88C1-3D86B2AC6442}" sibTransId="{4696CFAA-2413-466A-A84B-945BDA740944}"/>
    <dgm:cxn modelId="{1BB8642A-E346-401F-8004-9B2E241F5B48}" srcId="{D28A1D4B-B0CA-4082-BACD-92B6EC03407C}" destId="{2368F0C9-E11D-4F2C-8AF7-29E232EE931C}" srcOrd="0" destOrd="0" parTransId="{4FA1A0F6-1725-463B-B20B-ECD8E84E98DE}" sibTransId="{E401DE51-16A8-4B08-A088-279FC2AAA5B8}"/>
    <dgm:cxn modelId="{1101DF2B-BD58-46E6-839C-7E62D7FEAF0B}" srcId="{00E0E88C-C07A-4A93-B58F-A62EC22CEF4D}" destId="{5159A769-CFC0-4CC8-B815-BEE618514A50}" srcOrd="3" destOrd="0" parTransId="{84971B86-B7DB-42E7-B9C9-D8DA32E58304}" sibTransId="{B9CDB794-F4F4-4562-B471-B71D70AFF12E}"/>
    <dgm:cxn modelId="{493E4234-24C8-4626-B0D3-BC8E4BD1A495}" type="presOf" srcId="{00E0E88C-C07A-4A93-B58F-A62EC22CEF4D}" destId="{430345B4-B749-4D5A-A6D6-1226ED1C2428}" srcOrd="0" destOrd="0" presId="urn:microsoft.com/office/officeart/2005/8/layout/hList1"/>
    <dgm:cxn modelId="{BC5E933D-4795-4B3D-BF85-551FCAD28211}" type="presOf" srcId="{CCBEBA9B-66A9-4882-9684-1BD84321ABAE}" destId="{7959F1F2-55F8-40C6-92F8-8C6DAA5D8302}" srcOrd="0" destOrd="2" presId="urn:microsoft.com/office/officeart/2005/8/layout/hList1"/>
    <dgm:cxn modelId="{62E10D41-F140-49AD-B3CE-C980E1E7919B}" type="presOf" srcId="{8B7DE8D9-6E37-4EF1-8063-20880EA23DB2}" destId="{69893BE1-6E82-4372-8A40-9C155194FADA}" srcOrd="0" destOrd="2" presId="urn:microsoft.com/office/officeart/2005/8/layout/hList1"/>
    <dgm:cxn modelId="{4D567B64-A1EB-4247-8076-CB75EC05BAC9}" srcId="{8AD8BA35-EA5B-4685-9666-8594032316DC}" destId="{1805A649-CB5C-4C2F-B024-9B8C5ACBC2EF}" srcOrd="0" destOrd="0" parTransId="{D10E8A77-48F1-42E7-84A0-91FFF9AFFCAD}" sibTransId="{AE7FEB6D-05BF-4EC4-A295-284F78BA2A57}"/>
    <dgm:cxn modelId="{190E3968-65EC-4F67-A715-08B23366E6F7}" srcId="{00E0E88C-C07A-4A93-B58F-A62EC22CEF4D}" destId="{D28A1D4B-B0CA-4082-BACD-92B6EC03407C}" srcOrd="1" destOrd="0" parTransId="{B0225129-1396-4EB1-8F9F-2B4E7BF23ECC}" sibTransId="{6B87F0F0-1E78-4432-9F6E-528D70BC7124}"/>
    <dgm:cxn modelId="{3D27184D-29CF-4E40-8364-B14BC5F5BD86}" srcId="{5159A769-CFC0-4CC8-B815-BEE618514A50}" destId="{D112E22F-2098-4D31-9D6D-D426C89F0AFC}" srcOrd="0" destOrd="0" parTransId="{868AB49E-1539-446C-8EE0-24E45884056E}" sibTransId="{79B41F10-5C25-4873-8055-ADCF3215379B}"/>
    <dgm:cxn modelId="{5258614D-7E5A-42FD-9EF4-0010EB77E379}" srcId="{8AD8BA35-EA5B-4685-9666-8594032316DC}" destId="{500B0B68-4A88-44D3-B54D-CE04C20D3D39}" srcOrd="1" destOrd="0" parTransId="{AA4FE92F-5DAB-4FB3-955D-6A2E9586B703}" sibTransId="{6A2AEDAD-51DB-44F6-AFC0-8832330E7AB1}"/>
    <dgm:cxn modelId="{B1A54B6F-BB22-402F-B5F7-BA17B7EF0C49}" srcId="{0C66CB9C-B60B-4B87-B43E-E7B273EE441B}" destId="{FBFB7AE2-F497-4A48-885F-9D2ECC2140BD}" srcOrd="1" destOrd="0" parTransId="{6B286AD6-949E-4FCA-A6D1-5F55F374CC4A}" sibTransId="{5C4BC817-ECDD-4F6C-999A-1C78C498A24A}"/>
    <dgm:cxn modelId="{9C774871-F0A9-431F-A55C-5D2314AF5D2D}" srcId="{00E0E88C-C07A-4A93-B58F-A62EC22CEF4D}" destId="{8AD8BA35-EA5B-4685-9666-8594032316DC}" srcOrd="4" destOrd="0" parTransId="{A03C5859-7E5D-49F1-BFD5-9E9D2CC9ECAC}" sibTransId="{1A00139B-8B4D-4496-AE4F-3B7FF69EACDC}"/>
    <dgm:cxn modelId="{EDD8BB76-5E9D-48AA-8631-2C78F5F2860D}" srcId="{D28A1D4B-B0CA-4082-BACD-92B6EC03407C}" destId="{BE22A573-B8FB-4F1C-AB7F-97E4A838DFCA}" srcOrd="1" destOrd="0" parTransId="{416132C1-F02B-4E2C-92CA-31F4719792D1}" sibTransId="{DE32980A-AE17-4358-94E8-B96BF468FBE8}"/>
    <dgm:cxn modelId="{599CCF83-0A07-43E7-8212-6D5797B3D6B0}" type="presOf" srcId="{440984B4-A168-4F7A-91FD-C052016C4B3A}" destId="{2A17EE4C-1B5B-48E4-8690-6FAF02A82BC2}" srcOrd="0" destOrd="1" presId="urn:microsoft.com/office/officeart/2005/8/layout/hList1"/>
    <dgm:cxn modelId="{BE04CF84-39B0-4F23-A801-EBE3725BAD4F}" srcId="{5159A769-CFC0-4CC8-B815-BEE618514A50}" destId="{90B1927F-4165-4BB0-A5C1-8BCF05682E74}" srcOrd="1" destOrd="0" parTransId="{EF4A6639-FB3B-4D91-A45F-D01FBE4FA089}" sibTransId="{0CD96719-E612-4580-BD59-3810DAEC03EF}"/>
    <dgm:cxn modelId="{D665F988-F164-4C7A-B328-7D999F6C213C}" type="presOf" srcId="{BF803153-51A8-4A4B-AF2F-9B39616C772E}" destId="{C1352239-B15C-4B3B-BEF7-EB982B85692F}" srcOrd="0" destOrd="2" presId="urn:microsoft.com/office/officeart/2005/8/layout/hList1"/>
    <dgm:cxn modelId="{EFFF4F9E-44A5-40B3-B35F-25E18573A84F}" srcId="{5AB762CD-A93A-4BA8-80BF-81ED969A938A}" destId="{440984B4-A168-4F7A-91FD-C052016C4B3A}" srcOrd="1" destOrd="0" parTransId="{B70F2C2E-CA3F-4B6B-86E5-97FB617AEBA7}" sibTransId="{790EDCC2-1B3F-4D64-A183-2A0201B2D1E8}"/>
    <dgm:cxn modelId="{9989B8A0-4E79-4480-86B0-CDB7D1674571}" srcId="{0C66CB9C-B60B-4B87-B43E-E7B273EE441B}" destId="{7B5F9B90-578F-4E68-88A9-83A5729E4773}" srcOrd="0" destOrd="0" parTransId="{58D2E10D-78CE-4291-A90E-29CCA529CFF0}" sibTransId="{9808298F-ADAB-4086-AA2D-EAA572BCC2B3}"/>
    <dgm:cxn modelId="{8F2746A8-46E8-42A3-A2A0-84F7A174848A}" type="presOf" srcId="{7AFB2B95-9DA3-4348-9E59-2066A3597725}" destId="{2A17EE4C-1B5B-48E4-8690-6FAF02A82BC2}" srcOrd="0" destOrd="2" presId="urn:microsoft.com/office/officeart/2005/8/layout/hList1"/>
    <dgm:cxn modelId="{0B4175AC-564D-482E-BA1E-3B9829F1413D}" srcId="{5AB762CD-A93A-4BA8-80BF-81ED969A938A}" destId="{7AFB2B95-9DA3-4348-9E59-2066A3597725}" srcOrd="2" destOrd="0" parTransId="{C104E1E3-C8A1-473C-BA46-21E6F801AC06}" sibTransId="{28510CCF-9736-4355-9629-396AF82AFE28}"/>
    <dgm:cxn modelId="{838577AC-79FF-446B-B3DA-727F86E78706}" type="presOf" srcId="{0EA10747-81A6-4B0B-85E4-527A31B13AE1}" destId="{2A17EE4C-1B5B-48E4-8690-6FAF02A82BC2}" srcOrd="0" destOrd="0" presId="urn:microsoft.com/office/officeart/2005/8/layout/hList1"/>
    <dgm:cxn modelId="{425264B3-574E-41E8-B123-ADECA214F664}" srcId="{00E0E88C-C07A-4A93-B58F-A62EC22CEF4D}" destId="{5AB762CD-A93A-4BA8-80BF-81ED969A938A}" srcOrd="0" destOrd="0" parTransId="{CD91316C-3F29-4B0F-A867-B83E4BE23491}" sibTransId="{6E684785-A482-47D7-AE61-7AC355CD24E5}"/>
    <dgm:cxn modelId="{EF6C5EB5-2478-4F8D-8CAC-7BB56DDA15A8}" srcId="{8AD8BA35-EA5B-4685-9666-8594032316DC}" destId="{8B7DE8D9-6E37-4EF1-8063-20880EA23DB2}" srcOrd="2" destOrd="0" parTransId="{0E488479-4CF9-4B3F-A9E8-E151D73BF091}" sibTransId="{2AE6E4D4-EFE8-4BBB-A937-8B6C261395B9}"/>
    <dgm:cxn modelId="{E4247FB5-2207-4058-96A5-EEB147EB4F98}" type="presOf" srcId="{0C66CB9C-B60B-4B87-B43E-E7B273EE441B}" destId="{F7781D4C-69CD-4EC0-8F82-568A7B84F8E8}" srcOrd="0" destOrd="0" presId="urn:microsoft.com/office/officeart/2005/8/layout/hList1"/>
    <dgm:cxn modelId="{3EE400B8-2587-450D-BAAC-380F83DF1B54}" type="presOf" srcId="{5AB762CD-A93A-4BA8-80BF-81ED969A938A}" destId="{D92331E4-1332-468C-8C0F-2A38F121160E}" srcOrd="0" destOrd="0" presId="urn:microsoft.com/office/officeart/2005/8/layout/hList1"/>
    <dgm:cxn modelId="{8DA4CCBB-FF2B-4ED7-A131-C839D27B4876}" type="presOf" srcId="{FBFB7AE2-F497-4A48-885F-9D2ECC2140BD}" destId="{C1352239-B15C-4B3B-BEF7-EB982B85692F}" srcOrd="0" destOrd="1" presId="urn:microsoft.com/office/officeart/2005/8/layout/hList1"/>
    <dgm:cxn modelId="{E786C6BC-7E47-4E9E-90EC-60779A4E8526}" type="presOf" srcId="{D28A1D4B-B0CA-4082-BACD-92B6EC03407C}" destId="{4FB3B590-2188-42CC-9C0E-F1BFE0B5FFA4}" srcOrd="0" destOrd="0" presId="urn:microsoft.com/office/officeart/2005/8/layout/hList1"/>
    <dgm:cxn modelId="{FE141DCA-8718-4684-957C-78FE7513FBB6}" type="presOf" srcId="{D112E22F-2098-4D31-9D6D-D426C89F0AFC}" destId="{C9B0EE64-07C6-4BAA-923A-0D21A0063274}" srcOrd="0" destOrd="0" presId="urn:microsoft.com/office/officeart/2005/8/layout/hList1"/>
    <dgm:cxn modelId="{279FAAD0-279A-42DD-929D-E6B1DB5C3002}" type="presOf" srcId="{BE22A573-B8FB-4F1C-AB7F-97E4A838DFCA}" destId="{7959F1F2-55F8-40C6-92F8-8C6DAA5D8302}" srcOrd="0" destOrd="1" presId="urn:microsoft.com/office/officeart/2005/8/layout/hList1"/>
    <dgm:cxn modelId="{37CD6DD2-5903-4389-83EA-4E34CEAF9C70}" srcId="{5AB762CD-A93A-4BA8-80BF-81ED969A938A}" destId="{0EA10747-81A6-4B0B-85E4-527A31B13AE1}" srcOrd="0" destOrd="0" parTransId="{CE0FD37C-0CFF-460D-83A1-AD2526601EF7}" sibTransId="{1C04B89D-5AE7-4CA5-AC8A-B3D8254DF303}"/>
    <dgm:cxn modelId="{7197A0D6-67BE-4039-99F8-9387F7F2083D}" type="presOf" srcId="{8AD8BA35-EA5B-4685-9666-8594032316DC}" destId="{350A9AAF-3447-4193-A34F-182153175847}" srcOrd="0" destOrd="0" presId="urn:microsoft.com/office/officeart/2005/8/layout/hList1"/>
    <dgm:cxn modelId="{15DB3DDF-E56A-4DF8-AA4A-A310FBDF18FA}" type="presOf" srcId="{5159A769-CFC0-4CC8-B815-BEE618514A50}" destId="{61D46179-49D4-4BCF-95E1-513A4CCBBF2B}" srcOrd="0" destOrd="0" presId="urn:microsoft.com/office/officeart/2005/8/layout/hList1"/>
    <dgm:cxn modelId="{B7D215E2-4ABE-43D0-86ED-142EEE705253}" type="presOf" srcId="{90B1927F-4165-4BB0-A5C1-8BCF05682E74}" destId="{C9B0EE64-07C6-4BAA-923A-0D21A0063274}" srcOrd="0" destOrd="1" presId="urn:microsoft.com/office/officeart/2005/8/layout/hList1"/>
    <dgm:cxn modelId="{CFF480E7-22C5-4C82-A9D7-D8292EB80D68}" srcId="{0C66CB9C-B60B-4B87-B43E-E7B273EE441B}" destId="{BF803153-51A8-4A4B-AF2F-9B39616C772E}" srcOrd="2" destOrd="0" parTransId="{3F861FC4-5F6A-48E7-BEB0-42A85E1362D0}" sibTransId="{3BE8352C-D85D-4391-ABD0-A70CCEEF3C77}"/>
    <dgm:cxn modelId="{D17DEDE9-4AEC-4ABF-B706-DBB7D5080BAC}" srcId="{00E0E88C-C07A-4A93-B58F-A62EC22CEF4D}" destId="{0C66CB9C-B60B-4B87-B43E-E7B273EE441B}" srcOrd="2" destOrd="0" parTransId="{9030DCC6-D88D-48FD-BF5A-C9BFCE251D44}" sibTransId="{286D345B-A567-4E34-82BB-60FD7A3B6049}"/>
    <dgm:cxn modelId="{83B5AEEF-0252-4262-ADBA-3B444067DE5D}" type="presOf" srcId="{7B5F9B90-578F-4E68-88A9-83A5729E4773}" destId="{C1352239-B15C-4B3B-BEF7-EB982B85692F}" srcOrd="0" destOrd="0" presId="urn:microsoft.com/office/officeart/2005/8/layout/hList1"/>
    <dgm:cxn modelId="{A4A1B3F0-C57E-4FF0-A0CA-0B29443BB148}" type="presOf" srcId="{1805A649-CB5C-4C2F-B024-9B8C5ACBC2EF}" destId="{69893BE1-6E82-4372-8A40-9C155194FADA}" srcOrd="0" destOrd="0" presId="urn:microsoft.com/office/officeart/2005/8/layout/hList1"/>
    <dgm:cxn modelId="{AC2A0D33-226D-44AC-958D-03A7FA6A0472}" type="presParOf" srcId="{430345B4-B749-4D5A-A6D6-1226ED1C2428}" destId="{FF4B53FA-E154-4005-9229-A94253340BB6}" srcOrd="0" destOrd="0" presId="urn:microsoft.com/office/officeart/2005/8/layout/hList1"/>
    <dgm:cxn modelId="{1505BFD1-631D-4CEC-84D7-C9806DE8E1E2}" type="presParOf" srcId="{FF4B53FA-E154-4005-9229-A94253340BB6}" destId="{D92331E4-1332-468C-8C0F-2A38F121160E}" srcOrd="0" destOrd="0" presId="urn:microsoft.com/office/officeart/2005/8/layout/hList1"/>
    <dgm:cxn modelId="{019A8064-95D3-4D62-8B76-43D0290C5A1B}" type="presParOf" srcId="{FF4B53FA-E154-4005-9229-A94253340BB6}" destId="{2A17EE4C-1B5B-48E4-8690-6FAF02A82BC2}" srcOrd="1" destOrd="0" presId="urn:microsoft.com/office/officeart/2005/8/layout/hList1"/>
    <dgm:cxn modelId="{EECAD94C-E00E-474B-A63C-4A063987FAA1}" type="presParOf" srcId="{430345B4-B749-4D5A-A6D6-1226ED1C2428}" destId="{82D40625-3776-43FD-B3A5-50B7CE364D63}" srcOrd="1" destOrd="0" presId="urn:microsoft.com/office/officeart/2005/8/layout/hList1"/>
    <dgm:cxn modelId="{56CFD699-3B29-4FD6-A19D-711DA001F479}" type="presParOf" srcId="{430345B4-B749-4D5A-A6D6-1226ED1C2428}" destId="{DFE3FF08-32F3-4C7D-A775-F22C518C105D}" srcOrd="2" destOrd="0" presId="urn:microsoft.com/office/officeart/2005/8/layout/hList1"/>
    <dgm:cxn modelId="{6682FEC5-36E8-468E-BACA-05FB85C7707F}" type="presParOf" srcId="{DFE3FF08-32F3-4C7D-A775-F22C518C105D}" destId="{4FB3B590-2188-42CC-9C0E-F1BFE0B5FFA4}" srcOrd="0" destOrd="0" presId="urn:microsoft.com/office/officeart/2005/8/layout/hList1"/>
    <dgm:cxn modelId="{91BDB8F7-46A0-4B55-A640-D3188E2D8A5A}" type="presParOf" srcId="{DFE3FF08-32F3-4C7D-A775-F22C518C105D}" destId="{7959F1F2-55F8-40C6-92F8-8C6DAA5D8302}" srcOrd="1" destOrd="0" presId="urn:microsoft.com/office/officeart/2005/8/layout/hList1"/>
    <dgm:cxn modelId="{2191620F-B0A4-4C11-B7E3-CFEE2E830937}" type="presParOf" srcId="{430345B4-B749-4D5A-A6D6-1226ED1C2428}" destId="{6121A348-F52D-4E16-9634-11748F27403B}" srcOrd="3" destOrd="0" presId="urn:microsoft.com/office/officeart/2005/8/layout/hList1"/>
    <dgm:cxn modelId="{0A6C7FC1-0BAC-4F05-AD0D-20BB56782073}" type="presParOf" srcId="{430345B4-B749-4D5A-A6D6-1226ED1C2428}" destId="{C395EB6A-FA73-4590-99E7-DD0625C13651}" srcOrd="4" destOrd="0" presId="urn:microsoft.com/office/officeart/2005/8/layout/hList1"/>
    <dgm:cxn modelId="{7DB68BF7-D2FA-4C60-9834-7F79903A4E72}" type="presParOf" srcId="{C395EB6A-FA73-4590-99E7-DD0625C13651}" destId="{F7781D4C-69CD-4EC0-8F82-568A7B84F8E8}" srcOrd="0" destOrd="0" presId="urn:microsoft.com/office/officeart/2005/8/layout/hList1"/>
    <dgm:cxn modelId="{8551A00C-CBB6-4A16-A1C7-18114C15488F}" type="presParOf" srcId="{C395EB6A-FA73-4590-99E7-DD0625C13651}" destId="{C1352239-B15C-4B3B-BEF7-EB982B85692F}" srcOrd="1" destOrd="0" presId="urn:microsoft.com/office/officeart/2005/8/layout/hList1"/>
    <dgm:cxn modelId="{30C4DBBA-D4C6-43B1-908C-DF44E842BF7E}" type="presParOf" srcId="{430345B4-B749-4D5A-A6D6-1226ED1C2428}" destId="{E424B145-4806-4DA5-8188-ACF7EDC80A09}" srcOrd="5" destOrd="0" presId="urn:microsoft.com/office/officeart/2005/8/layout/hList1"/>
    <dgm:cxn modelId="{13E4086B-48F1-489F-A209-57AF4D9BB070}" type="presParOf" srcId="{430345B4-B749-4D5A-A6D6-1226ED1C2428}" destId="{D23BCEC5-15DD-4E47-9439-3C728145D4B9}" srcOrd="6" destOrd="0" presId="urn:microsoft.com/office/officeart/2005/8/layout/hList1"/>
    <dgm:cxn modelId="{7F456AE3-9347-401E-9517-114391A81210}" type="presParOf" srcId="{D23BCEC5-15DD-4E47-9439-3C728145D4B9}" destId="{61D46179-49D4-4BCF-95E1-513A4CCBBF2B}" srcOrd="0" destOrd="0" presId="urn:microsoft.com/office/officeart/2005/8/layout/hList1"/>
    <dgm:cxn modelId="{C3154405-2872-4082-B1CB-D2A93EE2C26D}" type="presParOf" srcId="{D23BCEC5-15DD-4E47-9439-3C728145D4B9}" destId="{C9B0EE64-07C6-4BAA-923A-0D21A0063274}" srcOrd="1" destOrd="0" presId="urn:microsoft.com/office/officeart/2005/8/layout/hList1"/>
    <dgm:cxn modelId="{66919D6D-AE0B-4CFC-A2AB-96288E7F6D3A}" type="presParOf" srcId="{430345B4-B749-4D5A-A6D6-1226ED1C2428}" destId="{4391B991-3949-4C24-B3C1-E98BDC43A6A0}" srcOrd="7" destOrd="0" presId="urn:microsoft.com/office/officeart/2005/8/layout/hList1"/>
    <dgm:cxn modelId="{887E26FC-1444-48C8-B76D-CE3BF8047301}" type="presParOf" srcId="{430345B4-B749-4D5A-A6D6-1226ED1C2428}" destId="{ECCCC72D-0297-4D2E-BDD1-64B7FF28178A}" srcOrd="8" destOrd="0" presId="urn:microsoft.com/office/officeart/2005/8/layout/hList1"/>
    <dgm:cxn modelId="{256D0AEA-E7A8-4EBE-84FE-87B505FB5C22}" type="presParOf" srcId="{ECCCC72D-0297-4D2E-BDD1-64B7FF28178A}" destId="{350A9AAF-3447-4193-A34F-182153175847}" srcOrd="0" destOrd="0" presId="urn:microsoft.com/office/officeart/2005/8/layout/hList1"/>
    <dgm:cxn modelId="{C9404FD7-1D7A-46F0-98BC-84577DECE46E}" type="presParOf" srcId="{ECCCC72D-0297-4D2E-BDD1-64B7FF28178A}" destId="{69893BE1-6E82-4372-8A40-9C155194FADA}" srcOrd="1" destOrd="0" presId="urn:microsoft.com/office/officeart/2005/8/layout/hList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92331E4-1332-468C-8C0F-2A38F121160E}">
      <dsp:nvSpPr>
        <dsp:cNvPr id="0" name=""/>
        <dsp:cNvSpPr/>
      </dsp:nvSpPr>
      <dsp:spPr>
        <a:xfrm>
          <a:off x="12000" y="196554"/>
          <a:ext cx="1490478" cy="356511"/>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marL="0" lvl="0" indent="0" algn="ctr" defTabSz="711200">
            <a:lnSpc>
              <a:spcPct val="90000"/>
            </a:lnSpc>
            <a:spcBef>
              <a:spcPct val="0"/>
            </a:spcBef>
            <a:spcAft>
              <a:spcPct val="35000"/>
            </a:spcAft>
            <a:buNone/>
          </a:pPr>
          <a:r>
            <a:rPr lang="en-US" sz="1600" b="1" kern="1200">
              <a:solidFill>
                <a:schemeClr val="bg2"/>
              </a:solidFill>
            </a:rPr>
            <a:t>Fall 2020</a:t>
          </a:r>
          <a:endParaRPr lang="en-US" sz="1600" b="1" kern="1200" dirty="0">
            <a:solidFill>
              <a:schemeClr val="bg2"/>
            </a:solidFill>
          </a:endParaRPr>
        </a:p>
      </dsp:txBody>
      <dsp:txXfrm>
        <a:off x="12000" y="196554"/>
        <a:ext cx="1490478" cy="356511"/>
      </dsp:txXfrm>
    </dsp:sp>
    <dsp:sp modelId="{2A17EE4C-1B5B-48E4-8690-6FAF02A82BC2}">
      <dsp:nvSpPr>
        <dsp:cNvPr id="0" name=""/>
        <dsp:cNvSpPr/>
      </dsp:nvSpPr>
      <dsp:spPr>
        <a:xfrm>
          <a:off x="12000" y="553065"/>
          <a:ext cx="1490478" cy="4583935"/>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en-US" sz="1600" b="1" kern="1200" dirty="0">
              <a:solidFill>
                <a:schemeClr val="accent5"/>
              </a:solidFill>
            </a:rPr>
            <a:t>August 24: meet your cohort and teachers!</a:t>
          </a:r>
        </a:p>
        <a:p>
          <a:pPr marL="171450" lvl="1" indent="-171450" algn="l" defTabSz="711200">
            <a:lnSpc>
              <a:spcPct val="90000"/>
            </a:lnSpc>
            <a:spcBef>
              <a:spcPct val="0"/>
            </a:spcBef>
            <a:spcAft>
              <a:spcPct val="15000"/>
            </a:spcAft>
            <a:buChar char="•"/>
          </a:pPr>
          <a:endParaRPr lang="en-US" sz="1600" b="0" kern="1200" dirty="0">
            <a:solidFill>
              <a:srgbClr val="0101FF"/>
            </a:solidFill>
          </a:endParaRPr>
        </a:p>
        <a:p>
          <a:pPr marL="171450" lvl="1" indent="-171450" algn="l" defTabSz="711200">
            <a:lnSpc>
              <a:spcPct val="90000"/>
            </a:lnSpc>
            <a:spcBef>
              <a:spcPct val="0"/>
            </a:spcBef>
            <a:spcAft>
              <a:spcPct val="15000"/>
            </a:spcAft>
            <a:buChar char="•"/>
          </a:pPr>
          <a:r>
            <a:rPr lang="en-US" sz="1600" b="0" kern="1200" dirty="0">
              <a:solidFill>
                <a:srgbClr val="0101FF"/>
              </a:solidFill>
            </a:rPr>
            <a:t>Read and write about topics in Early Childhood Education</a:t>
          </a:r>
        </a:p>
      </dsp:txBody>
      <dsp:txXfrm>
        <a:off x="12000" y="553065"/>
        <a:ext cx="1490478" cy="4583935"/>
      </dsp:txXfrm>
    </dsp:sp>
    <dsp:sp modelId="{4FB3B590-2188-42CC-9C0E-F1BFE0B5FFA4}">
      <dsp:nvSpPr>
        <dsp:cNvPr id="0" name=""/>
        <dsp:cNvSpPr/>
      </dsp:nvSpPr>
      <dsp:spPr>
        <a:xfrm>
          <a:off x="1711145" y="196554"/>
          <a:ext cx="1490478" cy="356511"/>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marL="0" lvl="0" indent="0" algn="ctr" defTabSz="711200">
            <a:lnSpc>
              <a:spcPct val="90000"/>
            </a:lnSpc>
            <a:spcBef>
              <a:spcPct val="0"/>
            </a:spcBef>
            <a:spcAft>
              <a:spcPct val="35000"/>
            </a:spcAft>
            <a:buNone/>
          </a:pPr>
          <a:r>
            <a:rPr lang="en-US" sz="1600" b="1" kern="1200" dirty="0">
              <a:solidFill>
                <a:schemeClr val="bg2"/>
              </a:solidFill>
            </a:rPr>
            <a:t>Spring 2021</a:t>
          </a:r>
        </a:p>
      </dsp:txBody>
      <dsp:txXfrm>
        <a:off x="1711145" y="196554"/>
        <a:ext cx="1490478" cy="356511"/>
      </dsp:txXfrm>
    </dsp:sp>
    <dsp:sp modelId="{7959F1F2-55F8-40C6-92F8-8C6DAA5D8302}">
      <dsp:nvSpPr>
        <dsp:cNvPr id="0" name=""/>
        <dsp:cNvSpPr/>
      </dsp:nvSpPr>
      <dsp:spPr>
        <a:xfrm>
          <a:off x="1711145" y="553065"/>
          <a:ext cx="1490478" cy="4583935"/>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en-US" sz="1600" b="0" kern="1200" dirty="0"/>
            <a:t>Continue taking Language Arts classes</a:t>
          </a:r>
          <a:endParaRPr lang="en-US" sz="1600" b="0" kern="1200" dirty="0">
            <a:solidFill>
              <a:srgbClr val="0101FF"/>
            </a:solidFill>
          </a:endParaRPr>
        </a:p>
        <a:p>
          <a:pPr marL="171450" lvl="1" indent="-171450" algn="l" defTabSz="711200">
            <a:lnSpc>
              <a:spcPct val="90000"/>
            </a:lnSpc>
            <a:spcBef>
              <a:spcPct val="0"/>
            </a:spcBef>
            <a:spcAft>
              <a:spcPct val="15000"/>
            </a:spcAft>
            <a:buChar char="•"/>
          </a:pPr>
          <a:r>
            <a:rPr lang="en-US" sz="1600" kern="1200" dirty="0">
              <a:solidFill>
                <a:srgbClr val="0101FF"/>
              </a:solidFill>
            </a:rPr>
            <a:t>College credit class: Child Development 107-- Health, Safety and Nutrition</a:t>
          </a:r>
        </a:p>
        <a:p>
          <a:pPr marL="171450" lvl="1" indent="-171450" algn="l" defTabSz="711200">
            <a:lnSpc>
              <a:spcPct val="90000"/>
            </a:lnSpc>
            <a:spcBef>
              <a:spcPct val="0"/>
            </a:spcBef>
            <a:spcAft>
              <a:spcPct val="15000"/>
            </a:spcAft>
            <a:buChar char="•"/>
          </a:pPr>
          <a:r>
            <a:rPr lang="en-US" sz="1600" i="1" kern="1200" dirty="0"/>
            <a:t>Support Course </a:t>
          </a:r>
          <a:r>
            <a:rPr lang="en-US" sz="1600" kern="1200" dirty="0"/>
            <a:t>with your Adult Education teacher</a:t>
          </a:r>
          <a:endParaRPr lang="en-US" sz="1600" kern="1200" dirty="0">
            <a:solidFill>
              <a:srgbClr val="0101FF"/>
            </a:solidFill>
          </a:endParaRPr>
        </a:p>
      </dsp:txBody>
      <dsp:txXfrm>
        <a:off x="1711145" y="553065"/>
        <a:ext cx="1490478" cy="4583935"/>
      </dsp:txXfrm>
    </dsp:sp>
    <dsp:sp modelId="{F7781D4C-69CD-4EC0-8F82-568A7B84F8E8}">
      <dsp:nvSpPr>
        <dsp:cNvPr id="0" name=""/>
        <dsp:cNvSpPr/>
      </dsp:nvSpPr>
      <dsp:spPr>
        <a:xfrm>
          <a:off x="3410291" y="196554"/>
          <a:ext cx="1490478" cy="356511"/>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marL="0" lvl="0" indent="0" algn="ctr" defTabSz="711200">
            <a:lnSpc>
              <a:spcPct val="90000"/>
            </a:lnSpc>
            <a:spcBef>
              <a:spcPct val="0"/>
            </a:spcBef>
            <a:spcAft>
              <a:spcPct val="35000"/>
            </a:spcAft>
            <a:buNone/>
          </a:pPr>
          <a:r>
            <a:rPr lang="en-US" sz="1600" b="1" kern="1200">
              <a:solidFill>
                <a:schemeClr val="bg2"/>
              </a:solidFill>
            </a:rPr>
            <a:t>Summer 2021</a:t>
          </a:r>
          <a:endParaRPr lang="en-US" sz="1600" b="1" kern="1200" dirty="0">
            <a:solidFill>
              <a:schemeClr val="bg2"/>
            </a:solidFill>
          </a:endParaRPr>
        </a:p>
      </dsp:txBody>
      <dsp:txXfrm>
        <a:off x="3410291" y="196554"/>
        <a:ext cx="1490478" cy="356511"/>
      </dsp:txXfrm>
    </dsp:sp>
    <dsp:sp modelId="{C1352239-B15C-4B3B-BEF7-EB982B85692F}">
      <dsp:nvSpPr>
        <dsp:cNvPr id="0" name=""/>
        <dsp:cNvSpPr/>
      </dsp:nvSpPr>
      <dsp:spPr>
        <a:xfrm>
          <a:off x="3410291" y="553065"/>
          <a:ext cx="1490478" cy="4583935"/>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en-US" sz="1600" b="0" kern="1200" dirty="0"/>
            <a:t>Prepare</a:t>
          </a:r>
          <a:r>
            <a:rPr lang="en-US" sz="1600" b="0" kern="1200" baseline="0" dirty="0"/>
            <a:t> for College Placement Test </a:t>
          </a:r>
          <a:endParaRPr lang="en-US" sz="1600" b="0" kern="1200" dirty="0"/>
        </a:p>
        <a:p>
          <a:pPr marL="171450" lvl="1" indent="-171450" algn="l" defTabSz="711200">
            <a:lnSpc>
              <a:spcPct val="90000"/>
            </a:lnSpc>
            <a:spcBef>
              <a:spcPct val="0"/>
            </a:spcBef>
            <a:spcAft>
              <a:spcPct val="15000"/>
            </a:spcAft>
            <a:buChar char="•"/>
          </a:pPr>
          <a:endParaRPr lang="en-US" sz="1600" kern="1200" dirty="0"/>
        </a:p>
        <a:p>
          <a:pPr marL="171450" lvl="1" indent="-171450" algn="l" defTabSz="711200">
            <a:lnSpc>
              <a:spcPct val="90000"/>
            </a:lnSpc>
            <a:spcBef>
              <a:spcPct val="0"/>
            </a:spcBef>
            <a:spcAft>
              <a:spcPct val="15000"/>
            </a:spcAft>
            <a:buChar char="•"/>
          </a:pPr>
          <a:r>
            <a:rPr lang="en-US" sz="1600" kern="1200" dirty="0"/>
            <a:t>Take high school equivalency tests (GED/</a:t>
          </a:r>
          <a:r>
            <a:rPr lang="en-US" sz="1600" kern="1200" dirty="0" err="1"/>
            <a:t>HiSET</a:t>
          </a:r>
          <a:r>
            <a:rPr lang="en-US" sz="1600" kern="1200" dirty="0"/>
            <a:t>) if needed</a:t>
          </a:r>
        </a:p>
      </dsp:txBody>
      <dsp:txXfrm>
        <a:off x="3410291" y="553065"/>
        <a:ext cx="1490478" cy="4583935"/>
      </dsp:txXfrm>
    </dsp:sp>
    <dsp:sp modelId="{61D46179-49D4-4BCF-95E1-513A4CCBBF2B}">
      <dsp:nvSpPr>
        <dsp:cNvPr id="0" name=""/>
        <dsp:cNvSpPr/>
      </dsp:nvSpPr>
      <dsp:spPr>
        <a:xfrm>
          <a:off x="5109436" y="196554"/>
          <a:ext cx="1490478" cy="356511"/>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marL="0" lvl="0" indent="0" algn="ctr" defTabSz="711200">
            <a:lnSpc>
              <a:spcPct val="90000"/>
            </a:lnSpc>
            <a:spcBef>
              <a:spcPct val="0"/>
            </a:spcBef>
            <a:spcAft>
              <a:spcPct val="35000"/>
            </a:spcAft>
            <a:buNone/>
          </a:pPr>
          <a:r>
            <a:rPr lang="en-US" sz="1600" b="1" kern="1200" dirty="0">
              <a:solidFill>
                <a:schemeClr val="bg2"/>
              </a:solidFill>
            </a:rPr>
            <a:t>Fall 2021</a:t>
          </a:r>
        </a:p>
      </dsp:txBody>
      <dsp:txXfrm>
        <a:off x="5109436" y="196554"/>
        <a:ext cx="1490478" cy="356511"/>
      </dsp:txXfrm>
    </dsp:sp>
    <dsp:sp modelId="{C9B0EE64-07C6-4BAA-923A-0D21A0063274}">
      <dsp:nvSpPr>
        <dsp:cNvPr id="0" name=""/>
        <dsp:cNvSpPr/>
      </dsp:nvSpPr>
      <dsp:spPr>
        <a:xfrm>
          <a:off x="5109436" y="553065"/>
          <a:ext cx="1490478" cy="4583935"/>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en-US" sz="1600" b="0" kern="1200" dirty="0">
              <a:solidFill>
                <a:srgbClr val="0101FF"/>
              </a:solidFill>
            </a:rPr>
            <a:t>College credit classes: Child Dev 120 (Intro to ECE Group Care) &amp; 262 (Child, Family and Community Relations)</a:t>
          </a:r>
          <a:endParaRPr lang="en-US" sz="1600" b="0" kern="1200" dirty="0">
            <a:solidFill>
              <a:schemeClr val="bg1"/>
            </a:solidFill>
          </a:endParaRPr>
        </a:p>
        <a:p>
          <a:pPr marL="171450" lvl="1" indent="-171450" algn="l" defTabSz="711200">
            <a:lnSpc>
              <a:spcPct val="90000"/>
            </a:lnSpc>
            <a:spcBef>
              <a:spcPct val="0"/>
            </a:spcBef>
            <a:spcAft>
              <a:spcPct val="15000"/>
            </a:spcAft>
            <a:buChar char="•"/>
          </a:pPr>
          <a:r>
            <a:rPr lang="en-US" sz="1600" b="0" i="1" kern="1200" dirty="0">
              <a:solidFill>
                <a:schemeClr val="bg1"/>
              </a:solidFill>
            </a:rPr>
            <a:t>Support Course </a:t>
          </a:r>
          <a:r>
            <a:rPr lang="en-US" sz="1600" b="0" kern="1200" dirty="0">
              <a:solidFill>
                <a:schemeClr val="bg1"/>
              </a:solidFill>
            </a:rPr>
            <a:t>with your Adult Education teacher</a:t>
          </a:r>
        </a:p>
      </dsp:txBody>
      <dsp:txXfrm>
        <a:off x="5109436" y="553065"/>
        <a:ext cx="1490478" cy="4583935"/>
      </dsp:txXfrm>
    </dsp:sp>
    <dsp:sp modelId="{350A9AAF-3447-4193-A34F-182153175847}">
      <dsp:nvSpPr>
        <dsp:cNvPr id="0" name=""/>
        <dsp:cNvSpPr/>
      </dsp:nvSpPr>
      <dsp:spPr>
        <a:xfrm>
          <a:off x="6808582" y="196554"/>
          <a:ext cx="1490478" cy="356511"/>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marL="0" lvl="0" indent="0" algn="ctr" defTabSz="711200">
            <a:lnSpc>
              <a:spcPct val="90000"/>
            </a:lnSpc>
            <a:spcBef>
              <a:spcPct val="0"/>
            </a:spcBef>
            <a:spcAft>
              <a:spcPct val="35000"/>
            </a:spcAft>
            <a:buNone/>
          </a:pPr>
          <a:r>
            <a:rPr lang="en-US" sz="1600" b="1" kern="1200">
              <a:solidFill>
                <a:schemeClr val="bg2"/>
              </a:solidFill>
            </a:rPr>
            <a:t>Spring 2022</a:t>
          </a:r>
          <a:endParaRPr lang="en-US" sz="1600" b="1" kern="1200" dirty="0">
            <a:solidFill>
              <a:schemeClr val="bg2"/>
            </a:solidFill>
          </a:endParaRPr>
        </a:p>
      </dsp:txBody>
      <dsp:txXfrm>
        <a:off x="6808582" y="196554"/>
        <a:ext cx="1490478" cy="356511"/>
      </dsp:txXfrm>
    </dsp:sp>
    <dsp:sp modelId="{69893BE1-6E82-4372-8A40-9C155194FADA}">
      <dsp:nvSpPr>
        <dsp:cNvPr id="0" name=""/>
        <dsp:cNvSpPr/>
      </dsp:nvSpPr>
      <dsp:spPr>
        <a:xfrm>
          <a:off x="6808582" y="553065"/>
          <a:ext cx="1490478" cy="4583935"/>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en-US" sz="1600" b="1" kern="1200" dirty="0">
              <a:solidFill>
                <a:schemeClr val="accent5"/>
              </a:solidFill>
            </a:rPr>
            <a:t>Finish your Basic Certificate!</a:t>
          </a:r>
        </a:p>
        <a:p>
          <a:pPr marL="171450" lvl="1" indent="-171450" algn="l" defTabSz="711200">
            <a:lnSpc>
              <a:spcPct val="90000"/>
            </a:lnSpc>
            <a:spcBef>
              <a:spcPct val="0"/>
            </a:spcBef>
            <a:spcAft>
              <a:spcPct val="15000"/>
            </a:spcAft>
            <a:buChar char="•"/>
          </a:pPr>
          <a:r>
            <a:rPr lang="en-US" sz="1600" b="0" kern="1200" dirty="0">
              <a:solidFill>
                <a:srgbClr val="0101FF"/>
              </a:solidFill>
            </a:rPr>
            <a:t>College credit classes: Child Dev 101 (Human Growth and Development) &amp; 149 (Creative Activities for Young Children)</a:t>
          </a:r>
        </a:p>
        <a:p>
          <a:pPr marL="171450" lvl="1" indent="-171450" algn="l" defTabSz="711200">
            <a:lnSpc>
              <a:spcPct val="90000"/>
            </a:lnSpc>
            <a:spcBef>
              <a:spcPct val="0"/>
            </a:spcBef>
            <a:spcAft>
              <a:spcPct val="15000"/>
            </a:spcAft>
            <a:buChar char="•"/>
          </a:pPr>
          <a:r>
            <a:rPr lang="en-US" sz="1600" b="0" kern="1200" dirty="0">
              <a:solidFill>
                <a:schemeClr val="bg1"/>
              </a:solidFill>
            </a:rPr>
            <a:t>Earn IL Gateways Level 2 Credential</a:t>
          </a:r>
        </a:p>
      </dsp:txBody>
      <dsp:txXfrm>
        <a:off x="6808582" y="553065"/>
        <a:ext cx="1490478" cy="4583935"/>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6.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4994"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l">
              <a:defRPr sz="1200">
                <a:latin typeface="Arial" charset="0"/>
                <a:cs typeface="Arial" charset="0"/>
              </a:defRPr>
            </a:lvl1pPr>
          </a:lstStyle>
          <a:p>
            <a:pPr>
              <a:defRPr/>
            </a:pPr>
            <a:endParaRPr lang="en-US" dirty="0"/>
          </a:p>
        </p:txBody>
      </p:sp>
      <p:sp>
        <p:nvSpPr>
          <p:cNvPr id="84996" name="Rectangle 4"/>
          <p:cNvSpPr>
            <a:spLocks noGrp="1" noChangeArrowheads="1"/>
          </p:cNvSpPr>
          <p:nvPr>
            <p:ph type="ftr" sz="quarter" idx="2"/>
          </p:nvPr>
        </p:nvSpPr>
        <p:spPr bwMode="auto">
          <a:xfrm>
            <a:off x="0"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l">
              <a:defRPr sz="1200">
                <a:latin typeface="Arial" charset="0"/>
                <a:cs typeface="Arial" charset="0"/>
              </a:defRPr>
            </a:lvl1pPr>
          </a:lstStyle>
          <a:p>
            <a:pPr>
              <a:defRPr/>
            </a:pPr>
            <a:endParaRPr lang="en-US" dirty="0"/>
          </a:p>
        </p:txBody>
      </p:sp>
      <p:sp>
        <p:nvSpPr>
          <p:cNvPr id="2" name="Date Placeholder 1"/>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51680210-E2BE-46C0-B438-002AC9E9ACC2}" type="datetimeFigureOut">
              <a:rPr lang="en-US" smtClean="0"/>
              <a:t>9/14/2020</a:t>
            </a:fld>
            <a:endParaRPr lang="en-US"/>
          </a:p>
        </p:txBody>
      </p:sp>
    </p:spTree>
    <p:extLst>
      <p:ext uri="{BB962C8B-B14F-4D97-AF65-F5344CB8AC3E}">
        <p14:creationId xmlns:p14="http://schemas.microsoft.com/office/powerpoint/2010/main" val="2307279435"/>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7106" name="Slide Image Placeholder 3"/>
          <p:cNvSpPr>
            <a:spLocks noGrp="1" noRot="1" noChangeAspect="1"/>
          </p:cNvSpPr>
          <p:nvPr>
            <p:ph type="sldImg" idx="2"/>
          </p:nvPr>
        </p:nvSpPr>
        <p:spPr bwMode="gray">
          <a:xfrm>
            <a:off x="1181100" y="696913"/>
            <a:ext cx="4648200" cy="3486150"/>
          </a:xfrm>
          <a:prstGeom prst="rect">
            <a:avLst/>
          </a:prstGeom>
          <a:noFill/>
          <a:ln w="12700">
            <a:solidFill>
              <a:srgbClr val="000000"/>
            </a:solidFill>
            <a:miter lim="800000"/>
            <a:headEnd/>
            <a:tailEnd/>
          </a:ln>
        </p:spPr>
      </p:sp>
      <p:sp>
        <p:nvSpPr>
          <p:cNvPr id="5" name="Notes Placeholder 4"/>
          <p:cNvSpPr>
            <a:spLocks noGrp="1"/>
          </p:cNvSpPr>
          <p:nvPr>
            <p:ph type="body" sz="quarter" idx="3"/>
          </p:nvPr>
        </p:nvSpPr>
        <p:spPr bwMode="gray">
          <a:xfrm>
            <a:off x="1168400" y="4220501"/>
            <a:ext cx="4673600" cy="928026"/>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5369" name="doc id"/>
          <p:cNvSpPr txBox="1">
            <a:spLocks noChangeArrowheads="1"/>
          </p:cNvSpPr>
          <p:nvPr/>
        </p:nvSpPr>
        <p:spPr bwMode="gray">
          <a:xfrm>
            <a:off x="5841935" y="43578"/>
            <a:ext cx="65" cy="123111"/>
          </a:xfrm>
          <a:prstGeom prst="rect">
            <a:avLst/>
          </a:prstGeom>
          <a:noFill/>
          <a:ln w="9525">
            <a:noFill/>
            <a:miter lim="800000"/>
            <a:headEnd/>
            <a:tailEnd/>
          </a:ln>
          <a:effectLst/>
        </p:spPr>
        <p:txBody>
          <a:bodyPr wrap="none" lIns="0" tIns="0" rIns="0" bIns="0">
            <a:spAutoFit/>
          </a:bodyPr>
          <a:lstStyle/>
          <a:p>
            <a:pPr algn="r">
              <a:defRPr/>
            </a:pPr>
            <a:endParaRPr lang="ru-RU" sz="800" dirty="0">
              <a:cs typeface="Arial" charset="0"/>
            </a:endParaRPr>
          </a:p>
        </p:txBody>
      </p:sp>
    </p:spTree>
    <p:extLst>
      <p:ext uri="{BB962C8B-B14F-4D97-AF65-F5344CB8AC3E}">
        <p14:creationId xmlns:p14="http://schemas.microsoft.com/office/powerpoint/2010/main" val="57892155"/>
      </p:ext>
    </p:extLst>
  </p:cSld>
  <p:clrMap bg1="lt1" tx1="dk1" bg2="lt2" tx2="dk2" accent1="accent1" accent2="accent2" accent3="accent3" accent4="accent4" accent5="accent5" accent6="accent6" hlink="hlink" folHlink="folHlink"/>
  <p:hf sldNum="0" hdr="0" ftr="0" dt="0"/>
  <p:notesStyle>
    <a:lvl1pPr algn="l" defTabSz="895350" rtl="0" eaLnBrk="0" fontAlgn="base" hangingPunct="0">
      <a:spcBef>
        <a:spcPct val="0"/>
      </a:spcBef>
      <a:spcAft>
        <a:spcPct val="0"/>
      </a:spcAft>
      <a:buClr>
        <a:schemeClr val="tx2"/>
      </a:buClr>
      <a:defRPr sz="1200" kern="1200">
        <a:solidFill>
          <a:schemeClr val="tx1"/>
        </a:solidFill>
        <a:latin typeface="+mn-lt"/>
        <a:ea typeface="+mn-ea"/>
        <a:cs typeface="Arial" charset="0"/>
      </a:defRPr>
    </a:lvl1pPr>
    <a:lvl2pPr marL="193675" indent="-192088" algn="l" defTabSz="895350" rtl="0" eaLnBrk="0" fontAlgn="base" hangingPunct="0">
      <a:spcBef>
        <a:spcPct val="0"/>
      </a:spcBef>
      <a:spcAft>
        <a:spcPct val="0"/>
      </a:spcAft>
      <a:buClr>
        <a:schemeClr val="tx2"/>
      </a:buClr>
      <a:buSzPct val="125000"/>
      <a:buFont typeface="Arial" pitchFamily="34" charset="0"/>
      <a:buChar char="▪"/>
      <a:defRPr sz="1200" kern="1200">
        <a:solidFill>
          <a:schemeClr val="tx1"/>
        </a:solidFill>
        <a:latin typeface="+mn-lt"/>
        <a:ea typeface="+mn-ea"/>
        <a:cs typeface="Arial" charset="0"/>
      </a:defRPr>
    </a:lvl2pPr>
    <a:lvl3pPr marL="457200" indent="-261938" algn="l" defTabSz="895350" rtl="0" eaLnBrk="0" fontAlgn="base" hangingPunct="0">
      <a:spcBef>
        <a:spcPct val="0"/>
      </a:spcBef>
      <a:spcAft>
        <a:spcPct val="0"/>
      </a:spcAft>
      <a:buClr>
        <a:schemeClr val="tx2"/>
      </a:buClr>
      <a:buSzPct val="120000"/>
      <a:buFont typeface="Arial" pitchFamily="34" charset="0"/>
      <a:buChar char="–"/>
      <a:defRPr sz="1200" kern="1200">
        <a:solidFill>
          <a:schemeClr val="tx1"/>
        </a:solidFill>
        <a:latin typeface="+mn-lt"/>
        <a:ea typeface="+mn-ea"/>
        <a:cs typeface="Arial" charset="0"/>
      </a:defRPr>
    </a:lvl3pPr>
    <a:lvl4pPr marL="614363" indent="-155575" algn="l" defTabSz="895350" rtl="0" eaLnBrk="0" fontAlgn="base" hangingPunct="0">
      <a:spcBef>
        <a:spcPct val="0"/>
      </a:spcBef>
      <a:spcAft>
        <a:spcPct val="0"/>
      </a:spcAft>
      <a:buClr>
        <a:schemeClr val="tx2"/>
      </a:buClr>
      <a:buSzPct val="120000"/>
      <a:buFont typeface="Arial" pitchFamily="34" charset="0"/>
      <a:buChar char="▫"/>
      <a:defRPr sz="1200" kern="1200">
        <a:solidFill>
          <a:schemeClr val="tx1"/>
        </a:solidFill>
        <a:latin typeface="+mn-lt"/>
        <a:ea typeface="+mn-ea"/>
        <a:cs typeface="Arial" charset="0"/>
      </a:defRPr>
    </a:lvl4pPr>
    <a:lvl5pPr marL="746125" indent="-130175" algn="l" defTabSz="895350" rtl="0" eaLnBrk="0" fontAlgn="base" hangingPunct="0">
      <a:spcBef>
        <a:spcPct val="0"/>
      </a:spcBef>
      <a:spcAft>
        <a:spcPct val="0"/>
      </a:spcAft>
      <a:buClr>
        <a:schemeClr val="tx2"/>
      </a:buClr>
      <a:buSzPct val="89000"/>
      <a:buFont typeface="Arial" pitchFamily="34" charset="0"/>
      <a:buChar char="-"/>
      <a:defRPr sz="1200" kern="1200">
        <a:solidFill>
          <a:schemeClr val="tx1"/>
        </a:solidFill>
        <a:latin typeface="+mn-lt"/>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u="sng"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04AD33C-6ECD-48E4-B7B8-74205AC05F22}" type="slidenum">
              <a:rPr kumimoji="0" lang="en-US" sz="1200" b="0" i="0" u="none" strike="noStrike" kern="1200" cap="none" spc="0" normalizeH="0" baseline="0" noProof="0" smtClean="0">
                <a:ln>
                  <a:noFill/>
                </a:ln>
                <a:solidFill>
                  <a:prstClr val="black"/>
                </a:solidFill>
                <a:effectLst/>
                <a:uLnTx/>
                <a:uFillTx/>
                <a:latin typeface="Calibri"/>
                <a:ea typeface="+mn-ea"/>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dirty="0">
              <a:ln>
                <a:noFill/>
              </a:ln>
              <a:solidFill>
                <a:prstClr val="black"/>
              </a:solidFill>
              <a:effectLst/>
              <a:uLnTx/>
              <a:uFillTx/>
              <a:latin typeface="Calibri"/>
              <a:ea typeface="+mn-ea"/>
              <a:cs typeface="Arial" pitchFamily="34" charset="0"/>
            </a:endParaRPr>
          </a:p>
        </p:txBody>
      </p:sp>
    </p:spTree>
    <p:extLst>
      <p:ext uri="{BB962C8B-B14F-4D97-AF65-F5344CB8AC3E}">
        <p14:creationId xmlns:p14="http://schemas.microsoft.com/office/powerpoint/2010/main" val="266757459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xml"/><Relationship Id="rId1" Type="http://schemas.openxmlformats.org/officeDocument/2006/relationships/vmlDrawing" Target="../drawings/vmlDrawing2.vml"/><Relationship Id="rId5" Type="http://schemas.openxmlformats.org/officeDocument/2006/relationships/image" Target="../media/image1.emf"/><Relationship Id="rId4" Type="http://schemas.openxmlformats.org/officeDocument/2006/relationships/oleObject" Target="../embeddings/oleObject2.bin"/></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5.xml"/><Relationship Id="rId1" Type="http://schemas.openxmlformats.org/officeDocument/2006/relationships/vmlDrawing" Target="../drawings/vmlDrawing4.vml"/><Relationship Id="rId5" Type="http://schemas.openxmlformats.org/officeDocument/2006/relationships/image" Target="../media/image5.emf"/><Relationship Id="rId4" Type="http://schemas.openxmlformats.org/officeDocument/2006/relationships/oleObject" Target="../embeddings/oleObject4.bin"/></Relationships>
</file>

<file path=ppt/slideLayouts/_rels/slideLayout15.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6.xml"/><Relationship Id="rId1" Type="http://schemas.openxmlformats.org/officeDocument/2006/relationships/vmlDrawing" Target="../drawings/vmlDrawing5.vml"/><Relationship Id="rId5" Type="http://schemas.openxmlformats.org/officeDocument/2006/relationships/image" Target="../media/image5.emf"/><Relationship Id="rId4" Type="http://schemas.openxmlformats.org/officeDocument/2006/relationships/oleObject" Target="../embeddings/oleObject5.bin"/></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or Section Divider">
    <p:spTree>
      <p:nvGrpSpPr>
        <p:cNvPr id="1" name=""/>
        <p:cNvGrpSpPr/>
        <p:nvPr/>
      </p:nvGrpSpPr>
      <p:grpSpPr>
        <a:xfrm>
          <a:off x="0" y="0"/>
          <a:ext cx="0" cy="0"/>
          <a:chOff x="0" y="0"/>
          <a:chExt cx="0" cy="0"/>
        </a:xfrm>
      </p:grpSpPr>
      <p:sp>
        <p:nvSpPr>
          <p:cNvPr id="79880" name="Working Draft Text" hidden="1"/>
          <p:cNvSpPr txBox="1">
            <a:spLocks noChangeArrowheads="1"/>
          </p:cNvSpPr>
          <p:nvPr/>
        </p:nvSpPr>
        <p:spPr bwMode="auto">
          <a:xfrm>
            <a:off x="685800" y="61913"/>
            <a:ext cx="984250" cy="136525"/>
          </a:xfrm>
          <a:prstGeom prst="rect">
            <a:avLst/>
          </a:prstGeom>
          <a:noFill/>
          <a:ln w="9525">
            <a:noFill/>
            <a:miter lim="800000"/>
            <a:headEnd/>
            <a:tailEnd/>
          </a:ln>
          <a:effectLst/>
        </p:spPr>
        <p:txBody>
          <a:bodyPr lIns="0" tIns="0" rIns="0" bIns="0">
            <a:spAutoFit/>
          </a:bodyPr>
          <a:lstStyle/>
          <a:p>
            <a:r>
              <a:rPr lang="en-US" sz="900" b="1" dirty="0">
                <a:solidFill>
                  <a:srgbClr val="000000"/>
                </a:solidFill>
                <a:cs typeface="Arial" charset="0"/>
              </a:rPr>
              <a:t>WORKING DRAFT</a:t>
            </a:r>
          </a:p>
        </p:txBody>
      </p:sp>
      <p:sp>
        <p:nvSpPr>
          <p:cNvPr id="79882" name="McK Document type" hidden="1"/>
          <p:cNvSpPr txBox="1">
            <a:spLocks noChangeArrowheads="1"/>
          </p:cNvSpPr>
          <p:nvPr/>
        </p:nvSpPr>
        <p:spPr bwMode="auto">
          <a:xfrm>
            <a:off x="685800" y="4973638"/>
            <a:ext cx="4935538" cy="212725"/>
          </a:xfrm>
          <a:prstGeom prst="rect">
            <a:avLst/>
          </a:prstGeom>
          <a:noFill/>
          <a:ln w="9525">
            <a:noFill/>
            <a:miter lim="800000"/>
            <a:headEnd/>
            <a:tailEnd/>
          </a:ln>
          <a:effectLst/>
        </p:spPr>
        <p:txBody>
          <a:bodyPr lIns="0" tIns="0" rIns="0" bIns="0" anchor="b">
            <a:spAutoFit/>
          </a:bodyPr>
          <a:lstStyle/>
          <a:p>
            <a:r>
              <a:rPr lang="en-US" sz="1400" dirty="0">
                <a:solidFill>
                  <a:srgbClr val="000000"/>
                </a:solidFill>
                <a:cs typeface="Arial" charset="0"/>
              </a:rPr>
              <a:t>Document type</a:t>
            </a:r>
          </a:p>
        </p:txBody>
      </p:sp>
      <p:sp>
        <p:nvSpPr>
          <p:cNvPr id="79883" name="McK Date" hidden="1"/>
          <p:cNvSpPr txBox="1">
            <a:spLocks noChangeArrowheads="1"/>
          </p:cNvSpPr>
          <p:nvPr/>
        </p:nvSpPr>
        <p:spPr bwMode="auto">
          <a:xfrm>
            <a:off x="685800" y="5243513"/>
            <a:ext cx="4935538" cy="212725"/>
          </a:xfrm>
          <a:prstGeom prst="rect">
            <a:avLst/>
          </a:prstGeom>
          <a:noFill/>
          <a:ln w="9525">
            <a:noFill/>
            <a:miter lim="800000"/>
            <a:headEnd/>
            <a:tailEnd/>
          </a:ln>
          <a:effectLst/>
        </p:spPr>
        <p:txBody>
          <a:bodyPr lIns="0" tIns="0" rIns="0" bIns="0">
            <a:spAutoFit/>
          </a:bodyPr>
          <a:lstStyle/>
          <a:p>
            <a:r>
              <a:rPr lang="en-US" sz="1400" dirty="0">
                <a:solidFill>
                  <a:srgbClr val="000000"/>
                </a:solidFill>
                <a:cs typeface="Arial" charset="0"/>
              </a:rPr>
              <a:t>Date</a:t>
            </a:r>
          </a:p>
        </p:txBody>
      </p:sp>
      <p:sp>
        <p:nvSpPr>
          <p:cNvPr id="79886" name="Working Draft" hidden="1"/>
          <p:cNvSpPr txBox="1">
            <a:spLocks noChangeArrowheads="1"/>
          </p:cNvSpPr>
          <p:nvPr/>
        </p:nvSpPr>
        <p:spPr bwMode="auto">
          <a:xfrm>
            <a:off x="685800" y="217488"/>
            <a:ext cx="2959100" cy="136525"/>
          </a:xfrm>
          <a:prstGeom prst="rect">
            <a:avLst/>
          </a:prstGeom>
          <a:noFill/>
          <a:ln w="9525">
            <a:noFill/>
            <a:miter lim="800000"/>
            <a:headEnd/>
            <a:tailEnd/>
          </a:ln>
          <a:effectLst/>
        </p:spPr>
        <p:txBody>
          <a:bodyPr lIns="0" tIns="0" rIns="0" bIns="0">
            <a:spAutoFit/>
          </a:bodyPr>
          <a:lstStyle/>
          <a:p>
            <a:r>
              <a:rPr lang="en-US" sz="900" dirty="0">
                <a:solidFill>
                  <a:srgbClr val="000000"/>
                </a:solidFill>
                <a:cs typeface="Arial" charset="0"/>
              </a:rPr>
              <a:t>Last Modified 10/7/2010 10:21:20 PM India Standard Time</a:t>
            </a:r>
          </a:p>
        </p:txBody>
      </p:sp>
      <p:sp>
        <p:nvSpPr>
          <p:cNvPr id="79887" name="Printed" hidden="1"/>
          <p:cNvSpPr txBox="1">
            <a:spLocks noChangeArrowheads="1"/>
          </p:cNvSpPr>
          <p:nvPr/>
        </p:nvSpPr>
        <p:spPr bwMode="auto">
          <a:xfrm>
            <a:off x="685800" y="374650"/>
            <a:ext cx="361950" cy="136525"/>
          </a:xfrm>
          <a:prstGeom prst="rect">
            <a:avLst/>
          </a:prstGeom>
          <a:noFill/>
          <a:ln w="9525">
            <a:noFill/>
            <a:miter lim="800000"/>
            <a:headEnd/>
            <a:tailEnd/>
          </a:ln>
          <a:effectLst/>
        </p:spPr>
        <p:txBody>
          <a:bodyPr lIns="0" tIns="0" rIns="0" bIns="0">
            <a:spAutoFit/>
          </a:bodyPr>
          <a:lstStyle/>
          <a:p>
            <a:r>
              <a:rPr lang="en-GB" sz="900" dirty="0">
                <a:solidFill>
                  <a:srgbClr val="000000"/>
                </a:solidFill>
                <a:cs typeface="Arial" charset="0"/>
              </a:rPr>
              <a:t>Printed 10/7/2010 9:11:42 PM India Standard Time</a:t>
            </a:r>
            <a:endParaRPr lang="en-US" sz="900" dirty="0">
              <a:solidFill>
                <a:srgbClr val="000000"/>
              </a:solidFill>
              <a:cs typeface="Arial" charset="0"/>
            </a:endParaRPr>
          </a:p>
        </p:txBody>
      </p:sp>
      <p:sp>
        <p:nvSpPr>
          <p:cNvPr id="79907" name="doc id"/>
          <p:cNvSpPr txBox="1">
            <a:spLocks noChangeArrowheads="1"/>
          </p:cNvSpPr>
          <p:nvPr/>
        </p:nvSpPr>
        <p:spPr bwMode="auto">
          <a:xfrm>
            <a:off x="8934450" y="-201613"/>
            <a:ext cx="0" cy="122238"/>
          </a:xfrm>
          <a:prstGeom prst="rect">
            <a:avLst/>
          </a:prstGeom>
          <a:noFill/>
          <a:ln w="9525">
            <a:noFill/>
            <a:miter lim="800000"/>
            <a:headEnd/>
            <a:tailEnd/>
          </a:ln>
          <a:effectLst/>
        </p:spPr>
        <p:txBody>
          <a:bodyPr wrap="none" lIns="0" tIns="0" rIns="0" bIns="0">
            <a:spAutoFit/>
          </a:bodyPr>
          <a:lstStyle/>
          <a:p>
            <a:pPr algn="r"/>
            <a:endParaRPr lang="ru-RU" sz="800">
              <a:solidFill>
                <a:srgbClr val="000000"/>
              </a:solidFill>
              <a:cs typeface="Arial" charset="0"/>
            </a:endParaRPr>
          </a:p>
        </p:txBody>
      </p:sp>
      <p:sp>
        <p:nvSpPr>
          <p:cNvPr id="20" name="Text Placeholder 2"/>
          <p:cNvSpPr>
            <a:spLocks noGrp="1"/>
          </p:cNvSpPr>
          <p:nvPr>
            <p:ph type="subTitle" idx="1"/>
          </p:nvPr>
        </p:nvSpPr>
        <p:spPr bwMode="auto">
          <a:xfrm>
            <a:off x="685800" y="4437325"/>
            <a:ext cx="7315200" cy="369332"/>
          </a:xfrm>
          <a:prstGeom prst="rect">
            <a:avLst/>
          </a:prstGeom>
        </p:spPr>
        <p:txBody>
          <a:bodyPr>
            <a:spAutoFit/>
          </a:bodyPr>
          <a:lstStyle>
            <a:lvl1pPr>
              <a:defRPr sz="1800" baseline="0" smtClean="0">
                <a:solidFill>
                  <a:schemeClr val="bg1"/>
                </a:solidFill>
                <a:latin typeface="Calibri" pitchFamily="34" charset="0"/>
              </a:defRPr>
            </a:lvl1pPr>
          </a:lstStyle>
          <a:p>
            <a:r>
              <a:rPr lang="en-US"/>
              <a:t>Click to edit Master subtitle style</a:t>
            </a:r>
            <a:endParaRPr lang="en-US" dirty="0"/>
          </a:p>
        </p:txBody>
      </p:sp>
      <p:sp>
        <p:nvSpPr>
          <p:cNvPr id="8" name="Title 7"/>
          <p:cNvSpPr>
            <a:spLocks noGrp="1"/>
          </p:cNvSpPr>
          <p:nvPr>
            <p:ph type="title"/>
          </p:nvPr>
        </p:nvSpPr>
        <p:spPr>
          <a:xfrm>
            <a:off x="628650" y="365125"/>
            <a:ext cx="7886700" cy="1325563"/>
          </a:xfrm>
          <a:prstGeom prst="rect">
            <a:avLst/>
          </a:prstGeom>
        </p:spPr>
        <p:txBody>
          <a:bodyPr/>
          <a:lstStyle/>
          <a:p>
            <a:r>
              <a:rPr lang="en-US"/>
              <a:t>Click to edit Master title style</a:t>
            </a:r>
          </a:p>
        </p:txBody>
      </p:sp>
      <p:sp>
        <p:nvSpPr>
          <p:cNvPr id="9" name="Date Placeholder 8"/>
          <p:cNvSpPr>
            <a:spLocks noGrp="1"/>
          </p:cNvSpPr>
          <p:nvPr>
            <p:ph type="dt" sz="half" idx="10"/>
          </p:nvPr>
        </p:nvSpPr>
        <p:spPr/>
        <p:txBody>
          <a:bodyPr/>
          <a:lstStyle/>
          <a:p>
            <a:fld id="{DD392DA4-EEA6-4F26-8BE5-2D06904286E3}" type="datetime1">
              <a:rPr lang="en-US" smtClean="0"/>
              <a:t>9/14/2020</a:t>
            </a:fld>
            <a:endParaRPr lang="en-US" dirty="0"/>
          </a:p>
        </p:txBody>
      </p:sp>
      <p:sp>
        <p:nvSpPr>
          <p:cNvPr id="10" name="Footer Placeholder 9"/>
          <p:cNvSpPr>
            <a:spLocks noGrp="1"/>
          </p:cNvSpPr>
          <p:nvPr>
            <p:ph type="ftr" sz="quarter" idx="11"/>
          </p:nvPr>
        </p:nvSpPr>
        <p:spPr/>
        <p:txBody>
          <a:bodyPr/>
          <a:lstStyle/>
          <a:p>
            <a:r>
              <a:rPr lang="en-US"/>
              <a:t>DRAFT - For discussion purposes only </a:t>
            </a:r>
            <a:endParaRPr lang="en-US" dirty="0"/>
          </a:p>
        </p:txBody>
      </p:sp>
      <p:sp>
        <p:nvSpPr>
          <p:cNvPr id="11" name="Slide Number Placeholder 10"/>
          <p:cNvSpPr>
            <a:spLocks noGrp="1"/>
          </p:cNvSpPr>
          <p:nvPr>
            <p:ph type="sldNum" sz="quarter" idx="12"/>
          </p:nvPr>
        </p:nvSpPr>
        <p:spPr/>
        <p:txBody>
          <a:bodyPr/>
          <a:lstStyle/>
          <a:p>
            <a:fld id="{6A21C74D-32CA-4538-90C8-4115AA589383}" type="slidenum">
              <a:rPr lang="en-US" smtClean="0"/>
              <a:pPr/>
              <a:t>‹#›</a:t>
            </a:fld>
            <a:endParaRPr lang="en-US" dirty="0"/>
          </a:p>
        </p:txBody>
      </p:sp>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47314" y="1027906"/>
            <a:ext cx="2335930" cy="622235"/>
          </a:xfrm>
          <a:prstGeom prst="rect">
            <a:avLst/>
          </a:prstGeom>
        </p:spPr>
      </p:pic>
    </p:spTree>
    <p:extLst>
      <p:ext uri="{BB962C8B-B14F-4D97-AF65-F5344CB8AC3E}">
        <p14:creationId xmlns:p14="http://schemas.microsoft.com/office/powerpoint/2010/main" val="3044677979"/>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Layout 4">
    <p:spTree>
      <p:nvGrpSpPr>
        <p:cNvPr id="1" name=""/>
        <p:cNvGrpSpPr/>
        <p:nvPr/>
      </p:nvGrpSpPr>
      <p:grpSpPr>
        <a:xfrm>
          <a:off x="0" y="0"/>
          <a:ext cx="0" cy="0"/>
          <a:chOff x="0" y="0"/>
          <a:chExt cx="0" cy="0"/>
        </a:xfrm>
      </p:grpSpPr>
      <p:sp>
        <p:nvSpPr>
          <p:cNvPr id="26" name="Title Placeholder 1"/>
          <p:cNvSpPr>
            <a:spLocks noGrp="1"/>
          </p:cNvSpPr>
          <p:nvPr>
            <p:ph type="ctrTitle" hasCustomPrompt="1"/>
          </p:nvPr>
        </p:nvSpPr>
        <p:spPr bwMode="auto">
          <a:xfrm>
            <a:off x="228600" y="146053"/>
            <a:ext cx="8686800" cy="954107"/>
          </a:xfrm>
          <a:prstGeom prst="rect">
            <a:avLst/>
          </a:prstGeom>
        </p:spPr>
        <p:txBody>
          <a:bodyPr lIns="91440" rIns="91440" anchor="t">
            <a:spAutoFit/>
          </a:bodyPr>
          <a:lstStyle>
            <a:lvl1pPr>
              <a:defRPr sz="2800" b="1" smtClean="0">
                <a:solidFill>
                  <a:schemeClr val="bg1"/>
                </a:solidFill>
                <a:latin typeface="+mj-lt"/>
              </a:defRPr>
            </a:lvl1pPr>
          </a:lstStyle>
          <a:p>
            <a:r>
              <a:rPr lang="en-US" dirty="0"/>
              <a:t>Layout 4</a:t>
            </a:r>
            <a:br>
              <a:rPr lang="en-US" dirty="0"/>
            </a:br>
            <a:endParaRPr lang="en-US" dirty="0"/>
          </a:p>
        </p:txBody>
      </p:sp>
      <p:cxnSp>
        <p:nvCxnSpPr>
          <p:cNvPr id="25" name="Straight Connector 24"/>
          <p:cNvCxnSpPr>
            <a:cxnSpLocks/>
          </p:cNvCxnSpPr>
          <p:nvPr userDrawn="1"/>
        </p:nvCxnSpPr>
        <p:spPr>
          <a:xfrm>
            <a:off x="212319" y="1838170"/>
            <a:ext cx="86868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31" name="Content Placeholder 3"/>
          <p:cNvSpPr>
            <a:spLocks noGrp="1"/>
          </p:cNvSpPr>
          <p:nvPr>
            <p:ph sz="quarter" idx="23" hasCustomPrompt="1"/>
          </p:nvPr>
        </p:nvSpPr>
        <p:spPr>
          <a:xfrm>
            <a:off x="228600" y="1947672"/>
            <a:ext cx="8686800" cy="822960"/>
          </a:xfrm>
          <a:prstGeom prst="rect">
            <a:avLst/>
          </a:prstGeom>
        </p:spPr>
        <p:txBody>
          <a:bodyPr lIns="91440"/>
          <a:lstStyle>
            <a:lvl1pPr marL="285750" indent="-285750">
              <a:buClr>
                <a:schemeClr val="bg1"/>
              </a:buClr>
              <a:buFont typeface="Arial" panose="020B0604020202020204" pitchFamily="34" charset="0"/>
              <a:buChar char="•"/>
              <a:defRPr sz="1600">
                <a:solidFill>
                  <a:schemeClr val="tx1"/>
                </a:solidFill>
                <a:latin typeface="+mj-lt"/>
              </a:defRPr>
            </a:lvl1pPr>
          </a:lstStyle>
          <a:p>
            <a:pPr lvl="0"/>
            <a:r>
              <a:rPr lang="en-US" dirty="0"/>
              <a:t>Add Text</a:t>
            </a:r>
          </a:p>
        </p:txBody>
      </p:sp>
      <p:sp>
        <p:nvSpPr>
          <p:cNvPr id="3" name="Text Placeholder 2"/>
          <p:cNvSpPr>
            <a:spLocks noGrp="1"/>
          </p:cNvSpPr>
          <p:nvPr>
            <p:ph type="body" sz="quarter" idx="24" hasCustomPrompt="1"/>
          </p:nvPr>
        </p:nvSpPr>
        <p:spPr>
          <a:xfrm>
            <a:off x="228600" y="3055493"/>
            <a:ext cx="2743200" cy="338554"/>
          </a:xfrm>
          <a:prstGeom prst="rect">
            <a:avLst/>
          </a:prstGeom>
        </p:spPr>
        <p:txBody>
          <a:bodyPr>
            <a:spAutoFit/>
          </a:bodyPr>
          <a:lstStyle>
            <a:lvl1pPr>
              <a:defRPr b="1">
                <a:solidFill>
                  <a:schemeClr val="accent1"/>
                </a:solidFill>
              </a:defRPr>
            </a:lvl1pPr>
            <a:lvl2pPr>
              <a:defRPr b="1">
                <a:solidFill>
                  <a:schemeClr val="accent1"/>
                </a:solidFill>
              </a:defRPr>
            </a:lvl2pPr>
            <a:lvl3pPr>
              <a:defRPr b="1">
                <a:solidFill>
                  <a:schemeClr val="accent1"/>
                </a:solidFill>
              </a:defRPr>
            </a:lvl3pPr>
            <a:lvl4pPr>
              <a:defRPr b="1">
                <a:solidFill>
                  <a:schemeClr val="accent1"/>
                </a:solidFill>
              </a:defRPr>
            </a:lvl4pPr>
            <a:lvl5pPr>
              <a:defRPr b="1">
                <a:solidFill>
                  <a:schemeClr val="accent1"/>
                </a:solidFill>
              </a:defRPr>
            </a:lvl5pPr>
          </a:lstStyle>
          <a:p>
            <a:pPr lvl="0"/>
            <a:r>
              <a:rPr lang="en-US" dirty="0"/>
              <a:t>Chart Title Description (1-line)</a:t>
            </a:r>
          </a:p>
        </p:txBody>
      </p:sp>
      <p:sp>
        <p:nvSpPr>
          <p:cNvPr id="5" name="Text Placeholder 4"/>
          <p:cNvSpPr>
            <a:spLocks noGrp="1"/>
          </p:cNvSpPr>
          <p:nvPr>
            <p:ph type="body" sz="quarter" idx="25" hasCustomPrompt="1"/>
          </p:nvPr>
        </p:nvSpPr>
        <p:spPr>
          <a:xfrm>
            <a:off x="3200400" y="3055493"/>
            <a:ext cx="2743200" cy="338554"/>
          </a:xfrm>
          <a:prstGeom prst="rect">
            <a:avLst/>
          </a:prstGeom>
        </p:spPr>
        <p:txBody>
          <a:bodyPr>
            <a:spAutoFit/>
          </a:bodyPr>
          <a:lstStyle>
            <a:lvl1pPr>
              <a:defRPr b="1">
                <a:solidFill>
                  <a:schemeClr val="accent1"/>
                </a:solidFill>
              </a:defRPr>
            </a:lvl1pPr>
            <a:lvl2pPr>
              <a:defRPr b="1">
                <a:solidFill>
                  <a:schemeClr val="accent1"/>
                </a:solidFill>
              </a:defRPr>
            </a:lvl2pPr>
            <a:lvl3pPr>
              <a:defRPr b="1">
                <a:solidFill>
                  <a:schemeClr val="accent1"/>
                </a:solidFill>
              </a:defRPr>
            </a:lvl3pPr>
            <a:lvl4pPr>
              <a:defRPr b="1">
                <a:solidFill>
                  <a:schemeClr val="accent1"/>
                </a:solidFill>
              </a:defRPr>
            </a:lvl4pPr>
            <a:lvl5pPr>
              <a:defRPr b="1">
                <a:solidFill>
                  <a:schemeClr val="accent1"/>
                </a:solidFill>
              </a:defRPr>
            </a:lvl5pPr>
          </a:lstStyle>
          <a:p>
            <a:pPr lvl="0"/>
            <a:r>
              <a:rPr lang="en-US" dirty="0"/>
              <a:t>Chart Title Description (1-line)</a:t>
            </a:r>
          </a:p>
        </p:txBody>
      </p:sp>
      <p:sp>
        <p:nvSpPr>
          <p:cNvPr id="7" name="Text Placeholder 6"/>
          <p:cNvSpPr>
            <a:spLocks noGrp="1"/>
          </p:cNvSpPr>
          <p:nvPr>
            <p:ph type="body" sz="quarter" idx="26" hasCustomPrompt="1"/>
          </p:nvPr>
        </p:nvSpPr>
        <p:spPr>
          <a:xfrm>
            <a:off x="6172200" y="3055493"/>
            <a:ext cx="2743200" cy="338554"/>
          </a:xfrm>
          <a:prstGeom prst="rect">
            <a:avLst/>
          </a:prstGeom>
        </p:spPr>
        <p:txBody>
          <a:bodyPr>
            <a:spAutoFit/>
          </a:bodyPr>
          <a:lstStyle>
            <a:lvl1pPr>
              <a:defRPr b="1">
                <a:solidFill>
                  <a:schemeClr val="accent1"/>
                </a:solidFill>
              </a:defRPr>
            </a:lvl1pPr>
            <a:lvl2pPr>
              <a:defRPr b="1">
                <a:solidFill>
                  <a:schemeClr val="accent1"/>
                </a:solidFill>
              </a:defRPr>
            </a:lvl2pPr>
            <a:lvl3pPr>
              <a:defRPr b="1">
                <a:solidFill>
                  <a:schemeClr val="accent1"/>
                </a:solidFill>
              </a:defRPr>
            </a:lvl3pPr>
            <a:lvl4pPr>
              <a:defRPr b="1">
                <a:solidFill>
                  <a:schemeClr val="accent1"/>
                </a:solidFill>
              </a:defRPr>
            </a:lvl4pPr>
            <a:lvl5pPr>
              <a:defRPr b="1">
                <a:solidFill>
                  <a:schemeClr val="accent1"/>
                </a:solidFill>
              </a:defRPr>
            </a:lvl5pPr>
          </a:lstStyle>
          <a:p>
            <a:pPr lvl="0"/>
            <a:r>
              <a:rPr lang="en-US" dirty="0"/>
              <a:t>Chart Title Description (1-line)</a:t>
            </a:r>
          </a:p>
        </p:txBody>
      </p:sp>
      <p:sp>
        <p:nvSpPr>
          <p:cNvPr id="28" name="Content Placeholder 3"/>
          <p:cNvSpPr>
            <a:spLocks noGrp="1"/>
          </p:cNvSpPr>
          <p:nvPr>
            <p:ph sz="quarter" idx="20" hasCustomPrompt="1"/>
          </p:nvPr>
        </p:nvSpPr>
        <p:spPr>
          <a:xfrm>
            <a:off x="228600" y="3499104"/>
            <a:ext cx="2734313" cy="2244150"/>
          </a:xfrm>
          <a:prstGeom prst="rect">
            <a:avLst/>
          </a:prstGeom>
          <a:ln>
            <a:noFill/>
          </a:ln>
        </p:spPr>
        <p:txBody>
          <a:bodyPr/>
          <a:lstStyle>
            <a:lvl1pPr>
              <a:defRPr sz="1600">
                <a:solidFill>
                  <a:schemeClr val="bg1"/>
                </a:solidFill>
                <a:latin typeface="+mj-lt"/>
              </a:defRPr>
            </a:lvl1pPr>
          </a:lstStyle>
          <a:p>
            <a:pPr lvl="0"/>
            <a:r>
              <a:rPr lang="en-US" dirty="0"/>
              <a:t>Insert chart here</a:t>
            </a:r>
          </a:p>
        </p:txBody>
      </p:sp>
      <p:sp>
        <p:nvSpPr>
          <p:cNvPr id="30" name="Content Placeholder 3"/>
          <p:cNvSpPr>
            <a:spLocks noGrp="1"/>
          </p:cNvSpPr>
          <p:nvPr>
            <p:ph sz="quarter" idx="22" hasCustomPrompt="1"/>
          </p:nvPr>
        </p:nvSpPr>
        <p:spPr>
          <a:xfrm>
            <a:off x="3200400" y="3499104"/>
            <a:ext cx="2743200" cy="2244150"/>
          </a:xfrm>
          <a:prstGeom prst="rect">
            <a:avLst/>
          </a:prstGeom>
          <a:ln>
            <a:noFill/>
          </a:ln>
        </p:spPr>
        <p:txBody>
          <a:bodyPr/>
          <a:lstStyle>
            <a:lvl1pPr>
              <a:defRPr sz="1600">
                <a:solidFill>
                  <a:schemeClr val="bg1"/>
                </a:solidFill>
                <a:latin typeface="+mj-lt"/>
              </a:defRPr>
            </a:lvl1pPr>
          </a:lstStyle>
          <a:p>
            <a:pPr lvl="0"/>
            <a:r>
              <a:rPr lang="en-US" dirty="0"/>
              <a:t>Insert chart here</a:t>
            </a:r>
          </a:p>
        </p:txBody>
      </p:sp>
      <p:sp>
        <p:nvSpPr>
          <p:cNvPr id="29" name="Content Placeholder 3"/>
          <p:cNvSpPr>
            <a:spLocks noGrp="1"/>
          </p:cNvSpPr>
          <p:nvPr>
            <p:ph sz="quarter" idx="21" hasCustomPrompt="1"/>
          </p:nvPr>
        </p:nvSpPr>
        <p:spPr>
          <a:xfrm>
            <a:off x="6181087" y="3499104"/>
            <a:ext cx="2734313" cy="2244150"/>
          </a:xfrm>
          <a:prstGeom prst="rect">
            <a:avLst/>
          </a:prstGeom>
          <a:ln>
            <a:noFill/>
          </a:ln>
        </p:spPr>
        <p:txBody>
          <a:bodyPr/>
          <a:lstStyle>
            <a:lvl1pPr>
              <a:defRPr sz="1600">
                <a:solidFill>
                  <a:schemeClr val="bg1"/>
                </a:solidFill>
                <a:latin typeface="+mj-lt"/>
              </a:defRPr>
            </a:lvl1pPr>
          </a:lstStyle>
          <a:p>
            <a:pPr lvl="0"/>
            <a:r>
              <a:rPr lang="en-US" dirty="0"/>
              <a:t>Insert chart here</a:t>
            </a:r>
          </a:p>
        </p:txBody>
      </p:sp>
      <p:sp>
        <p:nvSpPr>
          <p:cNvPr id="9" name="Text Placeholder 8"/>
          <p:cNvSpPr>
            <a:spLocks noGrp="1"/>
          </p:cNvSpPr>
          <p:nvPr>
            <p:ph type="body" sz="quarter" idx="27" hasCustomPrompt="1"/>
          </p:nvPr>
        </p:nvSpPr>
        <p:spPr>
          <a:xfrm>
            <a:off x="219456" y="6126480"/>
            <a:ext cx="8695944" cy="261610"/>
          </a:xfrm>
          <a:prstGeom prst="rect">
            <a:avLst/>
          </a:prstGeom>
        </p:spPr>
        <p:txBody>
          <a:bodyPr anchor="b" anchorCtr="0">
            <a:spAutoFit/>
          </a:bodyPr>
          <a:lstStyle>
            <a:lvl1pPr>
              <a:defRPr sz="1100">
                <a:solidFill>
                  <a:schemeClr val="bg1">
                    <a:lumMod val="75000"/>
                    <a:lumOff val="25000"/>
                  </a:schemeClr>
                </a:solidFill>
              </a:defRPr>
            </a:lvl1pPr>
            <a:lvl2pPr>
              <a:defRPr sz="1100">
                <a:solidFill>
                  <a:schemeClr val="bg1">
                    <a:lumMod val="75000"/>
                    <a:lumOff val="25000"/>
                  </a:schemeClr>
                </a:solidFill>
              </a:defRPr>
            </a:lvl2pPr>
            <a:lvl3pPr>
              <a:defRPr sz="1100">
                <a:solidFill>
                  <a:schemeClr val="bg1">
                    <a:lumMod val="75000"/>
                    <a:lumOff val="25000"/>
                  </a:schemeClr>
                </a:solidFill>
              </a:defRPr>
            </a:lvl3pPr>
            <a:lvl4pPr>
              <a:defRPr sz="1100">
                <a:solidFill>
                  <a:schemeClr val="bg1">
                    <a:lumMod val="75000"/>
                    <a:lumOff val="25000"/>
                  </a:schemeClr>
                </a:solidFill>
              </a:defRPr>
            </a:lvl4pPr>
            <a:lvl5pPr>
              <a:defRPr sz="1100">
                <a:solidFill>
                  <a:schemeClr val="bg1">
                    <a:lumMod val="75000"/>
                    <a:lumOff val="25000"/>
                  </a:schemeClr>
                </a:solidFill>
              </a:defRPr>
            </a:lvl5pPr>
          </a:lstStyle>
          <a:p>
            <a:pPr lvl="0"/>
            <a:r>
              <a:rPr lang="en-US" dirty="0"/>
              <a:t>Insert analysis &amp; data source notes</a:t>
            </a:r>
          </a:p>
        </p:txBody>
      </p:sp>
      <p:sp>
        <p:nvSpPr>
          <p:cNvPr id="2" name="Date Placeholder 1"/>
          <p:cNvSpPr>
            <a:spLocks noGrp="1"/>
          </p:cNvSpPr>
          <p:nvPr>
            <p:ph type="dt" sz="half" idx="28"/>
          </p:nvPr>
        </p:nvSpPr>
        <p:spPr/>
        <p:txBody>
          <a:bodyPr/>
          <a:lstStyle/>
          <a:p>
            <a:fld id="{A061ADA0-481D-484D-9DF8-E1E4F4704C66}" type="datetime1">
              <a:rPr lang="en-US" smtClean="0"/>
              <a:t>9/14/2020</a:t>
            </a:fld>
            <a:endParaRPr lang="en-US" dirty="0"/>
          </a:p>
        </p:txBody>
      </p:sp>
      <p:sp>
        <p:nvSpPr>
          <p:cNvPr id="4" name="Footer Placeholder 3"/>
          <p:cNvSpPr>
            <a:spLocks noGrp="1"/>
          </p:cNvSpPr>
          <p:nvPr>
            <p:ph type="ftr" sz="quarter" idx="29"/>
          </p:nvPr>
        </p:nvSpPr>
        <p:spPr/>
        <p:txBody>
          <a:bodyPr/>
          <a:lstStyle/>
          <a:p>
            <a:r>
              <a:rPr lang="en-US"/>
              <a:t>DRAFT - For discussion purposes only </a:t>
            </a:r>
            <a:endParaRPr lang="en-US" dirty="0"/>
          </a:p>
        </p:txBody>
      </p:sp>
      <p:sp>
        <p:nvSpPr>
          <p:cNvPr id="6" name="Slide Number Placeholder 5"/>
          <p:cNvSpPr>
            <a:spLocks noGrp="1"/>
          </p:cNvSpPr>
          <p:nvPr>
            <p:ph type="sldNum" sz="quarter" idx="30"/>
          </p:nvPr>
        </p:nvSpPr>
        <p:spPr/>
        <p:txBody>
          <a:bodyPr/>
          <a:lstStyle/>
          <a:p>
            <a:fld id="{6A21C74D-32CA-4538-90C8-4115AA589383}" type="slidenum">
              <a:rPr lang="en-US" smtClean="0"/>
              <a:pPr/>
              <a:t>‹#›</a:t>
            </a:fld>
            <a:endParaRPr lang="en-US" dirty="0"/>
          </a:p>
        </p:txBody>
      </p:sp>
      <p:sp>
        <p:nvSpPr>
          <p:cNvPr id="17" name="Text Placeholder 2"/>
          <p:cNvSpPr>
            <a:spLocks noGrp="1"/>
          </p:cNvSpPr>
          <p:nvPr>
            <p:ph type="body" sz="quarter" idx="36" hasCustomPrompt="1"/>
          </p:nvPr>
        </p:nvSpPr>
        <p:spPr>
          <a:xfrm>
            <a:off x="226435" y="1499616"/>
            <a:ext cx="8686800" cy="338554"/>
          </a:xfrm>
          <a:prstGeom prst="rect">
            <a:avLst/>
          </a:prstGeom>
        </p:spPr>
        <p:txBody>
          <a:bodyPr>
            <a:spAutoFit/>
          </a:bodyPr>
          <a:lstStyle>
            <a:lvl1pPr marL="0" marR="0" indent="0" algn="l" defTabSz="895350" rtl="0" eaLnBrk="1" fontAlgn="base" latinLnBrk="0" hangingPunct="1">
              <a:lnSpc>
                <a:spcPct val="100000"/>
              </a:lnSpc>
              <a:spcBef>
                <a:spcPct val="0"/>
              </a:spcBef>
              <a:spcAft>
                <a:spcPct val="0"/>
              </a:spcAft>
              <a:buClr>
                <a:srgbClr val="CBCBCB"/>
              </a:buClr>
              <a:buSzTx/>
              <a:buFontTx/>
              <a:buNone/>
              <a:tabLst/>
              <a:defRPr lang="en-US" sz="1600" b="1" dirty="0">
                <a:solidFill>
                  <a:schemeClr val="accent1"/>
                </a:solidFill>
              </a:defRPr>
            </a:lvl1pPr>
          </a:lstStyle>
          <a:p>
            <a:pPr lvl="0"/>
            <a:r>
              <a:rPr lang="en-US" dirty="0"/>
              <a:t>Add Title (Insight/Rec.)</a:t>
            </a:r>
          </a:p>
        </p:txBody>
      </p:sp>
    </p:spTree>
    <p:extLst>
      <p:ext uri="{BB962C8B-B14F-4D97-AF65-F5344CB8AC3E}">
        <p14:creationId xmlns:p14="http://schemas.microsoft.com/office/powerpoint/2010/main" val="4701156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Layout 5">
    <p:spTree>
      <p:nvGrpSpPr>
        <p:cNvPr id="1" name=""/>
        <p:cNvGrpSpPr/>
        <p:nvPr/>
      </p:nvGrpSpPr>
      <p:grpSpPr>
        <a:xfrm>
          <a:off x="0" y="0"/>
          <a:ext cx="0" cy="0"/>
          <a:chOff x="0" y="0"/>
          <a:chExt cx="0" cy="0"/>
        </a:xfrm>
      </p:grpSpPr>
      <p:graphicFrame>
        <p:nvGraphicFramePr>
          <p:cNvPr id="6" name="Object 5" hidden="1"/>
          <p:cNvGraphicFramePr>
            <a:graphicFrameLocks noChangeAspect="1"/>
          </p:cNvGraphicFramePr>
          <p:nvPr userDrawn="1">
            <p:custDataLst>
              <p:tags r:id="rId2"/>
            </p:custDataLst>
            <p:extLst>
              <p:ext uri="{D42A27DB-BD31-4B8C-83A1-F6EECF244321}">
                <p14:modId xmlns:p14="http://schemas.microsoft.com/office/powerpoint/2010/main" val="4011915808"/>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2052" name="think-cell Slide" r:id="rId4" imgW="600" imgH="604" progId="TCLayout.ActiveDocument.1">
                  <p:embed/>
                </p:oleObj>
              </mc:Choice>
              <mc:Fallback>
                <p:oleObj name="think-cell Slide" r:id="rId4" imgW="600" imgH="604" progId="TCLayout.ActiveDocument.1">
                  <p:embed/>
                  <p:pic>
                    <p:nvPicPr>
                      <p:cNvPr id="6" name="Object 5" hidden="1"/>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9" name="Title 8"/>
          <p:cNvSpPr>
            <a:spLocks noGrp="1"/>
          </p:cNvSpPr>
          <p:nvPr>
            <p:ph type="title" hasCustomPrompt="1"/>
          </p:nvPr>
        </p:nvSpPr>
        <p:spPr>
          <a:xfrm>
            <a:off x="236330" y="146304"/>
            <a:ext cx="8671341" cy="523220"/>
          </a:xfrm>
          <a:prstGeom prst="rect">
            <a:avLst/>
          </a:prstGeom>
        </p:spPr>
        <p:txBody>
          <a:bodyPr>
            <a:spAutoFit/>
          </a:bodyPr>
          <a:lstStyle>
            <a:lvl1pPr>
              <a:defRPr sz="2800" b="1">
                <a:solidFill>
                  <a:schemeClr val="bg1"/>
                </a:solidFill>
              </a:defRPr>
            </a:lvl1pPr>
          </a:lstStyle>
          <a:p>
            <a:r>
              <a:rPr lang="en-US" dirty="0"/>
              <a:t>Layout 5</a:t>
            </a:r>
          </a:p>
        </p:txBody>
      </p:sp>
      <p:sp>
        <p:nvSpPr>
          <p:cNvPr id="11" name="Text Placeholder 10"/>
          <p:cNvSpPr>
            <a:spLocks noGrp="1"/>
          </p:cNvSpPr>
          <p:nvPr>
            <p:ph type="body" sz="quarter" idx="13" hasCustomPrompt="1"/>
          </p:nvPr>
        </p:nvSpPr>
        <p:spPr>
          <a:xfrm>
            <a:off x="217487" y="6126480"/>
            <a:ext cx="8695944" cy="261610"/>
          </a:xfrm>
          <a:prstGeom prst="rect">
            <a:avLst/>
          </a:prstGeom>
        </p:spPr>
        <p:txBody>
          <a:bodyPr lIns="91440" tIns="45720" rIns="91440" bIns="45720" anchor="b" anchorCtr="0">
            <a:spAutoFit/>
          </a:bodyPr>
          <a:lstStyle>
            <a:lvl1pPr>
              <a:defRPr sz="1100">
                <a:solidFill>
                  <a:schemeClr val="bg1">
                    <a:lumMod val="75000"/>
                    <a:lumOff val="25000"/>
                  </a:schemeClr>
                </a:solidFill>
              </a:defRPr>
            </a:lvl1pPr>
            <a:lvl2pPr>
              <a:defRPr sz="1100">
                <a:solidFill>
                  <a:schemeClr val="bg1">
                    <a:lumMod val="75000"/>
                    <a:lumOff val="25000"/>
                  </a:schemeClr>
                </a:solidFill>
              </a:defRPr>
            </a:lvl2pPr>
            <a:lvl3pPr>
              <a:defRPr sz="1100">
                <a:solidFill>
                  <a:schemeClr val="bg1">
                    <a:lumMod val="75000"/>
                    <a:lumOff val="25000"/>
                  </a:schemeClr>
                </a:solidFill>
              </a:defRPr>
            </a:lvl3pPr>
            <a:lvl4pPr>
              <a:defRPr sz="1100">
                <a:solidFill>
                  <a:schemeClr val="bg1">
                    <a:lumMod val="75000"/>
                    <a:lumOff val="25000"/>
                  </a:schemeClr>
                </a:solidFill>
              </a:defRPr>
            </a:lvl4pPr>
            <a:lvl5pPr>
              <a:defRPr sz="1100">
                <a:solidFill>
                  <a:schemeClr val="bg1">
                    <a:lumMod val="75000"/>
                    <a:lumOff val="25000"/>
                  </a:schemeClr>
                </a:solidFill>
              </a:defRPr>
            </a:lvl5pPr>
          </a:lstStyle>
          <a:p>
            <a:pPr lvl="0"/>
            <a:r>
              <a:rPr lang="en-US" dirty="0"/>
              <a:t>Insert analysis &amp; data source notes</a:t>
            </a:r>
          </a:p>
        </p:txBody>
      </p:sp>
      <p:sp>
        <p:nvSpPr>
          <p:cNvPr id="2" name="Date Placeholder 1"/>
          <p:cNvSpPr>
            <a:spLocks noGrp="1"/>
          </p:cNvSpPr>
          <p:nvPr>
            <p:ph type="dt" sz="half" idx="14"/>
          </p:nvPr>
        </p:nvSpPr>
        <p:spPr/>
        <p:txBody>
          <a:bodyPr/>
          <a:lstStyle/>
          <a:p>
            <a:fld id="{10EFCE2F-DBCB-4F65-B9DD-D8FF84E7E171}" type="datetime1">
              <a:rPr lang="en-US" smtClean="0"/>
              <a:t>9/14/2020</a:t>
            </a:fld>
            <a:endParaRPr lang="en-US" dirty="0"/>
          </a:p>
        </p:txBody>
      </p:sp>
      <p:sp>
        <p:nvSpPr>
          <p:cNvPr id="7" name="Footer Placeholder 6"/>
          <p:cNvSpPr>
            <a:spLocks noGrp="1"/>
          </p:cNvSpPr>
          <p:nvPr>
            <p:ph type="ftr" sz="quarter" idx="15"/>
          </p:nvPr>
        </p:nvSpPr>
        <p:spPr/>
        <p:txBody>
          <a:bodyPr/>
          <a:lstStyle/>
          <a:p>
            <a:r>
              <a:rPr lang="en-US"/>
              <a:t>DRAFT - For discussion purposes only </a:t>
            </a:r>
            <a:endParaRPr lang="en-US" dirty="0"/>
          </a:p>
        </p:txBody>
      </p:sp>
      <p:sp>
        <p:nvSpPr>
          <p:cNvPr id="8" name="Slide Number Placeholder 7"/>
          <p:cNvSpPr>
            <a:spLocks noGrp="1"/>
          </p:cNvSpPr>
          <p:nvPr>
            <p:ph type="sldNum" sz="quarter" idx="16"/>
          </p:nvPr>
        </p:nvSpPr>
        <p:spPr/>
        <p:txBody>
          <a:bodyPr/>
          <a:lstStyle/>
          <a:p>
            <a:fld id="{6A21C74D-32CA-4538-90C8-4115AA589383}" type="slidenum">
              <a:rPr lang="en-US" smtClean="0"/>
              <a:pPr/>
              <a:t>‹#›</a:t>
            </a:fld>
            <a:endParaRPr lang="en-US" dirty="0"/>
          </a:p>
        </p:txBody>
      </p:sp>
    </p:spTree>
    <p:extLst>
      <p:ext uri="{BB962C8B-B14F-4D97-AF65-F5344CB8AC3E}">
        <p14:creationId xmlns:p14="http://schemas.microsoft.com/office/powerpoint/2010/main" val="26467709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TEMPLATE DATE">
    <p:spTree>
      <p:nvGrpSpPr>
        <p:cNvPr id="1" name=""/>
        <p:cNvGrpSpPr/>
        <p:nvPr/>
      </p:nvGrpSpPr>
      <p:grpSpPr>
        <a:xfrm>
          <a:off x="0" y="0"/>
          <a:ext cx="0" cy="0"/>
          <a:chOff x="0" y="0"/>
          <a:chExt cx="0" cy="0"/>
        </a:xfrm>
      </p:grpSpPr>
      <p:sp>
        <p:nvSpPr>
          <p:cNvPr id="79880" name="Working Draft Text" hidden="1"/>
          <p:cNvSpPr txBox="1">
            <a:spLocks noChangeArrowheads="1"/>
          </p:cNvSpPr>
          <p:nvPr/>
        </p:nvSpPr>
        <p:spPr bwMode="auto">
          <a:xfrm>
            <a:off x="685800" y="61913"/>
            <a:ext cx="984250" cy="136525"/>
          </a:xfrm>
          <a:prstGeom prst="rect">
            <a:avLst/>
          </a:prstGeom>
          <a:noFill/>
          <a:ln w="9525">
            <a:noFill/>
            <a:miter lim="800000"/>
            <a:headEnd/>
            <a:tailEnd/>
          </a:ln>
          <a:effectLst/>
        </p:spPr>
        <p:txBody>
          <a:bodyPr lIns="0" tIns="0" rIns="0" bIns="0">
            <a:spAutoFit/>
          </a:bodyPr>
          <a:lstStyle/>
          <a:p>
            <a:r>
              <a:rPr lang="en-US" sz="900" b="1" dirty="0">
                <a:solidFill>
                  <a:srgbClr val="000000"/>
                </a:solidFill>
                <a:cs typeface="Arial" charset="0"/>
              </a:rPr>
              <a:t>WORKING DRAFT</a:t>
            </a:r>
          </a:p>
        </p:txBody>
      </p:sp>
      <p:sp>
        <p:nvSpPr>
          <p:cNvPr id="79882" name="McK Document type" hidden="1"/>
          <p:cNvSpPr txBox="1">
            <a:spLocks noChangeArrowheads="1"/>
          </p:cNvSpPr>
          <p:nvPr/>
        </p:nvSpPr>
        <p:spPr bwMode="auto">
          <a:xfrm>
            <a:off x="685800" y="4973638"/>
            <a:ext cx="4935538" cy="212725"/>
          </a:xfrm>
          <a:prstGeom prst="rect">
            <a:avLst/>
          </a:prstGeom>
          <a:noFill/>
          <a:ln w="9525">
            <a:noFill/>
            <a:miter lim="800000"/>
            <a:headEnd/>
            <a:tailEnd/>
          </a:ln>
          <a:effectLst/>
        </p:spPr>
        <p:txBody>
          <a:bodyPr lIns="0" tIns="0" rIns="0" bIns="0" anchor="b">
            <a:spAutoFit/>
          </a:bodyPr>
          <a:lstStyle/>
          <a:p>
            <a:r>
              <a:rPr lang="en-US" sz="1400" dirty="0">
                <a:solidFill>
                  <a:srgbClr val="000000"/>
                </a:solidFill>
                <a:cs typeface="Arial" charset="0"/>
              </a:rPr>
              <a:t>Document type</a:t>
            </a:r>
          </a:p>
        </p:txBody>
      </p:sp>
      <p:sp>
        <p:nvSpPr>
          <p:cNvPr id="79883" name="McK Date" hidden="1"/>
          <p:cNvSpPr txBox="1">
            <a:spLocks noChangeArrowheads="1"/>
          </p:cNvSpPr>
          <p:nvPr/>
        </p:nvSpPr>
        <p:spPr bwMode="auto">
          <a:xfrm>
            <a:off x="685800" y="5243513"/>
            <a:ext cx="4935538" cy="212725"/>
          </a:xfrm>
          <a:prstGeom prst="rect">
            <a:avLst/>
          </a:prstGeom>
          <a:noFill/>
          <a:ln w="9525">
            <a:noFill/>
            <a:miter lim="800000"/>
            <a:headEnd/>
            <a:tailEnd/>
          </a:ln>
          <a:effectLst/>
        </p:spPr>
        <p:txBody>
          <a:bodyPr lIns="0" tIns="0" rIns="0" bIns="0">
            <a:spAutoFit/>
          </a:bodyPr>
          <a:lstStyle/>
          <a:p>
            <a:r>
              <a:rPr lang="en-US" sz="1400" dirty="0">
                <a:solidFill>
                  <a:srgbClr val="000000"/>
                </a:solidFill>
                <a:cs typeface="Arial" charset="0"/>
              </a:rPr>
              <a:t>Date</a:t>
            </a:r>
          </a:p>
        </p:txBody>
      </p:sp>
      <p:sp>
        <p:nvSpPr>
          <p:cNvPr id="79886" name="Working Draft"/>
          <p:cNvSpPr txBox="1">
            <a:spLocks noChangeArrowheads="1"/>
          </p:cNvSpPr>
          <p:nvPr/>
        </p:nvSpPr>
        <p:spPr bwMode="auto">
          <a:xfrm>
            <a:off x="685800" y="216057"/>
            <a:ext cx="2959100" cy="138499"/>
          </a:xfrm>
          <a:prstGeom prst="rect">
            <a:avLst/>
          </a:prstGeom>
          <a:noFill/>
          <a:ln w="9525">
            <a:noFill/>
            <a:miter lim="800000"/>
            <a:headEnd/>
            <a:tailEnd/>
          </a:ln>
          <a:effectLst/>
        </p:spPr>
        <p:txBody>
          <a:bodyPr lIns="0" tIns="0" rIns="0" bIns="0">
            <a:spAutoFit/>
          </a:bodyPr>
          <a:lstStyle/>
          <a:p>
            <a:r>
              <a:rPr lang="en-US" sz="900" dirty="0">
                <a:solidFill>
                  <a:srgbClr val="000000"/>
                </a:solidFill>
                <a:cs typeface="Arial" charset="0"/>
              </a:rPr>
              <a:t>Last Modified </a:t>
            </a:r>
            <a:fld id="{6DDB2FBB-1C98-4162-BA54-1DFECE312CF8}" type="datetime8">
              <a:rPr lang="en-US" sz="900" smtClean="0">
                <a:solidFill>
                  <a:srgbClr val="000000"/>
                </a:solidFill>
                <a:cs typeface="Arial" charset="0"/>
              </a:rPr>
              <a:t>9/14/2020 12:43 PM</a:t>
            </a:fld>
            <a:endParaRPr lang="en-US" sz="900" dirty="0">
              <a:solidFill>
                <a:srgbClr val="000000"/>
              </a:solidFill>
              <a:cs typeface="Arial" charset="0"/>
            </a:endParaRPr>
          </a:p>
        </p:txBody>
      </p:sp>
      <p:sp>
        <p:nvSpPr>
          <p:cNvPr id="79887" name="Printed" hidden="1"/>
          <p:cNvSpPr txBox="1">
            <a:spLocks noChangeArrowheads="1"/>
          </p:cNvSpPr>
          <p:nvPr/>
        </p:nvSpPr>
        <p:spPr bwMode="auto">
          <a:xfrm>
            <a:off x="685800" y="374650"/>
            <a:ext cx="361950" cy="136525"/>
          </a:xfrm>
          <a:prstGeom prst="rect">
            <a:avLst/>
          </a:prstGeom>
          <a:noFill/>
          <a:ln w="9525">
            <a:noFill/>
            <a:miter lim="800000"/>
            <a:headEnd/>
            <a:tailEnd/>
          </a:ln>
          <a:effectLst/>
        </p:spPr>
        <p:txBody>
          <a:bodyPr lIns="0" tIns="0" rIns="0" bIns="0">
            <a:spAutoFit/>
          </a:bodyPr>
          <a:lstStyle/>
          <a:p>
            <a:r>
              <a:rPr lang="en-GB" sz="900" dirty="0">
                <a:solidFill>
                  <a:srgbClr val="000000"/>
                </a:solidFill>
                <a:cs typeface="Arial" charset="0"/>
              </a:rPr>
              <a:t>Printed 10/7/2010 9:11:42 PM India Standard Time</a:t>
            </a:r>
            <a:endParaRPr lang="en-US" sz="900" dirty="0">
              <a:solidFill>
                <a:srgbClr val="000000"/>
              </a:solidFill>
              <a:cs typeface="Arial" charset="0"/>
            </a:endParaRPr>
          </a:p>
        </p:txBody>
      </p:sp>
      <p:sp>
        <p:nvSpPr>
          <p:cNvPr id="19" name="Title Placeholder 1"/>
          <p:cNvSpPr>
            <a:spLocks noGrp="1"/>
          </p:cNvSpPr>
          <p:nvPr>
            <p:ph type="ctrTitle"/>
          </p:nvPr>
        </p:nvSpPr>
        <p:spPr bwMode="auto">
          <a:xfrm>
            <a:off x="685800" y="3325495"/>
            <a:ext cx="7315200" cy="584775"/>
          </a:xfrm>
          <a:prstGeom prst="rect">
            <a:avLst/>
          </a:prstGeom>
        </p:spPr>
        <p:txBody>
          <a:bodyPr lIns="91440" rIns="91440" anchor="t">
            <a:spAutoFit/>
          </a:bodyPr>
          <a:lstStyle>
            <a:lvl1pPr>
              <a:defRPr sz="3200" b="1" smtClean="0">
                <a:solidFill>
                  <a:schemeClr val="accent1"/>
                </a:solidFill>
                <a:latin typeface="Calibri" pitchFamily="34" charset="0"/>
              </a:defRPr>
            </a:lvl1pPr>
          </a:lstStyle>
          <a:p>
            <a:r>
              <a:rPr lang="en-US"/>
              <a:t>Click to edit Master title style</a:t>
            </a:r>
            <a:endParaRPr lang="en-US" dirty="0"/>
          </a:p>
        </p:txBody>
      </p:sp>
      <p:sp>
        <p:nvSpPr>
          <p:cNvPr id="20" name="Text Placeholder 2"/>
          <p:cNvSpPr>
            <a:spLocks noGrp="1"/>
          </p:cNvSpPr>
          <p:nvPr>
            <p:ph type="subTitle" idx="1"/>
          </p:nvPr>
        </p:nvSpPr>
        <p:spPr bwMode="auto">
          <a:xfrm>
            <a:off x="685800" y="4437325"/>
            <a:ext cx="7315200" cy="369332"/>
          </a:xfrm>
          <a:prstGeom prst="rect">
            <a:avLst/>
          </a:prstGeom>
        </p:spPr>
        <p:txBody>
          <a:bodyPr>
            <a:spAutoFit/>
          </a:bodyPr>
          <a:lstStyle>
            <a:lvl1pPr>
              <a:defRPr sz="1800" smtClean="0">
                <a:solidFill>
                  <a:schemeClr val="bg1"/>
                </a:solidFill>
                <a:latin typeface="Calibri" pitchFamily="34" charset="0"/>
              </a:defRPr>
            </a:lvl1pPr>
          </a:lstStyle>
          <a:p>
            <a:r>
              <a:rPr lang="en-US"/>
              <a:t>Click to edit Master subtitle style</a:t>
            </a:r>
            <a:endParaRPr lang="en-US" dirty="0"/>
          </a:p>
        </p:txBody>
      </p:sp>
      <p:pic>
        <p:nvPicPr>
          <p:cNvPr id="22" name="Picture 2" descr="C:\Users\nchavez40\Desktop\Decision support logos\Decision support logos\ccc_decision support_vertical.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685800" y="1151628"/>
            <a:ext cx="1376994" cy="1554480"/>
          </a:xfrm>
          <a:prstGeom prst="rect">
            <a:avLst/>
          </a:prstGeom>
          <a:noFill/>
          <a:extLst>
            <a:ext uri="{909E8E84-426E-40DD-AFC4-6F175D3DCCD1}">
              <a14:hiddenFill xmlns:a14="http://schemas.microsoft.com/office/drawing/2010/main">
                <a:solidFill>
                  <a:srgbClr val="FFFFFF"/>
                </a:solidFill>
              </a14:hiddenFill>
            </a:ext>
          </a:extLst>
        </p:spPr>
      </p:pic>
      <p:sp>
        <p:nvSpPr>
          <p:cNvPr id="11" name="Text Placeholder 2"/>
          <p:cNvSpPr txBox="1">
            <a:spLocks/>
          </p:cNvSpPr>
          <p:nvPr userDrawn="1"/>
        </p:nvSpPr>
        <p:spPr bwMode="auto">
          <a:xfrm>
            <a:off x="685800" y="4883128"/>
            <a:ext cx="7315200" cy="276999"/>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algn="l" defTabSz="895350" rtl="0" eaLnBrk="1" fontAlgn="base" hangingPunct="1">
              <a:spcBef>
                <a:spcPct val="0"/>
              </a:spcBef>
              <a:spcAft>
                <a:spcPct val="0"/>
              </a:spcAft>
              <a:buClr>
                <a:schemeClr val="tx2"/>
              </a:buClr>
              <a:defRPr sz="1600" kern="1200" smtClean="0">
                <a:solidFill>
                  <a:schemeClr val="tx1"/>
                </a:solidFill>
                <a:latin typeface="Calibri" pitchFamily="34" charset="0"/>
                <a:ea typeface="+mn-ea"/>
                <a:cs typeface="+mn-cs"/>
              </a:defRPr>
            </a:lvl1pPr>
            <a:lvl2pPr marL="193675" indent="-192088" algn="l" defTabSz="895350" rtl="0" eaLnBrk="1" fontAlgn="base" hangingPunct="1">
              <a:spcBef>
                <a:spcPct val="0"/>
              </a:spcBef>
              <a:spcAft>
                <a:spcPct val="0"/>
              </a:spcAft>
              <a:buClrTx/>
              <a:buSzPct val="120000"/>
              <a:buFont typeface="Arial" pitchFamily="34" charset="0"/>
              <a:buChar char="•"/>
              <a:defRPr sz="1600" kern="1200">
                <a:solidFill>
                  <a:schemeClr val="tx1"/>
                </a:solidFill>
                <a:latin typeface="+mn-lt"/>
                <a:ea typeface="+mn-ea"/>
                <a:cs typeface="+mn-cs"/>
              </a:defRPr>
            </a:lvl2pPr>
            <a:lvl3pPr marL="457200" indent="-261938" algn="l" defTabSz="895350" rtl="0" eaLnBrk="1" fontAlgn="base" hangingPunct="1">
              <a:spcBef>
                <a:spcPct val="0"/>
              </a:spcBef>
              <a:spcAft>
                <a:spcPct val="0"/>
              </a:spcAft>
              <a:buClrTx/>
              <a:buSzPct val="120000"/>
              <a:buFont typeface="Arial" pitchFamily="34" charset="0"/>
              <a:buChar char="•"/>
              <a:defRPr sz="1600" kern="1200">
                <a:solidFill>
                  <a:schemeClr val="tx1"/>
                </a:solidFill>
                <a:latin typeface="+mn-lt"/>
                <a:ea typeface="+mn-ea"/>
                <a:cs typeface="+mn-cs"/>
              </a:defRPr>
            </a:lvl3pPr>
            <a:lvl4pPr marL="614363" indent="-155575" algn="l" defTabSz="895350" rtl="0" eaLnBrk="1" fontAlgn="base" hangingPunct="1">
              <a:spcBef>
                <a:spcPct val="0"/>
              </a:spcBef>
              <a:spcAft>
                <a:spcPct val="0"/>
              </a:spcAft>
              <a:buClrTx/>
              <a:buSzPct val="120000"/>
              <a:buFont typeface="Arial" pitchFamily="34" charset="0"/>
              <a:buChar char="•"/>
              <a:defRPr sz="1600" kern="1200">
                <a:solidFill>
                  <a:schemeClr val="tx1"/>
                </a:solidFill>
                <a:latin typeface="+mn-lt"/>
                <a:ea typeface="+mn-ea"/>
                <a:cs typeface="+mn-cs"/>
              </a:defRPr>
            </a:lvl4pPr>
            <a:lvl5pPr marL="746125" indent="-130175" algn="l" defTabSz="895350" rtl="0" eaLnBrk="1" fontAlgn="base" hangingPunct="1">
              <a:spcBef>
                <a:spcPct val="0"/>
              </a:spcBef>
              <a:spcAft>
                <a:spcPct val="0"/>
              </a:spcAft>
              <a:buClrTx/>
              <a:buSzPct val="120000"/>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1800" b="1" dirty="0">
                <a:solidFill>
                  <a:srgbClr val="FF0000"/>
                </a:solidFill>
              </a:rPr>
              <a:t>TEMPLATE VERSION: </a:t>
            </a:r>
            <a:r>
              <a:rPr lang="en-US" sz="1800" b="1">
                <a:solidFill>
                  <a:srgbClr val="FF0000"/>
                </a:solidFill>
              </a:rPr>
              <a:t>May</a:t>
            </a:r>
            <a:r>
              <a:rPr lang="en-US" sz="1800" b="1" baseline="0">
                <a:solidFill>
                  <a:srgbClr val="FF0000"/>
                </a:solidFill>
              </a:rPr>
              <a:t> 3</a:t>
            </a:r>
            <a:r>
              <a:rPr lang="en-US" sz="1800" b="1">
                <a:solidFill>
                  <a:srgbClr val="FF0000"/>
                </a:solidFill>
              </a:rPr>
              <a:t>,</a:t>
            </a:r>
            <a:r>
              <a:rPr lang="en-US" sz="1800" b="1" baseline="0">
                <a:solidFill>
                  <a:srgbClr val="FF0000"/>
                </a:solidFill>
              </a:rPr>
              <a:t> </a:t>
            </a:r>
            <a:r>
              <a:rPr lang="en-US" sz="1800" b="1" baseline="0" dirty="0">
                <a:solidFill>
                  <a:srgbClr val="FF0000"/>
                </a:solidFill>
              </a:rPr>
              <a:t>2017</a:t>
            </a:r>
            <a:endParaRPr lang="en-US" sz="1800" b="1" dirty="0">
              <a:solidFill>
                <a:srgbClr val="FF0000"/>
              </a:solidFill>
            </a:endParaRPr>
          </a:p>
        </p:txBody>
      </p:sp>
      <p:sp>
        <p:nvSpPr>
          <p:cNvPr id="8" name="Date Placeholder 7"/>
          <p:cNvSpPr>
            <a:spLocks noGrp="1"/>
          </p:cNvSpPr>
          <p:nvPr>
            <p:ph type="dt" sz="half" idx="10"/>
          </p:nvPr>
        </p:nvSpPr>
        <p:spPr/>
        <p:txBody>
          <a:bodyPr/>
          <a:lstStyle/>
          <a:p>
            <a:fld id="{974C64AA-CBE5-43AE-8207-B6646974CE37}" type="datetime1">
              <a:rPr lang="en-US" smtClean="0"/>
              <a:t>9/14/2020</a:t>
            </a:fld>
            <a:endParaRPr lang="en-US" dirty="0"/>
          </a:p>
        </p:txBody>
      </p:sp>
      <p:sp>
        <p:nvSpPr>
          <p:cNvPr id="9" name="Footer Placeholder 8"/>
          <p:cNvSpPr>
            <a:spLocks noGrp="1"/>
          </p:cNvSpPr>
          <p:nvPr>
            <p:ph type="ftr" sz="quarter" idx="11"/>
          </p:nvPr>
        </p:nvSpPr>
        <p:spPr/>
        <p:txBody>
          <a:bodyPr/>
          <a:lstStyle/>
          <a:p>
            <a:r>
              <a:rPr lang="en-US"/>
              <a:t>DRAFT - For discussion purposes only </a:t>
            </a:r>
            <a:endParaRPr lang="en-US" dirty="0"/>
          </a:p>
        </p:txBody>
      </p:sp>
      <p:sp>
        <p:nvSpPr>
          <p:cNvPr id="10" name="Slide Number Placeholder 9"/>
          <p:cNvSpPr>
            <a:spLocks noGrp="1"/>
          </p:cNvSpPr>
          <p:nvPr>
            <p:ph type="sldNum" sz="quarter" idx="12"/>
          </p:nvPr>
        </p:nvSpPr>
        <p:spPr/>
        <p:txBody>
          <a:bodyPr/>
          <a:lstStyle/>
          <a:p>
            <a:fld id="{6A21C74D-32CA-4538-90C8-4115AA589383}" type="slidenum">
              <a:rPr lang="en-US" smtClean="0"/>
              <a:pPr/>
              <a:t>‹#›</a:t>
            </a:fld>
            <a:endParaRPr lang="en-US" dirty="0"/>
          </a:p>
        </p:txBody>
      </p:sp>
    </p:spTree>
    <p:extLst>
      <p:ext uri="{BB962C8B-B14F-4D97-AF65-F5344CB8AC3E}">
        <p14:creationId xmlns:p14="http://schemas.microsoft.com/office/powerpoint/2010/main" val="3896191241"/>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ver or Section Divider">
    <p:bg>
      <p:bgPr>
        <a:solidFill>
          <a:schemeClr val="bg1"/>
        </a:solidFill>
        <a:effectLst/>
      </p:bgPr>
    </p:bg>
    <p:spTree>
      <p:nvGrpSpPr>
        <p:cNvPr id="1" name=""/>
        <p:cNvGrpSpPr/>
        <p:nvPr/>
      </p:nvGrpSpPr>
      <p:grpSpPr>
        <a:xfrm>
          <a:off x="0" y="0"/>
          <a:ext cx="0" cy="0"/>
          <a:chOff x="0" y="0"/>
          <a:chExt cx="0" cy="0"/>
        </a:xfrm>
      </p:grpSpPr>
      <p:sp>
        <p:nvSpPr>
          <p:cNvPr id="79880" name="Working Draft Text" hidden="1"/>
          <p:cNvSpPr txBox="1">
            <a:spLocks noChangeArrowheads="1"/>
          </p:cNvSpPr>
          <p:nvPr/>
        </p:nvSpPr>
        <p:spPr bwMode="auto">
          <a:xfrm>
            <a:off x="685800" y="61913"/>
            <a:ext cx="984250" cy="136525"/>
          </a:xfrm>
          <a:prstGeom prst="rect">
            <a:avLst/>
          </a:prstGeom>
          <a:noFill/>
          <a:ln w="9525">
            <a:noFill/>
            <a:miter lim="800000"/>
            <a:headEnd/>
            <a:tailEnd/>
          </a:ln>
          <a:effectLst/>
        </p:spPr>
        <p:txBody>
          <a:bodyPr lIns="0" tIns="0" rIns="0" bIns="0">
            <a:spAutoFit/>
          </a:bodyPr>
          <a:lstStyle/>
          <a:p>
            <a:r>
              <a:rPr lang="en-US" sz="900" b="1" dirty="0">
                <a:solidFill>
                  <a:srgbClr val="000000"/>
                </a:solidFill>
                <a:cs typeface="Arial" charset="0"/>
              </a:rPr>
              <a:t>WORKING DRAFT</a:t>
            </a:r>
          </a:p>
        </p:txBody>
      </p:sp>
      <p:sp>
        <p:nvSpPr>
          <p:cNvPr id="79882" name="McK Document type" hidden="1"/>
          <p:cNvSpPr txBox="1">
            <a:spLocks noChangeArrowheads="1"/>
          </p:cNvSpPr>
          <p:nvPr/>
        </p:nvSpPr>
        <p:spPr bwMode="auto">
          <a:xfrm>
            <a:off x="685800" y="4973638"/>
            <a:ext cx="4935538" cy="212725"/>
          </a:xfrm>
          <a:prstGeom prst="rect">
            <a:avLst/>
          </a:prstGeom>
          <a:noFill/>
          <a:ln w="9525">
            <a:noFill/>
            <a:miter lim="800000"/>
            <a:headEnd/>
            <a:tailEnd/>
          </a:ln>
          <a:effectLst/>
        </p:spPr>
        <p:txBody>
          <a:bodyPr lIns="0" tIns="0" rIns="0" bIns="0" anchor="b">
            <a:spAutoFit/>
          </a:bodyPr>
          <a:lstStyle/>
          <a:p>
            <a:r>
              <a:rPr lang="en-US" sz="1400" dirty="0">
                <a:solidFill>
                  <a:srgbClr val="000000"/>
                </a:solidFill>
                <a:cs typeface="Arial" charset="0"/>
              </a:rPr>
              <a:t>Document type</a:t>
            </a:r>
          </a:p>
        </p:txBody>
      </p:sp>
      <p:sp>
        <p:nvSpPr>
          <p:cNvPr id="79883" name="McK Date" hidden="1"/>
          <p:cNvSpPr txBox="1">
            <a:spLocks noChangeArrowheads="1"/>
          </p:cNvSpPr>
          <p:nvPr/>
        </p:nvSpPr>
        <p:spPr bwMode="auto">
          <a:xfrm>
            <a:off x="685800" y="5243513"/>
            <a:ext cx="4935538" cy="212725"/>
          </a:xfrm>
          <a:prstGeom prst="rect">
            <a:avLst/>
          </a:prstGeom>
          <a:noFill/>
          <a:ln w="9525">
            <a:noFill/>
            <a:miter lim="800000"/>
            <a:headEnd/>
            <a:tailEnd/>
          </a:ln>
          <a:effectLst/>
        </p:spPr>
        <p:txBody>
          <a:bodyPr lIns="0" tIns="0" rIns="0" bIns="0">
            <a:spAutoFit/>
          </a:bodyPr>
          <a:lstStyle/>
          <a:p>
            <a:r>
              <a:rPr lang="en-US" sz="1400" dirty="0">
                <a:solidFill>
                  <a:srgbClr val="000000"/>
                </a:solidFill>
                <a:cs typeface="Arial" charset="0"/>
              </a:rPr>
              <a:t>Date</a:t>
            </a:r>
          </a:p>
        </p:txBody>
      </p:sp>
      <p:sp>
        <p:nvSpPr>
          <p:cNvPr id="79886" name="Working Draft" hidden="1"/>
          <p:cNvSpPr txBox="1">
            <a:spLocks noChangeArrowheads="1"/>
          </p:cNvSpPr>
          <p:nvPr/>
        </p:nvSpPr>
        <p:spPr bwMode="auto">
          <a:xfrm>
            <a:off x="685800" y="217488"/>
            <a:ext cx="2959100" cy="136525"/>
          </a:xfrm>
          <a:prstGeom prst="rect">
            <a:avLst/>
          </a:prstGeom>
          <a:noFill/>
          <a:ln w="9525">
            <a:noFill/>
            <a:miter lim="800000"/>
            <a:headEnd/>
            <a:tailEnd/>
          </a:ln>
          <a:effectLst/>
        </p:spPr>
        <p:txBody>
          <a:bodyPr lIns="0" tIns="0" rIns="0" bIns="0">
            <a:spAutoFit/>
          </a:bodyPr>
          <a:lstStyle/>
          <a:p>
            <a:r>
              <a:rPr lang="en-US" sz="900" dirty="0">
                <a:solidFill>
                  <a:srgbClr val="000000"/>
                </a:solidFill>
                <a:cs typeface="Arial" charset="0"/>
              </a:rPr>
              <a:t>Last Modified 10/7/2010 10:21:20 PM India Standard Time</a:t>
            </a:r>
          </a:p>
        </p:txBody>
      </p:sp>
      <p:sp>
        <p:nvSpPr>
          <p:cNvPr id="79887" name="Printed" hidden="1"/>
          <p:cNvSpPr txBox="1">
            <a:spLocks noChangeArrowheads="1"/>
          </p:cNvSpPr>
          <p:nvPr/>
        </p:nvSpPr>
        <p:spPr bwMode="auto">
          <a:xfrm>
            <a:off x="685800" y="374650"/>
            <a:ext cx="361950" cy="136525"/>
          </a:xfrm>
          <a:prstGeom prst="rect">
            <a:avLst/>
          </a:prstGeom>
          <a:noFill/>
          <a:ln w="9525">
            <a:noFill/>
            <a:miter lim="800000"/>
            <a:headEnd/>
            <a:tailEnd/>
          </a:ln>
          <a:effectLst/>
        </p:spPr>
        <p:txBody>
          <a:bodyPr lIns="0" tIns="0" rIns="0" bIns="0">
            <a:spAutoFit/>
          </a:bodyPr>
          <a:lstStyle/>
          <a:p>
            <a:r>
              <a:rPr lang="en-GB" sz="900" dirty="0">
                <a:solidFill>
                  <a:srgbClr val="000000"/>
                </a:solidFill>
                <a:cs typeface="Arial" charset="0"/>
              </a:rPr>
              <a:t>Printed 10/7/2010 9:11:42 PM India Standard Time</a:t>
            </a:r>
            <a:endParaRPr lang="en-US" sz="900" dirty="0">
              <a:solidFill>
                <a:srgbClr val="000000"/>
              </a:solidFill>
              <a:cs typeface="Arial" charset="0"/>
            </a:endParaRPr>
          </a:p>
        </p:txBody>
      </p:sp>
      <p:sp>
        <p:nvSpPr>
          <p:cNvPr id="79907" name="doc id"/>
          <p:cNvSpPr txBox="1">
            <a:spLocks noChangeArrowheads="1"/>
          </p:cNvSpPr>
          <p:nvPr/>
        </p:nvSpPr>
        <p:spPr bwMode="auto">
          <a:xfrm>
            <a:off x="8934450" y="-201613"/>
            <a:ext cx="0" cy="122238"/>
          </a:xfrm>
          <a:prstGeom prst="rect">
            <a:avLst/>
          </a:prstGeom>
          <a:noFill/>
          <a:ln w="9525">
            <a:noFill/>
            <a:miter lim="800000"/>
            <a:headEnd/>
            <a:tailEnd/>
          </a:ln>
          <a:effectLst/>
        </p:spPr>
        <p:txBody>
          <a:bodyPr wrap="none" lIns="0" tIns="0" rIns="0" bIns="0">
            <a:spAutoFit/>
          </a:bodyPr>
          <a:lstStyle/>
          <a:p>
            <a:pPr algn="r"/>
            <a:endParaRPr lang="ru-RU" sz="800">
              <a:solidFill>
                <a:srgbClr val="000000"/>
              </a:solidFill>
              <a:cs typeface="Arial" charset="0"/>
            </a:endParaRPr>
          </a:p>
        </p:txBody>
      </p:sp>
      <p:sp>
        <p:nvSpPr>
          <p:cNvPr id="16" name="Date Placeholder 5"/>
          <p:cNvSpPr>
            <a:spLocks noGrp="1"/>
          </p:cNvSpPr>
          <p:nvPr>
            <p:ph type="dt" sz="half" idx="14"/>
          </p:nvPr>
        </p:nvSpPr>
        <p:spPr>
          <a:xfrm>
            <a:off x="6469753" y="6492240"/>
            <a:ext cx="2133600" cy="182880"/>
          </a:xfrm>
        </p:spPr>
        <p:txBody>
          <a:bodyPr/>
          <a:lstStyle/>
          <a:p>
            <a:pPr algn="r"/>
            <a:fld id="{5DC1A094-1F37-48FA-92D1-AB97105C55A5}" type="datetime1">
              <a:rPr lang="en-US" smtClean="0"/>
              <a:t>9/14/2020</a:t>
            </a:fld>
            <a:endParaRPr lang="en-US" dirty="0"/>
          </a:p>
        </p:txBody>
      </p:sp>
      <p:sp>
        <p:nvSpPr>
          <p:cNvPr id="17" name="Footer Placeholder 6"/>
          <p:cNvSpPr>
            <a:spLocks noGrp="1"/>
          </p:cNvSpPr>
          <p:nvPr>
            <p:ph type="ftr" sz="quarter" idx="15"/>
          </p:nvPr>
        </p:nvSpPr>
        <p:spPr>
          <a:xfrm>
            <a:off x="212320" y="6492240"/>
            <a:ext cx="2895600" cy="182880"/>
          </a:xfrm>
        </p:spPr>
        <p:txBody>
          <a:bodyPr/>
          <a:lstStyle/>
          <a:p>
            <a:pPr algn="l"/>
            <a:r>
              <a:rPr lang="en-US"/>
              <a:t>Office of Strategy &amp; Academic Governance </a:t>
            </a:r>
            <a:endParaRPr lang="en-US" dirty="0"/>
          </a:p>
        </p:txBody>
      </p:sp>
      <p:sp>
        <p:nvSpPr>
          <p:cNvPr id="18" name="Slide Number Placeholder 9"/>
          <p:cNvSpPr>
            <a:spLocks noGrp="1"/>
          </p:cNvSpPr>
          <p:nvPr>
            <p:ph type="sldNum" sz="quarter" idx="16"/>
          </p:nvPr>
        </p:nvSpPr>
        <p:spPr>
          <a:xfrm>
            <a:off x="4114800" y="6492240"/>
            <a:ext cx="914400" cy="182880"/>
          </a:xfrm>
        </p:spPr>
        <p:txBody>
          <a:bodyPr/>
          <a:lstStyle/>
          <a:p>
            <a:pPr algn="ctr"/>
            <a:fld id="{6A21C74D-32CA-4538-90C8-4115AA589383}" type="slidenum">
              <a:rPr lang="en-US" smtClean="0"/>
              <a:pPr algn="ctr"/>
              <a:t>‹#›</a:t>
            </a:fld>
            <a:endParaRPr lang="en-US" dirty="0"/>
          </a:p>
        </p:txBody>
      </p:sp>
      <p:sp>
        <p:nvSpPr>
          <p:cNvPr id="19" name="Title Placeholder 1"/>
          <p:cNvSpPr>
            <a:spLocks noGrp="1"/>
          </p:cNvSpPr>
          <p:nvPr>
            <p:ph type="ctrTitle"/>
          </p:nvPr>
        </p:nvSpPr>
        <p:spPr bwMode="auto">
          <a:xfrm>
            <a:off x="685800" y="3325495"/>
            <a:ext cx="7315200" cy="492443"/>
          </a:xfrm>
        </p:spPr>
        <p:txBody>
          <a:bodyPr lIns="91440" rIns="91440" anchor="t"/>
          <a:lstStyle>
            <a:lvl1pPr>
              <a:defRPr sz="3200" b="1" smtClean="0">
                <a:solidFill>
                  <a:srgbClr val="002060"/>
                </a:solidFill>
                <a:latin typeface="Calibri" pitchFamily="34" charset="0"/>
              </a:defRPr>
            </a:lvl1pPr>
          </a:lstStyle>
          <a:p>
            <a:r>
              <a:rPr lang="en-US"/>
              <a:t>Click to edit Master title style</a:t>
            </a:r>
            <a:endParaRPr lang="en-US" dirty="0"/>
          </a:p>
        </p:txBody>
      </p:sp>
      <p:sp>
        <p:nvSpPr>
          <p:cNvPr id="20" name="Text Placeholder 2"/>
          <p:cNvSpPr>
            <a:spLocks noGrp="1"/>
          </p:cNvSpPr>
          <p:nvPr>
            <p:ph type="subTitle" idx="1"/>
          </p:nvPr>
        </p:nvSpPr>
        <p:spPr bwMode="auto">
          <a:xfrm>
            <a:off x="685800" y="4437325"/>
            <a:ext cx="7315200" cy="338328"/>
          </a:xfrm>
        </p:spPr>
        <p:txBody>
          <a:bodyPr/>
          <a:lstStyle>
            <a:lvl1pPr>
              <a:defRPr smtClean="0">
                <a:latin typeface="Calibri" pitchFamily="34" charset="0"/>
              </a:defRPr>
            </a:lvl1pPr>
          </a:lstStyle>
          <a:p>
            <a:r>
              <a:rPr lang="en-US"/>
              <a:t>Click to edit Master subtitle style</a:t>
            </a:r>
            <a:endParaRPr lang="en-US" dirty="0"/>
          </a:p>
        </p:txBody>
      </p:sp>
      <p:pic>
        <p:nvPicPr>
          <p:cNvPr id="22" name="Picture 2" descr="C:\Users\nchavez40\Desktop\Decision support logos\Decision support logos\ccc_decision support_vertical.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187157" y="4864389"/>
            <a:ext cx="1376994" cy="1554480"/>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userDrawn="1"/>
        </p:nvSpPr>
        <p:spPr>
          <a:xfrm>
            <a:off x="7116307" y="6121399"/>
            <a:ext cx="1518693" cy="15557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Garamond" panose="02020404030301010803" pitchFamily="18" charset="0"/>
                <a:ea typeface="Batang" panose="02030600000101010101" pitchFamily="18" charset="-127"/>
              </a:rPr>
              <a:t>Adult Education</a:t>
            </a:r>
          </a:p>
        </p:txBody>
      </p:sp>
    </p:spTree>
    <p:extLst>
      <p:ext uri="{BB962C8B-B14F-4D97-AF65-F5344CB8AC3E}">
        <p14:creationId xmlns:p14="http://schemas.microsoft.com/office/powerpoint/2010/main" val="1519794909"/>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lank Layout">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2"/>
            </p:custDataLst>
            <p:extLst>
              <p:ext uri="{D42A27DB-BD31-4B8C-83A1-F6EECF244321}">
                <p14:modId xmlns:p14="http://schemas.microsoft.com/office/powerpoint/2010/main" val="2862806107"/>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100" name="think-cell Slide" r:id="rId4" imgW="270" imgH="270" progId="TCLayout.ActiveDocument.1">
                  <p:embed/>
                </p:oleObj>
              </mc:Choice>
              <mc:Fallback>
                <p:oleObj name="think-cell Slide" r:id="rId4" imgW="270" imgH="270" progId="TCLayout.ActiveDocument.1">
                  <p:embed/>
                  <p:pic>
                    <p:nvPicPr>
                      <p:cNvPr id="3" name="Object 2" hidden="1"/>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2" name="Title 1"/>
          <p:cNvSpPr>
            <a:spLocks noGrp="1"/>
          </p:cNvSpPr>
          <p:nvPr>
            <p:ph type="title"/>
          </p:nvPr>
        </p:nvSpPr>
        <p:spPr>
          <a:xfrm>
            <a:off x="190500" y="242888"/>
            <a:ext cx="8742363" cy="369332"/>
          </a:xfrm>
        </p:spPr>
        <p:txBody>
          <a:bodyPr/>
          <a:lstStyle>
            <a:lvl1pPr>
              <a:defRPr sz="2400"/>
            </a:lvl1pPr>
          </a:lstStyle>
          <a:p>
            <a:r>
              <a:rPr lang="en-US"/>
              <a:t>Click to edit Master title style</a:t>
            </a:r>
            <a:endParaRPr lang="en-US" dirty="0"/>
          </a:p>
        </p:txBody>
      </p:sp>
      <p:sp>
        <p:nvSpPr>
          <p:cNvPr id="9" name="Text Placeholder 11"/>
          <p:cNvSpPr>
            <a:spLocks noGrp="1"/>
          </p:cNvSpPr>
          <p:nvPr>
            <p:ph type="body" sz="quarter" idx="13" hasCustomPrompt="1"/>
          </p:nvPr>
        </p:nvSpPr>
        <p:spPr>
          <a:xfrm>
            <a:off x="212319" y="6254461"/>
            <a:ext cx="8686800" cy="230832"/>
          </a:xfrm>
        </p:spPr>
        <p:txBody>
          <a:bodyPr lIns="91440" tIns="45720" rIns="91440" bIns="45720" anchor="b" anchorCtr="0">
            <a:noAutofit/>
          </a:bodyPr>
          <a:lstStyle>
            <a:lvl1pPr>
              <a:defRPr sz="1100" baseline="0"/>
            </a:lvl1pPr>
          </a:lstStyle>
          <a:p>
            <a:pPr lvl="0"/>
            <a:r>
              <a:rPr lang="en-US" dirty="0"/>
              <a:t>Source: </a:t>
            </a:r>
          </a:p>
        </p:txBody>
      </p:sp>
      <p:sp>
        <p:nvSpPr>
          <p:cNvPr id="6" name="Date Placeholder 5"/>
          <p:cNvSpPr>
            <a:spLocks noGrp="1"/>
          </p:cNvSpPr>
          <p:nvPr>
            <p:ph type="dt" sz="half" idx="14"/>
          </p:nvPr>
        </p:nvSpPr>
        <p:spPr/>
        <p:txBody>
          <a:bodyPr/>
          <a:lstStyle/>
          <a:p>
            <a:pPr algn="r"/>
            <a:fld id="{F061D92F-D993-4BC3-A0C6-C160CD62BF73}" type="datetime1">
              <a:rPr lang="en-US" smtClean="0"/>
              <a:t>9/14/2020</a:t>
            </a:fld>
            <a:endParaRPr lang="en-US" dirty="0"/>
          </a:p>
        </p:txBody>
      </p:sp>
      <p:sp>
        <p:nvSpPr>
          <p:cNvPr id="7" name="Footer Placeholder 6"/>
          <p:cNvSpPr>
            <a:spLocks noGrp="1"/>
          </p:cNvSpPr>
          <p:nvPr>
            <p:ph type="ftr" sz="quarter" idx="15"/>
          </p:nvPr>
        </p:nvSpPr>
        <p:spPr/>
        <p:txBody>
          <a:bodyPr/>
          <a:lstStyle/>
          <a:p>
            <a:pPr algn="l"/>
            <a:r>
              <a:rPr lang="en-US"/>
              <a:t>Office of Strategy &amp; Academic Governance </a:t>
            </a:r>
            <a:endParaRPr lang="en-US" dirty="0"/>
          </a:p>
        </p:txBody>
      </p:sp>
      <p:sp>
        <p:nvSpPr>
          <p:cNvPr id="10" name="Slide Number Placeholder 9"/>
          <p:cNvSpPr>
            <a:spLocks noGrp="1"/>
          </p:cNvSpPr>
          <p:nvPr>
            <p:ph type="sldNum" sz="quarter" idx="16"/>
          </p:nvPr>
        </p:nvSpPr>
        <p:spPr>
          <a:xfrm>
            <a:off x="4114800" y="6492240"/>
            <a:ext cx="914400" cy="182880"/>
          </a:xfrm>
        </p:spPr>
        <p:txBody>
          <a:bodyPr/>
          <a:lstStyle/>
          <a:p>
            <a:pPr algn="ctr"/>
            <a:fld id="{6A21C74D-32CA-4538-90C8-4115AA589383}" type="slidenum">
              <a:rPr lang="en-US" smtClean="0"/>
              <a:pPr algn="ctr"/>
              <a:t>‹#›</a:t>
            </a:fld>
            <a:endParaRPr lang="en-US" dirty="0"/>
          </a:p>
        </p:txBody>
      </p:sp>
      <p:sp>
        <p:nvSpPr>
          <p:cNvPr id="8" name="Text Placeholder 6"/>
          <p:cNvSpPr>
            <a:spLocks noGrp="1"/>
          </p:cNvSpPr>
          <p:nvPr>
            <p:ph type="body" sz="quarter" idx="17"/>
          </p:nvPr>
        </p:nvSpPr>
        <p:spPr>
          <a:xfrm>
            <a:off x="281523" y="825499"/>
            <a:ext cx="8595360" cy="1399085"/>
          </a:xfrm>
        </p:spPr>
        <p:txBody>
          <a:bodyPr/>
          <a:lstStyle>
            <a:lvl2pPr marL="193675" indent="-192088">
              <a:buClrTx/>
              <a:buSzPct val="120000"/>
              <a:buFont typeface="Arial" pitchFamily="34" charset="0"/>
              <a:buChar char="•"/>
              <a:defRPr/>
            </a:lvl2pPr>
            <a:lvl3pPr marL="457200" indent="-261938">
              <a:buClrTx/>
              <a:buSzPct val="120000"/>
              <a:buFont typeface="Arial" pitchFamily="34" charset="0"/>
              <a:buChar char="•"/>
              <a:defRPr/>
            </a:lvl3pPr>
            <a:lvl4pPr marL="614363" indent="-155575">
              <a:buClrTx/>
              <a:buSzPct val="120000"/>
              <a:buFont typeface="Arial" pitchFamily="34" charset="0"/>
              <a:buChar char="•"/>
              <a:defRPr/>
            </a:lvl4pPr>
            <a:lvl5pPr marL="746125" indent="-130175">
              <a:buClrTx/>
              <a:buSzPct val="120000"/>
              <a:buFont typeface="Arial"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5393965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extbox Layout">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2"/>
            </p:custDataLst>
            <p:extLst>
              <p:ext uri="{D42A27DB-BD31-4B8C-83A1-F6EECF244321}">
                <p14:modId xmlns:p14="http://schemas.microsoft.com/office/powerpoint/2010/main" val="3832359374"/>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5124" name="think-cell Slide" r:id="rId4" imgW="270" imgH="270" progId="TCLayout.ActiveDocument.1">
                  <p:embed/>
                </p:oleObj>
              </mc:Choice>
              <mc:Fallback>
                <p:oleObj name="think-cell Slide" r:id="rId4" imgW="270" imgH="270" progId="TCLayout.ActiveDocument.1">
                  <p:embed/>
                  <p:pic>
                    <p:nvPicPr>
                      <p:cNvPr id="3" name="Object 2" hidden="1"/>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2" name="Title 1"/>
          <p:cNvSpPr>
            <a:spLocks noGrp="1"/>
          </p:cNvSpPr>
          <p:nvPr>
            <p:ph type="title"/>
          </p:nvPr>
        </p:nvSpPr>
        <p:spPr>
          <a:xfrm>
            <a:off x="190500" y="242888"/>
            <a:ext cx="8742363" cy="369332"/>
          </a:xfrm>
        </p:spPr>
        <p:txBody>
          <a:bodyPr/>
          <a:lstStyle>
            <a:lvl1pPr>
              <a:defRPr sz="2400"/>
            </a:lvl1pPr>
          </a:lstStyle>
          <a:p>
            <a:r>
              <a:rPr lang="en-US"/>
              <a:t>Click to edit Master title style</a:t>
            </a:r>
            <a:endParaRPr lang="en-US" dirty="0"/>
          </a:p>
        </p:txBody>
      </p:sp>
      <p:sp>
        <p:nvSpPr>
          <p:cNvPr id="7" name="Text Placeholder 6"/>
          <p:cNvSpPr>
            <a:spLocks noGrp="1"/>
          </p:cNvSpPr>
          <p:nvPr>
            <p:ph type="body" sz="quarter" idx="13"/>
          </p:nvPr>
        </p:nvSpPr>
        <p:spPr>
          <a:xfrm>
            <a:off x="281523" y="825499"/>
            <a:ext cx="8595360" cy="1399085"/>
          </a:xfrm>
        </p:spPr>
        <p:txBody>
          <a:bodyPr/>
          <a:lstStyle>
            <a:lvl2pPr marL="193675" indent="-192088">
              <a:buClrTx/>
              <a:buSzPct val="120000"/>
              <a:buFont typeface="Arial" pitchFamily="34" charset="0"/>
              <a:buChar char="•"/>
              <a:defRPr/>
            </a:lvl2pPr>
            <a:lvl3pPr marL="457200" indent="-261938">
              <a:buClrTx/>
              <a:buSzPct val="120000"/>
              <a:buFont typeface="Arial" pitchFamily="34" charset="0"/>
              <a:buChar char="•"/>
              <a:defRPr/>
            </a:lvl3pPr>
            <a:lvl4pPr marL="614363" indent="-155575">
              <a:buClrTx/>
              <a:buSzPct val="120000"/>
              <a:buFont typeface="Arial" pitchFamily="34" charset="0"/>
              <a:buChar char="•"/>
              <a:defRPr/>
            </a:lvl4pPr>
            <a:lvl5pPr marL="746125" indent="-130175">
              <a:buClrTx/>
              <a:buSzPct val="120000"/>
              <a:buFont typeface="Arial"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Text Placeholder 11"/>
          <p:cNvSpPr>
            <a:spLocks noGrp="1"/>
          </p:cNvSpPr>
          <p:nvPr>
            <p:ph type="body" sz="quarter" idx="14" hasCustomPrompt="1"/>
          </p:nvPr>
        </p:nvSpPr>
        <p:spPr>
          <a:xfrm>
            <a:off x="212319" y="6254461"/>
            <a:ext cx="8686800" cy="230832"/>
          </a:xfrm>
        </p:spPr>
        <p:txBody>
          <a:bodyPr lIns="91440" tIns="45720" rIns="91440" bIns="45720" anchor="b" anchorCtr="0">
            <a:noAutofit/>
          </a:bodyPr>
          <a:lstStyle>
            <a:lvl1pPr>
              <a:defRPr sz="1100" baseline="0"/>
            </a:lvl1pPr>
          </a:lstStyle>
          <a:p>
            <a:pPr lvl="0"/>
            <a:r>
              <a:rPr lang="en-US" dirty="0"/>
              <a:t>Source: </a:t>
            </a:r>
          </a:p>
        </p:txBody>
      </p:sp>
      <p:sp>
        <p:nvSpPr>
          <p:cNvPr id="12" name="Date Placeholder 11"/>
          <p:cNvSpPr>
            <a:spLocks noGrp="1"/>
          </p:cNvSpPr>
          <p:nvPr>
            <p:ph type="dt" sz="half" idx="15"/>
          </p:nvPr>
        </p:nvSpPr>
        <p:spPr/>
        <p:txBody>
          <a:bodyPr/>
          <a:lstStyle/>
          <a:p>
            <a:pPr algn="r"/>
            <a:fld id="{A44B2A6F-CD09-441B-A45D-78D8287BBBB6}" type="datetime1">
              <a:rPr lang="en-US" smtClean="0"/>
              <a:t>9/14/2020</a:t>
            </a:fld>
            <a:endParaRPr lang="en-US" dirty="0"/>
          </a:p>
        </p:txBody>
      </p:sp>
      <p:sp>
        <p:nvSpPr>
          <p:cNvPr id="13" name="Footer Placeholder 12"/>
          <p:cNvSpPr>
            <a:spLocks noGrp="1"/>
          </p:cNvSpPr>
          <p:nvPr>
            <p:ph type="ftr" sz="quarter" idx="16"/>
          </p:nvPr>
        </p:nvSpPr>
        <p:spPr/>
        <p:txBody>
          <a:bodyPr/>
          <a:lstStyle/>
          <a:p>
            <a:pPr algn="l"/>
            <a:r>
              <a:rPr lang="en-US"/>
              <a:t>Office of Strategy &amp; Academic Governance </a:t>
            </a:r>
            <a:endParaRPr lang="en-US" dirty="0"/>
          </a:p>
        </p:txBody>
      </p:sp>
      <p:sp>
        <p:nvSpPr>
          <p:cNvPr id="14" name="Slide Number Placeholder 13"/>
          <p:cNvSpPr>
            <a:spLocks noGrp="1"/>
          </p:cNvSpPr>
          <p:nvPr>
            <p:ph type="sldNum" sz="quarter" idx="17"/>
          </p:nvPr>
        </p:nvSpPr>
        <p:spPr>
          <a:xfrm>
            <a:off x="4114800" y="6492240"/>
            <a:ext cx="914400" cy="182880"/>
          </a:xfrm>
        </p:spPr>
        <p:txBody>
          <a:bodyPr/>
          <a:lstStyle/>
          <a:p>
            <a:pPr algn="ctr"/>
            <a:fld id="{6A21C74D-32CA-4538-90C8-4115AA589383}" type="slidenum">
              <a:rPr lang="en-US" smtClean="0"/>
              <a:pPr algn="ctr"/>
              <a:t>‹#›</a:t>
            </a:fld>
            <a:endParaRPr lang="en-US" dirty="0"/>
          </a:p>
        </p:txBody>
      </p:sp>
    </p:spTree>
    <p:extLst>
      <p:ext uri="{BB962C8B-B14F-4D97-AF65-F5344CB8AC3E}">
        <p14:creationId xmlns:p14="http://schemas.microsoft.com/office/powerpoint/2010/main" val="22012520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_Textbox Layout">
    <p:spTree>
      <p:nvGrpSpPr>
        <p:cNvPr id="1" name=""/>
        <p:cNvGrpSpPr/>
        <p:nvPr/>
      </p:nvGrpSpPr>
      <p:grpSpPr>
        <a:xfrm>
          <a:off x="0" y="0"/>
          <a:ext cx="0" cy="0"/>
          <a:chOff x="0" y="0"/>
          <a:chExt cx="0" cy="0"/>
        </a:xfrm>
      </p:grpSpPr>
      <p:sp>
        <p:nvSpPr>
          <p:cNvPr id="2" name="Title 1"/>
          <p:cNvSpPr>
            <a:spLocks noGrp="1"/>
          </p:cNvSpPr>
          <p:nvPr>
            <p:ph type="title"/>
          </p:nvPr>
        </p:nvSpPr>
        <p:spPr>
          <a:xfrm>
            <a:off x="190500" y="242888"/>
            <a:ext cx="8742363" cy="369332"/>
          </a:xfrm>
        </p:spPr>
        <p:txBody>
          <a:bodyPr/>
          <a:lstStyle>
            <a:lvl1pPr>
              <a:defRPr sz="2400"/>
            </a:lvl1pPr>
          </a:lstStyle>
          <a:p>
            <a:r>
              <a:rPr lang="en-US"/>
              <a:t>Click to edit Master title style</a:t>
            </a:r>
            <a:endParaRPr lang="en-US" dirty="0"/>
          </a:p>
        </p:txBody>
      </p:sp>
      <p:sp>
        <p:nvSpPr>
          <p:cNvPr id="7" name="Text Placeholder 6"/>
          <p:cNvSpPr>
            <a:spLocks noGrp="1"/>
          </p:cNvSpPr>
          <p:nvPr>
            <p:ph type="body" sz="quarter" idx="13"/>
          </p:nvPr>
        </p:nvSpPr>
        <p:spPr>
          <a:xfrm>
            <a:off x="281523" y="4701532"/>
            <a:ext cx="8595360" cy="1280160"/>
          </a:xfrm>
        </p:spPr>
        <p:txBody>
          <a:bodyPr/>
          <a:lstStyle>
            <a:lvl2pPr marL="193675" indent="-192088">
              <a:buClrTx/>
              <a:buSzPct val="120000"/>
              <a:buFont typeface="Arial" pitchFamily="34" charset="0"/>
              <a:buChar char="•"/>
              <a:defRPr/>
            </a:lvl2pPr>
            <a:lvl3pPr marL="457200" indent="-261938">
              <a:buClrTx/>
              <a:buSzPct val="120000"/>
              <a:buFont typeface="Arial" pitchFamily="34" charset="0"/>
              <a:buChar char="•"/>
              <a:defRPr/>
            </a:lvl3pPr>
            <a:lvl4pPr marL="614363" indent="-155575">
              <a:buClrTx/>
              <a:buSzPct val="120000"/>
              <a:buFont typeface="Arial" pitchFamily="34" charset="0"/>
              <a:buChar char="•"/>
              <a:defRPr/>
            </a:lvl4pPr>
            <a:lvl5pPr marL="746125" indent="-130175">
              <a:buClrTx/>
              <a:buSzPct val="120000"/>
              <a:buFont typeface="Arial"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Text Placeholder 11"/>
          <p:cNvSpPr>
            <a:spLocks noGrp="1"/>
          </p:cNvSpPr>
          <p:nvPr>
            <p:ph type="body" sz="quarter" idx="14" hasCustomPrompt="1"/>
          </p:nvPr>
        </p:nvSpPr>
        <p:spPr>
          <a:xfrm>
            <a:off x="212319" y="6254461"/>
            <a:ext cx="8686800" cy="230832"/>
          </a:xfrm>
        </p:spPr>
        <p:txBody>
          <a:bodyPr lIns="91440" tIns="45720" rIns="91440" bIns="45720" anchor="b" anchorCtr="0">
            <a:noAutofit/>
          </a:bodyPr>
          <a:lstStyle>
            <a:lvl1pPr>
              <a:defRPr sz="1100" baseline="0"/>
            </a:lvl1pPr>
          </a:lstStyle>
          <a:p>
            <a:pPr lvl="0"/>
            <a:r>
              <a:rPr lang="en-US" dirty="0"/>
              <a:t>Source: </a:t>
            </a:r>
          </a:p>
        </p:txBody>
      </p:sp>
      <p:sp>
        <p:nvSpPr>
          <p:cNvPr id="12" name="Date Placeholder 11"/>
          <p:cNvSpPr>
            <a:spLocks noGrp="1"/>
          </p:cNvSpPr>
          <p:nvPr>
            <p:ph type="dt" sz="half" idx="15"/>
          </p:nvPr>
        </p:nvSpPr>
        <p:spPr/>
        <p:txBody>
          <a:bodyPr/>
          <a:lstStyle/>
          <a:p>
            <a:pPr algn="r"/>
            <a:fld id="{B6CD2138-A22B-4F57-8B3A-0FD0E8C43D7F}" type="datetime1">
              <a:rPr lang="en-US" smtClean="0"/>
              <a:t>9/14/2020</a:t>
            </a:fld>
            <a:endParaRPr lang="en-US" dirty="0"/>
          </a:p>
        </p:txBody>
      </p:sp>
      <p:sp>
        <p:nvSpPr>
          <p:cNvPr id="13" name="Footer Placeholder 12"/>
          <p:cNvSpPr>
            <a:spLocks noGrp="1"/>
          </p:cNvSpPr>
          <p:nvPr>
            <p:ph type="ftr" sz="quarter" idx="16"/>
          </p:nvPr>
        </p:nvSpPr>
        <p:spPr/>
        <p:txBody>
          <a:bodyPr/>
          <a:lstStyle/>
          <a:p>
            <a:pPr algn="l"/>
            <a:r>
              <a:rPr lang="en-US"/>
              <a:t>Office of Strategy &amp; Academic Governance </a:t>
            </a:r>
            <a:endParaRPr lang="en-US" dirty="0"/>
          </a:p>
        </p:txBody>
      </p:sp>
      <p:sp>
        <p:nvSpPr>
          <p:cNvPr id="14" name="Slide Number Placeholder 13"/>
          <p:cNvSpPr>
            <a:spLocks noGrp="1"/>
          </p:cNvSpPr>
          <p:nvPr>
            <p:ph type="sldNum" sz="quarter" idx="17"/>
          </p:nvPr>
        </p:nvSpPr>
        <p:spPr>
          <a:xfrm>
            <a:off x="4114800" y="6492240"/>
            <a:ext cx="914400" cy="182880"/>
          </a:xfrm>
        </p:spPr>
        <p:txBody>
          <a:bodyPr/>
          <a:lstStyle/>
          <a:p>
            <a:pPr algn="ctr"/>
            <a:fld id="{6A21C74D-32CA-4538-90C8-4115AA589383}" type="slidenum">
              <a:rPr lang="en-US" smtClean="0"/>
              <a:pPr algn="ctr"/>
              <a:t>‹#›</a:t>
            </a:fld>
            <a:endParaRPr lang="en-US" dirty="0"/>
          </a:p>
        </p:txBody>
      </p:sp>
    </p:spTree>
    <p:extLst>
      <p:ext uri="{BB962C8B-B14F-4D97-AF65-F5344CB8AC3E}">
        <p14:creationId xmlns:p14="http://schemas.microsoft.com/office/powerpoint/2010/main" val="23246592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Textbox Layout">
    <p:spTree>
      <p:nvGrpSpPr>
        <p:cNvPr id="1" name=""/>
        <p:cNvGrpSpPr/>
        <p:nvPr/>
      </p:nvGrpSpPr>
      <p:grpSpPr>
        <a:xfrm>
          <a:off x="0" y="0"/>
          <a:ext cx="0" cy="0"/>
          <a:chOff x="0" y="0"/>
          <a:chExt cx="0" cy="0"/>
        </a:xfrm>
      </p:grpSpPr>
      <p:sp>
        <p:nvSpPr>
          <p:cNvPr id="2" name="Title 1"/>
          <p:cNvSpPr>
            <a:spLocks noGrp="1"/>
          </p:cNvSpPr>
          <p:nvPr>
            <p:ph type="title"/>
          </p:nvPr>
        </p:nvSpPr>
        <p:spPr>
          <a:xfrm>
            <a:off x="190500" y="242888"/>
            <a:ext cx="8742363" cy="369332"/>
          </a:xfrm>
        </p:spPr>
        <p:txBody>
          <a:bodyPr/>
          <a:lstStyle>
            <a:lvl1pPr>
              <a:defRPr sz="2400"/>
            </a:lvl1pPr>
          </a:lstStyle>
          <a:p>
            <a:r>
              <a:rPr lang="en-US"/>
              <a:t>Click to edit Master title style</a:t>
            </a:r>
            <a:endParaRPr lang="en-US" dirty="0"/>
          </a:p>
        </p:txBody>
      </p:sp>
      <p:sp>
        <p:nvSpPr>
          <p:cNvPr id="7" name="Text Placeholder 6"/>
          <p:cNvSpPr>
            <a:spLocks noGrp="1"/>
          </p:cNvSpPr>
          <p:nvPr>
            <p:ph type="body" sz="quarter" idx="13"/>
          </p:nvPr>
        </p:nvSpPr>
        <p:spPr>
          <a:xfrm>
            <a:off x="281523" y="825500"/>
            <a:ext cx="4153999" cy="1280160"/>
          </a:xfrm>
        </p:spPr>
        <p:txBody>
          <a:bodyPr/>
          <a:lstStyle>
            <a:lvl2pPr marL="193675" indent="-192088">
              <a:buClrTx/>
              <a:buSzPct val="120000"/>
              <a:buFont typeface="Arial" pitchFamily="34" charset="0"/>
              <a:buChar char="•"/>
              <a:defRPr/>
            </a:lvl2pPr>
            <a:lvl3pPr marL="457200" indent="-261938">
              <a:buClrTx/>
              <a:buSzPct val="120000"/>
              <a:buFont typeface="Arial" pitchFamily="34" charset="0"/>
              <a:buChar char="•"/>
              <a:defRPr/>
            </a:lvl3pPr>
            <a:lvl4pPr marL="614363" indent="-155575">
              <a:buClrTx/>
              <a:buSzPct val="120000"/>
              <a:buFont typeface="Arial" pitchFamily="34" charset="0"/>
              <a:buChar char="•"/>
              <a:defRPr/>
            </a:lvl4pPr>
            <a:lvl5pPr marL="746125" indent="-130175">
              <a:buClrTx/>
              <a:buSzPct val="120000"/>
              <a:buFont typeface="Arial"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Text Placeholder 11"/>
          <p:cNvSpPr>
            <a:spLocks noGrp="1"/>
          </p:cNvSpPr>
          <p:nvPr>
            <p:ph type="body" sz="quarter" idx="14" hasCustomPrompt="1"/>
          </p:nvPr>
        </p:nvSpPr>
        <p:spPr>
          <a:xfrm>
            <a:off x="212319" y="6254461"/>
            <a:ext cx="8686800" cy="230832"/>
          </a:xfrm>
        </p:spPr>
        <p:txBody>
          <a:bodyPr lIns="91440" tIns="45720" rIns="91440" bIns="45720" anchor="b" anchorCtr="0">
            <a:noAutofit/>
          </a:bodyPr>
          <a:lstStyle>
            <a:lvl1pPr>
              <a:defRPr sz="1100" baseline="0"/>
            </a:lvl1pPr>
          </a:lstStyle>
          <a:p>
            <a:pPr lvl="0"/>
            <a:r>
              <a:rPr lang="en-US" dirty="0"/>
              <a:t>Source: </a:t>
            </a:r>
          </a:p>
        </p:txBody>
      </p:sp>
      <p:sp>
        <p:nvSpPr>
          <p:cNvPr id="12" name="Date Placeholder 11"/>
          <p:cNvSpPr>
            <a:spLocks noGrp="1"/>
          </p:cNvSpPr>
          <p:nvPr>
            <p:ph type="dt" sz="half" idx="15"/>
          </p:nvPr>
        </p:nvSpPr>
        <p:spPr/>
        <p:txBody>
          <a:bodyPr/>
          <a:lstStyle/>
          <a:p>
            <a:pPr algn="r"/>
            <a:fld id="{25F88D73-DEE1-4993-AFB6-616E0B871140}" type="datetime1">
              <a:rPr lang="en-US" smtClean="0"/>
              <a:t>9/14/2020</a:t>
            </a:fld>
            <a:endParaRPr lang="en-US" dirty="0"/>
          </a:p>
        </p:txBody>
      </p:sp>
      <p:sp>
        <p:nvSpPr>
          <p:cNvPr id="13" name="Footer Placeholder 12"/>
          <p:cNvSpPr>
            <a:spLocks noGrp="1"/>
          </p:cNvSpPr>
          <p:nvPr>
            <p:ph type="ftr" sz="quarter" idx="16"/>
          </p:nvPr>
        </p:nvSpPr>
        <p:spPr/>
        <p:txBody>
          <a:bodyPr/>
          <a:lstStyle/>
          <a:p>
            <a:pPr algn="l"/>
            <a:r>
              <a:rPr lang="en-US"/>
              <a:t>Office of Strategy &amp; Academic Governance </a:t>
            </a:r>
            <a:endParaRPr lang="en-US" dirty="0"/>
          </a:p>
        </p:txBody>
      </p:sp>
      <p:sp>
        <p:nvSpPr>
          <p:cNvPr id="14" name="Slide Number Placeholder 13"/>
          <p:cNvSpPr>
            <a:spLocks noGrp="1"/>
          </p:cNvSpPr>
          <p:nvPr>
            <p:ph type="sldNum" sz="quarter" idx="17"/>
          </p:nvPr>
        </p:nvSpPr>
        <p:spPr>
          <a:xfrm>
            <a:off x="4114800" y="6492240"/>
            <a:ext cx="914400" cy="182880"/>
          </a:xfrm>
        </p:spPr>
        <p:txBody>
          <a:bodyPr/>
          <a:lstStyle/>
          <a:p>
            <a:pPr algn="ctr"/>
            <a:fld id="{6A21C74D-32CA-4538-90C8-4115AA589383}" type="slidenum">
              <a:rPr lang="en-US" smtClean="0"/>
              <a:pPr algn="ctr"/>
              <a:t>‹#›</a:t>
            </a:fld>
            <a:endParaRPr lang="en-US" dirty="0"/>
          </a:p>
        </p:txBody>
      </p:sp>
      <p:sp>
        <p:nvSpPr>
          <p:cNvPr id="11" name="Text Placeholder 6"/>
          <p:cNvSpPr>
            <a:spLocks noGrp="1"/>
          </p:cNvSpPr>
          <p:nvPr>
            <p:ph type="body" sz="quarter" idx="18"/>
          </p:nvPr>
        </p:nvSpPr>
        <p:spPr>
          <a:xfrm>
            <a:off x="4664730" y="825500"/>
            <a:ext cx="4153999" cy="1280160"/>
          </a:xfrm>
        </p:spPr>
        <p:txBody>
          <a:bodyPr/>
          <a:lstStyle>
            <a:lvl2pPr marL="193675" indent="-192088">
              <a:buClrTx/>
              <a:buSzPct val="120000"/>
              <a:buFont typeface="Arial" pitchFamily="34" charset="0"/>
              <a:buChar char="•"/>
              <a:defRPr/>
            </a:lvl2pPr>
            <a:lvl3pPr marL="457200" indent="-261938">
              <a:buClrTx/>
              <a:buSzPct val="120000"/>
              <a:buFont typeface="Arial" pitchFamily="34" charset="0"/>
              <a:buChar char="•"/>
              <a:defRPr/>
            </a:lvl3pPr>
            <a:lvl4pPr marL="614363" indent="-155575">
              <a:buClrTx/>
              <a:buSzPct val="120000"/>
              <a:buFont typeface="Arial" pitchFamily="34" charset="0"/>
              <a:buChar char="•"/>
              <a:defRPr/>
            </a:lvl4pPr>
            <a:lvl5pPr marL="746125" indent="-130175">
              <a:buClrTx/>
              <a:buSzPct val="120000"/>
              <a:buFont typeface="Arial"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9306238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bg1"/>
        </a:solidFill>
        <a:effectLst/>
      </p:bgPr>
    </p:bg>
    <p:spTree>
      <p:nvGrpSpPr>
        <p:cNvPr id="1" name=""/>
        <p:cNvGrpSpPr/>
        <p:nvPr/>
      </p:nvGrpSpPr>
      <p:grpSpPr>
        <a:xfrm>
          <a:off x="0" y="0"/>
          <a:ext cx="0" cy="0"/>
          <a:chOff x="0" y="0"/>
          <a:chExt cx="0" cy="0"/>
        </a:xfrm>
      </p:grpSpPr>
      <p:sp>
        <p:nvSpPr>
          <p:cNvPr id="79875" name="Title Placeholder 1"/>
          <p:cNvSpPr>
            <a:spLocks noGrp="1"/>
          </p:cNvSpPr>
          <p:nvPr>
            <p:ph type="ctrTitle"/>
          </p:nvPr>
        </p:nvSpPr>
        <p:spPr bwMode="auto">
          <a:xfrm>
            <a:off x="685800" y="3325495"/>
            <a:ext cx="7315200" cy="492443"/>
          </a:xfrm>
        </p:spPr>
        <p:txBody>
          <a:bodyPr lIns="91440" rIns="91440" anchor="t"/>
          <a:lstStyle>
            <a:lvl1pPr>
              <a:defRPr sz="3200" b="1" smtClean="0">
                <a:solidFill>
                  <a:srgbClr val="002060"/>
                </a:solidFill>
                <a:latin typeface="Calibri" pitchFamily="34" charset="0"/>
              </a:defRPr>
            </a:lvl1pPr>
          </a:lstStyle>
          <a:p>
            <a:r>
              <a:rPr lang="en-US"/>
              <a:t>Click to edit Master title style</a:t>
            </a:r>
            <a:endParaRPr lang="en-US" dirty="0"/>
          </a:p>
        </p:txBody>
      </p:sp>
      <p:sp>
        <p:nvSpPr>
          <p:cNvPr id="79876" name="Text Placeholder 2"/>
          <p:cNvSpPr>
            <a:spLocks noGrp="1"/>
          </p:cNvSpPr>
          <p:nvPr>
            <p:ph type="subTitle" idx="1"/>
          </p:nvPr>
        </p:nvSpPr>
        <p:spPr bwMode="auto">
          <a:xfrm>
            <a:off x="685800" y="4437325"/>
            <a:ext cx="7315200" cy="338328"/>
          </a:xfrm>
        </p:spPr>
        <p:txBody>
          <a:bodyPr/>
          <a:lstStyle>
            <a:lvl1pPr>
              <a:defRPr smtClean="0">
                <a:latin typeface="Calibri" pitchFamily="34" charset="0"/>
              </a:defRPr>
            </a:lvl1pPr>
          </a:lstStyle>
          <a:p>
            <a:r>
              <a:rPr lang="en-US"/>
              <a:t>Click to edit Master subtitle style</a:t>
            </a:r>
            <a:endParaRPr lang="en-US" dirty="0"/>
          </a:p>
        </p:txBody>
      </p:sp>
      <p:sp>
        <p:nvSpPr>
          <p:cNvPr id="79880" name="Working Draft Text" hidden="1"/>
          <p:cNvSpPr txBox="1">
            <a:spLocks noChangeArrowheads="1"/>
          </p:cNvSpPr>
          <p:nvPr/>
        </p:nvSpPr>
        <p:spPr bwMode="auto">
          <a:xfrm>
            <a:off x="685800" y="61913"/>
            <a:ext cx="984250" cy="136525"/>
          </a:xfrm>
          <a:prstGeom prst="rect">
            <a:avLst/>
          </a:prstGeom>
          <a:noFill/>
          <a:ln w="9525">
            <a:noFill/>
            <a:miter lim="800000"/>
            <a:headEnd/>
            <a:tailEnd/>
          </a:ln>
          <a:effectLst/>
        </p:spPr>
        <p:txBody>
          <a:bodyPr lIns="0" tIns="0" rIns="0" bIns="0">
            <a:spAutoFit/>
          </a:bodyPr>
          <a:lstStyle/>
          <a:p>
            <a:r>
              <a:rPr lang="en-US" sz="900" b="1" dirty="0">
                <a:solidFill>
                  <a:srgbClr val="000000"/>
                </a:solidFill>
                <a:cs typeface="Arial" charset="0"/>
              </a:rPr>
              <a:t>WORKING DRAFT</a:t>
            </a:r>
          </a:p>
        </p:txBody>
      </p:sp>
      <p:sp>
        <p:nvSpPr>
          <p:cNvPr id="79882" name="McK Document type" hidden="1"/>
          <p:cNvSpPr txBox="1">
            <a:spLocks noChangeArrowheads="1"/>
          </p:cNvSpPr>
          <p:nvPr/>
        </p:nvSpPr>
        <p:spPr bwMode="auto">
          <a:xfrm>
            <a:off x="685800" y="4973638"/>
            <a:ext cx="4935538" cy="212725"/>
          </a:xfrm>
          <a:prstGeom prst="rect">
            <a:avLst/>
          </a:prstGeom>
          <a:noFill/>
          <a:ln w="9525">
            <a:noFill/>
            <a:miter lim="800000"/>
            <a:headEnd/>
            <a:tailEnd/>
          </a:ln>
          <a:effectLst/>
        </p:spPr>
        <p:txBody>
          <a:bodyPr lIns="0" tIns="0" rIns="0" bIns="0" anchor="b">
            <a:spAutoFit/>
          </a:bodyPr>
          <a:lstStyle/>
          <a:p>
            <a:r>
              <a:rPr lang="en-US" sz="1400" dirty="0">
                <a:solidFill>
                  <a:srgbClr val="000000"/>
                </a:solidFill>
                <a:cs typeface="Arial" charset="0"/>
              </a:rPr>
              <a:t>Document type</a:t>
            </a:r>
          </a:p>
        </p:txBody>
      </p:sp>
      <p:sp>
        <p:nvSpPr>
          <p:cNvPr id="79883" name="McK Date" hidden="1"/>
          <p:cNvSpPr txBox="1">
            <a:spLocks noChangeArrowheads="1"/>
          </p:cNvSpPr>
          <p:nvPr/>
        </p:nvSpPr>
        <p:spPr bwMode="auto">
          <a:xfrm>
            <a:off x="685800" y="5243513"/>
            <a:ext cx="4935538" cy="212725"/>
          </a:xfrm>
          <a:prstGeom prst="rect">
            <a:avLst/>
          </a:prstGeom>
          <a:noFill/>
          <a:ln w="9525">
            <a:noFill/>
            <a:miter lim="800000"/>
            <a:headEnd/>
            <a:tailEnd/>
          </a:ln>
          <a:effectLst/>
        </p:spPr>
        <p:txBody>
          <a:bodyPr lIns="0" tIns="0" rIns="0" bIns="0">
            <a:spAutoFit/>
          </a:bodyPr>
          <a:lstStyle/>
          <a:p>
            <a:r>
              <a:rPr lang="en-US" sz="1400" dirty="0">
                <a:solidFill>
                  <a:srgbClr val="000000"/>
                </a:solidFill>
                <a:cs typeface="Arial" charset="0"/>
              </a:rPr>
              <a:t>Date</a:t>
            </a:r>
          </a:p>
        </p:txBody>
      </p:sp>
      <p:sp>
        <p:nvSpPr>
          <p:cNvPr id="79886" name="Working Draft" hidden="1"/>
          <p:cNvSpPr txBox="1">
            <a:spLocks noChangeArrowheads="1"/>
          </p:cNvSpPr>
          <p:nvPr/>
        </p:nvSpPr>
        <p:spPr bwMode="auto">
          <a:xfrm>
            <a:off x="685800" y="217488"/>
            <a:ext cx="2959100" cy="136525"/>
          </a:xfrm>
          <a:prstGeom prst="rect">
            <a:avLst/>
          </a:prstGeom>
          <a:noFill/>
          <a:ln w="9525">
            <a:noFill/>
            <a:miter lim="800000"/>
            <a:headEnd/>
            <a:tailEnd/>
          </a:ln>
          <a:effectLst/>
        </p:spPr>
        <p:txBody>
          <a:bodyPr lIns="0" tIns="0" rIns="0" bIns="0">
            <a:spAutoFit/>
          </a:bodyPr>
          <a:lstStyle/>
          <a:p>
            <a:r>
              <a:rPr lang="en-US" sz="900" dirty="0">
                <a:solidFill>
                  <a:srgbClr val="000000"/>
                </a:solidFill>
                <a:cs typeface="Arial" charset="0"/>
              </a:rPr>
              <a:t>Last Modified 10/7/2010 10:21:20 PM India Standard Time</a:t>
            </a:r>
          </a:p>
        </p:txBody>
      </p:sp>
      <p:sp>
        <p:nvSpPr>
          <p:cNvPr id="79887" name="Printed" hidden="1"/>
          <p:cNvSpPr txBox="1">
            <a:spLocks noChangeArrowheads="1"/>
          </p:cNvSpPr>
          <p:nvPr/>
        </p:nvSpPr>
        <p:spPr bwMode="auto">
          <a:xfrm>
            <a:off x="685800" y="374650"/>
            <a:ext cx="361950" cy="136525"/>
          </a:xfrm>
          <a:prstGeom prst="rect">
            <a:avLst/>
          </a:prstGeom>
          <a:noFill/>
          <a:ln w="9525">
            <a:noFill/>
            <a:miter lim="800000"/>
            <a:headEnd/>
            <a:tailEnd/>
          </a:ln>
          <a:effectLst/>
        </p:spPr>
        <p:txBody>
          <a:bodyPr lIns="0" tIns="0" rIns="0" bIns="0">
            <a:spAutoFit/>
          </a:bodyPr>
          <a:lstStyle/>
          <a:p>
            <a:r>
              <a:rPr lang="en-GB" sz="900" dirty="0">
                <a:solidFill>
                  <a:srgbClr val="000000"/>
                </a:solidFill>
                <a:cs typeface="Arial" charset="0"/>
              </a:rPr>
              <a:t>Printed 10/7/2010 9:11:42 PM India Standard Time</a:t>
            </a:r>
            <a:endParaRPr lang="en-US" sz="900" dirty="0">
              <a:solidFill>
                <a:srgbClr val="000000"/>
              </a:solidFill>
              <a:cs typeface="Arial" charset="0"/>
            </a:endParaRPr>
          </a:p>
        </p:txBody>
      </p:sp>
      <p:sp>
        <p:nvSpPr>
          <p:cNvPr id="79907" name="doc id"/>
          <p:cNvSpPr txBox="1">
            <a:spLocks noChangeArrowheads="1"/>
          </p:cNvSpPr>
          <p:nvPr/>
        </p:nvSpPr>
        <p:spPr bwMode="auto">
          <a:xfrm>
            <a:off x="8934450" y="-201613"/>
            <a:ext cx="0" cy="122238"/>
          </a:xfrm>
          <a:prstGeom prst="rect">
            <a:avLst/>
          </a:prstGeom>
          <a:noFill/>
          <a:ln w="9525">
            <a:noFill/>
            <a:miter lim="800000"/>
            <a:headEnd/>
            <a:tailEnd/>
          </a:ln>
          <a:effectLst/>
        </p:spPr>
        <p:txBody>
          <a:bodyPr wrap="none" lIns="0" tIns="0" rIns="0" bIns="0">
            <a:spAutoFit/>
          </a:bodyPr>
          <a:lstStyle/>
          <a:p>
            <a:pPr algn="r"/>
            <a:endParaRPr lang="ru-RU" sz="800">
              <a:solidFill>
                <a:srgbClr val="000000"/>
              </a:solidFill>
              <a:cs typeface="Arial" charset="0"/>
            </a:endParaRPr>
          </a:p>
        </p:txBody>
      </p:sp>
      <p:sp>
        <p:nvSpPr>
          <p:cNvPr id="15" name="Text Placeholder 2"/>
          <p:cNvSpPr txBox="1">
            <a:spLocks/>
          </p:cNvSpPr>
          <p:nvPr userDrawn="1"/>
        </p:nvSpPr>
        <p:spPr bwMode="auto">
          <a:xfrm>
            <a:off x="685800" y="4883128"/>
            <a:ext cx="7315200" cy="276999"/>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algn="l" defTabSz="895350" rtl="0" eaLnBrk="1" fontAlgn="base" hangingPunct="1">
              <a:spcBef>
                <a:spcPct val="0"/>
              </a:spcBef>
              <a:spcAft>
                <a:spcPct val="0"/>
              </a:spcAft>
              <a:buClr>
                <a:schemeClr val="tx2"/>
              </a:buClr>
              <a:defRPr sz="1600" kern="1200" smtClean="0">
                <a:solidFill>
                  <a:schemeClr val="tx1"/>
                </a:solidFill>
                <a:latin typeface="Calibri" pitchFamily="34" charset="0"/>
                <a:ea typeface="+mn-ea"/>
                <a:cs typeface="+mn-cs"/>
              </a:defRPr>
            </a:lvl1pPr>
            <a:lvl2pPr marL="193675" indent="-192088" algn="l" defTabSz="895350" rtl="0" eaLnBrk="1" fontAlgn="base" hangingPunct="1">
              <a:spcBef>
                <a:spcPct val="0"/>
              </a:spcBef>
              <a:spcAft>
                <a:spcPct val="0"/>
              </a:spcAft>
              <a:buClrTx/>
              <a:buSzPct val="120000"/>
              <a:buFont typeface="Arial" pitchFamily="34" charset="0"/>
              <a:buChar char="•"/>
              <a:defRPr sz="1600" kern="1200">
                <a:solidFill>
                  <a:schemeClr val="tx1"/>
                </a:solidFill>
                <a:latin typeface="+mn-lt"/>
                <a:ea typeface="+mn-ea"/>
                <a:cs typeface="+mn-cs"/>
              </a:defRPr>
            </a:lvl2pPr>
            <a:lvl3pPr marL="457200" indent="-261938" algn="l" defTabSz="895350" rtl="0" eaLnBrk="1" fontAlgn="base" hangingPunct="1">
              <a:spcBef>
                <a:spcPct val="0"/>
              </a:spcBef>
              <a:spcAft>
                <a:spcPct val="0"/>
              </a:spcAft>
              <a:buClrTx/>
              <a:buSzPct val="120000"/>
              <a:buFont typeface="Arial" pitchFamily="34" charset="0"/>
              <a:buChar char="•"/>
              <a:defRPr sz="1600" kern="1200">
                <a:solidFill>
                  <a:schemeClr val="tx1"/>
                </a:solidFill>
                <a:latin typeface="+mn-lt"/>
                <a:ea typeface="+mn-ea"/>
                <a:cs typeface="+mn-cs"/>
              </a:defRPr>
            </a:lvl3pPr>
            <a:lvl4pPr marL="614363" indent="-155575" algn="l" defTabSz="895350" rtl="0" eaLnBrk="1" fontAlgn="base" hangingPunct="1">
              <a:spcBef>
                <a:spcPct val="0"/>
              </a:spcBef>
              <a:spcAft>
                <a:spcPct val="0"/>
              </a:spcAft>
              <a:buClrTx/>
              <a:buSzPct val="120000"/>
              <a:buFont typeface="Arial" pitchFamily="34" charset="0"/>
              <a:buChar char="•"/>
              <a:defRPr sz="1600" kern="1200">
                <a:solidFill>
                  <a:schemeClr val="tx1"/>
                </a:solidFill>
                <a:latin typeface="+mn-lt"/>
                <a:ea typeface="+mn-ea"/>
                <a:cs typeface="+mn-cs"/>
              </a:defRPr>
            </a:lvl4pPr>
            <a:lvl5pPr marL="746125" indent="-130175" algn="l" defTabSz="895350" rtl="0" eaLnBrk="1" fontAlgn="base" hangingPunct="1">
              <a:spcBef>
                <a:spcPct val="0"/>
              </a:spcBef>
              <a:spcAft>
                <a:spcPct val="0"/>
              </a:spcAft>
              <a:buClrTx/>
              <a:buSzPct val="120000"/>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1800" b="1" dirty="0">
                <a:solidFill>
                  <a:srgbClr val="FF0000"/>
                </a:solidFill>
              </a:rPr>
              <a:t>TEMPLATE VERSION: December 15,</a:t>
            </a:r>
            <a:r>
              <a:rPr lang="en-US" sz="1800" b="1" baseline="0" dirty="0">
                <a:solidFill>
                  <a:srgbClr val="FF0000"/>
                </a:solidFill>
              </a:rPr>
              <a:t> 2014</a:t>
            </a:r>
            <a:endParaRPr lang="en-US" sz="1800" b="1" dirty="0">
              <a:solidFill>
                <a:srgbClr val="FF0000"/>
              </a:solidFill>
            </a:endParaRPr>
          </a:p>
        </p:txBody>
      </p:sp>
      <p:pic>
        <p:nvPicPr>
          <p:cNvPr id="14" name="Picture 2" descr="C:\Users\nchavez40\Desktop\Decision support logos\Decision support logos\ccc_decision support_vertical.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187157" y="4864389"/>
            <a:ext cx="1376994" cy="15544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0395750"/>
      </p:ext>
    </p:extLst>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5_Textbox Layout">
    <p:spTree>
      <p:nvGrpSpPr>
        <p:cNvPr id="1" name=""/>
        <p:cNvGrpSpPr/>
        <p:nvPr/>
      </p:nvGrpSpPr>
      <p:grpSpPr>
        <a:xfrm>
          <a:off x="0" y="0"/>
          <a:ext cx="0" cy="0"/>
          <a:chOff x="0" y="0"/>
          <a:chExt cx="0" cy="0"/>
        </a:xfrm>
      </p:grpSpPr>
      <p:sp>
        <p:nvSpPr>
          <p:cNvPr id="2" name="Title 1"/>
          <p:cNvSpPr>
            <a:spLocks noGrp="1"/>
          </p:cNvSpPr>
          <p:nvPr>
            <p:ph type="title"/>
          </p:nvPr>
        </p:nvSpPr>
        <p:spPr>
          <a:xfrm>
            <a:off x="190500" y="242888"/>
            <a:ext cx="8742363" cy="369332"/>
          </a:xfrm>
        </p:spPr>
        <p:txBody>
          <a:bodyPr/>
          <a:lstStyle>
            <a:lvl1pPr>
              <a:defRPr sz="2400"/>
            </a:lvl1pPr>
          </a:lstStyle>
          <a:p>
            <a:r>
              <a:rPr lang="en-US"/>
              <a:t>Click to edit Master title style</a:t>
            </a:r>
            <a:endParaRPr lang="en-US" dirty="0"/>
          </a:p>
        </p:txBody>
      </p:sp>
      <p:sp>
        <p:nvSpPr>
          <p:cNvPr id="7" name="Text Placeholder 6"/>
          <p:cNvSpPr>
            <a:spLocks noGrp="1"/>
          </p:cNvSpPr>
          <p:nvPr>
            <p:ph type="body" sz="quarter" idx="13"/>
          </p:nvPr>
        </p:nvSpPr>
        <p:spPr>
          <a:xfrm>
            <a:off x="281523" y="825500"/>
            <a:ext cx="4153999" cy="1280160"/>
          </a:xfrm>
        </p:spPr>
        <p:txBody>
          <a:bodyPr/>
          <a:lstStyle>
            <a:lvl2pPr marL="193675" indent="-192088">
              <a:buClrTx/>
              <a:buSzPct val="120000"/>
              <a:buFont typeface="Arial" pitchFamily="34" charset="0"/>
              <a:buChar char="•"/>
              <a:defRPr/>
            </a:lvl2pPr>
            <a:lvl3pPr marL="457200" indent="-261938">
              <a:buClrTx/>
              <a:buSzPct val="120000"/>
              <a:buFont typeface="Arial" pitchFamily="34" charset="0"/>
              <a:buChar char="•"/>
              <a:defRPr/>
            </a:lvl3pPr>
            <a:lvl4pPr marL="614363" indent="-155575">
              <a:buClrTx/>
              <a:buSzPct val="120000"/>
              <a:buFont typeface="Arial" pitchFamily="34" charset="0"/>
              <a:buChar char="•"/>
              <a:defRPr/>
            </a:lvl4pPr>
            <a:lvl5pPr marL="746125" indent="-130175">
              <a:buClrTx/>
              <a:buSzPct val="120000"/>
              <a:buFont typeface="Arial"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Slide Number Placeholder 13"/>
          <p:cNvSpPr>
            <a:spLocks noGrp="1"/>
          </p:cNvSpPr>
          <p:nvPr>
            <p:ph type="sldNum" sz="quarter" idx="17"/>
          </p:nvPr>
        </p:nvSpPr>
        <p:spPr>
          <a:xfrm>
            <a:off x="4114800" y="6492240"/>
            <a:ext cx="914400" cy="182880"/>
          </a:xfrm>
        </p:spPr>
        <p:txBody>
          <a:bodyPr/>
          <a:lstStyle/>
          <a:p>
            <a:pPr algn="ctr"/>
            <a:fld id="{6A21C74D-32CA-4538-90C8-4115AA589383}" type="slidenum">
              <a:rPr lang="en-US" smtClean="0"/>
              <a:pPr algn="ctr"/>
              <a:t>‹#›</a:t>
            </a:fld>
            <a:endParaRPr lang="en-US" dirty="0"/>
          </a:p>
        </p:txBody>
      </p:sp>
      <p:sp>
        <p:nvSpPr>
          <p:cNvPr id="11" name="Text Placeholder 6"/>
          <p:cNvSpPr>
            <a:spLocks noGrp="1"/>
          </p:cNvSpPr>
          <p:nvPr>
            <p:ph type="body" sz="quarter" idx="18"/>
          </p:nvPr>
        </p:nvSpPr>
        <p:spPr>
          <a:xfrm>
            <a:off x="4664730" y="825500"/>
            <a:ext cx="4153999" cy="1280160"/>
          </a:xfrm>
        </p:spPr>
        <p:txBody>
          <a:bodyPr/>
          <a:lstStyle>
            <a:lvl2pPr marL="193675" indent="-192088">
              <a:buClrTx/>
              <a:buSzPct val="120000"/>
              <a:buFont typeface="Arial" pitchFamily="34" charset="0"/>
              <a:buChar char="•"/>
              <a:defRPr/>
            </a:lvl2pPr>
            <a:lvl3pPr marL="457200" indent="-261938">
              <a:buClrTx/>
              <a:buSzPct val="120000"/>
              <a:buFont typeface="Arial" pitchFamily="34" charset="0"/>
              <a:buChar char="•"/>
              <a:defRPr/>
            </a:lvl3pPr>
            <a:lvl4pPr marL="614363" indent="-155575">
              <a:buClrTx/>
              <a:buSzPct val="120000"/>
              <a:buFont typeface="Arial" pitchFamily="34" charset="0"/>
              <a:buChar char="•"/>
              <a:defRPr/>
            </a:lvl4pPr>
            <a:lvl5pPr marL="746125" indent="-130175">
              <a:buClrTx/>
              <a:buSzPct val="120000"/>
              <a:buFont typeface="Arial"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quarter" idx="19"/>
          </p:nvPr>
        </p:nvSpPr>
        <p:spPr>
          <a:xfrm>
            <a:off x="8215313" y="6675438"/>
            <a:ext cx="914400" cy="9144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189515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Summary">
    <p:spTree>
      <p:nvGrpSpPr>
        <p:cNvPr id="1" name=""/>
        <p:cNvGrpSpPr/>
        <p:nvPr/>
      </p:nvGrpSpPr>
      <p:grpSpPr>
        <a:xfrm>
          <a:off x="0" y="0"/>
          <a:ext cx="0" cy="0"/>
          <a:chOff x="0" y="0"/>
          <a:chExt cx="0" cy="0"/>
        </a:xfrm>
      </p:grpSpPr>
      <p:sp>
        <p:nvSpPr>
          <p:cNvPr id="7" name="Text Placeholder 6"/>
          <p:cNvSpPr>
            <a:spLocks noGrp="1"/>
          </p:cNvSpPr>
          <p:nvPr>
            <p:ph type="body" sz="quarter" idx="13"/>
          </p:nvPr>
        </p:nvSpPr>
        <p:spPr>
          <a:xfrm>
            <a:off x="229394" y="887105"/>
            <a:ext cx="8685213" cy="4942196"/>
          </a:xfrm>
          <a:prstGeom prst="rect">
            <a:avLst/>
          </a:prstGeom>
          <a:noFill/>
          <a:ln w="19050">
            <a:noFill/>
          </a:ln>
        </p:spPr>
        <p:txBody>
          <a:bodyPr/>
          <a:lstStyle>
            <a:lvl1pPr marL="285750" indent="-285750">
              <a:buClrTx/>
              <a:buFont typeface="Arial" panose="020B0604020202020204" pitchFamily="34" charset="0"/>
              <a:buChar char="•"/>
              <a:defRPr b="1">
                <a:solidFill>
                  <a:schemeClr val="tx1"/>
                </a:solidFill>
              </a:defRPr>
            </a:lvl1pPr>
            <a:lvl2pPr marL="577850" indent="-285750">
              <a:buClrTx/>
              <a:buSzPct val="100000"/>
              <a:buFont typeface="Arial" panose="020B0604020202020204" pitchFamily="34" charset="0"/>
              <a:buChar char="•"/>
              <a:defRPr>
                <a:solidFill>
                  <a:schemeClr val="tx1"/>
                </a:solidFill>
              </a:defRPr>
            </a:lvl2pPr>
            <a:lvl3pPr marL="860425" indent="-285750">
              <a:buClrTx/>
              <a:buSzPct val="100000"/>
              <a:buFont typeface="Arial" panose="020B0604020202020204" pitchFamily="34" charset="0"/>
              <a:buChar char="•"/>
              <a:defRPr>
                <a:solidFill>
                  <a:schemeClr val="tx1"/>
                </a:solidFill>
              </a:defRPr>
            </a:lvl3pPr>
            <a:lvl4pPr marL="1143000" indent="-285750">
              <a:buClrTx/>
              <a:buSzPct val="100000"/>
              <a:buFont typeface="Arial" panose="020B0604020202020204" pitchFamily="34" charset="0"/>
              <a:buChar char="•"/>
              <a:defRPr>
                <a:solidFill>
                  <a:schemeClr val="tx1"/>
                </a:solidFill>
              </a:defRPr>
            </a:lvl4pPr>
            <a:lvl5pPr marL="1425575" indent="-285750">
              <a:buClrTx/>
              <a:buSzPct val="100000"/>
              <a:buFont typeface="Arial" panose="020B0604020202020204" pitchFamily="34" charset="0"/>
              <a:buChar cha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4"/>
          </p:nvPr>
        </p:nvSpPr>
        <p:spPr/>
        <p:txBody>
          <a:bodyPr/>
          <a:lstStyle/>
          <a:p>
            <a:fld id="{3914F3FB-FCB7-4F71-947E-EA598C7EA2AB}" type="datetime1">
              <a:rPr lang="en-US" smtClean="0"/>
              <a:t>9/14/2020</a:t>
            </a:fld>
            <a:endParaRPr lang="en-US" dirty="0"/>
          </a:p>
        </p:txBody>
      </p:sp>
      <p:sp>
        <p:nvSpPr>
          <p:cNvPr id="9" name="Footer Placeholder 8"/>
          <p:cNvSpPr>
            <a:spLocks noGrp="1"/>
          </p:cNvSpPr>
          <p:nvPr>
            <p:ph type="ftr" sz="quarter" idx="15"/>
          </p:nvPr>
        </p:nvSpPr>
        <p:spPr/>
        <p:txBody>
          <a:bodyPr/>
          <a:lstStyle/>
          <a:p>
            <a:r>
              <a:rPr lang="en-US"/>
              <a:t>DRAFT - For discussion purposes only </a:t>
            </a:r>
            <a:endParaRPr lang="en-US" dirty="0"/>
          </a:p>
        </p:txBody>
      </p:sp>
      <p:sp>
        <p:nvSpPr>
          <p:cNvPr id="10" name="Slide Number Placeholder 9"/>
          <p:cNvSpPr>
            <a:spLocks noGrp="1"/>
          </p:cNvSpPr>
          <p:nvPr>
            <p:ph type="sldNum" sz="quarter" idx="16"/>
          </p:nvPr>
        </p:nvSpPr>
        <p:spPr/>
        <p:txBody>
          <a:bodyPr/>
          <a:lstStyle/>
          <a:p>
            <a:fld id="{6A21C74D-32CA-4538-90C8-4115AA589383}" type="slidenum">
              <a:rPr lang="en-US" smtClean="0"/>
              <a:pPr/>
              <a:t>‹#›</a:t>
            </a:fld>
            <a:endParaRPr lang="en-US" dirty="0"/>
          </a:p>
        </p:txBody>
      </p:sp>
      <p:sp>
        <p:nvSpPr>
          <p:cNvPr id="11" name="Title 10"/>
          <p:cNvSpPr>
            <a:spLocks noGrp="1"/>
          </p:cNvSpPr>
          <p:nvPr>
            <p:ph type="title"/>
          </p:nvPr>
        </p:nvSpPr>
        <p:spPr>
          <a:xfrm>
            <a:off x="228599" y="146304"/>
            <a:ext cx="8674645" cy="523220"/>
          </a:xfrm>
          <a:prstGeom prst="rect">
            <a:avLst/>
          </a:prstGeom>
        </p:spPr>
        <p:txBody>
          <a:bodyPr>
            <a:spAutoFit/>
          </a:bodyPr>
          <a:lstStyle>
            <a:lvl1pPr>
              <a:defRPr sz="2800" b="1">
                <a:solidFill>
                  <a:schemeClr val="bg1"/>
                </a:solidFill>
              </a:defRPr>
            </a:lvl1pPr>
          </a:lstStyle>
          <a:p>
            <a:r>
              <a:rPr lang="en-US"/>
              <a:t>Click to edit Master title style</a:t>
            </a:r>
            <a:endParaRPr lang="en-US" dirty="0"/>
          </a:p>
        </p:txBody>
      </p:sp>
      <p:sp>
        <p:nvSpPr>
          <p:cNvPr id="12" name="Text Placeholder 8"/>
          <p:cNvSpPr>
            <a:spLocks noGrp="1"/>
          </p:cNvSpPr>
          <p:nvPr>
            <p:ph type="body" sz="quarter" idx="20" hasCustomPrompt="1"/>
          </p:nvPr>
        </p:nvSpPr>
        <p:spPr>
          <a:xfrm>
            <a:off x="217488" y="6126480"/>
            <a:ext cx="8696325" cy="261610"/>
          </a:xfrm>
          <a:prstGeom prst="rect">
            <a:avLst/>
          </a:prstGeom>
        </p:spPr>
        <p:txBody>
          <a:bodyPr anchor="b" anchorCtr="0">
            <a:spAutoFit/>
          </a:bodyPr>
          <a:lstStyle>
            <a:lvl1pPr>
              <a:defRPr sz="1100">
                <a:solidFill>
                  <a:schemeClr val="bg1">
                    <a:lumMod val="75000"/>
                    <a:lumOff val="25000"/>
                  </a:schemeClr>
                </a:solidFill>
              </a:defRPr>
            </a:lvl1pPr>
            <a:lvl2pPr>
              <a:defRPr sz="1100">
                <a:solidFill>
                  <a:schemeClr val="bg1">
                    <a:lumMod val="75000"/>
                    <a:lumOff val="25000"/>
                  </a:schemeClr>
                </a:solidFill>
              </a:defRPr>
            </a:lvl2pPr>
            <a:lvl3pPr>
              <a:defRPr sz="1100">
                <a:solidFill>
                  <a:schemeClr val="bg1">
                    <a:lumMod val="75000"/>
                    <a:lumOff val="25000"/>
                  </a:schemeClr>
                </a:solidFill>
              </a:defRPr>
            </a:lvl3pPr>
            <a:lvl4pPr>
              <a:defRPr sz="1100">
                <a:solidFill>
                  <a:schemeClr val="bg1">
                    <a:lumMod val="75000"/>
                    <a:lumOff val="25000"/>
                  </a:schemeClr>
                </a:solidFill>
              </a:defRPr>
            </a:lvl4pPr>
            <a:lvl5pPr>
              <a:defRPr sz="1100">
                <a:solidFill>
                  <a:schemeClr val="bg1">
                    <a:lumMod val="75000"/>
                    <a:lumOff val="25000"/>
                  </a:schemeClr>
                </a:solidFill>
              </a:defRPr>
            </a:lvl5pPr>
          </a:lstStyle>
          <a:p>
            <a:pPr lvl="0"/>
            <a:r>
              <a:rPr lang="en-US" dirty="0"/>
              <a:t>Insert analysis &amp; data source notes</a:t>
            </a:r>
          </a:p>
        </p:txBody>
      </p:sp>
    </p:spTree>
    <p:extLst>
      <p:ext uri="{BB962C8B-B14F-4D97-AF65-F5344CB8AC3E}">
        <p14:creationId xmlns:p14="http://schemas.microsoft.com/office/powerpoint/2010/main" val="289653708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33C7B05F-15EC-402E-9CD7-CC0BD3043B6B}" type="datetimeFigureOut">
              <a:rPr lang="en-US" smtClean="0"/>
              <a:pPr/>
              <a:t>9/14/2020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3CFCF93-18FE-405F-B40F-685DDF540CD8}" type="slidenum">
              <a:rPr lang="en-US" smtClean="0"/>
              <a:pPr/>
              <a:t>‹#›</a:t>
            </a:fld>
            <a:endParaRPr lang="en-US" dirty="0"/>
          </a:p>
        </p:txBody>
      </p:sp>
    </p:spTree>
    <p:extLst>
      <p:ext uri="{BB962C8B-B14F-4D97-AF65-F5344CB8AC3E}">
        <p14:creationId xmlns:p14="http://schemas.microsoft.com/office/powerpoint/2010/main" val="116644587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3C7B05F-15EC-402E-9CD7-CC0BD3043B6B}" type="datetimeFigureOut">
              <a:rPr lang="en-US" smtClean="0"/>
              <a:pPr/>
              <a:t>9/14/2020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3CFCF93-18FE-405F-B40F-685DDF540CD8}" type="slidenum">
              <a:rPr lang="en-US" smtClean="0"/>
              <a:pPr/>
              <a:t>‹#›</a:t>
            </a:fld>
            <a:endParaRPr lang="en-US" dirty="0"/>
          </a:p>
        </p:txBody>
      </p:sp>
    </p:spTree>
    <p:extLst>
      <p:ext uri="{BB962C8B-B14F-4D97-AF65-F5344CB8AC3E}">
        <p14:creationId xmlns:p14="http://schemas.microsoft.com/office/powerpoint/2010/main" val="370632865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3C7B05F-15EC-402E-9CD7-CC0BD3043B6B}" type="datetimeFigureOut">
              <a:rPr lang="en-US" smtClean="0"/>
              <a:pPr/>
              <a:t>9/14/2020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3CFCF93-18FE-405F-B40F-685DDF540CD8}" type="slidenum">
              <a:rPr lang="en-US" smtClean="0"/>
              <a:pPr/>
              <a:t>‹#›</a:t>
            </a:fld>
            <a:endParaRPr lang="en-US" dirty="0"/>
          </a:p>
        </p:txBody>
      </p:sp>
    </p:spTree>
    <p:extLst>
      <p:ext uri="{BB962C8B-B14F-4D97-AF65-F5344CB8AC3E}">
        <p14:creationId xmlns:p14="http://schemas.microsoft.com/office/powerpoint/2010/main" val="258120507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3C7B05F-15EC-402E-9CD7-CC0BD3043B6B}" type="datetimeFigureOut">
              <a:rPr lang="en-US" smtClean="0"/>
              <a:pPr/>
              <a:t>9/14/2020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3CFCF93-18FE-405F-B40F-685DDF540CD8}" type="slidenum">
              <a:rPr lang="en-US" smtClean="0"/>
              <a:pPr/>
              <a:t>‹#›</a:t>
            </a:fld>
            <a:endParaRPr lang="en-US" dirty="0"/>
          </a:p>
        </p:txBody>
      </p:sp>
    </p:spTree>
    <p:extLst>
      <p:ext uri="{BB962C8B-B14F-4D97-AF65-F5344CB8AC3E}">
        <p14:creationId xmlns:p14="http://schemas.microsoft.com/office/powerpoint/2010/main" val="2419458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3C7B05F-15EC-402E-9CD7-CC0BD3043B6B}" type="datetimeFigureOut">
              <a:rPr lang="en-US" smtClean="0"/>
              <a:pPr/>
              <a:t>9/14/2020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3CFCF93-18FE-405F-B40F-685DDF540CD8}" type="slidenum">
              <a:rPr lang="en-US" smtClean="0"/>
              <a:pPr/>
              <a:t>‹#›</a:t>
            </a:fld>
            <a:endParaRPr lang="en-US" dirty="0"/>
          </a:p>
        </p:txBody>
      </p:sp>
    </p:spTree>
    <p:extLst>
      <p:ext uri="{BB962C8B-B14F-4D97-AF65-F5344CB8AC3E}">
        <p14:creationId xmlns:p14="http://schemas.microsoft.com/office/powerpoint/2010/main" val="92895261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3C7B05F-15EC-402E-9CD7-CC0BD3043B6B}" type="datetimeFigureOut">
              <a:rPr lang="en-US" smtClean="0"/>
              <a:pPr/>
              <a:t>9/14/2020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3CFCF93-18FE-405F-B40F-685DDF540CD8}" type="slidenum">
              <a:rPr lang="en-US" smtClean="0"/>
              <a:pPr/>
              <a:t>‹#›</a:t>
            </a:fld>
            <a:endParaRPr lang="en-US" dirty="0"/>
          </a:p>
        </p:txBody>
      </p:sp>
    </p:spTree>
    <p:extLst>
      <p:ext uri="{BB962C8B-B14F-4D97-AF65-F5344CB8AC3E}">
        <p14:creationId xmlns:p14="http://schemas.microsoft.com/office/powerpoint/2010/main" val="15210675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C7B05F-15EC-402E-9CD7-CC0BD3043B6B}" type="datetimeFigureOut">
              <a:rPr lang="en-US" smtClean="0"/>
              <a:pPr/>
              <a:t>9/14/2020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3CFCF93-18FE-405F-B40F-685DDF540CD8}" type="slidenum">
              <a:rPr lang="en-US" smtClean="0"/>
              <a:pPr/>
              <a:t>‹#›</a:t>
            </a:fld>
            <a:endParaRPr lang="en-US" dirty="0"/>
          </a:p>
        </p:txBody>
      </p:sp>
    </p:spTree>
    <p:extLst>
      <p:ext uri="{BB962C8B-B14F-4D97-AF65-F5344CB8AC3E}">
        <p14:creationId xmlns:p14="http://schemas.microsoft.com/office/powerpoint/2010/main" val="349954406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3C7B05F-15EC-402E-9CD7-CC0BD3043B6B}" type="datetimeFigureOut">
              <a:rPr lang="en-US" smtClean="0"/>
              <a:pPr/>
              <a:t>9/14/2020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3CFCF93-18FE-405F-B40F-685DDF540CD8}" type="slidenum">
              <a:rPr lang="en-US" smtClean="0"/>
              <a:pPr/>
              <a:t>‹#›</a:t>
            </a:fld>
            <a:endParaRPr lang="en-US" dirty="0"/>
          </a:p>
        </p:txBody>
      </p:sp>
    </p:spTree>
    <p:extLst>
      <p:ext uri="{BB962C8B-B14F-4D97-AF65-F5344CB8AC3E}">
        <p14:creationId xmlns:p14="http://schemas.microsoft.com/office/powerpoint/2010/main" val="240673536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3C7B05F-15EC-402E-9CD7-CC0BD3043B6B}" type="datetimeFigureOut">
              <a:rPr lang="en-US" smtClean="0"/>
              <a:pPr/>
              <a:t>9/14/2020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3CFCF93-18FE-405F-B40F-685DDF540CD8}" type="slidenum">
              <a:rPr lang="en-US" smtClean="0"/>
              <a:pPr/>
              <a:t>‹#›</a:t>
            </a:fld>
            <a:endParaRPr lang="en-US" dirty="0"/>
          </a:p>
        </p:txBody>
      </p:sp>
    </p:spTree>
    <p:extLst>
      <p:ext uri="{BB962C8B-B14F-4D97-AF65-F5344CB8AC3E}">
        <p14:creationId xmlns:p14="http://schemas.microsoft.com/office/powerpoint/2010/main" val="208028104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3C7B05F-15EC-402E-9CD7-CC0BD3043B6B}" type="datetimeFigureOut">
              <a:rPr lang="en-US" smtClean="0"/>
              <a:pPr/>
              <a:t>9/14/2020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3CFCF93-18FE-405F-B40F-685DDF540CD8}" type="slidenum">
              <a:rPr lang="en-US" smtClean="0"/>
              <a:pPr/>
              <a:t>‹#›</a:t>
            </a:fld>
            <a:endParaRPr lang="en-US" dirty="0"/>
          </a:p>
        </p:txBody>
      </p:sp>
    </p:spTree>
    <p:extLst>
      <p:ext uri="{BB962C8B-B14F-4D97-AF65-F5344CB8AC3E}">
        <p14:creationId xmlns:p14="http://schemas.microsoft.com/office/powerpoint/2010/main" val="2711064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Layout 1">
    <p:spTree>
      <p:nvGrpSpPr>
        <p:cNvPr id="1" name=""/>
        <p:cNvGrpSpPr/>
        <p:nvPr/>
      </p:nvGrpSpPr>
      <p:grpSpPr>
        <a:xfrm>
          <a:off x="0" y="0"/>
          <a:ext cx="0" cy="0"/>
          <a:chOff x="0" y="0"/>
          <a:chExt cx="0" cy="0"/>
        </a:xfrm>
      </p:grpSpPr>
      <p:sp>
        <p:nvSpPr>
          <p:cNvPr id="4" name="Content Placeholder 3"/>
          <p:cNvSpPr>
            <a:spLocks noGrp="1"/>
          </p:cNvSpPr>
          <p:nvPr>
            <p:ph sz="quarter" idx="18" hasCustomPrompt="1"/>
          </p:nvPr>
        </p:nvSpPr>
        <p:spPr>
          <a:xfrm>
            <a:off x="219456" y="1947672"/>
            <a:ext cx="8686800" cy="3779462"/>
          </a:xfrm>
          <a:prstGeom prst="rect">
            <a:avLst/>
          </a:prstGeom>
        </p:spPr>
        <p:txBody>
          <a:bodyPr/>
          <a:lstStyle>
            <a:lvl1pPr>
              <a:defRPr sz="1600"/>
            </a:lvl1pPr>
          </a:lstStyle>
          <a:p>
            <a:pPr lvl="0"/>
            <a:r>
              <a:rPr lang="en-US" dirty="0"/>
              <a:t>Insert chart here</a:t>
            </a:r>
          </a:p>
        </p:txBody>
      </p:sp>
      <p:sp>
        <p:nvSpPr>
          <p:cNvPr id="24" name="Title Placeholder 1"/>
          <p:cNvSpPr>
            <a:spLocks noGrp="1"/>
          </p:cNvSpPr>
          <p:nvPr>
            <p:ph type="ctrTitle" hasCustomPrompt="1"/>
          </p:nvPr>
        </p:nvSpPr>
        <p:spPr bwMode="auto">
          <a:xfrm>
            <a:off x="228600" y="146053"/>
            <a:ext cx="8686800" cy="954107"/>
          </a:xfrm>
          <a:prstGeom prst="rect">
            <a:avLst/>
          </a:prstGeom>
        </p:spPr>
        <p:txBody>
          <a:bodyPr lIns="91440" rIns="91440" anchor="t">
            <a:spAutoFit/>
          </a:bodyPr>
          <a:lstStyle>
            <a:lvl1pPr>
              <a:defRPr sz="2800" b="1" smtClean="0">
                <a:solidFill>
                  <a:schemeClr val="bg1"/>
                </a:solidFill>
                <a:latin typeface="+mj-lt"/>
              </a:defRPr>
            </a:lvl1pPr>
          </a:lstStyle>
          <a:p>
            <a:r>
              <a:rPr lang="en-US" dirty="0"/>
              <a:t>Layout 1</a:t>
            </a:r>
            <a:br>
              <a:rPr lang="en-US" dirty="0"/>
            </a:br>
            <a:endParaRPr lang="en-US" dirty="0"/>
          </a:p>
        </p:txBody>
      </p:sp>
      <p:sp>
        <p:nvSpPr>
          <p:cNvPr id="9" name="Text Placeholder 8"/>
          <p:cNvSpPr>
            <a:spLocks noGrp="1"/>
          </p:cNvSpPr>
          <p:nvPr>
            <p:ph type="body" sz="quarter" idx="20" hasCustomPrompt="1"/>
          </p:nvPr>
        </p:nvSpPr>
        <p:spPr>
          <a:xfrm>
            <a:off x="217488" y="6126480"/>
            <a:ext cx="8696325" cy="261610"/>
          </a:xfrm>
          <a:prstGeom prst="rect">
            <a:avLst/>
          </a:prstGeom>
        </p:spPr>
        <p:txBody>
          <a:bodyPr anchor="b" anchorCtr="0">
            <a:spAutoFit/>
          </a:bodyPr>
          <a:lstStyle>
            <a:lvl1pPr>
              <a:defRPr sz="1100">
                <a:solidFill>
                  <a:schemeClr val="bg1">
                    <a:lumMod val="75000"/>
                    <a:lumOff val="25000"/>
                  </a:schemeClr>
                </a:solidFill>
              </a:defRPr>
            </a:lvl1pPr>
            <a:lvl2pPr>
              <a:defRPr sz="1100">
                <a:solidFill>
                  <a:schemeClr val="bg1">
                    <a:lumMod val="75000"/>
                    <a:lumOff val="25000"/>
                  </a:schemeClr>
                </a:solidFill>
              </a:defRPr>
            </a:lvl2pPr>
            <a:lvl3pPr>
              <a:defRPr sz="1100">
                <a:solidFill>
                  <a:schemeClr val="bg1">
                    <a:lumMod val="75000"/>
                    <a:lumOff val="25000"/>
                  </a:schemeClr>
                </a:solidFill>
              </a:defRPr>
            </a:lvl3pPr>
            <a:lvl4pPr>
              <a:defRPr sz="1100">
                <a:solidFill>
                  <a:schemeClr val="bg1">
                    <a:lumMod val="75000"/>
                    <a:lumOff val="25000"/>
                  </a:schemeClr>
                </a:solidFill>
              </a:defRPr>
            </a:lvl4pPr>
            <a:lvl5pPr>
              <a:defRPr sz="1100">
                <a:solidFill>
                  <a:schemeClr val="bg1">
                    <a:lumMod val="75000"/>
                    <a:lumOff val="25000"/>
                  </a:schemeClr>
                </a:solidFill>
              </a:defRPr>
            </a:lvl5pPr>
          </a:lstStyle>
          <a:p>
            <a:pPr lvl="0"/>
            <a:r>
              <a:rPr lang="en-US" dirty="0"/>
              <a:t>Insert analysis &amp; data source notes</a:t>
            </a:r>
          </a:p>
        </p:txBody>
      </p:sp>
      <p:sp>
        <p:nvSpPr>
          <p:cNvPr id="2" name="Date Placeholder 1"/>
          <p:cNvSpPr>
            <a:spLocks noGrp="1"/>
          </p:cNvSpPr>
          <p:nvPr>
            <p:ph type="dt" sz="half" idx="21"/>
          </p:nvPr>
        </p:nvSpPr>
        <p:spPr/>
        <p:txBody>
          <a:bodyPr/>
          <a:lstStyle/>
          <a:p>
            <a:fld id="{602C8223-4994-4FD9-A911-03CC554BBC3F}" type="datetime1">
              <a:rPr lang="en-US" smtClean="0"/>
              <a:t>9/14/2020</a:t>
            </a:fld>
            <a:endParaRPr lang="en-US" dirty="0"/>
          </a:p>
        </p:txBody>
      </p:sp>
      <p:sp>
        <p:nvSpPr>
          <p:cNvPr id="5" name="Footer Placeholder 4"/>
          <p:cNvSpPr>
            <a:spLocks noGrp="1"/>
          </p:cNvSpPr>
          <p:nvPr>
            <p:ph type="ftr" sz="quarter" idx="22"/>
          </p:nvPr>
        </p:nvSpPr>
        <p:spPr/>
        <p:txBody>
          <a:bodyPr/>
          <a:lstStyle/>
          <a:p>
            <a:r>
              <a:rPr lang="en-US"/>
              <a:t>DRAFT - For discussion purposes only </a:t>
            </a:r>
            <a:endParaRPr lang="en-US" dirty="0"/>
          </a:p>
        </p:txBody>
      </p:sp>
      <p:sp>
        <p:nvSpPr>
          <p:cNvPr id="6" name="Slide Number Placeholder 5"/>
          <p:cNvSpPr>
            <a:spLocks noGrp="1"/>
          </p:cNvSpPr>
          <p:nvPr>
            <p:ph type="sldNum" sz="quarter" idx="23"/>
          </p:nvPr>
        </p:nvSpPr>
        <p:spPr/>
        <p:txBody>
          <a:bodyPr/>
          <a:lstStyle/>
          <a:p>
            <a:fld id="{6A21C74D-32CA-4538-90C8-4115AA589383}" type="slidenum">
              <a:rPr lang="en-US" smtClean="0"/>
              <a:pPr/>
              <a:t>‹#›</a:t>
            </a:fld>
            <a:endParaRPr lang="en-US" dirty="0"/>
          </a:p>
        </p:txBody>
      </p:sp>
      <p:sp>
        <p:nvSpPr>
          <p:cNvPr id="10" name="Text Placeholder 2"/>
          <p:cNvSpPr>
            <a:spLocks noGrp="1"/>
          </p:cNvSpPr>
          <p:nvPr>
            <p:ph type="body" sz="quarter" idx="24" hasCustomPrompt="1"/>
          </p:nvPr>
        </p:nvSpPr>
        <p:spPr>
          <a:xfrm>
            <a:off x="217488" y="1499616"/>
            <a:ext cx="8686800" cy="338554"/>
          </a:xfrm>
          <a:prstGeom prst="rect">
            <a:avLst/>
          </a:prstGeom>
        </p:spPr>
        <p:txBody>
          <a:bodyPr>
            <a:spAutoFit/>
          </a:bodyPr>
          <a:lstStyle>
            <a:lvl1pPr marL="0" marR="0" indent="0" algn="l" defTabSz="895350" rtl="0" eaLnBrk="1" fontAlgn="base" latinLnBrk="0" hangingPunct="1">
              <a:lnSpc>
                <a:spcPct val="100000"/>
              </a:lnSpc>
              <a:spcBef>
                <a:spcPct val="0"/>
              </a:spcBef>
              <a:spcAft>
                <a:spcPct val="0"/>
              </a:spcAft>
              <a:buClr>
                <a:srgbClr val="CBCBCB"/>
              </a:buClr>
              <a:buSzTx/>
              <a:buFontTx/>
              <a:buNone/>
              <a:tabLst/>
              <a:defRPr lang="en-US" sz="1600" b="1" dirty="0">
                <a:solidFill>
                  <a:schemeClr val="accent1"/>
                </a:solidFill>
              </a:defRPr>
            </a:lvl1pPr>
          </a:lstStyle>
          <a:p>
            <a:pPr lvl="0"/>
            <a:r>
              <a:rPr lang="en-US" dirty="0"/>
              <a:t>Chart Title Description (1-line)</a:t>
            </a: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3C7B05F-15EC-402E-9CD7-CC0BD3043B6B}" type="datetimeFigureOut">
              <a:rPr lang="en-US" smtClean="0"/>
              <a:pPr/>
              <a:t>9/14/2020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3CFCF93-18FE-405F-B40F-685DDF540CD8}" type="slidenum">
              <a:rPr lang="en-US" smtClean="0"/>
              <a:pPr/>
              <a:t>‹#›</a:t>
            </a:fld>
            <a:endParaRPr lang="en-US" dirty="0"/>
          </a:p>
        </p:txBody>
      </p:sp>
    </p:spTree>
    <p:extLst>
      <p:ext uri="{BB962C8B-B14F-4D97-AF65-F5344CB8AC3E}">
        <p14:creationId xmlns:p14="http://schemas.microsoft.com/office/powerpoint/2010/main" val="8308436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Layout 2">
    <p:spTree>
      <p:nvGrpSpPr>
        <p:cNvPr id="1" name=""/>
        <p:cNvGrpSpPr/>
        <p:nvPr/>
      </p:nvGrpSpPr>
      <p:grpSpPr>
        <a:xfrm>
          <a:off x="0" y="0"/>
          <a:ext cx="0" cy="0"/>
          <a:chOff x="0" y="0"/>
          <a:chExt cx="0" cy="0"/>
        </a:xfrm>
      </p:grpSpPr>
      <p:sp>
        <p:nvSpPr>
          <p:cNvPr id="33" name="Content Placeholder 3"/>
          <p:cNvSpPr>
            <a:spLocks noGrp="1"/>
          </p:cNvSpPr>
          <p:nvPr>
            <p:ph sz="quarter" idx="19" hasCustomPrompt="1"/>
          </p:nvPr>
        </p:nvSpPr>
        <p:spPr>
          <a:xfrm>
            <a:off x="217488" y="1947671"/>
            <a:ext cx="5486400" cy="3820111"/>
          </a:xfrm>
          <a:prstGeom prst="rect">
            <a:avLst/>
          </a:prstGeom>
        </p:spPr>
        <p:txBody>
          <a:bodyPr lIns="91440" rIns="91440"/>
          <a:lstStyle>
            <a:lvl1pPr>
              <a:defRPr sz="1600">
                <a:latin typeface="+mj-lt"/>
              </a:defRPr>
            </a:lvl1pPr>
          </a:lstStyle>
          <a:p>
            <a:pPr lvl="0"/>
            <a:r>
              <a:rPr lang="en-US" dirty="0"/>
              <a:t>Insert chart here</a:t>
            </a:r>
          </a:p>
        </p:txBody>
      </p:sp>
      <p:sp>
        <p:nvSpPr>
          <p:cNvPr id="31" name="Title Placeholder 1"/>
          <p:cNvSpPr>
            <a:spLocks noGrp="1"/>
          </p:cNvSpPr>
          <p:nvPr>
            <p:ph type="ctrTitle" hasCustomPrompt="1"/>
          </p:nvPr>
        </p:nvSpPr>
        <p:spPr bwMode="auto">
          <a:xfrm>
            <a:off x="228600" y="146053"/>
            <a:ext cx="8686800" cy="954107"/>
          </a:xfrm>
          <a:prstGeom prst="rect">
            <a:avLst/>
          </a:prstGeom>
        </p:spPr>
        <p:txBody>
          <a:bodyPr lIns="91440" rIns="91440" anchor="t">
            <a:spAutoFit/>
          </a:bodyPr>
          <a:lstStyle>
            <a:lvl1pPr>
              <a:defRPr sz="2800" b="1" smtClean="0">
                <a:solidFill>
                  <a:schemeClr val="bg1"/>
                </a:solidFill>
                <a:latin typeface="+mj-lt"/>
              </a:defRPr>
            </a:lvl1pPr>
          </a:lstStyle>
          <a:p>
            <a:r>
              <a:rPr lang="en-US" dirty="0"/>
              <a:t>Layout 2</a:t>
            </a:r>
            <a:br>
              <a:rPr lang="en-US" dirty="0"/>
            </a:br>
            <a:endParaRPr lang="en-US" dirty="0"/>
          </a:p>
        </p:txBody>
      </p:sp>
      <p:sp>
        <p:nvSpPr>
          <p:cNvPr id="3" name="Text Placeholder 2"/>
          <p:cNvSpPr>
            <a:spLocks noGrp="1"/>
          </p:cNvSpPr>
          <p:nvPr>
            <p:ph type="body" sz="quarter" idx="22" hasCustomPrompt="1"/>
          </p:nvPr>
        </p:nvSpPr>
        <p:spPr>
          <a:xfrm>
            <a:off x="217488" y="1499616"/>
            <a:ext cx="5486400" cy="338554"/>
          </a:xfrm>
          <a:prstGeom prst="rect">
            <a:avLst/>
          </a:prstGeom>
        </p:spPr>
        <p:txBody>
          <a:bodyPr>
            <a:spAutoFit/>
          </a:bodyPr>
          <a:lstStyle>
            <a:lvl1pPr marL="0" marR="0" indent="0" algn="l" defTabSz="895350" rtl="0" eaLnBrk="1" fontAlgn="base" latinLnBrk="0" hangingPunct="1">
              <a:lnSpc>
                <a:spcPct val="100000"/>
              </a:lnSpc>
              <a:spcBef>
                <a:spcPct val="0"/>
              </a:spcBef>
              <a:spcAft>
                <a:spcPct val="0"/>
              </a:spcAft>
              <a:buClr>
                <a:srgbClr val="CBCBCB"/>
              </a:buClr>
              <a:buSzTx/>
              <a:buFontTx/>
              <a:buNone/>
              <a:tabLst/>
              <a:defRPr lang="en-US" sz="1600" b="1" dirty="0">
                <a:solidFill>
                  <a:schemeClr val="accent1"/>
                </a:solidFill>
              </a:defRPr>
            </a:lvl1pPr>
          </a:lstStyle>
          <a:p>
            <a:pPr lvl="0"/>
            <a:r>
              <a:rPr lang="en-US" dirty="0"/>
              <a:t>Chart Title Description (1-line)</a:t>
            </a:r>
          </a:p>
        </p:txBody>
      </p:sp>
      <p:sp>
        <p:nvSpPr>
          <p:cNvPr id="5" name="Text Placeholder 4"/>
          <p:cNvSpPr>
            <a:spLocks noGrp="1"/>
          </p:cNvSpPr>
          <p:nvPr>
            <p:ph type="body" sz="quarter" idx="23" hasCustomPrompt="1"/>
          </p:nvPr>
        </p:nvSpPr>
        <p:spPr>
          <a:xfrm>
            <a:off x="217488" y="6126480"/>
            <a:ext cx="8696325" cy="261610"/>
          </a:xfrm>
          <a:prstGeom prst="rect">
            <a:avLst/>
          </a:prstGeom>
        </p:spPr>
        <p:txBody>
          <a:bodyPr anchor="b" anchorCtr="0">
            <a:spAutoFit/>
          </a:bodyPr>
          <a:lstStyle>
            <a:lvl1pPr>
              <a:defRPr sz="1100" baseline="0">
                <a:solidFill>
                  <a:schemeClr val="bg1">
                    <a:lumMod val="75000"/>
                    <a:lumOff val="25000"/>
                  </a:schemeClr>
                </a:solidFill>
              </a:defRPr>
            </a:lvl1pPr>
            <a:lvl2pPr>
              <a:defRPr sz="1100">
                <a:solidFill>
                  <a:schemeClr val="bg1">
                    <a:lumMod val="65000"/>
                    <a:lumOff val="35000"/>
                  </a:schemeClr>
                </a:solidFill>
              </a:defRPr>
            </a:lvl2pPr>
            <a:lvl3pPr>
              <a:defRPr sz="1100">
                <a:solidFill>
                  <a:schemeClr val="bg1">
                    <a:lumMod val="65000"/>
                    <a:lumOff val="35000"/>
                  </a:schemeClr>
                </a:solidFill>
              </a:defRPr>
            </a:lvl3pPr>
            <a:lvl4pPr>
              <a:defRPr sz="1100">
                <a:solidFill>
                  <a:schemeClr val="bg1">
                    <a:lumMod val="65000"/>
                    <a:lumOff val="35000"/>
                  </a:schemeClr>
                </a:solidFill>
              </a:defRPr>
            </a:lvl4pPr>
            <a:lvl5pPr>
              <a:defRPr sz="1100">
                <a:solidFill>
                  <a:schemeClr val="bg1">
                    <a:lumMod val="65000"/>
                    <a:lumOff val="35000"/>
                  </a:schemeClr>
                </a:solidFill>
              </a:defRPr>
            </a:lvl5pPr>
          </a:lstStyle>
          <a:p>
            <a:pPr lvl="0"/>
            <a:r>
              <a:rPr lang="en-US" dirty="0"/>
              <a:t>Insert analysis &amp; data source notes</a:t>
            </a:r>
          </a:p>
        </p:txBody>
      </p:sp>
      <p:sp>
        <p:nvSpPr>
          <p:cNvPr id="2" name="Date Placeholder 1"/>
          <p:cNvSpPr>
            <a:spLocks noGrp="1"/>
          </p:cNvSpPr>
          <p:nvPr>
            <p:ph type="dt" sz="half" idx="24"/>
          </p:nvPr>
        </p:nvSpPr>
        <p:spPr/>
        <p:txBody>
          <a:bodyPr/>
          <a:lstStyle/>
          <a:p>
            <a:fld id="{EB3D3CF7-F22A-423A-95A5-B8957656B92B}" type="datetime1">
              <a:rPr lang="en-US" smtClean="0"/>
              <a:t>9/14/2020</a:t>
            </a:fld>
            <a:endParaRPr lang="en-US" dirty="0"/>
          </a:p>
        </p:txBody>
      </p:sp>
      <p:sp>
        <p:nvSpPr>
          <p:cNvPr id="4" name="Footer Placeholder 3"/>
          <p:cNvSpPr>
            <a:spLocks noGrp="1"/>
          </p:cNvSpPr>
          <p:nvPr>
            <p:ph type="ftr" sz="quarter" idx="25"/>
          </p:nvPr>
        </p:nvSpPr>
        <p:spPr/>
        <p:txBody>
          <a:bodyPr/>
          <a:lstStyle/>
          <a:p>
            <a:r>
              <a:rPr lang="en-US"/>
              <a:t>DRAFT - For discussion purposes only </a:t>
            </a:r>
            <a:endParaRPr lang="en-US" dirty="0"/>
          </a:p>
        </p:txBody>
      </p:sp>
      <p:sp>
        <p:nvSpPr>
          <p:cNvPr id="6" name="Slide Number Placeholder 5"/>
          <p:cNvSpPr>
            <a:spLocks noGrp="1"/>
          </p:cNvSpPr>
          <p:nvPr>
            <p:ph type="sldNum" sz="quarter" idx="26"/>
          </p:nvPr>
        </p:nvSpPr>
        <p:spPr/>
        <p:txBody>
          <a:bodyPr/>
          <a:lstStyle/>
          <a:p>
            <a:fld id="{6A21C74D-32CA-4538-90C8-4115AA589383}" type="slidenum">
              <a:rPr lang="en-US" smtClean="0"/>
              <a:pPr/>
              <a:t>‹#›</a:t>
            </a:fld>
            <a:endParaRPr lang="en-US" dirty="0"/>
          </a:p>
        </p:txBody>
      </p:sp>
      <p:sp>
        <p:nvSpPr>
          <p:cNvPr id="19" name="Content Placeholder 3"/>
          <p:cNvSpPr>
            <a:spLocks noGrp="1"/>
          </p:cNvSpPr>
          <p:nvPr>
            <p:ph sz="quarter" idx="20"/>
          </p:nvPr>
        </p:nvSpPr>
        <p:spPr>
          <a:xfrm>
            <a:off x="6164335" y="1947269"/>
            <a:ext cx="2716209" cy="3820514"/>
          </a:xfrm>
          <a:prstGeom prst="rect">
            <a:avLst/>
          </a:prstGeom>
        </p:spPr>
        <p:txBody>
          <a:bodyPr lIns="91440" rIns="91440"/>
          <a:lstStyle>
            <a:lvl1pPr marL="285750" indent="-285750">
              <a:buClrTx/>
              <a:buFont typeface="Arial" panose="020B0604020202020204" pitchFamily="34" charset="0"/>
              <a:buChar char="•"/>
              <a:defRPr sz="1600">
                <a:solidFill>
                  <a:schemeClr val="tx1"/>
                </a:solidFill>
                <a:latin typeface="+mj-lt"/>
              </a:defRPr>
            </a:lvl1pPr>
            <a:lvl2pPr marL="577850" indent="-285750">
              <a:buClrTx/>
              <a:buSzPct val="100000"/>
              <a:buFont typeface="Arial" panose="020B0604020202020204" pitchFamily="34" charset="0"/>
              <a:buChar char="•"/>
              <a:defRPr sz="1600">
                <a:solidFill>
                  <a:schemeClr val="tx1"/>
                </a:solidFill>
                <a:latin typeface="+mj-lt"/>
              </a:defRPr>
            </a:lvl2pPr>
            <a:lvl3pPr marL="860425" indent="-285750">
              <a:buClrTx/>
              <a:buSzPct val="100000"/>
              <a:buFont typeface="Arial" panose="020B0604020202020204" pitchFamily="34" charset="0"/>
              <a:buChar char="•"/>
              <a:defRPr sz="1600">
                <a:solidFill>
                  <a:schemeClr val="tx1"/>
                </a:solidFill>
                <a:latin typeface="+mj-lt"/>
              </a:defRPr>
            </a:lvl3pPr>
            <a:lvl4pPr marL="744538" indent="-285750">
              <a:buClrTx/>
              <a:buSzPct val="100000"/>
              <a:buFont typeface="Arial" panose="020B0604020202020204" pitchFamily="34" charset="0"/>
              <a:buChar char="•"/>
              <a:defRPr sz="1600">
                <a:solidFill>
                  <a:schemeClr val="tx1"/>
                </a:solidFill>
                <a:latin typeface="+mj-lt"/>
              </a:defRPr>
            </a:lvl4pPr>
          </a:lstStyle>
          <a:p>
            <a:pPr lvl="0"/>
            <a:r>
              <a:rPr lang="en-US"/>
              <a:t>Click to edit Master text styles</a:t>
            </a:r>
          </a:p>
          <a:p>
            <a:pPr lvl="1"/>
            <a:r>
              <a:rPr lang="en-US"/>
              <a:t>Second level</a:t>
            </a:r>
          </a:p>
          <a:p>
            <a:pPr lvl="2"/>
            <a:r>
              <a:rPr lang="en-US"/>
              <a:t>Third level</a:t>
            </a:r>
          </a:p>
        </p:txBody>
      </p:sp>
      <p:cxnSp>
        <p:nvCxnSpPr>
          <p:cNvPr id="20" name="Straight Connector 19"/>
          <p:cNvCxnSpPr/>
          <p:nvPr userDrawn="1"/>
        </p:nvCxnSpPr>
        <p:spPr>
          <a:xfrm>
            <a:off x="6171727" y="1838170"/>
            <a:ext cx="27432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1" name="Text Placeholder 2"/>
          <p:cNvSpPr>
            <a:spLocks noGrp="1"/>
          </p:cNvSpPr>
          <p:nvPr>
            <p:ph type="body" sz="quarter" idx="33" hasCustomPrompt="1"/>
          </p:nvPr>
        </p:nvSpPr>
        <p:spPr>
          <a:xfrm>
            <a:off x="6171726" y="1499616"/>
            <a:ext cx="2715768" cy="338554"/>
          </a:xfrm>
          <a:prstGeom prst="rect">
            <a:avLst/>
          </a:prstGeom>
        </p:spPr>
        <p:txBody>
          <a:bodyPr>
            <a:spAutoFit/>
          </a:bodyPr>
          <a:lstStyle>
            <a:lvl1pPr marL="0" marR="0" indent="0" algn="l" defTabSz="895350" rtl="0" eaLnBrk="1" fontAlgn="base" latinLnBrk="0" hangingPunct="1">
              <a:lnSpc>
                <a:spcPct val="100000"/>
              </a:lnSpc>
              <a:spcBef>
                <a:spcPct val="0"/>
              </a:spcBef>
              <a:spcAft>
                <a:spcPct val="0"/>
              </a:spcAft>
              <a:buClr>
                <a:srgbClr val="CBCBCB"/>
              </a:buClr>
              <a:buSzTx/>
              <a:buFontTx/>
              <a:buNone/>
              <a:tabLst/>
              <a:defRPr lang="en-US" sz="1600" b="1" dirty="0">
                <a:solidFill>
                  <a:schemeClr val="accent1"/>
                </a:solidFill>
              </a:defRPr>
            </a:lvl1pPr>
          </a:lstStyle>
          <a:p>
            <a:pPr lvl="0"/>
            <a:r>
              <a:rPr lang="en-US" dirty="0"/>
              <a:t>Add Title (Insight/Rec.)</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Layout 2a">
    <p:spTree>
      <p:nvGrpSpPr>
        <p:cNvPr id="1" name=""/>
        <p:cNvGrpSpPr/>
        <p:nvPr/>
      </p:nvGrpSpPr>
      <p:grpSpPr>
        <a:xfrm>
          <a:off x="0" y="0"/>
          <a:ext cx="0" cy="0"/>
          <a:chOff x="0" y="0"/>
          <a:chExt cx="0" cy="0"/>
        </a:xfrm>
      </p:grpSpPr>
      <p:sp>
        <p:nvSpPr>
          <p:cNvPr id="34" name="Content Placeholder 3"/>
          <p:cNvSpPr>
            <a:spLocks noGrp="1"/>
          </p:cNvSpPr>
          <p:nvPr>
            <p:ph sz="quarter" idx="20"/>
          </p:nvPr>
        </p:nvSpPr>
        <p:spPr>
          <a:xfrm>
            <a:off x="6164335" y="1947269"/>
            <a:ext cx="2716209" cy="3820514"/>
          </a:xfrm>
          <a:prstGeom prst="rect">
            <a:avLst/>
          </a:prstGeom>
        </p:spPr>
        <p:txBody>
          <a:bodyPr lIns="91440" rIns="91440"/>
          <a:lstStyle>
            <a:lvl1pPr marL="285750" indent="-285750">
              <a:buClrTx/>
              <a:buFont typeface="Arial" panose="020B0604020202020204" pitchFamily="34" charset="0"/>
              <a:buChar char="•"/>
              <a:defRPr sz="1600">
                <a:solidFill>
                  <a:schemeClr val="tx1"/>
                </a:solidFill>
                <a:latin typeface="+mj-lt"/>
              </a:defRPr>
            </a:lvl1pPr>
            <a:lvl2pPr marL="577850" indent="-285750">
              <a:buClrTx/>
              <a:buSzPct val="100000"/>
              <a:buFont typeface="Arial" panose="020B0604020202020204" pitchFamily="34" charset="0"/>
              <a:buChar char="•"/>
              <a:defRPr sz="1600">
                <a:solidFill>
                  <a:schemeClr val="tx1"/>
                </a:solidFill>
                <a:latin typeface="+mj-lt"/>
              </a:defRPr>
            </a:lvl2pPr>
            <a:lvl3pPr marL="860425" indent="-285750">
              <a:buClrTx/>
              <a:buSzPct val="100000"/>
              <a:buFont typeface="Arial" panose="020B0604020202020204" pitchFamily="34" charset="0"/>
              <a:buChar char="•"/>
              <a:defRPr sz="1600">
                <a:solidFill>
                  <a:schemeClr val="tx1"/>
                </a:solidFill>
                <a:latin typeface="+mj-lt"/>
              </a:defRPr>
            </a:lvl3pPr>
            <a:lvl4pPr marL="744538" indent="-285750">
              <a:buClrTx/>
              <a:buSzPct val="100000"/>
              <a:buFont typeface="Arial" panose="020B0604020202020204" pitchFamily="34" charset="0"/>
              <a:buChar char="•"/>
              <a:defRPr sz="1600">
                <a:solidFill>
                  <a:schemeClr val="tx1"/>
                </a:solidFill>
                <a:latin typeface="+mj-lt"/>
              </a:defRPr>
            </a:lvl4pPr>
          </a:lstStyle>
          <a:p>
            <a:pPr lvl="0"/>
            <a:r>
              <a:rPr lang="en-US"/>
              <a:t>Click to edit Master text styles</a:t>
            </a:r>
          </a:p>
          <a:p>
            <a:pPr lvl="1"/>
            <a:r>
              <a:rPr lang="en-US"/>
              <a:t>Second level</a:t>
            </a:r>
          </a:p>
          <a:p>
            <a:pPr lvl="2"/>
            <a:r>
              <a:rPr lang="en-US"/>
              <a:t>Third level</a:t>
            </a:r>
          </a:p>
        </p:txBody>
      </p:sp>
      <p:sp>
        <p:nvSpPr>
          <p:cNvPr id="33" name="Content Placeholder 3"/>
          <p:cNvSpPr>
            <a:spLocks noGrp="1"/>
          </p:cNvSpPr>
          <p:nvPr>
            <p:ph sz="quarter" idx="19" hasCustomPrompt="1"/>
          </p:nvPr>
        </p:nvSpPr>
        <p:spPr>
          <a:xfrm>
            <a:off x="217488" y="1947671"/>
            <a:ext cx="5486400" cy="1645920"/>
          </a:xfrm>
          <a:prstGeom prst="rect">
            <a:avLst/>
          </a:prstGeom>
        </p:spPr>
        <p:txBody>
          <a:bodyPr lIns="91440" rIns="91440"/>
          <a:lstStyle>
            <a:lvl1pPr>
              <a:defRPr sz="1600">
                <a:latin typeface="+mj-lt"/>
              </a:defRPr>
            </a:lvl1pPr>
          </a:lstStyle>
          <a:p>
            <a:pPr lvl="0"/>
            <a:r>
              <a:rPr lang="en-US" dirty="0"/>
              <a:t>Insert chart here</a:t>
            </a:r>
          </a:p>
        </p:txBody>
      </p:sp>
      <p:cxnSp>
        <p:nvCxnSpPr>
          <p:cNvPr id="24" name="Straight Connector 23"/>
          <p:cNvCxnSpPr/>
          <p:nvPr userDrawn="1"/>
        </p:nvCxnSpPr>
        <p:spPr>
          <a:xfrm>
            <a:off x="6171727" y="1838170"/>
            <a:ext cx="27432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31" name="Title Placeholder 1"/>
          <p:cNvSpPr>
            <a:spLocks noGrp="1"/>
          </p:cNvSpPr>
          <p:nvPr>
            <p:ph type="ctrTitle" hasCustomPrompt="1"/>
          </p:nvPr>
        </p:nvSpPr>
        <p:spPr bwMode="auto">
          <a:xfrm>
            <a:off x="228600" y="146053"/>
            <a:ext cx="8686800" cy="954107"/>
          </a:xfrm>
          <a:prstGeom prst="rect">
            <a:avLst/>
          </a:prstGeom>
        </p:spPr>
        <p:txBody>
          <a:bodyPr lIns="91440" rIns="91440" anchor="t">
            <a:spAutoFit/>
          </a:bodyPr>
          <a:lstStyle>
            <a:lvl1pPr>
              <a:defRPr sz="2800" b="1" smtClean="0">
                <a:solidFill>
                  <a:schemeClr val="bg1"/>
                </a:solidFill>
                <a:latin typeface="+mj-lt"/>
              </a:defRPr>
            </a:lvl1pPr>
          </a:lstStyle>
          <a:p>
            <a:r>
              <a:rPr lang="en-US" dirty="0"/>
              <a:t>Layout 2a</a:t>
            </a:r>
            <a:br>
              <a:rPr lang="en-US" dirty="0"/>
            </a:br>
            <a:endParaRPr lang="en-US" dirty="0"/>
          </a:p>
        </p:txBody>
      </p:sp>
      <p:sp>
        <p:nvSpPr>
          <p:cNvPr id="3" name="Text Placeholder 2"/>
          <p:cNvSpPr>
            <a:spLocks noGrp="1"/>
          </p:cNvSpPr>
          <p:nvPr>
            <p:ph type="body" sz="quarter" idx="22" hasCustomPrompt="1"/>
          </p:nvPr>
        </p:nvSpPr>
        <p:spPr>
          <a:xfrm>
            <a:off x="217488" y="1499616"/>
            <a:ext cx="5486400" cy="338554"/>
          </a:xfrm>
          <a:prstGeom prst="rect">
            <a:avLst/>
          </a:prstGeom>
        </p:spPr>
        <p:txBody>
          <a:bodyPr>
            <a:spAutoFit/>
          </a:bodyPr>
          <a:lstStyle>
            <a:lvl1pPr marL="0" marR="0" indent="0" algn="l" defTabSz="895350" rtl="0" eaLnBrk="1" fontAlgn="base" latinLnBrk="0" hangingPunct="1">
              <a:lnSpc>
                <a:spcPct val="100000"/>
              </a:lnSpc>
              <a:spcBef>
                <a:spcPct val="0"/>
              </a:spcBef>
              <a:spcAft>
                <a:spcPct val="0"/>
              </a:spcAft>
              <a:buClr>
                <a:srgbClr val="CBCBCB"/>
              </a:buClr>
              <a:buSzTx/>
              <a:buFontTx/>
              <a:buNone/>
              <a:tabLst/>
              <a:defRPr lang="en-US" sz="1600" b="1" dirty="0">
                <a:solidFill>
                  <a:schemeClr val="accent1"/>
                </a:solidFill>
              </a:defRPr>
            </a:lvl1pPr>
          </a:lstStyle>
          <a:p>
            <a:pPr lvl="0"/>
            <a:r>
              <a:rPr lang="en-US" dirty="0"/>
              <a:t>Chart Title Description (1-line)</a:t>
            </a:r>
          </a:p>
        </p:txBody>
      </p:sp>
      <p:sp>
        <p:nvSpPr>
          <p:cNvPr id="5" name="Text Placeholder 4"/>
          <p:cNvSpPr>
            <a:spLocks noGrp="1"/>
          </p:cNvSpPr>
          <p:nvPr>
            <p:ph type="body" sz="quarter" idx="23" hasCustomPrompt="1"/>
          </p:nvPr>
        </p:nvSpPr>
        <p:spPr>
          <a:xfrm>
            <a:off x="217488" y="6126480"/>
            <a:ext cx="8696325" cy="261610"/>
          </a:xfrm>
          <a:prstGeom prst="rect">
            <a:avLst/>
          </a:prstGeom>
        </p:spPr>
        <p:txBody>
          <a:bodyPr anchor="b" anchorCtr="0">
            <a:spAutoFit/>
          </a:bodyPr>
          <a:lstStyle>
            <a:lvl1pPr>
              <a:defRPr sz="1100" baseline="0">
                <a:solidFill>
                  <a:schemeClr val="bg1">
                    <a:lumMod val="75000"/>
                    <a:lumOff val="25000"/>
                  </a:schemeClr>
                </a:solidFill>
              </a:defRPr>
            </a:lvl1pPr>
            <a:lvl2pPr>
              <a:defRPr sz="1100">
                <a:solidFill>
                  <a:schemeClr val="bg1">
                    <a:lumMod val="65000"/>
                    <a:lumOff val="35000"/>
                  </a:schemeClr>
                </a:solidFill>
              </a:defRPr>
            </a:lvl2pPr>
            <a:lvl3pPr>
              <a:defRPr sz="1100">
                <a:solidFill>
                  <a:schemeClr val="bg1">
                    <a:lumMod val="65000"/>
                    <a:lumOff val="35000"/>
                  </a:schemeClr>
                </a:solidFill>
              </a:defRPr>
            </a:lvl3pPr>
            <a:lvl4pPr>
              <a:defRPr sz="1100">
                <a:solidFill>
                  <a:schemeClr val="bg1">
                    <a:lumMod val="65000"/>
                    <a:lumOff val="35000"/>
                  </a:schemeClr>
                </a:solidFill>
              </a:defRPr>
            </a:lvl4pPr>
            <a:lvl5pPr>
              <a:defRPr sz="1100">
                <a:solidFill>
                  <a:schemeClr val="bg1">
                    <a:lumMod val="65000"/>
                    <a:lumOff val="35000"/>
                  </a:schemeClr>
                </a:solidFill>
              </a:defRPr>
            </a:lvl5pPr>
          </a:lstStyle>
          <a:p>
            <a:pPr lvl="0"/>
            <a:r>
              <a:rPr lang="en-US" dirty="0"/>
              <a:t>Insert analysis &amp; data source notes</a:t>
            </a:r>
          </a:p>
        </p:txBody>
      </p:sp>
      <p:sp>
        <p:nvSpPr>
          <p:cNvPr id="4" name="Text Placeholder 3"/>
          <p:cNvSpPr>
            <a:spLocks noGrp="1"/>
          </p:cNvSpPr>
          <p:nvPr>
            <p:ph type="body" sz="quarter" idx="24" hasCustomPrompt="1"/>
          </p:nvPr>
        </p:nvSpPr>
        <p:spPr>
          <a:xfrm>
            <a:off x="217488" y="3674208"/>
            <a:ext cx="5486400" cy="338554"/>
          </a:xfrm>
          <a:prstGeom prst="rect">
            <a:avLst/>
          </a:prstGeom>
        </p:spPr>
        <p:txBody>
          <a:bodyPr>
            <a:spAutoFit/>
          </a:bodyPr>
          <a:lstStyle>
            <a:lvl1pPr>
              <a:defRPr b="1">
                <a:solidFill>
                  <a:schemeClr val="accent1"/>
                </a:solidFill>
              </a:defRPr>
            </a:lvl1pPr>
          </a:lstStyle>
          <a:p>
            <a:pPr lvl="0"/>
            <a:r>
              <a:rPr lang="en-US" dirty="0"/>
              <a:t>Chart Title Description (1-line)</a:t>
            </a:r>
          </a:p>
        </p:txBody>
      </p:sp>
      <p:sp>
        <p:nvSpPr>
          <p:cNvPr id="7" name="Chart Placeholder 6"/>
          <p:cNvSpPr>
            <a:spLocks noGrp="1"/>
          </p:cNvSpPr>
          <p:nvPr>
            <p:ph type="chart" sz="quarter" idx="25"/>
          </p:nvPr>
        </p:nvSpPr>
        <p:spPr>
          <a:xfrm>
            <a:off x="217488" y="4121150"/>
            <a:ext cx="5486400" cy="1646238"/>
          </a:xfrm>
          <a:prstGeom prst="rect">
            <a:avLst/>
          </a:prstGeom>
        </p:spPr>
        <p:txBody>
          <a:bodyPr/>
          <a:lstStyle/>
          <a:p>
            <a:r>
              <a:rPr lang="en-US"/>
              <a:t>Click icon to add chart</a:t>
            </a:r>
          </a:p>
        </p:txBody>
      </p:sp>
      <p:sp>
        <p:nvSpPr>
          <p:cNvPr id="2" name="Date Placeholder 1"/>
          <p:cNvSpPr>
            <a:spLocks noGrp="1"/>
          </p:cNvSpPr>
          <p:nvPr>
            <p:ph type="dt" sz="half" idx="26"/>
          </p:nvPr>
        </p:nvSpPr>
        <p:spPr/>
        <p:txBody>
          <a:bodyPr/>
          <a:lstStyle/>
          <a:p>
            <a:fld id="{865BA2D3-8C06-414E-BF90-B26A260236CD}" type="datetime1">
              <a:rPr lang="en-US" smtClean="0"/>
              <a:t>9/14/2020</a:t>
            </a:fld>
            <a:endParaRPr lang="en-US" dirty="0"/>
          </a:p>
        </p:txBody>
      </p:sp>
      <p:sp>
        <p:nvSpPr>
          <p:cNvPr id="6" name="Footer Placeholder 5"/>
          <p:cNvSpPr>
            <a:spLocks noGrp="1"/>
          </p:cNvSpPr>
          <p:nvPr>
            <p:ph type="ftr" sz="quarter" idx="27"/>
          </p:nvPr>
        </p:nvSpPr>
        <p:spPr/>
        <p:txBody>
          <a:bodyPr/>
          <a:lstStyle/>
          <a:p>
            <a:r>
              <a:rPr lang="en-US"/>
              <a:t>DRAFT - For discussion purposes only </a:t>
            </a:r>
            <a:endParaRPr lang="en-US" dirty="0"/>
          </a:p>
        </p:txBody>
      </p:sp>
      <p:sp>
        <p:nvSpPr>
          <p:cNvPr id="8" name="Slide Number Placeholder 7"/>
          <p:cNvSpPr>
            <a:spLocks noGrp="1"/>
          </p:cNvSpPr>
          <p:nvPr>
            <p:ph type="sldNum" sz="quarter" idx="28"/>
          </p:nvPr>
        </p:nvSpPr>
        <p:spPr/>
        <p:txBody>
          <a:bodyPr/>
          <a:lstStyle/>
          <a:p>
            <a:fld id="{6A21C74D-32CA-4538-90C8-4115AA589383}" type="slidenum">
              <a:rPr lang="en-US" smtClean="0"/>
              <a:pPr/>
              <a:t>‹#›</a:t>
            </a:fld>
            <a:endParaRPr lang="en-US" dirty="0"/>
          </a:p>
        </p:txBody>
      </p:sp>
      <p:sp>
        <p:nvSpPr>
          <p:cNvPr id="14" name="Text Placeholder 2"/>
          <p:cNvSpPr>
            <a:spLocks noGrp="1"/>
          </p:cNvSpPr>
          <p:nvPr>
            <p:ph type="body" sz="quarter" idx="29" hasCustomPrompt="1"/>
          </p:nvPr>
        </p:nvSpPr>
        <p:spPr>
          <a:xfrm>
            <a:off x="6171726" y="1499616"/>
            <a:ext cx="2715768" cy="338554"/>
          </a:xfrm>
          <a:prstGeom prst="rect">
            <a:avLst/>
          </a:prstGeom>
        </p:spPr>
        <p:txBody>
          <a:bodyPr>
            <a:spAutoFit/>
          </a:bodyPr>
          <a:lstStyle>
            <a:lvl1pPr marL="0" marR="0" indent="0" algn="l" defTabSz="895350" rtl="0" eaLnBrk="1" fontAlgn="base" latinLnBrk="0" hangingPunct="1">
              <a:lnSpc>
                <a:spcPct val="100000"/>
              </a:lnSpc>
              <a:spcBef>
                <a:spcPct val="0"/>
              </a:spcBef>
              <a:spcAft>
                <a:spcPct val="0"/>
              </a:spcAft>
              <a:buClr>
                <a:srgbClr val="CBCBCB"/>
              </a:buClr>
              <a:buSzTx/>
              <a:buFontTx/>
              <a:buNone/>
              <a:tabLst/>
              <a:defRPr lang="en-US" sz="1600" b="1" dirty="0">
                <a:solidFill>
                  <a:schemeClr val="accent1"/>
                </a:solidFill>
              </a:defRPr>
            </a:lvl1pPr>
          </a:lstStyle>
          <a:p>
            <a:pPr lvl="0"/>
            <a:r>
              <a:rPr lang="en-US" dirty="0"/>
              <a:t>Add Title (Insight/Rec.)</a:t>
            </a:r>
          </a:p>
        </p:txBody>
      </p:sp>
    </p:spTree>
    <p:extLst>
      <p:ext uri="{BB962C8B-B14F-4D97-AF65-F5344CB8AC3E}">
        <p14:creationId xmlns:p14="http://schemas.microsoft.com/office/powerpoint/2010/main" val="3268776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Layout 2b">
    <p:spTree>
      <p:nvGrpSpPr>
        <p:cNvPr id="1" name=""/>
        <p:cNvGrpSpPr/>
        <p:nvPr/>
      </p:nvGrpSpPr>
      <p:grpSpPr>
        <a:xfrm>
          <a:off x="0" y="0"/>
          <a:ext cx="0" cy="0"/>
          <a:chOff x="0" y="0"/>
          <a:chExt cx="0" cy="0"/>
        </a:xfrm>
      </p:grpSpPr>
      <p:sp>
        <p:nvSpPr>
          <p:cNvPr id="34" name="Content Placeholder 3"/>
          <p:cNvSpPr>
            <a:spLocks noGrp="1"/>
          </p:cNvSpPr>
          <p:nvPr>
            <p:ph sz="quarter" idx="20"/>
          </p:nvPr>
        </p:nvSpPr>
        <p:spPr>
          <a:xfrm>
            <a:off x="6164335" y="1947269"/>
            <a:ext cx="2716209" cy="3820514"/>
          </a:xfrm>
          <a:prstGeom prst="rect">
            <a:avLst/>
          </a:prstGeom>
        </p:spPr>
        <p:txBody>
          <a:bodyPr lIns="91440" rIns="91440"/>
          <a:lstStyle>
            <a:lvl1pPr marL="285750" indent="-285750">
              <a:buClrTx/>
              <a:buFont typeface="Arial" panose="020B0604020202020204" pitchFamily="34" charset="0"/>
              <a:buChar char="•"/>
              <a:defRPr sz="1600">
                <a:solidFill>
                  <a:schemeClr val="tx1"/>
                </a:solidFill>
                <a:latin typeface="+mj-lt"/>
              </a:defRPr>
            </a:lvl1pPr>
            <a:lvl2pPr marL="577850" indent="-285750">
              <a:buClrTx/>
              <a:buSzPct val="100000"/>
              <a:buFont typeface="Arial" panose="020B0604020202020204" pitchFamily="34" charset="0"/>
              <a:buChar char="•"/>
              <a:defRPr sz="1600">
                <a:solidFill>
                  <a:schemeClr val="tx1"/>
                </a:solidFill>
                <a:latin typeface="+mj-lt"/>
              </a:defRPr>
            </a:lvl2pPr>
            <a:lvl3pPr marL="860425" indent="-285750">
              <a:buClrTx/>
              <a:buSzPct val="100000"/>
              <a:buFont typeface="Arial" panose="020B0604020202020204" pitchFamily="34" charset="0"/>
              <a:buChar char="•"/>
              <a:defRPr sz="1600">
                <a:solidFill>
                  <a:schemeClr val="tx1"/>
                </a:solidFill>
                <a:latin typeface="+mj-lt"/>
              </a:defRPr>
            </a:lvl3pPr>
            <a:lvl4pPr marL="744538" indent="-285750">
              <a:buClrTx/>
              <a:buSzPct val="100000"/>
              <a:buFont typeface="Arial" panose="020B0604020202020204" pitchFamily="34" charset="0"/>
              <a:buChar char="•"/>
              <a:defRPr sz="1600">
                <a:solidFill>
                  <a:schemeClr val="tx1"/>
                </a:solidFill>
                <a:latin typeface="+mj-lt"/>
              </a:defRPr>
            </a:lvl4pPr>
          </a:lstStyle>
          <a:p>
            <a:pPr lvl="0"/>
            <a:r>
              <a:rPr lang="en-US"/>
              <a:t>Click to edit Master text styles</a:t>
            </a:r>
          </a:p>
          <a:p>
            <a:pPr lvl="1"/>
            <a:r>
              <a:rPr lang="en-US"/>
              <a:t>Second level</a:t>
            </a:r>
          </a:p>
          <a:p>
            <a:pPr lvl="2"/>
            <a:r>
              <a:rPr lang="en-US"/>
              <a:t>Third level</a:t>
            </a:r>
          </a:p>
        </p:txBody>
      </p:sp>
      <p:sp>
        <p:nvSpPr>
          <p:cNvPr id="33" name="Content Placeholder 3"/>
          <p:cNvSpPr>
            <a:spLocks noGrp="1"/>
          </p:cNvSpPr>
          <p:nvPr>
            <p:ph sz="quarter" idx="19" hasCustomPrompt="1"/>
          </p:nvPr>
        </p:nvSpPr>
        <p:spPr>
          <a:xfrm>
            <a:off x="217487" y="1947671"/>
            <a:ext cx="2606040" cy="1645920"/>
          </a:xfrm>
          <a:prstGeom prst="rect">
            <a:avLst/>
          </a:prstGeom>
        </p:spPr>
        <p:txBody>
          <a:bodyPr lIns="91440" rIns="91440"/>
          <a:lstStyle>
            <a:lvl1pPr>
              <a:defRPr sz="1600">
                <a:latin typeface="+mj-lt"/>
              </a:defRPr>
            </a:lvl1pPr>
          </a:lstStyle>
          <a:p>
            <a:pPr lvl="0"/>
            <a:r>
              <a:rPr lang="en-US" dirty="0"/>
              <a:t>Insert chart here</a:t>
            </a:r>
          </a:p>
        </p:txBody>
      </p:sp>
      <p:cxnSp>
        <p:nvCxnSpPr>
          <p:cNvPr id="24" name="Straight Connector 23"/>
          <p:cNvCxnSpPr/>
          <p:nvPr userDrawn="1"/>
        </p:nvCxnSpPr>
        <p:spPr>
          <a:xfrm>
            <a:off x="6171727" y="1838170"/>
            <a:ext cx="27432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31" name="Title Placeholder 1"/>
          <p:cNvSpPr>
            <a:spLocks noGrp="1"/>
          </p:cNvSpPr>
          <p:nvPr>
            <p:ph type="ctrTitle" hasCustomPrompt="1"/>
          </p:nvPr>
        </p:nvSpPr>
        <p:spPr bwMode="auto">
          <a:xfrm>
            <a:off x="228600" y="146053"/>
            <a:ext cx="8686800" cy="954107"/>
          </a:xfrm>
          <a:prstGeom prst="rect">
            <a:avLst/>
          </a:prstGeom>
        </p:spPr>
        <p:txBody>
          <a:bodyPr lIns="91440" rIns="91440" anchor="t">
            <a:spAutoFit/>
          </a:bodyPr>
          <a:lstStyle>
            <a:lvl1pPr>
              <a:defRPr sz="2800" b="1" smtClean="0">
                <a:solidFill>
                  <a:schemeClr val="bg1"/>
                </a:solidFill>
                <a:latin typeface="+mj-lt"/>
              </a:defRPr>
            </a:lvl1pPr>
          </a:lstStyle>
          <a:p>
            <a:r>
              <a:rPr lang="en-US" dirty="0"/>
              <a:t>Layout 2b</a:t>
            </a:r>
            <a:br>
              <a:rPr lang="en-US" dirty="0"/>
            </a:br>
            <a:endParaRPr lang="en-US" dirty="0"/>
          </a:p>
        </p:txBody>
      </p:sp>
      <p:sp>
        <p:nvSpPr>
          <p:cNvPr id="3" name="Text Placeholder 2"/>
          <p:cNvSpPr>
            <a:spLocks noGrp="1"/>
          </p:cNvSpPr>
          <p:nvPr>
            <p:ph type="body" sz="quarter" idx="22" hasCustomPrompt="1"/>
          </p:nvPr>
        </p:nvSpPr>
        <p:spPr>
          <a:xfrm>
            <a:off x="217487" y="1499616"/>
            <a:ext cx="2606040" cy="338554"/>
          </a:xfrm>
          <a:prstGeom prst="rect">
            <a:avLst/>
          </a:prstGeom>
        </p:spPr>
        <p:txBody>
          <a:bodyPr wrap="square">
            <a:spAutoFit/>
          </a:bodyPr>
          <a:lstStyle>
            <a:lvl1pPr marL="0" marR="0" indent="0" algn="l" defTabSz="895350" rtl="0" eaLnBrk="1" fontAlgn="base" latinLnBrk="0" hangingPunct="1">
              <a:lnSpc>
                <a:spcPct val="100000"/>
              </a:lnSpc>
              <a:spcBef>
                <a:spcPct val="0"/>
              </a:spcBef>
              <a:spcAft>
                <a:spcPct val="0"/>
              </a:spcAft>
              <a:buClr>
                <a:srgbClr val="CBCBCB"/>
              </a:buClr>
              <a:buSzTx/>
              <a:buFontTx/>
              <a:buNone/>
              <a:tabLst/>
              <a:defRPr lang="en-US" sz="1600" b="1" dirty="0">
                <a:solidFill>
                  <a:schemeClr val="accent1"/>
                </a:solidFill>
              </a:defRPr>
            </a:lvl1pPr>
          </a:lstStyle>
          <a:p>
            <a:pPr lvl="0"/>
            <a:r>
              <a:rPr lang="en-US" dirty="0"/>
              <a:t>Chart Title Description</a:t>
            </a:r>
          </a:p>
        </p:txBody>
      </p:sp>
      <p:sp>
        <p:nvSpPr>
          <p:cNvPr id="5" name="Text Placeholder 4"/>
          <p:cNvSpPr>
            <a:spLocks noGrp="1"/>
          </p:cNvSpPr>
          <p:nvPr>
            <p:ph type="body" sz="quarter" idx="23" hasCustomPrompt="1"/>
          </p:nvPr>
        </p:nvSpPr>
        <p:spPr>
          <a:xfrm>
            <a:off x="217488" y="6126480"/>
            <a:ext cx="8696325" cy="261610"/>
          </a:xfrm>
          <a:prstGeom prst="rect">
            <a:avLst/>
          </a:prstGeom>
        </p:spPr>
        <p:txBody>
          <a:bodyPr anchor="b" anchorCtr="0">
            <a:spAutoFit/>
          </a:bodyPr>
          <a:lstStyle>
            <a:lvl1pPr>
              <a:defRPr sz="1100" baseline="0">
                <a:solidFill>
                  <a:schemeClr val="bg1">
                    <a:lumMod val="75000"/>
                    <a:lumOff val="25000"/>
                  </a:schemeClr>
                </a:solidFill>
              </a:defRPr>
            </a:lvl1pPr>
            <a:lvl2pPr>
              <a:defRPr sz="1100">
                <a:solidFill>
                  <a:schemeClr val="bg1">
                    <a:lumMod val="65000"/>
                    <a:lumOff val="35000"/>
                  </a:schemeClr>
                </a:solidFill>
              </a:defRPr>
            </a:lvl2pPr>
            <a:lvl3pPr>
              <a:defRPr sz="1100">
                <a:solidFill>
                  <a:schemeClr val="bg1">
                    <a:lumMod val="65000"/>
                    <a:lumOff val="35000"/>
                  </a:schemeClr>
                </a:solidFill>
              </a:defRPr>
            </a:lvl3pPr>
            <a:lvl4pPr>
              <a:defRPr sz="1100">
                <a:solidFill>
                  <a:schemeClr val="bg1">
                    <a:lumMod val="65000"/>
                    <a:lumOff val="35000"/>
                  </a:schemeClr>
                </a:solidFill>
              </a:defRPr>
            </a:lvl4pPr>
            <a:lvl5pPr>
              <a:defRPr sz="1100">
                <a:solidFill>
                  <a:schemeClr val="bg1">
                    <a:lumMod val="65000"/>
                    <a:lumOff val="35000"/>
                  </a:schemeClr>
                </a:solidFill>
              </a:defRPr>
            </a:lvl5pPr>
          </a:lstStyle>
          <a:p>
            <a:pPr lvl="0"/>
            <a:r>
              <a:rPr lang="en-US" dirty="0"/>
              <a:t>Insert analysis &amp; data source notes</a:t>
            </a:r>
          </a:p>
        </p:txBody>
      </p:sp>
      <p:sp>
        <p:nvSpPr>
          <p:cNvPr id="4" name="Text Placeholder 3"/>
          <p:cNvSpPr>
            <a:spLocks noGrp="1"/>
          </p:cNvSpPr>
          <p:nvPr>
            <p:ph type="body" sz="quarter" idx="24" hasCustomPrompt="1"/>
          </p:nvPr>
        </p:nvSpPr>
        <p:spPr>
          <a:xfrm>
            <a:off x="217487" y="3674208"/>
            <a:ext cx="2606040" cy="338554"/>
          </a:xfrm>
          <a:prstGeom prst="rect">
            <a:avLst/>
          </a:prstGeom>
        </p:spPr>
        <p:txBody>
          <a:bodyPr wrap="square">
            <a:spAutoFit/>
          </a:bodyPr>
          <a:lstStyle>
            <a:lvl1pPr>
              <a:defRPr b="1">
                <a:solidFill>
                  <a:schemeClr val="accent1"/>
                </a:solidFill>
              </a:defRPr>
            </a:lvl1pPr>
          </a:lstStyle>
          <a:p>
            <a:pPr lvl="0"/>
            <a:r>
              <a:rPr lang="en-US" dirty="0"/>
              <a:t>Chart Title Description</a:t>
            </a:r>
          </a:p>
        </p:txBody>
      </p:sp>
      <p:sp>
        <p:nvSpPr>
          <p:cNvPr id="7" name="Chart Placeholder 6"/>
          <p:cNvSpPr>
            <a:spLocks noGrp="1"/>
          </p:cNvSpPr>
          <p:nvPr>
            <p:ph type="chart" sz="quarter" idx="25"/>
          </p:nvPr>
        </p:nvSpPr>
        <p:spPr>
          <a:xfrm>
            <a:off x="217487" y="4121150"/>
            <a:ext cx="2606040" cy="1646238"/>
          </a:xfrm>
          <a:prstGeom prst="rect">
            <a:avLst/>
          </a:prstGeom>
        </p:spPr>
        <p:txBody>
          <a:bodyPr/>
          <a:lstStyle/>
          <a:p>
            <a:r>
              <a:rPr lang="en-US"/>
              <a:t>Click icon to add chart</a:t>
            </a:r>
          </a:p>
        </p:txBody>
      </p:sp>
      <p:sp>
        <p:nvSpPr>
          <p:cNvPr id="14" name="Content Placeholder 3"/>
          <p:cNvSpPr>
            <a:spLocks noGrp="1"/>
          </p:cNvSpPr>
          <p:nvPr>
            <p:ph sz="quarter" idx="26" hasCustomPrompt="1"/>
          </p:nvPr>
        </p:nvSpPr>
        <p:spPr>
          <a:xfrm>
            <a:off x="3097848" y="1947671"/>
            <a:ext cx="2606040" cy="1645920"/>
          </a:xfrm>
          <a:prstGeom prst="rect">
            <a:avLst/>
          </a:prstGeom>
        </p:spPr>
        <p:txBody>
          <a:bodyPr lIns="91440" rIns="91440"/>
          <a:lstStyle>
            <a:lvl1pPr>
              <a:defRPr sz="1600">
                <a:latin typeface="+mj-lt"/>
              </a:defRPr>
            </a:lvl1pPr>
          </a:lstStyle>
          <a:p>
            <a:pPr lvl="0"/>
            <a:r>
              <a:rPr lang="en-US" dirty="0"/>
              <a:t>Insert chart here</a:t>
            </a:r>
          </a:p>
        </p:txBody>
      </p:sp>
      <p:sp>
        <p:nvSpPr>
          <p:cNvPr id="15" name="Text Placeholder 2"/>
          <p:cNvSpPr>
            <a:spLocks noGrp="1"/>
          </p:cNvSpPr>
          <p:nvPr>
            <p:ph type="body" sz="quarter" idx="27" hasCustomPrompt="1"/>
          </p:nvPr>
        </p:nvSpPr>
        <p:spPr>
          <a:xfrm>
            <a:off x="3097848" y="1499616"/>
            <a:ext cx="2606040" cy="338554"/>
          </a:xfrm>
          <a:prstGeom prst="rect">
            <a:avLst/>
          </a:prstGeom>
        </p:spPr>
        <p:txBody>
          <a:bodyPr wrap="square">
            <a:spAutoFit/>
          </a:bodyPr>
          <a:lstStyle>
            <a:lvl1pPr marL="0" marR="0" indent="0" algn="l" defTabSz="895350" rtl="0" eaLnBrk="1" fontAlgn="base" latinLnBrk="0" hangingPunct="1">
              <a:lnSpc>
                <a:spcPct val="100000"/>
              </a:lnSpc>
              <a:spcBef>
                <a:spcPct val="0"/>
              </a:spcBef>
              <a:spcAft>
                <a:spcPct val="0"/>
              </a:spcAft>
              <a:buClr>
                <a:srgbClr val="CBCBCB"/>
              </a:buClr>
              <a:buSzTx/>
              <a:buFontTx/>
              <a:buNone/>
              <a:tabLst/>
              <a:defRPr lang="en-US" sz="1600" b="1" dirty="0">
                <a:solidFill>
                  <a:schemeClr val="accent1"/>
                </a:solidFill>
              </a:defRPr>
            </a:lvl1pPr>
          </a:lstStyle>
          <a:p>
            <a:pPr lvl="0"/>
            <a:r>
              <a:rPr lang="en-US" dirty="0"/>
              <a:t>Chart Title Description</a:t>
            </a:r>
          </a:p>
        </p:txBody>
      </p:sp>
      <p:sp>
        <p:nvSpPr>
          <p:cNvPr id="16" name="Text Placeholder 3"/>
          <p:cNvSpPr>
            <a:spLocks noGrp="1"/>
          </p:cNvSpPr>
          <p:nvPr>
            <p:ph type="body" sz="quarter" idx="28" hasCustomPrompt="1"/>
          </p:nvPr>
        </p:nvSpPr>
        <p:spPr>
          <a:xfrm>
            <a:off x="3097848" y="3674208"/>
            <a:ext cx="2606040" cy="338554"/>
          </a:xfrm>
          <a:prstGeom prst="rect">
            <a:avLst/>
          </a:prstGeom>
        </p:spPr>
        <p:txBody>
          <a:bodyPr wrap="square">
            <a:spAutoFit/>
          </a:bodyPr>
          <a:lstStyle>
            <a:lvl1pPr>
              <a:defRPr b="1">
                <a:solidFill>
                  <a:schemeClr val="accent1"/>
                </a:solidFill>
              </a:defRPr>
            </a:lvl1pPr>
          </a:lstStyle>
          <a:p>
            <a:pPr lvl="0"/>
            <a:r>
              <a:rPr lang="en-US" dirty="0"/>
              <a:t>Chart Title Description</a:t>
            </a:r>
          </a:p>
        </p:txBody>
      </p:sp>
      <p:sp>
        <p:nvSpPr>
          <p:cNvPr id="20" name="Chart Placeholder 6"/>
          <p:cNvSpPr>
            <a:spLocks noGrp="1"/>
          </p:cNvSpPr>
          <p:nvPr>
            <p:ph type="chart" sz="quarter" idx="29"/>
          </p:nvPr>
        </p:nvSpPr>
        <p:spPr>
          <a:xfrm>
            <a:off x="3097848" y="4121150"/>
            <a:ext cx="2606040" cy="1646238"/>
          </a:xfrm>
          <a:prstGeom prst="rect">
            <a:avLst/>
          </a:prstGeom>
        </p:spPr>
        <p:txBody>
          <a:bodyPr/>
          <a:lstStyle/>
          <a:p>
            <a:r>
              <a:rPr lang="en-US"/>
              <a:t>Click icon to add chart</a:t>
            </a:r>
          </a:p>
        </p:txBody>
      </p:sp>
      <p:sp>
        <p:nvSpPr>
          <p:cNvPr id="2" name="Date Placeholder 1"/>
          <p:cNvSpPr>
            <a:spLocks noGrp="1"/>
          </p:cNvSpPr>
          <p:nvPr>
            <p:ph type="dt" sz="half" idx="30"/>
          </p:nvPr>
        </p:nvSpPr>
        <p:spPr/>
        <p:txBody>
          <a:bodyPr/>
          <a:lstStyle/>
          <a:p>
            <a:fld id="{A158C884-0517-4820-86D9-E12EF974B104}" type="datetime1">
              <a:rPr lang="en-US" smtClean="0"/>
              <a:t>9/14/2020</a:t>
            </a:fld>
            <a:endParaRPr lang="en-US" dirty="0"/>
          </a:p>
        </p:txBody>
      </p:sp>
      <p:sp>
        <p:nvSpPr>
          <p:cNvPr id="6" name="Footer Placeholder 5"/>
          <p:cNvSpPr>
            <a:spLocks noGrp="1"/>
          </p:cNvSpPr>
          <p:nvPr>
            <p:ph type="ftr" sz="quarter" idx="31"/>
          </p:nvPr>
        </p:nvSpPr>
        <p:spPr/>
        <p:txBody>
          <a:bodyPr/>
          <a:lstStyle/>
          <a:p>
            <a:r>
              <a:rPr lang="en-US"/>
              <a:t>DRAFT - For discussion purposes only </a:t>
            </a:r>
            <a:endParaRPr lang="en-US" dirty="0"/>
          </a:p>
        </p:txBody>
      </p:sp>
      <p:sp>
        <p:nvSpPr>
          <p:cNvPr id="8" name="Slide Number Placeholder 7"/>
          <p:cNvSpPr>
            <a:spLocks noGrp="1"/>
          </p:cNvSpPr>
          <p:nvPr>
            <p:ph type="sldNum" sz="quarter" idx="32"/>
          </p:nvPr>
        </p:nvSpPr>
        <p:spPr/>
        <p:txBody>
          <a:bodyPr/>
          <a:lstStyle/>
          <a:p>
            <a:fld id="{6A21C74D-32CA-4538-90C8-4115AA589383}" type="slidenum">
              <a:rPr lang="en-US" smtClean="0"/>
              <a:pPr/>
              <a:t>‹#›</a:t>
            </a:fld>
            <a:endParaRPr lang="en-US" dirty="0"/>
          </a:p>
        </p:txBody>
      </p:sp>
      <p:sp>
        <p:nvSpPr>
          <p:cNvPr id="18" name="Text Placeholder 2"/>
          <p:cNvSpPr>
            <a:spLocks noGrp="1"/>
          </p:cNvSpPr>
          <p:nvPr>
            <p:ph type="body" sz="quarter" idx="33" hasCustomPrompt="1"/>
          </p:nvPr>
        </p:nvSpPr>
        <p:spPr>
          <a:xfrm>
            <a:off x="6171726" y="1499616"/>
            <a:ext cx="2715768" cy="338554"/>
          </a:xfrm>
          <a:prstGeom prst="rect">
            <a:avLst/>
          </a:prstGeom>
        </p:spPr>
        <p:txBody>
          <a:bodyPr>
            <a:spAutoFit/>
          </a:bodyPr>
          <a:lstStyle>
            <a:lvl1pPr marL="0" marR="0" indent="0" algn="l" defTabSz="895350" rtl="0" eaLnBrk="1" fontAlgn="base" latinLnBrk="0" hangingPunct="1">
              <a:lnSpc>
                <a:spcPct val="100000"/>
              </a:lnSpc>
              <a:spcBef>
                <a:spcPct val="0"/>
              </a:spcBef>
              <a:spcAft>
                <a:spcPct val="0"/>
              </a:spcAft>
              <a:buClr>
                <a:srgbClr val="CBCBCB"/>
              </a:buClr>
              <a:buSzTx/>
              <a:buFontTx/>
              <a:buNone/>
              <a:tabLst/>
              <a:defRPr lang="en-US" sz="1600" b="1" dirty="0">
                <a:solidFill>
                  <a:schemeClr val="accent1"/>
                </a:solidFill>
              </a:defRPr>
            </a:lvl1pPr>
          </a:lstStyle>
          <a:p>
            <a:pPr lvl="0"/>
            <a:r>
              <a:rPr lang="en-US" dirty="0"/>
              <a:t>Add Title (Insight/Rec.)</a:t>
            </a:r>
          </a:p>
        </p:txBody>
      </p:sp>
    </p:spTree>
    <p:extLst>
      <p:ext uri="{BB962C8B-B14F-4D97-AF65-F5344CB8AC3E}">
        <p14:creationId xmlns:p14="http://schemas.microsoft.com/office/powerpoint/2010/main" val="28208818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Layout 3">
    <p:spTree>
      <p:nvGrpSpPr>
        <p:cNvPr id="1" name=""/>
        <p:cNvGrpSpPr/>
        <p:nvPr/>
      </p:nvGrpSpPr>
      <p:grpSpPr>
        <a:xfrm>
          <a:off x="0" y="0"/>
          <a:ext cx="0" cy="0"/>
          <a:chOff x="0" y="0"/>
          <a:chExt cx="0" cy="0"/>
        </a:xfrm>
      </p:grpSpPr>
      <p:sp>
        <p:nvSpPr>
          <p:cNvPr id="4" name="Content Placeholder 3"/>
          <p:cNvSpPr>
            <a:spLocks noGrp="1"/>
          </p:cNvSpPr>
          <p:nvPr>
            <p:ph sz="quarter" idx="19" hasCustomPrompt="1"/>
          </p:nvPr>
        </p:nvSpPr>
        <p:spPr>
          <a:xfrm>
            <a:off x="3402013" y="1947672"/>
            <a:ext cx="5486400" cy="3822192"/>
          </a:xfrm>
          <a:prstGeom prst="rect">
            <a:avLst/>
          </a:prstGeom>
        </p:spPr>
        <p:txBody>
          <a:bodyPr lIns="91440" rIns="91440"/>
          <a:lstStyle>
            <a:lvl1pPr>
              <a:defRPr sz="1600">
                <a:latin typeface="+mj-lt"/>
              </a:defRPr>
            </a:lvl1pPr>
          </a:lstStyle>
          <a:p>
            <a:pPr lvl="0"/>
            <a:r>
              <a:rPr lang="en-US" dirty="0"/>
              <a:t>Insert chart here</a:t>
            </a:r>
          </a:p>
        </p:txBody>
      </p:sp>
      <p:sp>
        <p:nvSpPr>
          <p:cNvPr id="26" name="Title Placeholder 1"/>
          <p:cNvSpPr>
            <a:spLocks noGrp="1"/>
          </p:cNvSpPr>
          <p:nvPr>
            <p:ph type="ctrTitle" hasCustomPrompt="1"/>
          </p:nvPr>
        </p:nvSpPr>
        <p:spPr bwMode="auto">
          <a:xfrm>
            <a:off x="228600" y="146053"/>
            <a:ext cx="8686800" cy="954107"/>
          </a:xfrm>
          <a:prstGeom prst="rect">
            <a:avLst/>
          </a:prstGeom>
        </p:spPr>
        <p:txBody>
          <a:bodyPr lIns="91440" rIns="91440" anchor="t">
            <a:spAutoFit/>
          </a:bodyPr>
          <a:lstStyle>
            <a:lvl1pPr>
              <a:defRPr sz="2800" b="1" smtClean="0">
                <a:solidFill>
                  <a:schemeClr val="bg1"/>
                </a:solidFill>
                <a:latin typeface="+mj-lt"/>
              </a:defRPr>
            </a:lvl1pPr>
          </a:lstStyle>
          <a:p>
            <a:r>
              <a:rPr lang="en-US" dirty="0"/>
              <a:t>Layout 3</a:t>
            </a:r>
            <a:br>
              <a:rPr lang="en-US" dirty="0"/>
            </a:br>
            <a:endParaRPr lang="en-US" dirty="0"/>
          </a:p>
        </p:txBody>
      </p:sp>
      <p:sp>
        <p:nvSpPr>
          <p:cNvPr id="8" name="Text Placeholder 7"/>
          <p:cNvSpPr>
            <a:spLocks noGrp="1"/>
          </p:cNvSpPr>
          <p:nvPr>
            <p:ph type="body" sz="quarter" idx="23" hasCustomPrompt="1"/>
          </p:nvPr>
        </p:nvSpPr>
        <p:spPr>
          <a:xfrm>
            <a:off x="219456" y="6126480"/>
            <a:ext cx="8695944" cy="261610"/>
          </a:xfrm>
          <a:prstGeom prst="rect">
            <a:avLst/>
          </a:prstGeom>
        </p:spPr>
        <p:txBody>
          <a:bodyPr anchor="b" anchorCtr="0">
            <a:spAutoFit/>
          </a:bodyPr>
          <a:lstStyle>
            <a:lvl1pPr>
              <a:defRPr sz="1100" baseline="0">
                <a:solidFill>
                  <a:schemeClr val="bg1">
                    <a:lumMod val="75000"/>
                    <a:lumOff val="25000"/>
                  </a:schemeClr>
                </a:solidFill>
              </a:defRPr>
            </a:lvl1pPr>
            <a:lvl2pPr>
              <a:defRPr sz="1100">
                <a:solidFill>
                  <a:schemeClr val="bg1">
                    <a:lumMod val="75000"/>
                    <a:lumOff val="25000"/>
                  </a:schemeClr>
                </a:solidFill>
              </a:defRPr>
            </a:lvl2pPr>
            <a:lvl3pPr>
              <a:defRPr sz="1100">
                <a:solidFill>
                  <a:schemeClr val="bg1">
                    <a:lumMod val="75000"/>
                    <a:lumOff val="25000"/>
                  </a:schemeClr>
                </a:solidFill>
              </a:defRPr>
            </a:lvl3pPr>
            <a:lvl4pPr>
              <a:defRPr sz="1100">
                <a:solidFill>
                  <a:schemeClr val="bg1">
                    <a:lumMod val="75000"/>
                    <a:lumOff val="25000"/>
                  </a:schemeClr>
                </a:solidFill>
              </a:defRPr>
            </a:lvl4pPr>
            <a:lvl5pPr>
              <a:defRPr sz="1100">
                <a:solidFill>
                  <a:schemeClr val="bg1">
                    <a:lumMod val="75000"/>
                    <a:lumOff val="25000"/>
                  </a:schemeClr>
                </a:solidFill>
              </a:defRPr>
            </a:lvl5pPr>
          </a:lstStyle>
          <a:p>
            <a:pPr lvl="0"/>
            <a:r>
              <a:rPr lang="en-US" dirty="0"/>
              <a:t>Insert analysis &amp; data source notes</a:t>
            </a:r>
          </a:p>
        </p:txBody>
      </p:sp>
      <p:sp>
        <p:nvSpPr>
          <p:cNvPr id="2" name="Date Placeholder 1"/>
          <p:cNvSpPr>
            <a:spLocks noGrp="1"/>
          </p:cNvSpPr>
          <p:nvPr>
            <p:ph type="dt" sz="half" idx="24"/>
          </p:nvPr>
        </p:nvSpPr>
        <p:spPr/>
        <p:txBody>
          <a:bodyPr/>
          <a:lstStyle/>
          <a:p>
            <a:fld id="{36D1F559-7B75-4F7D-97F1-9B0C6A71DD02}" type="datetime1">
              <a:rPr lang="en-US" smtClean="0"/>
              <a:t>9/14/2020</a:t>
            </a:fld>
            <a:endParaRPr lang="en-US" dirty="0"/>
          </a:p>
        </p:txBody>
      </p:sp>
      <p:sp>
        <p:nvSpPr>
          <p:cNvPr id="5" name="Footer Placeholder 4"/>
          <p:cNvSpPr>
            <a:spLocks noGrp="1"/>
          </p:cNvSpPr>
          <p:nvPr>
            <p:ph type="ftr" sz="quarter" idx="25"/>
          </p:nvPr>
        </p:nvSpPr>
        <p:spPr/>
        <p:txBody>
          <a:bodyPr/>
          <a:lstStyle/>
          <a:p>
            <a:r>
              <a:rPr lang="en-US"/>
              <a:t>DRAFT - For discussion purposes only </a:t>
            </a:r>
            <a:endParaRPr lang="en-US" dirty="0"/>
          </a:p>
        </p:txBody>
      </p:sp>
      <p:sp>
        <p:nvSpPr>
          <p:cNvPr id="6" name="Slide Number Placeholder 5"/>
          <p:cNvSpPr>
            <a:spLocks noGrp="1"/>
          </p:cNvSpPr>
          <p:nvPr>
            <p:ph type="sldNum" sz="quarter" idx="26"/>
          </p:nvPr>
        </p:nvSpPr>
        <p:spPr/>
        <p:txBody>
          <a:bodyPr/>
          <a:lstStyle/>
          <a:p>
            <a:fld id="{6A21C74D-32CA-4538-90C8-4115AA589383}" type="slidenum">
              <a:rPr lang="en-US" smtClean="0"/>
              <a:pPr/>
              <a:t>‹#›</a:t>
            </a:fld>
            <a:endParaRPr lang="en-US" dirty="0"/>
          </a:p>
        </p:txBody>
      </p:sp>
      <p:sp>
        <p:nvSpPr>
          <p:cNvPr id="15" name="Text Placeholder 2"/>
          <p:cNvSpPr>
            <a:spLocks noGrp="1"/>
          </p:cNvSpPr>
          <p:nvPr>
            <p:ph type="body" sz="quarter" idx="27" hasCustomPrompt="1"/>
          </p:nvPr>
        </p:nvSpPr>
        <p:spPr>
          <a:xfrm>
            <a:off x="3401568" y="1504912"/>
            <a:ext cx="5486400" cy="338554"/>
          </a:xfrm>
          <a:prstGeom prst="rect">
            <a:avLst/>
          </a:prstGeom>
        </p:spPr>
        <p:txBody>
          <a:bodyPr>
            <a:spAutoFit/>
          </a:bodyPr>
          <a:lstStyle>
            <a:lvl1pPr marL="0" marR="0" indent="0" algn="l" defTabSz="895350" rtl="0" eaLnBrk="1" fontAlgn="base" latinLnBrk="0" hangingPunct="1">
              <a:lnSpc>
                <a:spcPct val="100000"/>
              </a:lnSpc>
              <a:spcBef>
                <a:spcPct val="0"/>
              </a:spcBef>
              <a:spcAft>
                <a:spcPct val="0"/>
              </a:spcAft>
              <a:buClr>
                <a:srgbClr val="CBCBCB"/>
              </a:buClr>
              <a:buSzTx/>
              <a:buFontTx/>
              <a:buNone/>
              <a:tabLst/>
              <a:defRPr lang="en-US" sz="1600" b="1" dirty="0">
                <a:solidFill>
                  <a:schemeClr val="accent1"/>
                </a:solidFill>
              </a:defRPr>
            </a:lvl1pPr>
          </a:lstStyle>
          <a:p>
            <a:pPr lvl="0"/>
            <a:r>
              <a:rPr lang="en-US" dirty="0"/>
              <a:t>Chart Title Description (1-line)</a:t>
            </a:r>
          </a:p>
        </p:txBody>
      </p:sp>
      <p:sp>
        <p:nvSpPr>
          <p:cNvPr id="23" name="Content Placeholder 3"/>
          <p:cNvSpPr>
            <a:spLocks noGrp="1"/>
          </p:cNvSpPr>
          <p:nvPr>
            <p:ph sz="quarter" idx="30"/>
          </p:nvPr>
        </p:nvSpPr>
        <p:spPr>
          <a:xfrm>
            <a:off x="219044" y="1947269"/>
            <a:ext cx="2716209" cy="3820514"/>
          </a:xfrm>
          <a:prstGeom prst="rect">
            <a:avLst/>
          </a:prstGeom>
        </p:spPr>
        <p:txBody>
          <a:bodyPr lIns="91440" rIns="91440"/>
          <a:lstStyle>
            <a:lvl1pPr marL="285750" indent="-285750">
              <a:buClrTx/>
              <a:buFont typeface="Arial" panose="020B0604020202020204" pitchFamily="34" charset="0"/>
              <a:buChar char="•"/>
              <a:defRPr sz="1600">
                <a:solidFill>
                  <a:schemeClr val="tx1"/>
                </a:solidFill>
                <a:latin typeface="+mj-lt"/>
              </a:defRPr>
            </a:lvl1pPr>
            <a:lvl2pPr marL="577850" indent="-285750">
              <a:buClrTx/>
              <a:buSzPct val="100000"/>
              <a:buFont typeface="Arial" panose="020B0604020202020204" pitchFamily="34" charset="0"/>
              <a:buChar char="•"/>
              <a:defRPr sz="1600">
                <a:solidFill>
                  <a:schemeClr val="tx1"/>
                </a:solidFill>
                <a:latin typeface="+mj-lt"/>
              </a:defRPr>
            </a:lvl2pPr>
            <a:lvl3pPr marL="860425" indent="-285750">
              <a:buClrTx/>
              <a:buSzPct val="100000"/>
              <a:buFont typeface="Arial" panose="020B0604020202020204" pitchFamily="34" charset="0"/>
              <a:buChar char="•"/>
              <a:defRPr sz="1600">
                <a:solidFill>
                  <a:schemeClr val="tx1"/>
                </a:solidFill>
                <a:latin typeface="+mj-lt"/>
              </a:defRPr>
            </a:lvl3pPr>
            <a:lvl4pPr marL="744538" indent="-285750">
              <a:buClrTx/>
              <a:buSzPct val="100000"/>
              <a:buFont typeface="Arial" panose="020B0604020202020204" pitchFamily="34" charset="0"/>
              <a:buChar char="•"/>
              <a:defRPr sz="1600">
                <a:solidFill>
                  <a:schemeClr val="tx1"/>
                </a:solidFill>
                <a:latin typeface="+mj-lt"/>
              </a:defRPr>
            </a:lvl4pPr>
          </a:lstStyle>
          <a:p>
            <a:pPr lvl="0"/>
            <a:r>
              <a:rPr lang="en-US"/>
              <a:t>Click to edit Master text styles</a:t>
            </a:r>
          </a:p>
          <a:p>
            <a:pPr lvl="1"/>
            <a:r>
              <a:rPr lang="en-US"/>
              <a:t>Second level</a:t>
            </a:r>
          </a:p>
          <a:p>
            <a:pPr lvl="2"/>
            <a:r>
              <a:rPr lang="en-US"/>
              <a:t>Third level</a:t>
            </a:r>
          </a:p>
        </p:txBody>
      </p:sp>
      <p:cxnSp>
        <p:nvCxnSpPr>
          <p:cNvPr id="24" name="Straight Connector 23"/>
          <p:cNvCxnSpPr/>
          <p:nvPr userDrawn="1"/>
        </p:nvCxnSpPr>
        <p:spPr>
          <a:xfrm>
            <a:off x="226436" y="1838170"/>
            <a:ext cx="27432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5" name="Text Placeholder 2"/>
          <p:cNvSpPr>
            <a:spLocks noGrp="1"/>
          </p:cNvSpPr>
          <p:nvPr>
            <p:ph type="body" sz="quarter" idx="33" hasCustomPrompt="1"/>
          </p:nvPr>
        </p:nvSpPr>
        <p:spPr>
          <a:xfrm>
            <a:off x="226435" y="1499616"/>
            <a:ext cx="2715768" cy="338554"/>
          </a:xfrm>
          <a:prstGeom prst="rect">
            <a:avLst/>
          </a:prstGeom>
        </p:spPr>
        <p:txBody>
          <a:bodyPr>
            <a:spAutoFit/>
          </a:bodyPr>
          <a:lstStyle>
            <a:lvl1pPr marL="0" marR="0" indent="0" algn="l" defTabSz="895350" rtl="0" eaLnBrk="1" fontAlgn="base" latinLnBrk="0" hangingPunct="1">
              <a:lnSpc>
                <a:spcPct val="100000"/>
              </a:lnSpc>
              <a:spcBef>
                <a:spcPct val="0"/>
              </a:spcBef>
              <a:spcAft>
                <a:spcPct val="0"/>
              </a:spcAft>
              <a:buClr>
                <a:srgbClr val="CBCBCB"/>
              </a:buClr>
              <a:buSzTx/>
              <a:buFontTx/>
              <a:buNone/>
              <a:tabLst/>
              <a:defRPr lang="en-US" sz="1600" b="1" dirty="0">
                <a:solidFill>
                  <a:schemeClr val="accent1"/>
                </a:solidFill>
              </a:defRPr>
            </a:lvl1pPr>
          </a:lstStyle>
          <a:p>
            <a:pPr lvl="0"/>
            <a:r>
              <a:rPr lang="en-US" dirty="0"/>
              <a:t>Add Title (Insight/Rec.)</a:t>
            </a:r>
          </a:p>
        </p:txBody>
      </p:sp>
    </p:spTree>
    <p:extLst>
      <p:ext uri="{BB962C8B-B14F-4D97-AF65-F5344CB8AC3E}">
        <p14:creationId xmlns:p14="http://schemas.microsoft.com/office/powerpoint/2010/main" val="26384925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Layout 3a">
    <p:spTree>
      <p:nvGrpSpPr>
        <p:cNvPr id="1" name=""/>
        <p:cNvGrpSpPr/>
        <p:nvPr/>
      </p:nvGrpSpPr>
      <p:grpSpPr>
        <a:xfrm>
          <a:off x="0" y="0"/>
          <a:ext cx="0" cy="0"/>
          <a:chOff x="0" y="0"/>
          <a:chExt cx="0" cy="0"/>
        </a:xfrm>
      </p:grpSpPr>
      <p:sp>
        <p:nvSpPr>
          <p:cNvPr id="26" name="Title Placeholder 1"/>
          <p:cNvSpPr>
            <a:spLocks noGrp="1"/>
          </p:cNvSpPr>
          <p:nvPr>
            <p:ph type="ctrTitle" hasCustomPrompt="1"/>
          </p:nvPr>
        </p:nvSpPr>
        <p:spPr bwMode="auto">
          <a:xfrm>
            <a:off x="228600" y="146053"/>
            <a:ext cx="8686800" cy="954107"/>
          </a:xfrm>
          <a:prstGeom prst="rect">
            <a:avLst/>
          </a:prstGeom>
        </p:spPr>
        <p:txBody>
          <a:bodyPr lIns="91440" rIns="91440" anchor="t">
            <a:spAutoFit/>
          </a:bodyPr>
          <a:lstStyle>
            <a:lvl1pPr>
              <a:defRPr sz="2800" b="1" smtClean="0">
                <a:solidFill>
                  <a:schemeClr val="bg1"/>
                </a:solidFill>
                <a:latin typeface="+mj-lt"/>
              </a:defRPr>
            </a:lvl1pPr>
          </a:lstStyle>
          <a:p>
            <a:r>
              <a:rPr lang="en-US" dirty="0"/>
              <a:t>Layout 3a</a:t>
            </a:r>
            <a:br>
              <a:rPr lang="en-US" dirty="0"/>
            </a:br>
            <a:endParaRPr lang="en-US" dirty="0"/>
          </a:p>
        </p:txBody>
      </p:sp>
      <p:sp>
        <p:nvSpPr>
          <p:cNvPr id="8" name="Text Placeholder 7"/>
          <p:cNvSpPr>
            <a:spLocks noGrp="1"/>
          </p:cNvSpPr>
          <p:nvPr>
            <p:ph type="body" sz="quarter" idx="23" hasCustomPrompt="1"/>
          </p:nvPr>
        </p:nvSpPr>
        <p:spPr>
          <a:xfrm>
            <a:off x="219456" y="6126480"/>
            <a:ext cx="8695944" cy="261610"/>
          </a:xfrm>
          <a:prstGeom prst="rect">
            <a:avLst/>
          </a:prstGeom>
        </p:spPr>
        <p:txBody>
          <a:bodyPr anchor="b" anchorCtr="0">
            <a:spAutoFit/>
          </a:bodyPr>
          <a:lstStyle>
            <a:lvl1pPr>
              <a:defRPr sz="1100" baseline="0">
                <a:solidFill>
                  <a:schemeClr val="bg1">
                    <a:lumMod val="75000"/>
                    <a:lumOff val="25000"/>
                  </a:schemeClr>
                </a:solidFill>
              </a:defRPr>
            </a:lvl1pPr>
            <a:lvl2pPr>
              <a:defRPr sz="1100">
                <a:solidFill>
                  <a:schemeClr val="bg1">
                    <a:lumMod val="75000"/>
                    <a:lumOff val="25000"/>
                  </a:schemeClr>
                </a:solidFill>
              </a:defRPr>
            </a:lvl2pPr>
            <a:lvl3pPr>
              <a:defRPr sz="1100">
                <a:solidFill>
                  <a:schemeClr val="bg1">
                    <a:lumMod val="75000"/>
                    <a:lumOff val="25000"/>
                  </a:schemeClr>
                </a:solidFill>
              </a:defRPr>
            </a:lvl3pPr>
            <a:lvl4pPr>
              <a:defRPr sz="1100">
                <a:solidFill>
                  <a:schemeClr val="bg1">
                    <a:lumMod val="75000"/>
                    <a:lumOff val="25000"/>
                  </a:schemeClr>
                </a:solidFill>
              </a:defRPr>
            </a:lvl4pPr>
            <a:lvl5pPr>
              <a:defRPr sz="1100">
                <a:solidFill>
                  <a:schemeClr val="bg1">
                    <a:lumMod val="75000"/>
                    <a:lumOff val="25000"/>
                  </a:schemeClr>
                </a:solidFill>
              </a:defRPr>
            </a:lvl5pPr>
          </a:lstStyle>
          <a:p>
            <a:pPr lvl="0"/>
            <a:r>
              <a:rPr lang="en-US" dirty="0"/>
              <a:t>Insert analysis &amp; data source notes</a:t>
            </a:r>
          </a:p>
        </p:txBody>
      </p:sp>
      <p:sp>
        <p:nvSpPr>
          <p:cNvPr id="22" name="Content Placeholder 3"/>
          <p:cNvSpPr>
            <a:spLocks noGrp="1"/>
          </p:cNvSpPr>
          <p:nvPr>
            <p:ph sz="quarter" idx="24" hasCustomPrompt="1"/>
          </p:nvPr>
        </p:nvSpPr>
        <p:spPr>
          <a:xfrm>
            <a:off x="3402013" y="1947671"/>
            <a:ext cx="5486400" cy="1645920"/>
          </a:xfrm>
          <a:prstGeom prst="rect">
            <a:avLst/>
          </a:prstGeom>
        </p:spPr>
        <p:txBody>
          <a:bodyPr lIns="91440" rIns="91440"/>
          <a:lstStyle>
            <a:lvl1pPr>
              <a:defRPr sz="1600">
                <a:latin typeface="+mj-lt"/>
              </a:defRPr>
            </a:lvl1pPr>
          </a:lstStyle>
          <a:p>
            <a:pPr lvl="0"/>
            <a:r>
              <a:rPr lang="en-US" dirty="0"/>
              <a:t>Insert chart here</a:t>
            </a:r>
          </a:p>
        </p:txBody>
      </p:sp>
      <p:sp>
        <p:nvSpPr>
          <p:cNvPr id="25" name="Chart Placeholder 6"/>
          <p:cNvSpPr>
            <a:spLocks noGrp="1"/>
          </p:cNvSpPr>
          <p:nvPr>
            <p:ph type="chart" sz="quarter" idx="27"/>
          </p:nvPr>
        </p:nvSpPr>
        <p:spPr>
          <a:xfrm>
            <a:off x="3402013" y="4121150"/>
            <a:ext cx="5486400" cy="1646238"/>
          </a:xfrm>
          <a:prstGeom prst="rect">
            <a:avLst/>
          </a:prstGeom>
        </p:spPr>
        <p:txBody>
          <a:bodyPr/>
          <a:lstStyle/>
          <a:p>
            <a:r>
              <a:rPr lang="en-US"/>
              <a:t>Click icon to add chart</a:t>
            </a:r>
          </a:p>
        </p:txBody>
      </p:sp>
      <p:sp>
        <p:nvSpPr>
          <p:cNvPr id="2" name="Date Placeholder 1"/>
          <p:cNvSpPr>
            <a:spLocks noGrp="1"/>
          </p:cNvSpPr>
          <p:nvPr>
            <p:ph type="dt" sz="half" idx="28"/>
          </p:nvPr>
        </p:nvSpPr>
        <p:spPr/>
        <p:txBody>
          <a:bodyPr/>
          <a:lstStyle/>
          <a:p>
            <a:fld id="{D1C17783-23EF-4F7D-8D13-D56B0EC52025}" type="datetime1">
              <a:rPr lang="en-US" smtClean="0"/>
              <a:t>9/14/2020</a:t>
            </a:fld>
            <a:endParaRPr lang="en-US" dirty="0"/>
          </a:p>
        </p:txBody>
      </p:sp>
      <p:sp>
        <p:nvSpPr>
          <p:cNvPr id="3" name="Footer Placeholder 2"/>
          <p:cNvSpPr>
            <a:spLocks noGrp="1"/>
          </p:cNvSpPr>
          <p:nvPr>
            <p:ph type="ftr" sz="quarter" idx="29"/>
          </p:nvPr>
        </p:nvSpPr>
        <p:spPr/>
        <p:txBody>
          <a:bodyPr/>
          <a:lstStyle/>
          <a:p>
            <a:r>
              <a:rPr lang="en-US"/>
              <a:t>DRAFT - For discussion purposes only </a:t>
            </a:r>
            <a:endParaRPr lang="en-US" dirty="0"/>
          </a:p>
        </p:txBody>
      </p:sp>
      <p:sp>
        <p:nvSpPr>
          <p:cNvPr id="4" name="Slide Number Placeholder 3"/>
          <p:cNvSpPr>
            <a:spLocks noGrp="1"/>
          </p:cNvSpPr>
          <p:nvPr>
            <p:ph type="sldNum" sz="quarter" idx="30"/>
          </p:nvPr>
        </p:nvSpPr>
        <p:spPr/>
        <p:txBody>
          <a:bodyPr/>
          <a:lstStyle/>
          <a:p>
            <a:fld id="{6A21C74D-32CA-4538-90C8-4115AA589383}" type="slidenum">
              <a:rPr lang="en-US" smtClean="0"/>
              <a:pPr/>
              <a:t>‹#›</a:t>
            </a:fld>
            <a:endParaRPr lang="en-US" dirty="0"/>
          </a:p>
        </p:txBody>
      </p:sp>
      <p:sp>
        <p:nvSpPr>
          <p:cNvPr id="17" name="Text Placeholder 2"/>
          <p:cNvSpPr>
            <a:spLocks noGrp="1"/>
          </p:cNvSpPr>
          <p:nvPr>
            <p:ph type="body" sz="quarter" idx="25" hasCustomPrompt="1"/>
          </p:nvPr>
        </p:nvSpPr>
        <p:spPr>
          <a:xfrm>
            <a:off x="3401568" y="1504912"/>
            <a:ext cx="5486400" cy="338554"/>
          </a:xfrm>
          <a:prstGeom prst="rect">
            <a:avLst/>
          </a:prstGeom>
        </p:spPr>
        <p:txBody>
          <a:bodyPr>
            <a:spAutoFit/>
          </a:bodyPr>
          <a:lstStyle>
            <a:lvl1pPr marL="0" marR="0" indent="0" algn="l" defTabSz="895350" rtl="0" eaLnBrk="1" fontAlgn="base" latinLnBrk="0" hangingPunct="1">
              <a:lnSpc>
                <a:spcPct val="100000"/>
              </a:lnSpc>
              <a:spcBef>
                <a:spcPct val="0"/>
              </a:spcBef>
              <a:spcAft>
                <a:spcPct val="0"/>
              </a:spcAft>
              <a:buClr>
                <a:srgbClr val="CBCBCB"/>
              </a:buClr>
              <a:buSzTx/>
              <a:buFontTx/>
              <a:buNone/>
              <a:tabLst/>
              <a:defRPr lang="en-US" sz="1600" b="1" dirty="0">
                <a:solidFill>
                  <a:schemeClr val="accent1"/>
                </a:solidFill>
              </a:defRPr>
            </a:lvl1pPr>
          </a:lstStyle>
          <a:p>
            <a:pPr lvl="0"/>
            <a:r>
              <a:rPr lang="en-US" dirty="0"/>
              <a:t>Chart Title Description (1-line)</a:t>
            </a:r>
          </a:p>
        </p:txBody>
      </p:sp>
      <p:sp>
        <p:nvSpPr>
          <p:cNvPr id="18" name="Text Placeholder 3"/>
          <p:cNvSpPr>
            <a:spLocks noGrp="1"/>
          </p:cNvSpPr>
          <p:nvPr>
            <p:ph type="body" sz="quarter" idx="26" hasCustomPrompt="1"/>
          </p:nvPr>
        </p:nvSpPr>
        <p:spPr>
          <a:xfrm>
            <a:off x="3401568" y="3679504"/>
            <a:ext cx="5486400" cy="338554"/>
          </a:xfrm>
          <a:prstGeom prst="rect">
            <a:avLst/>
          </a:prstGeom>
        </p:spPr>
        <p:txBody>
          <a:bodyPr>
            <a:spAutoFit/>
          </a:bodyPr>
          <a:lstStyle>
            <a:lvl1pPr>
              <a:defRPr b="1">
                <a:solidFill>
                  <a:schemeClr val="accent1"/>
                </a:solidFill>
              </a:defRPr>
            </a:lvl1pPr>
          </a:lstStyle>
          <a:p>
            <a:pPr lvl="0"/>
            <a:r>
              <a:rPr lang="en-US" dirty="0"/>
              <a:t>Chart Title Description (1-line)</a:t>
            </a:r>
          </a:p>
        </p:txBody>
      </p:sp>
      <p:sp>
        <p:nvSpPr>
          <p:cNvPr id="21" name="Content Placeholder 3"/>
          <p:cNvSpPr>
            <a:spLocks noGrp="1"/>
          </p:cNvSpPr>
          <p:nvPr>
            <p:ph sz="quarter" idx="31"/>
          </p:nvPr>
        </p:nvSpPr>
        <p:spPr>
          <a:xfrm>
            <a:off x="219044" y="1947269"/>
            <a:ext cx="2716209" cy="3820514"/>
          </a:xfrm>
          <a:prstGeom prst="rect">
            <a:avLst/>
          </a:prstGeom>
        </p:spPr>
        <p:txBody>
          <a:bodyPr lIns="91440" rIns="91440"/>
          <a:lstStyle>
            <a:lvl1pPr marL="285750" indent="-285750">
              <a:buClrTx/>
              <a:buFont typeface="Arial" panose="020B0604020202020204" pitchFamily="34" charset="0"/>
              <a:buChar char="•"/>
              <a:defRPr sz="1600">
                <a:solidFill>
                  <a:schemeClr val="tx1"/>
                </a:solidFill>
                <a:latin typeface="+mj-lt"/>
              </a:defRPr>
            </a:lvl1pPr>
            <a:lvl2pPr marL="577850" indent="-285750">
              <a:buClrTx/>
              <a:buSzPct val="100000"/>
              <a:buFont typeface="Arial" panose="020B0604020202020204" pitchFamily="34" charset="0"/>
              <a:buChar char="•"/>
              <a:defRPr sz="1600">
                <a:solidFill>
                  <a:schemeClr val="tx1"/>
                </a:solidFill>
                <a:latin typeface="+mj-lt"/>
              </a:defRPr>
            </a:lvl2pPr>
            <a:lvl3pPr marL="860425" indent="-285750">
              <a:buClrTx/>
              <a:buSzPct val="100000"/>
              <a:buFont typeface="Arial" panose="020B0604020202020204" pitchFamily="34" charset="0"/>
              <a:buChar char="•"/>
              <a:defRPr sz="1600">
                <a:solidFill>
                  <a:schemeClr val="tx1"/>
                </a:solidFill>
                <a:latin typeface="+mj-lt"/>
              </a:defRPr>
            </a:lvl3pPr>
            <a:lvl4pPr marL="744538" indent="-285750">
              <a:buClrTx/>
              <a:buSzPct val="100000"/>
              <a:buFont typeface="Arial" panose="020B0604020202020204" pitchFamily="34" charset="0"/>
              <a:buChar char="•"/>
              <a:defRPr sz="1600">
                <a:solidFill>
                  <a:schemeClr val="tx1"/>
                </a:solidFill>
                <a:latin typeface="+mj-lt"/>
              </a:defRPr>
            </a:lvl4pPr>
          </a:lstStyle>
          <a:p>
            <a:pPr lvl="0"/>
            <a:r>
              <a:rPr lang="en-US"/>
              <a:t>Click to edit Master text styles</a:t>
            </a:r>
          </a:p>
          <a:p>
            <a:pPr lvl="1"/>
            <a:r>
              <a:rPr lang="en-US"/>
              <a:t>Second level</a:t>
            </a:r>
          </a:p>
          <a:p>
            <a:pPr lvl="2"/>
            <a:r>
              <a:rPr lang="en-US"/>
              <a:t>Third level</a:t>
            </a:r>
          </a:p>
        </p:txBody>
      </p:sp>
      <p:cxnSp>
        <p:nvCxnSpPr>
          <p:cNvPr id="23" name="Straight Connector 22"/>
          <p:cNvCxnSpPr/>
          <p:nvPr userDrawn="1"/>
        </p:nvCxnSpPr>
        <p:spPr>
          <a:xfrm>
            <a:off x="226436" y="1838170"/>
            <a:ext cx="27432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4" name="Text Placeholder 2"/>
          <p:cNvSpPr>
            <a:spLocks noGrp="1"/>
          </p:cNvSpPr>
          <p:nvPr>
            <p:ph type="body" sz="quarter" idx="33" hasCustomPrompt="1"/>
          </p:nvPr>
        </p:nvSpPr>
        <p:spPr>
          <a:xfrm>
            <a:off x="226435" y="1499616"/>
            <a:ext cx="2715768" cy="338554"/>
          </a:xfrm>
          <a:prstGeom prst="rect">
            <a:avLst/>
          </a:prstGeom>
        </p:spPr>
        <p:txBody>
          <a:bodyPr>
            <a:spAutoFit/>
          </a:bodyPr>
          <a:lstStyle>
            <a:lvl1pPr marL="0" marR="0" indent="0" algn="l" defTabSz="895350" rtl="0" eaLnBrk="1" fontAlgn="base" latinLnBrk="0" hangingPunct="1">
              <a:lnSpc>
                <a:spcPct val="100000"/>
              </a:lnSpc>
              <a:spcBef>
                <a:spcPct val="0"/>
              </a:spcBef>
              <a:spcAft>
                <a:spcPct val="0"/>
              </a:spcAft>
              <a:buClr>
                <a:srgbClr val="CBCBCB"/>
              </a:buClr>
              <a:buSzTx/>
              <a:buFontTx/>
              <a:buNone/>
              <a:tabLst/>
              <a:defRPr lang="en-US" sz="1600" b="1" dirty="0">
                <a:solidFill>
                  <a:schemeClr val="accent1"/>
                </a:solidFill>
              </a:defRPr>
            </a:lvl1pPr>
          </a:lstStyle>
          <a:p>
            <a:pPr lvl="0"/>
            <a:r>
              <a:rPr lang="en-US" dirty="0"/>
              <a:t>Add Title (Insight/Rec.)</a:t>
            </a:r>
          </a:p>
        </p:txBody>
      </p:sp>
    </p:spTree>
    <p:extLst>
      <p:ext uri="{BB962C8B-B14F-4D97-AF65-F5344CB8AC3E}">
        <p14:creationId xmlns:p14="http://schemas.microsoft.com/office/powerpoint/2010/main" val="23061823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Layout 3b">
    <p:spTree>
      <p:nvGrpSpPr>
        <p:cNvPr id="1" name=""/>
        <p:cNvGrpSpPr/>
        <p:nvPr/>
      </p:nvGrpSpPr>
      <p:grpSpPr>
        <a:xfrm>
          <a:off x="0" y="0"/>
          <a:ext cx="0" cy="0"/>
          <a:chOff x="0" y="0"/>
          <a:chExt cx="0" cy="0"/>
        </a:xfrm>
      </p:grpSpPr>
      <p:sp>
        <p:nvSpPr>
          <p:cNvPr id="26" name="Title Placeholder 1"/>
          <p:cNvSpPr>
            <a:spLocks noGrp="1"/>
          </p:cNvSpPr>
          <p:nvPr>
            <p:ph type="ctrTitle" hasCustomPrompt="1"/>
          </p:nvPr>
        </p:nvSpPr>
        <p:spPr bwMode="auto">
          <a:xfrm>
            <a:off x="228600" y="146053"/>
            <a:ext cx="8686800" cy="954107"/>
          </a:xfrm>
          <a:prstGeom prst="rect">
            <a:avLst/>
          </a:prstGeom>
        </p:spPr>
        <p:txBody>
          <a:bodyPr lIns="91440" rIns="91440" anchor="t">
            <a:spAutoFit/>
          </a:bodyPr>
          <a:lstStyle>
            <a:lvl1pPr>
              <a:defRPr sz="2800" b="1" smtClean="0">
                <a:solidFill>
                  <a:schemeClr val="bg1"/>
                </a:solidFill>
                <a:latin typeface="+mj-lt"/>
              </a:defRPr>
            </a:lvl1pPr>
          </a:lstStyle>
          <a:p>
            <a:r>
              <a:rPr lang="en-US" dirty="0"/>
              <a:t>Layout 3b</a:t>
            </a:r>
            <a:br>
              <a:rPr lang="en-US" dirty="0"/>
            </a:br>
            <a:endParaRPr lang="en-US" dirty="0"/>
          </a:p>
        </p:txBody>
      </p:sp>
      <p:sp>
        <p:nvSpPr>
          <p:cNvPr id="8" name="Text Placeholder 7"/>
          <p:cNvSpPr>
            <a:spLocks noGrp="1"/>
          </p:cNvSpPr>
          <p:nvPr>
            <p:ph type="body" sz="quarter" idx="23" hasCustomPrompt="1"/>
          </p:nvPr>
        </p:nvSpPr>
        <p:spPr>
          <a:xfrm>
            <a:off x="219456" y="6126480"/>
            <a:ext cx="8695944" cy="261610"/>
          </a:xfrm>
          <a:prstGeom prst="rect">
            <a:avLst/>
          </a:prstGeom>
        </p:spPr>
        <p:txBody>
          <a:bodyPr anchor="b" anchorCtr="0">
            <a:spAutoFit/>
          </a:bodyPr>
          <a:lstStyle>
            <a:lvl1pPr>
              <a:defRPr sz="1100" baseline="0">
                <a:solidFill>
                  <a:schemeClr val="bg1">
                    <a:lumMod val="75000"/>
                    <a:lumOff val="25000"/>
                  </a:schemeClr>
                </a:solidFill>
              </a:defRPr>
            </a:lvl1pPr>
            <a:lvl2pPr>
              <a:defRPr sz="1100">
                <a:solidFill>
                  <a:schemeClr val="bg1">
                    <a:lumMod val="75000"/>
                    <a:lumOff val="25000"/>
                  </a:schemeClr>
                </a:solidFill>
              </a:defRPr>
            </a:lvl2pPr>
            <a:lvl3pPr>
              <a:defRPr sz="1100">
                <a:solidFill>
                  <a:schemeClr val="bg1">
                    <a:lumMod val="75000"/>
                    <a:lumOff val="25000"/>
                  </a:schemeClr>
                </a:solidFill>
              </a:defRPr>
            </a:lvl3pPr>
            <a:lvl4pPr>
              <a:defRPr sz="1100">
                <a:solidFill>
                  <a:schemeClr val="bg1">
                    <a:lumMod val="75000"/>
                    <a:lumOff val="25000"/>
                  </a:schemeClr>
                </a:solidFill>
              </a:defRPr>
            </a:lvl4pPr>
            <a:lvl5pPr>
              <a:defRPr sz="1100">
                <a:solidFill>
                  <a:schemeClr val="bg1">
                    <a:lumMod val="75000"/>
                    <a:lumOff val="25000"/>
                  </a:schemeClr>
                </a:solidFill>
              </a:defRPr>
            </a:lvl5pPr>
          </a:lstStyle>
          <a:p>
            <a:pPr lvl="0"/>
            <a:r>
              <a:rPr lang="en-US" dirty="0"/>
              <a:t>Insert analysis &amp; data source notes</a:t>
            </a:r>
          </a:p>
        </p:txBody>
      </p:sp>
      <p:sp>
        <p:nvSpPr>
          <p:cNvPr id="22" name="Content Placeholder 3"/>
          <p:cNvSpPr>
            <a:spLocks noGrp="1"/>
          </p:cNvSpPr>
          <p:nvPr>
            <p:ph sz="quarter" idx="24" hasCustomPrompt="1"/>
          </p:nvPr>
        </p:nvSpPr>
        <p:spPr>
          <a:xfrm>
            <a:off x="3401568" y="1952967"/>
            <a:ext cx="2606040" cy="1645920"/>
          </a:xfrm>
          <a:prstGeom prst="rect">
            <a:avLst/>
          </a:prstGeom>
        </p:spPr>
        <p:txBody>
          <a:bodyPr lIns="91440" rIns="91440"/>
          <a:lstStyle>
            <a:lvl1pPr>
              <a:defRPr sz="1600">
                <a:latin typeface="+mj-lt"/>
              </a:defRPr>
            </a:lvl1pPr>
          </a:lstStyle>
          <a:p>
            <a:pPr lvl="0"/>
            <a:r>
              <a:rPr lang="en-US" dirty="0"/>
              <a:t>Insert chart here</a:t>
            </a:r>
          </a:p>
        </p:txBody>
      </p:sp>
      <p:sp>
        <p:nvSpPr>
          <p:cNvPr id="23" name="Text Placeholder 2"/>
          <p:cNvSpPr>
            <a:spLocks noGrp="1"/>
          </p:cNvSpPr>
          <p:nvPr>
            <p:ph type="body" sz="quarter" idx="25" hasCustomPrompt="1"/>
          </p:nvPr>
        </p:nvSpPr>
        <p:spPr>
          <a:xfrm>
            <a:off x="3401568" y="1504912"/>
            <a:ext cx="2606040" cy="338554"/>
          </a:xfrm>
          <a:prstGeom prst="rect">
            <a:avLst/>
          </a:prstGeom>
        </p:spPr>
        <p:txBody>
          <a:bodyPr>
            <a:spAutoFit/>
          </a:bodyPr>
          <a:lstStyle>
            <a:lvl1pPr marL="0" marR="0" indent="0" algn="l" defTabSz="895350" rtl="0" eaLnBrk="1" fontAlgn="base" latinLnBrk="0" hangingPunct="1">
              <a:lnSpc>
                <a:spcPct val="100000"/>
              </a:lnSpc>
              <a:spcBef>
                <a:spcPct val="0"/>
              </a:spcBef>
              <a:spcAft>
                <a:spcPct val="0"/>
              </a:spcAft>
              <a:buClr>
                <a:srgbClr val="CBCBCB"/>
              </a:buClr>
              <a:buSzTx/>
              <a:buFontTx/>
              <a:buNone/>
              <a:tabLst/>
              <a:defRPr lang="en-US" sz="1600" b="1" dirty="0">
                <a:solidFill>
                  <a:schemeClr val="accent1"/>
                </a:solidFill>
              </a:defRPr>
            </a:lvl1pPr>
          </a:lstStyle>
          <a:p>
            <a:pPr lvl="0"/>
            <a:r>
              <a:rPr lang="en-US" dirty="0"/>
              <a:t>Chart Title Description</a:t>
            </a:r>
          </a:p>
        </p:txBody>
      </p:sp>
      <p:sp>
        <p:nvSpPr>
          <p:cNvPr id="24" name="Text Placeholder 3"/>
          <p:cNvSpPr>
            <a:spLocks noGrp="1"/>
          </p:cNvSpPr>
          <p:nvPr>
            <p:ph type="body" sz="quarter" idx="26" hasCustomPrompt="1"/>
          </p:nvPr>
        </p:nvSpPr>
        <p:spPr>
          <a:xfrm>
            <a:off x="3401568" y="3679504"/>
            <a:ext cx="2606040" cy="338554"/>
          </a:xfrm>
          <a:prstGeom prst="rect">
            <a:avLst/>
          </a:prstGeom>
        </p:spPr>
        <p:txBody>
          <a:bodyPr>
            <a:spAutoFit/>
          </a:bodyPr>
          <a:lstStyle>
            <a:lvl1pPr>
              <a:defRPr b="1">
                <a:solidFill>
                  <a:schemeClr val="accent1"/>
                </a:solidFill>
              </a:defRPr>
            </a:lvl1pPr>
          </a:lstStyle>
          <a:p>
            <a:pPr lvl="0"/>
            <a:r>
              <a:rPr lang="en-US" dirty="0"/>
              <a:t>Chart Title Description</a:t>
            </a:r>
          </a:p>
        </p:txBody>
      </p:sp>
      <p:sp>
        <p:nvSpPr>
          <p:cNvPr id="25" name="Chart Placeholder 6"/>
          <p:cNvSpPr>
            <a:spLocks noGrp="1"/>
          </p:cNvSpPr>
          <p:nvPr>
            <p:ph type="chart" sz="quarter" idx="27"/>
          </p:nvPr>
        </p:nvSpPr>
        <p:spPr>
          <a:xfrm>
            <a:off x="3401568" y="4126446"/>
            <a:ext cx="2606040" cy="1646238"/>
          </a:xfrm>
          <a:prstGeom prst="rect">
            <a:avLst/>
          </a:prstGeom>
        </p:spPr>
        <p:txBody>
          <a:bodyPr/>
          <a:lstStyle/>
          <a:p>
            <a:r>
              <a:rPr lang="en-US"/>
              <a:t>Click icon to add chart</a:t>
            </a:r>
          </a:p>
        </p:txBody>
      </p:sp>
      <p:sp>
        <p:nvSpPr>
          <p:cNvPr id="19" name="Content Placeholder 3"/>
          <p:cNvSpPr>
            <a:spLocks noGrp="1"/>
          </p:cNvSpPr>
          <p:nvPr>
            <p:ph sz="quarter" idx="28" hasCustomPrompt="1"/>
          </p:nvPr>
        </p:nvSpPr>
        <p:spPr>
          <a:xfrm>
            <a:off x="6309360" y="1947671"/>
            <a:ext cx="2606040" cy="1645920"/>
          </a:xfrm>
          <a:prstGeom prst="rect">
            <a:avLst/>
          </a:prstGeom>
        </p:spPr>
        <p:txBody>
          <a:bodyPr lIns="91440" rIns="91440"/>
          <a:lstStyle>
            <a:lvl1pPr>
              <a:defRPr sz="1600">
                <a:latin typeface="+mj-lt"/>
              </a:defRPr>
            </a:lvl1pPr>
          </a:lstStyle>
          <a:p>
            <a:pPr lvl="0"/>
            <a:r>
              <a:rPr lang="en-US" dirty="0"/>
              <a:t>Insert chart here</a:t>
            </a:r>
          </a:p>
        </p:txBody>
      </p:sp>
      <p:sp>
        <p:nvSpPr>
          <p:cNvPr id="20" name="Text Placeholder 2"/>
          <p:cNvSpPr>
            <a:spLocks noGrp="1"/>
          </p:cNvSpPr>
          <p:nvPr>
            <p:ph type="body" sz="quarter" idx="29" hasCustomPrompt="1"/>
          </p:nvPr>
        </p:nvSpPr>
        <p:spPr>
          <a:xfrm>
            <a:off x="6309360" y="1499616"/>
            <a:ext cx="2606040" cy="338554"/>
          </a:xfrm>
          <a:prstGeom prst="rect">
            <a:avLst/>
          </a:prstGeom>
        </p:spPr>
        <p:txBody>
          <a:bodyPr>
            <a:spAutoFit/>
          </a:bodyPr>
          <a:lstStyle>
            <a:lvl1pPr marL="0" marR="0" indent="0" algn="l" defTabSz="895350" rtl="0" eaLnBrk="1" fontAlgn="base" latinLnBrk="0" hangingPunct="1">
              <a:lnSpc>
                <a:spcPct val="100000"/>
              </a:lnSpc>
              <a:spcBef>
                <a:spcPct val="0"/>
              </a:spcBef>
              <a:spcAft>
                <a:spcPct val="0"/>
              </a:spcAft>
              <a:buClr>
                <a:srgbClr val="CBCBCB"/>
              </a:buClr>
              <a:buSzTx/>
              <a:buFontTx/>
              <a:buNone/>
              <a:tabLst/>
              <a:defRPr lang="en-US" sz="1600" b="1" dirty="0">
                <a:solidFill>
                  <a:schemeClr val="accent1"/>
                </a:solidFill>
              </a:defRPr>
            </a:lvl1pPr>
          </a:lstStyle>
          <a:p>
            <a:pPr lvl="0"/>
            <a:r>
              <a:rPr lang="en-US" dirty="0"/>
              <a:t>Chart Title Description</a:t>
            </a:r>
          </a:p>
        </p:txBody>
      </p:sp>
      <p:sp>
        <p:nvSpPr>
          <p:cNvPr id="21" name="Text Placeholder 3"/>
          <p:cNvSpPr>
            <a:spLocks noGrp="1"/>
          </p:cNvSpPr>
          <p:nvPr>
            <p:ph type="body" sz="quarter" idx="30" hasCustomPrompt="1"/>
          </p:nvPr>
        </p:nvSpPr>
        <p:spPr>
          <a:xfrm>
            <a:off x="6309360" y="3674208"/>
            <a:ext cx="2606040" cy="338554"/>
          </a:xfrm>
          <a:prstGeom prst="rect">
            <a:avLst/>
          </a:prstGeom>
        </p:spPr>
        <p:txBody>
          <a:bodyPr>
            <a:spAutoFit/>
          </a:bodyPr>
          <a:lstStyle>
            <a:lvl1pPr>
              <a:defRPr b="1">
                <a:solidFill>
                  <a:schemeClr val="accent1"/>
                </a:solidFill>
              </a:defRPr>
            </a:lvl1pPr>
          </a:lstStyle>
          <a:p>
            <a:pPr lvl="0"/>
            <a:r>
              <a:rPr lang="en-US" dirty="0"/>
              <a:t>Chart Title Description</a:t>
            </a:r>
          </a:p>
        </p:txBody>
      </p:sp>
      <p:sp>
        <p:nvSpPr>
          <p:cNvPr id="27" name="Chart Placeholder 6"/>
          <p:cNvSpPr>
            <a:spLocks noGrp="1"/>
          </p:cNvSpPr>
          <p:nvPr>
            <p:ph type="chart" sz="quarter" idx="31"/>
          </p:nvPr>
        </p:nvSpPr>
        <p:spPr>
          <a:xfrm>
            <a:off x="6309360" y="4121150"/>
            <a:ext cx="2606040" cy="1646238"/>
          </a:xfrm>
          <a:prstGeom prst="rect">
            <a:avLst/>
          </a:prstGeom>
        </p:spPr>
        <p:txBody>
          <a:bodyPr/>
          <a:lstStyle/>
          <a:p>
            <a:r>
              <a:rPr lang="en-US"/>
              <a:t>Click icon to add chart</a:t>
            </a:r>
          </a:p>
        </p:txBody>
      </p:sp>
      <p:sp>
        <p:nvSpPr>
          <p:cNvPr id="5" name="Date Placeholder 4"/>
          <p:cNvSpPr>
            <a:spLocks noGrp="1"/>
          </p:cNvSpPr>
          <p:nvPr>
            <p:ph type="dt" sz="half" idx="32"/>
          </p:nvPr>
        </p:nvSpPr>
        <p:spPr/>
        <p:txBody>
          <a:bodyPr/>
          <a:lstStyle/>
          <a:p>
            <a:fld id="{46C12D50-A656-49E6-BBC7-04D90DD3C132}" type="datetime1">
              <a:rPr lang="en-US" smtClean="0"/>
              <a:t>9/14/2020</a:t>
            </a:fld>
            <a:endParaRPr lang="en-US" dirty="0"/>
          </a:p>
        </p:txBody>
      </p:sp>
      <p:sp>
        <p:nvSpPr>
          <p:cNvPr id="6" name="Footer Placeholder 5"/>
          <p:cNvSpPr>
            <a:spLocks noGrp="1"/>
          </p:cNvSpPr>
          <p:nvPr>
            <p:ph type="ftr" sz="quarter" idx="33"/>
          </p:nvPr>
        </p:nvSpPr>
        <p:spPr/>
        <p:txBody>
          <a:bodyPr/>
          <a:lstStyle/>
          <a:p>
            <a:r>
              <a:rPr lang="en-US"/>
              <a:t>DRAFT - For discussion purposes only </a:t>
            </a:r>
            <a:endParaRPr lang="en-US" dirty="0"/>
          </a:p>
        </p:txBody>
      </p:sp>
      <p:sp>
        <p:nvSpPr>
          <p:cNvPr id="7" name="Slide Number Placeholder 6"/>
          <p:cNvSpPr>
            <a:spLocks noGrp="1"/>
          </p:cNvSpPr>
          <p:nvPr>
            <p:ph type="sldNum" sz="quarter" idx="34"/>
          </p:nvPr>
        </p:nvSpPr>
        <p:spPr/>
        <p:txBody>
          <a:bodyPr/>
          <a:lstStyle/>
          <a:p>
            <a:fld id="{6A21C74D-32CA-4538-90C8-4115AA589383}" type="slidenum">
              <a:rPr lang="en-US" smtClean="0"/>
              <a:pPr/>
              <a:t>‹#›</a:t>
            </a:fld>
            <a:endParaRPr lang="en-US" dirty="0"/>
          </a:p>
        </p:txBody>
      </p:sp>
      <p:sp>
        <p:nvSpPr>
          <p:cNvPr id="30" name="Content Placeholder 3"/>
          <p:cNvSpPr>
            <a:spLocks noGrp="1"/>
          </p:cNvSpPr>
          <p:nvPr>
            <p:ph sz="quarter" idx="35"/>
          </p:nvPr>
        </p:nvSpPr>
        <p:spPr>
          <a:xfrm>
            <a:off x="219044" y="1947269"/>
            <a:ext cx="2716209" cy="3820514"/>
          </a:xfrm>
          <a:prstGeom prst="rect">
            <a:avLst/>
          </a:prstGeom>
        </p:spPr>
        <p:txBody>
          <a:bodyPr lIns="91440" rIns="91440"/>
          <a:lstStyle>
            <a:lvl1pPr marL="285750" indent="-285750">
              <a:buClrTx/>
              <a:buFont typeface="Arial" panose="020B0604020202020204" pitchFamily="34" charset="0"/>
              <a:buChar char="•"/>
              <a:defRPr sz="1600">
                <a:solidFill>
                  <a:schemeClr val="tx1"/>
                </a:solidFill>
                <a:latin typeface="+mj-lt"/>
              </a:defRPr>
            </a:lvl1pPr>
            <a:lvl2pPr marL="577850" indent="-285750">
              <a:buClrTx/>
              <a:buSzPct val="100000"/>
              <a:buFont typeface="Arial" panose="020B0604020202020204" pitchFamily="34" charset="0"/>
              <a:buChar char="•"/>
              <a:defRPr sz="1600">
                <a:solidFill>
                  <a:schemeClr val="tx1"/>
                </a:solidFill>
                <a:latin typeface="+mj-lt"/>
              </a:defRPr>
            </a:lvl2pPr>
            <a:lvl3pPr marL="860425" indent="-285750">
              <a:buClrTx/>
              <a:buSzPct val="100000"/>
              <a:buFont typeface="Arial" panose="020B0604020202020204" pitchFamily="34" charset="0"/>
              <a:buChar char="•"/>
              <a:defRPr sz="1600">
                <a:solidFill>
                  <a:schemeClr val="tx1"/>
                </a:solidFill>
                <a:latin typeface="+mj-lt"/>
              </a:defRPr>
            </a:lvl3pPr>
            <a:lvl4pPr marL="744538" indent="-285750">
              <a:buClrTx/>
              <a:buSzPct val="100000"/>
              <a:buFont typeface="Arial" panose="020B0604020202020204" pitchFamily="34" charset="0"/>
              <a:buChar char="•"/>
              <a:defRPr sz="1600">
                <a:solidFill>
                  <a:schemeClr val="tx1"/>
                </a:solidFill>
                <a:latin typeface="+mj-lt"/>
              </a:defRPr>
            </a:lvl4pPr>
          </a:lstStyle>
          <a:p>
            <a:pPr lvl="0"/>
            <a:r>
              <a:rPr lang="en-US"/>
              <a:t>Click to edit Master text styles</a:t>
            </a:r>
          </a:p>
          <a:p>
            <a:pPr lvl="1"/>
            <a:r>
              <a:rPr lang="en-US"/>
              <a:t>Second level</a:t>
            </a:r>
          </a:p>
          <a:p>
            <a:pPr lvl="2"/>
            <a:r>
              <a:rPr lang="en-US"/>
              <a:t>Third level</a:t>
            </a:r>
          </a:p>
        </p:txBody>
      </p:sp>
      <p:cxnSp>
        <p:nvCxnSpPr>
          <p:cNvPr id="31" name="Straight Connector 30"/>
          <p:cNvCxnSpPr/>
          <p:nvPr userDrawn="1"/>
        </p:nvCxnSpPr>
        <p:spPr>
          <a:xfrm>
            <a:off x="226436" y="1838170"/>
            <a:ext cx="27432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32" name="Text Placeholder 2"/>
          <p:cNvSpPr>
            <a:spLocks noGrp="1"/>
          </p:cNvSpPr>
          <p:nvPr>
            <p:ph type="body" sz="quarter" idx="36" hasCustomPrompt="1"/>
          </p:nvPr>
        </p:nvSpPr>
        <p:spPr>
          <a:xfrm>
            <a:off x="226435" y="1499616"/>
            <a:ext cx="2715768" cy="338554"/>
          </a:xfrm>
          <a:prstGeom prst="rect">
            <a:avLst/>
          </a:prstGeom>
        </p:spPr>
        <p:txBody>
          <a:bodyPr>
            <a:spAutoFit/>
          </a:bodyPr>
          <a:lstStyle>
            <a:lvl1pPr marL="0" marR="0" indent="0" algn="l" defTabSz="895350" rtl="0" eaLnBrk="1" fontAlgn="base" latinLnBrk="0" hangingPunct="1">
              <a:lnSpc>
                <a:spcPct val="100000"/>
              </a:lnSpc>
              <a:spcBef>
                <a:spcPct val="0"/>
              </a:spcBef>
              <a:spcAft>
                <a:spcPct val="0"/>
              </a:spcAft>
              <a:buClr>
                <a:srgbClr val="CBCBCB"/>
              </a:buClr>
              <a:buSzTx/>
              <a:buFontTx/>
              <a:buNone/>
              <a:tabLst/>
              <a:defRPr lang="en-US" sz="1600" b="1" dirty="0">
                <a:solidFill>
                  <a:schemeClr val="accent1"/>
                </a:solidFill>
              </a:defRPr>
            </a:lvl1pPr>
          </a:lstStyle>
          <a:p>
            <a:pPr lvl="0"/>
            <a:r>
              <a:rPr lang="en-US" dirty="0"/>
              <a:t>Add Title (Insight/Rec.)</a:t>
            </a:r>
          </a:p>
        </p:txBody>
      </p:sp>
    </p:spTree>
    <p:extLst>
      <p:ext uri="{BB962C8B-B14F-4D97-AF65-F5344CB8AC3E}">
        <p14:creationId xmlns:p14="http://schemas.microsoft.com/office/powerpoint/2010/main" val="4120559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emf"/><Relationship Id="rId2" Type="http://schemas.openxmlformats.org/officeDocument/2006/relationships/slideLayout" Target="../slideLayouts/slideLayout2.xml"/><Relationship Id="rId16" Type="http://schemas.openxmlformats.org/officeDocument/2006/relationships/oleObject" Target="../embeddings/oleObject1.bin"/><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2.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vmlDrawing" Target="../drawings/vmlDrawing1.vml"/></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image" Target="../media/image4.emf"/><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oleObject" Target="../embeddings/oleObject3.bin"/><Relationship Id="rId5" Type="http://schemas.openxmlformats.org/officeDocument/2006/relationships/slideLayout" Target="../slideLayouts/slideLayout17.xml"/><Relationship Id="rId10" Type="http://schemas.openxmlformats.org/officeDocument/2006/relationships/tags" Target="../tags/tag4.xml"/><Relationship Id="rId4" Type="http://schemas.openxmlformats.org/officeDocument/2006/relationships/slideLayout" Target="../slideLayouts/slideLayout16.xml"/><Relationship Id="rId9" Type="http://schemas.openxmlformats.org/officeDocument/2006/relationships/vmlDrawing" Target="../drawings/vmlDrawing3.v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7.xml"/><Relationship Id="rId3" Type="http://schemas.openxmlformats.org/officeDocument/2006/relationships/slideLayout" Target="../slideLayouts/slideLayout22.xml"/><Relationship Id="rId7" Type="http://schemas.openxmlformats.org/officeDocument/2006/relationships/slideLayout" Target="../slideLayouts/slideLayout26.xml"/><Relationship Id="rId12" Type="http://schemas.openxmlformats.org/officeDocument/2006/relationships/theme" Target="../theme/theme3.xml"/><Relationship Id="rId2" Type="http://schemas.openxmlformats.org/officeDocument/2006/relationships/slideLayout" Target="../slideLayouts/slideLayout21.xml"/><Relationship Id="rId1" Type="http://schemas.openxmlformats.org/officeDocument/2006/relationships/slideLayout" Target="../slideLayouts/slideLayout20.xml"/><Relationship Id="rId6" Type="http://schemas.openxmlformats.org/officeDocument/2006/relationships/slideLayout" Target="../slideLayouts/slideLayout25.xml"/><Relationship Id="rId11" Type="http://schemas.openxmlformats.org/officeDocument/2006/relationships/slideLayout" Target="../slideLayouts/slideLayout30.xml"/><Relationship Id="rId5" Type="http://schemas.openxmlformats.org/officeDocument/2006/relationships/slideLayout" Target="../slideLayouts/slideLayout24.xml"/><Relationship Id="rId10" Type="http://schemas.openxmlformats.org/officeDocument/2006/relationships/slideLayout" Target="../slideLayouts/slideLayout29.xml"/><Relationship Id="rId4" Type="http://schemas.openxmlformats.org/officeDocument/2006/relationships/slideLayout" Target="../slideLayouts/slideLayout23.xml"/><Relationship Id="rId9" Type="http://schemas.openxmlformats.org/officeDocument/2006/relationships/slideLayout" Target="../slideLayouts/slideLayout2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2"/>
      </p:bgRef>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15"/>
            </p:custDataLst>
            <p:extLst>
              <p:ext uri="{D42A27DB-BD31-4B8C-83A1-F6EECF244321}">
                <p14:modId xmlns:p14="http://schemas.microsoft.com/office/powerpoint/2010/main" val="859993427"/>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1028" name="think-cell Slide" r:id="rId16" imgW="600" imgH="604" progId="TCLayout.ActiveDocument.1">
                  <p:embed/>
                </p:oleObj>
              </mc:Choice>
              <mc:Fallback>
                <p:oleObj name="think-cell Slide" r:id="rId16" imgW="600" imgH="604" progId="TCLayout.ActiveDocument.1">
                  <p:embed/>
                  <p:pic>
                    <p:nvPicPr>
                      <p:cNvPr id="2" name="Object 1" hidden="1"/>
                      <p:cNvPicPr/>
                      <p:nvPr/>
                    </p:nvPicPr>
                    <p:blipFill>
                      <a:blip r:embed="rId17"/>
                      <a:stretch>
                        <a:fillRect/>
                      </a:stretch>
                    </p:blipFill>
                    <p:spPr>
                      <a:xfrm>
                        <a:off x="1588" y="1588"/>
                        <a:ext cx="1587" cy="1587"/>
                      </a:xfrm>
                      <a:prstGeom prst="rect">
                        <a:avLst/>
                      </a:prstGeom>
                    </p:spPr>
                  </p:pic>
                </p:oleObj>
              </mc:Fallback>
            </mc:AlternateContent>
          </a:graphicData>
        </a:graphic>
      </p:graphicFrame>
      <p:sp>
        <p:nvSpPr>
          <p:cNvPr id="7" name="Rectangle 6"/>
          <p:cNvSpPr/>
          <p:nvPr userDrawn="1"/>
        </p:nvSpPr>
        <p:spPr>
          <a:xfrm>
            <a:off x="2286000" y="6646478"/>
            <a:ext cx="4572000" cy="246221"/>
          </a:xfrm>
          <a:prstGeom prst="rect">
            <a:avLst/>
          </a:prstGeom>
        </p:spPr>
        <p:txBody>
          <a:bodyPr>
            <a:spAutoFit/>
          </a:bodyPr>
          <a:lstStyle/>
          <a:p>
            <a:pPr algn="ctr" fontAlgn="base">
              <a:spcBef>
                <a:spcPct val="0"/>
              </a:spcBef>
              <a:spcAft>
                <a:spcPct val="0"/>
              </a:spcAft>
              <a:defRPr/>
            </a:pPr>
            <a:r>
              <a:rPr lang="en-US" sz="1000" dirty="0">
                <a:solidFill>
                  <a:srgbClr val="7F7F7F"/>
                </a:solidFill>
              </a:rPr>
              <a:t>Decision Support, Office of Strategy &amp; Academic Governance</a:t>
            </a:r>
          </a:p>
        </p:txBody>
      </p:sp>
      <p:sp>
        <p:nvSpPr>
          <p:cNvPr id="10" name="Title 2"/>
          <p:cNvSpPr txBox="1">
            <a:spLocks/>
          </p:cNvSpPr>
          <p:nvPr userDrawn="1"/>
        </p:nvSpPr>
        <p:spPr bwMode="gray">
          <a:xfrm>
            <a:off x="190500" y="242888"/>
            <a:ext cx="8742363" cy="430887"/>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algn="l" rtl="0" eaLnBrk="1" fontAlgn="base" hangingPunct="1">
              <a:spcBef>
                <a:spcPct val="0"/>
              </a:spcBef>
              <a:spcAft>
                <a:spcPct val="0"/>
              </a:spcAft>
              <a:defRPr sz="2400" kern="1200">
                <a:solidFill>
                  <a:schemeClr val="tx1"/>
                </a:solidFill>
                <a:latin typeface="+mj-lt"/>
                <a:ea typeface="+mj-ea"/>
                <a:cs typeface="+mj-cs"/>
              </a:defRPr>
            </a:lvl1pPr>
            <a:lvl2pPr algn="l" rtl="0" eaLnBrk="1" fontAlgn="base" hangingPunct="1">
              <a:spcBef>
                <a:spcPct val="0"/>
              </a:spcBef>
              <a:spcAft>
                <a:spcPct val="0"/>
              </a:spcAft>
              <a:defRPr sz="2800">
                <a:solidFill>
                  <a:schemeClr val="tx1"/>
                </a:solidFill>
                <a:latin typeface="Calibri" pitchFamily="34" charset="0"/>
              </a:defRPr>
            </a:lvl2pPr>
            <a:lvl3pPr algn="l" rtl="0" eaLnBrk="1" fontAlgn="base" hangingPunct="1">
              <a:spcBef>
                <a:spcPct val="0"/>
              </a:spcBef>
              <a:spcAft>
                <a:spcPct val="0"/>
              </a:spcAft>
              <a:defRPr sz="2800">
                <a:solidFill>
                  <a:schemeClr val="tx1"/>
                </a:solidFill>
                <a:latin typeface="Calibri" pitchFamily="34" charset="0"/>
              </a:defRPr>
            </a:lvl3pPr>
            <a:lvl4pPr algn="l" rtl="0" eaLnBrk="1" fontAlgn="base" hangingPunct="1">
              <a:spcBef>
                <a:spcPct val="0"/>
              </a:spcBef>
              <a:spcAft>
                <a:spcPct val="0"/>
              </a:spcAft>
              <a:defRPr sz="2800">
                <a:solidFill>
                  <a:schemeClr val="tx1"/>
                </a:solidFill>
                <a:latin typeface="Calibri" pitchFamily="34" charset="0"/>
              </a:defRPr>
            </a:lvl4pPr>
            <a:lvl5pPr algn="l" rtl="0" eaLnBrk="1" fontAlgn="base" hangingPunct="1">
              <a:spcBef>
                <a:spcPct val="0"/>
              </a:spcBef>
              <a:spcAft>
                <a:spcPct val="0"/>
              </a:spcAft>
              <a:defRPr sz="28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endParaRPr lang="en-US" sz="2800" dirty="0"/>
          </a:p>
        </p:txBody>
      </p:sp>
      <p:sp>
        <p:nvSpPr>
          <p:cNvPr id="11" name="Date Placeholder 12"/>
          <p:cNvSpPr>
            <a:spLocks noGrp="1"/>
          </p:cNvSpPr>
          <p:nvPr>
            <p:ph type="dt" sz="half" idx="2"/>
          </p:nvPr>
        </p:nvSpPr>
        <p:spPr>
          <a:xfrm>
            <a:off x="7933038" y="6400800"/>
            <a:ext cx="970208" cy="261610"/>
          </a:xfrm>
          <a:prstGeom prst="rect">
            <a:avLst/>
          </a:prstGeom>
        </p:spPr>
        <p:txBody>
          <a:bodyPr vert="horz" wrap="square" lIns="45720" tIns="45720" rIns="45720" bIns="45720" rtlCol="0" anchor="t" anchorCtr="0">
            <a:spAutoFit/>
          </a:bodyPr>
          <a:lstStyle>
            <a:lvl1pPr algn="r">
              <a:defRPr sz="1100">
                <a:solidFill>
                  <a:schemeClr val="bg1"/>
                </a:solidFill>
              </a:defRPr>
            </a:lvl1pPr>
          </a:lstStyle>
          <a:p>
            <a:fld id="{DD392DA4-EEA6-4F26-8BE5-2D06904286E3}" type="datetime1">
              <a:rPr lang="en-US" smtClean="0"/>
              <a:t>9/14/2020</a:t>
            </a:fld>
            <a:endParaRPr lang="en-US" dirty="0"/>
          </a:p>
        </p:txBody>
      </p:sp>
      <p:sp>
        <p:nvSpPr>
          <p:cNvPr id="12" name="Footer Placeholder 13"/>
          <p:cNvSpPr>
            <a:spLocks noGrp="1"/>
          </p:cNvSpPr>
          <p:nvPr>
            <p:ph type="ftr" sz="quarter" idx="3"/>
          </p:nvPr>
        </p:nvSpPr>
        <p:spPr>
          <a:xfrm>
            <a:off x="228600" y="6400800"/>
            <a:ext cx="2377440" cy="261610"/>
          </a:xfrm>
          <a:prstGeom prst="rect">
            <a:avLst/>
          </a:prstGeom>
        </p:spPr>
        <p:txBody>
          <a:bodyPr vert="horz" wrap="none" lIns="45720" tIns="45720" rIns="45720" bIns="45720" rtlCol="0" anchor="t" anchorCtr="0">
            <a:spAutoFit/>
          </a:bodyPr>
          <a:lstStyle>
            <a:lvl1pPr algn="l">
              <a:defRPr sz="1100">
                <a:solidFill>
                  <a:schemeClr val="bg1"/>
                </a:solidFill>
              </a:defRPr>
            </a:lvl1pPr>
          </a:lstStyle>
          <a:p>
            <a:r>
              <a:rPr lang="en-US"/>
              <a:t>DRAFT - For discussion purposes only </a:t>
            </a:r>
            <a:endParaRPr lang="en-US" dirty="0"/>
          </a:p>
        </p:txBody>
      </p:sp>
      <p:sp>
        <p:nvSpPr>
          <p:cNvPr id="16" name="Slide Number Placeholder 9"/>
          <p:cNvSpPr>
            <a:spLocks noGrp="1"/>
          </p:cNvSpPr>
          <p:nvPr>
            <p:ph type="sldNum" sz="quarter" idx="4"/>
          </p:nvPr>
        </p:nvSpPr>
        <p:spPr>
          <a:xfrm>
            <a:off x="4325680" y="6416732"/>
            <a:ext cx="460076" cy="261610"/>
          </a:xfrm>
          <a:prstGeom prst="rect">
            <a:avLst/>
          </a:prstGeom>
        </p:spPr>
        <p:txBody>
          <a:bodyPr wrap="square" lIns="45720" tIns="45720" rIns="45720" bIns="45720" anchor="t" anchorCtr="0">
            <a:spAutoFit/>
          </a:bodyPr>
          <a:lstStyle>
            <a:lvl1pPr algn="ctr">
              <a:defRPr sz="1100">
                <a:solidFill>
                  <a:schemeClr val="bg1"/>
                </a:solidFill>
              </a:defRPr>
            </a:lvl1pPr>
          </a:lstStyle>
          <a:p>
            <a:fld id="{6A21C74D-32CA-4538-90C8-4115AA589383}" type="slidenum">
              <a:rPr lang="en-US" smtClean="0"/>
              <a:pPr/>
              <a:t>‹#›</a:t>
            </a:fld>
            <a:endParaRPr lang="en-US" dirty="0"/>
          </a:p>
        </p:txBody>
      </p:sp>
    </p:spTree>
  </p:cSld>
  <p:clrMap bg1="dk1" tx1="lt1" bg2="dk2" tx2="lt2" accent1="accent1" accent2="accent2" accent3="accent3" accent4="accent4" accent5="accent5" accent6="accent6" hlink="hlink" folHlink="folHlink"/>
  <p:sldLayoutIdLst>
    <p:sldLayoutId id="2147483761" r:id="rId1"/>
    <p:sldLayoutId id="2147483768" r:id="rId2"/>
    <p:sldLayoutId id="2147483759" r:id="rId3"/>
    <p:sldLayoutId id="2147483760" r:id="rId4"/>
    <p:sldLayoutId id="2147483769" r:id="rId5"/>
    <p:sldLayoutId id="2147483770" r:id="rId6"/>
    <p:sldLayoutId id="2147483763" r:id="rId7"/>
    <p:sldLayoutId id="2147483771" r:id="rId8"/>
    <p:sldLayoutId id="2147483772" r:id="rId9"/>
    <p:sldLayoutId id="2147483762" r:id="rId10"/>
    <p:sldLayoutId id="2147483766" r:id="rId11"/>
    <p:sldLayoutId id="2147483767" r:id="rId12"/>
  </p:sldLayoutIdLst>
  <p:hf hdr="0"/>
  <p:txStyles>
    <p:titleStyle>
      <a:lvl1pPr algn="l" rtl="0" eaLnBrk="1" fontAlgn="base" hangingPunct="1">
        <a:spcBef>
          <a:spcPct val="0"/>
        </a:spcBef>
        <a:spcAft>
          <a:spcPct val="0"/>
        </a:spcAft>
        <a:defRPr sz="2400" kern="1200">
          <a:solidFill>
            <a:schemeClr val="tx2"/>
          </a:solidFill>
          <a:latin typeface="+mn-lt"/>
          <a:ea typeface="+mj-ea"/>
          <a:cs typeface="+mj-cs"/>
        </a:defRPr>
      </a:lvl1pPr>
      <a:lvl2pPr algn="l" rtl="0" eaLnBrk="1" fontAlgn="base" hangingPunct="1">
        <a:spcBef>
          <a:spcPct val="0"/>
        </a:spcBef>
        <a:spcAft>
          <a:spcPct val="0"/>
        </a:spcAft>
        <a:defRPr sz="2800">
          <a:solidFill>
            <a:schemeClr val="tx1"/>
          </a:solidFill>
          <a:latin typeface="Calibri" pitchFamily="34" charset="0"/>
        </a:defRPr>
      </a:lvl2pPr>
      <a:lvl3pPr algn="l" rtl="0" eaLnBrk="1" fontAlgn="base" hangingPunct="1">
        <a:spcBef>
          <a:spcPct val="0"/>
        </a:spcBef>
        <a:spcAft>
          <a:spcPct val="0"/>
        </a:spcAft>
        <a:defRPr sz="2800">
          <a:solidFill>
            <a:schemeClr val="tx1"/>
          </a:solidFill>
          <a:latin typeface="Calibri" pitchFamily="34" charset="0"/>
        </a:defRPr>
      </a:lvl3pPr>
      <a:lvl4pPr algn="l" rtl="0" eaLnBrk="1" fontAlgn="base" hangingPunct="1">
        <a:spcBef>
          <a:spcPct val="0"/>
        </a:spcBef>
        <a:spcAft>
          <a:spcPct val="0"/>
        </a:spcAft>
        <a:defRPr sz="2800">
          <a:solidFill>
            <a:schemeClr val="tx1"/>
          </a:solidFill>
          <a:latin typeface="Calibri" pitchFamily="34" charset="0"/>
        </a:defRPr>
      </a:lvl4pPr>
      <a:lvl5pPr algn="l" rtl="0" eaLnBrk="1" fontAlgn="base" hangingPunct="1">
        <a:spcBef>
          <a:spcPct val="0"/>
        </a:spcBef>
        <a:spcAft>
          <a:spcPct val="0"/>
        </a:spcAft>
        <a:defRPr sz="28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algn="l" defTabSz="895350" rtl="0" eaLnBrk="1" fontAlgn="base" hangingPunct="1">
        <a:spcBef>
          <a:spcPct val="0"/>
        </a:spcBef>
        <a:spcAft>
          <a:spcPct val="0"/>
        </a:spcAft>
        <a:buClr>
          <a:schemeClr val="tx2"/>
        </a:buClr>
        <a:defRPr sz="1600" kern="1200">
          <a:solidFill>
            <a:schemeClr val="tx1"/>
          </a:solidFill>
          <a:latin typeface="+mn-lt"/>
          <a:ea typeface="+mn-ea"/>
          <a:cs typeface="+mn-cs"/>
        </a:defRPr>
      </a:lvl1pPr>
      <a:lvl2pPr marL="193675" indent="-192088" algn="l" defTabSz="895350" rtl="0" eaLnBrk="1" fontAlgn="base" hangingPunct="1">
        <a:spcBef>
          <a:spcPct val="0"/>
        </a:spcBef>
        <a:spcAft>
          <a:spcPct val="0"/>
        </a:spcAft>
        <a:buClrTx/>
        <a:buSzPct val="120000"/>
        <a:buFont typeface="Arial" pitchFamily="34" charset="0"/>
        <a:buChar char="•"/>
        <a:defRPr sz="1600" kern="1200">
          <a:solidFill>
            <a:schemeClr val="tx1"/>
          </a:solidFill>
          <a:latin typeface="+mn-lt"/>
          <a:ea typeface="+mn-ea"/>
          <a:cs typeface="+mn-cs"/>
        </a:defRPr>
      </a:lvl2pPr>
      <a:lvl3pPr marL="457200" indent="-261938" algn="l" defTabSz="895350" rtl="0" eaLnBrk="1" fontAlgn="base" hangingPunct="1">
        <a:spcBef>
          <a:spcPct val="0"/>
        </a:spcBef>
        <a:spcAft>
          <a:spcPct val="0"/>
        </a:spcAft>
        <a:buClrTx/>
        <a:buSzPct val="120000"/>
        <a:buFont typeface="Arial" pitchFamily="34" charset="0"/>
        <a:buChar char="•"/>
        <a:defRPr sz="1600" kern="1200">
          <a:solidFill>
            <a:schemeClr val="tx1"/>
          </a:solidFill>
          <a:latin typeface="+mn-lt"/>
          <a:ea typeface="+mn-ea"/>
          <a:cs typeface="+mn-cs"/>
        </a:defRPr>
      </a:lvl3pPr>
      <a:lvl4pPr marL="614363" indent="-155575" algn="l" defTabSz="895350" rtl="0" eaLnBrk="1" fontAlgn="base" hangingPunct="1">
        <a:spcBef>
          <a:spcPct val="0"/>
        </a:spcBef>
        <a:spcAft>
          <a:spcPct val="0"/>
        </a:spcAft>
        <a:buClrTx/>
        <a:buSzPct val="120000"/>
        <a:buFont typeface="Arial" pitchFamily="34" charset="0"/>
        <a:buChar char="•"/>
        <a:defRPr sz="1600" kern="1200">
          <a:solidFill>
            <a:schemeClr val="tx1"/>
          </a:solidFill>
          <a:latin typeface="+mn-lt"/>
          <a:ea typeface="+mn-ea"/>
          <a:cs typeface="+mn-cs"/>
        </a:defRPr>
      </a:lvl4pPr>
      <a:lvl5pPr marL="746125" indent="-130175" algn="l" defTabSz="895350" rtl="0" eaLnBrk="1" fontAlgn="base" hangingPunct="1">
        <a:spcBef>
          <a:spcPct val="0"/>
        </a:spcBef>
        <a:spcAft>
          <a:spcPct val="0"/>
        </a:spcAft>
        <a:buClrTx/>
        <a:buSzPct val="120000"/>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10"/>
            </p:custDataLst>
            <p:extLst>
              <p:ext uri="{D42A27DB-BD31-4B8C-83A1-F6EECF244321}">
                <p14:modId xmlns:p14="http://schemas.microsoft.com/office/powerpoint/2010/main" val="3676992361"/>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3076" name="think-cell Slide" r:id="rId11" imgW="270" imgH="270" progId="TCLayout.ActiveDocument.1">
                  <p:embed/>
                </p:oleObj>
              </mc:Choice>
              <mc:Fallback>
                <p:oleObj name="think-cell Slide" r:id="rId11" imgW="270" imgH="270" progId="TCLayout.ActiveDocument.1">
                  <p:embed/>
                  <p:pic>
                    <p:nvPicPr>
                      <p:cNvPr id="2" name="Object 1" hidden="1"/>
                      <p:cNvPicPr/>
                      <p:nvPr/>
                    </p:nvPicPr>
                    <p:blipFill>
                      <a:blip r:embed="rId12"/>
                      <a:stretch>
                        <a:fillRect/>
                      </a:stretch>
                    </p:blipFill>
                    <p:spPr>
                      <a:xfrm>
                        <a:off x="1588" y="1588"/>
                        <a:ext cx="1587" cy="1587"/>
                      </a:xfrm>
                      <a:prstGeom prst="rect">
                        <a:avLst/>
                      </a:prstGeom>
                    </p:spPr>
                  </p:pic>
                </p:oleObj>
              </mc:Fallback>
            </mc:AlternateContent>
          </a:graphicData>
        </a:graphic>
      </p:graphicFrame>
      <p:sp>
        <p:nvSpPr>
          <p:cNvPr id="66563" name="McK 2. Slide Title"/>
          <p:cNvSpPr>
            <a:spLocks noGrp="1"/>
          </p:cNvSpPr>
          <p:nvPr>
            <p:ph type="title"/>
          </p:nvPr>
        </p:nvSpPr>
        <p:spPr bwMode="gray">
          <a:xfrm>
            <a:off x="190500" y="242888"/>
            <a:ext cx="8742363" cy="369332"/>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n-US"/>
              <a:t>Click to edit Master title style</a:t>
            </a:r>
            <a:endParaRPr lang="en-US" dirty="0"/>
          </a:p>
        </p:txBody>
      </p:sp>
      <p:sp>
        <p:nvSpPr>
          <p:cNvPr id="66564" name="Text Placeholder 2"/>
          <p:cNvSpPr>
            <a:spLocks noGrp="1"/>
          </p:cNvSpPr>
          <p:nvPr>
            <p:ph type="body" idx="1"/>
          </p:nvPr>
        </p:nvSpPr>
        <p:spPr bwMode="gray">
          <a:xfrm>
            <a:off x="299371" y="813111"/>
            <a:ext cx="4610100" cy="1280160"/>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Date Placeholder 12"/>
          <p:cNvSpPr>
            <a:spLocks noGrp="1"/>
          </p:cNvSpPr>
          <p:nvPr>
            <p:ph type="dt" sz="half" idx="2"/>
          </p:nvPr>
        </p:nvSpPr>
        <p:spPr>
          <a:xfrm>
            <a:off x="5091305" y="6492240"/>
            <a:ext cx="2133600" cy="182880"/>
          </a:xfrm>
          <a:prstGeom prst="rect">
            <a:avLst/>
          </a:prstGeom>
        </p:spPr>
        <p:txBody>
          <a:bodyPr vert="horz" lIns="91440" tIns="45720" rIns="91440" bIns="45720" rtlCol="0" anchor="ctr"/>
          <a:lstStyle>
            <a:lvl1pPr algn="l">
              <a:defRPr sz="1100">
                <a:solidFill>
                  <a:schemeClr val="bg1">
                    <a:lumMod val="50000"/>
                  </a:schemeClr>
                </a:solidFill>
              </a:defRPr>
            </a:lvl1pPr>
          </a:lstStyle>
          <a:p>
            <a:pPr algn="r"/>
            <a:fld id="{81D42BA5-516D-426D-A644-653C72E46CF4}" type="datetime1">
              <a:rPr lang="en-US" smtClean="0"/>
              <a:t>9/14/2020</a:t>
            </a:fld>
            <a:endParaRPr lang="en-US" dirty="0"/>
          </a:p>
        </p:txBody>
      </p:sp>
      <p:sp>
        <p:nvSpPr>
          <p:cNvPr id="14" name="Footer Placeholder 13"/>
          <p:cNvSpPr>
            <a:spLocks noGrp="1"/>
          </p:cNvSpPr>
          <p:nvPr>
            <p:ph type="ftr" sz="quarter" idx="3"/>
          </p:nvPr>
        </p:nvSpPr>
        <p:spPr>
          <a:xfrm>
            <a:off x="212320" y="6492240"/>
            <a:ext cx="2895600" cy="182880"/>
          </a:xfrm>
          <a:prstGeom prst="rect">
            <a:avLst/>
          </a:prstGeom>
        </p:spPr>
        <p:txBody>
          <a:bodyPr vert="horz" lIns="91440" tIns="45720" rIns="91440" bIns="45720" rtlCol="0" anchor="ctr"/>
          <a:lstStyle>
            <a:lvl1pPr algn="ctr">
              <a:defRPr sz="1100">
                <a:solidFill>
                  <a:schemeClr val="bg1">
                    <a:lumMod val="50000"/>
                  </a:schemeClr>
                </a:solidFill>
              </a:defRPr>
            </a:lvl1pPr>
          </a:lstStyle>
          <a:p>
            <a:pPr algn="l"/>
            <a:r>
              <a:rPr lang="en-US"/>
              <a:t>Office of Strategy &amp; Academic Governance </a:t>
            </a:r>
            <a:endParaRPr lang="en-US" dirty="0"/>
          </a:p>
        </p:txBody>
      </p:sp>
      <p:sp>
        <p:nvSpPr>
          <p:cNvPr id="15" name="Slide Number Placeholder 14"/>
          <p:cNvSpPr>
            <a:spLocks noGrp="1"/>
          </p:cNvSpPr>
          <p:nvPr>
            <p:ph type="sldNum" sz="quarter" idx="4"/>
          </p:nvPr>
        </p:nvSpPr>
        <p:spPr>
          <a:xfrm>
            <a:off x="4114800" y="6492240"/>
            <a:ext cx="914400" cy="182880"/>
          </a:xfrm>
          <a:prstGeom prst="rect">
            <a:avLst/>
          </a:prstGeom>
        </p:spPr>
        <p:txBody>
          <a:bodyPr vert="horz" lIns="91440" tIns="45720" rIns="91440" bIns="45720" rtlCol="0" anchor="ctr"/>
          <a:lstStyle>
            <a:lvl1pPr algn="r">
              <a:defRPr sz="1100">
                <a:solidFill>
                  <a:schemeClr val="bg1">
                    <a:lumMod val="50000"/>
                  </a:schemeClr>
                </a:solidFill>
              </a:defRPr>
            </a:lvl1pPr>
          </a:lstStyle>
          <a:p>
            <a:pPr algn="ctr"/>
            <a:fld id="{6A21C74D-32CA-4538-90C8-4115AA589383}" type="slidenum">
              <a:rPr lang="en-US" smtClean="0"/>
              <a:pPr algn="ctr"/>
              <a:t>‹#›</a:t>
            </a:fld>
            <a:endParaRPr lang="en-US" dirty="0"/>
          </a:p>
        </p:txBody>
      </p:sp>
      <p:sp>
        <p:nvSpPr>
          <p:cNvPr id="7" name="Rectangle 6"/>
          <p:cNvSpPr/>
          <p:nvPr userDrawn="1"/>
        </p:nvSpPr>
        <p:spPr>
          <a:xfrm>
            <a:off x="2286000" y="6637334"/>
            <a:ext cx="4572000" cy="246221"/>
          </a:xfrm>
          <a:prstGeom prst="rect">
            <a:avLst/>
          </a:prstGeom>
        </p:spPr>
        <p:txBody>
          <a:bodyPr>
            <a:spAutoFit/>
          </a:bodyPr>
          <a:lstStyle/>
          <a:p>
            <a:pPr algn="ctr" fontAlgn="base">
              <a:spcBef>
                <a:spcPct val="0"/>
              </a:spcBef>
              <a:spcAft>
                <a:spcPct val="0"/>
              </a:spcAft>
              <a:defRPr/>
            </a:pPr>
            <a:r>
              <a:rPr lang="en-US" sz="1000" dirty="0">
                <a:solidFill>
                  <a:srgbClr val="7F7F7F"/>
                </a:solidFill>
              </a:rPr>
              <a:t>Adult</a:t>
            </a:r>
            <a:r>
              <a:rPr lang="en-US" sz="1000" baseline="0" dirty="0">
                <a:solidFill>
                  <a:srgbClr val="7F7F7F"/>
                </a:solidFill>
              </a:rPr>
              <a:t> Education</a:t>
            </a:r>
            <a:r>
              <a:rPr lang="en-US" sz="1000" dirty="0">
                <a:solidFill>
                  <a:srgbClr val="7F7F7F"/>
                </a:solidFill>
              </a:rPr>
              <a:t>, Office of Strategy &amp;</a:t>
            </a:r>
            <a:r>
              <a:rPr lang="en-US" sz="1000" baseline="0" dirty="0">
                <a:solidFill>
                  <a:srgbClr val="7F7F7F"/>
                </a:solidFill>
              </a:rPr>
              <a:t> Academic Governance</a:t>
            </a:r>
            <a:endParaRPr lang="en-US" sz="1000" dirty="0">
              <a:solidFill>
                <a:srgbClr val="7F7F7F"/>
              </a:solidFill>
            </a:endParaRPr>
          </a:p>
        </p:txBody>
      </p:sp>
    </p:spTree>
    <p:extLst>
      <p:ext uri="{BB962C8B-B14F-4D97-AF65-F5344CB8AC3E}">
        <p14:creationId xmlns:p14="http://schemas.microsoft.com/office/powerpoint/2010/main" val="555874858"/>
      </p:ext>
    </p:extLst>
  </p:cSld>
  <p:clrMap bg1="lt1" tx1="dk1" bg2="lt2" tx2="dk2" accent1="accent1" accent2="accent2" accent3="accent3" accent4="accent4" accent5="accent5" accent6="accent6" hlink="hlink" folHlink="folHlink"/>
  <p:sldLayoutIdLst>
    <p:sldLayoutId id="2147483792" r:id="rId1"/>
    <p:sldLayoutId id="2147483793" r:id="rId2"/>
    <p:sldLayoutId id="2147483794" r:id="rId3"/>
    <p:sldLayoutId id="2147483795" r:id="rId4"/>
    <p:sldLayoutId id="2147483796" r:id="rId5"/>
    <p:sldLayoutId id="2147483797" r:id="rId6"/>
    <p:sldLayoutId id="2147483798" r:id="rId7"/>
  </p:sldLayoutIdLst>
  <p:hf hdr="0"/>
  <p:txStyles>
    <p:titleStyle>
      <a:lvl1pPr algn="l" rtl="0" eaLnBrk="1" fontAlgn="base" hangingPunct="1">
        <a:spcBef>
          <a:spcPct val="0"/>
        </a:spcBef>
        <a:spcAft>
          <a:spcPct val="0"/>
        </a:spcAft>
        <a:defRPr sz="2400" kern="1200">
          <a:solidFill>
            <a:schemeClr val="tx1"/>
          </a:solidFill>
          <a:latin typeface="+mj-lt"/>
          <a:ea typeface="+mj-ea"/>
          <a:cs typeface="+mj-cs"/>
        </a:defRPr>
      </a:lvl1pPr>
      <a:lvl2pPr algn="l" rtl="0" eaLnBrk="1" fontAlgn="base" hangingPunct="1">
        <a:spcBef>
          <a:spcPct val="0"/>
        </a:spcBef>
        <a:spcAft>
          <a:spcPct val="0"/>
        </a:spcAft>
        <a:defRPr sz="2800">
          <a:solidFill>
            <a:schemeClr val="tx1"/>
          </a:solidFill>
          <a:latin typeface="Calibri" pitchFamily="34" charset="0"/>
        </a:defRPr>
      </a:lvl2pPr>
      <a:lvl3pPr algn="l" rtl="0" eaLnBrk="1" fontAlgn="base" hangingPunct="1">
        <a:spcBef>
          <a:spcPct val="0"/>
        </a:spcBef>
        <a:spcAft>
          <a:spcPct val="0"/>
        </a:spcAft>
        <a:defRPr sz="2800">
          <a:solidFill>
            <a:schemeClr val="tx1"/>
          </a:solidFill>
          <a:latin typeface="Calibri" pitchFamily="34" charset="0"/>
        </a:defRPr>
      </a:lvl3pPr>
      <a:lvl4pPr algn="l" rtl="0" eaLnBrk="1" fontAlgn="base" hangingPunct="1">
        <a:spcBef>
          <a:spcPct val="0"/>
        </a:spcBef>
        <a:spcAft>
          <a:spcPct val="0"/>
        </a:spcAft>
        <a:defRPr sz="2800">
          <a:solidFill>
            <a:schemeClr val="tx1"/>
          </a:solidFill>
          <a:latin typeface="Calibri" pitchFamily="34" charset="0"/>
        </a:defRPr>
      </a:lvl4pPr>
      <a:lvl5pPr algn="l" rtl="0" eaLnBrk="1" fontAlgn="base" hangingPunct="1">
        <a:spcBef>
          <a:spcPct val="0"/>
        </a:spcBef>
        <a:spcAft>
          <a:spcPct val="0"/>
        </a:spcAft>
        <a:defRPr sz="28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algn="l" defTabSz="895350" rtl="0" eaLnBrk="1" fontAlgn="base" hangingPunct="1">
        <a:spcBef>
          <a:spcPct val="0"/>
        </a:spcBef>
        <a:spcAft>
          <a:spcPct val="0"/>
        </a:spcAft>
        <a:buClr>
          <a:schemeClr val="tx2"/>
        </a:buClr>
        <a:defRPr sz="1600" kern="1200">
          <a:solidFill>
            <a:schemeClr val="tx1"/>
          </a:solidFill>
          <a:latin typeface="+mn-lt"/>
          <a:ea typeface="+mn-ea"/>
          <a:cs typeface="+mn-cs"/>
        </a:defRPr>
      </a:lvl1pPr>
      <a:lvl2pPr marL="193675" indent="-192088" algn="l" defTabSz="895350" rtl="0" eaLnBrk="1" fontAlgn="base" hangingPunct="1">
        <a:spcBef>
          <a:spcPct val="0"/>
        </a:spcBef>
        <a:spcAft>
          <a:spcPct val="0"/>
        </a:spcAft>
        <a:buClrTx/>
        <a:buSzPct val="120000"/>
        <a:buFont typeface="Arial" pitchFamily="34" charset="0"/>
        <a:buChar char="•"/>
        <a:defRPr sz="1600" kern="1200">
          <a:solidFill>
            <a:schemeClr val="tx1"/>
          </a:solidFill>
          <a:latin typeface="+mn-lt"/>
          <a:ea typeface="+mn-ea"/>
          <a:cs typeface="+mn-cs"/>
        </a:defRPr>
      </a:lvl2pPr>
      <a:lvl3pPr marL="457200" indent="-261938" algn="l" defTabSz="895350" rtl="0" eaLnBrk="1" fontAlgn="base" hangingPunct="1">
        <a:spcBef>
          <a:spcPct val="0"/>
        </a:spcBef>
        <a:spcAft>
          <a:spcPct val="0"/>
        </a:spcAft>
        <a:buClrTx/>
        <a:buSzPct val="120000"/>
        <a:buFont typeface="Arial" pitchFamily="34" charset="0"/>
        <a:buChar char="•"/>
        <a:defRPr sz="1600" kern="1200">
          <a:solidFill>
            <a:schemeClr val="tx1"/>
          </a:solidFill>
          <a:latin typeface="+mn-lt"/>
          <a:ea typeface="+mn-ea"/>
          <a:cs typeface="+mn-cs"/>
        </a:defRPr>
      </a:lvl3pPr>
      <a:lvl4pPr marL="614363" indent="-155575" algn="l" defTabSz="895350" rtl="0" eaLnBrk="1" fontAlgn="base" hangingPunct="1">
        <a:spcBef>
          <a:spcPct val="0"/>
        </a:spcBef>
        <a:spcAft>
          <a:spcPct val="0"/>
        </a:spcAft>
        <a:buClrTx/>
        <a:buSzPct val="120000"/>
        <a:buFont typeface="Arial" pitchFamily="34" charset="0"/>
        <a:buChar char="•"/>
        <a:defRPr sz="1600" kern="1200">
          <a:solidFill>
            <a:schemeClr val="tx1"/>
          </a:solidFill>
          <a:latin typeface="+mn-lt"/>
          <a:ea typeface="+mn-ea"/>
          <a:cs typeface="+mn-cs"/>
        </a:defRPr>
      </a:lvl4pPr>
      <a:lvl5pPr marL="746125" indent="-130175" algn="l" defTabSz="895350" rtl="0" eaLnBrk="1" fontAlgn="base" hangingPunct="1">
        <a:spcBef>
          <a:spcPct val="0"/>
        </a:spcBef>
        <a:spcAft>
          <a:spcPct val="0"/>
        </a:spcAft>
        <a:buClrTx/>
        <a:buSzPct val="120000"/>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3C7B05F-15EC-402E-9CD7-CC0BD3043B6B}" type="datetimeFigureOut">
              <a:rPr lang="en-US" smtClean="0"/>
              <a:pPr/>
              <a:t>9/14/2020</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CFCF93-18FE-405F-B40F-685DDF540CD8}" type="slidenum">
              <a:rPr lang="en-US" smtClean="0"/>
              <a:pPr/>
              <a:t>‹#›</a:t>
            </a:fld>
            <a:endParaRPr lang="en-US" dirty="0"/>
          </a:p>
        </p:txBody>
      </p:sp>
    </p:spTree>
    <p:extLst>
      <p:ext uri="{BB962C8B-B14F-4D97-AF65-F5344CB8AC3E}">
        <p14:creationId xmlns:p14="http://schemas.microsoft.com/office/powerpoint/2010/main" val="494375163"/>
      </p:ext>
    </p:extLst>
  </p:cSld>
  <p:clrMap bg1="lt1" tx1="dk1" bg2="lt2" tx2="dk2" accent1="accent1" accent2="accent2" accent3="accent3" accent4="accent4" accent5="accent5" accent6="accent6" hlink="hlink" folHlink="folHlink"/>
  <p:sldLayoutIdLst>
    <p:sldLayoutId id="2147483800" r:id="rId1"/>
    <p:sldLayoutId id="2147483801" r:id="rId2"/>
    <p:sldLayoutId id="2147483802" r:id="rId3"/>
    <p:sldLayoutId id="2147483803" r:id="rId4"/>
    <p:sldLayoutId id="2147483804" r:id="rId5"/>
    <p:sldLayoutId id="2147483805" r:id="rId6"/>
    <p:sldLayoutId id="2147483806" r:id="rId7"/>
    <p:sldLayoutId id="2147483807" r:id="rId8"/>
    <p:sldLayoutId id="2147483808" r:id="rId9"/>
    <p:sldLayoutId id="2147483809" r:id="rId10"/>
    <p:sldLayoutId id="2147483810"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5.xml"/></Relationships>
</file>

<file path=ppt/slides/_rels/slide3.xml.rels><?xml version="1.0" encoding="UTF-8" standalone="yes"?>
<Relationships xmlns="http://schemas.openxmlformats.org/package/2006/relationships"><Relationship Id="rId8" Type="http://schemas.openxmlformats.org/officeDocument/2006/relationships/diagramLayout" Target="../diagrams/layout1.xml"/><Relationship Id="rId3" Type="http://schemas.openxmlformats.org/officeDocument/2006/relationships/tags" Target="../tags/tag8.xml"/><Relationship Id="rId7" Type="http://schemas.openxmlformats.org/officeDocument/2006/relationships/diagramData" Target="../diagrams/data1.xml"/><Relationship Id="rId2" Type="http://schemas.openxmlformats.org/officeDocument/2006/relationships/tags" Target="../tags/tag7.xml"/><Relationship Id="rId1" Type="http://schemas.openxmlformats.org/officeDocument/2006/relationships/vmlDrawing" Target="../drawings/vmlDrawing6.vml"/><Relationship Id="rId6" Type="http://schemas.openxmlformats.org/officeDocument/2006/relationships/image" Target="../media/image6.emf"/><Relationship Id="rId11" Type="http://schemas.microsoft.com/office/2007/relationships/diagramDrawing" Target="../diagrams/drawing1.xml"/><Relationship Id="rId5" Type="http://schemas.openxmlformats.org/officeDocument/2006/relationships/oleObject" Target="../embeddings/oleObject6.bin"/><Relationship Id="rId10" Type="http://schemas.openxmlformats.org/officeDocument/2006/relationships/diagramColors" Target="../diagrams/colors1.xml"/><Relationship Id="rId4" Type="http://schemas.openxmlformats.org/officeDocument/2006/relationships/slideLayout" Target="../slideLayouts/slideLayout2.xml"/><Relationship Id="rId9"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hyperlink" Target="http://www.ccc.edu/AdultEd" TargetMode="External"/><Relationship Id="rId2" Type="http://schemas.openxmlformats.org/officeDocument/2006/relationships/hyperlink" Target="https://www.ccc.edu/site/Pages/bridge.aspx" TargetMode="External"/><Relationship Id="rId1" Type="http://schemas.openxmlformats.org/officeDocument/2006/relationships/slideLayout" Target="../slideLayouts/slideLayout2.xml"/><Relationship Id="rId6" Type="http://schemas.openxmlformats.org/officeDocument/2006/relationships/hyperlink" Target="mailto:tguia@ccc.edu" TargetMode="External"/><Relationship Id="rId5" Type="http://schemas.openxmlformats.org/officeDocument/2006/relationships/hyperlink" Target="mailto:mpacheco3@ccc.edu" TargetMode="External"/><Relationship Id="rId4" Type="http://schemas.openxmlformats.org/officeDocument/2006/relationships/hyperlink" Target="mailto:mvanada@ccc.edu"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7"/>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fld id="{6A21C74D-32CA-4538-90C8-4115AA589383}" type="slidenum">
              <a:rPr kumimoji="0" lang="en-US" sz="1100" b="0" i="0" u="none" strike="noStrike" kern="1200" cap="none" spc="0" normalizeH="0" baseline="0" noProof="0" smtClean="0">
                <a:ln>
                  <a:noFill/>
                </a:ln>
                <a:solidFill>
                  <a:prstClr val="white">
                    <a:lumMod val="50000"/>
                  </a:prstClr>
                </a:solidFill>
                <a:effectLst/>
                <a:uLnTx/>
                <a:uFillTx/>
                <a:latin typeface="Calibri" pitchFamily="34" charset="0"/>
                <a:ea typeface="+mn-ea"/>
                <a:cs typeface="Arial" pitchFamily="34" charset="0"/>
              </a:rPr>
              <a:pPr marL="0" marR="0" lvl="0" indent="0" algn="ctr" defTabSz="914400" rtl="0" eaLnBrk="1" fontAlgn="base" latinLnBrk="0" hangingPunct="1">
                <a:lnSpc>
                  <a:spcPct val="100000"/>
                </a:lnSpc>
                <a:spcBef>
                  <a:spcPct val="0"/>
                </a:spcBef>
                <a:spcAft>
                  <a:spcPct val="0"/>
                </a:spcAft>
                <a:buClrTx/>
                <a:buSzTx/>
                <a:buFontTx/>
                <a:buNone/>
                <a:tabLst/>
                <a:defRPr/>
              </a:pPr>
              <a:t>1</a:t>
            </a:fld>
            <a:endParaRPr kumimoji="0" lang="en-US" sz="1100" b="0" i="0" u="none" strike="noStrike" kern="1200" cap="none" spc="0" normalizeH="0" baseline="0" noProof="0" dirty="0">
              <a:ln>
                <a:noFill/>
              </a:ln>
              <a:solidFill>
                <a:prstClr val="white">
                  <a:lumMod val="50000"/>
                </a:prstClr>
              </a:solidFill>
              <a:effectLst/>
              <a:uLnTx/>
              <a:uFillTx/>
              <a:latin typeface="Calibri" pitchFamily="34" charset="0"/>
              <a:ea typeface="+mn-ea"/>
              <a:cs typeface="Arial" pitchFamily="34" charset="0"/>
            </a:endParaRPr>
          </a:p>
        </p:txBody>
      </p:sp>
      <p:sp>
        <p:nvSpPr>
          <p:cNvPr id="6" name="Text Placeholder 5"/>
          <p:cNvSpPr>
            <a:spLocks noGrp="1"/>
          </p:cNvSpPr>
          <p:nvPr>
            <p:ph type="body" sz="quarter" idx="18"/>
          </p:nvPr>
        </p:nvSpPr>
        <p:spPr>
          <a:xfrm>
            <a:off x="4664730" y="825500"/>
            <a:ext cx="4153999" cy="830997"/>
          </a:xfrm>
        </p:spPr>
        <p:txBody>
          <a:bodyPr/>
          <a:lstStyle/>
          <a:p>
            <a:endParaRPr lang="en-US" dirty="0"/>
          </a:p>
          <a:p>
            <a:endParaRPr lang="en-US" dirty="0"/>
          </a:p>
          <a:p>
            <a:endParaRPr lang="en-US" dirty="0"/>
          </a:p>
        </p:txBody>
      </p:sp>
      <p:graphicFrame>
        <p:nvGraphicFramePr>
          <p:cNvPr id="10" name="Table 9"/>
          <p:cNvGraphicFramePr>
            <a:graphicFrameLocks noGrp="1"/>
          </p:cNvGraphicFramePr>
          <p:nvPr>
            <p:extLst>
              <p:ext uri="{D42A27DB-BD31-4B8C-83A1-F6EECF244321}">
                <p14:modId xmlns:p14="http://schemas.microsoft.com/office/powerpoint/2010/main" val="3649323681"/>
              </p:ext>
            </p:extLst>
          </p:nvPr>
        </p:nvGraphicFramePr>
        <p:xfrm>
          <a:off x="443876" y="1631971"/>
          <a:ext cx="8256245" cy="3282789"/>
        </p:xfrm>
        <a:graphic>
          <a:graphicData uri="http://schemas.openxmlformats.org/drawingml/2006/table">
            <a:tbl>
              <a:tblPr firstRow="1" bandRow="1">
                <a:tableStyleId>{5C22544A-7EE6-4342-B048-85BDC9FD1C3A}</a:tableStyleId>
              </a:tblPr>
              <a:tblGrid>
                <a:gridCol w="2965788">
                  <a:extLst>
                    <a:ext uri="{9D8B030D-6E8A-4147-A177-3AD203B41FA5}">
                      <a16:colId xmlns:a16="http://schemas.microsoft.com/office/drawing/2014/main" val="20000"/>
                    </a:ext>
                  </a:extLst>
                </a:gridCol>
                <a:gridCol w="956429">
                  <a:extLst>
                    <a:ext uri="{9D8B030D-6E8A-4147-A177-3AD203B41FA5}">
                      <a16:colId xmlns:a16="http://schemas.microsoft.com/office/drawing/2014/main" val="20001"/>
                    </a:ext>
                  </a:extLst>
                </a:gridCol>
                <a:gridCol w="937685">
                  <a:extLst>
                    <a:ext uri="{9D8B030D-6E8A-4147-A177-3AD203B41FA5}">
                      <a16:colId xmlns:a16="http://schemas.microsoft.com/office/drawing/2014/main" val="20002"/>
                    </a:ext>
                  </a:extLst>
                </a:gridCol>
                <a:gridCol w="947057">
                  <a:extLst>
                    <a:ext uri="{9D8B030D-6E8A-4147-A177-3AD203B41FA5}">
                      <a16:colId xmlns:a16="http://schemas.microsoft.com/office/drawing/2014/main" val="20003"/>
                    </a:ext>
                  </a:extLst>
                </a:gridCol>
                <a:gridCol w="707572">
                  <a:extLst>
                    <a:ext uri="{9D8B030D-6E8A-4147-A177-3AD203B41FA5}">
                      <a16:colId xmlns:a16="http://schemas.microsoft.com/office/drawing/2014/main" val="20004"/>
                    </a:ext>
                  </a:extLst>
                </a:gridCol>
                <a:gridCol w="979714">
                  <a:extLst>
                    <a:ext uri="{9D8B030D-6E8A-4147-A177-3AD203B41FA5}">
                      <a16:colId xmlns:a16="http://schemas.microsoft.com/office/drawing/2014/main" val="20005"/>
                    </a:ext>
                  </a:extLst>
                </a:gridCol>
                <a:gridCol w="762000">
                  <a:extLst>
                    <a:ext uri="{9D8B030D-6E8A-4147-A177-3AD203B41FA5}">
                      <a16:colId xmlns:a16="http://schemas.microsoft.com/office/drawing/2014/main" val="20006"/>
                    </a:ext>
                  </a:extLst>
                </a:gridCol>
              </a:tblGrid>
              <a:tr h="346242">
                <a:tc gridSpan="7">
                  <a:txBody>
                    <a:bodyPr/>
                    <a:lstStyle/>
                    <a:p>
                      <a:pPr algn="ctr"/>
                      <a:r>
                        <a:rPr lang="en-US" sz="1600" dirty="0">
                          <a:solidFill>
                            <a:schemeClr val="bg1"/>
                          </a:solidFill>
                        </a:rPr>
                        <a:t>Career</a:t>
                      </a:r>
                      <a:r>
                        <a:rPr lang="en-US" sz="1600" baseline="0" dirty="0">
                          <a:solidFill>
                            <a:schemeClr val="bg1"/>
                          </a:solidFill>
                        </a:rPr>
                        <a:t> Bridges Across the Colleges</a:t>
                      </a:r>
                      <a:endParaRPr lang="en-US" sz="1600"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65A4"/>
                    </a:solidFill>
                  </a:tcPr>
                </a:tc>
                <a:tc hMerge="1">
                  <a:txBody>
                    <a:bodyPr/>
                    <a:lstStyle/>
                    <a:p>
                      <a:pPr algn="ctr"/>
                      <a:endParaRPr lang="en-US" sz="1200"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65A4"/>
                    </a:solidFill>
                  </a:tcPr>
                </a:tc>
                <a:tc hMerge="1">
                  <a:txBody>
                    <a:bodyPr/>
                    <a:lstStyle/>
                    <a:p>
                      <a:pPr algn="ctr"/>
                      <a:endParaRPr lang="en-US" sz="1200"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65A4"/>
                    </a:solidFill>
                  </a:tcPr>
                </a:tc>
                <a:tc hMerge="1">
                  <a:txBody>
                    <a:bodyPr/>
                    <a:lstStyle/>
                    <a:p>
                      <a:pPr algn="ctr"/>
                      <a:endParaRPr lang="en-US" sz="1200"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65A4"/>
                    </a:solidFill>
                  </a:tcPr>
                </a:tc>
                <a:tc hMerge="1">
                  <a:txBody>
                    <a:bodyPr/>
                    <a:lstStyle/>
                    <a:p>
                      <a:pPr algn="ctr"/>
                      <a:endParaRPr lang="en-US" sz="1200"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65A4"/>
                    </a:solidFill>
                  </a:tcPr>
                </a:tc>
                <a:tc hMerge="1">
                  <a:txBody>
                    <a:bodyPr/>
                    <a:lstStyle/>
                    <a:p>
                      <a:pPr algn="ctr"/>
                      <a:endParaRPr lang="en-US" sz="1200"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65A4"/>
                    </a:solidFill>
                  </a:tcPr>
                </a:tc>
                <a:tc hMerge="1">
                  <a:txBody>
                    <a:bodyPr/>
                    <a:lstStyle/>
                    <a:p>
                      <a:pPr algn="ctr"/>
                      <a:endParaRPr lang="en-US" sz="1200"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65A4"/>
                    </a:solidFill>
                  </a:tcPr>
                </a:tc>
                <a:extLst>
                  <a:ext uri="{0D108BD9-81ED-4DB2-BD59-A6C34878D82A}">
                    <a16:rowId xmlns:a16="http://schemas.microsoft.com/office/drawing/2014/main" val="10000"/>
                  </a:ext>
                </a:extLst>
              </a:tr>
              <a:tr h="655627">
                <a:tc>
                  <a:txBody>
                    <a:bodyPr/>
                    <a:lstStyle/>
                    <a:p>
                      <a:r>
                        <a:rPr lang="en-US" sz="1600" b="1" dirty="0">
                          <a:solidFill>
                            <a:schemeClr val="bg1"/>
                          </a:solidFill>
                        </a:rPr>
                        <a:t>Career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65A4"/>
                    </a:solidFill>
                  </a:tcPr>
                </a:tc>
                <a:tc>
                  <a:txBody>
                    <a:bodyPr/>
                    <a:lstStyle/>
                    <a:p>
                      <a:pPr algn="ctr"/>
                      <a:r>
                        <a:rPr lang="en-US" sz="1400" dirty="0">
                          <a:solidFill>
                            <a:schemeClr val="bg1"/>
                          </a:solidFill>
                        </a:rPr>
                        <a:t>Daley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65A4"/>
                    </a:solidFill>
                  </a:tcPr>
                </a:tc>
                <a:tc>
                  <a:txBody>
                    <a:bodyPr/>
                    <a:lstStyle/>
                    <a:p>
                      <a:pPr algn="ctr"/>
                      <a:r>
                        <a:rPr lang="en-US" sz="1400" dirty="0">
                          <a:solidFill>
                            <a:schemeClr val="bg1"/>
                          </a:solidFill>
                        </a:rPr>
                        <a:t>Kennedy-King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65A4"/>
                    </a:solidFill>
                  </a:tcPr>
                </a:tc>
                <a:tc>
                  <a:txBody>
                    <a:bodyPr/>
                    <a:lstStyle/>
                    <a:p>
                      <a:pPr algn="ctr"/>
                      <a:r>
                        <a:rPr lang="en-US" sz="1400" dirty="0">
                          <a:solidFill>
                            <a:schemeClr val="bg1"/>
                          </a:solidFill>
                        </a:rPr>
                        <a:t>M</a:t>
                      </a:r>
                      <a:r>
                        <a:rPr lang="en-US" sz="1400" baseline="0" dirty="0">
                          <a:solidFill>
                            <a:schemeClr val="bg1"/>
                          </a:solidFill>
                        </a:rPr>
                        <a:t>alcolm </a:t>
                      </a:r>
                    </a:p>
                    <a:p>
                      <a:pPr algn="ctr"/>
                      <a:r>
                        <a:rPr lang="en-US" sz="1400" baseline="0" dirty="0">
                          <a:solidFill>
                            <a:schemeClr val="bg1"/>
                          </a:solidFill>
                        </a:rPr>
                        <a:t>X</a:t>
                      </a:r>
                      <a:endParaRPr lang="en-US" sz="1400"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65A4"/>
                    </a:solidFill>
                  </a:tcPr>
                </a:tc>
                <a:tc>
                  <a:txBody>
                    <a:bodyPr/>
                    <a:lstStyle/>
                    <a:p>
                      <a:pPr algn="ctr"/>
                      <a:r>
                        <a:rPr lang="en-US" sz="1400" dirty="0">
                          <a:solidFill>
                            <a:schemeClr val="bg1"/>
                          </a:solidFill>
                        </a:rPr>
                        <a:t>Olive-Harvey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65A4"/>
                    </a:solidFill>
                  </a:tcPr>
                </a:tc>
                <a:tc>
                  <a:txBody>
                    <a:bodyPr/>
                    <a:lstStyle/>
                    <a:p>
                      <a:pPr algn="ctr"/>
                      <a:r>
                        <a:rPr lang="en-US" sz="1400" dirty="0">
                          <a:solidFill>
                            <a:schemeClr val="bg1"/>
                          </a:solidFill>
                        </a:rPr>
                        <a:t>Truman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65A4"/>
                    </a:solidFill>
                  </a:tcPr>
                </a:tc>
                <a:tc>
                  <a:txBody>
                    <a:bodyPr/>
                    <a:lstStyle/>
                    <a:p>
                      <a:pPr algn="ctr"/>
                      <a:r>
                        <a:rPr lang="en-US" sz="1400" dirty="0">
                          <a:solidFill>
                            <a:schemeClr val="bg1"/>
                          </a:solidFill>
                        </a:rPr>
                        <a:t>Wright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65A4"/>
                    </a:solidFill>
                  </a:tcPr>
                </a:tc>
                <a:extLst>
                  <a:ext uri="{0D108BD9-81ED-4DB2-BD59-A6C34878D82A}">
                    <a16:rowId xmlns:a16="http://schemas.microsoft.com/office/drawing/2014/main" val="10001"/>
                  </a:ext>
                </a:extLst>
              </a:tr>
              <a:tr h="47214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t>Early Childhood Education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1" dirty="0">
                          <a:solidFill>
                            <a:srgbClr val="FFCC00"/>
                          </a:solidFill>
                        </a:rPr>
                        <a:t>✓</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600" b="1" dirty="0">
                        <a:solidFill>
                          <a:srgbClr val="FFCC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600" b="1" dirty="0">
                          <a:solidFill>
                            <a:srgbClr val="C00000"/>
                          </a:solidFill>
                        </a:rPr>
                        <a:t>✓</a:t>
                      </a:r>
                    </a:p>
                    <a:p>
                      <a:pPr algn="ctr"/>
                      <a:endParaRPr lang="en-US" sz="1600" b="1" dirty="0">
                        <a:solidFill>
                          <a:srgbClr val="C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US" sz="1600" b="1" dirty="0">
                        <a:solidFill>
                          <a:srgbClr val="FF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US" sz="1600" b="1" dirty="0">
                        <a:solidFill>
                          <a:srgbClr val="492F9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600" b="1" dirty="0">
                          <a:solidFill>
                            <a:srgbClr val="5E9732"/>
                          </a:solidFill>
                        </a:rPr>
                        <a:t>✓</a:t>
                      </a:r>
                    </a:p>
                    <a:p>
                      <a:pPr algn="ctr"/>
                      <a:endParaRPr lang="en-US" sz="1600" b="1" dirty="0">
                        <a:solidFill>
                          <a:srgbClr val="5E973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US" sz="1600" b="1" dirty="0">
                        <a:solidFill>
                          <a:srgbClr val="7542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527087">
                <a:tc>
                  <a:txBody>
                    <a:bodyPr/>
                    <a:lstStyle/>
                    <a:p>
                      <a:r>
                        <a:rPr lang="en-US" sz="1800" dirty="0"/>
                        <a:t>Healthcare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600" b="1" dirty="0">
                        <a:solidFill>
                          <a:srgbClr val="FFCC00"/>
                        </a:solidFill>
                        <a:highlight>
                          <a:srgbClr val="FFFF00"/>
                        </a:highligh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US" sz="1600" b="1" dirty="0">
                        <a:solidFill>
                          <a:srgbClr val="C00000"/>
                        </a:solidFill>
                        <a:highlight>
                          <a:srgbClr val="FFFF00"/>
                        </a:highligh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600" b="1" dirty="0">
                          <a:solidFill>
                            <a:srgbClr val="FF0000"/>
                          </a:solidFill>
                        </a:rPr>
                        <a:t>✓</a:t>
                      </a:r>
                    </a:p>
                    <a:p>
                      <a:pPr algn="ctr"/>
                      <a:endParaRPr lang="en-US" sz="1600" b="1"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600" b="1" dirty="0">
                          <a:solidFill>
                            <a:srgbClr val="492F92"/>
                          </a:solidFill>
                        </a:rPr>
                        <a:t>✓</a:t>
                      </a:r>
                    </a:p>
                    <a:p>
                      <a:pPr algn="ctr"/>
                      <a:endParaRPr lang="en-US" sz="1600" b="1" dirty="0">
                        <a:solidFill>
                          <a:srgbClr val="492F92"/>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US" sz="1600" b="1" dirty="0">
                        <a:solidFill>
                          <a:srgbClr val="5E9732"/>
                        </a:solidFill>
                        <a:highlight>
                          <a:srgbClr val="FFFF00"/>
                        </a:highligh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600" b="1" dirty="0">
                          <a:solidFill>
                            <a:srgbClr val="754200"/>
                          </a:solidFill>
                        </a:rPr>
                        <a:t>✓</a:t>
                      </a:r>
                    </a:p>
                    <a:p>
                      <a:pPr algn="ctr"/>
                      <a:endParaRPr lang="en-US" sz="1600" b="1" dirty="0">
                        <a:solidFill>
                          <a:srgbClr val="7542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r h="546100">
                <a:tc>
                  <a:txBody>
                    <a:bodyPr/>
                    <a:lstStyle/>
                    <a:p>
                      <a:r>
                        <a:rPr lang="en-US" sz="1800" dirty="0"/>
                        <a:t>TDL (Transportation, Distribution and Logistics)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600" b="1" dirty="0">
                        <a:solidFill>
                          <a:srgbClr val="5E973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US" sz="1600" b="1" dirty="0">
                        <a:solidFill>
                          <a:srgbClr val="C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US" sz="1600" b="1" dirty="0">
                        <a:solidFill>
                          <a:srgbClr val="FF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600" b="1" dirty="0">
                          <a:solidFill>
                            <a:srgbClr val="492F92"/>
                          </a:solidFill>
                        </a:rPr>
                        <a:t>✓</a:t>
                      </a:r>
                    </a:p>
                    <a:p>
                      <a:pPr algn="ctr"/>
                      <a:endParaRPr lang="en-US" sz="1600" b="1" dirty="0">
                        <a:solidFill>
                          <a:srgbClr val="492F9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600" b="1" dirty="0">
                        <a:solidFill>
                          <a:srgbClr val="5E973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US" sz="1600" b="1" dirty="0">
                        <a:solidFill>
                          <a:srgbClr val="7542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5"/>
                  </a:ext>
                </a:extLst>
              </a:tr>
              <a:tr h="482600">
                <a:tc>
                  <a:txBody>
                    <a:bodyPr/>
                    <a:lstStyle/>
                    <a:p>
                      <a:r>
                        <a:rPr lang="en-US" sz="1800" dirty="0"/>
                        <a:t>Information Technology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6">
                  <a:txBody>
                    <a:bodyPr/>
                    <a:lstStyle/>
                    <a:p>
                      <a:pPr algn="ctr"/>
                      <a:r>
                        <a:rPr lang="en-US" sz="1600" b="0" dirty="0">
                          <a:solidFill>
                            <a:schemeClr val="tx1"/>
                          </a:solidFill>
                        </a:rPr>
                        <a:t>Expected in Spring 2021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lang="en-US" sz="1200" b="1" dirty="0">
                        <a:solidFill>
                          <a:srgbClr val="C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lang="en-US" sz="1200" b="1" dirty="0">
                        <a:solidFill>
                          <a:srgbClr val="FF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lang="en-US" sz="1200" b="1" dirty="0">
                        <a:solidFill>
                          <a:srgbClr val="492F9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lang="en-US" sz="1200" b="1" dirty="0">
                        <a:solidFill>
                          <a:srgbClr val="5E973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lang="en-US" sz="1200" b="1" dirty="0">
                        <a:solidFill>
                          <a:srgbClr val="7542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7"/>
                  </a:ext>
                </a:extLst>
              </a:tr>
            </a:tbl>
          </a:graphicData>
        </a:graphic>
      </p:graphicFrame>
      <p:sp>
        <p:nvSpPr>
          <p:cNvPr id="13" name="Footer Placeholder 5"/>
          <p:cNvSpPr txBox="1">
            <a:spLocks/>
          </p:cNvSpPr>
          <p:nvPr/>
        </p:nvSpPr>
        <p:spPr>
          <a:xfrm>
            <a:off x="212320" y="6492240"/>
            <a:ext cx="2895600" cy="182880"/>
          </a:xfrm>
          <a:prstGeom prst="rect">
            <a:avLst/>
          </a:prstGeom>
        </p:spPr>
        <p:txBody>
          <a:bodyPr/>
          <a:lstStyle>
            <a:defPPr>
              <a:defRPr lang="en-US"/>
            </a:defPPr>
            <a:lvl1pPr algn="l" rtl="0" fontAlgn="base">
              <a:spcBef>
                <a:spcPct val="0"/>
              </a:spcBef>
              <a:spcAft>
                <a:spcPct val="0"/>
              </a:spcAft>
              <a:defRPr sz="1600" kern="1200">
                <a:solidFill>
                  <a:schemeClr val="tx1"/>
                </a:solidFill>
                <a:latin typeface="Calibri" pitchFamily="34" charset="0"/>
                <a:ea typeface="+mn-ea"/>
                <a:cs typeface="Arial" pitchFamily="34" charset="0"/>
              </a:defRPr>
            </a:lvl1pPr>
            <a:lvl2pPr marL="457200" algn="l" rtl="0" fontAlgn="base">
              <a:spcBef>
                <a:spcPct val="0"/>
              </a:spcBef>
              <a:spcAft>
                <a:spcPct val="0"/>
              </a:spcAft>
              <a:defRPr sz="1600" kern="1200">
                <a:solidFill>
                  <a:schemeClr val="tx1"/>
                </a:solidFill>
                <a:latin typeface="Calibri" pitchFamily="34" charset="0"/>
                <a:ea typeface="+mn-ea"/>
                <a:cs typeface="Arial" pitchFamily="34" charset="0"/>
              </a:defRPr>
            </a:lvl2pPr>
            <a:lvl3pPr marL="914400" algn="l" rtl="0" fontAlgn="base">
              <a:spcBef>
                <a:spcPct val="0"/>
              </a:spcBef>
              <a:spcAft>
                <a:spcPct val="0"/>
              </a:spcAft>
              <a:defRPr sz="1600" kern="1200">
                <a:solidFill>
                  <a:schemeClr val="tx1"/>
                </a:solidFill>
                <a:latin typeface="Calibri" pitchFamily="34" charset="0"/>
                <a:ea typeface="+mn-ea"/>
                <a:cs typeface="Arial" pitchFamily="34" charset="0"/>
              </a:defRPr>
            </a:lvl3pPr>
            <a:lvl4pPr marL="1371600" algn="l" rtl="0" fontAlgn="base">
              <a:spcBef>
                <a:spcPct val="0"/>
              </a:spcBef>
              <a:spcAft>
                <a:spcPct val="0"/>
              </a:spcAft>
              <a:defRPr sz="1600" kern="1200">
                <a:solidFill>
                  <a:schemeClr val="tx1"/>
                </a:solidFill>
                <a:latin typeface="Calibri" pitchFamily="34" charset="0"/>
                <a:ea typeface="+mn-ea"/>
                <a:cs typeface="Arial" pitchFamily="34" charset="0"/>
              </a:defRPr>
            </a:lvl4pPr>
            <a:lvl5pPr marL="1828800" algn="l" rtl="0" fontAlgn="base">
              <a:spcBef>
                <a:spcPct val="0"/>
              </a:spcBef>
              <a:spcAft>
                <a:spcPct val="0"/>
              </a:spcAft>
              <a:defRPr sz="1600" kern="1200">
                <a:solidFill>
                  <a:schemeClr val="tx1"/>
                </a:solidFill>
                <a:latin typeface="Calibri" pitchFamily="34" charset="0"/>
                <a:ea typeface="+mn-ea"/>
                <a:cs typeface="Arial" pitchFamily="34" charset="0"/>
              </a:defRPr>
            </a:lvl5pPr>
            <a:lvl6pPr marL="2286000" algn="l" defTabSz="914400" rtl="0" eaLnBrk="1" latinLnBrk="0" hangingPunct="1">
              <a:defRPr sz="1600" kern="1200">
                <a:solidFill>
                  <a:schemeClr val="tx1"/>
                </a:solidFill>
                <a:latin typeface="Calibri" pitchFamily="34" charset="0"/>
                <a:ea typeface="+mn-ea"/>
                <a:cs typeface="Arial" pitchFamily="34" charset="0"/>
              </a:defRPr>
            </a:lvl6pPr>
            <a:lvl7pPr marL="2743200" algn="l" defTabSz="914400" rtl="0" eaLnBrk="1" latinLnBrk="0" hangingPunct="1">
              <a:defRPr sz="1600" kern="1200">
                <a:solidFill>
                  <a:schemeClr val="tx1"/>
                </a:solidFill>
                <a:latin typeface="Calibri" pitchFamily="34" charset="0"/>
                <a:ea typeface="+mn-ea"/>
                <a:cs typeface="Arial" pitchFamily="34" charset="0"/>
              </a:defRPr>
            </a:lvl7pPr>
            <a:lvl8pPr marL="3200400" algn="l" defTabSz="914400" rtl="0" eaLnBrk="1" latinLnBrk="0" hangingPunct="1">
              <a:defRPr sz="1600" kern="1200">
                <a:solidFill>
                  <a:schemeClr val="tx1"/>
                </a:solidFill>
                <a:latin typeface="Calibri" pitchFamily="34" charset="0"/>
                <a:ea typeface="+mn-ea"/>
                <a:cs typeface="Arial" pitchFamily="34" charset="0"/>
              </a:defRPr>
            </a:lvl8pPr>
            <a:lvl9pPr marL="3657600" algn="l" defTabSz="914400" rtl="0" eaLnBrk="1" latinLnBrk="0" hangingPunct="1">
              <a:defRPr sz="1600" kern="1200">
                <a:solidFill>
                  <a:schemeClr val="tx1"/>
                </a:solidFill>
                <a:latin typeface="Calibri" pitchFamily="34" charset="0"/>
                <a:ea typeface="+mn-ea"/>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000" b="0" i="0" u="none" strike="noStrike" kern="1200" cap="none" spc="0" normalizeH="0" baseline="0" noProof="0" dirty="0">
                <a:ln>
                  <a:noFill/>
                </a:ln>
                <a:solidFill>
                  <a:prstClr val="white">
                    <a:lumMod val="50000"/>
                  </a:prstClr>
                </a:solidFill>
                <a:effectLst/>
                <a:uLnTx/>
                <a:uFillTx/>
                <a:latin typeface="Calibri" pitchFamily="34" charset="0"/>
                <a:ea typeface="+mn-ea"/>
                <a:cs typeface="Arial" pitchFamily="34" charset="0"/>
              </a:rPr>
              <a:t>DRAFT - for discussion purposes</a:t>
            </a:r>
          </a:p>
        </p:txBody>
      </p:sp>
      <p:sp>
        <p:nvSpPr>
          <p:cNvPr id="14" name="Date Placeholder 3"/>
          <p:cNvSpPr txBox="1">
            <a:spLocks/>
          </p:cNvSpPr>
          <p:nvPr/>
        </p:nvSpPr>
        <p:spPr>
          <a:xfrm>
            <a:off x="5091305" y="6492240"/>
            <a:ext cx="2133600" cy="182880"/>
          </a:xfrm>
          <a:prstGeom prst="rect">
            <a:avLst/>
          </a:prstGeom>
        </p:spPr>
        <p:txBody>
          <a:bodyPr vert="horz" lIns="91440" tIns="45720" rIns="91440" bIns="45720" rtlCol="0" anchor="ctr"/>
          <a:lstStyle>
            <a:defPPr>
              <a:defRPr lang="en-US"/>
            </a:defPPr>
            <a:lvl1pPr algn="l" rtl="0" fontAlgn="base">
              <a:spcBef>
                <a:spcPct val="0"/>
              </a:spcBef>
              <a:spcAft>
                <a:spcPct val="0"/>
              </a:spcAft>
              <a:defRPr sz="1100" kern="1200">
                <a:solidFill>
                  <a:schemeClr val="bg1">
                    <a:lumMod val="50000"/>
                  </a:schemeClr>
                </a:solidFill>
                <a:latin typeface="Calibri" pitchFamily="34" charset="0"/>
                <a:ea typeface="+mn-ea"/>
                <a:cs typeface="Arial" pitchFamily="34" charset="0"/>
              </a:defRPr>
            </a:lvl1pPr>
            <a:lvl2pPr marL="457200" algn="l" rtl="0" fontAlgn="base">
              <a:spcBef>
                <a:spcPct val="0"/>
              </a:spcBef>
              <a:spcAft>
                <a:spcPct val="0"/>
              </a:spcAft>
              <a:defRPr sz="1600" kern="1200">
                <a:solidFill>
                  <a:schemeClr val="tx1"/>
                </a:solidFill>
                <a:latin typeface="Calibri" pitchFamily="34" charset="0"/>
                <a:ea typeface="+mn-ea"/>
                <a:cs typeface="Arial" pitchFamily="34" charset="0"/>
              </a:defRPr>
            </a:lvl2pPr>
            <a:lvl3pPr marL="914400" algn="l" rtl="0" fontAlgn="base">
              <a:spcBef>
                <a:spcPct val="0"/>
              </a:spcBef>
              <a:spcAft>
                <a:spcPct val="0"/>
              </a:spcAft>
              <a:defRPr sz="1600" kern="1200">
                <a:solidFill>
                  <a:schemeClr val="tx1"/>
                </a:solidFill>
                <a:latin typeface="Calibri" pitchFamily="34" charset="0"/>
                <a:ea typeface="+mn-ea"/>
                <a:cs typeface="Arial" pitchFamily="34" charset="0"/>
              </a:defRPr>
            </a:lvl3pPr>
            <a:lvl4pPr marL="1371600" algn="l" rtl="0" fontAlgn="base">
              <a:spcBef>
                <a:spcPct val="0"/>
              </a:spcBef>
              <a:spcAft>
                <a:spcPct val="0"/>
              </a:spcAft>
              <a:defRPr sz="1600" kern="1200">
                <a:solidFill>
                  <a:schemeClr val="tx1"/>
                </a:solidFill>
                <a:latin typeface="Calibri" pitchFamily="34" charset="0"/>
                <a:ea typeface="+mn-ea"/>
                <a:cs typeface="Arial" pitchFamily="34" charset="0"/>
              </a:defRPr>
            </a:lvl4pPr>
            <a:lvl5pPr marL="1828800" algn="l" rtl="0" fontAlgn="base">
              <a:spcBef>
                <a:spcPct val="0"/>
              </a:spcBef>
              <a:spcAft>
                <a:spcPct val="0"/>
              </a:spcAft>
              <a:defRPr sz="1600" kern="1200">
                <a:solidFill>
                  <a:schemeClr val="tx1"/>
                </a:solidFill>
                <a:latin typeface="Calibri" pitchFamily="34" charset="0"/>
                <a:ea typeface="+mn-ea"/>
                <a:cs typeface="Arial" pitchFamily="34" charset="0"/>
              </a:defRPr>
            </a:lvl5pPr>
            <a:lvl6pPr marL="2286000" algn="l" defTabSz="914400" rtl="0" eaLnBrk="1" latinLnBrk="0" hangingPunct="1">
              <a:defRPr sz="1600" kern="1200">
                <a:solidFill>
                  <a:schemeClr val="tx1"/>
                </a:solidFill>
                <a:latin typeface="Calibri" pitchFamily="34" charset="0"/>
                <a:ea typeface="+mn-ea"/>
                <a:cs typeface="Arial" pitchFamily="34" charset="0"/>
              </a:defRPr>
            </a:lvl6pPr>
            <a:lvl7pPr marL="2743200" algn="l" defTabSz="914400" rtl="0" eaLnBrk="1" latinLnBrk="0" hangingPunct="1">
              <a:defRPr sz="1600" kern="1200">
                <a:solidFill>
                  <a:schemeClr val="tx1"/>
                </a:solidFill>
                <a:latin typeface="Calibri" pitchFamily="34" charset="0"/>
                <a:ea typeface="+mn-ea"/>
                <a:cs typeface="Arial" pitchFamily="34" charset="0"/>
              </a:defRPr>
            </a:lvl7pPr>
            <a:lvl8pPr marL="3200400" algn="l" defTabSz="914400" rtl="0" eaLnBrk="1" latinLnBrk="0" hangingPunct="1">
              <a:defRPr sz="1600" kern="1200">
                <a:solidFill>
                  <a:schemeClr val="tx1"/>
                </a:solidFill>
                <a:latin typeface="Calibri" pitchFamily="34" charset="0"/>
                <a:ea typeface="+mn-ea"/>
                <a:cs typeface="Arial" pitchFamily="34" charset="0"/>
              </a:defRPr>
            </a:lvl8pPr>
            <a:lvl9pPr marL="3657600" algn="l" defTabSz="914400" rtl="0" eaLnBrk="1" latinLnBrk="0" hangingPunct="1">
              <a:defRPr sz="1600" kern="1200">
                <a:solidFill>
                  <a:schemeClr val="tx1"/>
                </a:solidFill>
                <a:latin typeface="Calibri" pitchFamily="34" charset="0"/>
                <a:ea typeface="+mn-ea"/>
                <a:cs typeface="Arial"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CA8B4CC0-952A-406C-B981-5E6813445F7D}" type="datetime4">
              <a:rPr kumimoji="0" lang="en-US" sz="1100" b="0" i="0" u="none" strike="noStrike" kern="1200" cap="none" spc="0" normalizeH="0" baseline="0" noProof="0" smtClean="0">
                <a:ln>
                  <a:noFill/>
                </a:ln>
                <a:solidFill>
                  <a:prstClr val="white">
                    <a:lumMod val="50000"/>
                  </a:prstClr>
                </a:solidFill>
                <a:effectLst/>
                <a:uLnTx/>
                <a:uFillTx/>
                <a:latin typeface="Calibri" pitchFamily="34" charset="0"/>
                <a:ea typeface="+mn-ea"/>
                <a:cs typeface="Arial"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September 14, 2020</a:t>
            </a:fld>
            <a:endParaRPr kumimoji="0" lang="en-US" sz="1100" b="0" i="0" u="none" strike="noStrike" kern="1200" cap="none" spc="0" normalizeH="0" baseline="0" noProof="0" dirty="0">
              <a:ln>
                <a:noFill/>
              </a:ln>
              <a:solidFill>
                <a:prstClr val="white">
                  <a:lumMod val="50000"/>
                </a:prstClr>
              </a:solidFill>
              <a:effectLst/>
              <a:uLnTx/>
              <a:uFillTx/>
              <a:latin typeface="Calibri" pitchFamily="34" charset="0"/>
              <a:ea typeface="+mn-ea"/>
              <a:cs typeface="Arial" pitchFamily="34" charset="0"/>
            </a:endParaRPr>
          </a:p>
        </p:txBody>
      </p:sp>
      <p:sp>
        <p:nvSpPr>
          <p:cNvPr id="8" name="Title 7"/>
          <p:cNvSpPr>
            <a:spLocks noGrp="1"/>
          </p:cNvSpPr>
          <p:nvPr>
            <p:ph type="title"/>
          </p:nvPr>
        </p:nvSpPr>
        <p:spPr>
          <a:xfrm>
            <a:off x="211728" y="154092"/>
            <a:ext cx="8720543" cy="369332"/>
          </a:xfrm>
        </p:spPr>
        <p:txBody>
          <a:bodyPr/>
          <a:lstStyle/>
          <a:p>
            <a:pPr algn="ctr"/>
            <a:r>
              <a:rPr lang="en-US" b="1" dirty="0"/>
              <a:t>Adult Education Career Bridge Program</a:t>
            </a:r>
          </a:p>
        </p:txBody>
      </p:sp>
      <p:sp>
        <p:nvSpPr>
          <p:cNvPr id="2" name="TextBox 1"/>
          <p:cNvSpPr txBox="1"/>
          <p:nvPr/>
        </p:nvSpPr>
        <p:spPr>
          <a:xfrm>
            <a:off x="665717" y="447087"/>
            <a:ext cx="7812564" cy="2000548"/>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2200" b="0" i="0" u="none" strike="noStrike" kern="1200" cap="none" spc="0" normalizeH="0" baseline="0" noProof="0" dirty="0">
                <a:ln>
                  <a:noFill/>
                </a:ln>
                <a:solidFill>
                  <a:prstClr val="black"/>
                </a:solidFill>
                <a:effectLst/>
                <a:uLnTx/>
                <a:uFillTx/>
                <a:latin typeface="Calibri" pitchFamily="34" charset="0"/>
                <a:ea typeface="+mn-ea"/>
                <a:cs typeface="Arial" pitchFamily="34" charset="0"/>
              </a:rPr>
              <a:t>In the Career Bridge program </a:t>
            </a:r>
            <a:r>
              <a:rPr lang="en-US" sz="2200" dirty="0">
                <a:solidFill>
                  <a:prstClr val="black"/>
                </a:solidFill>
              </a:rPr>
              <a:t>you</a:t>
            </a:r>
            <a:r>
              <a:rPr kumimoji="0" lang="en-US" sz="2200" b="0" i="0" u="none" strike="noStrike" kern="1200" cap="none" spc="0" normalizeH="0" baseline="0" noProof="0" dirty="0">
                <a:ln>
                  <a:noFill/>
                </a:ln>
                <a:solidFill>
                  <a:prstClr val="black"/>
                </a:solidFill>
                <a:effectLst/>
                <a:uLnTx/>
                <a:uFillTx/>
                <a:latin typeface="Calibri" pitchFamily="34" charset="0"/>
                <a:ea typeface="+mn-ea"/>
                <a:cs typeface="Arial" pitchFamily="34" charset="0"/>
              </a:rPr>
              <a:t> will improve </a:t>
            </a:r>
            <a:r>
              <a:rPr lang="en-US" sz="2200" dirty="0">
                <a:solidFill>
                  <a:prstClr val="black"/>
                </a:solidFill>
              </a:rPr>
              <a:t>your</a:t>
            </a:r>
            <a:r>
              <a:rPr kumimoji="0" lang="en-US" sz="2200" b="0" i="0" u="none" strike="noStrike" kern="1200" cap="none" spc="0" normalizeH="0" baseline="0" noProof="0" dirty="0">
                <a:ln>
                  <a:noFill/>
                </a:ln>
                <a:solidFill>
                  <a:prstClr val="black"/>
                </a:solidFill>
                <a:effectLst/>
                <a:uLnTx/>
                <a:uFillTx/>
                <a:latin typeface="Calibri" pitchFamily="34" charset="0"/>
                <a:ea typeface="+mn-ea"/>
                <a:cs typeface="Arial" pitchFamily="34" charset="0"/>
              </a:rPr>
              <a:t> reading, writing, math and English language skills while earning a certificate that can lead to job opportunities and careers. </a:t>
            </a:r>
            <a:endParaRPr kumimoji="0" lang="en-US" sz="2200" b="0" i="1" u="none" strike="noStrike" kern="1200" cap="none" spc="0" normalizeH="0" baseline="0" noProof="0" dirty="0">
              <a:ln>
                <a:noFill/>
              </a:ln>
              <a:solidFill>
                <a:prstClr val="black"/>
              </a:solidFill>
              <a:effectLst/>
              <a:uLnTx/>
              <a:uFillTx/>
              <a:latin typeface="Calibri" pitchFamily="34" charset="0"/>
              <a:ea typeface="+mn-ea"/>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2200" b="0" i="0" u="none" strike="noStrike" kern="1200" cap="none" spc="0" normalizeH="0" baseline="0" noProof="0" dirty="0">
              <a:ln>
                <a:noFill/>
              </a:ln>
              <a:solidFill>
                <a:prstClr val="black"/>
              </a:solidFill>
              <a:effectLst/>
              <a:uLnTx/>
              <a:uFillTx/>
              <a:latin typeface="Calibri" pitchFamily="34" charset="0"/>
              <a:ea typeface="+mn-ea"/>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itchFamily="34" charset="0"/>
              <a:ea typeface="+mn-ea"/>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600" b="0" i="0" u="none" strike="noStrike" kern="1200" cap="none" spc="0" normalizeH="0" baseline="0" noProof="0" dirty="0">
              <a:ln>
                <a:noFill/>
              </a:ln>
              <a:solidFill>
                <a:prstClr val="black"/>
              </a:solidFill>
              <a:effectLst/>
              <a:uLnTx/>
              <a:uFillTx/>
              <a:latin typeface="Calibri" pitchFamily="34" charset="0"/>
              <a:ea typeface="+mn-ea"/>
              <a:cs typeface="Arial" pitchFamily="34" charset="0"/>
            </a:endParaRPr>
          </a:p>
        </p:txBody>
      </p:sp>
      <p:sp>
        <p:nvSpPr>
          <p:cNvPr id="11" name="12-Point Star 1">
            <a:extLst>
              <a:ext uri="{FF2B5EF4-FFF2-40B4-BE49-F238E27FC236}">
                <a16:creationId xmlns:a16="http://schemas.microsoft.com/office/drawing/2014/main" id="{F6536C9F-47BB-4E70-A84E-2782C53737E8}"/>
              </a:ext>
            </a:extLst>
          </p:cNvPr>
          <p:cNvSpPr/>
          <p:nvPr/>
        </p:nvSpPr>
        <p:spPr>
          <a:xfrm>
            <a:off x="6216763" y="4792062"/>
            <a:ext cx="2542662" cy="1618851"/>
          </a:xfrm>
          <a:prstGeom prst="star12">
            <a:avLst/>
          </a:prstGeom>
          <a:solidFill>
            <a:srgbClr val="FFFF99"/>
          </a:solidFill>
          <a:ln>
            <a:solidFill>
              <a:schemeClr val="tx2"/>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dirty="0">
                <a:solidFill>
                  <a:schemeClr val="tx1"/>
                </a:solidFill>
              </a:rPr>
              <a:t>Bridge programs are tuition-free! </a:t>
            </a:r>
          </a:p>
        </p:txBody>
      </p:sp>
    </p:spTree>
    <p:extLst>
      <p:ext uri="{BB962C8B-B14F-4D97-AF65-F5344CB8AC3E}">
        <p14:creationId xmlns:p14="http://schemas.microsoft.com/office/powerpoint/2010/main" val="17984578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TextBox 55"/>
          <p:cNvSpPr txBox="1"/>
          <p:nvPr/>
        </p:nvSpPr>
        <p:spPr>
          <a:xfrm>
            <a:off x="152400" y="1361685"/>
            <a:ext cx="1371600" cy="238515"/>
          </a:xfrm>
          <a:prstGeom prst="rect">
            <a:avLst/>
          </a:prstGeom>
          <a:noFill/>
          <a:ln>
            <a:noFill/>
          </a:ln>
        </p:spPr>
        <p:txBody>
          <a:bodyPr wrap="square" lIns="91428" tIns="45714" rIns="91428" bIns="45714"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50" b="1" i="0" u="none" strike="noStrike" kern="1200" cap="none" spc="0" normalizeH="0" baseline="0" noProof="0" dirty="0">
                <a:ln>
                  <a:noFill/>
                </a:ln>
                <a:solidFill>
                  <a:srgbClr val="77C040"/>
                </a:solidFill>
                <a:effectLst/>
                <a:uLnTx/>
                <a:uFillTx/>
                <a:latin typeface="Microsoft Tai Le" pitchFamily="34" charset="0"/>
                <a:ea typeface="+mn-ea"/>
                <a:cs typeface="Microsoft Tai Le" pitchFamily="34" charset="0"/>
              </a:rPr>
              <a:t>BRIDGE PROGRAMS</a:t>
            </a:r>
          </a:p>
        </p:txBody>
      </p:sp>
      <p:sp>
        <p:nvSpPr>
          <p:cNvPr id="57" name="TextBox 56"/>
          <p:cNvSpPr txBox="1"/>
          <p:nvPr/>
        </p:nvSpPr>
        <p:spPr>
          <a:xfrm>
            <a:off x="5486400" y="1361685"/>
            <a:ext cx="1455824" cy="238515"/>
          </a:xfrm>
          <a:prstGeom prst="rect">
            <a:avLst/>
          </a:prstGeom>
          <a:noFill/>
        </p:spPr>
        <p:txBody>
          <a:bodyPr wrap="none" lIns="91428" tIns="45714" rIns="91428" bIns="45714"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50" b="1" i="0" u="none" strike="noStrike" kern="1200" cap="none" spc="0" normalizeH="0" baseline="0" noProof="0" dirty="0">
                <a:ln>
                  <a:noFill/>
                </a:ln>
                <a:solidFill>
                  <a:srgbClr val="77C040"/>
                </a:solidFill>
                <a:effectLst/>
                <a:uLnTx/>
                <a:uFillTx/>
                <a:latin typeface="Microsoft Tai Le" pitchFamily="34" charset="0"/>
                <a:ea typeface="+mn-ea"/>
                <a:cs typeface="Microsoft Tai Le" pitchFamily="34" charset="0"/>
              </a:rPr>
              <a:t>ASSOCIATES DEGREES</a:t>
            </a:r>
            <a:endParaRPr kumimoji="0" lang="en-US" sz="950" b="1" i="0" u="none" strike="noStrike" kern="1200" cap="none" spc="0" normalizeH="0" baseline="30000" noProof="0" dirty="0">
              <a:ln>
                <a:noFill/>
              </a:ln>
              <a:solidFill>
                <a:srgbClr val="77C040"/>
              </a:solidFill>
              <a:effectLst/>
              <a:uLnTx/>
              <a:uFillTx/>
              <a:latin typeface="Microsoft Tai Le" pitchFamily="34" charset="0"/>
              <a:ea typeface="+mn-ea"/>
              <a:cs typeface="Microsoft Tai Le" pitchFamily="34" charset="0"/>
            </a:endParaRPr>
          </a:p>
        </p:txBody>
      </p:sp>
      <p:sp>
        <p:nvSpPr>
          <p:cNvPr id="58" name="TextBox 57"/>
          <p:cNvSpPr txBox="1"/>
          <p:nvPr/>
        </p:nvSpPr>
        <p:spPr>
          <a:xfrm>
            <a:off x="7391400" y="1002280"/>
            <a:ext cx="1524000" cy="369320"/>
          </a:xfrm>
          <a:prstGeom prst="rect">
            <a:avLst/>
          </a:prstGeom>
          <a:noFill/>
        </p:spPr>
        <p:txBody>
          <a:bodyPr wrap="square" lIns="91428" tIns="45714" rIns="91428" bIns="45714"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Microsoft Tai Le" pitchFamily="34" charset="0"/>
                <a:ea typeface="+mn-ea"/>
                <a:cs typeface="Microsoft Tai Le" pitchFamily="34" charset="0"/>
              </a:rPr>
              <a:t>NON-CCC</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Microsoft Tai Le" pitchFamily="34" charset="0"/>
                <a:ea typeface="+mn-ea"/>
                <a:cs typeface="Microsoft Tai Le" pitchFamily="34" charset="0"/>
              </a:rPr>
              <a:t>UNIVERSITY PROGRAMS</a:t>
            </a:r>
            <a:endParaRPr kumimoji="0" lang="en-US" sz="900" b="0" i="0" u="none" strike="noStrike" kern="1200" cap="none" spc="0" normalizeH="0" baseline="30000" noProof="0" dirty="0">
              <a:ln>
                <a:noFill/>
              </a:ln>
              <a:solidFill>
                <a:prstClr val="black"/>
              </a:solidFill>
              <a:effectLst/>
              <a:uLnTx/>
              <a:uFillTx/>
              <a:latin typeface="Microsoft Tai Le" pitchFamily="34" charset="0"/>
              <a:ea typeface="+mn-ea"/>
              <a:cs typeface="Microsoft Tai Le" pitchFamily="34" charset="0"/>
            </a:endParaRPr>
          </a:p>
        </p:txBody>
      </p:sp>
      <p:sp>
        <p:nvSpPr>
          <p:cNvPr id="60" name="Rectangle 59"/>
          <p:cNvSpPr/>
          <p:nvPr/>
        </p:nvSpPr>
        <p:spPr>
          <a:xfrm>
            <a:off x="228600" y="1600200"/>
            <a:ext cx="1219200" cy="3352800"/>
          </a:xfrm>
          <a:prstGeom prst="rect">
            <a:avLst/>
          </a:prstGeom>
          <a:solidFill>
            <a:schemeClr val="bg1">
              <a:lumMod val="75000"/>
            </a:schemeClr>
          </a:solidFill>
          <a:ln w="12700" cap="flat" cmpd="sng" algn="ctr">
            <a:noFill/>
            <a:prstDash val="solid"/>
          </a:ln>
          <a:effectLst/>
        </p:spPr>
        <p:txBody>
          <a:bodyPr lIns="91428" tIns="45714" rIns="91428" bIns="45714"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0" cap="none" spc="0" normalizeH="0" baseline="0" noProof="0" dirty="0">
                <a:ln>
                  <a:noFill/>
                </a:ln>
                <a:solidFill>
                  <a:prstClr val="black"/>
                </a:solidFill>
                <a:effectLst/>
                <a:uLnTx/>
                <a:uFillTx/>
                <a:latin typeface="Calibri"/>
                <a:ea typeface="+mn-ea"/>
                <a:cs typeface="Arial" pitchFamily="34" charset="0"/>
              </a:rPr>
              <a:t>EARLY CHILDHOOD EDUCATION BRIDGE</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1" i="0" u="none" strike="noStrike" kern="0" cap="none" spc="0" normalizeH="0" baseline="0" noProof="0" dirty="0">
              <a:ln>
                <a:noFill/>
              </a:ln>
              <a:solidFill>
                <a:prstClr val="black"/>
              </a:solidFill>
              <a:effectLst/>
              <a:uLnTx/>
              <a:uFillTx/>
              <a:latin typeface="Calibri"/>
              <a:ea typeface="+mn-ea"/>
              <a:cs typeface="Arial"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50" b="0" i="0" u="none" strike="noStrike" kern="0" cap="none" spc="0" normalizeH="0" baseline="0" noProof="0" dirty="0">
              <a:ln>
                <a:noFill/>
              </a:ln>
              <a:solidFill>
                <a:prstClr val="black"/>
              </a:solidFill>
              <a:effectLst/>
              <a:uLnTx/>
              <a:uFillTx/>
              <a:latin typeface="Calibri"/>
              <a:ea typeface="+mn-ea"/>
              <a:cs typeface="Arial" pitchFamily="34" charset="0"/>
            </a:endParaRPr>
          </a:p>
        </p:txBody>
      </p:sp>
      <p:sp>
        <p:nvSpPr>
          <p:cNvPr id="62" name="Rectangle 61"/>
          <p:cNvSpPr/>
          <p:nvPr/>
        </p:nvSpPr>
        <p:spPr>
          <a:xfrm>
            <a:off x="5334000" y="1600200"/>
            <a:ext cx="1905000" cy="1600200"/>
          </a:xfrm>
          <a:prstGeom prst="rect">
            <a:avLst/>
          </a:prstGeom>
          <a:solidFill>
            <a:srgbClr val="77C040">
              <a:alpha val="85000"/>
            </a:srgbClr>
          </a:solidFill>
          <a:ln w="12700" cap="flat" cmpd="sng" algn="ctr">
            <a:noFill/>
            <a:prstDash val="solid"/>
          </a:ln>
          <a:effectLst/>
        </p:spPr>
        <p:txBody>
          <a:bodyPr lIns="91428" tIns="45714" rIns="91428" bIns="45714"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900" b="1" i="0" u="none" strike="noStrike" kern="0" cap="none" spc="0" normalizeH="0" baseline="0" noProof="0" dirty="0">
              <a:ln>
                <a:noFill/>
              </a:ln>
              <a:solidFill>
                <a:prstClr val="black"/>
              </a:solidFill>
              <a:effectLst/>
              <a:uLnTx/>
              <a:uFillTx/>
              <a:latin typeface="Calibri"/>
              <a:ea typeface="+mn-ea"/>
              <a:cs typeface="Arial"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900" b="1" i="0" u="none" strike="noStrike" kern="0" cap="none" spc="0" normalizeH="0" baseline="0" noProof="0" dirty="0">
              <a:ln>
                <a:noFill/>
              </a:ln>
              <a:solidFill>
                <a:prstClr val="black"/>
              </a:solidFill>
              <a:effectLst/>
              <a:uLnTx/>
              <a:uFillTx/>
              <a:latin typeface="Calibri"/>
              <a:ea typeface="+mn-ea"/>
              <a:cs typeface="Arial"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900" b="1" i="0" u="none" strike="noStrike" kern="0" cap="none" spc="0" normalizeH="0" baseline="0" noProof="0" dirty="0">
              <a:ln>
                <a:noFill/>
              </a:ln>
              <a:solidFill>
                <a:prstClr val="black"/>
              </a:solidFill>
              <a:effectLst/>
              <a:uLnTx/>
              <a:uFillTx/>
              <a:latin typeface="Calibri"/>
              <a:ea typeface="+mn-ea"/>
              <a:cs typeface="Arial"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900" b="1" i="0" u="none" strike="noStrike" kern="0" cap="none" spc="0" normalizeH="0" baseline="0" noProof="0" dirty="0">
              <a:ln>
                <a:noFill/>
              </a:ln>
              <a:solidFill>
                <a:prstClr val="black"/>
              </a:solidFill>
              <a:effectLst/>
              <a:uLnTx/>
              <a:uFillTx/>
              <a:latin typeface="Calibri"/>
              <a:ea typeface="+mn-ea"/>
              <a:cs typeface="Arial"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900" b="1" i="0" u="none" strike="noStrike" kern="0" cap="none" spc="0" normalizeH="0" baseline="0" noProof="0" dirty="0">
              <a:ln>
                <a:noFill/>
              </a:ln>
              <a:solidFill>
                <a:prstClr val="black"/>
              </a:solidFill>
              <a:effectLst/>
              <a:uLnTx/>
              <a:uFillTx/>
              <a:latin typeface="Calibri"/>
              <a:ea typeface="+mn-ea"/>
              <a:cs typeface="Arial"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0" cap="none" spc="0" normalizeH="0" baseline="0" noProof="0" dirty="0">
                <a:ln>
                  <a:noFill/>
                </a:ln>
                <a:solidFill>
                  <a:prstClr val="white"/>
                </a:solidFill>
                <a:effectLst/>
                <a:uLnTx/>
                <a:uFillTx/>
                <a:latin typeface="Tw Cen MT" pitchFamily="34" charset="0"/>
                <a:ea typeface="+mn-ea"/>
                <a:cs typeface="Arial" pitchFamily="34" charset="0"/>
              </a:rPr>
              <a:t>PRE-SCHOOL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0" cap="none" spc="0" normalizeH="0" baseline="0" noProof="0" dirty="0">
                <a:ln>
                  <a:noFill/>
                </a:ln>
                <a:solidFill>
                  <a:prstClr val="white"/>
                </a:solidFill>
                <a:effectLst/>
                <a:uLnTx/>
                <a:uFillTx/>
                <a:latin typeface="Tw Cen MT" pitchFamily="34" charset="0"/>
                <a:ea typeface="+mn-ea"/>
                <a:cs typeface="Arial" pitchFamily="34" charset="0"/>
              </a:rPr>
              <a:t>AAS DEGREE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0" cap="none" spc="0" normalizeH="0" baseline="0" noProof="0" dirty="0">
                <a:ln>
                  <a:noFill/>
                </a:ln>
                <a:solidFill>
                  <a:prstClr val="white"/>
                </a:solidFill>
                <a:effectLst/>
                <a:uLnTx/>
                <a:uFillTx/>
                <a:latin typeface="Tw Cen MT" pitchFamily="34" charset="0"/>
                <a:ea typeface="+mn-ea"/>
                <a:cs typeface="Arial" pitchFamily="34" charset="0"/>
              </a:rPr>
              <a:t>4 Semesters, 62 CH</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100" b="1" i="0" u="none" strike="noStrike" kern="0" cap="none" spc="0" normalizeH="0" baseline="0" noProof="0" dirty="0">
              <a:ln>
                <a:noFill/>
              </a:ln>
              <a:solidFill>
                <a:prstClr val="white"/>
              </a:solidFill>
              <a:effectLst/>
              <a:uLnTx/>
              <a:uFillTx/>
              <a:latin typeface="Tw Cen MT" pitchFamily="34" charset="0"/>
              <a:ea typeface="+mn-ea"/>
              <a:cs typeface="Arial"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0" cap="none" spc="0" normalizeH="0" baseline="0" noProof="0" dirty="0">
                <a:ln>
                  <a:noFill/>
                </a:ln>
                <a:solidFill>
                  <a:prstClr val="white"/>
                </a:solidFill>
                <a:effectLst/>
                <a:uLnTx/>
                <a:uFillTx/>
                <a:latin typeface="Tw Cen MT" pitchFamily="34" charset="0"/>
                <a:ea typeface="+mn-ea"/>
                <a:cs typeface="Arial" pitchFamily="34" charset="0"/>
              </a:rPr>
              <a:t>Gateway Level 4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0" cap="none" spc="0" normalizeH="0" baseline="0" noProof="0" dirty="0">
                <a:ln>
                  <a:noFill/>
                </a:ln>
                <a:solidFill>
                  <a:prstClr val="white"/>
                </a:solidFill>
                <a:effectLst/>
                <a:uLnTx/>
                <a:uFillTx/>
                <a:latin typeface="Tw Cen MT" pitchFamily="34" charset="0"/>
                <a:ea typeface="+mn-ea"/>
                <a:cs typeface="Arial" pitchFamily="34" charset="0"/>
              </a:rPr>
              <a:t>Credential*</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100" b="1" i="0" u="none" strike="noStrike" kern="0" cap="none" spc="0" normalizeH="0" baseline="0" noProof="0" dirty="0">
              <a:ln>
                <a:noFill/>
              </a:ln>
              <a:solidFill>
                <a:prstClr val="white"/>
              </a:solidFill>
              <a:effectLst/>
              <a:uLnTx/>
              <a:uFillTx/>
              <a:latin typeface="Tw Cen MT" pitchFamily="34" charset="0"/>
              <a:ea typeface="+mn-ea"/>
              <a:cs typeface="Arial"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0" cap="none" spc="0" normalizeH="0" baseline="0" noProof="0" dirty="0">
                <a:ln>
                  <a:noFill/>
                </a:ln>
                <a:solidFill>
                  <a:prstClr val="white"/>
                </a:solidFill>
                <a:effectLst/>
                <a:uLnTx/>
                <a:uFillTx/>
                <a:latin typeface="Tw Cen MT" pitchFamily="34" charset="0"/>
                <a:ea typeface="+mn-ea"/>
                <a:cs typeface="Arial" pitchFamily="34" charset="0"/>
              </a:rPr>
              <a:t>Assistant Teacher positions</a:t>
            </a:r>
            <a:endParaRPr kumimoji="0" lang="en-US" sz="1100" b="0" i="0" u="none" strike="noStrike" kern="0" cap="none" spc="0" normalizeH="0" baseline="0" noProof="0" dirty="0">
              <a:ln>
                <a:noFill/>
              </a:ln>
              <a:solidFill>
                <a:prstClr val="white"/>
              </a:solidFill>
              <a:effectLst/>
              <a:uLnTx/>
              <a:uFillTx/>
              <a:latin typeface="Tw Cen MT" pitchFamily="34" charset="0"/>
              <a:ea typeface="+mn-ea"/>
              <a:cs typeface="Arial"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0" cap="none" spc="0" normalizeH="0" baseline="0" noProof="0" dirty="0">
                <a:ln>
                  <a:noFill/>
                </a:ln>
                <a:solidFill>
                  <a:prstClr val="white"/>
                </a:solidFill>
                <a:effectLst/>
                <a:uLnTx/>
                <a:uFillTx/>
                <a:latin typeface="Tw Cen MT" pitchFamily="34" charset="0"/>
                <a:ea typeface="+mn-ea"/>
                <a:cs typeface="Arial" pitchFamily="34" charset="0"/>
              </a:rPr>
              <a:t>$13-$18/hour</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900" b="1" i="0" u="none" strike="noStrike" kern="0" cap="none" spc="0" normalizeH="0" baseline="0" noProof="0" dirty="0">
              <a:ln>
                <a:noFill/>
              </a:ln>
              <a:solidFill>
                <a:prstClr val="black"/>
              </a:solidFill>
              <a:effectLst/>
              <a:uLnTx/>
              <a:uFillTx/>
              <a:latin typeface="Calibri"/>
              <a:ea typeface="+mn-ea"/>
              <a:cs typeface="Arial"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100" b="1" i="0" u="none" strike="noStrike" kern="0" cap="none" spc="0" normalizeH="0" baseline="0" noProof="0" dirty="0">
              <a:ln>
                <a:noFill/>
              </a:ln>
              <a:solidFill>
                <a:srgbClr val="FF0000"/>
              </a:solidFill>
              <a:effectLst/>
              <a:uLnTx/>
              <a:uFillTx/>
              <a:latin typeface="Calibri"/>
              <a:ea typeface="+mn-ea"/>
              <a:cs typeface="Arial"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100" b="1" i="0" u="none" strike="noStrike" kern="0" cap="none" spc="0" normalizeH="0" baseline="0" noProof="0" dirty="0">
              <a:ln>
                <a:noFill/>
              </a:ln>
              <a:solidFill>
                <a:srgbClr val="FF0000"/>
              </a:solidFill>
              <a:effectLst/>
              <a:uLnTx/>
              <a:uFillTx/>
              <a:latin typeface="Calibri"/>
              <a:ea typeface="+mn-ea"/>
              <a:cs typeface="Arial"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100" b="1" i="0" u="none" strike="noStrike" kern="0" cap="none" spc="0" normalizeH="0" baseline="0" noProof="0" dirty="0">
              <a:ln>
                <a:noFill/>
              </a:ln>
              <a:solidFill>
                <a:srgbClr val="FF0000"/>
              </a:solidFill>
              <a:effectLst/>
              <a:uLnTx/>
              <a:uFillTx/>
              <a:latin typeface="Calibri"/>
              <a:ea typeface="+mn-ea"/>
              <a:cs typeface="Arial"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100" b="1" i="0" u="none" strike="noStrike" kern="0" cap="none" spc="0" normalizeH="0" baseline="0" noProof="0" dirty="0">
              <a:ln>
                <a:noFill/>
              </a:ln>
              <a:solidFill>
                <a:srgbClr val="FF0000"/>
              </a:solidFill>
              <a:effectLst/>
              <a:uLnTx/>
              <a:uFillTx/>
              <a:latin typeface="Calibri"/>
              <a:ea typeface="+mn-ea"/>
              <a:cs typeface="Arial" pitchFamily="34" charset="0"/>
            </a:endParaRPr>
          </a:p>
        </p:txBody>
      </p:sp>
      <p:sp>
        <p:nvSpPr>
          <p:cNvPr id="63" name="Rectangle 62"/>
          <p:cNvSpPr/>
          <p:nvPr/>
        </p:nvSpPr>
        <p:spPr>
          <a:xfrm>
            <a:off x="7315200" y="1600200"/>
            <a:ext cx="1676400" cy="1600200"/>
          </a:xfrm>
          <a:prstGeom prst="rect">
            <a:avLst/>
          </a:prstGeom>
          <a:solidFill>
            <a:srgbClr val="92D050"/>
          </a:solidFill>
          <a:ln w="12700" cap="flat" cmpd="sng" algn="ctr">
            <a:noFill/>
            <a:prstDash val="solid"/>
          </a:ln>
          <a:effectLst/>
        </p:spPr>
        <p:txBody>
          <a:bodyPr lIns="91428" tIns="45714" rIns="91428" bIns="45714"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0" cap="none" spc="0" normalizeH="0" baseline="0" noProof="0" dirty="0">
                <a:ln>
                  <a:noFill/>
                </a:ln>
                <a:solidFill>
                  <a:prstClr val="white"/>
                </a:solidFill>
                <a:effectLst/>
                <a:uLnTx/>
                <a:uFillTx/>
                <a:latin typeface="Tw Cen MT" pitchFamily="34" charset="0"/>
                <a:ea typeface="+mn-ea"/>
                <a:cs typeface="Arial" pitchFamily="34" charset="0"/>
              </a:rPr>
              <a:t>EARLY CHILDHOOD EDUCATION TEACHER CERTIFICATION</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0" cap="none" spc="0" normalizeH="0" baseline="0" noProof="0" dirty="0">
                <a:ln>
                  <a:noFill/>
                </a:ln>
                <a:solidFill>
                  <a:prstClr val="white"/>
                </a:solidFill>
                <a:effectLst/>
                <a:uLnTx/>
                <a:uFillTx/>
                <a:latin typeface="Tw Cen MT" pitchFamily="34" charset="0"/>
                <a:ea typeface="+mn-ea"/>
                <a:cs typeface="Arial" pitchFamily="34" charset="0"/>
              </a:rPr>
              <a:t>8 Semesters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600" b="1" i="0" u="none" strike="noStrike" kern="0" cap="none" spc="0" normalizeH="0" baseline="0" noProof="0" dirty="0">
              <a:ln>
                <a:noFill/>
              </a:ln>
              <a:solidFill>
                <a:prstClr val="white"/>
              </a:solidFill>
              <a:effectLst/>
              <a:uLnTx/>
              <a:uFillTx/>
              <a:latin typeface="Tw Cen MT" pitchFamily="34" charset="0"/>
              <a:ea typeface="+mn-ea"/>
              <a:cs typeface="Arial"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0" cap="none" spc="0" normalizeH="0" baseline="0" noProof="0" dirty="0">
                <a:ln>
                  <a:noFill/>
                </a:ln>
                <a:solidFill>
                  <a:prstClr val="white"/>
                </a:solidFill>
                <a:effectLst/>
                <a:uLnTx/>
                <a:uFillTx/>
                <a:latin typeface="Tw Cen MT" pitchFamily="34" charset="0"/>
                <a:ea typeface="+mn-ea"/>
                <a:cs typeface="Arial" pitchFamily="34" charset="0"/>
              </a:rPr>
              <a:t>Gateway Level 5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0" cap="none" spc="0" normalizeH="0" baseline="0" noProof="0" dirty="0">
                <a:ln>
                  <a:noFill/>
                </a:ln>
                <a:solidFill>
                  <a:prstClr val="white"/>
                </a:solidFill>
                <a:effectLst/>
                <a:uLnTx/>
                <a:uFillTx/>
                <a:latin typeface="Tw Cen MT" pitchFamily="34" charset="0"/>
                <a:ea typeface="+mn-ea"/>
                <a:cs typeface="Arial" pitchFamily="34" charset="0"/>
              </a:rPr>
              <a:t>Credential*</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600" b="1" i="0" u="none" strike="noStrike" kern="0" cap="none" spc="0" normalizeH="0" baseline="0" noProof="0" dirty="0">
              <a:ln>
                <a:noFill/>
              </a:ln>
              <a:solidFill>
                <a:prstClr val="white"/>
              </a:solidFill>
              <a:effectLst/>
              <a:uLnTx/>
              <a:uFillTx/>
              <a:latin typeface="Tw Cen MT" pitchFamily="34" charset="0"/>
              <a:ea typeface="+mn-ea"/>
              <a:cs typeface="Arial"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0" cap="none" spc="0" normalizeH="0" baseline="0" noProof="0" dirty="0">
                <a:ln>
                  <a:noFill/>
                </a:ln>
                <a:solidFill>
                  <a:prstClr val="white"/>
                </a:solidFill>
                <a:effectLst/>
                <a:uLnTx/>
                <a:uFillTx/>
                <a:latin typeface="Tw Cen MT" pitchFamily="34" charset="0"/>
                <a:ea typeface="+mn-ea"/>
                <a:cs typeface="Arial" pitchFamily="34" charset="0"/>
              </a:rPr>
              <a:t>Head Teacher</a:t>
            </a:r>
            <a:endParaRPr kumimoji="0" lang="en-US" sz="1100" b="0" i="0" u="none" strike="noStrike" kern="0" cap="none" spc="0" normalizeH="0" baseline="0" noProof="0" dirty="0">
              <a:ln>
                <a:noFill/>
              </a:ln>
              <a:solidFill>
                <a:prstClr val="white"/>
              </a:solidFill>
              <a:effectLst/>
              <a:uLnTx/>
              <a:uFillTx/>
              <a:latin typeface="Tw Cen MT" pitchFamily="34" charset="0"/>
              <a:ea typeface="+mn-ea"/>
              <a:cs typeface="Arial"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0" cap="none" spc="0" normalizeH="0" baseline="0" noProof="0" dirty="0">
                <a:ln>
                  <a:noFill/>
                </a:ln>
                <a:solidFill>
                  <a:prstClr val="white"/>
                </a:solidFill>
                <a:effectLst/>
                <a:uLnTx/>
                <a:uFillTx/>
                <a:latin typeface="Tw Cen MT" pitchFamily="34" charset="0"/>
                <a:ea typeface="+mn-ea"/>
                <a:cs typeface="Arial" pitchFamily="34" charset="0"/>
              </a:rPr>
              <a:t>$24+/hour</a:t>
            </a:r>
            <a:endParaRPr kumimoji="0" lang="en-US" sz="900" b="1" i="0" u="none" strike="noStrike" kern="0" cap="none" spc="0" normalizeH="0" baseline="0" noProof="0" dirty="0">
              <a:ln>
                <a:noFill/>
              </a:ln>
              <a:solidFill>
                <a:prstClr val="black"/>
              </a:solidFill>
              <a:effectLst/>
              <a:uLnTx/>
              <a:uFillTx/>
              <a:latin typeface="Calibri"/>
              <a:ea typeface="+mn-ea"/>
              <a:cs typeface="Arial" pitchFamily="34" charset="0"/>
            </a:endParaRPr>
          </a:p>
        </p:txBody>
      </p:sp>
      <p:sp>
        <p:nvSpPr>
          <p:cNvPr id="64" name="Title 1"/>
          <p:cNvSpPr txBox="1">
            <a:spLocks/>
          </p:cNvSpPr>
          <p:nvPr/>
        </p:nvSpPr>
        <p:spPr bwMode="gray">
          <a:xfrm>
            <a:off x="152400" y="76200"/>
            <a:ext cx="8742363" cy="553998"/>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algn="l" rtl="0" eaLnBrk="1" fontAlgn="base" hangingPunct="1">
              <a:spcBef>
                <a:spcPct val="0"/>
              </a:spcBef>
              <a:spcAft>
                <a:spcPct val="0"/>
              </a:spcAft>
              <a:defRPr sz="2400" kern="1200">
                <a:solidFill>
                  <a:schemeClr val="tx1"/>
                </a:solidFill>
                <a:latin typeface="+mj-lt"/>
                <a:ea typeface="+mj-ea"/>
                <a:cs typeface="+mj-cs"/>
              </a:defRPr>
            </a:lvl1pPr>
            <a:lvl2pPr algn="l" rtl="0" eaLnBrk="1" fontAlgn="base" hangingPunct="1">
              <a:spcBef>
                <a:spcPct val="0"/>
              </a:spcBef>
              <a:spcAft>
                <a:spcPct val="0"/>
              </a:spcAft>
              <a:defRPr sz="2800">
                <a:solidFill>
                  <a:schemeClr val="tx1"/>
                </a:solidFill>
                <a:latin typeface="Calibri" pitchFamily="34" charset="0"/>
              </a:defRPr>
            </a:lvl2pPr>
            <a:lvl3pPr algn="l" rtl="0" eaLnBrk="1" fontAlgn="base" hangingPunct="1">
              <a:spcBef>
                <a:spcPct val="0"/>
              </a:spcBef>
              <a:spcAft>
                <a:spcPct val="0"/>
              </a:spcAft>
              <a:defRPr sz="2800">
                <a:solidFill>
                  <a:schemeClr val="tx1"/>
                </a:solidFill>
                <a:latin typeface="Calibri" pitchFamily="34" charset="0"/>
              </a:defRPr>
            </a:lvl3pPr>
            <a:lvl4pPr algn="l" rtl="0" eaLnBrk="1" fontAlgn="base" hangingPunct="1">
              <a:spcBef>
                <a:spcPct val="0"/>
              </a:spcBef>
              <a:spcAft>
                <a:spcPct val="0"/>
              </a:spcAft>
              <a:defRPr sz="2800">
                <a:solidFill>
                  <a:schemeClr val="tx1"/>
                </a:solidFill>
                <a:latin typeface="Calibri" pitchFamily="34" charset="0"/>
              </a:defRPr>
            </a:lvl4pPr>
            <a:lvl5pPr algn="l" rtl="0" eaLnBrk="1" fontAlgn="base" hangingPunct="1">
              <a:spcBef>
                <a:spcPct val="0"/>
              </a:spcBef>
              <a:spcAft>
                <a:spcPct val="0"/>
              </a:spcAft>
              <a:defRPr sz="28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marL="4763" marR="0" lvl="0" indent="0" algn="ctr" defTabSz="914400" rtl="0" eaLnBrk="1" fontAlgn="base" latinLnBrk="0" hangingPunct="1">
              <a:lnSpc>
                <a:spcPct val="100000"/>
              </a:lnSpc>
              <a:spcBef>
                <a:spcPct val="0"/>
              </a:spcBef>
              <a:spcAft>
                <a:spcPct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Fall 2020 City Colleges of Chicago:</a:t>
            </a:r>
          </a:p>
          <a:p>
            <a:pPr marL="4763" marR="0" lvl="0" indent="0" algn="ctr" defTabSz="914400" rtl="0" eaLnBrk="1" fontAlgn="base" latinLnBrk="0" hangingPunct="1">
              <a:lnSpc>
                <a:spcPct val="100000"/>
              </a:lnSpc>
              <a:spcBef>
                <a:spcPct val="0"/>
              </a:spcBef>
              <a:spcAft>
                <a:spcPct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Early Childhood Education (ECE) Career Path</a:t>
            </a:r>
          </a:p>
        </p:txBody>
      </p:sp>
      <p:sp>
        <p:nvSpPr>
          <p:cNvPr id="65" name="TextBox 64"/>
          <p:cNvSpPr txBox="1"/>
          <p:nvPr/>
        </p:nvSpPr>
        <p:spPr>
          <a:xfrm>
            <a:off x="1752600" y="1361685"/>
            <a:ext cx="1362849" cy="238515"/>
          </a:xfrm>
          <a:prstGeom prst="rect">
            <a:avLst/>
          </a:prstGeom>
          <a:noFill/>
        </p:spPr>
        <p:txBody>
          <a:bodyPr wrap="none" lIns="91428" tIns="45714" rIns="91428" bIns="45714"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50" b="1" i="0" u="none" strike="noStrike" kern="1200" cap="none" spc="0" normalizeH="0" baseline="0" noProof="0" dirty="0">
                <a:ln>
                  <a:noFill/>
                </a:ln>
                <a:solidFill>
                  <a:srgbClr val="77C040"/>
                </a:solidFill>
                <a:effectLst/>
                <a:uLnTx/>
                <a:uFillTx/>
                <a:latin typeface="Microsoft Tai Le" pitchFamily="34" charset="0"/>
                <a:ea typeface="+mn-ea"/>
                <a:cs typeface="Microsoft Tai Le" pitchFamily="34" charset="0"/>
              </a:rPr>
              <a:t>BASIC CERTIFICATES</a:t>
            </a:r>
          </a:p>
        </p:txBody>
      </p:sp>
      <p:sp>
        <p:nvSpPr>
          <p:cNvPr id="66" name="Rectangle 65"/>
          <p:cNvSpPr/>
          <p:nvPr/>
        </p:nvSpPr>
        <p:spPr>
          <a:xfrm>
            <a:off x="3429000" y="1600200"/>
            <a:ext cx="1828800" cy="1600200"/>
          </a:xfrm>
          <a:prstGeom prst="rect">
            <a:avLst/>
          </a:prstGeom>
          <a:solidFill>
            <a:srgbClr val="77C040">
              <a:alpha val="85000"/>
            </a:srgbClr>
          </a:solidFill>
          <a:ln w="38100" cap="flat" cmpd="sng" algn="ctr">
            <a:noFill/>
            <a:prstDash val="solid"/>
          </a:ln>
          <a:effectLst/>
        </p:spPr>
        <p:txBody>
          <a:bodyPr lIns="91428" tIns="45714" rIns="91428" bIns="45714"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0" cap="none" spc="0" normalizeH="0" baseline="0" noProof="0" dirty="0">
                <a:ln>
                  <a:noFill/>
                </a:ln>
                <a:solidFill>
                  <a:prstClr val="white"/>
                </a:solidFill>
                <a:effectLst/>
                <a:uLnTx/>
                <a:uFillTx/>
                <a:latin typeface="Tw Cen MT" pitchFamily="34" charset="0"/>
                <a:ea typeface="+mn-ea"/>
                <a:cs typeface="Arial" pitchFamily="34" charset="0"/>
              </a:rPr>
              <a:t>PRE-SCHOOL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0" cap="none" spc="0" normalizeH="0" baseline="0" noProof="0" dirty="0">
                <a:ln>
                  <a:noFill/>
                </a:ln>
                <a:solidFill>
                  <a:prstClr val="white"/>
                </a:solidFill>
                <a:effectLst/>
                <a:uLnTx/>
                <a:uFillTx/>
                <a:latin typeface="Tw Cen MT" pitchFamily="34" charset="0"/>
                <a:ea typeface="+mn-ea"/>
                <a:cs typeface="Arial" pitchFamily="34" charset="0"/>
              </a:rPr>
              <a:t>ADVANCED CERTIFICATE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0" cap="none" spc="0" normalizeH="0" baseline="0" noProof="0" dirty="0">
                <a:ln>
                  <a:noFill/>
                </a:ln>
                <a:solidFill>
                  <a:prstClr val="white"/>
                </a:solidFill>
                <a:effectLst/>
                <a:uLnTx/>
                <a:uFillTx/>
                <a:latin typeface="Tw Cen MT" pitchFamily="34" charset="0"/>
                <a:ea typeface="+mn-ea"/>
                <a:cs typeface="Arial" pitchFamily="34" charset="0"/>
              </a:rPr>
              <a:t>3 Semesters, 32 CH</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600" b="1" i="0" u="none" strike="noStrike" kern="0" cap="none" spc="0" normalizeH="0" baseline="0" noProof="0" dirty="0">
              <a:ln>
                <a:noFill/>
              </a:ln>
              <a:solidFill>
                <a:prstClr val="white"/>
              </a:solidFill>
              <a:effectLst/>
              <a:uLnTx/>
              <a:uFillTx/>
              <a:latin typeface="Tw Cen MT" pitchFamily="34" charset="0"/>
              <a:ea typeface="+mn-ea"/>
              <a:cs typeface="Arial"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0" cap="none" spc="0" normalizeH="0" baseline="0" noProof="0" dirty="0">
                <a:ln>
                  <a:noFill/>
                </a:ln>
                <a:solidFill>
                  <a:prstClr val="white"/>
                </a:solidFill>
                <a:effectLst/>
                <a:uLnTx/>
                <a:uFillTx/>
                <a:latin typeface="Tw Cen MT" pitchFamily="34" charset="0"/>
                <a:ea typeface="+mn-ea"/>
                <a:cs typeface="Arial" pitchFamily="34" charset="0"/>
              </a:rPr>
              <a:t>Gateways Level 3 Credential*</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600" b="1" i="0" u="none" strike="noStrike" kern="0" cap="none" spc="0" normalizeH="0" baseline="0" noProof="0" dirty="0">
              <a:ln>
                <a:noFill/>
              </a:ln>
              <a:solidFill>
                <a:prstClr val="white"/>
              </a:solidFill>
              <a:effectLst/>
              <a:uLnTx/>
              <a:uFillTx/>
              <a:latin typeface="Tw Cen MT" pitchFamily="34" charset="0"/>
              <a:ea typeface="+mn-ea"/>
              <a:cs typeface="Arial"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0" cap="none" spc="0" normalizeH="0" baseline="0" noProof="0" dirty="0">
                <a:ln>
                  <a:noFill/>
                </a:ln>
                <a:solidFill>
                  <a:prstClr val="white"/>
                </a:solidFill>
                <a:effectLst/>
                <a:uLnTx/>
                <a:uFillTx/>
                <a:latin typeface="Tw Cen MT" pitchFamily="34" charset="0"/>
                <a:ea typeface="+mn-ea"/>
                <a:cs typeface="Arial" pitchFamily="34" charset="0"/>
              </a:rPr>
              <a:t>Above Entry Level, Assistant Teacher positions</a:t>
            </a:r>
            <a:endParaRPr kumimoji="0" lang="en-US" sz="1100" b="0" i="0" u="none" strike="noStrike" kern="0" cap="none" spc="0" normalizeH="0" baseline="0" noProof="0" dirty="0">
              <a:ln>
                <a:noFill/>
              </a:ln>
              <a:solidFill>
                <a:prstClr val="white"/>
              </a:solidFill>
              <a:effectLst/>
              <a:uLnTx/>
              <a:uFillTx/>
              <a:latin typeface="Tw Cen MT" pitchFamily="34" charset="0"/>
              <a:ea typeface="+mn-ea"/>
              <a:cs typeface="Arial"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0" cap="none" spc="0" normalizeH="0" baseline="0" noProof="0" dirty="0">
                <a:ln>
                  <a:noFill/>
                </a:ln>
                <a:solidFill>
                  <a:prstClr val="white"/>
                </a:solidFill>
                <a:effectLst/>
                <a:uLnTx/>
                <a:uFillTx/>
                <a:latin typeface="Tw Cen MT" pitchFamily="34" charset="0"/>
                <a:ea typeface="+mn-ea"/>
                <a:cs typeface="Arial" pitchFamily="34" charset="0"/>
              </a:rPr>
              <a:t>$13-$15/hou</a:t>
            </a:r>
            <a:r>
              <a:rPr kumimoji="0" lang="en-US" sz="1200" b="1" i="0" u="none" strike="noStrike" kern="0" cap="none" spc="0" normalizeH="0" baseline="0" noProof="0" dirty="0">
                <a:ln>
                  <a:noFill/>
                </a:ln>
                <a:solidFill>
                  <a:prstClr val="white"/>
                </a:solidFill>
                <a:effectLst/>
                <a:uLnTx/>
                <a:uFillTx/>
                <a:latin typeface="Tw Cen MT" pitchFamily="34" charset="0"/>
                <a:ea typeface="+mn-ea"/>
                <a:cs typeface="Arial" pitchFamily="34" charset="0"/>
              </a:rPr>
              <a:t>r</a:t>
            </a:r>
          </a:p>
        </p:txBody>
      </p:sp>
      <p:sp>
        <p:nvSpPr>
          <p:cNvPr id="75" name="TextBox 74"/>
          <p:cNvSpPr txBox="1"/>
          <p:nvPr/>
        </p:nvSpPr>
        <p:spPr>
          <a:xfrm>
            <a:off x="7391400" y="1353991"/>
            <a:ext cx="1600200" cy="246209"/>
          </a:xfrm>
          <a:prstGeom prst="rect">
            <a:avLst/>
          </a:prstGeom>
          <a:noFill/>
        </p:spPr>
        <p:txBody>
          <a:bodyPr wrap="square" lIns="91428" tIns="45714" rIns="91428" bIns="45714"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77C040"/>
                </a:solidFill>
                <a:effectLst/>
                <a:uLnTx/>
                <a:uFillTx/>
                <a:latin typeface="Microsoft Tai Le" pitchFamily="34" charset="0"/>
                <a:ea typeface="+mn-ea"/>
                <a:cs typeface="Microsoft Tai Le" pitchFamily="34" charset="0"/>
              </a:rPr>
              <a:t>BACHELORS DEGREES</a:t>
            </a:r>
          </a:p>
        </p:txBody>
      </p:sp>
      <p:sp>
        <p:nvSpPr>
          <p:cNvPr id="80" name="Rectangle 79"/>
          <p:cNvSpPr/>
          <p:nvPr/>
        </p:nvSpPr>
        <p:spPr>
          <a:xfrm>
            <a:off x="1524000" y="1600200"/>
            <a:ext cx="1828800" cy="1600200"/>
          </a:xfrm>
          <a:prstGeom prst="rect">
            <a:avLst/>
          </a:prstGeom>
          <a:solidFill>
            <a:srgbClr val="77C040">
              <a:alpha val="85000"/>
            </a:srgbClr>
          </a:solidFill>
          <a:ln w="38100" cap="flat" cmpd="sng" algn="ctr">
            <a:noFill/>
            <a:prstDash val="solid"/>
          </a:ln>
          <a:effectLst/>
        </p:spPr>
        <p:txBody>
          <a:bodyPr lIns="91428" tIns="45714" rIns="91428" bIns="45714"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0" cap="none" spc="0" normalizeH="0" baseline="0" noProof="0" dirty="0">
                <a:ln>
                  <a:noFill/>
                </a:ln>
                <a:solidFill>
                  <a:prstClr val="white"/>
                </a:solidFill>
                <a:effectLst/>
                <a:uLnTx/>
                <a:uFillTx/>
                <a:latin typeface="Tw Cen MT" pitchFamily="34" charset="0"/>
                <a:ea typeface="+mn-ea"/>
                <a:cs typeface="Arial" pitchFamily="34" charset="0"/>
              </a:rPr>
              <a:t>PRE-SCHOOL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0" cap="none" spc="0" normalizeH="0" baseline="0" noProof="0" dirty="0">
                <a:ln>
                  <a:noFill/>
                </a:ln>
                <a:solidFill>
                  <a:prstClr val="white"/>
                </a:solidFill>
                <a:effectLst/>
                <a:uLnTx/>
                <a:uFillTx/>
                <a:latin typeface="Tw Cen MT" pitchFamily="34" charset="0"/>
                <a:ea typeface="+mn-ea"/>
                <a:cs typeface="Arial" pitchFamily="34" charset="0"/>
              </a:rPr>
              <a:t>BASIC CERTIFICATE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0" cap="none" spc="0" normalizeH="0" baseline="0" noProof="0" dirty="0">
                <a:ln>
                  <a:noFill/>
                </a:ln>
                <a:solidFill>
                  <a:prstClr val="white"/>
                </a:solidFill>
                <a:effectLst/>
                <a:uLnTx/>
                <a:uFillTx/>
                <a:latin typeface="Tw Cen MT" pitchFamily="34" charset="0"/>
                <a:ea typeface="+mn-ea"/>
                <a:cs typeface="Arial" pitchFamily="34" charset="0"/>
              </a:rPr>
              <a:t>1 Semester, 16 CH</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600" b="1" i="0" u="none" strike="noStrike" kern="0" cap="none" spc="0" normalizeH="0" baseline="0" noProof="0" dirty="0">
              <a:ln>
                <a:noFill/>
              </a:ln>
              <a:solidFill>
                <a:prstClr val="white"/>
              </a:solidFill>
              <a:effectLst/>
              <a:uLnTx/>
              <a:uFillTx/>
              <a:latin typeface="Tw Cen MT" pitchFamily="34" charset="0"/>
              <a:ea typeface="+mn-ea"/>
              <a:cs typeface="Arial"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0" cap="none" spc="0" normalizeH="0" baseline="0" noProof="0" dirty="0">
                <a:ln>
                  <a:noFill/>
                </a:ln>
                <a:solidFill>
                  <a:prstClr val="white"/>
                </a:solidFill>
                <a:effectLst/>
                <a:uLnTx/>
                <a:uFillTx/>
                <a:latin typeface="Tw Cen MT" pitchFamily="34" charset="0"/>
                <a:ea typeface="+mn-ea"/>
                <a:cs typeface="Arial" pitchFamily="34" charset="0"/>
              </a:rPr>
              <a:t>Gateways Level 2 Credential*</a:t>
            </a:r>
            <a:endParaRPr kumimoji="0" lang="en-US" sz="1100" b="0" i="0" u="none" strike="noStrike" kern="0" cap="none" spc="0" normalizeH="0" baseline="0" noProof="0" dirty="0">
              <a:ln>
                <a:noFill/>
              </a:ln>
              <a:solidFill>
                <a:prstClr val="white"/>
              </a:solidFill>
              <a:effectLst/>
              <a:uLnTx/>
              <a:uFillTx/>
              <a:latin typeface="Tw Cen MT" pitchFamily="34" charset="0"/>
              <a:ea typeface="+mn-ea"/>
              <a:cs typeface="Arial"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600" b="0" i="0" u="none" strike="noStrike" kern="0" cap="none" spc="0" normalizeH="0" baseline="0" noProof="0" dirty="0">
              <a:ln>
                <a:noFill/>
              </a:ln>
              <a:solidFill>
                <a:prstClr val="white"/>
              </a:solidFill>
              <a:effectLst/>
              <a:uLnTx/>
              <a:uFillTx/>
              <a:latin typeface="Tw Cen MT" pitchFamily="34" charset="0"/>
              <a:ea typeface="+mn-ea"/>
              <a:cs typeface="Arial"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0" cap="none" spc="0" normalizeH="0" baseline="0" noProof="0" dirty="0">
                <a:ln>
                  <a:noFill/>
                </a:ln>
                <a:solidFill>
                  <a:prstClr val="white"/>
                </a:solidFill>
                <a:effectLst/>
                <a:uLnTx/>
                <a:uFillTx/>
                <a:latin typeface="Tw Cen MT" pitchFamily="34" charset="0"/>
                <a:ea typeface="+mn-ea"/>
                <a:cs typeface="Arial" pitchFamily="34" charset="0"/>
              </a:rPr>
              <a:t>Entry Level positions in Daycare facilities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0" cap="none" spc="0" normalizeH="0" baseline="0" noProof="0" dirty="0">
                <a:ln>
                  <a:noFill/>
                </a:ln>
                <a:solidFill>
                  <a:prstClr val="white"/>
                </a:solidFill>
                <a:effectLst/>
                <a:uLnTx/>
                <a:uFillTx/>
                <a:latin typeface="Tw Cen MT" pitchFamily="34" charset="0"/>
                <a:ea typeface="+mn-ea"/>
                <a:cs typeface="Arial" pitchFamily="34" charset="0"/>
              </a:rPr>
              <a:t>$13-14/hour</a:t>
            </a:r>
          </a:p>
        </p:txBody>
      </p:sp>
      <p:sp>
        <p:nvSpPr>
          <p:cNvPr id="81" name="Rectangle 80"/>
          <p:cNvSpPr/>
          <p:nvPr/>
        </p:nvSpPr>
        <p:spPr>
          <a:xfrm>
            <a:off x="1524000" y="3276600"/>
            <a:ext cx="1828800" cy="1676400"/>
          </a:xfrm>
          <a:prstGeom prst="rect">
            <a:avLst/>
          </a:prstGeom>
          <a:solidFill>
            <a:srgbClr val="5E9732"/>
          </a:solidFill>
          <a:ln w="12700" cap="flat" cmpd="sng" algn="ctr">
            <a:noFill/>
            <a:prstDash val="solid"/>
          </a:ln>
          <a:effectLst/>
        </p:spPr>
        <p:txBody>
          <a:bodyPr lIns="91428" tIns="45714" rIns="91428" bIns="45714"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0" cap="none" spc="0" normalizeH="0" baseline="0" noProof="0" dirty="0">
                <a:ln>
                  <a:noFill/>
                </a:ln>
                <a:solidFill>
                  <a:prstClr val="white"/>
                </a:solidFill>
                <a:effectLst/>
                <a:uLnTx/>
                <a:uFillTx/>
                <a:latin typeface="Tw Cen MT" pitchFamily="34" charset="0"/>
                <a:ea typeface="+mn-ea"/>
                <a:cs typeface="Arial" pitchFamily="34" charset="0"/>
              </a:rPr>
              <a:t>PRE-SCHOOL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0" cap="none" spc="0" normalizeH="0" baseline="0" noProof="0" dirty="0">
                <a:ln>
                  <a:noFill/>
                </a:ln>
                <a:solidFill>
                  <a:prstClr val="white"/>
                </a:solidFill>
                <a:effectLst/>
                <a:uLnTx/>
                <a:uFillTx/>
                <a:latin typeface="Tw Cen MT" pitchFamily="34" charset="0"/>
                <a:ea typeface="+mn-ea"/>
                <a:cs typeface="Arial" pitchFamily="34" charset="0"/>
              </a:rPr>
              <a:t>BASIC CERTIFICATE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0" cap="none" spc="0" normalizeH="0" baseline="0" noProof="0" dirty="0">
                <a:ln>
                  <a:noFill/>
                </a:ln>
                <a:solidFill>
                  <a:prstClr val="white"/>
                </a:solidFill>
                <a:effectLst/>
                <a:uLnTx/>
                <a:uFillTx/>
                <a:latin typeface="Tw Cen MT" pitchFamily="34" charset="0"/>
                <a:ea typeface="+mn-ea"/>
                <a:cs typeface="Arial" pitchFamily="34" charset="0"/>
              </a:rPr>
              <a:t>1 Semester, 16 CH</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600" b="1" i="0" u="none" strike="noStrike" kern="0" cap="none" spc="0" normalizeH="0" baseline="0" noProof="0" dirty="0">
              <a:ln>
                <a:noFill/>
              </a:ln>
              <a:solidFill>
                <a:prstClr val="white"/>
              </a:solidFill>
              <a:effectLst/>
              <a:uLnTx/>
              <a:uFillTx/>
              <a:latin typeface="Tw Cen MT" pitchFamily="34" charset="0"/>
              <a:ea typeface="+mn-ea"/>
              <a:cs typeface="Arial"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0" cap="none" spc="0" normalizeH="0" baseline="0" noProof="0" dirty="0">
                <a:ln>
                  <a:noFill/>
                </a:ln>
                <a:solidFill>
                  <a:prstClr val="white"/>
                </a:solidFill>
                <a:effectLst/>
                <a:uLnTx/>
                <a:uFillTx/>
                <a:latin typeface="Tw Cen MT" pitchFamily="34" charset="0"/>
                <a:ea typeface="+mn-ea"/>
                <a:cs typeface="Arial" pitchFamily="34" charset="0"/>
              </a:rPr>
              <a:t>Gateway Level 2 Credential*</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600" b="0" i="0" u="none" strike="noStrike" kern="0" cap="none" spc="0" normalizeH="0" baseline="0" noProof="0" dirty="0">
              <a:ln>
                <a:noFill/>
              </a:ln>
              <a:solidFill>
                <a:prstClr val="white"/>
              </a:solidFill>
              <a:effectLst/>
              <a:uLnTx/>
              <a:uFillTx/>
              <a:latin typeface="Tw Cen MT" pitchFamily="34" charset="0"/>
              <a:ea typeface="+mn-ea"/>
              <a:cs typeface="Arial"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0" cap="none" spc="0" normalizeH="0" baseline="0" noProof="0" dirty="0">
                <a:ln>
                  <a:noFill/>
                </a:ln>
                <a:solidFill>
                  <a:prstClr val="white"/>
                </a:solidFill>
                <a:effectLst/>
                <a:uLnTx/>
                <a:uFillTx/>
                <a:latin typeface="Tw Cen MT" pitchFamily="34" charset="0"/>
                <a:ea typeface="+mn-ea"/>
                <a:cs typeface="Arial" pitchFamily="34" charset="0"/>
              </a:rPr>
              <a:t>Entry Level positions in Daycare facilities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0" cap="none" spc="0" normalizeH="0" baseline="0" noProof="0" dirty="0">
                <a:ln>
                  <a:noFill/>
                </a:ln>
                <a:solidFill>
                  <a:prstClr val="white"/>
                </a:solidFill>
                <a:effectLst/>
                <a:uLnTx/>
                <a:uFillTx/>
                <a:latin typeface="Tw Cen MT" pitchFamily="34" charset="0"/>
                <a:ea typeface="+mn-ea"/>
                <a:cs typeface="Arial" pitchFamily="34" charset="0"/>
              </a:rPr>
              <a:t>$13-$14/hour</a:t>
            </a:r>
            <a:endParaRPr kumimoji="0" lang="en-US" sz="1100" b="1" i="0" u="none" strike="noStrike" kern="0" cap="none" spc="0" normalizeH="0" baseline="0" noProof="0" dirty="0">
              <a:ln>
                <a:noFill/>
              </a:ln>
              <a:solidFill>
                <a:srgbClr val="FF0000"/>
              </a:solidFill>
              <a:effectLst/>
              <a:uLnTx/>
              <a:uFillTx/>
              <a:latin typeface="Calibri"/>
              <a:ea typeface="+mn-ea"/>
              <a:cs typeface="Arial" pitchFamily="34" charset="0"/>
            </a:endParaRPr>
          </a:p>
        </p:txBody>
      </p:sp>
      <p:sp>
        <p:nvSpPr>
          <p:cNvPr id="2" name="Rectangle 1"/>
          <p:cNvSpPr/>
          <p:nvPr/>
        </p:nvSpPr>
        <p:spPr>
          <a:xfrm>
            <a:off x="3498126" y="1361673"/>
            <a:ext cx="1683474" cy="238527"/>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50" b="1" i="0" u="none" strike="noStrike" kern="1200" cap="none" spc="0" normalizeH="0" baseline="0" noProof="0" dirty="0">
                <a:ln>
                  <a:noFill/>
                </a:ln>
                <a:solidFill>
                  <a:srgbClr val="77C040"/>
                </a:solidFill>
                <a:effectLst/>
                <a:uLnTx/>
                <a:uFillTx/>
                <a:latin typeface="Microsoft Tai Le" pitchFamily="34" charset="0"/>
                <a:ea typeface="+mn-ea"/>
                <a:cs typeface="Microsoft Tai Le" pitchFamily="34" charset="0"/>
              </a:rPr>
              <a:t>ADVANCED CERTIFICATES</a:t>
            </a:r>
          </a:p>
        </p:txBody>
      </p:sp>
      <p:sp>
        <p:nvSpPr>
          <p:cNvPr id="45" name="Rectangle 44"/>
          <p:cNvSpPr/>
          <p:nvPr/>
        </p:nvSpPr>
        <p:spPr>
          <a:xfrm>
            <a:off x="5334000" y="3276601"/>
            <a:ext cx="1905000" cy="1676399"/>
          </a:xfrm>
          <a:prstGeom prst="rect">
            <a:avLst/>
          </a:prstGeom>
          <a:solidFill>
            <a:srgbClr val="5E9732"/>
          </a:solidFill>
          <a:ln w="12700" cap="flat" cmpd="sng" algn="ctr">
            <a:noFill/>
            <a:prstDash val="solid"/>
          </a:ln>
          <a:effectLst/>
        </p:spPr>
        <p:txBody>
          <a:bodyPr lIns="91428" tIns="45714" rIns="91428" bIns="45714"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0" cap="none" spc="0" normalizeH="0" baseline="0" noProof="0" dirty="0">
                <a:ln>
                  <a:noFill/>
                </a:ln>
                <a:solidFill>
                  <a:prstClr val="white"/>
                </a:solidFill>
                <a:effectLst/>
                <a:uLnTx/>
                <a:uFillTx/>
                <a:latin typeface="Tw Cen MT" pitchFamily="34" charset="0"/>
                <a:ea typeface="+mn-ea"/>
                <a:cs typeface="Arial" pitchFamily="34" charset="0"/>
              </a:rPr>
              <a:t>AA EDUCATION DEGREE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0" cap="none" spc="0" normalizeH="0" baseline="0" noProof="0" dirty="0">
                <a:ln>
                  <a:noFill/>
                </a:ln>
                <a:solidFill>
                  <a:prstClr val="white"/>
                </a:solidFill>
                <a:effectLst/>
                <a:uLnTx/>
                <a:uFillTx/>
                <a:latin typeface="Tw Cen MT" pitchFamily="34" charset="0"/>
                <a:ea typeface="+mn-ea"/>
                <a:cs typeface="Arial" pitchFamily="34" charset="0"/>
              </a:rPr>
              <a:t>4 Semesters, 63 CH</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1" i="0" u="none" strike="noStrike" kern="0" cap="none" spc="0" normalizeH="0" baseline="0" noProof="0" dirty="0">
              <a:ln>
                <a:noFill/>
              </a:ln>
              <a:solidFill>
                <a:prstClr val="white"/>
              </a:solidFill>
              <a:effectLst/>
              <a:uLnTx/>
              <a:uFillTx/>
              <a:latin typeface="Tw Cen MT" pitchFamily="34" charset="0"/>
              <a:ea typeface="+mn-ea"/>
              <a:cs typeface="Arial"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0" cap="none" spc="0" normalizeH="0" baseline="0" noProof="0" dirty="0">
                <a:ln>
                  <a:noFill/>
                </a:ln>
                <a:solidFill>
                  <a:prstClr val="white"/>
                </a:solidFill>
                <a:effectLst/>
                <a:uLnTx/>
                <a:uFillTx/>
                <a:latin typeface="Tw Cen MT" pitchFamily="34" charset="0"/>
                <a:ea typeface="+mn-ea"/>
                <a:cs typeface="Arial" pitchFamily="34" charset="0"/>
              </a:rPr>
              <a:t>Gateway Level 3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0" cap="none" spc="0" normalizeH="0" baseline="0" noProof="0" dirty="0">
                <a:ln>
                  <a:noFill/>
                </a:ln>
                <a:solidFill>
                  <a:prstClr val="white"/>
                </a:solidFill>
                <a:effectLst/>
                <a:uLnTx/>
                <a:uFillTx/>
                <a:latin typeface="Tw Cen MT" pitchFamily="34" charset="0"/>
                <a:ea typeface="+mn-ea"/>
                <a:cs typeface="Arial" pitchFamily="34" charset="0"/>
              </a:rPr>
              <a:t>Credential*</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latin typeface="Tw Cen MT" pitchFamily="34" charset="0"/>
              <a:ea typeface="+mn-ea"/>
              <a:cs typeface="Arial"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0" cap="none" spc="0" normalizeH="0" baseline="0" noProof="0" dirty="0">
                <a:ln>
                  <a:noFill/>
                </a:ln>
                <a:solidFill>
                  <a:prstClr val="white"/>
                </a:solidFill>
                <a:effectLst/>
                <a:uLnTx/>
                <a:uFillTx/>
                <a:latin typeface="Tw Cen MT" pitchFamily="34" charset="0"/>
                <a:ea typeface="+mn-ea"/>
                <a:cs typeface="Arial" pitchFamily="34" charset="0"/>
              </a:rPr>
              <a:t>Entry Level positions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0" cap="none" spc="0" normalizeH="0" baseline="0" noProof="0" dirty="0">
                <a:ln>
                  <a:noFill/>
                </a:ln>
                <a:solidFill>
                  <a:prstClr val="white"/>
                </a:solidFill>
                <a:effectLst/>
                <a:uLnTx/>
                <a:uFillTx/>
                <a:latin typeface="Tw Cen MT" pitchFamily="34" charset="0"/>
                <a:ea typeface="+mn-ea"/>
                <a:cs typeface="Arial" pitchFamily="34" charset="0"/>
              </a:rPr>
              <a:t>$13-$18/hour</a:t>
            </a:r>
            <a:endParaRPr kumimoji="0" lang="en-US" sz="1100" b="1" i="0" u="none" strike="noStrike" kern="0" cap="none" spc="0" normalizeH="0" baseline="0" noProof="0" dirty="0">
              <a:ln>
                <a:noFill/>
              </a:ln>
              <a:solidFill>
                <a:prstClr val="black"/>
              </a:solidFill>
              <a:effectLst/>
              <a:uLnTx/>
              <a:uFillTx/>
              <a:latin typeface="Calibri"/>
              <a:ea typeface="+mn-ea"/>
              <a:cs typeface="Arial" pitchFamily="34" charset="0"/>
            </a:endParaRPr>
          </a:p>
        </p:txBody>
      </p:sp>
      <p:sp>
        <p:nvSpPr>
          <p:cNvPr id="4" name="TextBox 3"/>
          <p:cNvSpPr txBox="1"/>
          <p:nvPr/>
        </p:nvSpPr>
        <p:spPr>
          <a:xfrm>
            <a:off x="228600" y="5969913"/>
            <a:ext cx="8686800" cy="430887"/>
          </a:xfrm>
          <a:prstGeom prst="rect">
            <a:avLst/>
          </a:prstGeom>
          <a:noFill/>
          <a:ln w="25400">
            <a:solidFill>
              <a:srgbClr val="77C040"/>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Calibri"/>
                <a:ea typeface="+mn-ea"/>
                <a:cs typeface="Arial" pitchFamily="34" charset="0"/>
              </a:rPr>
              <a:t>University of Illinois at Chicago (UIC) has a new Bachelor degree option in the College of Education called Human Development and Learning. Both the Early </a:t>
            </a:r>
            <a:r>
              <a:rPr kumimoji="0" lang="en-US" sz="1100" b="0" i="0" u="none" strike="noStrike" kern="1200" cap="none" spc="0" normalizeH="0" baseline="0" noProof="0" dirty="0" err="1">
                <a:ln>
                  <a:noFill/>
                </a:ln>
                <a:solidFill>
                  <a:prstClr val="black"/>
                </a:solidFill>
                <a:effectLst/>
                <a:uLnTx/>
                <a:uFillTx/>
                <a:latin typeface="Calibri"/>
                <a:ea typeface="+mn-ea"/>
                <a:cs typeface="Arial" pitchFamily="34" charset="0"/>
              </a:rPr>
              <a:t>PreSchool</a:t>
            </a:r>
            <a:r>
              <a:rPr kumimoji="0" lang="en-US" sz="1100" b="0" i="0" u="none" strike="noStrike" kern="1200" cap="none" spc="0" normalizeH="0" baseline="0" noProof="0" dirty="0">
                <a:ln>
                  <a:noFill/>
                </a:ln>
                <a:solidFill>
                  <a:prstClr val="black"/>
                </a:solidFill>
                <a:effectLst/>
                <a:uLnTx/>
                <a:uFillTx/>
                <a:latin typeface="Calibri"/>
                <a:ea typeface="+mn-ea"/>
                <a:cs typeface="Arial" pitchFamily="34" charset="0"/>
              </a:rPr>
              <a:t> AAS and the AA degrees transfer directly into this program.</a:t>
            </a:r>
          </a:p>
        </p:txBody>
      </p:sp>
      <p:sp>
        <p:nvSpPr>
          <p:cNvPr id="48" name="Rectangle 47"/>
          <p:cNvSpPr/>
          <p:nvPr/>
        </p:nvSpPr>
        <p:spPr>
          <a:xfrm>
            <a:off x="2362200" y="1056873"/>
            <a:ext cx="3962400" cy="238527"/>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Microsoft Tai Le" pitchFamily="34" charset="0"/>
                <a:ea typeface="+mn-ea"/>
                <a:cs typeface="Microsoft Tai Le" pitchFamily="34" charset="0"/>
              </a:rPr>
              <a:t>CITY COLLEGES OF CHICAGO CREDIT PROGRAMS</a:t>
            </a:r>
          </a:p>
        </p:txBody>
      </p:sp>
      <p:sp>
        <p:nvSpPr>
          <p:cNvPr id="50" name="TextBox 49"/>
          <p:cNvSpPr txBox="1"/>
          <p:nvPr/>
        </p:nvSpPr>
        <p:spPr>
          <a:xfrm>
            <a:off x="0" y="1090880"/>
            <a:ext cx="1676400" cy="6617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Microsoft Tai Le" pitchFamily="34" charset="0"/>
                <a:ea typeface="+mn-ea"/>
                <a:cs typeface="Microsoft Tai Le" pitchFamily="34" charset="0"/>
              </a:rPr>
              <a:t>ADULT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Microsoft Tai Le" pitchFamily="34" charset="0"/>
                <a:ea typeface="+mn-ea"/>
                <a:cs typeface="Microsoft Tai Le" pitchFamily="34" charset="0"/>
              </a:rPr>
              <a:t> EDUCATION</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Arial" pitchFamily="34" charset="0"/>
            </a:endParaRPr>
          </a:p>
        </p:txBody>
      </p:sp>
      <p:cxnSp>
        <p:nvCxnSpPr>
          <p:cNvPr id="52" name="Straight Connector 51"/>
          <p:cNvCxnSpPr/>
          <p:nvPr/>
        </p:nvCxnSpPr>
        <p:spPr>
          <a:xfrm>
            <a:off x="1066800" y="1143000"/>
            <a:ext cx="381000" cy="0"/>
          </a:xfrm>
          <a:prstGeom prst="line">
            <a:avLst/>
          </a:prstGeom>
        </p:spPr>
        <p:style>
          <a:lnRef idx="1">
            <a:schemeClr val="dk1"/>
          </a:lnRef>
          <a:fillRef idx="0">
            <a:schemeClr val="dk1"/>
          </a:fillRef>
          <a:effectRef idx="0">
            <a:schemeClr val="dk1"/>
          </a:effectRef>
          <a:fontRef idx="minor">
            <a:schemeClr val="tx1"/>
          </a:fontRef>
        </p:style>
      </p:cxnSp>
      <p:cxnSp>
        <p:nvCxnSpPr>
          <p:cNvPr id="53" name="Straight Connector 52"/>
          <p:cNvCxnSpPr/>
          <p:nvPr/>
        </p:nvCxnSpPr>
        <p:spPr>
          <a:xfrm>
            <a:off x="228600" y="1143000"/>
            <a:ext cx="381000" cy="0"/>
          </a:xfrm>
          <a:prstGeom prst="line">
            <a:avLst/>
          </a:prstGeom>
        </p:spPr>
        <p:style>
          <a:lnRef idx="1">
            <a:schemeClr val="dk1"/>
          </a:lnRef>
          <a:fillRef idx="0">
            <a:schemeClr val="dk1"/>
          </a:fillRef>
          <a:effectRef idx="0">
            <a:schemeClr val="dk1"/>
          </a:effectRef>
          <a:fontRef idx="minor">
            <a:schemeClr val="tx1"/>
          </a:fontRef>
        </p:style>
      </p:cxnSp>
      <p:cxnSp>
        <p:nvCxnSpPr>
          <p:cNvPr id="59" name="Straight Connector 58"/>
          <p:cNvCxnSpPr/>
          <p:nvPr/>
        </p:nvCxnSpPr>
        <p:spPr>
          <a:xfrm>
            <a:off x="1447800" y="1143000"/>
            <a:ext cx="0" cy="228600"/>
          </a:xfrm>
          <a:prstGeom prst="line">
            <a:avLst/>
          </a:prstGeom>
        </p:spPr>
        <p:style>
          <a:lnRef idx="1">
            <a:schemeClr val="dk1"/>
          </a:lnRef>
          <a:fillRef idx="0">
            <a:schemeClr val="dk1"/>
          </a:fillRef>
          <a:effectRef idx="0">
            <a:schemeClr val="dk1"/>
          </a:effectRef>
          <a:fontRef idx="minor">
            <a:schemeClr val="tx1"/>
          </a:fontRef>
        </p:style>
      </p:cxnSp>
      <p:cxnSp>
        <p:nvCxnSpPr>
          <p:cNvPr id="67" name="Straight Connector 66"/>
          <p:cNvCxnSpPr/>
          <p:nvPr/>
        </p:nvCxnSpPr>
        <p:spPr>
          <a:xfrm>
            <a:off x="228600" y="1143000"/>
            <a:ext cx="0" cy="228600"/>
          </a:xfrm>
          <a:prstGeom prst="line">
            <a:avLst/>
          </a:prstGeom>
        </p:spPr>
        <p:style>
          <a:lnRef idx="1">
            <a:schemeClr val="dk1"/>
          </a:lnRef>
          <a:fillRef idx="0">
            <a:schemeClr val="dk1"/>
          </a:fillRef>
          <a:effectRef idx="0">
            <a:schemeClr val="dk1"/>
          </a:effectRef>
          <a:fontRef idx="minor">
            <a:schemeClr val="tx1"/>
          </a:fontRef>
        </p:style>
      </p:cxnSp>
      <p:cxnSp>
        <p:nvCxnSpPr>
          <p:cNvPr id="68" name="Straight Connector 67"/>
          <p:cNvCxnSpPr/>
          <p:nvPr/>
        </p:nvCxnSpPr>
        <p:spPr>
          <a:xfrm>
            <a:off x="1600200" y="1143000"/>
            <a:ext cx="1371600" cy="0"/>
          </a:xfrm>
          <a:prstGeom prst="line">
            <a:avLst/>
          </a:prstGeom>
        </p:spPr>
        <p:style>
          <a:lnRef idx="1">
            <a:schemeClr val="dk1"/>
          </a:lnRef>
          <a:fillRef idx="0">
            <a:schemeClr val="dk1"/>
          </a:fillRef>
          <a:effectRef idx="0">
            <a:schemeClr val="dk1"/>
          </a:effectRef>
          <a:fontRef idx="minor">
            <a:schemeClr val="tx1"/>
          </a:fontRef>
        </p:style>
      </p:cxnSp>
      <p:cxnSp>
        <p:nvCxnSpPr>
          <p:cNvPr id="70" name="Straight Connector 69"/>
          <p:cNvCxnSpPr/>
          <p:nvPr/>
        </p:nvCxnSpPr>
        <p:spPr>
          <a:xfrm>
            <a:off x="5715000" y="1143000"/>
            <a:ext cx="1524000" cy="0"/>
          </a:xfrm>
          <a:prstGeom prst="line">
            <a:avLst/>
          </a:prstGeom>
        </p:spPr>
        <p:style>
          <a:lnRef idx="1">
            <a:schemeClr val="dk1"/>
          </a:lnRef>
          <a:fillRef idx="0">
            <a:schemeClr val="dk1"/>
          </a:fillRef>
          <a:effectRef idx="0">
            <a:schemeClr val="dk1"/>
          </a:effectRef>
          <a:fontRef idx="minor">
            <a:schemeClr val="tx1"/>
          </a:fontRef>
        </p:style>
      </p:cxnSp>
      <p:cxnSp>
        <p:nvCxnSpPr>
          <p:cNvPr id="74" name="Straight Connector 73"/>
          <p:cNvCxnSpPr/>
          <p:nvPr/>
        </p:nvCxnSpPr>
        <p:spPr>
          <a:xfrm>
            <a:off x="1600200" y="1143000"/>
            <a:ext cx="0" cy="228600"/>
          </a:xfrm>
          <a:prstGeom prst="line">
            <a:avLst/>
          </a:prstGeom>
        </p:spPr>
        <p:style>
          <a:lnRef idx="1">
            <a:schemeClr val="dk1"/>
          </a:lnRef>
          <a:fillRef idx="0">
            <a:schemeClr val="dk1"/>
          </a:fillRef>
          <a:effectRef idx="0">
            <a:schemeClr val="dk1"/>
          </a:effectRef>
          <a:fontRef idx="minor">
            <a:schemeClr val="tx1"/>
          </a:fontRef>
        </p:style>
      </p:cxnSp>
      <p:cxnSp>
        <p:nvCxnSpPr>
          <p:cNvPr id="79" name="Straight Connector 78"/>
          <p:cNvCxnSpPr/>
          <p:nvPr/>
        </p:nvCxnSpPr>
        <p:spPr>
          <a:xfrm>
            <a:off x="7239000" y="1143000"/>
            <a:ext cx="0" cy="228600"/>
          </a:xfrm>
          <a:prstGeom prst="line">
            <a:avLst/>
          </a:prstGeom>
        </p:spPr>
        <p:style>
          <a:lnRef idx="1">
            <a:schemeClr val="dk1"/>
          </a:lnRef>
          <a:fillRef idx="0">
            <a:schemeClr val="dk1"/>
          </a:fillRef>
          <a:effectRef idx="0">
            <a:schemeClr val="dk1"/>
          </a:effectRef>
          <a:fontRef idx="minor">
            <a:schemeClr val="tx1"/>
          </a:fontRef>
        </p:style>
      </p:cxnSp>
      <p:cxnSp>
        <p:nvCxnSpPr>
          <p:cNvPr id="82" name="Straight Connector 81"/>
          <p:cNvCxnSpPr/>
          <p:nvPr/>
        </p:nvCxnSpPr>
        <p:spPr>
          <a:xfrm>
            <a:off x="7315200" y="1143000"/>
            <a:ext cx="0" cy="228600"/>
          </a:xfrm>
          <a:prstGeom prst="line">
            <a:avLst/>
          </a:prstGeom>
        </p:spPr>
        <p:style>
          <a:lnRef idx="1">
            <a:schemeClr val="dk1"/>
          </a:lnRef>
          <a:fillRef idx="0">
            <a:schemeClr val="dk1"/>
          </a:fillRef>
          <a:effectRef idx="0">
            <a:schemeClr val="dk1"/>
          </a:effectRef>
          <a:fontRef idx="minor">
            <a:schemeClr val="tx1"/>
          </a:fontRef>
        </p:style>
      </p:cxnSp>
      <p:cxnSp>
        <p:nvCxnSpPr>
          <p:cNvPr id="83" name="Straight Connector 82"/>
          <p:cNvCxnSpPr/>
          <p:nvPr/>
        </p:nvCxnSpPr>
        <p:spPr>
          <a:xfrm>
            <a:off x="8915400" y="1143000"/>
            <a:ext cx="0" cy="228600"/>
          </a:xfrm>
          <a:prstGeom prst="line">
            <a:avLst/>
          </a:prstGeom>
        </p:spPr>
        <p:style>
          <a:lnRef idx="1">
            <a:schemeClr val="dk1"/>
          </a:lnRef>
          <a:fillRef idx="0">
            <a:schemeClr val="dk1"/>
          </a:fillRef>
          <a:effectRef idx="0">
            <a:schemeClr val="dk1"/>
          </a:effectRef>
          <a:fontRef idx="minor">
            <a:schemeClr val="tx1"/>
          </a:fontRef>
        </p:style>
      </p:cxnSp>
      <p:cxnSp>
        <p:nvCxnSpPr>
          <p:cNvPr id="84" name="Straight Connector 83"/>
          <p:cNvCxnSpPr/>
          <p:nvPr/>
        </p:nvCxnSpPr>
        <p:spPr>
          <a:xfrm>
            <a:off x="7315200" y="1143000"/>
            <a:ext cx="381000" cy="0"/>
          </a:xfrm>
          <a:prstGeom prst="line">
            <a:avLst/>
          </a:prstGeom>
        </p:spPr>
        <p:style>
          <a:lnRef idx="1">
            <a:schemeClr val="dk1"/>
          </a:lnRef>
          <a:fillRef idx="0">
            <a:schemeClr val="dk1"/>
          </a:fillRef>
          <a:effectRef idx="0">
            <a:schemeClr val="dk1"/>
          </a:effectRef>
          <a:fontRef idx="minor">
            <a:schemeClr val="tx1"/>
          </a:fontRef>
        </p:style>
      </p:cxnSp>
      <p:cxnSp>
        <p:nvCxnSpPr>
          <p:cNvPr id="85" name="Straight Connector 84"/>
          <p:cNvCxnSpPr/>
          <p:nvPr/>
        </p:nvCxnSpPr>
        <p:spPr>
          <a:xfrm>
            <a:off x="8534400" y="1143000"/>
            <a:ext cx="381000" cy="0"/>
          </a:xfrm>
          <a:prstGeom prst="line">
            <a:avLst/>
          </a:prstGeom>
        </p:spPr>
        <p:style>
          <a:lnRef idx="1">
            <a:schemeClr val="dk1"/>
          </a:lnRef>
          <a:fillRef idx="0">
            <a:schemeClr val="dk1"/>
          </a:fillRef>
          <a:effectRef idx="0">
            <a:schemeClr val="dk1"/>
          </a:effectRef>
          <a:fontRef idx="minor">
            <a:schemeClr val="tx1"/>
          </a:fontRef>
        </p:style>
      </p:cxnSp>
      <p:sp>
        <p:nvSpPr>
          <p:cNvPr id="78" name="Right Arrow 77"/>
          <p:cNvSpPr/>
          <p:nvPr/>
        </p:nvSpPr>
        <p:spPr>
          <a:xfrm>
            <a:off x="1371600" y="2209800"/>
            <a:ext cx="304800" cy="152400"/>
          </a:xfrm>
          <a:prstGeom prst="rightArrow">
            <a:avLst/>
          </a:prstGeom>
          <a:solidFill>
            <a:sysClr val="windowText" lastClr="000000"/>
          </a:solidFill>
          <a:ln w="25400" cap="flat" cmpd="sng" algn="ctr">
            <a:noFill/>
            <a:prstDash val="solid"/>
          </a:ln>
          <a:effectLst/>
        </p:spPr>
        <p:txBody>
          <a:bodyPr lIns="91428" tIns="45714" rIns="91428" bIns="45714"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prstClr val="black"/>
              </a:solidFill>
              <a:effectLst/>
              <a:uLnTx/>
              <a:uFillTx/>
              <a:latin typeface="Calibri"/>
              <a:ea typeface="+mn-ea"/>
              <a:cs typeface="Arial" pitchFamily="34" charset="0"/>
            </a:endParaRPr>
          </a:p>
        </p:txBody>
      </p:sp>
      <p:sp>
        <p:nvSpPr>
          <p:cNvPr id="86" name="Right Arrow 85"/>
          <p:cNvSpPr/>
          <p:nvPr/>
        </p:nvSpPr>
        <p:spPr>
          <a:xfrm>
            <a:off x="7162800" y="2209800"/>
            <a:ext cx="304800" cy="152400"/>
          </a:xfrm>
          <a:prstGeom prst="rightArrow">
            <a:avLst/>
          </a:prstGeom>
          <a:solidFill>
            <a:sysClr val="windowText" lastClr="000000"/>
          </a:solidFill>
          <a:ln w="25400" cap="flat" cmpd="sng" algn="ctr">
            <a:noFill/>
            <a:prstDash val="solid"/>
          </a:ln>
          <a:effectLst/>
        </p:spPr>
        <p:txBody>
          <a:bodyPr lIns="91428" tIns="45714" rIns="91428" bIns="45714"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prstClr val="black"/>
              </a:solidFill>
              <a:effectLst/>
              <a:uLnTx/>
              <a:uFillTx/>
              <a:latin typeface="Calibri"/>
              <a:ea typeface="+mn-ea"/>
              <a:cs typeface="Arial" pitchFamily="34" charset="0"/>
            </a:endParaRPr>
          </a:p>
        </p:txBody>
      </p:sp>
      <p:sp>
        <p:nvSpPr>
          <p:cNvPr id="87" name="Right Arrow 86"/>
          <p:cNvSpPr/>
          <p:nvPr/>
        </p:nvSpPr>
        <p:spPr>
          <a:xfrm>
            <a:off x="5181600" y="2209800"/>
            <a:ext cx="304800" cy="152400"/>
          </a:xfrm>
          <a:prstGeom prst="rightArrow">
            <a:avLst/>
          </a:prstGeom>
          <a:solidFill>
            <a:sysClr val="windowText" lastClr="000000"/>
          </a:solidFill>
          <a:ln w="25400" cap="flat" cmpd="sng" algn="ctr">
            <a:noFill/>
            <a:prstDash val="solid"/>
          </a:ln>
          <a:effectLst/>
        </p:spPr>
        <p:txBody>
          <a:bodyPr lIns="91428" tIns="45714" rIns="91428" bIns="45714"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prstClr val="black"/>
              </a:solidFill>
              <a:effectLst/>
              <a:uLnTx/>
              <a:uFillTx/>
              <a:latin typeface="Calibri"/>
              <a:ea typeface="+mn-ea"/>
              <a:cs typeface="Arial" pitchFamily="34" charset="0"/>
            </a:endParaRPr>
          </a:p>
        </p:txBody>
      </p:sp>
      <p:sp>
        <p:nvSpPr>
          <p:cNvPr id="88" name="Right Arrow 87"/>
          <p:cNvSpPr/>
          <p:nvPr/>
        </p:nvSpPr>
        <p:spPr>
          <a:xfrm>
            <a:off x="3276600" y="2209800"/>
            <a:ext cx="304800" cy="152400"/>
          </a:xfrm>
          <a:prstGeom prst="rightArrow">
            <a:avLst/>
          </a:prstGeom>
          <a:solidFill>
            <a:sysClr val="windowText" lastClr="000000"/>
          </a:solidFill>
          <a:ln w="25400" cap="flat" cmpd="sng" algn="ctr">
            <a:noFill/>
            <a:prstDash val="solid"/>
          </a:ln>
          <a:effectLst/>
        </p:spPr>
        <p:txBody>
          <a:bodyPr lIns="91428" tIns="45714" rIns="91428" bIns="45714"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prstClr val="black"/>
              </a:solidFill>
              <a:effectLst/>
              <a:uLnTx/>
              <a:uFillTx/>
              <a:latin typeface="Calibri"/>
              <a:ea typeface="+mn-ea"/>
              <a:cs typeface="Arial" pitchFamily="34" charset="0"/>
            </a:endParaRPr>
          </a:p>
        </p:txBody>
      </p:sp>
      <p:sp>
        <p:nvSpPr>
          <p:cNvPr id="90" name="Right Arrow 89"/>
          <p:cNvSpPr/>
          <p:nvPr/>
        </p:nvSpPr>
        <p:spPr>
          <a:xfrm>
            <a:off x="1371600" y="3962400"/>
            <a:ext cx="304800" cy="152400"/>
          </a:xfrm>
          <a:prstGeom prst="rightArrow">
            <a:avLst/>
          </a:prstGeom>
          <a:solidFill>
            <a:sysClr val="windowText" lastClr="000000"/>
          </a:solidFill>
          <a:ln w="25400" cap="flat" cmpd="sng" algn="ctr">
            <a:noFill/>
            <a:prstDash val="solid"/>
          </a:ln>
          <a:effectLst/>
        </p:spPr>
        <p:txBody>
          <a:bodyPr lIns="91428" tIns="45714" rIns="91428" bIns="45714"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prstClr val="black"/>
              </a:solidFill>
              <a:effectLst/>
              <a:uLnTx/>
              <a:uFillTx/>
              <a:latin typeface="Calibri"/>
              <a:ea typeface="+mn-ea"/>
              <a:cs typeface="Arial" pitchFamily="34" charset="0"/>
            </a:endParaRPr>
          </a:p>
        </p:txBody>
      </p:sp>
      <p:sp>
        <p:nvSpPr>
          <p:cNvPr id="91" name="Right Arrow 90"/>
          <p:cNvSpPr/>
          <p:nvPr/>
        </p:nvSpPr>
        <p:spPr>
          <a:xfrm>
            <a:off x="3276600" y="3962400"/>
            <a:ext cx="2148840" cy="152400"/>
          </a:xfrm>
          <a:prstGeom prst="rightArrow">
            <a:avLst/>
          </a:prstGeom>
          <a:solidFill>
            <a:sysClr val="windowText" lastClr="000000"/>
          </a:solidFill>
          <a:ln w="25400" cap="flat" cmpd="sng" algn="ctr">
            <a:noFill/>
            <a:prstDash val="solid"/>
          </a:ln>
          <a:effectLst/>
        </p:spPr>
        <p:txBody>
          <a:bodyPr lIns="91428" tIns="45714" rIns="91428" bIns="45714"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prstClr val="black"/>
              </a:solidFill>
              <a:effectLst/>
              <a:uLnTx/>
              <a:uFillTx/>
              <a:latin typeface="Calibri"/>
              <a:ea typeface="+mn-ea"/>
              <a:cs typeface="Arial" pitchFamily="34" charset="0"/>
            </a:endParaRPr>
          </a:p>
        </p:txBody>
      </p:sp>
      <p:sp>
        <p:nvSpPr>
          <p:cNvPr id="47" name="Rectangle 46"/>
          <p:cNvSpPr/>
          <p:nvPr/>
        </p:nvSpPr>
        <p:spPr>
          <a:xfrm>
            <a:off x="7315200" y="3276600"/>
            <a:ext cx="1676400" cy="1676400"/>
          </a:xfrm>
          <a:prstGeom prst="rect">
            <a:avLst/>
          </a:prstGeom>
          <a:solidFill>
            <a:srgbClr val="5E9732"/>
          </a:solidFill>
          <a:ln w="12700" cap="flat" cmpd="sng" algn="ctr">
            <a:noFill/>
            <a:prstDash val="solid"/>
          </a:ln>
          <a:effectLst/>
        </p:spPr>
        <p:txBody>
          <a:bodyPr lIns="91428" tIns="45714" rIns="91428" bIns="45714"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0" cap="none" spc="0" normalizeH="0" baseline="0" noProof="0" dirty="0">
                <a:ln>
                  <a:noFill/>
                </a:ln>
                <a:solidFill>
                  <a:prstClr val="white"/>
                </a:solidFill>
                <a:effectLst/>
                <a:uLnTx/>
                <a:uFillTx/>
                <a:latin typeface="Tw Cen MT" pitchFamily="34" charset="0"/>
                <a:ea typeface="+mn-ea"/>
                <a:cs typeface="Arial" pitchFamily="34" charset="0"/>
              </a:rPr>
              <a:t>EARLY CHILDHOOD EDUCATION TEACHER CERTIFICATION</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0" cap="none" spc="0" normalizeH="0" baseline="0" noProof="0" dirty="0">
                <a:ln>
                  <a:noFill/>
                </a:ln>
                <a:solidFill>
                  <a:prstClr val="white"/>
                </a:solidFill>
                <a:effectLst/>
                <a:uLnTx/>
                <a:uFillTx/>
                <a:latin typeface="Tw Cen MT" pitchFamily="34" charset="0"/>
                <a:ea typeface="+mn-ea"/>
                <a:cs typeface="Arial" pitchFamily="34" charset="0"/>
              </a:rPr>
              <a:t>8 Semesters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600" b="1" i="0" u="none" strike="noStrike" kern="0" cap="none" spc="0" normalizeH="0" baseline="0" noProof="0" dirty="0">
              <a:ln>
                <a:noFill/>
              </a:ln>
              <a:solidFill>
                <a:prstClr val="white"/>
              </a:solidFill>
              <a:effectLst/>
              <a:uLnTx/>
              <a:uFillTx/>
              <a:latin typeface="Tw Cen MT" pitchFamily="34" charset="0"/>
              <a:ea typeface="+mn-ea"/>
              <a:cs typeface="Arial"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0" cap="none" spc="0" normalizeH="0" baseline="0" noProof="0" dirty="0">
                <a:ln>
                  <a:noFill/>
                </a:ln>
                <a:solidFill>
                  <a:prstClr val="white"/>
                </a:solidFill>
                <a:effectLst/>
                <a:uLnTx/>
                <a:uFillTx/>
                <a:latin typeface="Tw Cen MT" pitchFamily="34" charset="0"/>
                <a:ea typeface="+mn-ea"/>
                <a:cs typeface="Arial" pitchFamily="34" charset="0"/>
              </a:rPr>
              <a:t>Gateway Level 5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0" cap="none" spc="0" normalizeH="0" baseline="0" noProof="0" dirty="0">
                <a:ln>
                  <a:noFill/>
                </a:ln>
                <a:solidFill>
                  <a:prstClr val="white"/>
                </a:solidFill>
                <a:effectLst/>
                <a:uLnTx/>
                <a:uFillTx/>
                <a:latin typeface="Tw Cen MT" pitchFamily="34" charset="0"/>
                <a:ea typeface="+mn-ea"/>
                <a:cs typeface="Arial" pitchFamily="34" charset="0"/>
              </a:rPr>
              <a:t>Credential*</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600" b="0" i="0" u="none" strike="noStrike" kern="0" cap="none" spc="0" normalizeH="0" baseline="0" noProof="0" dirty="0">
              <a:ln>
                <a:noFill/>
              </a:ln>
              <a:solidFill>
                <a:prstClr val="white"/>
              </a:solidFill>
              <a:effectLst/>
              <a:uLnTx/>
              <a:uFillTx/>
              <a:latin typeface="Tw Cen MT" pitchFamily="34" charset="0"/>
              <a:ea typeface="+mn-ea"/>
              <a:cs typeface="Arial"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0" cap="none" spc="0" normalizeH="0" baseline="0" noProof="0" dirty="0">
                <a:ln>
                  <a:noFill/>
                </a:ln>
                <a:solidFill>
                  <a:prstClr val="white"/>
                </a:solidFill>
                <a:effectLst/>
                <a:uLnTx/>
                <a:uFillTx/>
                <a:latin typeface="Tw Cen MT" pitchFamily="34" charset="0"/>
                <a:ea typeface="+mn-ea"/>
                <a:cs typeface="Arial" pitchFamily="34" charset="0"/>
              </a:rPr>
              <a:t>Head Teacher</a:t>
            </a:r>
            <a:endParaRPr kumimoji="0" lang="en-US" sz="1100" b="0" i="0" u="none" strike="noStrike" kern="0" cap="none" spc="0" normalizeH="0" baseline="0" noProof="0" dirty="0">
              <a:ln>
                <a:noFill/>
              </a:ln>
              <a:solidFill>
                <a:prstClr val="white"/>
              </a:solidFill>
              <a:effectLst/>
              <a:uLnTx/>
              <a:uFillTx/>
              <a:latin typeface="Tw Cen MT" pitchFamily="34" charset="0"/>
              <a:ea typeface="+mn-ea"/>
              <a:cs typeface="Arial"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0" cap="none" spc="0" normalizeH="0" baseline="0" noProof="0" dirty="0">
                <a:ln>
                  <a:noFill/>
                </a:ln>
                <a:solidFill>
                  <a:prstClr val="white"/>
                </a:solidFill>
                <a:effectLst/>
                <a:uLnTx/>
                <a:uFillTx/>
                <a:latin typeface="Tw Cen MT" pitchFamily="34" charset="0"/>
                <a:ea typeface="+mn-ea"/>
                <a:cs typeface="Arial" pitchFamily="34" charset="0"/>
              </a:rPr>
              <a:t>$24+/hour</a:t>
            </a:r>
            <a:endParaRPr kumimoji="0" lang="en-US" sz="1100" b="1" i="0" u="none" strike="noStrike" kern="0" cap="none" spc="0" normalizeH="0" baseline="0" noProof="0" dirty="0">
              <a:ln>
                <a:noFill/>
              </a:ln>
              <a:solidFill>
                <a:prstClr val="black"/>
              </a:solidFill>
              <a:effectLst/>
              <a:uLnTx/>
              <a:uFillTx/>
              <a:latin typeface="Calibri"/>
              <a:ea typeface="+mn-ea"/>
              <a:cs typeface="Arial" pitchFamily="34" charset="0"/>
            </a:endParaRPr>
          </a:p>
        </p:txBody>
      </p:sp>
      <p:sp>
        <p:nvSpPr>
          <p:cNvPr id="49" name="TextBox 48"/>
          <p:cNvSpPr txBox="1"/>
          <p:nvPr/>
        </p:nvSpPr>
        <p:spPr>
          <a:xfrm>
            <a:off x="1295400" y="685800"/>
            <a:ext cx="274320" cy="274320"/>
          </a:xfrm>
          <a:prstGeom prst="rect">
            <a:avLst/>
          </a:prstGeom>
          <a:solidFill>
            <a:srgbClr val="5E9732">
              <a:alpha val="50000"/>
            </a:srgbClr>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Arial" pitchFamily="34" charset="0"/>
            </a:endParaRPr>
          </a:p>
        </p:txBody>
      </p:sp>
      <p:sp>
        <p:nvSpPr>
          <p:cNvPr id="51" name="TextBox 50"/>
          <p:cNvSpPr txBox="1"/>
          <p:nvPr/>
        </p:nvSpPr>
        <p:spPr>
          <a:xfrm>
            <a:off x="3810000" y="685800"/>
            <a:ext cx="274320" cy="274320"/>
          </a:xfrm>
          <a:prstGeom prst="rect">
            <a:avLst/>
          </a:prstGeom>
          <a:solidFill>
            <a:srgbClr val="5E9732"/>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Arial" pitchFamily="34" charset="0"/>
            </a:endParaRPr>
          </a:p>
        </p:txBody>
      </p:sp>
      <p:sp>
        <p:nvSpPr>
          <p:cNvPr id="54" name="TextBox 53"/>
          <p:cNvSpPr txBox="1"/>
          <p:nvPr/>
        </p:nvSpPr>
        <p:spPr>
          <a:xfrm>
            <a:off x="1524000" y="713601"/>
            <a:ext cx="2286000" cy="27699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Tw Cen MT" pitchFamily="34" charset="0"/>
                <a:ea typeface="+mn-ea"/>
                <a:cs typeface="Arial" pitchFamily="34" charset="0"/>
              </a:rPr>
              <a:t>Occupational Degree Pathways</a:t>
            </a:r>
          </a:p>
        </p:txBody>
      </p:sp>
      <p:sp>
        <p:nvSpPr>
          <p:cNvPr id="69" name="TextBox 68"/>
          <p:cNvSpPr txBox="1"/>
          <p:nvPr/>
        </p:nvSpPr>
        <p:spPr>
          <a:xfrm>
            <a:off x="4038600" y="713601"/>
            <a:ext cx="2286000" cy="27699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Tw Cen MT" pitchFamily="34" charset="0"/>
                <a:ea typeface="+mn-ea"/>
                <a:cs typeface="Arial" pitchFamily="34" charset="0"/>
              </a:rPr>
              <a:t>Transfer Degree Pathways</a:t>
            </a:r>
          </a:p>
        </p:txBody>
      </p:sp>
      <p:sp>
        <p:nvSpPr>
          <p:cNvPr id="72" name="TextBox 71"/>
          <p:cNvSpPr txBox="1"/>
          <p:nvPr/>
        </p:nvSpPr>
        <p:spPr>
          <a:xfrm>
            <a:off x="228600" y="4897160"/>
            <a:ext cx="6096000" cy="1046440"/>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dirty="0">
              <a:ln>
                <a:noFill/>
              </a:ln>
              <a:solidFill>
                <a:prstClr val="black"/>
              </a:solidFill>
              <a:effectLst/>
              <a:uLnTx/>
              <a:uFillTx/>
              <a:latin typeface="Calibri"/>
              <a:ea typeface="+mn-ea"/>
              <a:cs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Calibri"/>
                <a:ea typeface="+mn-ea"/>
                <a:cs typeface="Arial" pitchFamily="34" charset="0"/>
              </a:rPr>
              <a:t>*Gateway Level Credentials are symbols of professional achievement that validate knowledge, skills and experience. Gateways credentials are awarded and recognized by the Illinois Department of Human Services (IDHS)  Bureau of Child Care and development. They are required for varying Circles of Quality in </a:t>
            </a:r>
            <a:r>
              <a:rPr kumimoji="0" lang="en-US" sz="1100" b="0" i="0" u="none" strike="noStrike" kern="1200" cap="none" spc="0" normalizeH="0" baseline="0" noProof="0" dirty="0" err="1">
                <a:ln>
                  <a:noFill/>
                </a:ln>
                <a:solidFill>
                  <a:prstClr val="black"/>
                </a:solidFill>
                <a:effectLst/>
                <a:uLnTx/>
                <a:uFillTx/>
                <a:latin typeface="Calibri"/>
                <a:ea typeface="+mn-ea"/>
                <a:cs typeface="Arial" pitchFamily="34" charset="0"/>
              </a:rPr>
              <a:t>ExceleRate</a:t>
            </a:r>
            <a:r>
              <a:rPr kumimoji="0" lang="en-US" sz="1100" b="0" i="0" u="none" strike="noStrike" kern="1200" cap="none" spc="0" normalizeH="0" baseline="0" noProof="0" dirty="0">
                <a:ln>
                  <a:noFill/>
                </a:ln>
                <a:solidFill>
                  <a:prstClr val="black"/>
                </a:solidFill>
                <a:effectLst/>
                <a:uLnTx/>
                <a:uFillTx/>
                <a:latin typeface="Calibri"/>
                <a:ea typeface="+mn-ea"/>
                <a:cs typeface="Arial" pitchFamily="34" charset="0"/>
              </a:rPr>
              <a:t> Illinois and can be used as a prerequisite of employment in early learning programs.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dirty="0">
              <a:ln>
                <a:noFill/>
              </a:ln>
              <a:solidFill>
                <a:prstClr val="black"/>
              </a:solidFill>
              <a:effectLst/>
              <a:uLnTx/>
              <a:uFillTx/>
              <a:latin typeface="Calibri"/>
              <a:ea typeface="+mn-ea"/>
              <a:cs typeface="Arial" pitchFamily="34" charset="0"/>
            </a:endParaRPr>
          </a:p>
        </p:txBody>
      </p:sp>
      <p:sp>
        <p:nvSpPr>
          <p:cNvPr id="73" name="TextBox 72"/>
          <p:cNvSpPr txBox="1"/>
          <p:nvPr/>
        </p:nvSpPr>
        <p:spPr>
          <a:xfrm>
            <a:off x="6324600" y="5214119"/>
            <a:ext cx="2667000" cy="577081"/>
          </a:xfrm>
          <a:prstGeom prst="rect">
            <a:avLst/>
          </a:prstGeom>
          <a:noFill/>
          <a:ln w="25400">
            <a:solidFill>
              <a:srgbClr val="5E9732"/>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a:ln>
                  <a:noFill/>
                </a:ln>
                <a:solidFill>
                  <a:prstClr val="black"/>
                </a:solidFill>
                <a:effectLst/>
                <a:uLnTx/>
                <a:uFillTx/>
                <a:latin typeface="Tw Cen MT" pitchFamily="34" charset="0"/>
                <a:ea typeface="+mn-ea"/>
                <a:cs typeface="Arial" pitchFamily="34" charset="0"/>
              </a:rPr>
              <a:t>Many options including: </a:t>
            </a:r>
            <a:r>
              <a:rPr kumimoji="0" lang="en-US" sz="1050" b="1" i="0" u="none" strike="noStrike" kern="1200" cap="none" spc="0" normalizeH="0" baseline="0" noProof="0" dirty="0">
                <a:ln>
                  <a:noFill/>
                </a:ln>
                <a:solidFill>
                  <a:prstClr val="black"/>
                </a:solidFill>
                <a:effectLst/>
                <a:uLnTx/>
                <a:uFillTx/>
                <a:latin typeface="Tw Cen MT" pitchFamily="34" charset="0"/>
                <a:ea typeface="+mn-ea"/>
                <a:cs typeface="Arial" pitchFamily="34" charset="0"/>
              </a:rPr>
              <a:t>DePaul, Northeastern, Loyola, Roosevelt, St. Xavier, National Louis, Columbia College, etc</a:t>
            </a:r>
            <a:r>
              <a:rPr kumimoji="0" lang="en-US" sz="1000" b="1" i="0" u="none" strike="noStrike" kern="1200" cap="none" spc="0" normalizeH="0" baseline="0" noProof="0" dirty="0">
                <a:ln>
                  <a:noFill/>
                </a:ln>
                <a:solidFill>
                  <a:prstClr val="black"/>
                </a:solidFill>
                <a:effectLst/>
                <a:uLnTx/>
                <a:uFillTx/>
                <a:latin typeface="Tw Cen MT" pitchFamily="34" charset="0"/>
                <a:ea typeface="+mn-ea"/>
                <a:cs typeface="Arial" pitchFamily="34" charset="0"/>
              </a:rPr>
              <a:t>.</a:t>
            </a:r>
          </a:p>
        </p:txBody>
      </p:sp>
      <p:sp>
        <p:nvSpPr>
          <p:cNvPr id="76" name="Right Arrow 75"/>
          <p:cNvSpPr/>
          <p:nvPr/>
        </p:nvSpPr>
        <p:spPr>
          <a:xfrm>
            <a:off x="7162800" y="3962400"/>
            <a:ext cx="304800" cy="152400"/>
          </a:xfrm>
          <a:prstGeom prst="rightArrow">
            <a:avLst/>
          </a:prstGeom>
          <a:solidFill>
            <a:sysClr val="windowText" lastClr="000000"/>
          </a:solidFill>
          <a:ln w="25400" cap="flat" cmpd="sng" algn="ctr">
            <a:noFill/>
            <a:prstDash val="solid"/>
          </a:ln>
          <a:effectLst/>
        </p:spPr>
        <p:txBody>
          <a:bodyPr lIns="91428" tIns="45714" rIns="91428" bIns="45714"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prstClr val="black"/>
              </a:solidFill>
              <a:effectLst/>
              <a:uLnTx/>
              <a:uFillTx/>
              <a:latin typeface="Calibri"/>
              <a:ea typeface="+mn-ea"/>
              <a:cs typeface="Arial" pitchFamily="34" charset="0"/>
            </a:endParaRPr>
          </a:p>
        </p:txBody>
      </p:sp>
      <p:cxnSp>
        <p:nvCxnSpPr>
          <p:cNvPr id="89" name="Straight Connector 88"/>
          <p:cNvCxnSpPr>
            <a:stCxn id="73" idx="0"/>
          </p:cNvCxnSpPr>
          <p:nvPr/>
        </p:nvCxnSpPr>
        <p:spPr>
          <a:xfrm flipV="1">
            <a:off x="7658100" y="4953000"/>
            <a:ext cx="1333500" cy="261119"/>
          </a:xfrm>
          <a:prstGeom prst="line">
            <a:avLst/>
          </a:prstGeom>
          <a:ln w="25400">
            <a:solidFill>
              <a:srgbClr val="5E9732"/>
            </a:solidFill>
          </a:ln>
        </p:spPr>
        <p:style>
          <a:lnRef idx="1">
            <a:schemeClr val="accent1"/>
          </a:lnRef>
          <a:fillRef idx="0">
            <a:schemeClr val="accent1"/>
          </a:fillRef>
          <a:effectRef idx="0">
            <a:schemeClr val="accent1"/>
          </a:effectRef>
          <a:fontRef idx="minor">
            <a:schemeClr val="tx1"/>
          </a:fontRef>
        </p:style>
      </p:cxnSp>
      <p:sp>
        <p:nvSpPr>
          <p:cNvPr id="95" name="TextBox 94"/>
          <p:cNvSpPr txBox="1"/>
          <p:nvPr/>
        </p:nvSpPr>
        <p:spPr>
          <a:xfrm>
            <a:off x="6019800" y="609600"/>
            <a:ext cx="2971800" cy="430887"/>
          </a:xfrm>
          <a:prstGeom prst="rect">
            <a:avLst/>
          </a:prstGeom>
          <a:noFill/>
          <a:ln w="25400">
            <a:solidFill>
              <a:srgbClr val="77C040"/>
            </a:solidFill>
          </a:ln>
        </p:spPr>
        <p:txBody>
          <a:bodyPr wrap="square" lIns="45720" rIns="4572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Tw Cen MT" pitchFamily="34" charset="0"/>
                <a:ea typeface="+mn-ea"/>
                <a:cs typeface="Arial" pitchFamily="34" charset="0"/>
              </a:rPr>
              <a:t>Transfer options for full program transfer: </a:t>
            </a:r>
            <a:r>
              <a:rPr kumimoji="0" lang="en-US" sz="1100" b="1" i="0" u="none" strike="noStrike" kern="1200" cap="none" spc="0" normalizeH="0" baseline="0" noProof="0" dirty="0">
                <a:ln>
                  <a:noFill/>
                </a:ln>
                <a:solidFill>
                  <a:prstClr val="black"/>
                </a:solidFill>
                <a:effectLst/>
                <a:uLnTx/>
                <a:uFillTx/>
                <a:latin typeface="Tw Cen MT" pitchFamily="34" charset="0"/>
                <a:ea typeface="+mn-ea"/>
                <a:cs typeface="Arial" pitchFamily="34" charset="0"/>
              </a:rPr>
              <a:t>Kendall College, National Louis University</a:t>
            </a:r>
            <a:endParaRPr kumimoji="0" lang="en-US" sz="900" b="1" i="0" u="none" strike="noStrike" kern="0" cap="none" spc="0" normalizeH="0" baseline="0" noProof="0" dirty="0">
              <a:ln>
                <a:noFill/>
              </a:ln>
              <a:solidFill>
                <a:prstClr val="black"/>
              </a:solidFill>
              <a:effectLst/>
              <a:uLnTx/>
              <a:uFillTx/>
              <a:latin typeface="Tw Cen MT" pitchFamily="34" charset="0"/>
              <a:ea typeface="+mn-ea"/>
              <a:cs typeface="Arial" pitchFamily="34" charset="0"/>
            </a:endParaRPr>
          </a:p>
        </p:txBody>
      </p:sp>
    </p:spTree>
    <p:extLst>
      <p:ext uri="{BB962C8B-B14F-4D97-AF65-F5344CB8AC3E}">
        <p14:creationId xmlns:p14="http://schemas.microsoft.com/office/powerpoint/2010/main" val="13770272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Object 14" hidden="1"/>
          <p:cNvGraphicFramePr>
            <a:graphicFrameLocks noChangeAspect="1"/>
          </p:cNvGraphicFramePr>
          <p:nvPr>
            <p:custDataLst>
              <p:tags r:id="rId2"/>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6148" name="think-cell Slide" r:id="rId5" imgW="473" imgH="473" progId="TCLayout.ActiveDocument.1">
                  <p:embed/>
                </p:oleObj>
              </mc:Choice>
              <mc:Fallback>
                <p:oleObj name="think-cell Slide" r:id="rId5" imgW="473" imgH="473" progId="TCLayout.ActiveDocument.1">
                  <p:embed/>
                  <p:pic>
                    <p:nvPicPr>
                      <p:cNvPr id="15" name="Object 14" hidden="1"/>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14" name="Rectangle 13" hidden="1"/>
          <p:cNvSpPr/>
          <p:nvPr>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sym typeface="Calibri" panose="020F0502020204030204" pitchFamily="34" charset="0"/>
            </a:endParaRPr>
          </a:p>
        </p:txBody>
      </p:sp>
      <p:sp>
        <p:nvSpPr>
          <p:cNvPr id="3" name="Date Placeholder 2"/>
          <p:cNvSpPr>
            <a:spLocks noGrp="1"/>
          </p:cNvSpPr>
          <p:nvPr>
            <p:ph type="dt" sz="half" idx="14"/>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3914F3FB-FCB7-4F71-947E-EA598C7EA2AB}" type="datetime1">
              <a:rPr kumimoji="0" lang="en-US" sz="1100" b="0" i="0" u="none" strike="noStrike" kern="1200" cap="none" spc="0" normalizeH="0" baseline="0" noProof="0" smtClean="0">
                <a:ln>
                  <a:noFill/>
                </a:ln>
                <a:solidFill>
                  <a:srgbClr val="000000"/>
                </a:solidFill>
                <a:effectLst/>
                <a:uLnTx/>
                <a:uFillTx/>
                <a:latin typeface="Calibri" pitchFamily="34" charset="0"/>
                <a:ea typeface="+mn-ea"/>
                <a:cs typeface="Arial"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9/14/2020</a:t>
            </a:fld>
            <a:endParaRPr kumimoji="0" lang="en-US" sz="1100" b="0" i="0" u="none" strike="noStrike" kern="1200" cap="none" spc="0" normalizeH="0" baseline="0" noProof="0" dirty="0">
              <a:ln>
                <a:noFill/>
              </a:ln>
              <a:solidFill>
                <a:srgbClr val="000000"/>
              </a:solidFill>
              <a:effectLst/>
              <a:uLnTx/>
              <a:uFillTx/>
              <a:latin typeface="Calibri" pitchFamily="34" charset="0"/>
              <a:ea typeface="+mn-ea"/>
              <a:cs typeface="Arial" pitchFamily="34" charset="0"/>
            </a:endParaRPr>
          </a:p>
        </p:txBody>
      </p:sp>
      <p:sp>
        <p:nvSpPr>
          <p:cNvPr id="5" name="Slide Number Placeholder 4"/>
          <p:cNvSpPr>
            <a:spLocks noGrp="1"/>
          </p:cNvSpPr>
          <p:nvPr>
            <p:ph type="sldNum" sz="quarter" idx="16"/>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fld id="{6A21C74D-32CA-4538-90C8-4115AA589383}" type="slidenum">
              <a:rPr kumimoji="0" lang="en-US" sz="1100" b="0" i="0" u="none" strike="noStrike" kern="1200" cap="none" spc="0" normalizeH="0" baseline="0" noProof="0" smtClean="0">
                <a:ln>
                  <a:noFill/>
                </a:ln>
                <a:solidFill>
                  <a:srgbClr val="000000"/>
                </a:solidFill>
                <a:effectLst/>
                <a:uLnTx/>
                <a:uFillTx/>
                <a:latin typeface="Calibri" pitchFamily="34" charset="0"/>
                <a:ea typeface="+mn-ea"/>
                <a:cs typeface="Arial" pitchFamily="34" charset="0"/>
              </a:rPr>
              <a:pPr marL="0" marR="0" lvl="0" indent="0" algn="ctr" defTabSz="914400" rtl="0" eaLnBrk="1" fontAlgn="base" latinLnBrk="0" hangingPunct="1">
                <a:lnSpc>
                  <a:spcPct val="100000"/>
                </a:lnSpc>
                <a:spcBef>
                  <a:spcPct val="0"/>
                </a:spcBef>
                <a:spcAft>
                  <a:spcPct val="0"/>
                </a:spcAft>
                <a:buClrTx/>
                <a:buSzTx/>
                <a:buFontTx/>
                <a:buNone/>
                <a:tabLst/>
                <a:defRPr/>
              </a:pPr>
              <a:t>3</a:t>
            </a:fld>
            <a:endParaRPr kumimoji="0" lang="en-US" sz="1100" b="0" i="0" u="none" strike="noStrike" kern="1200" cap="none" spc="0" normalizeH="0" baseline="0" noProof="0" dirty="0">
              <a:ln>
                <a:noFill/>
              </a:ln>
              <a:solidFill>
                <a:srgbClr val="000000"/>
              </a:solidFill>
              <a:effectLst/>
              <a:uLnTx/>
              <a:uFillTx/>
              <a:latin typeface="Calibri" pitchFamily="34" charset="0"/>
              <a:ea typeface="+mn-ea"/>
              <a:cs typeface="Arial" pitchFamily="34" charset="0"/>
            </a:endParaRPr>
          </a:p>
        </p:txBody>
      </p:sp>
      <p:sp>
        <p:nvSpPr>
          <p:cNvPr id="6" name="Title 5"/>
          <p:cNvSpPr>
            <a:spLocks noGrp="1"/>
          </p:cNvSpPr>
          <p:nvPr>
            <p:ph type="title"/>
          </p:nvPr>
        </p:nvSpPr>
        <p:spPr/>
        <p:txBody>
          <a:bodyPr/>
          <a:lstStyle/>
          <a:p>
            <a:pPr algn="ctr"/>
            <a:r>
              <a:rPr lang="en-US" dirty="0"/>
              <a:t>Early Childhood Education Bridge Program</a:t>
            </a:r>
          </a:p>
        </p:txBody>
      </p:sp>
      <p:graphicFrame>
        <p:nvGraphicFramePr>
          <p:cNvPr id="8" name="Diagram 7"/>
          <p:cNvGraphicFramePr/>
          <p:nvPr>
            <p:extLst>
              <p:ext uri="{D42A27DB-BD31-4B8C-83A1-F6EECF244321}">
                <p14:modId xmlns:p14="http://schemas.microsoft.com/office/powerpoint/2010/main" val="2652831493"/>
              </p:ext>
            </p:extLst>
          </p:nvPr>
        </p:nvGraphicFramePr>
        <p:xfrm>
          <a:off x="435021" y="682233"/>
          <a:ext cx="8311061" cy="5333555"/>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2902643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AE4DC60-D98F-4F41-80C8-E8E746FCA85D}"/>
              </a:ext>
            </a:extLst>
          </p:cNvPr>
          <p:cNvSpPr>
            <a:spLocks noGrp="1"/>
          </p:cNvSpPr>
          <p:nvPr>
            <p:ph type="body" sz="quarter" idx="13"/>
          </p:nvPr>
        </p:nvSpPr>
        <p:spPr>
          <a:xfrm>
            <a:off x="158942" y="669524"/>
            <a:ext cx="8826116" cy="5428314"/>
          </a:xfrm>
        </p:spPr>
        <p:txBody>
          <a:bodyPr/>
          <a:lstStyle/>
          <a:p>
            <a:pPr marL="0" indent="0">
              <a:buNone/>
            </a:pPr>
            <a:endParaRPr lang="en-US" sz="2000" dirty="0"/>
          </a:p>
          <a:p>
            <a:pPr marL="0" indent="0" fontAlgn="ctr">
              <a:buNone/>
            </a:pPr>
            <a:r>
              <a:rPr lang="en-US" sz="2000" b="0" dirty="0"/>
              <a:t>1. </a:t>
            </a:r>
            <a:r>
              <a:rPr lang="en-US" sz="2000" dirty="0"/>
              <a:t>Complete the Bridge Student Interest Form– specify the campus of interest:</a:t>
            </a:r>
          </a:p>
          <a:p>
            <a:pPr marL="0" indent="0" fontAlgn="ctr">
              <a:buNone/>
            </a:pPr>
            <a:r>
              <a:rPr lang="en-US" sz="2000" b="0" dirty="0">
                <a:hlinkClick r:id="rId2"/>
              </a:rPr>
              <a:t>https://www.ccc.edu/site/Pages/bridge.aspx</a:t>
            </a:r>
            <a:r>
              <a:rPr lang="en-US" sz="2000" b="0" dirty="0"/>
              <a:t> </a:t>
            </a:r>
          </a:p>
          <a:p>
            <a:pPr marL="0" indent="0" fontAlgn="ctr">
              <a:buNone/>
            </a:pPr>
            <a:endParaRPr lang="en-US" sz="2000" b="0" dirty="0"/>
          </a:p>
          <a:p>
            <a:pPr marL="0" indent="0" fontAlgn="ctr">
              <a:buNone/>
            </a:pPr>
            <a:r>
              <a:rPr lang="en-US" sz="2000" b="0" dirty="0"/>
              <a:t>2. Transition Specialists will receive your information and follow up with you</a:t>
            </a:r>
          </a:p>
          <a:p>
            <a:pPr marL="0" indent="0" fontAlgn="ctr">
              <a:buNone/>
            </a:pPr>
            <a:endParaRPr lang="en-US" sz="2000" b="0" dirty="0"/>
          </a:p>
          <a:p>
            <a:pPr marL="0" indent="0" fontAlgn="ctr">
              <a:buNone/>
            </a:pPr>
            <a:r>
              <a:rPr lang="en-US" sz="2000" b="0" dirty="0"/>
              <a:t>3. Complete online application (unless already a CCC student): </a:t>
            </a:r>
            <a:r>
              <a:rPr lang="en-US" sz="2000" b="0" dirty="0">
                <a:hlinkClick r:id="rId3"/>
              </a:rPr>
              <a:t>www.ccc.edu/AdultEd</a:t>
            </a:r>
            <a:endParaRPr lang="en-US" sz="2000" b="0" dirty="0"/>
          </a:p>
          <a:p>
            <a:pPr marL="0" indent="0" fontAlgn="ctr">
              <a:buNone/>
            </a:pPr>
            <a:endParaRPr lang="en-US" sz="2000" b="0" dirty="0"/>
          </a:p>
          <a:p>
            <a:pPr marL="0" indent="0" fontAlgn="ctr">
              <a:buNone/>
            </a:pPr>
            <a:r>
              <a:rPr lang="en-US" sz="2000" b="0" dirty="0"/>
              <a:t>4. Attend a small-group zoom session or meet one-on-one with a Transition Specialist </a:t>
            </a:r>
          </a:p>
          <a:p>
            <a:pPr marL="0" indent="0" fontAlgn="ctr">
              <a:buNone/>
            </a:pPr>
            <a:endParaRPr lang="en-US" sz="2000" b="0" dirty="0"/>
          </a:p>
          <a:p>
            <a:pPr marL="0" indent="0">
              <a:buNone/>
            </a:pPr>
            <a:r>
              <a:rPr lang="en-US" sz="2000" dirty="0"/>
              <a:t>Truman Transition Specialist Contact Information</a:t>
            </a:r>
          </a:p>
          <a:p>
            <a:pPr lvl="1"/>
            <a:r>
              <a:rPr lang="en-US" sz="2000" dirty="0"/>
              <a:t>Matthew Vanada: </a:t>
            </a:r>
            <a:r>
              <a:rPr lang="en-US" sz="2000" dirty="0">
                <a:hlinkClick r:id="rId4"/>
              </a:rPr>
              <a:t>mvanada@ccc.edu</a:t>
            </a:r>
            <a:endParaRPr lang="en-US" sz="2000" dirty="0"/>
          </a:p>
          <a:p>
            <a:pPr lvl="1"/>
            <a:r>
              <a:rPr lang="en-US" sz="2000" dirty="0"/>
              <a:t>Myriam Pacheco: </a:t>
            </a:r>
            <a:r>
              <a:rPr lang="en-US" sz="2000" dirty="0">
                <a:hlinkClick r:id="rId5"/>
              </a:rPr>
              <a:t>mpacheco3@ccc.edu</a:t>
            </a:r>
            <a:endParaRPr lang="en-US" sz="2000" dirty="0"/>
          </a:p>
          <a:p>
            <a:pPr lvl="1"/>
            <a:r>
              <a:rPr lang="en-US" sz="2000" dirty="0"/>
              <a:t>Fernando Villeda Flamenco: </a:t>
            </a:r>
            <a:r>
              <a:rPr lang="en-US" sz="2000" dirty="0">
                <a:hlinkClick r:id="rId6"/>
              </a:rPr>
              <a:t>fvilledaflamenco@ccc.edu</a:t>
            </a:r>
            <a:endParaRPr lang="en-US" sz="2000" dirty="0"/>
          </a:p>
          <a:p>
            <a:pPr marL="0" indent="0">
              <a:buNone/>
            </a:pPr>
            <a:endParaRPr lang="en-US" dirty="0"/>
          </a:p>
        </p:txBody>
      </p:sp>
      <p:sp>
        <p:nvSpPr>
          <p:cNvPr id="3" name="Date Placeholder 2">
            <a:extLst>
              <a:ext uri="{FF2B5EF4-FFF2-40B4-BE49-F238E27FC236}">
                <a16:creationId xmlns:a16="http://schemas.microsoft.com/office/drawing/2014/main" id="{A7F8673C-C793-4193-8EA3-2AF78044627C}"/>
              </a:ext>
            </a:extLst>
          </p:cNvPr>
          <p:cNvSpPr>
            <a:spLocks noGrp="1"/>
          </p:cNvSpPr>
          <p:nvPr>
            <p:ph type="dt" sz="half" idx="14"/>
          </p:nvPr>
        </p:nvSpPr>
        <p:spPr/>
        <p:txBody>
          <a:bodyPr/>
          <a:lstStyle/>
          <a:p>
            <a:fld id="{3914F3FB-FCB7-4F71-947E-EA598C7EA2AB}" type="datetime1">
              <a:rPr lang="en-US" smtClean="0"/>
              <a:t>9/14/2020</a:t>
            </a:fld>
            <a:endParaRPr lang="en-US" dirty="0"/>
          </a:p>
        </p:txBody>
      </p:sp>
      <p:sp>
        <p:nvSpPr>
          <p:cNvPr id="4" name="Footer Placeholder 3">
            <a:extLst>
              <a:ext uri="{FF2B5EF4-FFF2-40B4-BE49-F238E27FC236}">
                <a16:creationId xmlns:a16="http://schemas.microsoft.com/office/drawing/2014/main" id="{88619437-C4E8-4DB0-B009-6E2A53DD564E}"/>
              </a:ext>
            </a:extLst>
          </p:cNvPr>
          <p:cNvSpPr>
            <a:spLocks noGrp="1"/>
          </p:cNvSpPr>
          <p:nvPr>
            <p:ph type="ftr" sz="quarter" idx="15"/>
          </p:nvPr>
        </p:nvSpPr>
        <p:spPr/>
        <p:txBody>
          <a:bodyPr/>
          <a:lstStyle/>
          <a:p>
            <a:r>
              <a:rPr lang="en-US"/>
              <a:t>DRAFT - For discussion purposes only </a:t>
            </a:r>
            <a:endParaRPr lang="en-US" dirty="0"/>
          </a:p>
        </p:txBody>
      </p:sp>
      <p:sp>
        <p:nvSpPr>
          <p:cNvPr id="5" name="Slide Number Placeholder 4">
            <a:extLst>
              <a:ext uri="{FF2B5EF4-FFF2-40B4-BE49-F238E27FC236}">
                <a16:creationId xmlns:a16="http://schemas.microsoft.com/office/drawing/2014/main" id="{9D29F75E-23CB-4C85-870B-715416F477AB}"/>
              </a:ext>
            </a:extLst>
          </p:cNvPr>
          <p:cNvSpPr>
            <a:spLocks noGrp="1"/>
          </p:cNvSpPr>
          <p:nvPr>
            <p:ph type="sldNum" sz="quarter" idx="16"/>
          </p:nvPr>
        </p:nvSpPr>
        <p:spPr/>
        <p:txBody>
          <a:bodyPr/>
          <a:lstStyle/>
          <a:p>
            <a:fld id="{6A21C74D-32CA-4538-90C8-4115AA589383}" type="slidenum">
              <a:rPr lang="en-US" smtClean="0"/>
              <a:pPr/>
              <a:t>4</a:t>
            </a:fld>
            <a:endParaRPr lang="en-US" dirty="0"/>
          </a:p>
        </p:txBody>
      </p:sp>
      <p:sp>
        <p:nvSpPr>
          <p:cNvPr id="6" name="Title 5">
            <a:extLst>
              <a:ext uri="{FF2B5EF4-FFF2-40B4-BE49-F238E27FC236}">
                <a16:creationId xmlns:a16="http://schemas.microsoft.com/office/drawing/2014/main" id="{F5087B61-C1A3-4A9B-9CCE-1C01321C0662}"/>
              </a:ext>
            </a:extLst>
          </p:cNvPr>
          <p:cNvSpPr>
            <a:spLocks noGrp="1"/>
          </p:cNvSpPr>
          <p:nvPr>
            <p:ph type="title"/>
          </p:nvPr>
        </p:nvSpPr>
        <p:spPr/>
        <p:txBody>
          <a:bodyPr/>
          <a:lstStyle/>
          <a:p>
            <a:r>
              <a:rPr lang="en-US" dirty="0"/>
              <a:t>Next steps </a:t>
            </a:r>
          </a:p>
        </p:txBody>
      </p:sp>
      <p:sp>
        <p:nvSpPr>
          <p:cNvPr id="7" name="Text Placeholder 6">
            <a:extLst>
              <a:ext uri="{FF2B5EF4-FFF2-40B4-BE49-F238E27FC236}">
                <a16:creationId xmlns:a16="http://schemas.microsoft.com/office/drawing/2014/main" id="{4596C045-3595-41D8-AE2F-699B59967A96}"/>
              </a:ext>
            </a:extLst>
          </p:cNvPr>
          <p:cNvSpPr>
            <a:spLocks noGrp="1"/>
          </p:cNvSpPr>
          <p:nvPr>
            <p:ph type="body" sz="quarter" idx="20"/>
          </p:nvPr>
        </p:nvSpPr>
        <p:spPr/>
        <p:txBody>
          <a:bodyPr/>
          <a:lstStyle/>
          <a:p>
            <a:endParaRPr lang="en-US"/>
          </a:p>
        </p:txBody>
      </p:sp>
    </p:spTree>
    <p:extLst>
      <p:ext uri="{BB962C8B-B14F-4D97-AF65-F5344CB8AC3E}">
        <p14:creationId xmlns:p14="http://schemas.microsoft.com/office/powerpoint/2010/main" val="241415514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PRESENTATIONDONOTDELETE" val="&lt;?xml version=&quot;1.0&quot; encoding=&quot;UTF-16&quot; standalone=&quot;yes&quot;?&gt;&lt;root reqver=&quot;25060&quot;&gt;&lt;version val=&quot;28004&quot;/&gt;&lt;CPresentation id=&quot;1&quot;&gt;&lt;m_precDefaultNumber&gt;&lt;m_bNumberIsYear val=&quot;1&quot;/&gt;&lt;m_chMinusSymbol&gt;-&lt;/m_chMinusSymbol&gt;&lt;m_chDecimalSymbol17909&gt;.&lt;/m_chDecimalSymbol17909&gt;&lt;m_nGroupingDigits17909 val=&quot;3&quot;/&gt;&lt;m_chGroupingSymbol17909&gt;,&lt;/m_chGroupingSymbol17909&gt;&lt;m_yearfmt&gt;&lt;begin val=&quot;0&quot;/&gt;&lt;end val=&quot;4&quot;/&gt;&lt;/m_yearfmt&gt;&lt;/m_precDefaultNumber&gt;&lt;m_precDefaultPercent&gt;&lt;m_bNumberIsYear val=&quot;1&quot;/&gt;&lt;m_chMinusSymbol&gt;-&lt;/m_chMinusSymbol&gt;&lt;m_nDecimalDigits17909 val=&quot;1&quot;/&gt;&lt;m_chDecimalSymbol17909&gt;.&lt;/m_chDecimalSymbol17909&gt;&lt;m_nGroupingDigits17909 val=&quot;3&quot;/&gt;&lt;m_chGroupingSymbol17909&gt;,&lt;/m_chGroupingSymbol17909&gt;&lt;m_strSuffix17909&gt;%&lt;/m_strSuffix17909&gt;&lt;m_yearfmt&gt;&lt;begin val=&quot;0&quot;/&gt;&lt;end val=&quot;4&quot;/&gt;&lt;/m_yearfmt&gt;&lt;/m_precDefaultPercent&gt;&lt;m_precDefaultDate&gt;&lt;m_bNumberIsYear val=&quot;0&quot;/&gt;&lt;m_strFormatTime&gt;%#m/%#d/%Y&lt;/m_strFormatTime&gt;&lt;m_yearfmt&gt;&lt;begin val=&quot;0&quot;/&gt;&lt;end val=&quot;0&quot;/&gt;&lt;/m_yearfmt&gt;&lt;/m_precDefaultDate&gt;&lt;m_precDefaultYear&gt;&lt;m_bNumberIsYear val=&quot;0&quot;/&gt;&lt;m_strFormatTime&gt;%Y&lt;/m_strFormatTime&gt;&lt;m_yearfmt&gt;&lt;begin val=&quot;0&quot;/&gt;&lt;end val=&quot;0&quot;/&gt;&lt;/m_yearfmt&gt;&lt;/m_precDefaultYear&gt;&lt;m_precDefaultQuarter&gt;&lt;m_bNumberIsYear val=&quot;0&quot;/&gt;&lt;m_strFormatTime&gt;Q%5&lt;/m_strFormatTime&gt;&lt;m_yearfmt&gt;&lt;begin val=&quot;0&quot;/&gt;&lt;end val=&quot;4&quot;/&gt;&lt;/m_yearfmt&gt;&lt;/m_precDefaultQuarter&gt;&lt;m_precDefaultMonth&gt;&lt;m_bNumberIsYear val=&quot;0&quot;/&gt;&lt;m_strFormatTime&gt;%1&lt;/m_strFormatTime&gt;&lt;m_yearfmt&gt;&lt;begin val=&quot;0&quot;/&gt;&lt;end val=&quot;4&quot;/&gt;&lt;/m_yearfmt&gt;&lt;/m_precDefaultMonth&gt;&lt;m_precDefaultWeek&gt;&lt;m_bNumberIsYear val=&quot;0&quot;/&gt;&lt;m_strFormatTime&gt;%4&lt;/m_strFormatTime&gt;&lt;m_yearfmt&gt;&lt;begin val=&quot;0&quot;/&gt;&lt;end val=&quot;4&quot;/&gt;&lt;/m_yearfmt&gt;&lt;/m_precDefaultWeek&gt;&lt;m_precDefaultDay&gt;&lt;m_bNumberIsYear val=&quot;0&quot;/&gt;&lt;m_strFormatTime&gt;%3&lt;/m_strFormatTime&gt;&lt;m_yearfmt&gt;&lt;begin val=&quot;0&quot;/&gt;&lt;end val=&quot;4&quot;/&gt;&lt;/m_yearfmt&gt;&lt;/m_precDefaultDay&gt;&lt;m_mruColor&gt;&lt;m_vecMRU length=&quot;4&quot;&gt;&lt;elem m_fUsage=&quot;1.00000000000000000000E+00&quot;&gt;&lt;m_msothmcolidx val=&quot;0&quot;/&gt;&lt;m_rgb r=&quot;48&quot; g=&quot;48&quot; b=&quot;FF&quot;/&gt;&lt;m_nBrightness endver=&quot;26206&quot; val=&quot;0&quot;/&gt;&lt;/elem&gt;&lt;elem m_fUsage=&quot;1.00000000000000000000E+00&quot;&gt;&lt;m_msothmcolidx val=&quot;0&quot;/&gt;&lt;m_rgb r=&quot;00&quot; g=&quot;66&quot; b=&quot;CC&quot;/&gt;&lt;m_nBrightness endver=&quot;26206&quot; val=&quot;0&quot;/&gt;&lt;/elem&gt;&lt;elem m_fUsage=&quot;1.00000000000000000000E+00&quot;&gt;&lt;m_msothmcolidx val=&quot;0&quot;/&gt;&lt;m_rgb r=&quot;9A&quot; g=&quot;AF&quot; b=&quot;FF&quot;/&gt;&lt;m_nBrightness endver=&quot;26206&quot; val=&quot;0&quot;/&gt;&lt;/elem&gt;&lt;elem m_fUsage=&quot;1.00000000000000000000E+00&quot;&gt;&lt;m_msothmcolidx val=&quot;0&quot;/&gt;&lt;m_rgb r=&quot;C7&quot; g=&quot;E0&quot; b=&quot;FB&quot;/&gt;&lt;m_nBrightness endver=&quot;26206&quot; val=&quot;0&quot;/&gt;&lt;/elem&gt;&lt;/m_vecMRU&gt;&lt;/m_mruColor&gt;&lt;m_eweekdayFirstOfWeek val=&quot;2&quot;/&gt;&lt;m_eweekdayFirstOfWorkweek val=&quot;2&quot;/&gt;&lt;m_eweekdayFirstOfWeekend val=&quot;7&quot;/&gt;&lt;/CPresentation&gt;&lt;/root&gt;"/>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aMsWb0_PvyxKrSHtWnWS.Q"/>
</p:tagLst>
</file>

<file path=ppt/theme/theme1.xml><?xml version="1.0" encoding="utf-8"?>
<a:theme xmlns:a="http://schemas.openxmlformats.org/drawingml/2006/main" name="REI_PP_Template_2012-09-17">
  <a:themeElements>
    <a:clrScheme name="DS Custom">
      <a:dk1>
        <a:srgbClr val="000000"/>
      </a:dk1>
      <a:lt1>
        <a:srgbClr val="000000"/>
      </a:lt1>
      <a:dk2>
        <a:srgbClr val="FFFFFF"/>
      </a:dk2>
      <a:lt2>
        <a:srgbClr val="7F7F7F"/>
      </a:lt2>
      <a:accent1>
        <a:srgbClr val="005B99"/>
      </a:accent1>
      <a:accent2>
        <a:srgbClr val="28A8FE"/>
      </a:accent2>
      <a:accent3>
        <a:srgbClr val="B7E2FF"/>
      </a:accent3>
      <a:accent4>
        <a:srgbClr val="B1B1B1"/>
      </a:accent4>
      <a:accent5>
        <a:srgbClr val="006600"/>
      </a:accent5>
      <a:accent6>
        <a:srgbClr val="CC0000"/>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New MC Cluster Education_CF_ON0132 1">
        <a:dk1>
          <a:srgbClr val="000000"/>
        </a:dk1>
        <a:lt1>
          <a:srgbClr val="FFFFFF"/>
        </a:lt1>
        <a:dk2>
          <a:srgbClr val="000069"/>
        </a:dk2>
        <a:lt2>
          <a:srgbClr val="7C7C7C"/>
        </a:lt2>
        <a:accent1>
          <a:srgbClr val="DEDEDE"/>
        </a:accent1>
        <a:accent2>
          <a:srgbClr val="7CA1CE"/>
        </a:accent2>
        <a:accent3>
          <a:srgbClr val="FFFFFF"/>
        </a:accent3>
        <a:accent4>
          <a:srgbClr val="000000"/>
        </a:accent4>
        <a:accent5>
          <a:srgbClr val="ECECEC"/>
        </a:accent5>
        <a:accent6>
          <a:srgbClr val="7091BA"/>
        </a:accent6>
        <a:hlink>
          <a:srgbClr val="3F6EA7"/>
        </a:hlink>
        <a:folHlink>
          <a:srgbClr val="000069"/>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DS_Template_2017-05-03" id="{7B040786-BFB8-4796-9EDF-7C7EAE7D0954}" vid="{3F717CCE-0956-4820-A979-B8A829294B3B}"/>
    </a:ext>
  </a:extLst>
</a:theme>
</file>

<file path=ppt/theme/theme2.xml><?xml version="1.0" encoding="utf-8"?>
<a:theme xmlns:a="http://schemas.openxmlformats.org/drawingml/2006/main" name="1_REI_PP_Template_2012-09-17">
  <a:themeElements>
    <a:clrScheme name="Reinvention">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New MC Cluster Education_CF_ON0132 1">
        <a:dk1>
          <a:srgbClr val="000000"/>
        </a:dk1>
        <a:lt1>
          <a:srgbClr val="FFFFFF"/>
        </a:lt1>
        <a:dk2>
          <a:srgbClr val="000069"/>
        </a:dk2>
        <a:lt2>
          <a:srgbClr val="7C7C7C"/>
        </a:lt2>
        <a:accent1>
          <a:srgbClr val="DEDEDE"/>
        </a:accent1>
        <a:accent2>
          <a:srgbClr val="7CA1CE"/>
        </a:accent2>
        <a:accent3>
          <a:srgbClr val="FFFFFF"/>
        </a:accent3>
        <a:accent4>
          <a:srgbClr val="000000"/>
        </a:accent4>
        <a:accent5>
          <a:srgbClr val="ECECEC"/>
        </a:accent5>
        <a:accent6>
          <a:srgbClr val="7091BA"/>
        </a:accent6>
        <a:hlink>
          <a:srgbClr val="3F6EA7"/>
        </a:hlink>
        <a:folHlink>
          <a:srgbClr val="000069"/>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DS_Template_2014-12-15" id="{67596B16-C151-4BA7-839A-C026A7078612}" vid="{292EE6C5-2B31-44A1-8525-4F52F37D4FA3}"/>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documentManagement>
    <SharedWithUsers xmlns="ac62f285-3504-4de2-996a-3889c0b16c3b">
      <UserInfo>
        <DisplayName>Eva Thiveos</DisplayName>
        <AccountId>8434</AccountId>
        <AccountType/>
      </UserInfo>
      <UserInfo>
        <DisplayName>Joanna Hoffman</DisplayName>
        <AccountId>9611</AccountId>
        <AccountType/>
      </UserInfo>
    </SharedWithUser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4A5CFE66A00EC94ABF14BBFEEFC234F4" ma:contentTypeVersion="10" ma:contentTypeDescription="Create a new document." ma:contentTypeScope="" ma:versionID="9ab03b3a657c418167235cc6b9752cc3">
  <xsd:schema xmlns:xsd="http://www.w3.org/2001/XMLSchema" xmlns:xs="http://www.w3.org/2001/XMLSchema" xmlns:p="http://schemas.microsoft.com/office/2006/metadata/properties" xmlns:ns3="ac62f285-3504-4de2-996a-3889c0b16c3b" xmlns:ns4="67a14943-c7dd-4205-82fc-83a6a429656a" targetNamespace="http://schemas.microsoft.com/office/2006/metadata/properties" ma:root="true" ma:fieldsID="bf3613be388e2fa205676aa78943c0f2" ns3:_="" ns4:_="">
    <xsd:import namespace="ac62f285-3504-4de2-996a-3889c0b16c3b"/>
    <xsd:import namespace="67a14943-c7dd-4205-82fc-83a6a429656a"/>
    <xsd:element name="properties">
      <xsd:complexType>
        <xsd:sequence>
          <xsd:element name="documentManagement">
            <xsd:complexType>
              <xsd:all>
                <xsd:element ref="ns3:SharedWithUsers" minOccurs="0"/>
                <xsd:element ref="ns4:MediaServiceMetadata" minOccurs="0"/>
                <xsd:element ref="ns4:MediaServiceFastMetadata" minOccurs="0"/>
                <xsd:element ref="ns4:MediaServiceAutoKeyPoints" minOccurs="0"/>
                <xsd:element ref="ns4:MediaServiceKeyPoints" minOccurs="0"/>
                <xsd:element ref="ns4:MediaServiceDateTaken" minOccurs="0"/>
                <xsd:element ref="ns4:MediaServiceAutoTags" minOccurs="0"/>
                <xsd:element ref="ns4:MediaServiceGenerationTime" minOccurs="0"/>
                <xsd:element ref="ns4:MediaServiceEventHashCode" minOccurs="0"/>
                <xsd:element ref="ns4: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c62f285-3504-4de2-996a-3889c0b16c3b"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67a14943-c7dd-4205-82fc-83a6a429656a" elementFormDefault="qualified">
    <xsd:import namespace="http://schemas.microsoft.com/office/2006/documentManagement/types"/>
    <xsd:import namespace="http://schemas.microsoft.com/office/infopath/2007/PartnerControls"/>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72E7580-259F-48F4-9441-06580EB3A24D}">
  <ds:schemaRefs>
    <ds:schemaRef ds:uri="http://schemas.microsoft.com/sharepoint/v3/contenttype/forms"/>
  </ds:schemaRefs>
</ds:datastoreItem>
</file>

<file path=customXml/itemProps2.xml><?xml version="1.0" encoding="utf-8"?>
<ds:datastoreItem xmlns:ds="http://schemas.openxmlformats.org/officeDocument/2006/customXml" ds:itemID="{F643DE97-4CAE-4506-97D4-CC4C986F2D43}">
  <ds:schemaRefs>
    <ds:schemaRef ds:uri="http://schemas.microsoft.com/office/2006/documentManagement/types"/>
    <ds:schemaRef ds:uri="http://purl.org/dc/elements/1.1/"/>
    <ds:schemaRef ds:uri="http://schemas.microsoft.com/office/2006/metadata/properties"/>
    <ds:schemaRef ds:uri="http://schemas.microsoft.com/office/infopath/2007/PartnerControls"/>
    <ds:schemaRef ds:uri="http://schemas.openxmlformats.org/package/2006/metadata/core-properties"/>
    <ds:schemaRef ds:uri="http://purl.org/dc/terms/"/>
    <ds:schemaRef ds:uri="67a14943-c7dd-4205-82fc-83a6a429656a"/>
    <ds:schemaRef ds:uri="ac62f285-3504-4de2-996a-3889c0b16c3b"/>
    <ds:schemaRef ds:uri="http://www.w3.org/XML/1998/namespace"/>
    <ds:schemaRef ds:uri="http://purl.org/dc/dcmitype/"/>
  </ds:schemaRefs>
</ds:datastoreItem>
</file>

<file path=customXml/itemProps3.xml><?xml version="1.0" encoding="utf-8"?>
<ds:datastoreItem xmlns:ds="http://schemas.openxmlformats.org/officeDocument/2006/customXml" ds:itemID="{625D6FB3-6C72-4995-B6C7-064E42766DE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c62f285-3504-4de2-996a-3889c0b16c3b"/>
    <ds:schemaRef ds:uri="67a14943-c7dd-4205-82fc-83a6a429656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DS_Template_2017-05-03</Template>
  <TotalTime>21155</TotalTime>
  <Words>687</Words>
  <Application>Microsoft Office PowerPoint</Application>
  <PresentationFormat>On-screen Show (4:3)</PresentationFormat>
  <Paragraphs>153</Paragraphs>
  <Slides>4</Slides>
  <Notes>1</Notes>
  <HiddenSlides>0</HiddenSlides>
  <MMClips>0</MMClips>
  <ScaleCrop>false</ScaleCrop>
  <HeadingPairs>
    <vt:vector size="8" baseType="variant">
      <vt:variant>
        <vt:lpstr>Fonts Used</vt:lpstr>
      </vt:variant>
      <vt:variant>
        <vt:i4>6</vt:i4>
      </vt:variant>
      <vt:variant>
        <vt:lpstr>Theme</vt:lpstr>
      </vt:variant>
      <vt:variant>
        <vt:i4>3</vt:i4>
      </vt:variant>
      <vt:variant>
        <vt:lpstr>Embedded OLE Servers</vt:lpstr>
      </vt:variant>
      <vt:variant>
        <vt:i4>1</vt:i4>
      </vt:variant>
      <vt:variant>
        <vt:lpstr>Slide Titles</vt:lpstr>
      </vt:variant>
      <vt:variant>
        <vt:i4>4</vt:i4>
      </vt:variant>
    </vt:vector>
  </HeadingPairs>
  <TitlesOfParts>
    <vt:vector size="14" baseType="lpstr">
      <vt:lpstr>Batang</vt:lpstr>
      <vt:lpstr>Arial</vt:lpstr>
      <vt:lpstr>Calibri</vt:lpstr>
      <vt:lpstr>Garamond</vt:lpstr>
      <vt:lpstr>Microsoft Tai Le</vt:lpstr>
      <vt:lpstr>Tw Cen MT</vt:lpstr>
      <vt:lpstr>REI_PP_Template_2012-09-17</vt:lpstr>
      <vt:lpstr>1_REI_PP_Template_2012-09-17</vt:lpstr>
      <vt:lpstr>Office Theme</vt:lpstr>
      <vt:lpstr>think-cell Slide</vt:lpstr>
      <vt:lpstr>Adult Education Career Bridge Program</vt:lpstr>
      <vt:lpstr>PowerPoint Presentation</vt:lpstr>
      <vt:lpstr>Early Childhood Education Bridge Program</vt:lpstr>
      <vt:lpstr>Next steps </vt:lpstr>
    </vt:vector>
  </TitlesOfParts>
  <Company>Truman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Reinvention PowerPoint Template</dc:subject>
  <dc:creator>Brittany Jackson</dc:creator>
  <dc:description>Reinvention PowerPoint Template</dc:description>
  <cp:lastModifiedBy>Goldammer, Sarah</cp:lastModifiedBy>
  <cp:revision>69</cp:revision>
  <dcterms:created xsi:type="dcterms:W3CDTF">2017-07-28T00:48:10Z</dcterms:created>
  <dcterms:modified xsi:type="dcterms:W3CDTF">2020-09-14T17:44:25Z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le">
    <vt:lpwstr>Title</vt:lpwstr>
  </property>
  <property fmtid="{D5CDD505-2E9C-101B-9397-08002B2CF9AE}" pid="3" name="Final">
    <vt:bool>true</vt:bool>
  </property>
  <property fmtid="{D5CDD505-2E9C-101B-9397-08002B2CF9AE}" pid="4" name="Event">
    <vt:lpwstr/>
  </property>
  <property fmtid="{D5CDD505-2E9C-101B-9397-08002B2CF9AE}" pid="5" name="Delivery Date">
    <vt:lpwstr>August 12, 2010</vt:lpwstr>
  </property>
  <property fmtid="{D5CDD505-2E9C-101B-9397-08002B2CF9AE}" pid="6" name="DocID">
    <vt:lpwstr/>
  </property>
  <property fmtid="{D5CDD505-2E9C-101B-9397-08002B2CF9AE}" pid="7" name="DocIDinTitle">
    <vt:bool>false</vt:bool>
  </property>
  <property fmtid="{D5CDD505-2E9C-101B-9397-08002B2CF9AE}" pid="8" name="DocIDinSlide">
    <vt:bool>false</vt:bool>
  </property>
  <property fmtid="{D5CDD505-2E9C-101B-9397-08002B2CF9AE}" pid="9" name="DocIDPosition">
    <vt:i4>1</vt:i4>
  </property>
  <property fmtid="{D5CDD505-2E9C-101B-9397-08002B2CF9AE}" pid="10" name="NotesPageLayout">
    <vt:lpwstr>Message</vt:lpwstr>
  </property>
  <property fmtid="{D5CDD505-2E9C-101B-9397-08002B2CF9AE}" pid="11" name="ContentTypeId">
    <vt:lpwstr>0x0101004A5CFE66A00EC94ABF14BBFEEFC234F4</vt:lpwstr>
  </property>
</Properties>
</file>