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67.xml"/>
  <Override ContentType="application/vnd.openxmlformats-officedocument.presentationml.notesSlide+xml" PartName="/ppt/notesSlides/notesSlide59.xml"/>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91.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00.xml"/>
  <Override ContentType="application/vnd.openxmlformats-officedocument.presentationml.notesSlide+xml" PartName="/ppt/notesSlides/notesSlide42.xml"/>
  <Override ContentType="application/vnd.openxmlformats-officedocument.presentationml.notesSlide+xml" PartName="/ppt/notesSlides/notesSlide85.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77.xml"/>
  <Override ContentType="application/vnd.openxmlformats-officedocument.presentationml.notesSlide+xml" PartName="/ppt/notesSlides/notesSlide1.xml"/>
  <Override ContentType="application/vnd.openxmlformats-officedocument.presentationml.notesSlide+xml" PartName="/ppt/notesSlides/notesSlide73.xml"/>
  <Override ContentType="application/vnd.openxmlformats-officedocument.presentationml.notesSlide+xml" PartName="/ppt/notesSlides/notesSlide81.xml"/>
  <Override ContentType="application/vnd.openxmlformats-officedocument.presentationml.notesSlide+xml" PartName="/ppt/notesSlides/notesSlide30.xml"/>
  <Override ContentType="application/vnd.openxmlformats-officedocument.presentationml.notesSlide+xml" PartName="/ppt/notesSlides/notesSlide69.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93.xml"/>
  <Override ContentType="application/vnd.openxmlformats-officedocument.presentationml.notesSlide+xml" PartName="/ppt/notesSlides/notesSlide87.xml"/>
  <Override ContentType="application/vnd.openxmlformats-officedocument.presentationml.notesSlide+xml" PartName="/ppt/notesSlides/notesSlide57.xml"/>
  <Override ContentType="application/vnd.openxmlformats-officedocument.presentationml.notesSlide+xml" PartName="/ppt/notesSlides/notesSlide44.xml"/>
  <Override ContentType="application/vnd.openxmlformats-officedocument.presentationml.notesSlide+xml" PartName="/ppt/notesSlides/notesSlide14.xml"/>
  <Override ContentType="application/vnd.openxmlformats-officedocument.presentationml.notesSlide+xml" PartName="/ppt/notesSlides/notesSlide75.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97.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89.xml"/>
  <Override ContentType="application/vnd.openxmlformats-officedocument.presentationml.notesSlide+xml" PartName="/ppt/notesSlides/notesSlide11.xml"/>
  <Override ContentType="application/vnd.openxmlformats-officedocument.presentationml.notesSlide+xml" PartName="/ppt/notesSlides/notesSlide63.xml"/>
  <Override ContentType="application/vnd.openxmlformats-officedocument.presentationml.notesSlide+xml" PartName="/ppt/notesSlides/notesSlide20.xml"/>
  <Override ContentType="application/vnd.openxmlformats-officedocument.presentationml.notesSlide+xml" PartName="/ppt/notesSlides/notesSlide60.xml"/>
  <Override ContentType="application/vnd.openxmlformats-officedocument.presentationml.notesSlide+xml" PartName="/ppt/notesSlides/notesSlide18.xml"/>
  <Override ContentType="application/vnd.openxmlformats-officedocument.presentationml.notesSlide+xml" PartName="/ppt/notesSlides/notesSlide48.xml"/>
  <Override ContentType="application/vnd.openxmlformats-officedocument.presentationml.notesSlide+xml" PartName="/ppt/notesSlides/notesSlide95.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65.xml"/>
  <Override ContentType="application/vnd.openxmlformats-officedocument.presentationml.notesSlide+xml" PartName="/ppt/notesSlides/notesSlide78.xml"/>
  <Override ContentType="application/vnd.openxmlformats-officedocument.presentationml.notesSlide+xml" PartName="/ppt/notesSlides/notesSlide71.xml"/>
  <Override ContentType="application/vnd.openxmlformats-officedocument.presentationml.notesSlide+xml" PartName="/ppt/notesSlides/notesSlide92.xml"/>
  <Override ContentType="application/vnd.openxmlformats-officedocument.presentationml.notesSlide+xml" PartName="/ppt/notesSlides/notesSlide84.xml"/>
  <Override ContentType="application/vnd.openxmlformats-officedocument.presentationml.notesSlide+xml" PartName="/ppt/notesSlides/notesSlide76.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68.xml"/>
  <Override ContentType="application/vnd.openxmlformats-officedocument.presentationml.notesSlide+xml" PartName="/ppt/notesSlides/notesSlide17.xml"/>
  <Override ContentType="application/vnd.openxmlformats-officedocument.presentationml.notesSlide+xml" PartName="/ppt/notesSlides/notesSlide82.xml"/>
  <Override ContentType="application/vnd.openxmlformats-officedocument.presentationml.notesSlide+xml" PartName="/ppt/notesSlides/notesSlide94.xml"/>
  <Override ContentType="application/vnd.openxmlformats-officedocument.presentationml.notesSlide+xml" PartName="/ppt/notesSlides/notesSlide51.xml"/>
  <Override ContentType="application/vnd.openxmlformats-officedocument.presentationml.notesSlide+xml" PartName="/ppt/notesSlides/notesSlide90.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86.xml"/>
  <Override ContentType="application/vnd.openxmlformats-officedocument.presentationml.notesSlide+xml" PartName="/ppt/notesSlides/notesSlide99.xml"/>
  <Override ContentType="application/vnd.openxmlformats-officedocument.presentationml.notesSlide+xml" PartName="/ppt/notesSlides/notesSlide56.xml"/>
  <Override ContentType="application/vnd.openxmlformats-officedocument.presentationml.notesSlide+xml" PartName="/ppt/notesSlides/notesSlide31.xml"/>
  <Override ContentType="application/vnd.openxmlformats-officedocument.presentationml.notesSlide+xml" PartName="/ppt/notesSlides/notesSlide80.xml"/>
  <Override ContentType="application/vnd.openxmlformats-officedocument.presentationml.notesSlide+xml" PartName="/ppt/notesSlides/notesSlide61.xml"/>
  <Override ContentType="application/vnd.openxmlformats-officedocument.presentationml.notesSlide+xml" PartName="/ppt/notesSlides/notesSlide74.xml"/>
  <Override ContentType="application/vnd.openxmlformats-officedocument.presentationml.notesSlide+xml" PartName="/ppt/notesSlides/notesSlide58.xml"/>
  <Override ContentType="application/vnd.openxmlformats-officedocument.presentationml.notesSlide+xml" PartName="/ppt/notesSlides/notesSlide27.xml"/>
  <Override ContentType="application/vnd.openxmlformats-officedocument.presentationml.notesSlide+xml" PartName="/ppt/notesSlides/notesSlide88.xml"/>
  <Override ContentType="application/vnd.openxmlformats-officedocument.presentationml.notesSlide+xml" PartName="/ppt/notesSlides/notesSlide2.xml"/>
  <Override ContentType="application/vnd.openxmlformats-officedocument.presentationml.notesSlide+xml" PartName="/ppt/notesSlides/notesSlide62.xml"/>
  <Override ContentType="application/vnd.openxmlformats-officedocument.presentationml.notesSlide+xml" PartName="/ppt/notesSlides/notesSlide45.xml"/>
  <Override ContentType="application/vnd.openxmlformats-officedocument.presentationml.notesSlide+xml" PartName="/ppt/notesSlides/notesSlide70.xml"/>
  <Override ContentType="application/vnd.openxmlformats-officedocument.presentationml.notesSlide+xml" PartName="/ppt/notesSlides/notesSlide28.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47.xml"/>
  <Override ContentType="application/vnd.openxmlformats-officedocument.presentationml.notesSlide+xml" PartName="/ppt/notesSlides/notesSlide72.xml"/>
  <Override ContentType="application/vnd.openxmlformats-officedocument.presentationml.notesSlide+xml" PartName="/ppt/notesSlides/notesSlide98.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64.xml"/>
  <Override ContentType="application/vnd.openxmlformats-officedocument.presentationml.notesSlide+xml" PartName="/ppt/notesSlides/notesSlide6.xml"/>
  <Override ContentType="application/vnd.openxmlformats-officedocument.presentationml.notesSlide+xml" PartName="/ppt/notesSlides/notesSlide79.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96.xml"/>
  <Override ContentType="application/vnd.openxmlformats-officedocument.presentationml.notesSlide+xml" PartName="/ppt/notesSlides/notesSlide19.xml"/>
  <Override ContentType="application/vnd.openxmlformats-officedocument.presentationml.notesSlide+xml" PartName="/ppt/notesSlides/notesSlide83.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66.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binary" PartName="/ppt/metadata"/>
  <Override ContentType="application/vnd.openxmlformats-officedocument.presentationml.slide+xml" PartName="/ppt/slides/slide43.xml"/>
  <Override ContentType="application/vnd.openxmlformats-officedocument.presentationml.slide+xml" PartName="/ppt/slides/slide78.xml"/>
  <Override ContentType="application/vnd.openxmlformats-officedocument.presentationml.slide+xml" PartName="/ppt/slides/slide86.xml"/>
  <Override ContentType="application/vnd.openxmlformats-officedocument.presentationml.slide+xml" PartName="/ppt/slides/slide35.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25.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68.xml"/>
  <Override ContentType="application/vnd.openxmlformats-officedocument.presentationml.slide+xml" PartName="/ppt/slides/slide94.xml"/>
  <Override ContentType="application/vnd.openxmlformats-officedocument.presentationml.slide+xml" PartName="/ppt/slides/slide84.xml"/>
  <Override ContentType="application/vnd.openxmlformats-officedocument.presentationml.slide+xml" PartName="/ppt/slides/slide37.xml"/>
  <Override ContentType="application/vnd.openxmlformats-officedocument.presentationml.slide+xml" PartName="/ppt/slides/slide71.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66.xml"/>
  <Override ContentType="application/vnd.openxmlformats-officedocument.presentationml.slide+xml" PartName="/ppt/slides/slide23.xml"/>
  <Override ContentType="application/vnd.openxmlformats-officedocument.presentationml.slide+xml" PartName="/ppt/slides/slide10.xml"/>
  <Override ContentType="application/vnd.openxmlformats-officedocument.presentationml.slide+xml" PartName="/ppt/slides/slide53.xml"/>
  <Override ContentType="application/vnd.openxmlformats-officedocument.presentationml.slide+xml" PartName="/ppt/slides/slide96.xml"/>
  <Override ContentType="application/vnd.openxmlformats-officedocument.presentationml.slide+xml" PartName="/ppt/slides/slide48.xml"/>
  <Override ContentType="application/vnd.openxmlformats-officedocument.presentationml.slide+xml" PartName="/ppt/slides/slide22.xml"/>
  <Override ContentType="application/vnd.openxmlformats-officedocument.presentationml.slide+xml" PartName="/ppt/slides/slide82.xml"/>
  <Override ContentType="application/vnd.openxmlformats-officedocument.presentationml.slide+xml" PartName="/ppt/slides/slide65.xml"/>
  <Override ContentType="application/vnd.openxmlformats-officedocument.presentationml.slide+xml" PartName="/ppt/slides/slide9.xml"/>
  <Override ContentType="application/vnd.openxmlformats-officedocument.presentationml.slide+xml" PartName="/ppt/slides/slide12.xml"/>
  <Override ContentType="application/vnd.openxmlformats-officedocument.presentationml.slide+xml" PartName="/ppt/slides/slide98.xml"/>
  <Override ContentType="application/vnd.openxmlformats-officedocument.presentationml.slide+xml" PartName="/ppt/slides/slide72.xml"/>
  <Override ContentType="application/vnd.openxmlformats-officedocument.presentationml.slide+xml" PartName="/ppt/slides/slide20.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59.xml"/>
  <Override ContentType="application/vnd.openxmlformats-officedocument.presentationml.slide+xml" PartName="/ppt/slides/slide89.xml"/>
  <Override ContentType="application/vnd.openxmlformats-officedocument.presentationml.slide+xml" PartName="/ppt/slides/slide76.xml"/>
  <Override ContentType="application/vnd.openxmlformats-officedocument.presentationml.slide+xml" PartName="/ppt/slides/slide63.xml"/>
  <Override ContentType="application/vnd.openxmlformats-officedocument.presentationml.slide+xml" PartName="/ppt/slides/slide93.xml"/>
  <Override ContentType="application/vnd.openxmlformats-officedocument.presentationml.slide+xml" PartName="/ppt/slides/slide80.xml"/>
  <Override ContentType="application/vnd.openxmlformats-officedocument.presentationml.slide+xml" PartName="/ppt/slides/slide61.xml"/>
  <Override ContentType="application/vnd.openxmlformats-officedocument.presentationml.slide+xml" PartName="/ppt/slides/slide91.xml"/>
  <Override ContentType="application/vnd.openxmlformats-officedocument.presentationml.slide+xml" PartName="/ppt/slides/slide31.xml"/>
  <Override ContentType="application/vnd.openxmlformats-officedocument.presentationml.slide+xml" PartName="/ppt/slides/slide87.xml"/>
  <Override ContentType="application/vnd.openxmlformats-officedocument.presentationml.slide+xml" PartName="/ppt/slides/slide74.xml"/>
  <Override ContentType="application/vnd.openxmlformats-officedocument.presentationml.slide+xml" PartName="/ppt/slides/slide27.xml"/>
  <Override ContentType="application/vnd.openxmlformats-officedocument.presentationml.slide+xml" PartName="/ppt/slides/slide5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60.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95.xml"/>
  <Override ContentType="application/vnd.openxmlformats-officedocument.presentationml.slide+xml" PartName="/ppt/slides/slide69.xml"/>
  <Override ContentType="application/vnd.openxmlformats-officedocument.presentationml.slide+xml" PartName="/ppt/slides/slide85.xml"/>
  <Override ContentType="application/vnd.openxmlformats-officedocument.presentationml.slide+xml" PartName="/ppt/slides/slide42.xml"/>
  <Override ContentType="application/vnd.openxmlformats-officedocument.presentationml.slide+xml" PartName="/ppt/slides/slide50.xml"/>
  <Override ContentType="application/vnd.openxmlformats-officedocument.presentationml.slide+xml" PartName="/ppt/slides/slide77.xml"/>
  <Override ContentType="application/vnd.openxmlformats-officedocument.presentationml.slide+xml" PartName="/ppt/slides/slide34.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97.xml"/>
  <Override ContentType="application/vnd.openxmlformats-officedocument.presentationml.slide+xml" PartName="/ppt/slides/slide11.xml"/>
  <Override ContentType="application/vnd.openxmlformats-officedocument.presentationml.slide+xml" PartName="/ppt/slides/slide6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79.xml"/>
  <Override ContentType="application/vnd.openxmlformats-officedocument.presentationml.slide+xml" PartName="/ppt/slides/slide49.xml"/>
  <Override ContentType="application/vnd.openxmlformats-officedocument.presentationml.slide+xml" PartName="/ppt/slides/slide83.xml"/>
  <Override ContentType="application/vnd.openxmlformats-officedocument.presentationml.slide+xml" PartName="/ppt/slides/slide70.xml"/>
  <Override ContentType="application/vnd.openxmlformats-officedocument.presentationml.slide+xml" PartName="/ppt/slides/slide6.xml"/>
  <Override ContentType="application/vnd.openxmlformats-officedocument.presentationml.slide+xml" PartName="/ppt/slides/slide40.xml"/>
  <Override ContentType="application/vnd.openxmlformats-officedocument.presentationml.slide+xml" PartName="/ppt/slides/slide73.xml"/>
  <Override ContentType="application/vnd.openxmlformats-officedocument.presentationml.slide+xml" PartName="/ppt/slides/slide30.xml"/>
  <Override ContentType="application/vnd.openxmlformats-officedocument.presentationml.slide+xml" PartName="/ppt/slides/slide99.xml"/>
  <Override ContentType="application/vnd.openxmlformats-officedocument.presentationml.slide+xml" PartName="/ppt/slides/slide3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47.xml"/>
  <Override ContentType="application/vnd.openxmlformats-officedocument.presentationml.slide+xml" PartName="/ppt/slides/slide21.xml"/>
  <Override ContentType="application/vnd.openxmlformats-officedocument.presentationml.slide+xml" PartName="/ppt/slides/slide100.xml"/>
  <Override ContentType="application/vnd.openxmlformats-officedocument.presentationml.slide+xml" PartName="/ppt/slides/slide64.xml"/>
  <Override ContentType="application/vnd.openxmlformats-officedocument.presentationml.slide+xml" PartName="/ppt/slides/slide81.xml"/>
  <Override ContentType="application/vnd.openxmlformats-officedocument.presentationml.slide+xml" PartName="/ppt/slides/slide90.xml"/>
  <Override ContentType="application/vnd.openxmlformats-officedocument.presentationml.slide+xml" PartName="/ppt/slides/slide8.xml"/>
  <Override ContentType="application/vnd.openxmlformats-officedocument.presentationml.slide+xml" PartName="/ppt/slides/slide32.xml"/>
  <Override ContentType="application/vnd.openxmlformats-officedocument.presentationml.slide+xml" PartName="/ppt/slides/slide62.xml"/>
  <Override ContentType="application/vnd.openxmlformats-officedocument.presentationml.slide+xml" PartName="/ppt/slides/slide75.xml"/>
  <Override ContentType="application/vnd.openxmlformats-officedocument.presentationml.slide+xml" PartName="/ppt/slides/slide1.xml"/>
  <Override ContentType="application/vnd.openxmlformats-officedocument.presentationml.slide+xml" PartName="/ppt/slides/slide58.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88.xml"/>
  <Override ContentType="application/vnd.openxmlformats-officedocument.presentationml.slide+xml" PartName="/ppt/slides/slide92.xml"/>
  <Override ContentType="application/vnd.openxmlformats-officedocument.presentationml.notesMaster+xml" PartName="/ppt/notesMasters/notesMaster1.xml"/>
  <Override ContentType="application/vnd.openxmlformats-package.core-properties+xml" PartName="/docProps/core.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package/2006/relationships/metadata/core-properties" Target="docProps/core.xml"/><Relationship Id="rId2"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48" r:id="rId4"/>
    <p:sldMasterId id="2147483675"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 id="308" r:id="rId59"/>
    <p:sldId id="309" r:id="rId60"/>
    <p:sldId id="310" r:id="rId61"/>
    <p:sldId id="311" r:id="rId62"/>
    <p:sldId id="312" r:id="rId63"/>
    <p:sldId id="313" r:id="rId64"/>
    <p:sldId id="314" r:id="rId65"/>
    <p:sldId id="315" r:id="rId66"/>
    <p:sldId id="316" r:id="rId67"/>
    <p:sldId id="317" r:id="rId68"/>
    <p:sldId id="318" r:id="rId69"/>
    <p:sldId id="319" r:id="rId70"/>
    <p:sldId id="320" r:id="rId71"/>
    <p:sldId id="321" r:id="rId72"/>
    <p:sldId id="322" r:id="rId73"/>
    <p:sldId id="323" r:id="rId74"/>
    <p:sldId id="324" r:id="rId75"/>
    <p:sldId id="325" r:id="rId76"/>
    <p:sldId id="326" r:id="rId77"/>
    <p:sldId id="327" r:id="rId78"/>
    <p:sldId id="328" r:id="rId79"/>
    <p:sldId id="329" r:id="rId80"/>
    <p:sldId id="330" r:id="rId81"/>
    <p:sldId id="331" r:id="rId82"/>
    <p:sldId id="332" r:id="rId83"/>
    <p:sldId id="333" r:id="rId84"/>
    <p:sldId id="334" r:id="rId85"/>
    <p:sldId id="335" r:id="rId86"/>
    <p:sldId id="336" r:id="rId87"/>
    <p:sldId id="337" r:id="rId88"/>
    <p:sldId id="338" r:id="rId89"/>
    <p:sldId id="339" r:id="rId90"/>
    <p:sldId id="340" r:id="rId91"/>
    <p:sldId id="341" r:id="rId92"/>
    <p:sldId id="342" r:id="rId93"/>
    <p:sldId id="343" r:id="rId94"/>
    <p:sldId id="344" r:id="rId95"/>
    <p:sldId id="345" r:id="rId96"/>
    <p:sldId id="346" r:id="rId97"/>
    <p:sldId id="347" r:id="rId98"/>
    <p:sldId id="348" r:id="rId99"/>
    <p:sldId id="349" r:id="rId100"/>
    <p:sldId id="350" r:id="rId101"/>
    <p:sldId id="351" r:id="rId102"/>
    <p:sldId id="352" r:id="rId103"/>
    <p:sldId id="353" r:id="rId104"/>
    <p:sldId id="354" r:id="rId105"/>
    <p:sldId id="355" r:id="rId106"/>
  </p:sldIdLst>
  <p:sldSz cy="5143500" cx="9144000"/>
  <p:notesSz cx="6858000" cy="9144000"/>
  <p:embeddedFontLst>
    <p:embeddedFont>
      <p:font typeface="Proxima Nova"/>
      <p:regular r:id="rId107"/>
      <p:bold r:id="rId108"/>
      <p:italic r:id="rId109"/>
      <p:boldItalic r:id="rId110"/>
    </p:embeddedFont>
    <p:embeddedFont>
      <p:font typeface="Roboto Medium"/>
      <p:regular r:id="rId111"/>
      <p:bold r:id="rId112"/>
      <p:italic r:id="rId113"/>
      <p:boldItalic r:id="rId114"/>
    </p:embeddedFont>
    <p:embeddedFont>
      <p:font typeface="Signika"/>
      <p:regular r:id="rId115"/>
      <p:bold r:id="rId116"/>
    </p:embeddedFont>
    <p:embeddedFont>
      <p:font typeface="Amatic SC"/>
      <p:regular r:id="rId117"/>
      <p:bold r:id="rId118"/>
    </p:embeddedFont>
    <p:embeddedFont>
      <p:font typeface="Proxima Nova Semibold"/>
      <p:regular r:id="rId119"/>
      <p:bold r:id="rId120"/>
      <p:boldItalic r:id="rId121"/>
    </p:embeddedFont>
    <p:embeddedFont>
      <p:font typeface="Kanit"/>
      <p:regular r:id="rId122"/>
      <p:bold r:id="rId123"/>
      <p:italic r:id="rId124"/>
      <p:boldItalic r:id="rId125"/>
    </p:embeddedFont>
    <p:embeddedFont>
      <p:font typeface="Palanquin"/>
      <p:regular r:id="rId126"/>
      <p:bold r:id="rId127"/>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GoogleSlidesCustomDataVersion2">
      <go:slidesCustomData xmlns:go="http://customooxmlschemas.google.com/" r:id="rId128" roundtripDataSignature="AMtx7mguuua6LW/Olr6oDO35qnh3EniaTg=="/>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D345D9F0-9D9C-4565-AFAE-366423E05F88}">
  <a:tblStyle styleId="{D345D9F0-9D9C-4565-AFAE-366423E05F88}" styleName="Table_0">
    <a:wholeTbl>
      <a:tcTxStyle b="off" i="off">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b="off" i="off"/>
    </a:band1H>
    <a:band2H>
      <a:tcTxStyle b="off" i="off"/>
    </a:band2H>
    <a:band1V>
      <a:tcTxStyle b="off" i="off"/>
    </a:band1V>
    <a:band2V>
      <a:tcTxStyle b="off" i="off"/>
    </a:band2V>
    <a:lastCol>
      <a:tcTxStyle b="off" i="off"/>
    </a:lastCol>
    <a:firstCol>
      <a:tcTxStyle b="off" i="off"/>
    </a:firstCol>
    <a:lastRow>
      <a:tcTxStyle b="off" i="off"/>
    </a:lastRow>
    <a:seCell>
      <a:tcTxStyle b="off" i="off"/>
    </a:seCell>
    <a:swCell>
      <a:tcTxStyle b="off" i="off"/>
    </a:swCell>
    <a:firstRow>
      <a:tcTxStyle b="off" i="off"/>
    </a:firstRow>
    <a:neCell>
      <a:tcTxStyle b="off" i="off"/>
    </a:neCell>
    <a:nwCell>
      <a:tcTxStyle b="off" i="off"/>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107" Type="http://schemas.openxmlformats.org/officeDocument/2006/relationships/font" Target="fonts/ProximaNova-regular.fntdata"/><Relationship Id="rId106" Type="http://schemas.openxmlformats.org/officeDocument/2006/relationships/slide" Target="slides/slide100.xml"/><Relationship Id="rId105" Type="http://schemas.openxmlformats.org/officeDocument/2006/relationships/slide" Target="slides/slide99.xml"/><Relationship Id="rId104" Type="http://schemas.openxmlformats.org/officeDocument/2006/relationships/slide" Target="slides/slide98.xml"/><Relationship Id="rId109" Type="http://schemas.openxmlformats.org/officeDocument/2006/relationships/font" Target="fonts/ProximaNova-italic.fntdata"/><Relationship Id="rId108" Type="http://schemas.openxmlformats.org/officeDocument/2006/relationships/font" Target="fonts/ProximaNova-bold.fntdata"/><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103" Type="http://schemas.openxmlformats.org/officeDocument/2006/relationships/slide" Target="slides/slide97.xml"/><Relationship Id="rId102" Type="http://schemas.openxmlformats.org/officeDocument/2006/relationships/slide" Target="slides/slide96.xml"/><Relationship Id="rId101" Type="http://schemas.openxmlformats.org/officeDocument/2006/relationships/slide" Target="slides/slide95.xml"/><Relationship Id="rId100" Type="http://schemas.openxmlformats.org/officeDocument/2006/relationships/slide" Target="slides/slide94.xml"/><Relationship Id="rId31" Type="http://schemas.openxmlformats.org/officeDocument/2006/relationships/slide" Target="slides/slide25.xml"/><Relationship Id="rId30" Type="http://schemas.openxmlformats.org/officeDocument/2006/relationships/slide" Target="slides/slide24.xml"/><Relationship Id="rId33" Type="http://schemas.openxmlformats.org/officeDocument/2006/relationships/slide" Target="slides/slide27.xml"/><Relationship Id="rId32" Type="http://schemas.openxmlformats.org/officeDocument/2006/relationships/slide" Target="slides/slide26.xml"/><Relationship Id="rId35" Type="http://schemas.openxmlformats.org/officeDocument/2006/relationships/slide" Target="slides/slide29.xml"/><Relationship Id="rId34" Type="http://schemas.openxmlformats.org/officeDocument/2006/relationships/slide" Target="slides/slide28.xml"/><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20" Type="http://schemas.openxmlformats.org/officeDocument/2006/relationships/slide" Target="slides/slide14.xml"/><Relationship Id="rId22" Type="http://schemas.openxmlformats.org/officeDocument/2006/relationships/slide" Target="slides/slide16.xml"/><Relationship Id="rId21" Type="http://schemas.openxmlformats.org/officeDocument/2006/relationships/slide" Target="slides/slide15.xml"/><Relationship Id="rId24" Type="http://schemas.openxmlformats.org/officeDocument/2006/relationships/slide" Target="slides/slide18.xml"/><Relationship Id="rId23" Type="http://schemas.openxmlformats.org/officeDocument/2006/relationships/slide" Target="slides/slide17.xml"/><Relationship Id="rId128" Type="http://customschemas.google.com/relationships/presentationmetadata" Target="metadata"/><Relationship Id="rId127" Type="http://schemas.openxmlformats.org/officeDocument/2006/relationships/font" Target="fonts/Palanquin-bold.fntdata"/><Relationship Id="rId126" Type="http://schemas.openxmlformats.org/officeDocument/2006/relationships/font" Target="fonts/Palanquin-regular.fntdata"/><Relationship Id="rId26" Type="http://schemas.openxmlformats.org/officeDocument/2006/relationships/slide" Target="slides/slide20.xml"/><Relationship Id="rId121" Type="http://schemas.openxmlformats.org/officeDocument/2006/relationships/font" Target="fonts/ProximaNovaSemibold-boldItalic.fntdata"/><Relationship Id="rId25" Type="http://schemas.openxmlformats.org/officeDocument/2006/relationships/slide" Target="slides/slide19.xml"/><Relationship Id="rId120" Type="http://schemas.openxmlformats.org/officeDocument/2006/relationships/font" Target="fonts/ProximaNovaSemibold-bold.fntdata"/><Relationship Id="rId28" Type="http://schemas.openxmlformats.org/officeDocument/2006/relationships/slide" Target="slides/slide22.xml"/><Relationship Id="rId27" Type="http://schemas.openxmlformats.org/officeDocument/2006/relationships/slide" Target="slides/slide21.xml"/><Relationship Id="rId125" Type="http://schemas.openxmlformats.org/officeDocument/2006/relationships/font" Target="fonts/Kanit-boldItalic.fntdata"/><Relationship Id="rId29" Type="http://schemas.openxmlformats.org/officeDocument/2006/relationships/slide" Target="slides/slide23.xml"/><Relationship Id="rId124" Type="http://schemas.openxmlformats.org/officeDocument/2006/relationships/font" Target="fonts/Kanit-italic.fntdata"/><Relationship Id="rId123" Type="http://schemas.openxmlformats.org/officeDocument/2006/relationships/font" Target="fonts/Kanit-bold.fntdata"/><Relationship Id="rId122" Type="http://schemas.openxmlformats.org/officeDocument/2006/relationships/font" Target="fonts/Kanit-regular.fntdata"/><Relationship Id="rId95" Type="http://schemas.openxmlformats.org/officeDocument/2006/relationships/slide" Target="slides/slide89.xml"/><Relationship Id="rId94" Type="http://schemas.openxmlformats.org/officeDocument/2006/relationships/slide" Target="slides/slide88.xml"/><Relationship Id="rId97" Type="http://schemas.openxmlformats.org/officeDocument/2006/relationships/slide" Target="slides/slide91.xml"/><Relationship Id="rId96" Type="http://schemas.openxmlformats.org/officeDocument/2006/relationships/slide" Target="slides/slide90.xml"/><Relationship Id="rId11" Type="http://schemas.openxmlformats.org/officeDocument/2006/relationships/slide" Target="slides/slide5.xml"/><Relationship Id="rId99" Type="http://schemas.openxmlformats.org/officeDocument/2006/relationships/slide" Target="slides/slide93.xml"/><Relationship Id="rId10" Type="http://schemas.openxmlformats.org/officeDocument/2006/relationships/slide" Target="slides/slide4.xml"/><Relationship Id="rId98" Type="http://schemas.openxmlformats.org/officeDocument/2006/relationships/slide" Target="slides/slide92.xml"/><Relationship Id="rId13" Type="http://schemas.openxmlformats.org/officeDocument/2006/relationships/slide" Target="slides/slide7.xml"/><Relationship Id="rId12" Type="http://schemas.openxmlformats.org/officeDocument/2006/relationships/slide" Target="slides/slide6.xml"/><Relationship Id="rId91" Type="http://schemas.openxmlformats.org/officeDocument/2006/relationships/slide" Target="slides/slide85.xml"/><Relationship Id="rId90" Type="http://schemas.openxmlformats.org/officeDocument/2006/relationships/slide" Target="slides/slide84.xml"/><Relationship Id="rId93" Type="http://schemas.openxmlformats.org/officeDocument/2006/relationships/slide" Target="slides/slide87.xml"/><Relationship Id="rId92" Type="http://schemas.openxmlformats.org/officeDocument/2006/relationships/slide" Target="slides/slide86.xml"/><Relationship Id="rId118" Type="http://schemas.openxmlformats.org/officeDocument/2006/relationships/font" Target="fonts/AmaticSC-bold.fntdata"/><Relationship Id="rId117" Type="http://schemas.openxmlformats.org/officeDocument/2006/relationships/font" Target="fonts/AmaticSC-regular.fntdata"/><Relationship Id="rId116" Type="http://schemas.openxmlformats.org/officeDocument/2006/relationships/font" Target="fonts/Signika-bold.fntdata"/><Relationship Id="rId115" Type="http://schemas.openxmlformats.org/officeDocument/2006/relationships/font" Target="fonts/Signika-regular.fntdata"/><Relationship Id="rId119" Type="http://schemas.openxmlformats.org/officeDocument/2006/relationships/font" Target="fonts/ProximaNovaSemibold-regular.fntdata"/><Relationship Id="rId15" Type="http://schemas.openxmlformats.org/officeDocument/2006/relationships/slide" Target="slides/slide9.xml"/><Relationship Id="rId110" Type="http://schemas.openxmlformats.org/officeDocument/2006/relationships/font" Target="fonts/ProximaNova-boldItalic.fntdata"/><Relationship Id="rId14" Type="http://schemas.openxmlformats.org/officeDocument/2006/relationships/slide" Target="slides/slide8.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14" Type="http://schemas.openxmlformats.org/officeDocument/2006/relationships/font" Target="fonts/RobotoMedium-boldItalic.fntdata"/><Relationship Id="rId18" Type="http://schemas.openxmlformats.org/officeDocument/2006/relationships/slide" Target="slides/slide12.xml"/><Relationship Id="rId113" Type="http://schemas.openxmlformats.org/officeDocument/2006/relationships/font" Target="fonts/RobotoMedium-italic.fntdata"/><Relationship Id="rId112" Type="http://schemas.openxmlformats.org/officeDocument/2006/relationships/font" Target="fonts/RobotoMedium-bold.fntdata"/><Relationship Id="rId111" Type="http://schemas.openxmlformats.org/officeDocument/2006/relationships/font" Target="fonts/RobotoMedium-regular.fntdata"/><Relationship Id="rId84" Type="http://schemas.openxmlformats.org/officeDocument/2006/relationships/slide" Target="slides/slide78.xml"/><Relationship Id="rId83" Type="http://schemas.openxmlformats.org/officeDocument/2006/relationships/slide" Target="slides/slide77.xml"/><Relationship Id="rId86" Type="http://schemas.openxmlformats.org/officeDocument/2006/relationships/slide" Target="slides/slide80.xml"/><Relationship Id="rId85" Type="http://schemas.openxmlformats.org/officeDocument/2006/relationships/slide" Target="slides/slide79.xml"/><Relationship Id="rId88" Type="http://schemas.openxmlformats.org/officeDocument/2006/relationships/slide" Target="slides/slide82.xml"/><Relationship Id="rId87" Type="http://schemas.openxmlformats.org/officeDocument/2006/relationships/slide" Target="slides/slide81.xml"/><Relationship Id="rId89" Type="http://schemas.openxmlformats.org/officeDocument/2006/relationships/slide" Target="slides/slide83.xml"/><Relationship Id="rId80" Type="http://schemas.openxmlformats.org/officeDocument/2006/relationships/slide" Target="slides/slide74.xml"/><Relationship Id="rId82" Type="http://schemas.openxmlformats.org/officeDocument/2006/relationships/slide" Target="slides/slide76.xml"/><Relationship Id="rId81" Type="http://schemas.openxmlformats.org/officeDocument/2006/relationships/slide" Target="slides/slide75.xml"/><Relationship Id="rId1" Type="http://schemas.openxmlformats.org/officeDocument/2006/relationships/theme" Target="theme/theme2.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slide" Target="slides/slide67.xml"/><Relationship Id="rId72" Type="http://schemas.openxmlformats.org/officeDocument/2006/relationships/slide" Target="slides/slide66.xml"/><Relationship Id="rId75" Type="http://schemas.openxmlformats.org/officeDocument/2006/relationships/slide" Target="slides/slide69.xml"/><Relationship Id="rId74" Type="http://schemas.openxmlformats.org/officeDocument/2006/relationships/slide" Target="slides/slide68.xml"/><Relationship Id="rId77" Type="http://schemas.openxmlformats.org/officeDocument/2006/relationships/slide" Target="slides/slide71.xml"/><Relationship Id="rId76" Type="http://schemas.openxmlformats.org/officeDocument/2006/relationships/slide" Target="slides/slide70.xml"/><Relationship Id="rId79" Type="http://schemas.openxmlformats.org/officeDocument/2006/relationships/slide" Target="slides/slide73.xml"/><Relationship Id="rId78" Type="http://schemas.openxmlformats.org/officeDocument/2006/relationships/slide" Target="slides/slide72.xml"/><Relationship Id="rId71" Type="http://schemas.openxmlformats.org/officeDocument/2006/relationships/slide" Target="slides/slide65.xml"/><Relationship Id="rId70" Type="http://schemas.openxmlformats.org/officeDocument/2006/relationships/slide" Target="slides/slide64.xml"/><Relationship Id="rId62" Type="http://schemas.openxmlformats.org/officeDocument/2006/relationships/slide" Target="slides/slide56.xml"/><Relationship Id="rId61" Type="http://schemas.openxmlformats.org/officeDocument/2006/relationships/slide" Target="slides/slide55.xml"/><Relationship Id="rId64" Type="http://schemas.openxmlformats.org/officeDocument/2006/relationships/slide" Target="slides/slide58.xml"/><Relationship Id="rId63" Type="http://schemas.openxmlformats.org/officeDocument/2006/relationships/slide" Target="slides/slide57.xml"/><Relationship Id="rId66" Type="http://schemas.openxmlformats.org/officeDocument/2006/relationships/slide" Target="slides/slide60.xml"/><Relationship Id="rId65" Type="http://schemas.openxmlformats.org/officeDocument/2006/relationships/slide" Target="slides/slide59.xml"/><Relationship Id="rId68" Type="http://schemas.openxmlformats.org/officeDocument/2006/relationships/slide" Target="slides/slide62.xml"/><Relationship Id="rId67" Type="http://schemas.openxmlformats.org/officeDocument/2006/relationships/slide" Target="slides/slide61.xml"/><Relationship Id="rId60" Type="http://schemas.openxmlformats.org/officeDocument/2006/relationships/slide" Target="slides/slide54.xml"/><Relationship Id="rId69" Type="http://schemas.openxmlformats.org/officeDocument/2006/relationships/slide" Target="slides/slide6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55" Type="http://schemas.openxmlformats.org/officeDocument/2006/relationships/slide" Target="slides/slide49.xml"/><Relationship Id="rId54" Type="http://schemas.openxmlformats.org/officeDocument/2006/relationships/slide" Target="slides/slide48.xml"/><Relationship Id="rId57" Type="http://schemas.openxmlformats.org/officeDocument/2006/relationships/slide" Target="slides/slide51.xml"/><Relationship Id="rId56" Type="http://schemas.openxmlformats.org/officeDocument/2006/relationships/slide" Target="slides/slide50.xml"/><Relationship Id="rId59" Type="http://schemas.openxmlformats.org/officeDocument/2006/relationships/slide" Target="slides/slide53.xml"/><Relationship Id="rId58" Type="http://schemas.openxmlformats.org/officeDocument/2006/relationships/slide" Target="slides/slide5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1pPr>
            <a:lvl2pPr indent="-298450" lvl="1" marL="9144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2pPr>
            <a:lvl3pPr indent="-298450" lvl="2" marL="13716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3pPr>
            <a:lvl4pPr indent="-298450" lvl="3" marL="18288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4pPr>
            <a:lvl5pPr indent="-298450" lvl="4" marL="22860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5pPr>
            <a:lvl6pPr indent="-298450" lvl="5" marL="27432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6pPr>
            <a:lvl7pPr indent="-298450" lvl="6" marL="32004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7pPr>
            <a:lvl8pPr indent="-298450" lvl="7" marL="36576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8pPr>
            <a:lvl9pPr indent="-298450" lvl="8" marL="41148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5" name="Shape 155"/>
        <p:cNvGrpSpPr/>
        <p:nvPr/>
      </p:nvGrpSpPr>
      <p:grpSpPr>
        <a:xfrm>
          <a:off x="0" y="0"/>
          <a:ext cx="0" cy="0"/>
          <a:chOff x="0" y="0"/>
          <a:chExt cx="0" cy="0"/>
        </a:xfrm>
      </p:grpSpPr>
      <p:sp>
        <p:nvSpPr>
          <p:cNvPr id="156" name="Google Shape;156;p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57" name="Google Shape;157;p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1" name="Shape 291"/>
        <p:cNvGrpSpPr/>
        <p:nvPr/>
      </p:nvGrpSpPr>
      <p:grpSpPr>
        <a:xfrm>
          <a:off x="0" y="0"/>
          <a:ext cx="0" cy="0"/>
          <a:chOff x="0" y="0"/>
          <a:chExt cx="0" cy="0"/>
        </a:xfrm>
      </p:grpSpPr>
      <p:sp>
        <p:nvSpPr>
          <p:cNvPr id="292" name="Google Shape;292;p1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
        <p:nvSpPr>
          <p:cNvPr id="293" name="Google Shape;293;p10: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10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082" name="Shape 14082"/>
        <p:cNvGrpSpPr/>
        <p:nvPr/>
      </p:nvGrpSpPr>
      <p:grpSpPr>
        <a:xfrm>
          <a:off x="0" y="0"/>
          <a:ext cx="0" cy="0"/>
          <a:chOff x="0" y="0"/>
          <a:chExt cx="0" cy="0"/>
        </a:xfrm>
      </p:grpSpPr>
      <p:sp>
        <p:nvSpPr>
          <p:cNvPr id="14083" name="Google Shape;14083;p1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4084" name="Google Shape;14084;p10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0" name="Shape 300"/>
        <p:cNvGrpSpPr/>
        <p:nvPr/>
      </p:nvGrpSpPr>
      <p:grpSpPr>
        <a:xfrm>
          <a:off x="0" y="0"/>
          <a:ext cx="0" cy="0"/>
          <a:chOff x="0" y="0"/>
          <a:chExt cx="0" cy="0"/>
        </a:xfrm>
      </p:grpSpPr>
      <p:sp>
        <p:nvSpPr>
          <p:cNvPr id="301" name="Google Shape;301;p1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
        <p:nvSpPr>
          <p:cNvPr id="302" name="Google Shape;302;p11: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0" name="Shape 310"/>
        <p:cNvGrpSpPr/>
        <p:nvPr/>
      </p:nvGrpSpPr>
      <p:grpSpPr>
        <a:xfrm>
          <a:off x="0" y="0"/>
          <a:ext cx="0" cy="0"/>
          <a:chOff x="0" y="0"/>
          <a:chExt cx="0" cy="0"/>
        </a:xfrm>
      </p:grpSpPr>
      <p:sp>
        <p:nvSpPr>
          <p:cNvPr id="311" name="Google Shape;311;p1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
        <p:nvSpPr>
          <p:cNvPr id="312" name="Google Shape;312;p12: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0" name="Shape 320"/>
        <p:cNvGrpSpPr/>
        <p:nvPr/>
      </p:nvGrpSpPr>
      <p:grpSpPr>
        <a:xfrm>
          <a:off x="0" y="0"/>
          <a:ext cx="0" cy="0"/>
          <a:chOff x="0" y="0"/>
          <a:chExt cx="0" cy="0"/>
        </a:xfrm>
      </p:grpSpPr>
      <p:sp>
        <p:nvSpPr>
          <p:cNvPr id="321" name="Google Shape;321;p1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
        <p:nvSpPr>
          <p:cNvPr id="322" name="Google Shape;322;p13: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8" name="Shape 328"/>
        <p:cNvGrpSpPr/>
        <p:nvPr/>
      </p:nvGrpSpPr>
      <p:grpSpPr>
        <a:xfrm>
          <a:off x="0" y="0"/>
          <a:ext cx="0" cy="0"/>
          <a:chOff x="0" y="0"/>
          <a:chExt cx="0" cy="0"/>
        </a:xfrm>
      </p:grpSpPr>
      <p:sp>
        <p:nvSpPr>
          <p:cNvPr id="329" name="Google Shape;329;p1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
        <p:nvSpPr>
          <p:cNvPr id="330" name="Google Shape;330;p14: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5" name="Shape 335"/>
        <p:cNvGrpSpPr/>
        <p:nvPr/>
      </p:nvGrpSpPr>
      <p:grpSpPr>
        <a:xfrm>
          <a:off x="0" y="0"/>
          <a:ext cx="0" cy="0"/>
          <a:chOff x="0" y="0"/>
          <a:chExt cx="0" cy="0"/>
        </a:xfrm>
      </p:grpSpPr>
      <p:sp>
        <p:nvSpPr>
          <p:cNvPr id="336" name="Google Shape;336;p1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
        <p:nvSpPr>
          <p:cNvPr id="337" name="Google Shape;337;p15: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2" name="Shape 342"/>
        <p:cNvGrpSpPr/>
        <p:nvPr/>
      </p:nvGrpSpPr>
      <p:grpSpPr>
        <a:xfrm>
          <a:off x="0" y="0"/>
          <a:ext cx="0" cy="0"/>
          <a:chOff x="0" y="0"/>
          <a:chExt cx="0" cy="0"/>
        </a:xfrm>
      </p:grpSpPr>
      <p:sp>
        <p:nvSpPr>
          <p:cNvPr id="343" name="Google Shape;343;p1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44" name="Google Shape;344;p1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6" name="Shape 356"/>
        <p:cNvGrpSpPr/>
        <p:nvPr/>
      </p:nvGrpSpPr>
      <p:grpSpPr>
        <a:xfrm>
          <a:off x="0" y="0"/>
          <a:ext cx="0" cy="0"/>
          <a:chOff x="0" y="0"/>
          <a:chExt cx="0" cy="0"/>
        </a:xfrm>
      </p:grpSpPr>
      <p:sp>
        <p:nvSpPr>
          <p:cNvPr id="357" name="Google Shape;357;p1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
        <p:nvSpPr>
          <p:cNvPr id="358" name="Google Shape;358;p17: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3" name="Shape 363"/>
        <p:cNvGrpSpPr/>
        <p:nvPr/>
      </p:nvGrpSpPr>
      <p:grpSpPr>
        <a:xfrm>
          <a:off x="0" y="0"/>
          <a:ext cx="0" cy="0"/>
          <a:chOff x="0" y="0"/>
          <a:chExt cx="0" cy="0"/>
        </a:xfrm>
      </p:grpSpPr>
      <p:sp>
        <p:nvSpPr>
          <p:cNvPr id="364" name="Google Shape;364;p1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
        <p:nvSpPr>
          <p:cNvPr id="365" name="Google Shape;365;p18: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0" name="Shape 370"/>
        <p:cNvGrpSpPr/>
        <p:nvPr/>
      </p:nvGrpSpPr>
      <p:grpSpPr>
        <a:xfrm>
          <a:off x="0" y="0"/>
          <a:ext cx="0" cy="0"/>
          <a:chOff x="0" y="0"/>
          <a:chExt cx="0" cy="0"/>
        </a:xfrm>
      </p:grpSpPr>
      <p:sp>
        <p:nvSpPr>
          <p:cNvPr id="371" name="Google Shape;371;p1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
        <p:nvSpPr>
          <p:cNvPr id="372" name="Google Shape;372;p19: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9" name="Shape 189"/>
        <p:cNvGrpSpPr/>
        <p:nvPr/>
      </p:nvGrpSpPr>
      <p:grpSpPr>
        <a:xfrm>
          <a:off x="0" y="0"/>
          <a:ext cx="0" cy="0"/>
          <a:chOff x="0" y="0"/>
          <a:chExt cx="0" cy="0"/>
        </a:xfrm>
      </p:grpSpPr>
      <p:sp>
        <p:nvSpPr>
          <p:cNvPr id="190" name="Google Shape;190;p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91" name="Google Shape;191;p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5" name="Shape 375"/>
        <p:cNvGrpSpPr/>
        <p:nvPr/>
      </p:nvGrpSpPr>
      <p:grpSpPr>
        <a:xfrm>
          <a:off x="0" y="0"/>
          <a:ext cx="0" cy="0"/>
          <a:chOff x="0" y="0"/>
          <a:chExt cx="0" cy="0"/>
        </a:xfrm>
      </p:grpSpPr>
      <p:sp>
        <p:nvSpPr>
          <p:cNvPr id="376" name="Google Shape;376;p2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
        <p:nvSpPr>
          <p:cNvPr id="377" name="Google Shape;377;p20: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5" name="Shape 385"/>
        <p:cNvGrpSpPr/>
        <p:nvPr/>
      </p:nvGrpSpPr>
      <p:grpSpPr>
        <a:xfrm>
          <a:off x="0" y="0"/>
          <a:ext cx="0" cy="0"/>
          <a:chOff x="0" y="0"/>
          <a:chExt cx="0" cy="0"/>
        </a:xfrm>
      </p:grpSpPr>
      <p:sp>
        <p:nvSpPr>
          <p:cNvPr id="386" name="Google Shape;386;p2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
        <p:nvSpPr>
          <p:cNvPr id="387" name="Google Shape;387;p21: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2" name="Shape 392"/>
        <p:cNvGrpSpPr/>
        <p:nvPr/>
      </p:nvGrpSpPr>
      <p:grpSpPr>
        <a:xfrm>
          <a:off x="0" y="0"/>
          <a:ext cx="0" cy="0"/>
          <a:chOff x="0" y="0"/>
          <a:chExt cx="0" cy="0"/>
        </a:xfrm>
      </p:grpSpPr>
      <p:sp>
        <p:nvSpPr>
          <p:cNvPr id="393" name="Google Shape;393;p2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
        <p:nvSpPr>
          <p:cNvPr id="394" name="Google Shape;394;p22: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9" name="Shape 399"/>
        <p:cNvGrpSpPr/>
        <p:nvPr/>
      </p:nvGrpSpPr>
      <p:grpSpPr>
        <a:xfrm>
          <a:off x="0" y="0"/>
          <a:ext cx="0" cy="0"/>
          <a:chOff x="0" y="0"/>
          <a:chExt cx="0" cy="0"/>
        </a:xfrm>
      </p:grpSpPr>
      <p:sp>
        <p:nvSpPr>
          <p:cNvPr id="400" name="Google Shape;400;p2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01" name="Google Shape;401;p2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6" name="Shape 406"/>
        <p:cNvGrpSpPr/>
        <p:nvPr/>
      </p:nvGrpSpPr>
      <p:grpSpPr>
        <a:xfrm>
          <a:off x="0" y="0"/>
          <a:ext cx="0" cy="0"/>
          <a:chOff x="0" y="0"/>
          <a:chExt cx="0" cy="0"/>
        </a:xfrm>
      </p:grpSpPr>
      <p:sp>
        <p:nvSpPr>
          <p:cNvPr id="407" name="Google Shape;407;p2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08" name="Google Shape;408;p2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8" name="Shape 418"/>
        <p:cNvGrpSpPr/>
        <p:nvPr/>
      </p:nvGrpSpPr>
      <p:grpSpPr>
        <a:xfrm>
          <a:off x="0" y="0"/>
          <a:ext cx="0" cy="0"/>
          <a:chOff x="0" y="0"/>
          <a:chExt cx="0" cy="0"/>
        </a:xfrm>
      </p:grpSpPr>
      <p:sp>
        <p:nvSpPr>
          <p:cNvPr id="419" name="Google Shape;419;p2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20" name="Google Shape;420;p2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4" name="Shape 424"/>
        <p:cNvGrpSpPr/>
        <p:nvPr/>
      </p:nvGrpSpPr>
      <p:grpSpPr>
        <a:xfrm>
          <a:off x="0" y="0"/>
          <a:ext cx="0" cy="0"/>
          <a:chOff x="0" y="0"/>
          <a:chExt cx="0" cy="0"/>
        </a:xfrm>
      </p:grpSpPr>
      <p:sp>
        <p:nvSpPr>
          <p:cNvPr id="425" name="Google Shape;425;p2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
        <p:nvSpPr>
          <p:cNvPr id="426" name="Google Shape;426;p26: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1" name="Shape 431"/>
        <p:cNvGrpSpPr/>
        <p:nvPr/>
      </p:nvGrpSpPr>
      <p:grpSpPr>
        <a:xfrm>
          <a:off x="0" y="0"/>
          <a:ext cx="0" cy="0"/>
          <a:chOff x="0" y="0"/>
          <a:chExt cx="0" cy="0"/>
        </a:xfrm>
      </p:grpSpPr>
      <p:sp>
        <p:nvSpPr>
          <p:cNvPr id="432" name="Google Shape;432;p2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
        <p:nvSpPr>
          <p:cNvPr id="433" name="Google Shape;433;p27: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40" name="Shape 440"/>
        <p:cNvGrpSpPr/>
        <p:nvPr/>
      </p:nvGrpSpPr>
      <p:grpSpPr>
        <a:xfrm>
          <a:off x="0" y="0"/>
          <a:ext cx="0" cy="0"/>
          <a:chOff x="0" y="0"/>
          <a:chExt cx="0" cy="0"/>
        </a:xfrm>
      </p:grpSpPr>
      <p:sp>
        <p:nvSpPr>
          <p:cNvPr id="441" name="Google Shape;441;p2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42" name="Google Shape;442;p2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1" name="Shape 451"/>
        <p:cNvGrpSpPr/>
        <p:nvPr/>
      </p:nvGrpSpPr>
      <p:grpSpPr>
        <a:xfrm>
          <a:off x="0" y="0"/>
          <a:ext cx="0" cy="0"/>
          <a:chOff x="0" y="0"/>
          <a:chExt cx="0" cy="0"/>
        </a:xfrm>
      </p:grpSpPr>
      <p:sp>
        <p:nvSpPr>
          <p:cNvPr id="452" name="Google Shape;452;p2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
        <p:nvSpPr>
          <p:cNvPr id="453" name="Google Shape;453;p29: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2" name="Shape 212"/>
        <p:cNvGrpSpPr/>
        <p:nvPr/>
      </p:nvGrpSpPr>
      <p:grpSpPr>
        <a:xfrm>
          <a:off x="0" y="0"/>
          <a:ext cx="0" cy="0"/>
          <a:chOff x="0" y="0"/>
          <a:chExt cx="0" cy="0"/>
        </a:xfrm>
      </p:grpSpPr>
      <p:sp>
        <p:nvSpPr>
          <p:cNvPr id="213" name="Google Shape;213;p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14" name="Google Shape;214;p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8" name="Shape 458"/>
        <p:cNvGrpSpPr/>
        <p:nvPr/>
      </p:nvGrpSpPr>
      <p:grpSpPr>
        <a:xfrm>
          <a:off x="0" y="0"/>
          <a:ext cx="0" cy="0"/>
          <a:chOff x="0" y="0"/>
          <a:chExt cx="0" cy="0"/>
        </a:xfrm>
      </p:grpSpPr>
      <p:sp>
        <p:nvSpPr>
          <p:cNvPr id="459" name="Google Shape;459;p3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
        <p:nvSpPr>
          <p:cNvPr id="460" name="Google Shape;460;p30: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6" name="Shape 466"/>
        <p:cNvGrpSpPr/>
        <p:nvPr/>
      </p:nvGrpSpPr>
      <p:grpSpPr>
        <a:xfrm>
          <a:off x="0" y="0"/>
          <a:ext cx="0" cy="0"/>
          <a:chOff x="0" y="0"/>
          <a:chExt cx="0" cy="0"/>
        </a:xfrm>
      </p:grpSpPr>
      <p:sp>
        <p:nvSpPr>
          <p:cNvPr id="467" name="Google Shape;467;p3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68" name="Google Shape;468;p3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6" name="Shape 476"/>
        <p:cNvGrpSpPr/>
        <p:nvPr/>
      </p:nvGrpSpPr>
      <p:grpSpPr>
        <a:xfrm>
          <a:off x="0" y="0"/>
          <a:ext cx="0" cy="0"/>
          <a:chOff x="0" y="0"/>
          <a:chExt cx="0" cy="0"/>
        </a:xfrm>
      </p:grpSpPr>
      <p:sp>
        <p:nvSpPr>
          <p:cNvPr id="477" name="Google Shape;477;p3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
        <p:nvSpPr>
          <p:cNvPr id="478" name="Google Shape;478;p32: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3" name="Shape 483"/>
        <p:cNvGrpSpPr/>
        <p:nvPr/>
      </p:nvGrpSpPr>
      <p:grpSpPr>
        <a:xfrm>
          <a:off x="0" y="0"/>
          <a:ext cx="0" cy="0"/>
          <a:chOff x="0" y="0"/>
          <a:chExt cx="0" cy="0"/>
        </a:xfrm>
      </p:grpSpPr>
      <p:sp>
        <p:nvSpPr>
          <p:cNvPr id="484" name="Google Shape;484;p3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
        <p:nvSpPr>
          <p:cNvPr id="485" name="Google Shape;485;p33: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0" name="Shape 490"/>
        <p:cNvGrpSpPr/>
        <p:nvPr/>
      </p:nvGrpSpPr>
      <p:grpSpPr>
        <a:xfrm>
          <a:off x="0" y="0"/>
          <a:ext cx="0" cy="0"/>
          <a:chOff x="0" y="0"/>
          <a:chExt cx="0" cy="0"/>
        </a:xfrm>
      </p:grpSpPr>
      <p:sp>
        <p:nvSpPr>
          <p:cNvPr id="491" name="Google Shape;491;p3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92" name="Google Shape;492;p3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2" name="Shape 502"/>
        <p:cNvGrpSpPr/>
        <p:nvPr/>
      </p:nvGrpSpPr>
      <p:grpSpPr>
        <a:xfrm>
          <a:off x="0" y="0"/>
          <a:ext cx="0" cy="0"/>
          <a:chOff x="0" y="0"/>
          <a:chExt cx="0" cy="0"/>
        </a:xfrm>
      </p:grpSpPr>
      <p:sp>
        <p:nvSpPr>
          <p:cNvPr id="503" name="Google Shape;503;p3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
        <p:nvSpPr>
          <p:cNvPr id="504" name="Google Shape;504;p35: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9" name="Shape 509"/>
        <p:cNvGrpSpPr/>
        <p:nvPr/>
      </p:nvGrpSpPr>
      <p:grpSpPr>
        <a:xfrm>
          <a:off x="0" y="0"/>
          <a:ext cx="0" cy="0"/>
          <a:chOff x="0" y="0"/>
          <a:chExt cx="0" cy="0"/>
        </a:xfrm>
      </p:grpSpPr>
      <p:sp>
        <p:nvSpPr>
          <p:cNvPr id="510" name="Google Shape;510;p3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
        <p:nvSpPr>
          <p:cNvPr id="511" name="Google Shape;511;p36: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6" name="Shape 516"/>
        <p:cNvGrpSpPr/>
        <p:nvPr/>
      </p:nvGrpSpPr>
      <p:grpSpPr>
        <a:xfrm>
          <a:off x="0" y="0"/>
          <a:ext cx="0" cy="0"/>
          <a:chOff x="0" y="0"/>
          <a:chExt cx="0" cy="0"/>
        </a:xfrm>
      </p:grpSpPr>
      <p:sp>
        <p:nvSpPr>
          <p:cNvPr id="517" name="Google Shape;517;p3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
        <p:nvSpPr>
          <p:cNvPr id="518" name="Google Shape;518;p37: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4" name="Shape 524"/>
        <p:cNvGrpSpPr/>
        <p:nvPr/>
      </p:nvGrpSpPr>
      <p:grpSpPr>
        <a:xfrm>
          <a:off x="0" y="0"/>
          <a:ext cx="0" cy="0"/>
          <a:chOff x="0" y="0"/>
          <a:chExt cx="0" cy="0"/>
        </a:xfrm>
      </p:grpSpPr>
      <p:sp>
        <p:nvSpPr>
          <p:cNvPr id="525" name="Google Shape;525;p3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
        <p:nvSpPr>
          <p:cNvPr id="526" name="Google Shape;526;p38: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0" name="Shape 530"/>
        <p:cNvGrpSpPr/>
        <p:nvPr/>
      </p:nvGrpSpPr>
      <p:grpSpPr>
        <a:xfrm>
          <a:off x="0" y="0"/>
          <a:ext cx="0" cy="0"/>
          <a:chOff x="0" y="0"/>
          <a:chExt cx="0" cy="0"/>
        </a:xfrm>
      </p:grpSpPr>
      <p:sp>
        <p:nvSpPr>
          <p:cNvPr id="531" name="Google Shape;531;p39: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32" name="Google Shape;532;p3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8" name="Shape 228"/>
        <p:cNvGrpSpPr/>
        <p:nvPr/>
      </p:nvGrpSpPr>
      <p:grpSpPr>
        <a:xfrm>
          <a:off x="0" y="0"/>
          <a:ext cx="0" cy="0"/>
          <a:chOff x="0" y="0"/>
          <a:chExt cx="0" cy="0"/>
        </a:xfrm>
      </p:grpSpPr>
      <p:sp>
        <p:nvSpPr>
          <p:cNvPr id="229" name="Google Shape;229;p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
        <p:nvSpPr>
          <p:cNvPr id="230" name="Google Shape;230;p4: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6" name="Shape 536"/>
        <p:cNvGrpSpPr/>
        <p:nvPr/>
      </p:nvGrpSpPr>
      <p:grpSpPr>
        <a:xfrm>
          <a:off x="0" y="0"/>
          <a:ext cx="0" cy="0"/>
          <a:chOff x="0" y="0"/>
          <a:chExt cx="0" cy="0"/>
        </a:xfrm>
      </p:grpSpPr>
      <p:sp>
        <p:nvSpPr>
          <p:cNvPr id="537" name="Google Shape;537;p4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38" name="Google Shape;538;p4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9" name="Shape 559"/>
        <p:cNvGrpSpPr/>
        <p:nvPr/>
      </p:nvGrpSpPr>
      <p:grpSpPr>
        <a:xfrm>
          <a:off x="0" y="0"/>
          <a:ext cx="0" cy="0"/>
          <a:chOff x="0" y="0"/>
          <a:chExt cx="0" cy="0"/>
        </a:xfrm>
      </p:grpSpPr>
      <p:sp>
        <p:nvSpPr>
          <p:cNvPr id="560" name="Google Shape;560;p4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61" name="Google Shape;561;p4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0" name="Shape 600"/>
        <p:cNvGrpSpPr/>
        <p:nvPr/>
      </p:nvGrpSpPr>
      <p:grpSpPr>
        <a:xfrm>
          <a:off x="0" y="0"/>
          <a:ext cx="0" cy="0"/>
          <a:chOff x="0" y="0"/>
          <a:chExt cx="0" cy="0"/>
        </a:xfrm>
      </p:grpSpPr>
      <p:sp>
        <p:nvSpPr>
          <p:cNvPr id="601" name="Google Shape;601;p4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
        <p:nvSpPr>
          <p:cNvPr id="602" name="Google Shape;602;p42: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6" name="Shape 606"/>
        <p:cNvGrpSpPr/>
        <p:nvPr/>
      </p:nvGrpSpPr>
      <p:grpSpPr>
        <a:xfrm>
          <a:off x="0" y="0"/>
          <a:ext cx="0" cy="0"/>
          <a:chOff x="0" y="0"/>
          <a:chExt cx="0" cy="0"/>
        </a:xfrm>
      </p:grpSpPr>
      <p:sp>
        <p:nvSpPr>
          <p:cNvPr id="607" name="Google Shape;607;p4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608" name="Google Shape;608;p4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5" name="Shape 635"/>
        <p:cNvGrpSpPr/>
        <p:nvPr/>
      </p:nvGrpSpPr>
      <p:grpSpPr>
        <a:xfrm>
          <a:off x="0" y="0"/>
          <a:ext cx="0" cy="0"/>
          <a:chOff x="0" y="0"/>
          <a:chExt cx="0" cy="0"/>
        </a:xfrm>
      </p:grpSpPr>
      <p:sp>
        <p:nvSpPr>
          <p:cNvPr id="636" name="Google Shape;636;p4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
        <p:nvSpPr>
          <p:cNvPr id="637" name="Google Shape;637;p44: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0" name="Shape 640"/>
        <p:cNvGrpSpPr/>
        <p:nvPr/>
      </p:nvGrpSpPr>
      <p:grpSpPr>
        <a:xfrm>
          <a:off x="0" y="0"/>
          <a:ext cx="0" cy="0"/>
          <a:chOff x="0" y="0"/>
          <a:chExt cx="0" cy="0"/>
        </a:xfrm>
      </p:grpSpPr>
      <p:sp>
        <p:nvSpPr>
          <p:cNvPr id="641" name="Google Shape;641;p4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642" name="Google Shape;642;p4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5" name="Shape 675"/>
        <p:cNvGrpSpPr/>
        <p:nvPr/>
      </p:nvGrpSpPr>
      <p:grpSpPr>
        <a:xfrm>
          <a:off x="0" y="0"/>
          <a:ext cx="0" cy="0"/>
          <a:chOff x="0" y="0"/>
          <a:chExt cx="0" cy="0"/>
        </a:xfrm>
      </p:grpSpPr>
      <p:sp>
        <p:nvSpPr>
          <p:cNvPr id="676" name="Google Shape;676;p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677" name="Google Shape;677;p4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1" name="Shape 681"/>
        <p:cNvGrpSpPr/>
        <p:nvPr/>
      </p:nvGrpSpPr>
      <p:grpSpPr>
        <a:xfrm>
          <a:off x="0" y="0"/>
          <a:ext cx="0" cy="0"/>
          <a:chOff x="0" y="0"/>
          <a:chExt cx="0" cy="0"/>
        </a:xfrm>
      </p:grpSpPr>
      <p:sp>
        <p:nvSpPr>
          <p:cNvPr id="682" name="Google Shape;682;p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683" name="Google Shape;683;p4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3" name="Shape 703"/>
        <p:cNvGrpSpPr/>
        <p:nvPr/>
      </p:nvGrpSpPr>
      <p:grpSpPr>
        <a:xfrm>
          <a:off x="0" y="0"/>
          <a:ext cx="0" cy="0"/>
          <a:chOff x="0" y="0"/>
          <a:chExt cx="0" cy="0"/>
        </a:xfrm>
      </p:grpSpPr>
      <p:sp>
        <p:nvSpPr>
          <p:cNvPr id="704" name="Google Shape;704;p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705" name="Google Shape;705;p4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2" name="Shape 732"/>
        <p:cNvGrpSpPr/>
        <p:nvPr/>
      </p:nvGrpSpPr>
      <p:grpSpPr>
        <a:xfrm>
          <a:off x="0" y="0"/>
          <a:ext cx="0" cy="0"/>
          <a:chOff x="0" y="0"/>
          <a:chExt cx="0" cy="0"/>
        </a:xfrm>
      </p:grpSpPr>
      <p:sp>
        <p:nvSpPr>
          <p:cNvPr id="733" name="Google Shape;733;p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734" name="Google Shape;734;p4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7" name="Shape 237"/>
        <p:cNvGrpSpPr/>
        <p:nvPr/>
      </p:nvGrpSpPr>
      <p:grpSpPr>
        <a:xfrm>
          <a:off x="0" y="0"/>
          <a:ext cx="0" cy="0"/>
          <a:chOff x="0" y="0"/>
          <a:chExt cx="0" cy="0"/>
        </a:xfrm>
      </p:grpSpPr>
      <p:sp>
        <p:nvSpPr>
          <p:cNvPr id="238" name="Google Shape;238;p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39" name="Google Shape;239;p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158750" rtl="0" algn="l">
              <a:lnSpc>
                <a:spcPct val="100000"/>
              </a:lnSpc>
              <a:spcBef>
                <a:spcPts val="0"/>
              </a:spcBef>
              <a:spcAft>
                <a:spcPts val="0"/>
              </a:spcAft>
              <a:buSzPts val="1100"/>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53" name="Shape 753"/>
        <p:cNvGrpSpPr/>
        <p:nvPr/>
      </p:nvGrpSpPr>
      <p:grpSpPr>
        <a:xfrm>
          <a:off x="0" y="0"/>
          <a:ext cx="0" cy="0"/>
          <a:chOff x="0" y="0"/>
          <a:chExt cx="0" cy="0"/>
        </a:xfrm>
      </p:grpSpPr>
      <p:sp>
        <p:nvSpPr>
          <p:cNvPr id="754" name="Google Shape;754;p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755" name="Google Shape;755;p5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69" name="Shape 769"/>
        <p:cNvGrpSpPr/>
        <p:nvPr/>
      </p:nvGrpSpPr>
      <p:grpSpPr>
        <a:xfrm>
          <a:off x="0" y="0"/>
          <a:ext cx="0" cy="0"/>
          <a:chOff x="0" y="0"/>
          <a:chExt cx="0" cy="0"/>
        </a:xfrm>
      </p:grpSpPr>
      <p:sp>
        <p:nvSpPr>
          <p:cNvPr id="770" name="Google Shape;770;p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771" name="Google Shape;771;p5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6" name="Shape 786"/>
        <p:cNvGrpSpPr/>
        <p:nvPr/>
      </p:nvGrpSpPr>
      <p:grpSpPr>
        <a:xfrm>
          <a:off x="0" y="0"/>
          <a:ext cx="0" cy="0"/>
          <a:chOff x="0" y="0"/>
          <a:chExt cx="0" cy="0"/>
        </a:xfrm>
      </p:grpSpPr>
      <p:sp>
        <p:nvSpPr>
          <p:cNvPr id="787" name="Google Shape;787;p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788" name="Google Shape;788;p5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0" name="Shape 800"/>
        <p:cNvGrpSpPr/>
        <p:nvPr/>
      </p:nvGrpSpPr>
      <p:grpSpPr>
        <a:xfrm>
          <a:off x="0" y="0"/>
          <a:ext cx="0" cy="0"/>
          <a:chOff x="0" y="0"/>
          <a:chExt cx="0" cy="0"/>
        </a:xfrm>
      </p:grpSpPr>
      <p:sp>
        <p:nvSpPr>
          <p:cNvPr id="801" name="Google Shape;801;p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802" name="Google Shape;802;p5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8" name="Shape 828"/>
        <p:cNvGrpSpPr/>
        <p:nvPr/>
      </p:nvGrpSpPr>
      <p:grpSpPr>
        <a:xfrm>
          <a:off x="0" y="0"/>
          <a:ext cx="0" cy="0"/>
          <a:chOff x="0" y="0"/>
          <a:chExt cx="0" cy="0"/>
        </a:xfrm>
      </p:grpSpPr>
      <p:sp>
        <p:nvSpPr>
          <p:cNvPr id="829" name="Google Shape;829;p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830" name="Google Shape;830;p5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4" name="Shape 874"/>
        <p:cNvGrpSpPr/>
        <p:nvPr/>
      </p:nvGrpSpPr>
      <p:grpSpPr>
        <a:xfrm>
          <a:off x="0" y="0"/>
          <a:ext cx="0" cy="0"/>
          <a:chOff x="0" y="0"/>
          <a:chExt cx="0" cy="0"/>
        </a:xfrm>
      </p:grpSpPr>
      <p:sp>
        <p:nvSpPr>
          <p:cNvPr id="875" name="Google Shape;875;p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876" name="Google Shape;876;p5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3" name="Shape 893"/>
        <p:cNvGrpSpPr/>
        <p:nvPr/>
      </p:nvGrpSpPr>
      <p:grpSpPr>
        <a:xfrm>
          <a:off x="0" y="0"/>
          <a:ext cx="0" cy="0"/>
          <a:chOff x="0" y="0"/>
          <a:chExt cx="0" cy="0"/>
        </a:xfrm>
      </p:grpSpPr>
      <p:sp>
        <p:nvSpPr>
          <p:cNvPr id="894" name="Google Shape;894;p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895" name="Google Shape;895;p5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7" name="Shape 907"/>
        <p:cNvGrpSpPr/>
        <p:nvPr/>
      </p:nvGrpSpPr>
      <p:grpSpPr>
        <a:xfrm>
          <a:off x="0" y="0"/>
          <a:ext cx="0" cy="0"/>
          <a:chOff x="0" y="0"/>
          <a:chExt cx="0" cy="0"/>
        </a:xfrm>
      </p:grpSpPr>
      <p:sp>
        <p:nvSpPr>
          <p:cNvPr id="908" name="Google Shape;908;p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09" name="Google Shape;909;p5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1" name="Shape 931"/>
        <p:cNvGrpSpPr/>
        <p:nvPr/>
      </p:nvGrpSpPr>
      <p:grpSpPr>
        <a:xfrm>
          <a:off x="0" y="0"/>
          <a:ext cx="0" cy="0"/>
          <a:chOff x="0" y="0"/>
          <a:chExt cx="0" cy="0"/>
        </a:xfrm>
      </p:grpSpPr>
      <p:sp>
        <p:nvSpPr>
          <p:cNvPr id="932" name="Google Shape;932;p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33" name="Google Shape;933;p5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6" name="Shape 946"/>
        <p:cNvGrpSpPr/>
        <p:nvPr/>
      </p:nvGrpSpPr>
      <p:grpSpPr>
        <a:xfrm>
          <a:off x="0" y="0"/>
          <a:ext cx="0" cy="0"/>
          <a:chOff x="0" y="0"/>
          <a:chExt cx="0" cy="0"/>
        </a:xfrm>
      </p:grpSpPr>
      <p:sp>
        <p:nvSpPr>
          <p:cNvPr id="947" name="Google Shape;947;p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48" name="Google Shape;948;p5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4" name="Shape 244"/>
        <p:cNvGrpSpPr/>
        <p:nvPr/>
      </p:nvGrpSpPr>
      <p:grpSpPr>
        <a:xfrm>
          <a:off x="0" y="0"/>
          <a:ext cx="0" cy="0"/>
          <a:chOff x="0" y="0"/>
          <a:chExt cx="0" cy="0"/>
        </a:xfrm>
      </p:grpSpPr>
      <p:sp>
        <p:nvSpPr>
          <p:cNvPr id="245" name="Google Shape;245;p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46" name="Google Shape;246;p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5" name="Shape 965"/>
        <p:cNvGrpSpPr/>
        <p:nvPr/>
      </p:nvGrpSpPr>
      <p:grpSpPr>
        <a:xfrm>
          <a:off x="0" y="0"/>
          <a:ext cx="0" cy="0"/>
          <a:chOff x="0" y="0"/>
          <a:chExt cx="0" cy="0"/>
        </a:xfrm>
      </p:grpSpPr>
      <p:sp>
        <p:nvSpPr>
          <p:cNvPr id="966" name="Google Shape;966;p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67" name="Google Shape;967;p6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1" name="Shape 981"/>
        <p:cNvGrpSpPr/>
        <p:nvPr/>
      </p:nvGrpSpPr>
      <p:grpSpPr>
        <a:xfrm>
          <a:off x="0" y="0"/>
          <a:ext cx="0" cy="0"/>
          <a:chOff x="0" y="0"/>
          <a:chExt cx="0" cy="0"/>
        </a:xfrm>
      </p:grpSpPr>
      <p:sp>
        <p:nvSpPr>
          <p:cNvPr id="982" name="Google Shape;982;p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83" name="Google Shape;983;p6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13" name="Shape 1013"/>
        <p:cNvGrpSpPr/>
        <p:nvPr/>
      </p:nvGrpSpPr>
      <p:grpSpPr>
        <a:xfrm>
          <a:off x="0" y="0"/>
          <a:ext cx="0" cy="0"/>
          <a:chOff x="0" y="0"/>
          <a:chExt cx="0" cy="0"/>
        </a:xfrm>
      </p:grpSpPr>
      <p:sp>
        <p:nvSpPr>
          <p:cNvPr id="1014" name="Google Shape;1014;p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15" name="Google Shape;1015;p6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3" name="Shape 1033"/>
        <p:cNvGrpSpPr/>
        <p:nvPr/>
      </p:nvGrpSpPr>
      <p:grpSpPr>
        <a:xfrm>
          <a:off x="0" y="0"/>
          <a:ext cx="0" cy="0"/>
          <a:chOff x="0" y="0"/>
          <a:chExt cx="0" cy="0"/>
        </a:xfrm>
      </p:grpSpPr>
      <p:sp>
        <p:nvSpPr>
          <p:cNvPr id="1034" name="Google Shape;1034;p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35" name="Google Shape;1035;p6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50" name="Shape 1050"/>
        <p:cNvGrpSpPr/>
        <p:nvPr/>
      </p:nvGrpSpPr>
      <p:grpSpPr>
        <a:xfrm>
          <a:off x="0" y="0"/>
          <a:ext cx="0" cy="0"/>
          <a:chOff x="0" y="0"/>
          <a:chExt cx="0" cy="0"/>
        </a:xfrm>
      </p:grpSpPr>
      <p:sp>
        <p:nvSpPr>
          <p:cNvPr id="1051" name="Google Shape;1051;p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52" name="Google Shape;1052;p6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3" name="Shape 1063"/>
        <p:cNvGrpSpPr/>
        <p:nvPr/>
      </p:nvGrpSpPr>
      <p:grpSpPr>
        <a:xfrm>
          <a:off x="0" y="0"/>
          <a:ext cx="0" cy="0"/>
          <a:chOff x="0" y="0"/>
          <a:chExt cx="0" cy="0"/>
        </a:xfrm>
      </p:grpSpPr>
      <p:sp>
        <p:nvSpPr>
          <p:cNvPr id="1064" name="Google Shape;1064;p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65" name="Google Shape;1065;p6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46" name="Shape 1146"/>
        <p:cNvGrpSpPr/>
        <p:nvPr/>
      </p:nvGrpSpPr>
      <p:grpSpPr>
        <a:xfrm>
          <a:off x="0" y="0"/>
          <a:ext cx="0" cy="0"/>
          <a:chOff x="0" y="0"/>
          <a:chExt cx="0" cy="0"/>
        </a:xfrm>
      </p:grpSpPr>
      <p:sp>
        <p:nvSpPr>
          <p:cNvPr id="1147" name="Google Shape;1147;p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148" name="Google Shape;1148;p6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0" name="Shape 1180"/>
        <p:cNvGrpSpPr/>
        <p:nvPr/>
      </p:nvGrpSpPr>
      <p:grpSpPr>
        <a:xfrm>
          <a:off x="0" y="0"/>
          <a:ext cx="0" cy="0"/>
          <a:chOff x="0" y="0"/>
          <a:chExt cx="0" cy="0"/>
        </a:xfrm>
      </p:grpSpPr>
      <p:sp>
        <p:nvSpPr>
          <p:cNvPr id="1181" name="Google Shape;1181;p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182" name="Google Shape;1182;p6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9" name="Shape 1199"/>
        <p:cNvGrpSpPr/>
        <p:nvPr/>
      </p:nvGrpSpPr>
      <p:grpSpPr>
        <a:xfrm>
          <a:off x="0" y="0"/>
          <a:ext cx="0" cy="0"/>
          <a:chOff x="0" y="0"/>
          <a:chExt cx="0" cy="0"/>
        </a:xfrm>
      </p:grpSpPr>
      <p:sp>
        <p:nvSpPr>
          <p:cNvPr id="1200" name="Google Shape;1200;p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201" name="Google Shape;1201;p6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16" name="Shape 1216"/>
        <p:cNvGrpSpPr/>
        <p:nvPr/>
      </p:nvGrpSpPr>
      <p:grpSpPr>
        <a:xfrm>
          <a:off x="0" y="0"/>
          <a:ext cx="0" cy="0"/>
          <a:chOff x="0" y="0"/>
          <a:chExt cx="0" cy="0"/>
        </a:xfrm>
      </p:grpSpPr>
      <p:sp>
        <p:nvSpPr>
          <p:cNvPr id="1217" name="Google Shape;1217;p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218" name="Google Shape;1218;p6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7" name="Shape 267"/>
        <p:cNvGrpSpPr/>
        <p:nvPr/>
      </p:nvGrpSpPr>
      <p:grpSpPr>
        <a:xfrm>
          <a:off x="0" y="0"/>
          <a:ext cx="0" cy="0"/>
          <a:chOff x="0" y="0"/>
          <a:chExt cx="0" cy="0"/>
        </a:xfrm>
      </p:grpSpPr>
      <p:sp>
        <p:nvSpPr>
          <p:cNvPr id="268" name="Google Shape;268;p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
        <p:nvSpPr>
          <p:cNvPr id="269" name="Google Shape;269;p7: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7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45" name="Shape 1245"/>
        <p:cNvGrpSpPr/>
        <p:nvPr/>
      </p:nvGrpSpPr>
      <p:grpSpPr>
        <a:xfrm>
          <a:off x="0" y="0"/>
          <a:ext cx="0" cy="0"/>
          <a:chOff x="0" y="0"/>
          <a:chExt cx="0" cy="0"/>
        </a:xfrm>
      </p:grpSpPr>
      <p:sp>
        <p:nvSpPr>
          <p:cNvPr id="1246" name="Google Shape;1246;p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247" name="Google Shape;1247;p7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4" name="Shape 1264"/>
        <p:cNvGrpSpPr/>
        <p:nvPr/>
      </p:nvGrpSpPr>
      <p:grpSpPr>
        <a:xfrm>
          <a:off x="0" y="0"/>
          <a:ext cx="0" cy="0"/>
          <a:chOff x="0" y="0"/>
          <a:chExt cx="0" cy="0"/>
        </a:xfrm>
      </p:grpSpPr>
      <p:sp>
        <p:nvSpPr>
          <p:cNvPr id="1265" name="Google Shape;1265;p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266" name="Google Shape;1266;p7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86" name="Shape 1286"/>
        <p:cNvGrpSpPr/>
        <p:nvPr/>
      </p:nvGrpSpPr>
      <p:grpSpPr>
        <a:xfrm>
          <a:off x="0" y="0"/>
          <a:ext cx="0" cy="0"/>
          <a:chOff x="0" y="0"/>
          <a:chExt cx="0" cy="0"/>
        </a:xfrm>
      </p:grpSpPr>
      <p:sp>
        <p:nvSpPr>
          <p:cNvPr id="1287" name="Google Shape;1287;p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288" name="Google Shape;1288;p7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98" name="Shape 1298"/>
        <p:cNvGrpSpPr/>
        <p:nvPr/>
      </p:nvGrpSpPr>
      <p:grpSpPr>
        <a:xfrm>
          <a:off x="0" y="0"/>
          <a:ext cx="0" cy="0"/>
          <a:chOff x="0" y="0"/>
          <a:chExt cx="0" cy="0"/>
        </a:xfrm>
      </p:grpSpPr>
      <p:sp>
        <p:nvSpPr>
          <p:cNvPr id="1299" name="Google Shape;1299;p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300" name="Google Shape;1300;p7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3" name="Shape 1343"/>
        <p:cNvGrpSpPr/>
        <p:nvPr/>
      </p:nvGrpSpPr>
      <p:grpSpPr>
        <a:xfrm>
          <a:off x="0" y="0"/>
          <a:ext cx="0" cy="0"/>
          <a:chOff x="0" y="0"/>
          <a:chExt cx="0" cy="0"/>
        </a:xfrm>
      </p:grpSpPr>
      <p:sp>
        <p:nvSpPr>
          <p:cNvPr id="1344" name="Google Shape;1344;p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345" name="Google Shape;1345;p7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9" name="Shape 1349"/>
        <p:cNvGrpSpPr/>
        <p:nvPr/>
      </p:nvGrpSpPr>
      <p:grpSpPr>
        <a:xfrm>
          <a:off x="0" y="0"/>
          <a:ext cx="0" cy="0"/>
          <a:chOff x="0" y="0"/>
          <a:chExt cx="0" cy="0"/>
        </a:xfrm>
      </p:grpSpPr>
      <p:sp>
        <p:nvSpPr>
          <p:cNvPr id="1350" name="Google Shape;1350;p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351" name="Google Shape;1351;p7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86" name="Shape 1386"/>
        <p:cNvGrpSpPr/>
        <p:nvPr/>
      </p:nvGrpSpPr>
      <p:grpSpPr>
        <a:xfrm>
          <a:off x="0" y="0"/>
          <a:ext cx="0" cy="0"/>
          <a:chOff x="0" y="0"/>
          <a:chExt cx="0" cy="0"/>
        </a:xfrm>
      </p:grpSpPr>
      <p:sp>
        <p:nvSpPr>
          <p:cNvPr id="1387" name="Google Shape;1387;p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388" name="Google Shape;1388;p7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92" name="Shape 1392"/>
        <p:cNvGrpSpPr/>
        <p:nvPr/>
      </p:nvGrpSpPr>
      <p:grpSpPr>
        <a:xfrm>
          <a:off x="0" y="0"/>
          <a:ext cx="0" cy="0"/>
          <a:chOff x="0" y="0"/>
          <a:chExt cx="0" cy="0"/>
        </a:xfrm>
      </p:grpSpPr>
      <p:sp>
        <p:nvSpPr>
          <p:cNvPr id="1393" name="Google Shape;1393;p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394" name="Google Shape;1394;p7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09" name="Shape 1409"/>
        <p:cNvGrpSpPr/>
        <p:nvPr/>
      </p:nvGrpSpPr>
      <p:grpSpPr>
        <a:xfrm>
          <a:off x="0" y="0"/>
          <a:ext cx="0" cy="0"/>
          <a:chOff x="0" y="0"/>
          <a:chExt cx="0" cy="0"/>
        </a:xfrm>
      </p:grpSpPr>
      <p:sp>
        <p:nvSpPr>
          <p:cNvPr id="1410" name="Google Shape;1410;p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411" name="Google Shape;1411;p7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20" name="Shape 1420"/>
        <p:cNvGrpSpPr/>
        <p:nvPr/>
      </p:nvGrpSpPr>
      <p:grpSpPr>
        <a:xfrm>
          <a:off x="0" y="0"/>
          <a:ext cx="0" cy="0"/>
          <a:chOff x="0" y="0"/>
          <a:chExt cx="0" cy="0"/>
        </a:xfrm>
      </p:grpSpPr>
      <p:sp>
        <p:nvSpPr>
          <p:cNvPr id="1421" name="Google Shape;1421;p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422" name="Google Shape;1422;p7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8" name="Shape 278"/>
        <p:cNvGrpSpPr/>
        <p:nvPr/>
      </p:nvGrpSpPr>
      <p:grpSpPr>
        <a:xfrm>
          <a:off x="0" y="0"/>
          <a:ext cx="0" cy="0"/>
          <a:chOff x="0" y="0"/>
          <a:chExt cx="0" cy="0"/>
        </a:xfrm>
      </p:grpSpPr>
      <p:sp>
        <p:nvSpPr>
          <p:cNvPr id="279" name="Google Shape;279;p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
        <p:nvSpPr>
          <p:cNvPr id="280" name="Google Shape;280;p8: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8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49" name="Shape 1449"/>
        <p:cNvGrpSpPr/>
        <p:nvPr/>
      </p:nvGrpSpPr>
      <p:grpSpPr>
        <a:xfrm>
          <a:off x="0" y="0"/>
          <a:ext cx="0" cy="0"/>
          <a:chOff x="0" y="0"/>
          <a:chExt cx="0" cy="0"/>
        </a:xfrm>
      </p:grpSpPr>
      <p:sp>
        <p:nvSpPr>
          <p:cNvPr id="1450" name="Google Shape;1450;p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451" name="Google Shape;1451;p8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45" name="Shape 1845"/>
        <p:cNvGrpSpPr/>
        <p:nvPr/>
      </p:nvGrpSpPr>
      <p:grpSpPr>
        <a:xfrm>
          <a:off x="0" y="0"/>
          <a:ext cx="0" cy="0"/>
          <a:chOff x="0" y="0"/>
          <a:chExt cx="0" cy="0"/>
        </a:xfrm>
      </p:grpSpPr>
      <p:sp>
        <p:nvSpPr>
          <p:cNvPr id="1846" name="Google Shape;1846;p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847" name="Google Shape;1847;p8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51" name="Shape 1851"/>
        <p:cNvGrpSpPr/>
        <p:nvPr/>
      </p:nvGrpSpPr>
      <p:grpSpPr>
        <a:xfrm>
          <a:off x="0" y="0"/>
          <a:ext cx="0" cy="0"/>
          <a:chOff x="0" y="0"/>
          <a:chExt cx="0" cy="0"/>
        </a:xfrm>
      </p:grpSpPr>
      <p:sp>
        <p:nvSpPr>
          <p:cNvPr id="1852" name="Google Shape;1852;p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853" name="Google Shape;1853;p8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58" name="Shape 1858"/>
        <p:cNvGrpSpPr/>
        <p:nvPr/>
      </p:nvGrpSpPr>
      <p:grpSpPr>
        <a:xfrm>
          <a:off x="0" y="0"/>
          <a:ext cx="0" cy="0"/>
          <a:chOff x="0" y="0"/>
          <a:chExt cx="0" cy="0"/>
        </a:xfrm>
      </p:grpSpPr>
      <p:sp>
        <p:nvSpPr>
          <p:cNvPr id="1859" name="Google Shape;1859;p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860" name="Google Shape;1860;p8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65" name="Shape 1865"/>
        <p:cNvGrpSpPr/>
        <p:nvPr/>
      </p:nvGrpSpPr>
      <p:grpSpPr>
        <a:xfrm>
          <a:off x="0" y="0"/>
          <a:ext cx="0" cy="0"/>
          <a:chOff x="0" y="0"/>
          <a:chExt cx="0" cy="0"/>
        </a:xfrm>
      </p:grpSpPr>
      <p:sp>
        <p:nvSpPr>
          <p:cNvPr id="1866" name="Google Shape;1866;p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867" name="Google Shape;1867;p8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72" name="Shape 1872"/>
        <p:cNvGrpSpPr/>
        <p:nvPr/>
      </p:nvGrpSpPr>
      <p:grpSpPr>
        <a:xfrm>
          <a:off x="0" y="0"/>
          <a:ext cx="0" cy="0"/>
          <a:chOff x="0" y="0"/>
          <a:chExt cx="0" cy="0"/>
        </a:xfrm>
      </p:grpSpPr>
      <p:sp>
        <p:nvSpPr>
          <p:cNvPr id="1873" name="Google Shape;1873;p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874" name="Google Shape;1874;p8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95" name="Shape 1895"/>
        <p:cNvGrpSpPr/>
        <p:nvPr/>
      </p:nvGrpSpPr>
      <p:grpSpPr>
        <a:xfrm>
          <a:off x="0" y="0"/>
          <a:ext cx="0" cy="0"/>
          <a:chOff x="0" y="0"/>
          <a:chExt cx="0" cy="0"/>
        </a:xfrm>
      </p:grpSpPr>
      <p:sp>
        <p:nvSpPr>
          <p:cNvPr id="1896" name="Google Shape;1896;p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897" name="Google Shape;1897;p8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11" name="Shape 1911"/>
        <p:cNvGrpSpPr/>
        <p:nvPr/>
      </p:nvGrpSpPr>
      <p:grpSpPr>
        <a:xfrm>
          <a:off x="0" y="0"/>
          <a:ext cx="0" cy="0"/>
          <a:chOff x="0" y="0"/>
          <a:chExt cx="0" cy="0"/>
        </a:xfrm>
      </p:grpSpPr>
      <p:sp>
        <p:nvSpPr>
          <p:cNvPr id="1912" name="Google Shape;1912;p8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913" name="Google Shape;1913;p8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48" name="Shape 2248"/>
        <p:cNvGrpSpPr/>
        <p:nvPr/>
      </p:nvGrpSpPr>
      <p:grpSpPr>
        <a:xfrm>
          <a:off x="0" y="0"/>
          <a:ext cx="0" cy="0"/>
          <a:chOff x="0" y="0"/>
          <a:chExt cx="0" cy="0"/>
        </a:xfrm>
      </p:grpSpPr>
      <p:sp>
        <p:nvSpPr>
          <p:cNvPr id="2249" name="Google Shape;2249;p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250" name="Google Shape;2250;p8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48" name="Shape 8748"/>
        <p:cNvGrpSpPr/>
        <p:nvPr/>
      </p:nvGrpSpPr>
      <p:grpSpPr>
        <a:xfrm>
          <a:off x="0" y="0"/>
          <a:ext cx="0" cy="0"/>
          <a:chOff x="0" y="0"/>
          <a:chExt cx="0" cy="0"/>
        </a:xfrm>
      </p:grpSpPr>
      <p:sp>
        <p:nvSpPr>
          <p:cNvPr id="8749" name="Google Shape;8749;p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8750" name="Google Shape;8750;p8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5" name="Shape 285"/>
        <p:cNvGrpSpPr/>
        <p:nvPr/>
      </p:nvGrpSpPr>
      <p:grpSpPr>
        <a:xfrm>
          <a:off x="0" y="0"/>
          <a:ext cx="0" cy="0"/>
          <a:chOff x="0" y="0"/>
          <a:chExt cx="0" cy="0"/>
        </a:xfrm>
      </p:grpSpPr>
      <p:sp>
        <p:nvSpPr>
          <p:cNvPr id="286" name="Google Shape;286;p9: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87" name="Google Shape;287;p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75" name="Shape 9175"/>
        <p:cNvGrpSpPr/>
        <p:nvPr/>
      </p:nvGrpSpPr>
      <p:grpSpPr>
        <a:xfrm>
          <a:off x="0" y="0"/>
          <a:ext cx="0" cy="0"/>
          <a:chOff x="0" y="0"/>
          <a:chExt cx="0" cy="0"/>
        </a:xfrm>
      </p:grpSpPr>
      <p:sp>
        <p:nvSpPr>
          <p:cNvPr id="9176" name="Google Shape;9176;p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177" name="Google Shape;9177;p9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38" name="Shape 9338"/>
        <p:cNvGrpSpPr/>
        <p:nvPr/>
      </p:nvGrpSpPr>
      <p:grpSpPr>
        <a:xfrm>
          <a:off x="0" y="0"/>
          <a:ext cx="0" cy="0"/>
          <a:chOff x="0" y="0"/>
          <a:chExt cx="0" cy="0"/>
        </a:xfrm>
      </p:grpSpPr>
      <p:sp>
        <p:nvSpPr>
          <p:cNvPr id="9339" name="Google Shape;9339;p9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340" name="Google Shape;9340;p9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740" name="Shape 9740"/>
        <p:cNvGrpSpPr/>
        <p:nvPr/>
      </p:nvGrpSpPr>
      <p:grpSpPr>
        <a:xfrm>
          <a:off x="0" y="0"/>
          <a:ext cx="0" cy="0"/>
          <a:chOff x="0" y="0"/>
          <a:chExt cx="0" cy="0"/>
        </a:xfrm>
      </p:grpSpPr>
      <p:sp>
        <p:nvSpPr>
          <p:cNvPr id="9741" name="Google Shape;9741;p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742" name="Google Shape;9742;p9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111" name="Shape 10111"/>
        <p:cNvGrpSpPr/>
        <p:nvPr/>
      </p:nvGrpSpPr>
      <p:grpSpPr>
        <a:xfrm>
          <a:off x="0" y="0"/>
          <a:ext cx="0" cy="0"/>
          <a:chOff x="0" y="0"/>
          <a:chExt cx="0" cy="0"/>
        </a:xfrm>
      </p:grpSpPr>
      <p:sp>
        <p:nvSpPr>
          <p:cNvPr id="10112" name="Google Shape;10112;p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113" name="Google Shape;10113;p9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488" name="Shape 10488"/>
        <p:cNvGrpSpPr/>
        <p:nvPr/>
      </p:nvGrpSpPr>
      <p:grpSpPr>
        <a:xfrm>
          <a:off x="0" y="0"/>
          <a:ext cx="0" cy="0"/>
          <a:chOff x="0" y="0"/>
          <a:chExt cx="0" cy="0"/>
        </a:xfrm>
      </p:grpSpPr>
      <p:sp>
        <p:nvSpPr>
          <p:cNvPr id="10489" name="Google Shape;10489;p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490" name="Google Shape;10490;p9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19" name="Shape 10919"/>
        <p:cNvGrpSpPr/>
        <p:nvPr/>
      </p:nvGrpSpPr>
      <p:grpSpPr>
        <a:xfrm>
          <a:off x="0" y="0"/>
          <a:ext cx="0" cy="0"/>
          <a:chOff x="0" y="0"/>
          <a:chExt cx="0" cy="0"/>
        </a:xfrm>
      </p:grpSpPr>
      <p:sp>
        <p:nvSpPr>
          <p:cNvPr id="10920" name="Google Shape;10920;p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921" name="Google Shape;10921;p9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712" name="Shape 11712"/>
        <p:cNvGrpSpPr/>
        <p:nvPr/>
      </p:nvGrpSpPr>
      <p:grpSpPr>
        <a:xfrm>
          <a:off x="0" y="0"/>
          <a:ext cx="0" cy="0"/>
          <a:chOff x="0" y="0"/>
          <a:chExt cx="0" cy="0"/>
        </a:xfrm>
      </p:grpSpPr>
      <p:sp>
        <p:nvSpPr>
          <p:cNvPr id="11713" name="Google Shape;11713;p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1714" name="Google Shape;11714;p9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453" name="Shape 12453"/>
        <p:cNvGrpSpPr/>
        <p:nvPr/>
      </p:nvGrpSpPr>
      <p:grpSpPr>
        <a:xfrm>
          <a:off x="0" y="0"/>
          <a:ext cx="0" cy="0"/>
          <a:chOff x="0" y="0"/>
          <a:chExt cx="0" cy="0"/>
        </a:xfrm>
      </p:grpSpPr>
      <p:sp>
        <p:nvSpPr>
          <p:cNvPr id="12454" name="Google Shape;12454;p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2455" name="Google Shape;12455;p9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146" name="Shape 13146"/>
        <p:cNvGrpSpPr/>
        <p:nvPr/>
      </p:nvGrpSpPr>
      <p:grpSpPr>
        <a:xfrm>
          <a:off x="0" y="0"/>
          <a:ext cx="0" cy="0"/>
          <a:chOff x="0" y="0"/>
          <a:chExt cx="0" cy="0"/>
        </a:xfrm>
      </p:grpSpPr>
      <p:sp>
        <p:nvSpPr>
          <p:cNvPr id="13147" name="Google Shape;13147;p9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3148" name="Google Shape;13148;p9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48" name="Shape 13448"/>
        <p:cNvGrpSpPr/>
        <p:nvPr/>
      </p:nvGrpSpPr>
      <p:grpSpPr>
        <a:xfrm>
          <a:off x="0" y="0"/>
          <a:ext cx="0" cy="0"/>
          <a:chOff x="0" y="0"/>
          <a:chExt cx="0" cy="0"/>
        </a:xfrm>
      </p:grpSpPr>
      <p:sp>
        <p:nvSpPr>
          <p:cNvPr id="13449" name="Google Shape;13449;p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3450" name="Google Shape;13450;p9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s://slidesgo.com/" TargetMode="External"/><Relationship Id="rId3" Type="http://schemas.openxmlformats.org/officeDocument/2006/relationships/hyperlink" Target="https://www.flaticon.com/" TargetMode="External"/><Relationship Id="rId4" Type="http://schemas.openxmlformats.org/officeDocument/2006/relationships/hyperlink" Target="https://www.freepik.com/" TargetMode="Externa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slide" Target="/ppt/slides/slide49.xml"/><Relationship Id="rId3" Type="http://schemas.openxmlformats.org/officeDocument/2006/relationships/slide" Target="/ppt/slides/slide49.xml"/><Relationship Id="rId4" Type="http://schemas.openxmlformats.org/officeDocument/2006/relationships/slide" Target="/ppt/slides/slide49.xml"/><Relationship Id="rId10" Type="http://schemas.openxmlformats.org/officeDocument/2006/relationships/slide" Target="/ppt/slides/slide57.xml"/><Relationship Id="rId9" Type="http://schemas.openxmlformats.org/officeDocument/2006/relationships/slide" Target="/ppt/slides/slide57.xml"/><Relationship Id="rId5" Type="http://schemas.openxmlformats.org/officeDocument/2006/relationships/slide" Target="/ppt/slides/slide53.xml"/><Relationship Id="rId6" Type="http://schemas.openxmlformats.org/officeDocument/2006/relationships/slide" Target="/ppt/slides/slide53.xml"/><Relationship Id="rId7" Type="http://schemas.openxmlformats.org/officeDocument/2006/relationships/slide" Target="/ppt/slides/slide53.xml"/><Relationship Id="rId8" Type="http://schemas.openxmlformats.org/officeDocument/2006/relationships/slide" Target="/ppt/slides/slide57.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sp>
        <p:nvSpPr>
          <p:cNvPr id="9" name="Google Shape;9;p102"/>
          <p:cNvSpPr txBox="1"/>
          <p:nvPr>
            <p:ph type="ctrTitle"/>
          </p:nvPr>
        </p:nvSpPr>
        <p:spPr>
          <a:xfrm>
            <a:off x="3884750" y="987975"/>
            <a:ext cx="4546200" cy="2577600"/>
          </a:xfrm>
          <a:prstGeom prst="rect">
            <a:avLst/>
          </a:prstGeom>
          <a:noFill/>
          <a:ln>
            <a:noFill/>
          </a:ln>
        </p:spPr>
        <p:txBody>
          <a:bodyPr anchorCtr="0" anchor="b" bIns="91425" lIns="91425" spcFirstLastPara="1" rIns="91425" wrap="square" tIns="91425">
            <a:noAutofit/>
          </a:bodyPr>
          <a:lstStyle>
            <a:lvl1pPr lvl="0" algn="r">
              <a:lnSpc>
                <a:spcPct val="100000"/>
              </a:lnSpc>
              <a:spcBef>
                <a:spcPts val="0"/>
              </a:spcBef>
              <a:spcAft>
                <a:spcPts val="0"/>
              </a:spcAft>
              <a:buSzPts val="5200"/>
              <a:buNone/>
              <a:defRPr sz="5200"/>
            </a:lvl1pPr>
            <a:lvl2pPr lvl="1" algn="ctr">
              <a:lnSpc>
                <a:spcPct val="100000"/>
              </a:lnSpc>
              <a:spcBef>
                <a:spcPts val="0"/>
              </a:spcBef>
              <a:spcAft>
                <a:spcPts val="0"/>
              </a:spcAft>
              <a:buSzPts val="5200"/>
              <a:buNone/>
              <a:defRPr sz="5200"/>
            </a:lvl2pPr>
            <a:lvl3pPr lvl="2" algn="ctr">
              <a:lnSpc>
                <a:spcPct val="100000"/>
              </a:lnSpc>
              <a:spcBef>
                <a:spcPts val="0"/>
              </a:spcBef>
              <a:spcAft>
                <a:spcPts val="0"/>
              </a:spcAft>
              <a:buSzPts val="5200"/>
              <a:buNone/>
              <a:defRPr sz="5200"/>
            </a:lvl3pPr>
            <a:lvl4pPr lvl="3" algn="ctr">
              <a:lnSpc>
                <a:spcPct val="100000"/>
              </a:lnSpc>
              <a:spcBef>
                <a:spcPts val="0"/>
              </a:spcBef>
              <a:spcAft>
                <a:spcPts val="0"/>
              </a:spcAft>
              <a:buSzPts val="5200"/>
              <a:buNone/>
              <a:defRPr sz="5200"/>
            </a:lvl4pPr>
            <a:lvl5pPr lvl="4" algn="ctr">
              <a:lnSpc>
                <a:spcPct val="100000"/>
              </a:lnSpc>
              <a:spcBef>
                <a:spcPts val="0"/>
              </a:spcBef>
              <a:spcAft>
                <a:spcPts val="0"/>
              </a:spcAft>
              <a:buSzPts val="5200"/>
              <a:buNone/>
              <a:defRPr sz="5200"/>
            </a:lvl5pPr>
            <a:lvl6pPr lvl="5" algn="ctr">
              <a:lnSpc>
                <a:spcPct val="100000"/>
              </a:lnSpc>
              <a:spcBef>
                <a:spcPts val="0"/>
              </a:spcBef>
              <a:spcAft>
                <a:spcPts val="0"/>
              </a:spcAft>
              <a:buSzPts val="5200"/>
              <a:buNone/>
              <a:defRPr sz="5200"/>
            </a:lvl6pPr>
            <a:lvl7pPr lvl="6" algn="ctr">
              <a:lnSpc>
                <a:spcPct val="100000"/>
              </a:lnSpc>
              <a:spcBef>
                <a:spcPts val="0"/>
              </a:spcBef>
              <a:spcAft>
                <a:spcPts val="0"/>
              </a:spcAft>
              <a:buSzPts val="5200"/>
              <a:buNone/>
              <a:defRPr sz="5200"/>
            </a:lvl7pPr>
            <a:lvl8pPr lvl="7" algn="ctr">
              <a:lnSpc>
                <a:spcPct val="100000"/>
              </a:lnSpc>
              <a:spcBef>
                <a:spcPts val="0"/>
              </a:spcBef>
              <a:spcAft>
                <a:spcPts val="0"/>
              </a:spcAft>
              <a:buSzPts val="5200"/>
              <a:buNone/>
              <a:defRPr sz="5200"/>
            </a:lvl8pPr>
            <a:lvl9pPr lvl="8" algn="ctr">
              <a:lnSpc>
                <a:spcPct val="100000"/>
              </a:lnSpc>
              <a:spcBef>
                <a:spcPts val="0"/>
              </a:spcBef>
              <a:spcAft>
                <a:spcPts val="0"/>
              </a:spcAft>
              <a:buSzPts val="5200"/>
              <a:buNone/>
              <a:defRPr sz="5200"/>
            </a:lvl9pPr>
          </a:lstStyle>
          <a:p/>
        </p:txBody>
      </p:sp>
      <p:sp>
        <p:nvSpPr>
          <p:cNvPr id="10" name="Google Shape;10;p102"/>
          <p:cNvSpPr txBox="1"/>
          <p:nvPr>
            <p:ph idx="1" type="subTitle"/>
          </p:nvPr>
        </p:nvSpPr>
        <p:spPr>
          <a:xfrm>
            <a:off x="3884875" y="3455700"/>
            <a:ext cx="4546200" cy="427200"/>
          </a:xfrm>
          <a:prstGeom prst="rect">
            <a:avLst/>
          </a:prstGeom>
          <a:noFill/>
          <a:ln>
            <a:noFill/>
          </a:ln>
        </p:spPr>
        <p:txBody>
          <a:bodyPr anchorCtr="0" anchor="ctr" bIns="91425" lIns="91425" spcFirstLastPara="1" rIns="91425" wrap="square" tIns="91425">
            <a:noAutofit/>
          </a:bodyPr>
          <a:lstStyle>
            <a:lvl1pPr lvl="0" algn="r">
              <a:lnSpc>
                <a:spcPct val="100000"/>
              </a:lnSpc>
              <a:spcBef>
                <a:spcPts val="0"/>
              </a:spcBef>
              <a:spcAft>
                <a:spcPts val="0"/>
              </a:spcAft>
              <a:buSzPts val="2800"/>
              <a:buNone/>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
        <p:nvSpPr>
          <p:cNvPr id="11" name="Google Shape;11;p102"/>
          <p:cNvSpPr/>
          <p:nvPr/>
        </p:nvSpPr>
        <p:spPr>
          <a:xfrm>
            <a:off x="5102075" y="4669125"/>
            <a:ext cx="1157700" cy="11577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 name="Google Shape;12;p102"/>
          <p:cNvSpPr/>
          <p:nvPr/>
        </p:nvSpPr>
        <p:spPr>
          <a:xfrm>
            <a:off x="1920850" y="234100"/>
            <a:ext cx="610800" cy="6108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 name="Google Shape;13;p102"/>
          <p:cNvSpPr/>
          <p:nvPr/>
        </p:nvSpPr>
        <p:spPr>
          <a:xfrm>
            <a:off x="3484250" y="4604000"/>
            <a:ext cx="357600" cy="3576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 name="Google Shape;14;p102"/>
          <p:cNvSpPr/>
          <p:nvPr/>
        </p:nvSpPr>
        <p:spPr>
          <a:xfrm>
            <a:off x="8125375" y="234100"/>
            <a:ext cx="610800" cy="610800"/>
          </a:xfrm>
          <a:prstGeom prst="ellipse">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4">
  <p:cSld name="CUSTOM_3_1_1">
    <p:spTree>
      <p:nvGrpSpPr>
        <p:cNvPr id="69" name="Shape 69"/>
        <p:cNvGrpSpPr/>
        <p:nvPr/>
      </p:nvGrpSpPr>
      <p:grpSpPr>
        <a:xfrm>
          <a:off x="0" y="0"/>
          <a:ext cx="0" cy="0"/>
          <a:chOff x="0" y="0"/>
          <a:chExt cx="0" cy="0"/>
        </a:xfrm>
      </p:grpSpPr>
      <p:sp>
        <p:nvSpPr>
          <p:cNvPr id="70" name="Google Shape;70;p111"/>
          <p:cNvSpPr txBox="1"/>
          <p:nvPr>
            <p:ph type="title"/>
          </p:nvPr>
        </p:nvSpPr>
        <p:spPr>
          <a:xfrm>
            <a:off x="4143975" y="3079988"/>
            <a:ext cx="3873900" cy="7554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600"/>
              <a:buNone/>
              <a:defRPr sz="52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p:txBody>
      </p:sp>
      <p:sp>
        <p:nvSpPr>
          <p:cNvPr id="71" name="Google Shape;71;p111"/>
          <p:cNvSpPr txBox="1"/>
          <p:nvPr>
            <p:ph idx="2" type="title"/>
          </p:nvPr>
        </p:nvSpPr>
        <p:spPr>
          <a:xfrm>
            <a:off x="4143875" y="2054175"/>
            <a:ext cx="3874200" cy="11100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2000"/>
              <a:buNone/>
              <a:defRPr sz="10000"/>
            </a:lvl1pPr>
            <a:lvl2pPr lvl="1" algn="l">
              <a:lnSpc>
                <a:spcPct val="100000"/>
              </a:lnSpc>
              <a:spcBef>
                <a:spcPts val="0"/>
              </a:spcBef>
              <a:spcAft>
                <a:spcPts val="0"/>
              </a:spcAft>
              <a:buSzPts val="12000"/>
              <a:buNone/>
              <a:defRPr sz="12000"/>
            </a:lvl2pPr>
            <a:lvl3pPr lvl="2" algn="l">
              <a:lnSpc>
                <a:spcPct val="100000"/>
              </a:lnSpc>
              <a:spcBef>
                <a:spcPts val="0"/>
              </a:spcBef>
              <a:spcAft>
                <a:spcPts val="0"/>
              </a:spcAft>
              <a:buSzPts val="12000"/>
              <a:buNone/>
              <a:defRPr sz="12000"/>
            </a:lvl3pPr>
            <a:lvl4pPr lvl="3" algn="l">
              <a:lnSpc>
                <a:spcPct val="100000"/>
              </a:lnSpc>
              <a:spcBef>
                <a:spcPts val="0"/>
              </a:spcBef>
              <a:spcAft>
                <a:spcPts val="0"/>
              </a:spcAft>
              <a:buSzPts val="12000"/>
              <a:buNone/>
              <a:defRPr sz="12000"/>
            </a:lvl4pPr>
            <a:lvl5pPr lvl="4" algn="l">
              <a:lnSpc>
                <a:spcPct val="100000"/>
              </a:lnSpc>
              <a:spcBef>
                <a:spcPts val="0"/>
              </a:spcBef>
              <a:spcAft>
                <a:spcPts val="0"/>
              </a:spcAft>
              <a:buSzPts val="12000"/>
              <a:buNone/>
              <a:defRPr sz="12000"/>
            </a:lvl5pPr>
            <a:lvl6pPr lvl="5" algn="l">
              <a:lnSpc>
                <a:spcPct val="100000"/>
              </a:lnSpc>
              <a:spcBef>
                <a:spcPts val="0"/>
              </a:spcBef>
              <a:spcAft>
                <a:spcPts val="0"/>
              </a:spcAft>
              <a:buSzPts val="12000"/>
              <a:buNone/>
              <a:defRPr sz="12000"/>
            </a:lvl6pPr>
            <a:lvl7pPr lvl="6" algn="l">
              <a:lnSpc>
                <a:spcPct val="100000"/>
              </a:lnSpc>
              <a:spcBef>
                <a:spcPts val="0"/>
              </a:spcBef>
              <a:spcAft>
                <a:spcPts val="0"/>
              </a:spcAft>
              <a:buSzPts val="12000"/>
              <a:buNone/>
              <a:defRPr sz="12000"/>
            </a:lvl7pPr>
            <a:lvl8pPr lvl="7" algn="l">
              <a:lnSpc>
                <a:spcPct val="100000"/>
              </a:lnSpc>
              <a:spcBef>
                <a:spcPts val="0"/>
              </a:spcBef>
              <a:spcAft>
                <a:spcPts val="0"/>
              </a:spcAft>
              <a:buSzPts val="12000"/>
              <a:buNone/>
              <a:defRPr sz="12000"/>
            </a:lvl8pPr>
            <a:lvl9pPr lvl="8" algn="l">
              <a:lnSpc>
                <a:spcPct val="100000"/>
              </a:lnSpc>
              <a:spcBef>
                <a:spcPts val="0"/>
              </a:spcBef>
              <a:spcAft>
                <a:spcPts val="0"/>
              </a:spcAft>
              <a:buSzPts val="12000"/>
              <a:buNone/>
              <a:defRPr sz="12000"/>
            </a:lvl9pPr>
          </a:lstStyle>
          <a:p/>
        </p:txBody>
      </p:sp>
      <p:sp>
        <p:nvSpPr>
          <p:cNvPr id="72" name="Google Shape;72;p111"/>
          <p:cNvSpPr txBox="1"/>
          <p:nvPr>
            <p:ph idx="1" type="subTitle"/>
          </p:nvPr>
        </p:nvSpPr>
        <p:spPr>
          <a:xfrm>
            <a:off x="3731150" y="1245375"/>
            <a:ext cx="4699500" cy="808800"/>
          </a:xfrm>
          <a:prstGeom prst="rect">
            <a:avLst/>
          </a:prstGeom>
          <a:noFill/>
          <a:ln cap="flat" cmpd="sng" w="28575">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algn="l">
              <a:lnSpc>
                <a:spcPct val="100000"/>
              </a:lnSpc>
              <a:spcBef>
                <a:spcPts val="0"/>
              </a:spcBef>
              <a:spcAft>
                <a:spcPts val="0"/>
              </a:spcAft>
              <a:buSzPts val="1600"/>
              <a:buNone/>
              <a:defRPr/>
            </a:lvl1pPr>
            <a:lvl2pPr lvl="1" algn="l">
              <a:lnSpc>
                <a:spcPct val="100000"/>
              </a:lnSpc>
              <a:spcBef>
                <a:spcPts val="0"/>
              </a:spcBef>
              <a:spcAft>
                <a:spcPts val="0"/>
              </a:spcAft>
              <a:buSzPts val="1600"/>
              <a:buNone/>
              <a:defRPr/>
            </a:lvl2pPr>
            <a:lvl3pPr lvl="2" algn="l">
              <a:lnSpc>
                <a:spcPct val="100000"/>
              </a:lnSpc>
              <a:spcBef>
                <a:spcPts val="0"/>
              </a:spcBef>
              <a:spcAft>
                <a:spcPts val="0"/>
              </a:spcAft>
              <a:buSzPts val="1600"/>
              <a:buNone/>
              <a:defRPr/>
            </a:lvl3pPr>
            <a:lvl4pPr lvl="3" algn="l">
              <a:lnSpc>
                <a:spcPct val="100000"/>
              </a:lnSpc>
              <a:spcBef>
                <a:spcPts val="0"/>
              </a:spcBef>
              <a:spcAft>
                <a:spcPts val="0"/>
              </a:spcAft>
              <a:buSzPts val="1600"/>
              <a:buNone/>
              <a:defRPr/>
            </a:lvl4pPr>
            <a:lvl5pPr lvl="4" algn="l">
              <a:lnSpc>
                <a:spcPct val="100000"/>
              </a:lnSpc>
              <a:spcBef>
                <a:spcPts val="0"/>
              </a:spcBef>
              <a:spcAft>
                <a:spcPts val="0"/>
              </a:spcAft>
              <a:buSzPts val="1600"/>
              <a:buNone/>
              <a:defRPr/>
            </a:lvl5pPr>
            <a:lvl6pPr lvl="5" algn="l">
              <a:lnSpc>
                <a:spcPct val="100000"/>
              </a:lnSpc>
              <a:spcBef>
                <a:spcPts val="0"/>
              </a:spcBef>
              <a:spcAft>
                <a:spcPts val="0"/>
              </a:spcAft>
              <a:buSzPts val="1600"/>
              <a:buNone/>
              <a:defRPr/>
            </a:lvl6pPr>
            <a:lvl7pPr lvl="6" algn="l">
              <a:lnSpc>
                <a:spcPct val="100000"/>
              </a:lnSpc>
              <a:spcBef>
                <a:spcPts val="0"/>
              </a:spcBef>
              <a:spcAft>
                <a:spcPts val="0"/>
              </a:spcAft>
              <a:buSzPts val="1600"/>
              <a:buNone/>
              <a:defRPr/>
            </a:lvl7pPr>
            <a:lvl8pPr lvl="7" algn="l">
              <a:lnSpc>
                <a:spcPct val="100000"/>
              </a:lnSpc>
              <a:spcBef>
                <a:spcPts val="0"/>
              </a:spcBef>
              <a:spcAft>
                <a:spcPts val="0"/>
              </a:spcAft>
              <a:buSzPts val="1600"/>
              <a:buNone/>
              <a:defRPr/>
            </a:lvl8pPr>
            <a:lvl9pPr lvl="8" algn="l">
              <a:lnSpc>
                <a:spcPct val="100000"/>
              </a:lnSpc>
              <a:spcBef>
                <a:spcPts val="0"/>
              </a:spcBef>
              <a:spcAft>
                <a:spcPts val="0"/>
              </a:spcAft>
              <a:buSzPts val="1600"/>
              <a:buNone/>
              <a:defRPr/>
            </a:lvl9pPr>
          </a:lstStyle>
          <a:p/>
        </p:txBody>
      </p:sp>
      <p:sp>
        <p:nvSpPr>
          <p:cNvPr id="73" name="Google Shape;73;p111"/>
          <p:cNvSpPr txBox="1"/>
          <p:nvPr>
            <p:ph idx="3" type="subTitle"/>
          </p:nvPr>
        </p:nvSpPr>
        <p:spPr>
          <a:xfrm>
            <a:off x="4143957" y="800550"/>
            <a:ext cx="3873900" cy="368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600"/>
              <a:buNone/>
              <a:defRPr/>
            </a:lvl1pPr>
            <a:lvl2pPr lvl="1" algn="l">
              <a:lnSpc>
                <a:spcPct val="100000"/>
              </a:lnSpc>
              <a:spcBef>
                <a:spcPts val="0"/>
              </a:spcBef>
              <a:spcAft>
                <a:spcPts val="0"/>
              </a:spcAft>
              <a:buSzPts val="1600"/>
              <a:buNone/>
              <a:defRPr/>
            </a:lvl2pPr>
            <a:lvl3pPr lvl="2" algn="l">
              <a:lnSpc>
                <a:spcPct val="100000"/>
              </a:lnSpc>
              <a:spcBef>
                <a:spcPts val="0"/>
              </a:spcBef>
              <a:spcAft>
                <a:spcPts val="0"/>
              </a:spcAft>
              <a:buSzPts val="1600"/>
              <a:buNone/>
              <a:defRPr/>
            </a:lvl3pPr>
            <a:lvl4pPr lvl="3" algn="l">
              <a:lnSpc>
                <a:spcPct val="100000"/>
              </a:lnSpc>
              <a:spcBef>
                <a:spcPts val="0"/>
              </a:spcBef>
              <a:spcAft>
                <a:spcPts val="0"/>
              </a:spcAft>
              <a:buSzPts val="1600"/>
              <a:buNone/>
              <a:defRPr/>
            </a:lvl4pPr>
            <a:lvl5pPr lvl="4" algn="l">
              <a:lnSpc>
                <a:spcPct val="100000"/>
              </a:lnSpc>
              <a:spcBef>
                <a:spcPts val="0"/>
              </a:spcBef>
              <a:spcAft>
                <a:spcPts val="0"/>
              </a:spcAft>
              <a:buSzPts val="1600"/>
              <a:buNone/>
              <a:defRPr/>
            </a:lvl5pPr>
            <a:lvl6pPr lvl="5" algn="l">
              <a:lnSpc>
                <a:spcPct val="100000"/>
              </a:lnSpc>
              <a:spcBef>
                <a:spcPts val="0"/>
              </a:spcBef>
              <a:spcAft>
                <a:spcPts val="0"/>
              </a:spcAft>
              <a:buSzPts val="1600"/>
              <a:buNone/>
              <a:defRPr/>
            </a:lvl6pPr>
            <a:lvl7pPr lvl="6" algn="l">
              <a:lnSpc>
                <a:spcPct val="100000"/>
              </a:lnSpc>
              <a:spcBef>
                <a:spcPts val="0"/>
              </a:spcBef>
              <a:spcAft>
                <a:spcPts val="0"/>
              </a:spcAft>
              <a:buSzPts val="1600"/>
              <a:buNone/>
              <a:defRPr/>
            </a:lvl7pPr>
            <a:lvl8pPr lvl="7" algn="l">
              <a:lnSpc>
                <a:spcPct val="100000"/>
              </a:lnSpc>
              <a:spcBef>
                <a:spcPts val="0"/>
              </a:spcBef>
              <a:spcAft>
                <a:spcPts val="0"/>
              </a:spcAft>
              <a:buSzPts val="1600"/>
              <a:buNone/>
              <a:defRPr/>
            </a:lvl8pPr>
            <a:lvl9pPr lvl="8" algn="l">
              <a:lnSpc>
                <a:spcPct val="100000"/>
              </a:lnSpc>
              <a:spcBef>
                <a:spcPts val="0"/>
              </a:spcBef>
              <a:spcAft>
                <a:spcPts val="0"/>
              </a:spcAft>
              <a:buSzPts val="1600"/>
              <a:buNone/>
              <a:defRPr/>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5">
  <p:cSld name="CUSTOM_3_1_1_1">
    <p:spTree>
      <p:nvGrpSpPr>
        <p:cNvPr id="74" name="Shape 74"/>
        <p:cNvGrpSpPr/>
        <p:nvPr/>
      </p:nvGrpSpPr>
      <p:grpSpPr>
        <a:xfrm>
          <a:off x="0" y="0"/>
          <a:ext cx="0" cy="0"/>
          <a:chOff x="0" y="0"/>
          <a:chExt cx="0" cy="0"/>
        </a:xfrm>
      </p:grpSpPr>
      <p:sp>
        <p:nvSpPr>
          <p:cNvPr id="75" name="Google Shape;75;p112"/>
          <p:cNvSpPr txBox="1"/>
          <p:nvPr>
            <p:ph type="title"/>
          </p:nvPr>
        </p:nvSpPr>
        <p:spPr>
          <a:xfrm>
            <a:off x="861175" y="3080000"/>
            <a:ext cx="4403700" cy="7554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600"/>
              <a:buNone/>
              <a:defRPr sz="52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p:txBody>
      </p:sp>
      <p:sp>
        <p:nvSpPr>
          <p:cNvPr id="76" name="Google Shape;76;p112"/>
          <p:cNvSpPr txBox="1"/>
          <p:nvPr>
            <p:ph idx="2" type="title"/>
          </p:nvPr>
        </p:nvSpPr>
        <p:spPr>
          <a:xfrm>
            <a:off x="1125950" y="2054175"/>
            <a:ext cx="3874200" cy="11100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2000"/>
              <a:buNone/>
              <a:defRPr sz="10000"/>
            </a:lvl1pPr>
            <a:lvl2pPr lvl="1" algn="l">
              <a:lnSpc>
                <a:spcPct val="100000"/>
              </a:lnSpc>
              <a:spcBef>
                <a:spcPts val="0"/>
              </a:spcBef>
              <a:spcAft>
                <a:spcPts val="0"/>
              </a:spcAft>
              <a:buSzPts val="12000"/>
              <a:buNone/>
              <a:defRPr sz="12000"/>
            </a:lvl2pPr>
            <a:lvl3pPr lvl="2" algn="l">
              <a:lnSpc>
                <a:spcPct val="100000"/>
              </a:lnSpc>
              <a:spcBef>
                <a:spcPts val="0"/>
              </a:spcBef>
              <a:spcAft>
                <a:spcPts val="0"/>
              </a:spcAft>
              <a:buSzPts val="12000"/>
              <a:buNone/>
              <a:defRPr sz="12000"/>
            </a:lvl3pPr>
            <a:lvl4pPr lvl="3" algn="l">
              <a:lnSpc>
                <a:spcPct val="100000"/>
              </a:lnSpc>
              <a:spcBef>
                <a:spcPts val="0"/>
              </a:spcBef>
              <a:spcAft>
                <a:spcPts val="0"/>
              </a:spcAft>
              <a:buSzPts val="12000"/>
              <a:buNone/>
              <a:defRPr sz="12000"/>
            </a:lvl4pPr>
            <a:lvl5pPr lvl="4" algn="l">
              <a:lnSpc>
                <a:spcPct val="100000"/>
              </a:lnSpc>
              <a:spcBef>
                <a:spcPts val="0"/>
              </a:spcBef>
              <a:spcAft>
                <a:spcPts val="0"/>
              </a:spcAft>
              <a:buSzPts val="12000"/>
              <a:buNone/>
              <a:defRPr sz="12000"/>
            </a:lvl5pPr>
            <a:lvl6pPr lvl="5" algn="l">
              <a:lnSpc>
                <a:spcPct val="100000"/>
              </a:lnSpc>
              <a:spcBef>
                <a:spcPts val="0"/>
              </a:spcBef>
              <a:spcAft>
                <a:spcPts val="0"/>
              </a:spcAft>
              <a:buSzPts val="12000"/>
              <a:buNone/>
              <a:defRPr sz="12000"/>
            </a:lvl6pPr>
            <a:lvl7pPr lvl="6" algn="l">
              <a:lnSpc>
                <a:spcPct val="100000"/>
              </a:lnSpc>
              <a:spcBef>
                <a:spcPts val="0"/>
              </a:spcBef>
              <a:spcAft>
                <a:spcPts val="0"/>
              </a:spcAft>
              <a:buSzPts val="12000"/>
              <a:buNone/>
              <a:defRPr sz="12000"/>
            </a:lvl7pPr>
            <a:lvl8pPr lvl="7" algn="l">
              <a:lnSpc>
                <a:spcPct val="100000"/>
              </a:lnSpc>
              <a:spcBef>
                <a:spcPts val="0"/>
              </a:spcBef>
              <a:spcAft>
                <a:spcPts val="0"/>
              </a:spcAft>
              <a:buSzPts val="12000"/>
              <a:buNone/>
              <a:defRPr sz="12000"/>
            </a:lvl8pPr>
            <a:lvl9pPr lvl="8" algn="l">
              <a:lnSpc>
                <a:spcPct val="100000"/>
              </a:lnSpc>
              <a:spcBef>
                <a:spcPts val="0"/>
              </a:spcBef>
              <a:spcAft>
                <a:spcPts val="0"/>
              </a:spcAft>
              <a:buSzPts val="12000"/>
              <a:buNone/>
              <a:defRPr sz="12000"/>
            </a:lvl9pPr>
          </a:lstStyle>
          <a:p/>
        </p:txBody>
      </p:sp>
      <p:sp>
        <p:nvSpPr>
          <p:cNvPr id="77" name="Google Shape;77;p112"/>
          <p:cNvSpPr txBox="1"/>
          <p:nvPr>
            <p:ph idx="1" type="subTitle"/>
          </p:nvPr>
        </p:nvSpPr>
        <p:spPr>
          <a:xfrm>
            <a:off x="713225" y="1245375"/>
            <a:ext cx="4699500" cy="808800"/>
          </a:xfrm>
          <a:prstGeom prst="rect">
            <a:avLst/>
          </a:prstGeom>
          <a:noFill/>
          <a:ln cap="flat" cmpd="sng" w="28575">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algn="l">
              <a:lnSpc>
                <a:spcPct val="100000"/>
              </a:lnSpc>
              <a:spcBef>
                <a:spcPts val="0"/>
              </a:spcBef>
              <a:spcAft>
                <a:spcPts val="0"/>
              </a:spcAft>
              <a:buSzPts val="1600"/>
              <a:buNone/>
              <a:defRPr/>
            </a:lvl1pPr>
            <a:lvl2pPr lvl="1" algn="l">
              <a:lnSpc>
                <a:spcPct val="100000"/>
              </a:lnSpc>
              <a:spcBef>
                <a:spcPts val="0"/>
              </a:spcBef>
              <a:spcAft>
                <a:spcPts val="0"/>
              </a:spcAft>
              <a:buSzPts val="1600"/>
              <a:buNone/>
              <a:defRPr/>
            </a:lvl2pPr>
            <a:lvl3pPr lvl="2" algn="l">
              <a:lnSpc>
                <a:spcPct val="100000"/>
              </a:lnSpc>
              <a:spcBef>
                <a:spcPts val="0"/>
              </a:spcBef>
              <a:spcAft>
                <a:spcPts val="0"/>
              </a:spcAft>
              <a:buSzPts val="1600"/>
              <a:buNone/>
              <a:defRPr/>
            </a:lvl3pPr>
            <a:lvl4pPr lvl="3" algn="l">
              <a:lnSpc>
                <a:spcPct val="100000"/>
              </a:lnSpc>
              <a:spcBef>
                <a:spcPts val="0"/>
              </a:spcBef>
              <a:spcAft>
                <a:spcPts val="0"/>
              </a:spcAft>
              <a:buSzPts val="1600"/>
              <a:buNone/>
              <a:defRPr/>
            </a:lvl4pPr>
            <a:lvl5pPr lvl="4" algn="l">
              <a:lnSpc>
                <a:spcPct val="100000"/>
              </a:lnSpc>
              <a:spcBef>
                <a:spcPts val="0"/>
              </a:spcBef>
              <a:spcAft>
                <a:spcPts val="0"/>
              </a:spcAft>
              <a:buSzPts val="1600"/>
              <a:buNone/>
              <a:defRPr/>
            </a:lvl5pPr>
            <a:lvl6pPr lvl="5" algn="l">
              <a:lnSpc>
                <a:spcPct val="100000"/>
              </a:lnSpc>
              <a:spcBef>
                <a:spcPts val="0"/>
              </a:spcBef>
              <a:spcAft>
                <a:spcPts val="0"/>
              </a:spcAft>
              <a:buSzPts val="1600"/>
              <a:buNone/>
              <a:defRPr/>
            </a:lvl6pPr>
            <a:lvl7pPr lvl="6" algn="l">
              <a:lnSpc>
                <a:spcPct val="100000"/>
              </a:lnSpc>
              <a:spcBef>
                <a:spcPts val="0"/>
              </a:spcBef>
              <a:spcAft>
                <a:spcPts val="0"/>
              </a:spcAft>
              <a:buSzPts val="1600"/>
              <a:buNone/>
              <a:defRPr/>
            </a:lvl7pPr>
            <a:lvl8pPr lvl="7" algn="l">
              <a:lnSpc>
                <a:spcPct val="100000"/>
              </a:lnSpc>
              <a:spcBef>
                <a:spcPts val="0"/>
              </a:spcBef>
              <a:spcAft>
                <a:spcPts val="0"/>
              </a:spcAft>
              <a:buSzPts val="1600"/>
              <a:buNone/>
              <a:defRPr/>
            </a:lvl8pPr>
            <a:lvl9pPr lvl="8" algn="l">
              <a:lnSpc>
                <a:spcPct val="100000"/>
              </a:lnSpc>
              <a:spcBef>
                <a:spcPts val="0"/>
              </a:spcBef>
              <a:spcAft>
                <a:spcPts val="0"/>
              </a:spcAft>
              <a:buSzPts val="1600"/>
              <a:buNone/>
              <a:defRPr/>
            </a:lvl9pPr>
          </a:lstStyle>
          <a:p/>
        </p:txBody>
      </p:sp>
      <p:sp>
        <p:nvSpPr>
          <p:cNvPr id="78" name="Google Shape;78;p112"/>
          <p:cNvSpPr txBox="1"/>
          <p:nvPr>
            <p:ph idx="3" type="subTitle"/>
          </p:nvPr>
        </p:nvSpPr>
        <p:spPr>
          <a:xfrm>
            <a:off x="1126032" y="800550"/>
            <a:ext cx="3873900" cy="3687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600"/>
              <a:buNone/>
              <a:defRPr/>
            </a:lvl1pPr>
            <a:lvl2pPr lvl="1" algn="l">
              <a:lnSpc>
                <a:spcPct val="100000"/>
              </a:lnSpc>
              <a:spcBef>
                <a:spcPts val="0"/>
              </a:spcBef>
              <a:spcAft>
                <a:spcPts val="0"/>
              </a:spcAft>
              <a:buSzPts val="1600"/>
              <a:buNone/>
              <a:defRPr/>
            </a:lvl2pPr>
            <a:lvl3pPr lvl="2" algn="l">
              <a:lnSpc>
                <a:spcPct val="100000"/>
              </a:lnSpc>
              <a:spcBef>
                <a:spcPts val="0"/>
              </a:spcBef>
              <a:spcAft>
                <a:spcPts val="0"/>
              </a:spcAft>
              <a:buSzPts val="1600"/>
              <a:buNone/>
              <a:defRPr/>
            </a:lvl3pPr>
            <a:lvl4pPr lvl="3" algn="l">
              <a:lnSpc>
                <a:spcPct val="100000"/>
              </a:lnSpc>
              <a:spcBef>
                <a:spcPts val="0"/>
              </a:spcBef>
              <a:spcAft>
                <a:spcPts val="0"/>
              </a:spcAft>
              <a:buSzPts val="1600"/>
              <a:buNone/>
              <a:defRPr/>
            </a:lvl4pPr>
            <a:lvl5pPr lvl="4" algn="l">
              <a:lnSpc>
                <a:spcPct val="100000"/>
              </a:lnSpc>
              <a:spcBef>
                <a:spcPts val="0"/>
              </a:spcBef>
              <a:spcAft>
                <a:spcPts val="0"/>
              </a:spcAft>
              <a:buSzPts val="1600"/>
              <a:buNone/>
              <a:defRPr/>
            </a:lvl5pPr>
            <a:lvl6pPr lvl="5" algn="l">
              <a:lnSpc>
                <a:spcPct val="100000"/>
              </a:lnSpc>
              <a:spcBef>
                <a:spcPts val="0"/>
              </a:spcBef>
              <a:spcAft>
                <a:spcPts val="0"/>
              </a:spcAft>
              <a:buSzPts val="1600"/>
              <a:buNone/>
              <a:defRPr/>
            </a:lvl6pPr>
            <a:lvl7pPr lvl="6" algn="l">
              <a:lnSpc>
                <a:spcPct val="100000"/>
              </a:lnSpc>
              <a:spcBef>
                <a:spcPts val="0"/>
              </a:spcBef>
              <a:spcAft>
                <a:spcPts val="0"/>
              </a:spcAft>
              <a:buSzPts val="1600"/>
              <a:buNone/>
              <a:defRPr/>
            </a:lvl7pPr>
            <a:lvl8pPr lvl="7" algn="l">
              <a:lnSpc>
                <a:spcPct val="100000"/>
              </a:lnSpc>
              <a:spcBef>
                <a:spcPts val="0"/>
              </a:spcBef>
              <a:spcAft>
                <a:spcPts val="0"/>
              </a:spcAft>
              <a:buSzPts val="1600"/>
              <a:buNone/>
              <a:defRPr/>
            </a:lvl8pPr>
            <a:lvl9pPr lvl="8" algn="l">
              <a:lnSpc>
                <a:spcPct val="100000"/>
              </a:lnSpc>
              <a:spcBef>
                <a:spcPts val="0"/>
              </a:spcBef>
              <a:spcAft>
                <a:spcPts val="0"/>
              </a:spcAft>
              <a:buSzPts val="1600"/>
              <a:buNone/>
              <a:defRPr/>
            </a:lvl9pPr>
          </a:lstStyle>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6">
  <p:cSld name="CUSTOM_3_1_1_1_1">
    <p:spTree>
      <p:nvGrpSpPr>
        <p:cNvPr id="79" name="Shape 79"/>
        <p:cNvGrpSpPr/>
        <p:nvPr/>
      </p:nvGrpSpPr>
      <p:grpSpPr>
        <a:xfrm>
          <a:off x="0" y="0"/>
          <a:ext cx="0" cy="0"/>
          <a:chOff x="0" y="0"/>
          <a:chExt cx="0" cy="0"/>
        </a:xfrm>
      </p:grpSpPr>
      <p:sp>
        <p:nvSpPr>
          <p:cNvPr id="80" name="Google Shape;80;p113"/>
          <p:cNvSpPr txBox="1"/>
          <p:nvPr>
            <p:ph type="title"/>
          </p:nvPr>
        </p:nvSpPr>
        <p:spPr>
          <a:xfrm>
            <a:off x="2314125" y="3062549"/>
            <a:ext cx="4515900" cy="7554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600"/>
              <a:buNone/>
              <a:defRPr sz="52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p:txBody>
      </p:sp>
      <p:sp>
        <p:nvSpPr>
          <p:cNvPr id="81" name="Google Shape;81;p113"/>
          <p:cNvSpPr txBox="1"/>
          <p:nvPr>
            <p:ph idx="2" type="title"/>
          </p:nvPr>
        </p:nvSpPr>
        <p:spPr>
          <a:xfrm>
            <a:off x="2634975" y="2042949"/>
            <a:ext cx="3874200" cy="11193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2000"/>
              <a:buNone/>
              <a:defRPr sz="10000"/>
            </a:lvl1pPr>
            <a:lvl2pPr lvl="1" algn="l">
              <a:lnSpc>
                <a:spcPct val="100000"/>
              </a:lnSpc>
              <a:spcBef>
                <a:spcPts val="0"/>
              </a:spcBef>
              <a:spcAft>
                <a:spcPts val="0"/>
              </a:spcAft>
              <a:buSzPts val="12000"/>
              <a:buNone/>
              <a:defRPr sz="12000"/>
            </a:lvl2pPr>
            <a:lvl3pPr lvl="2" algn="l">
              <a:lnSpc>
                <a:spcPct val="100000"/>
              </a:lnSpc>
              <a:spcBef>
                <a:spcPts val="0"/>
              </a:spcBef>
              <a:spcAft>
                <a:spcPts val="0"/>
              </a:spcAft>
              <a:buSzPts val="12000"/>
              <a:buNone/>
              <a:defRPr sz="12000"/>
            </a:lvl3pPr>
            <a:lvl4pPr lvl="3" algn="l">
              <a:lnSpc>
                <a:spcPct val="100000"/>
              </a:lnSpc>
              <a:spcBef>
                <a:spcPts val="0"/>
              </a:spcBef>
              <a:spcAft>
                <a:spcPts val="0"/>
              </a:spcAft>
              <a:buSzPts val="12000"/>
              <a:buNone/>
              <a:defRPr sz="12000"/>
            </a:lvl4pPr>
            <a:lvl5pPr lvl="4" algn="l">
              <a:lnSpc>
                <a:spcPct val="100000"/>
              </a:lnSpc>
              <a:spcBef>
                <a:spcPts val="0"/>
              </a:spcBef>
              <a:spcAft>
                <a:spcPts val="0"/>
              </a:spcAft>
              <a:buSzPts val="12000"/>
              <a:buNone/>
              <a:defRPr sz="12000"/>
            </a:lvl5pPr>
            <a:lvl6pPr lvl="5" algn="l">
              <a:lnSpc>
                <a:spcPct val="100000"/>
              </a:lnSpc>
              <a:spcBef>
                <a:spcPts val="0"/>
              </a:spcBef>
              <a:spcAft>
                <a:spcPts val="0"/>
              </a:spcAft>
              <a:buSzPts val="12000"/>
              <a:buNone/>
              <a:defRPr sz="12000"/>
            </a:lvl6pPr>
            <a:lvl7pPr lvl="6" algn="l">
              <a:lnSpc>
                <a:spcPct val="100000"/>
              </a:lnSpc>
              <a:spcBef>
                <a:spcPts val="0"/>
              </a:spcBef>
              <a:spcAft>
                <a:spcPts val="0"/>
              </a:spcAft>
              <a:buSzPts val="12000"/>
              <a:buNone/>
              <a:defRPr sz="12000"/>
            </a:lvl7pPr>
            <a:lvl8pPr lvl="7" algn="l">
              <a:lnSpc>
                <a:spcPct val="100000"/>
              </a:lnSpc>
              <a:spcBef>
                <a:spcPts val="0"/>
              </a:spcBef>
              <a:spcAft>
                <a:spcPts val="0"/>
              </a:spcAft>
              <a:buSzPts val="12000"/>
              <a:buNone/>
              <a:defRPr sz="12000"/>
            </a:lvl8pPr>
            <a:lvl9pPr lvl="8" algn="l">
              <a:lnSpc>
                <a:spcPct val="100000"/>
              </a:lnSpc>
              <a:spcBef>
                <a:spcPts val="0"/>
              </a:spcBef>
              <a:spcAft>
                <a:spcPts val="0"/>
              </a:spcAft>
              <a:buSzPts val="12000"/>
              <a:buNone/>
              <a:defRPr sz="12000"/>
            </a:lvl9pPr>
          </a:lstStyle>
          <a:p/>
        </p:txBody>
      </p:sp>
      <p:sp>
        <p:nvSpPr>
          <p:cNvPr id="82" name="Google Shape;82;p113"/>
          <p:cNvSpPr txBox="1"/>
          <p:nvPr>
            <p:ph idx="1" type="subTitle"/>
          </p:nvPr>
        </p:nvSpPr>
        <p:spPr>
          <a:xfrm>
            <a:off x="2222250" y="1245375"/>
            <a:ext cx="4699500" cy="808800"/>
          </a:xfrm>
          <a:prstGeom prst="rect">
            <a:avLst/>
          </a:prstGeom>
          <a:noFill/>
          <a:ln cap="flat" cmpd="sng" w="28575">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algn="l">
              <a:lnSpc>
                <a:spcPct val="100000"/>
              </a:lnSpc>
              <a:spcBef>
                <a:spcPts val="0"/>
              </a:spcBef>
              <a:spcAft>
                <a:spcPts val="0"/>
              </a:spcAft>
              <a:buSzPts val="1600"/>
              <a:buNone/>
              <a:defRPr/>
            </a:lvl1pPr>
            <a:lvl2pPr lvl="1" algn="l">
              <a:lnSpc>
                <a:spcPct val="100000"/>
              </a:lnSpc>
              <a:spcBef>
                <a:spcPts val="0"/>
              </a:spcBef>
              <a:spcAft>
                <a:spcPts val="0"/>
              </a:spcAft>
              <a:buSzPts val="1600"/>
              <a:buNone/>
              <a:defRPr/>
            </a:lvl2pPr>
            <a:lvl3pPr lvl="2" algn="l">
              <a:lnSpc>
                <a:spcPct val="100000"/>
              </a:lnSpc>
              <a:spcBef>
                <a:spcPts val="0"/>
              </a:spcBef>
              <a:spcAft>
                <a:spcPts val="0"/>
              </a:spcAft>
              <a:buSzPts val="1600"/>
              <a:buNone/>
              <a:defRPr/>
            </a:lvl3pPr>
            <a:lvl4pPr lvl="3" algn="l">
              <a:lnSpc>
                <a:spcPct val="100000"/>
              </a:lnSpc>
              <a:spcBef>
                <a:spcPts val="0"/>
              </a:spcBef>
              <a:spcAft>
                <a:spcPts val="0"/>
              </a:spcAft>
              <a:buSzPts val="1600"/>
              <a:buNone/>
              <a:defRPr/>
            </a:lvl4pPr>
            <a:lvl5pPr lvl="4" algn="l">
              <a:lnSpc>
                <a:spcPct val="100000"/>
              </a:lnSpc>
              <a:spcBef>
                <a:spcPts val="0"/>
              </a:spcBef>
              <a:spcAft>
                <a:spcPts val="0"/>
              </a:spcAft>
              <a:buSzPts val="1600"/>
              <a:buNone/>
              <a:defRPr/>
            </a:lvl5pPr>
            <a:lvl6pPr lvl="5" algn="l">
              <a:lnSpc>
                <a:spcPct val="100000"/>
              </a:lnSpc>
              <a:spcBef>
                <a:spcPts val="0"/>
              </a:spcBef>
              <a:spcAft>
                <a:spcPts val="0"/>
              </a:spcAft>
              <a:buSzPts val="1600"/>
              <a:buNone/>
              <a:defRPr/>
            </a:lvl6pPr>
            <a:lvl7pPr lvl="6" algn="l">
              <a:lnSpc>
                <a:spcPct val="100000"/>
              </a:lnSpc>
              <a:spcBef>
                <a:spcPts val="0"/>
              </a:spcBef>
              <a:spcAft>
                <a:spcPts val="0"/>
              </a:spcAft>
              <a:buSzPts val="1600"/>
              <a:buNone/>
              <a:defRPr/>
            </a:lvl7pPr>
            <a:lvl8pPr lvl="7" algn="l">
              <a:lnSpc>
                <a:spcPct val="100000"/>
              </a:lnSpc>
              <a:spcBef>
                <a:spcPts val="0"/>
              </a:spcBef>
              <a:spcAft>
                <a:spcPts val="0"/>
              </a:spcAft>
              <a:buSzPts val="1600"/>
              <a:buNone/>
              <a:defRPr/>
            </a:lvl8pPr>
            <a:lvl9pPr lvl="8" algn="l">
              <a:lnSpc>
                <a:spcPct val="100000"/>
              </a:lnSpc>
              <a:spcBef>
                <a:spcPts val="0"/>
              </a:spcBef>
              <a:spcAft>
                <a:spcPts val="0"/>
              </a:spcAft>
              <a:buSzPts val="1600"/>
              <a:buNone/>
              <a:defRPr/>
            </a:lvl9pPr>
          </a:lstStyle>
          <a:p/>
        </p:txBody>
      </p:sp>
      <p:sp>
        <p:nvSpPr>
          <p:cNvPr id="83" name="Google Shape;83;p113"/>
          <p:cNvSpPr txBox="1"/>
          <p:nvPr>
            <p:ph idx="3" type="subTitle"/>
          </p:nvPr>
        </p:nvSpPr>
        <p:spPr>
          <a:xfrm>
            <a:off x="2635057" y="800550"/>
            <a:ext cx="3873900" cy="368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600"/>
              <a:buNone/>
              <a:defRPr/>
            </a:lvl1pPr>
            <a:lvl2pPr lvl="1" algn="l">
              <a:lnSpc>
                <a:spcPct val="100000"/>
              </a:lnSpc>
              <a:spcBef>
                <a:spcPts val="0"/>
              </a:spcBef>
              <a:spcAft>
                <a:spcPts val="0"/>
              </a:spcAft>
              <a:buSzPts val="1600"/>
              <a:buNone/>
              <a:defRPr/>
            </a:lvl2pPr>
            <a:lvl3pPr lvl="2" algn="l">
              <a:lnSpc>
                <a:spcPct val="100000"/>
              </a:lnSpc>
              <a:spcBef>
                <a:spcPts val="0"/>
              </a:spcBef>
              <a:spcAft>
                <a:spcPts val="0"/>
              </a:spcAft>
              <a:buSzPts val="1600"/>
              <a:buNone/>
              <a:defRPr/>
            </a:lvl3pPr>
            <a:lvl4pPr lvl="3" algn="l">
              <a:lnSpc>
                <a:spcPct val="100000"/>
              </a:lnSpc>
              <a:spcBef>
                <a:spcPts val="0"/>
              </a:spcBef>
              <a:spcAft>
                <a:spcPts val="0"/>
              </a:spcAft>
              <a:buSzPts val="1600"/>
              <a:buNone/>
              <a:defRPr/>
            </a:lvl4pPr>
            <a:lvl5pPr lvl="4" algn="l">
              <a:lnSpc>
                <a:spcPct val="100000"/>
              </a:lnSpc>
              <a:spcBef>
                <a:spcPts val="0"/>
              </a:spcBef>
              <a:spcAft>
                <a:spcPts val="0"/>
              </a:spcAft>
              <a:buSzPts val="1600"/>
              <a:buNone/>
              <a:defRPr/>
            </a:lvl5pPr>
            <a:lvl6pPr lvl="5" algn="l">
              <a:lnSpc>
                <a:spcPct val="100000"/>
              </a:lnSpc>
              <a:spcBef>
                <a:spcPts val="0"/>
              </a:spcBef>
              <a:spcAft>
                <a:spcPts val="0"/>
              </a:spcAft>
              <a:buSzPts val="1600"/>
              <a:buNone/>
              <a:defRPr/>
            </a:lvl6pPr>
            <a:lvl7pPr lvl="6" algn="l">
              <a:lnSpc>
                <a:spcPct val="100000"/>
              </a:lnSpc>
              <a:spcBef>
                <a:spcPts val="0"/>
              </a:spcBef>
              <a:spcAft>
                <a:spcPts val="0"/>
              </a:spcAft>
              <a:buSzPts val="1600"/>
              <a:buNone/>
              <a:defRPr/>
            </a:lvl7pPr>
            <a:lvl8pPr lvl="7" algn="l">
              <a:lnSpc>
                <a:spcPct val="100000"/>
              </a:lnSpc>
              <a:spcBef>
                <a:spcPts val="0"/>
              </a:spcBef>
              <a:spcAft>
                <a:spcPts val="0"/>
              </a:spcAft>
              <a:buSzPts val="1600"/>
              <a:buNone/>
              <a:defRPr/>
            </a:lvl8pPr>
            <a:lvl9pPr lvl="8" algn="l">
              <a:lnSpc>
                <a:spcPct val="100000"/>
              </a:lnSpc>
              <a:spcBef>
                <a:spcPts val="0"/>
              </a:spcBef>
              <a:spcAft>
                <a:spcPts val="0"/>
              </a:spcAft>
              <a:buSzPts val="1600"/>
              <a:buNone/>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2">
    <p:spTree>
      <p:nvGrpSpPr>
        <p:cNvPr id="84" name="Shape 84"/>
        <p:cNvGrpSpPr/>
        <p:nvPr/>
      </p:nvGrpSpPr>
      <p:grpSpPr>
        <a:xfrm>
          <a:off x="0" y="0"/>
          <a:ext cx="0" cy="0"/>
          <a:chOff x="0" y="0"/>
          <a:chExt cx="0" cy="0"/>
        </a:xfrm>
      </p:grpSpPr>
      <p:sp>
        <p:nvSpPr>
          <p:cNvPr id="85" name="Google Shape;85;p114"/>
          <p:cNvSpPr txBox="1"/>
          <p:nvPr>
            <p:ph type="title"/>
          </p:nvPr>
        </p:nvSpPr>
        <p:spPr>
          <a:xfrm>
            <a:off x="1288854" y="3668725"/>
            <a:ext cx="2605200" cy="4365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SzPts val="2000"/>
              <a:buNone/>
              <a:defRPr sz="2000"/>
            </a:lvl1pPr>
            <a:lvl2pPr lvl="1" algn="l">
              <a:lnSpc>
                <a:spcPct val="100000"/>
              </a:lnSpc>
              <a:spcBef>
                <a:spcPts val="0"/>
              </a:spcBef>
              <a:spcAft>
                <a:spcPts val="0"/>
              </a:spcAft>
              <a:buSzPts val="3000"/>
              <a:buNone/>
              <a:defRPr/>
            </a:lvl2pPr>
            <a:lvl3pPr lvl="2" algn="l">
              <a:lnSpc>
                <a:spcPct val="100000"/>
              </a:lnSpc>
              <a:spcBef>
                <a:spcPts val="0"/>
              </a:spcBef>
              <a:spcAft>
                <a:spcPts val="0"/>
              </a:spcAft>
              <a:buSzPts val="3000"/>
              <a:buNone/>
              <a:defRPr/>
            </a:lvl3pPr>
            <a:lvl4pPr lvl="3" algn="l">
              <a:lnSpc>
                <a:spcPct val="100000"/>
              </a:lnSpc>
              <a:spcBef>
                <a:spcPts val="0"/>
              </a:spcBef>
              <a:spcAft>
                <a:spcPts val="0"/>
              </a:spcAft>
              <a:buSzPts val="3000"/>
              <a:buNone/>
              <a:defRPr/>
            </a:lvl4pPr>
            <a:lvl5pPr lvl="4" algn="l">
              <a:lnSpc>
                <a:spcPct val="100000"/>
              </a:lnSpc>
              <a:spcBef>
                <a:spcPts val="0"/>
              </a:spcBef>
              <a:spcAft>
                <a:spcPts val="0"/>
              </a:spcAft>
              <a:buSzPts val="3000"/>
              <a:buNone/>
              <a:defRPr/>
            </a:lvl5pPr>
            <a:lvl6pPr lvl="5" algn="l">
              <a:lnSpc>
                <a:spcPct val="100000"/>
              </a:lnSpc>
              <a:spcBef>
                <a:spcPts val="0"/>
              </a:spcBef>
              <a:spcAft>
                <a:spcPts val="0"/>
              </a:spcAft>
              <a:buSzPts val="3000"/>
              <a:buNone/>
              <a:defRPr/>
            </a:lvl6pPr>
            <a:lvl7pPr lvl="6" algn="l">
              <a:lnSpc>
                <a:spcPct val="100000"/>
              </a:lnSpc>
              <a:spcBef>
                <a:spcPts val="0"/>
              </a:spcBef>
              <a:spcAft>
                <a:spcPts val="0"/>
              </a:spcAft>
              <a:buSzPts val="3000"/>
              <a:buNone/>
              <a:defRPr/>
            </a:lvl7pPr>
            <a:lvl8pPr lvl="7" algn="l">
              <a:lnSpc>
                <a:spcPct val="100000"/>
              </a:lnSpc>
              <a:spcBef>
                <a:spcPts val="0"/>
              </a:spcBef>
              <a:spcAft>
                <a:spcPts val="0"/>
              </a:spcAft>
              <a:buSzPts val="3000"/>
              <a:buNone/>
              <a:defRPr/>
            </a:lvl8pPr>
            <a:lvl9pPr lvl="8" algn="l">
              <a:lnSpc>
                <a:spcPct val="100000"/>
              </a:lnSpc>
              <a:spcBef>
                <a:spcPts val="0"/>
              </a:spcBef>
              <a:spcAft>
                <a:spcPts val="0"/>
              </a:spcAft>
              <a:buSzPts val="3000"/>
              <a:buNone/>
              <a:defRPr/>
            </a:lvl9pPr>
          </a:lstStyle>
          <a:p/>
        </p:txBody>
      </p:sp>
      <p:sp>
        <p:nvSpPr>
          <p:cNvPr id="86" name="Google Shape;86;p114"/>
          <p:cNvSpPr txBox="1"/>
          <p:nvPr>
            <p:ph idx="1" type="subTitle"/>
          </p:nvPr>
        </p:nvSpPr>
        <p:spPr>
          <a:xfrm>
            <a:off x="1288850" y="3948105"/>
            <a:ext cx="2605200" cy="6510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600"/>
              <a:buNone/>
              <a:defRPr/>
            </a:lvl1pPr>
            <a:lvl2pPr lvl="1" algn="l">
              <a:lnSpc>
                <a:spcPct val="100000"/>
              </a:lnSpc>
              <a:spcBef>
                <a:spcPts val="0"/>
              </a:spcBef>
              <a:spcAft>
                <a:spcPts val="0"/>
              </a:spcAft>
              <a:buSzPts val="1600"/>
              <a:buNone/>
              <a:defRPr/>
            </a:lvl2pPr>
            <a:lvl3pPr lvl="2" algn="l">
              <a:lnSpc>
                <a:spcPct val="100000"/>
              </a:lnSpc>
              <a:spcBef>
                <a:spcPts val="0"/>
              </a:spcBef>
              <a:spcAft>
                <a:spcPts val="0"/>
              </a:spcAft>
              <a:buSzPts val="1600"/>
              <a:buNone/>
              <a:defRPr/>
            </a:lvl3pPr>
            <a:lvl4pPr lvl="3" algn="l">
              <a:lnSpc>
                <a:spcPct val="100000"/>
              </a:lnSpc>
              <a:spcBef>
                <a:spcPts val="0"/>
              </a:spcBef>
              <a:spcAft>
                <a:spcPts val="0"/>
              </a:spcAft>
              <a:buSzPts val="1600"/>
              <a:buNone/>
              <a:defRPr/>
            </a:lvl4pPr>
            <a:lvl5pPr lvl="4" algn="l">
              <a:lnSpc>
                <a:spcPct val="100000"/>
              </a:lnSpc>
              <a:spcBef>
                <a:spcPts val="0"/>
              </a:spcBef>
              <a:spcAft>
                <a:spcPts val="0"/>
              </a:spcAft>
              <a:buSzPts val="1600"/>
              <a:buNone/>
              <a:defRPr/>
            </a:lvl5pPr>
            <a:lvl6pPr lvl="5" algn="l">
              <a:lnSpc>
                <a:spcPct val="100000"/>
              </a:lnSpc>
              <a:spcBef>
                <a:spcPts val="0"/>
              </a:spcBef>
              <a:spcAft>
                <a:spcPts val="0"/>
              </a:spcAft>
              <a:buSzPts val="1600"/>
              <a:buNone/>
              <a:defRPr/>
            </a:lvl6pPr>
            <a:lvl7pPr lvl="6" algn="l">
              <a:lnSpc>
                <a:spcPct val="100000"/>
              </a:lnSpc>
              <a:spcBef>
                <a:spcPts val="0"/>
              </a:spcBef>
              <a:spcAft>
                <a:spcPts val="0"/>
              </a:spcAft>
              <a:buSzPts val="1600"/>
              <a:buNone/>
              <a:defRPr/>
            </a:lvl7pPr>
            <a:lvl8pPr lvl="7" algn="l">
              <a:lnSpc>
                <a:spcPct val="100000"/>
              </a:lnSpc>
              <a:spcBef>
                <a:spcPts val="0"/>
              </a:spcBef>
              <a:spcAft>
                <a:spcPts val="0"/>
              </a:spcAft>
              <a:buSzPts val="1600"/>
              <a:buNone/>
              <a:defRPr/>
            </a:lvl8pPr>
            <a:lvl9pPr lvl="8" algn="l">
              <a:lnSpc>
                <a:spcPct val="100000"/>
              </a:lnSpc>
              <a:spcBef>
                <a:spcPts val="0"/>
              </a:spcBef>
              <a:spcAft>
                <a:spcPts val="0"/>
              </a:spcAft>
              <a:buSzPts val="1600"/>
              <a:buNone/>
              <a:defRPr/>
            </a:lvl9pPr>
          </a:lstStyle>
          <a:p/>
        </p:txBody>
      </p:sp>
      <p:sp>
        <p:nvSpPr>
          <p:cNvPr id="87" name="Google Shape;87;p114"/>
          <p:cNvSpPr txBox="1"/>
          <p:nvPr>
            <p:ph idx="2"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3000"/>
              <a:buNone/>
              <a:defRPr/>
            </a:lvl1pPr>
            <a:lvl2pPr lvl="1" algn="l">
              <a:lnSpc>
                <a:spcPct val="100000"/>
              </a:lnSpc>
              <a:spcBef>
                <a:spcPts val="0"/>
              </a:spcBef>
              <a:spcAft>
                <a:spcPts val="0"/>
              </a:spcAft>
              <a:buSzPts val="3000"/>
              <a:buNone/>
              <a:defRPr/>
            </a:lvl2pPr>
            <a:lvl3pPr lvl="2" algn="l">
              <a:lnSpc>
                <a:spcPct val="100000"/>
              </a:lnSpc>
              <a:spcBef>
                <a:spcPts val="0"/>
              </a:spcBef>
              <a:spcAft>
                <a:spcPts val="0"/>
              </a:spcAft>
              <a:buSzPts val="3000"/>
              <a:buNone/>
              <a:defRPr/>
            </a:lvl3pPr>
            <a:lvl4pPr lvl="3" algn="l">
              <a:lnSpc>
                <a:spcPct val="100000"/>
              </a:lnSpc>
              <a:spcBef>
                <a:spcPts val="0"/>
              </a:spcBef>
              <a:spcAft>
                <a:spcPts val="0"/>
              </a:spcAft>
              <a:buSzPts val="3000"/>
              <a:buNone/>
              <a:defRPr/>
            </a:lvl4pPr>
            <a:lvl5pPr lvl="4" algn="l">
              <a:lnSpc>
                <a:spcPct val="100000"/>
              </a:lnSpc>
              <a:spcBef>
                <a:spcPts val="0"/>
              </a:spcBef>
              <a:spcAft>
                <a:spcPts val="0"/>
              </a:spcAft>
              <a:buSzPts val="3000"/>
              <a:buNone/>
              <a:defRPr/>
            </a:lvl5pPr>
            <a:lvl6pPr lvl="5" algn="l">
              <a:lnSpc>
                <a:spcPct val="100000"/>
              </a:lnSpc>
              <a:spcBef>
                <a:spcPts val="0"/>
              </a:spcBef>
              <a:spcAft>
                <a:spcPts val="0"/>
              </a:spcAft>
              <a:buSzPts val="3000"/>
              <a:buNone/>
              <a:defRPr/>
            </a:lvl6pPr>
            <a:lvl7pPr lvl="6" algn="l">
              <a:lnSpc>
                <a:spcPct val="100000"/>
              </a:lnSpc>
              <a:spcBef>
                <a:spcPts val="0"/>
              </a:spcBef>
              <a:spcAft>
                <a:spcPts val="0"/>
              </a:spcAft>
              <a:buSzPts val="3000"/>
              <a:buNone/>
              <a:defRPr/>
            </a:lvl7pPr>
            <a:lvl8pPr lvl="7" algn="l">
              <a:lnSpc>
                <a:spcPct val="100000"/>
              </a:lnSpc>
              <a:spcBef>
                <a:spcPts val="0"/>
              </a:spcBef>
              <a:spcAft>
                <a:spcPts val="0"/>
              </a:spcAft>
              <a:buSzPts val="3000"/>
              <a:buNone/>
              <a:defRPr/>
            </a:lvl8pPr>
            <a:lvl9pPr lvl="8" algn="l">
              <a:lnSpc>
                <a:spcPct val="100000"/>
              </a:lnSpc>
              <a:spcBef>
                <a:spcPts val="0"/>
              </a:spcBef>
              <a:spcAft>
                <a:spcPts val="0"/>
              </a:spcAft>
              <a:buSzPts val="3000"/>
              <a:buNone/>
              <a:defRPr/>
            </a:lvl9pPr>
          </a:lstStyle>
          <a:p/>
        </p:txBody>
      </p:sp>
      <p:sp>
        <p:nvSpPr>
          <p:cNvPr id="88" name="Google Shape;88;p114"/>
          <p:cNvSpPr txBox="1"/>
          <p:nvPr>
            <p:ph idx="3" type="title"/>
          </p:nvPr>
        </p:nvSpPr>
        <p:spPr>
          <a:xfrm>
            <a:off x="5249904" y="3668725"/>
            <a:ext cx="2605200" cy="4365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SzPts val="2000"/>
              <a:buNone/>
              <a:defRPr sz="2000"/>
            </a:lvl1pPr>
            <a:lvl2pPr lvl="1" algn="l">
              <a:lnSpc>
                <a:spcPct val="100000"/>
              </a:lnSpc>
              <a:spcBef>
                <a:spcPts val="0"/>
              </a:spcBef>
              <a:spcAft>
                <a:spcPts val="0"/>
              </a:spcAft>
              <a:buSzPts val="3000"/>
              <a:buNone/>
              <a:defRPr/>
            </a:lvl2pPr>
            <a:lvl3pPr lvl="2" algn="l">
              <a:lnSpc>
                <a:spcPct val="100000"/>
              </a:lnSpc>
              <a:spcBef>
                <a:spcPts val="0"/>
              </a:spcBef>
              <a:spcAft>
                <a:spcPts val="0"/>
              </a:spcAft>
              <a:buSzPts val="3000"/>
              <a:buNone/>
              <a:defRPr/>
            </a:lvl3pPr>
            <a:lvl4pPr lvl="3" algn="l">
              <a:lnSpc>
                <a:spcPct val="100000"/>
              </a:lnSpc>
              <a:spcBef>
                <a:spcPts val="0"/>
              </a:spcBef>
              <a:spcAft>
                <a:spcPts val="0"/>
              </a:spcAft>
              <a:buSzPts val="3000"/>
              <a:buNone/>
              <a:defRPr/>
            </a:lvl4pPr>
            <a:lvl5pPr lvl="4" algn="l">
              <a:lnSpc>
                <a:spcPct val="100000"/>
              </a:lnSpc>
              <a:spcBef>
                <a:spcPts val="0"/>
              </a:spcBef>
              <a:spcAft>
                <a:spcPts val="0"/>
              </a:spcAft>
              <a:buSzPts val="3000"/>
              <a:buNone/>
              <a:defRPr/>
            </a:lvl5pPr>
            <a:lvl6pPr lvl="5" algn="l">
              <a:lnSpc>
                <a:spcPct val="100000"/>
              </a:lnSpc>
              <a:spcBef>
                <a:spcPts val="0"/>
              </a:spcBef>
              <a:spcAft>
                <a:spcPts val="0"/>
              </a:spcAft>
              <a:buSzPts val="3000"/>
              <a:buNone/>
              <a:defRPr/>
            </a:lvl6pPr>
            <a:lvl7pPr lvl="6" algn="l">
              <a:lnSpc>
                <a:spcPct val="100000"/>
              </a:lnSpc>
              <a:spcBef>
                <a:spcPts val="0"/>
              </a:spcBef>
              <a:spcAft>
                <a:spcPts val="0"/>
              </a:spcAft>
              <a:buSzPts val="3000"/>
              <a:buNone/>
              <a:defRPr/>
            </a:lvl7pPr>
            <a:lvl8pPr lvl="7" algn="l">
              <a:lnSpc>
                <a:spcPct val="100000"/>
              </a:lnSpc>
              <a:spcBef>
                <a:spcPts val="0"/>
              </a:spcBef>
              <a:spcAft>
                <a:spcPts val="0"/>
              </a:spcAft>
              <a:buSzPts val="3000"/>
              <a:buNone/>
              <a:defRPr/>
            </a:lvl8pPr>
            <a:lvl9pPr lvl="8" algn="l">
              <a:lnSpc>
                <a:spcPct val="100000"/>
              </a:lnSpc>
              <a:spcBef>
                <a:spcPts val="0"/>
              </a:spcBef>
              <a:spcAft>
                <a:spcPts val="0"/>
              </a:spcAft>
              <a:buSzPts val="3000"/>
              <a:buNone/>
              <a:defRPr/>
            </a:lvl9pPr>
          </a:lstStyle>
          <a:p/>
        </p:txBody>
      </p:sp>
      <p:sp>
        <p:nvSpPr>
          <p:cNvPr id="89" name="Google Shape;89;p114"/>
          <p:cNvSpPr txBox="1"/>
          <p:nvPr>
            <p:ph idx="4" type="subTitle"/>
          </p:nvPr>
        </p:nvSpPr>
        <p:spPr>
          <a:xfrm>
            <a:off x="5249900" y="3948105"/>
            <a:ext cx="2605200" cy="6510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600"/>
              <a:buNone/>
              <a:defRPr/>
            </a:lvl1pPr>
            <a:lvl2pPr lvl="1" algn="l">
              <a:lnSpc>
                <a:spcPct val="100000"/>
              </a:lnSpc>
              <a:spcBef>
                <a:spcPts val="0"/>
              </a:spcBef>
              <a:spcAft>
                <a:spcPts val="0"/>
              </a:spcAft>
              <a:buSzPts val="1600"/>
              <a:buNone/>
              <a:defRPr/>
            </a:lvl2pPr>
            <a:lvl3pPr lvl="2" algn="l">
              <a:lnSpc>
                <a:spcPct val="100000"/>
              </a:lnSpc>
              <a:spcBef>
                <a:spcPts val="0"/>
              </a:spcBef>
              <a:spcAft>
                <a:spcPts val="0"/>
              </a:spcAft>
              <a:buSzPts val="1600"/>
              <a:buNone/>
              <a:defRPr/>
            </a:lvl3pPr>
            <a:lvl4pPr lvl="3" algn="l">
              <a:lnSpc>
                <a:spcPct val="100000"/>
              </a:lnSpc>
              <a:spcBef>
                <a:spcPts val="0"/>
              </a:spcBef>
              <a:spcAft>
                <a:spcPts val="0"/>
              </a:spcAft>
              <a:buSzPts val="1600"/>
              <a:buNone/>
              <a:defRPr/>
            </a:lvl4pPr>
            <a:lvl5pPr lvl="4" algn="l">
              <a:lnSpc>
                <a:spcPct val="100000"/>
              </a:lnSpc>
              <a:spcBef>
                <a:spcPts val="0"/>
              </a:spcBef>
              <a:spcAft>
                <a:spcPts val="0"/>
              </a:spcAft>
              <a:buSzPts val="1600"/>
              <a:buNone/>
              <a:defRPr/>
            </a:lvl5pPr>
            <a:lvl6pPr lvl="5" algn="l">
              <a:lnSpc>
                <a:spcPct val="100000"/>
              </a:lnSpc>
              <a:spcBef>
                <a:spcPts val="0"/>
              </a:spcBef>
              <a:spcAft>
                <a:spcPts val="0"/>
              </a:spcAft>
              <a:buSzPts val="1600"/>
              <a:buNone/>
              <a:defRPr/>
            </a:lvl6pPr>
            <a:lvl7pPr lvl="6" algn="l">
              <a:lnSpc>
                <a:spcPct val="100000"/>
              </a:lnSpc>
              <a:spcBef>
                <a:spcPts val="0"/>
              </a:spcBef>
              <a:spcAft>
                <a:spcPts val="0"/>
              </a:spcAft>
              <a:buSzPts val="1600"/>
              <a:buNone/>
              <a:defRPr/>
            </a:lvl7pPr>
            <a:lvl8pPr lvl="7" algn="l">
              <a:lnSpc>
                <a:spcPct val="100000"/>
              </a:lnSpc>
              <a:spcBef>
                <a:spcPts val="0"/>
              </a:spcBef>
              <a:spcAft>
                <a:spcPts val="0"/>
              </a:spcAft>
              <a:buSzPts val="1600"/>
              <a:buNone/>
              <a:defRPr/>
            </a:lvl8pPr>
            <a:lvl9pPr lvl="8" algn="l">
              <a:lnSpc>
                <a:spcPct val="100000"/>
              </a:lnSpc>
              <a:spcBef>
                <a:spcPts val="0"/>
              </a:spcBef>
              <a:spcAft>
                <a:spcPts val="0"/>
              </a:spcAft>
              <a:buSzPts val="1600"/>
              <a:buNone/>
              <a:defRPr/>
            </a:lvl9pPr>
          </a:lstStyle>
          <a:p/>
        </p:txBody>
      </p:sp>
      <p:sp>
        <p:nvSpPr>
          <p:cNvPr id="90" name="Google Shape;90;p114"/>
          <p:cNvSpPr txBox="1"/>
          <p:nvPr>
            <p:ph idx="5" type="title"/>
          </p:nvPr>
        </p:nvSpPr>
        <p:spPr>
          <a:xfrm>
            <a:off x="1288854" y="1858200"/>
            <a:ext cx="2605200" cy="4365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SzPts val="2000"/>
              <a:buNone/>
              <a:defRPr sz="2000"/>
            </a:lvl1pPr>
            <a:lvl2pPr lvl="1" algn="l">
              <a:lnSpc>
                <a:spcPct val="100000"/>
              </a:lnSpc>
              <a:spcBef>
                <a:spcPts val="0"/>
              </a:spcBef>
              <a:spcAft>
                <a:spcPts val="0"/>
              </a:spcAft>
              <a:buSzPts val="3000"/>
              <a:buNone/>
              <a:defRPr/>
            </a:lvl2pPr>
            <a:lvl3pPr lvl="2" algn="l">
              <a:lnSpc>
                <a:spcPct val="100000"/>
              </a:lnSpc>
              <a:spcBef>
                <a:spcPts val="0"/>
              </a:spcBef>
              <a:spcAft>
                <a:spcPts val="0"/>
              </a:spcAft>
              <a:buSzPts val="3000"/>
              <a:buNone/>
              <a:defRPr/>
            </a:lvl3pPr>
            <a:lvl4pPr lvl="3" algn="l">
              <a:lnSpc>
                <a:spcPct val="100000"/>
              </a:lnSpc>
              <a:spcBef>
                <a:spcPts val="0"/>
              </a:spcBef>
              <a:spcAft>
                <a:spcPts val="0"/>
              </a:spcAft>
              <a:buSzPts val="3000"/>
              <a:buNone/>
              <a:defRPr/>
            </a:lvl4pPr>
            <a:lvl5pPr lvl="4" algn="l">
              <a:lnSpc>
                <a:spcPct val="100000"/>
              </a:lnSpc>
              <a:spcBef>
                <a:spcPts val="0"/>
              </a:spcBef>
              <a:spcAft>
                <a:spcPts val="0"/>
              </a:spcAft>
              <a:buSzPts val="3000"/>
              <a:buNone/>
              <a:defRPr/>
            </a:lvl5pPr>
            <a:lvl6pPr lvl="5" algn="l">
              <a:lnSpc>
                <a:spcPct val="100000"/>
              </a:lnSpc>
              <a:spcBef>
                <a:spcPts val="0"/>
              </a:spcBef>
              <a:spcAft>
                <a:spcPts val="0"/>
              </a:spcAft>
              <a:buSzPts val="3000"/>
              <a:buNone/>
              <a:defRPr/>
            </a:lvl6pPr>
            <a:lvl7pPr lvl="6" algn="l">
              <a:lnSpc>
                <a:spcPct val="100000"/>
              </a:lnSpc>
              <a:spcBef>
                <a:spcPts val="0"/>
              </a:spcBef>
              <a:spcAft>
                <a:spcPts val="0"/>
              </a:spcAft>
              <a:buSzPts val="3000"/>
              <a:buNone/>
              <a:defRPr/>
            </a:lvl7pPr>
            <a:lvl8pPr lvl="7" algn="l">
              <a:lnSpc>
                <a:spcPct val="100000"/>
              </a:lnSpc>
              <a:spcBef>
                <a:spcPts val="0"/>
              </a:spcBef>
              <a:spcAft>
                <a:spcPts val="0"/>
              </a:spcAft>
              <a:buSzPts val="3000"/>
              <a:buNone/>
              <a:defRPr/>
            </a:lvl8pPr>
            <a:lvl9pPr lvl="8" algn="l">
              <a:lnSpc>
                <a:spcPct val="100000"/>
              </a:lnSpc>
              <a:spcBef>
                <a:spcPts val="0"/>
              </a:spcBef>
              <a:spcAft>
                <a:spcPts val="0"/>
              </a:spcAft>
              <a:buSzPts val="3000"/>
              <a:buNone/>
              <a:defRPr/>
            </a:lvl9pPr>
          </a:lstStyle>
          <a:p/>
        </p:txBody>
      </p:sp>
      <p:sp>
        <p:nvSpPr>
          <p:cNvPr id="91" name="Google Shape;91;p114"/>
          <p:cNvSpPr txBox="1"/>
          <p:nvPr>
            <p:ph idx="6" type="subTitle"/>
          </p:nvPr>
        </p:nvSpPr>
        <p:spPr>
          <a:xfrm>
            <a:off x="1288850" y="2142475"/>
            <a:ext cx="2605200" cy="6510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600"/>
              <a:buNone/>
              <a:defRPr/>
            </a:lvl1pPr>
            <a:lvl2pPr lvl="1" algn="l">
              <a:lnSpc>
                <a:spcPct val="100000"/>
              </a:lnSpc>
              <a:spcBef>
                <a:spcPts val="0"/>
              </a:spcBef>
              <a:spcAft>
                <a:spcPts val="0"/>
              </a:spcAft>
              <a:buSzPts val="1600"/>
              <a:buNone/>
              <a:defRPr/>
            </a:lvl2pPr>
            <a:lvl3pPr lvl="2" algn="l">
              <a:lnSpc>
                <a:spcPct val="100000"/>
              </a:lnSpc>
              <a:spcBef>
                <a:spcPts val="0"/>
              </a:spcBef>
              <a:spcAft>
                <a:spcPts val="0"/>
              </a:spcAft>
              <a:buSzPts val="1600"/>
              <a:buNone/>
              <a:defRPr/>
            </a:lvl3pPr>
            <a:lvl4pPr lvl="3" algn="l">
              <a:lnSpc>
                <a:spcPct val="100000"/>
              </a:lnSpc>
              <a:spcBef>
                <a:spcPts val="0"/>
              </a:spcBef>
              <a:spcAft>
                <a:spcPts val="0"/>
              </a:spcAft>
              <a:buSzPts val="1600"/>
              <a:buNone/>
              <a:defRPr/>
            </a:lvl4pPr>
            <a:lvl5pPr lvl="4" algn="l">
              <a:lnSpc>
                <a:spcPct val="100000"/>
              </a:lnSpc>
              <a:spcBef>
                <a:spcPts val="0"/>
              </a:spcBef>
              <a:spcAft>
                <a:spcPts val="0"/>
              </a:spcAft>
              <a:buSzPts val="1600"/>
              <a:buNone/>
              <a:defRPr/>
            </a:lvl5pPr>
            <a:lvl6pPr lvl="5" algn="l">
              <a:lnSpc>
                <a:spcPct val="100000"/>
              </a:lnSpc>
              <a:spcBef>
                <a:spcPts val="0"/>
              </a:spcBef>
              <a:spcAft>
                <a:spcPts val="0"/>
              </a:spcAft>
              <a:buSzPts val="1600"/>
              <a:buNone/>
              <a:defRPr/>
            </a:lvl6pPr>
            <a:lvl7pPr lvl="6" algn="l">
              <a:lnSpc>
                <a:spcPct val="100000"/>
              </a:lnSpc>
              <a:spcBef>
                <a:spcPts val="0"/>
              </a:spcBef>
              <a:spcAft>
                <a:spcPts val="0"/>
              </a:spcAft>
              <a:buSzPts val="1600"/>
              <a:buNone/>
              <a:defRPr/>
            </a:lvl7pPr>
            <a:lvl8pPr lvl="7" algn="l">
              <a:lnSpc>
                <a:spcPct val="100000"/>
              </a:lnSpc>
              <a:spcBef>
                <a:spcPts val="0"/>
              </a:spcBef>
              <a:spcAft>
                <a:spcPts val="0"/>
              </a:spcAft>
              <a:buSzPts val="1600"/>
              <a:buNone/>
              <a:defRPr/>
            </a:lvl8pPr>
            <a:lvl9pPr lvl="8" algn="l">
              <a:lnSpc>
                <a:spcPct val="100000"/>
              </a:lnSpc>
              <a:spcBef>
                <a:spcPts val="0"/>
              </a:spcBef>
              <a:spcAft>
                <a:spcPts val="0"/>
              </a:spcAft>
              <a:buSzPts val="1600"/>
              <a:buNone/>
              <a:defRPr/>
            </a:lvl9pPr>
          </a:lstStyle>
          <a:p/>
        </p:txBody>
      </p:sp>
      <p:sp>
        <p:nvSpPr>
          <p:cNvPr id="92" name="Google Shape;92;p114"/>
          <p:cNvSpPr txBox="1"/>
          <p:nvPr>
            <p:ph idx="7" type="title"/>
          </p:nvPr>
        </p:nvSpPr>
        <p:spPr>
          <a:xfrm>
            <a:off x="5249904" y="1858200"/>
            <a:ext cx="2605200" cy="4365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SzPts val="2000"/>
              <a:buNone/>
              <a:defRPr sz="2000"/>
            </a:lvl1pPr>
            <a:lvl2pPr lvl="1" algn="l">
              <a:lnSpc>
                <a:spcPct val="100000"/>
              </a:lnSpc>
              <a:spcBef>
                <a:spcPts val="0"/>
              </a:spcBef>
              <a:spcAft>
                <a:spcPts val="0"/>
              </a:spcAft>
              <a:buSzPts val="3000"/>
              <a:buNone/>
              <a:defRPr/>
            </a:lvl2pPr>
            <a:lvl3pPr lvl="2" algn="l">
              <a:lnSpc>
                <a:spcPct val="100000"/>
              </a:lnSpc>
              <a:spcBef>
                <a:spcPts val="0"/>
              </a:spcBef>
              <a:spcAft>
                <a:spcPts val="0"/>
              </a:spcAft>
              <a:buSzPts val="3000"/>
              <a:buNone/>
              <a:defRPr/>
            </a:lvl3pPr>
            <a:lvl4pPr lvl="3" algn="l">
              <a:lnSpc>
                <a:spcPct val="100000"/>
              </a:lnSpc>
              <a:spcBef>
                <a:spcPts val="0"/>
              </a:spcBef>
              <a:spcAft>
                <a:spcPts val="0"/>
              </a:spcAft>
              <a:buSzPts val="3000"/>
              <a:buNone/>
              <a:defRPr/>
            </a:lvl4pPr>
            <a:lvl5pPr lvl="4" algn="l">
              <a:lnSpc>
                <a:spcPct val="100000"/>
              </a:lnSpc>
              <a:spcBef>
                <a:spcPts val="0"/>
              </a:spcBef>
              <a:spcAft>
                <a:spcPts val="0"/>
              </a:spcAft>
              <a:buSzPts val="3000"/>
              <a:buNone/>
              <a:defRPr/>
            </a:lvl5pPr>
            <a:lvl6pPr lvl="5" algn="l">
              <a:lnSpc>
                <a:spcPct val="100000"/>
              </a:lnSpc>
              <a:spcBef>
                <a:spcPts val="0"/>
              </a:spcBef>
              <a:spcAft>
                <a:spcPts val="0"/>
              </a:spcAft>
              <a:buSzPts val="3000"/>
              <a:buNone/>
              <a:defRPr/>
            </a:lvl6pPr>
            <a:lvl7pPr lvl="6" algn="l">
              <a:lnSpc>
                <a:spcPct val="100000"/>
              </a:lnSpc>
              <a:spcBef>
                <a:spcPts val="0"/>
              </a:spcBef>
              <a:spcAft>
                <a:spcPts val="0"/>
              </a:spcAft>
              <a:buSzPts val="3000"/>
              <a:buNone/>
              <a:defRPr/>
            </a:lvl7pPr>
            <a:lvl8pPr lvl="7" algn="l">
              <a:lnSpc>
                <a:spcPct val="100000"/>
              </a:lnSpc>
              <a:spcBef>
                <a:spcPts val="0"/>
              </a:spcBef>
              <a:spcAft>
                <a:spcPts val="0"/>
              </a:spcAft>
              <a:buSzPts val="3000"/>
              <a:buNone/>
              <a:defRPr/>
            </a:lvl8pPr>
            <a:lvl9pPr lvl="8" algn="l">
              <a:lnSpc>
                <a:spcPct val="100000"/>
              </a:lnSpc>
              <a:spcBef>
                <a:spcPts val="0"/>
              </a:spcBef>
              <a:spcAft>
                <a:spcPts val="0"/>
              </a:spcAft>
              <a:buSzPts val="3000"/>
              <a:buNone/>
              <a:defRPr/>
            </a:lvl9pPr>
          </a:lstStyle>
          <a:p/>
        </p:txBody>
      </p:sp>
      <p:sp>
        <p:nvSpPr>
          <p:cNvPr id="93" name="Google Shape;93;p114"/>
          <p:cNvSpPr txBox="1"/>
          <p:nvPr>
            <p:ph idx="8" type="subTitle"/>
          </p:nvPr>
        </p:nvSpPr>
        <p:spPr>
          <a:xfrm>
            <a:off x="5249900" y="2142475"/>
            <a:ext cx="2605200" cy="6510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600"/>
              <a:buNone/>
              <a:defRPr/>
            </a:lvl1pPr>
            <a:lvl2pPr lvl="1" algn="l">
              <a:lnSpc>
                <a:spcPct val="100000"/>
              </a:lnSpc>
              <a:spcBef>
                <a:spcPts val="0"/>
              </a:spcBef>
              <a:spcAft>
                <a:spcPts val="0"/>
              </a:spcAft>
              <a:buSzPts val="1600"/>
              <a:buNone/>
              <a:defRPr/>
            </a:lvl2pPr>
            <a:lvl3pPr lvl="2" algn="l">
              <a:lnSpc>
                <a:spcPct val="100000"/>
              </a:lnSpc>
              <a:spcBef>
                <a:spcPts val="0"/>
              </a:spcBef>
              <a:spcAft>
                <a:spcPts val="0"/>
              </a:spcAft>
              <a:buSzPts val="1600"/>
              <a:buNone/>
              <a:defRPr/>
            </a:lvl3pPr>
            <a:lvl4pPr lvl="3" algn="l">
              <a:lnSpc>
                <a:spcPct val="100000"/>
              </a:lnSpc>
              <a:spcBef>
                <a:spcPts val="0"/>
              </a:spcBef>
              <a:spcAft>
                <a:spcPts val="0"/>
              </a:spcAft>
              <a:buSzPts val="1600"/>
              <a:buNone/>
              <a:defRPr/>
            </a:lvl4pPr>
            <a:lvl5pPr lvl="4" algn="l">
              <a:lnSpc>
                <a:spcPct val="100000"/>
              </a:lnSpc>
              <a:spcBef>
                <a:spcPts val="0"/>
              </a:spcBef>
              <a:spcAft>
                <a:spcPts val="0"/>
              </a:spcAft>
              <a:buSzPts val="1600"/>
              <a:buNone/>
              <a:defRPr/>
            </a:lvl5pPr>
            <a:lvl6pPr lvl="5" algn="l">
              <a:lnSpc>
                <a:spcPct val="100000"/>
              </a:lnSpc>
              <a:spcBef>
                <a:spcPts val="0"/>
              </a:spcBef>
              <a:spcAft>
                <a:spcPts val="0"/>
              </a:spcAft>
              <a:buSzPts val="1600"/>
              <a:buNone/>
              <a:defRPr/>
            </a:lvl6pPr>
            <a:lvl7pPr lvl="6" algn="l">
              <a:lnSpc>
                <a:spcPct val="100000"/>
              </a:lnSpc>
              <a:spcBef>
                <a:spcPts val="0"/>
              </a:spcBef>
              <a:spcAft>
                <a:spcPts val="0"/>
              </a:spcAft>
              <a:buSzPts val="1600"/>
              <a:buNone/>
              <a:defRPr/>
            </a:lvl7pPr>
            <a:lvl8pPr lvl="7" algn="l">
              <a:lnSpc>
                <a:spcPct val="100000"/>
              </a:lnSpc>
              <a:spcBef>
                <a:spcPts val="0"/>
              </a:spcBef>
              <a:spcAft>
                <a:spcPts val="0"/>
              </a:spcAft>
              <a:buSzPts val="1600"/>
              <a:buNone/>
              <a:defRPr/>
            </a:lvl8pPr>
            <a:lvl9pPr lvl="8" algn="l">
              <a:lnSpc>
                <a:spcPct val="100000"/>
              </a:lnSpc>
              <a:spcBef>
                <a:spcPts val="0"/>
              </a:spcBef>
              <a:spcAft>
                <a:spcPts val="0"/>
              </a:spcAft>
              <a:buSzPts val="1600"/>
              <a:buNone/>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1">
    <p:spTree>
      <p:nvGrpSpPr>
        <p:cNvPr id="94" name="Shape 94"/>
        <p:cNvGrpSpPr/>
        <p:nvPr/>
      </p:nvGrpSpPr>
      <p:grpSpPr>
        <a:xfrm>
          <a:off x="0" y="0"/>
          <a:ext cx="0" cy="0"/>
          <a:chOff x="0" y="0"/>
          <a:chExt cx="0" cy="0"/>
        </a:xfrm>
      </p:grpSpPr>
      <p:sp>
        <p:nvSpPr>
          <p:cNvPr id="95" name="Google Shape;95;p115"/>
          <p:cNvSpPr txBox="1"/>
          <p:nvPr>
            <p:ph type="title"/>
          </p:nvPr>
        </p:nvSpPr>
        <p:spPr>
          <a:xfrm flipH="1">
            <a:off x="1538827" y="1324175"/>
            <a:ext cx="3502500" cy="940200"/>
          </a:xfrm>
          <a:prstGeom prst="rect">
            <a:avLst/>
          </a:prstGeom>
          <a:noFill/>
          <a:ln>
            <a:noFill/>
          </a:ln>
        </p:spPr>
        <p:txBody>
          <a:bodyPr anchorCtr="0" anchor="t" bIns="91425" lIns="91425" spcFirstLastPara="1" rIns="91425" wrap="square" tIns="91425">
            <a:noAutofit/>
          </a:bodyPr>
          <a:lstStyle>
            <a:lvl1pPr lvl="0" algn="r">
              <a:lnSpc>
                <a:spcPct val="100000"/>
              </a:lnSpc>
              <a:spcBef>
                <a:spcPts val="0"/>
              </a:spcBef>
              <a:spcAft>
                <a:spcPts val="0"/>
              </a:spcAft>
              <a:buSzPts val="5200"/>
              <a:buNone/>
              <a:defRPr sz="5200"/>
            </a:lvl1pPr>
            <a:lvl2pPr lvl="1" algn="l">
              <a:lnSpc>
                <a:spcPct val="100000"/>
              </a:lnSpc>
              <a:spcBef>
                <a:spcPts val="0"/>
              </a:spcBef>
              <a:spcAft>
                <a:spcPts val="0"/>
              </a:spcAft>
              <a:buSzPts val="5200"/>
              <a:buNone/>
              <a:defRPr sz="5200"/>
            </a:lvl2pPr>
            <a:lvl3pPr lvl="2" algn="l">
              <a:lnSpc>
                <a:spcPct val="100000"/>
              </a:lnSpc>
              <a:spcBef>
                <a:spcPts val="0"/>
              </a:spcBef>
              <a:spcAft>
                <a:spcPts val="0"/>
              </a:spcAft>
              <a:buSzPts val="5200"/>
              <a:buNone/>
              <a:defRPr sz="5200"/>
            </a:lvl3pPr>
            <a:lvl4pPr lvl="3" algn="l">
              <a:lnSpc>
                <a:spcPct val="100000"/>
              </a:lnSpc>
              <a:spcBef>
                <a:spcPts val="0"/>
              </a:spcBef>
              <a:spcAft>
                <a:spcPts val="0"/>
              </a:spcAft>
              <a:buSzPts val="5200"/>
              <a:buNone/>
              <a:defRPr sz="5200"/>
            </a:lvl4pPr>
            <a:lvl5pPr lvl="4" algn="l">
              <a:lnSpc>
                <a:spcPct val="100000"/>
              </a:lnSpc>
              <a:spcBef>
                <a:spcPts val="0"/>
              </a:spcBef>
              <a:spcAft>
                <a:spcPts val="0"/>
              </a:spcAft>
              <a:buSzPts val="5200"/>
              <a:buNone/>
              <a:defRPr sz="5200"/>
            </a:lvl5pPr>
            <a:lvl6pPr lvl="5" algn="l">
              <a:lnSpc>
                <a:spcPct val="100000"/>
              </a:lnSpc>
              <a:spcBef>
                <a:spcPts val="0"/>
              </a:spcBef>
              <a:spcAft>
                <a:spcPts val="0"/>
              </a:spcAft>
              <a:buSzPts val="5200"/>
              <a:buNone/>
              <a:defRPr sz="5200"/>
            </a:lvl6pPr>
            <a:lvl7pPr lvl="6" algn="l">
              <a:lnSpc>
                <a:spcPct val="100000"/>
              </a:lnSpc>
              <a:spcBef>
                <a:spcPts val="0"/>
              </a:spcBef>
              <a:spcAft>
                <a:spcPts val="0"/>
              </a:spcAft>
              <a:buSzPts val="5200"/>
              <a:buNone/>
              <a:defRPr sz="5200"/>
            </a:lvl7pPr>
            <a:lvl8pPr lvl="7" algn="l">
              <a:lnSpc>
                <a:spcPct val="100000"/>
              </a:lnSpc>
              <a:spcBef>
                <a:spcPts val="0"/>
              </a:spcBef>
              <a:spcAft>
                <a:spcPts val="0"/>
              </a:spcAft>
              <a:buSzPts val="5200"/>
              <a:buNone/>
              <a:defRPr sz="5200"/>
            </a:lvl8pPr>
            <a:lvl9pPr lvl="8" algn="l">
              <a:lnSpc>
                <a:spcPct val="100000"/>
              </a:lnSpc>
              <a:spcBef>
                <a:spcPts val="0"/>
              </a:spcBef>
              <a:spcAft>
                <a:spcPts val="0"/>
              </a:spcAft>
              <a:buSzPts val="5200"/>
              <a:buNone/>
              <a:defRPr sz="5200"/>
            </a:lvl9pPr>
          </a:lstStyle>
          <a:p/>
        </p:txBody>
      </p:sp>
      <p:sp>
        <p:nvSpPr>
          <p:cNvPr id="96" name="Google Shape;96;p115"/>
          <p:cNvSpPr txBox="1"/>
          <p:nvPr>
            <p:ph idx="1" type="subTitle"/>
          </p:nvPr>
        </p:nvSpPr>
        <p:spPr>
          <a:xfrm flipH="1">
            <a:off x="1538827" y="2131875"/>
            <a:ext cx="3502500" cy="1284300"/>
          </a:xfrm>
          <a:prstGeom prst="rect">
            <a:avLst/>
          </a:prstGeom>
          <a:noFill/>
          <a:ln>
            <a:noFill/>
          </a:ln>
        </p:spPr>
        <p:txBody>
          <a:bodyPr anchorCtr="0" anchor="t" bIns="91425" lIns="91425" spcFirstLastPara="1" rIns="91425" wrap="square" tIns="91425">
            <a:noAutofit/>
          </a:bodyPr>
          <a:lstStyle>
            <a:lvl1pPr lvl="0" algn="r">
              <a:lnSpc>
                <a:spcPct val="100000"/>
              </a:lnSpc>
              <a:spcBef>
                <a:spcPts val="0"/>
              </a:spcBef>
              <a:spcAft>
                <a:spcPts val="0"/>
              </a:spcAft>
              <a:buSzPts val="1600"/>
              <a:buNone/>
              <a:defRPr/>
            </a:lvl1pPr>
            <a:lvl2pPr lvl="1" algn="l">
              <a:lnSpc>
                <a:spcPct val="100000"/>
              </a:lnSpc>
              <a:spcBef>
                <a:spcPts val="0"/>
              </a:spcBef>
              <a:spcAft>
                <a:spcPts val="0"/>
              </a:spcAft>
              <a:buSzPts val="1600"/>
              <a:buNone/>
              <a:defRPr/>
            </a:lvl2pPr>
            <a:lvl3pPr lvl="2" algn="l">
              <a:lnSpc>
                <a:spcPct val="100000"/>
              </a:lnSpc>
              <a:spcBef>
                <a:spcPts val="0"/>
              </a:spcBef>
              <a:spcAft>
                <a:spcPts val="0"/>
              </a:spcAft>
              <a:buSzPts val="1600"/>
              <a:buNone/>
              <a:defRPr/>
            </a:lvl3pPr>
            <a:lvl4pPr lvl="3" algn="l">
              <a:lnSpc>
                <a:spcPct val="100000"/>
              </a:lnSpc>
              <a:spcBef>
                <a:spcPts val="0"/>
              </a:spcBef>
              <a:spcAft>
                <a:spcPts val="0"/>
              </a:spcAft>
              <a:buSzPts val="1600"/>
              <a:buNone/>
              <a:defRPr/>
            </a:lvl4pPr>
            <a:lvl5pPr lvl="4" algn="l">
              <a:lnSpc>
                <a:spcPct val="100000"/>
              </a:lnSpc>
              <a:spcBef>
                <a:spcPts val="0"/>
              </a:spcBef>
              <a:spcAft>
                <a:spcPts val="0"/>
              </a:spcAft>
              <a:buSzPts val="1600"/>
              <a:buNone/>
              <a:defRPr/>
            </a:lvl5pPr>
            <a:lvl6pPr lvl="5" algn="l">
              <a:lnSpc>
                <a:spcPct val="100000"/>
              </a:lnSpc>
              <a:spcBef>
                <a:spcPts val="0"/>
              </a:spcBef>
              <a:spcAft>
                <a:spcPts val="0"/>
              </a:spcAft>
              <a:buSzPts val="1600"/>
              <a:buNone/>
              <a:defRPr/>
            </a:lvl6pPr>
            <a:lvl7pPr lvl="6" algn="l">
              <a:lnSpc>
                <a:spcPct val="100000"/>
              </a:lnSpc>
              <a:spcBef>
                <a:spcPts val="0"/>
              </a:spcBef>
              <a:spcAft>
                <a:spcPts val="0"/>
              </a:spcAft>
              <a:buSzPts val="1600"/>
              <a:buNone/>
              <a:defRPr/>
            </a:lvl7pPr>
            <a:lvl8pPr lvl="7" algn="l">
              <a:lnSpc>
                <a:spcPct val="100000"/>
              </a:lnSpc>
              <a:spcBef>
                <a:spcPts val="0"/>
              </a:spcBef>
              <a:spcAft>
                <a:spcPts val="0"/>
              </a:spcAft>
              <a:buSzPts val="1600"/>
              <a:buNone/>
              <a:defRPr/>
            </a:lvl8pPr>
            <a:lvl9pPr lvl="8" algn="l">
              <a:lnSpc>
                <a:spcPct val="100000"/>
              </a:lnSpc>
              <a:spcBef>
                <a:spcPts val="0"/>
              </a:spcBef>
              <a:spcAft>
                <a:spcPts val="0"/>
              </a:spcAft>
              <a:buSzPts val="1600"/>
              <a:buNone/>
              <a:defRPr/>
            </a:lvl9pPr>
          </a:lstStyle>
          <a:p/>
        </p:txBody>
      </p:sp>
      <p:sp>
        <p:nvSpPr>
          <p:cNvPr id="97" name="Google Shape;97;p115"/>
          <p:cNvSpPr txBox="1"/>
          <p:nvPr/>
        </p:nvSpPr>
        <p:spPr>
          <a:xfrm flipH="1">
            <a:off x="1538825" y="3416175"/>
            <a:ext cx="3502500" cy="671400"/>
          </a:xfrm>
          <a:prstGeom prst="rect">
            <a:avLst/>
          </a:prstGeom>
          <a:noFill/>
          <a:ln>
            <a:noFill/>
          </a:ln>
        </p:spPr>
        <p:txBody>
          <a:bodyPr anchorCtr="0" anchor="ctr" bIns="91425" lIns="91425" spcFirstLastPara="1" rIns="91425" wrap="square" tIns="91425">
            <a:noAutofit/>
          </a:bodyPr>
          <a:lstStyle/>
          <a:p>
            <a:pPr indent="0" lvl="0" marL="0" marR="0" rtl="0" algn="r">
              <a:lnSpc>
                <a:spcPct val="100000"/>
              </a:lnSpc>
              <a:spcBef>
                <a:spcPts val="0"/>
              </a:spcBef>
              <a:spcAft>
                <a:spcPts val="0"/>
              </a:spcAft>
              <a:buClr>
                <a:srgbClr val="000000"/>
              </a:buClr>
              <a:buSzPts val="1200"/>
              <a:buFont typeface="Arial"/>
              <a:buNone/>
            </a:pPr>
            <a:r>
              <a:rPr b="1" i="0" lang="en" sz="1200" u="none" cap="none" strike="noStrike">
                <a:solidFill>
                  <a:schemeClr val="dk1"/>
                </a:solidFill>
                <a:latin typeface="Palanquin"/>
                <a:ea typeface="Palanquin"/>
                <a:cs typeface="Palanquin"/>
                <a:sym typeface="Palanquin"/>
              </a:rPr>
              <a:t>CREDITS</a:t>
            </a:r>
            <a:r>
              <a:rPr b="0" i="0" lang="en" sz="1200" u="none" cap="none" strike="noStrike">
                <a:solidFill>
                  <a:schemeClr val="dk1"/>
                </a:solidFill>
                <a:latin typeface="Palanquin"/>
                <a:ea typeface="Palanquin"/>
                <a:cs typeface="Palanquin"/>
                <a:sym typeface="Palanquin"/>
              </a:rPr>
              <a:t>: This presentation template was created by </a:t>
            </a:r>
            <a:r>
              <a:rPr b="1" i="0" lang="en" sz="1200" u="none" cap="none" strike="noStrike">
                <a:solidFill>
                  <a:schemeClr val="dk1"/>
                </a:solidFill>
                <a:uFill>
                  <a:noFill/>
                </a:uFill>
                <a:latin typeface="Palanquin"/>
                <a:ea typeface="Palanquin"/>
                <a:cs typeface="Palanquin"/>
                <a:sym typeface="Palanquin"/>
                <a:hlinkClick r:id="rId2">
                  <a:extLst>
                    <a:ext uri="{A12FA001-AC4F-418D-AE19-62706E023703}">
                      <ahyp:hlinkClr val="tx"/>
                    </a:ext>
                  </a:extLst>
                </a:hlinkClick>
              </a:rPr>
              <a:t>Slidesgo</a:t>
            </a:r>
            <a:r>
              <a:rPr b="1" i="0" lang="en" sz="1200" u="none" cap="none" strike="noStrike">
                <a:solidFill>
                  <a:schemeClr val="dk1"/>
                </a:solidFill>
                <a:latin typeface="Palanquin"/>
                <a:ea typeface="Palanquin"/>
                <a:cs typeface="Palanquin"/>
                <a:sym typeface="Palanquin"/>
              </a:rPr>
              <a:t>,</a:t>
            </a:r>
            <a:r>
              <a:rPr b="0" i="0" lang="en" sz="1200" u="none" cap="none" strike="noStrike">
                <a:solidFill>
                  <a:schemeClr val="dk1"/>
                </a:solidFill>
                <a:latin typeface="Palanquin"/>
                <a:ea typeface="Palanquin"/>
                <a:cs typeface="Palanquin"/>
                <a:sym typeface="Palanquin"/>
              </a:rPr>
              <a:t> including icons by </a:t>
            </a:r>
            <a:r>
              <a:rPr b="1" i="0" lang="en" sz="1200" u="none" cap="none" strike="noStrike">
                <a:solidFill>
                  <a:schemeClr val="dk1"/>
                </a:solidFill>
                <a:uFill>
                  <a:noFill/>
                </a:uFill>
                <a:latin typeface="Palanquin"/>
                <a:ea typeface="Palanquin"/>
                <a:cs typeface="Palanquin"/>
                <a:sym typeface="Palanquin"/>
                <a:hlinkClick r:id="rId3">
                  <a:extLst>
                    <a:ext uri="{A12FA001-AC4F-418D-AE19-62706E023703}">
                      <ahyp:hlinkClr val="tx"/>
                    </a:ext>
                  </a:extLst>
                </a:hlinkClick>
              </a:rPr>
              <a:t>Flaticon</a:t>
            </a:r>
            <a:r>
              <a:rPr b="0" i="0" lang="en" sz="1200" u="none" cap="none" strike="noStrike">
                <a:solidFill>
                  <a:schemeClr val="dk1"/>
                </a:solidFill>
                <a:latin typeface="Palanquin"/>
                <a:ea typeface="Palanquin"/>
                <a:cs typeface="Palanquin"/>
                <a:sym typeface="Palanquin"/>
              </a:rPr>
              <a:t> and infographics &amp; images by </a:t>
            </a:r>
            <a:r>
              <a:rPr b="1" i="0" lang="en" sz="1200" u="none" cap="none" strike="noStrike">
                <a:solidFill>
                  <a:schemeClr val="dk1"/>
                </a:solidFill>
                <a:uFill>
                  <a:noFill/>
                </a:uFill>
                <a:latin typeface="Palanquin"/>
                <a:ea typeface="Palanquin"/>
                <a:cs typeface="Palanquin"/>
                <a:sym typeface="Palanquin"/>
                <a:hlinkClick r:id="rId4">
                  <a:extLst>
                    <a:ext uri="{A12FA001-AC4F-418D-AE19-62706E023703}">
                      <ahyp:hlinkClr val="tx"/>
                    </a:ext>
                  </a:extLst>
                </a:hlinkClick>
              </a:rPr>
              <a:t>Freepik</a:t>
            </a:r>
            <a:r>
              <a:rPr b="0" i="0" lang="en" sz="1200" u="none" cap="none" strike="noStrike">
                <a:solidFill>
                  <a:schemeClr val="dk1"/>
                </a:solidFill>
                <a:latin typeface="Palanquin"/>
                <a:ea typeface="Palanquin"/>
                <a:cs typeface="Palanquin"/>
                <a:sym typeface="Palanquin"/>
              </a:rPr>
              <a:t>.</a:t>
            </a:r>
            <a:endParaRPr b="0" i="0" sz="1200" u="none" cap="none" strike="noStrike">
              <a:solidFill>
                <a:schemeClr val="dk1"/>
              </a:solidFill>
              <a:latin typeface="Palanquin"/>
              <a:ea typeface="Palanquin"/>
              <a:cs typeface="Palanquin"/>
              <a:sym typeface="Palanquin"/>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98" name="Shape 98"/>
        <p:cNvGrpSpPr/>
        <p:nvPr/>
      </p:nvGrpSpPr>
      <p:grpSpPr>
        <a:xfrm>
          <a:off x="0" y="0"/>
          <a:ext cx="0" cy="0"/>
          <a:chOff x="0" y="0"/>
          <a:chExt cx="0" cy="0"/>
        </a:xfrm>
      </p:grpSpPr>
      <p:sp>
        <p:nvSpPr>
          <p:cNvPr id="99" name="Google Shape;99;p118"/>
          <p:cNvSpPr txBox="1"/>
          <p:nvPr>
            <p:ph type="title"/>
          </p:nvPr>
        </p:nvSpPr>
        <p:spPr>
          <a:xfrm>
            <a:off x="2591550" y="1470395"/>
            <a:ext cx="3960900" cy="5760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SzPts val="2400"/>
              <a:buNone/>
              <a:defRPr/>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100" name="Google Shape;100;p118"/>
          <p:cNvSpPr txBox="1"/>
          <p:nvPr>
            <p:ph idx="1" type="body"/>
          </p:nvPr>
        </p:nvSpPr>
        <p:spPr>
          <a:xfrm>
            <a:off x="2591550" y="2048721"/>
            <a:ext cx="3960900" cy="1459200"/>
          </a:xfrm>
          <a:prstGeom prst="rect">
            <a:avLst/>
          </a:prstGeom>
          <a:noFill/>
          <a:ln>
            <a:noFill/>
          </a:ln>
        </p:spPr>
        <p:txBody>
          <a:bodyPr anchorCtr="0" anchor="ctr" bIns="91425" lIns="91425" spcFirstLastPara="1" rIns="91425" wrap="square" tIns="91425">
            <a:noAutofit/>
          </a:bodyPr>
          <a:lstStyle>
            <a:lvl1pPr indent="-304800" lvl="0" marL="457200" algn="ctr">
              <a:lnSpc>
                <a:spcPct val="100000"/>
              </a:lnSpc>
              <a:spcBef>
                <a:spcPts val="0"/>
              </a:spcBef>
              <a:spcAft>
                <a:spcPts val="0"/>
              </a:spcAft>
              <a:buSzPts val="1200"/>
              <a:buChar char="●"/>
              <a:defRPr/>
            </a:lvl1pPr>
            <a:lvl2pPr indent="-304800" lvl="1" marL="914400" algn="l">
              <a:lnSpc>
                <a:spcPct val="100000"/>
              </a:lnSpc>
              <a:spcBef>
                <a:spcPts val="0"/>
              </a:spcBef>
              <a:spcAft>
                <a:spcPts val="0"/>
              </a:spcAft>
              <a:buSzPts val="1200"/>
              <a:buChar char="○"/>
              <a:defRPr sz="1200"/>
            </a:lvl2pPr>
            <a:lvl3pPr indent="-304800" lvl="2" marL="1371600" algn="l">
              <a:lnSpc>
                <a:spcPct val="100000"/>
              </a:lnSpc>
              <a:spcBef>
                <a:spcPts val="0"/>
              </a:spcBef>
              <a:spcAft>
                <a:spcPts val="0"/>
              </a:spcAft>
              <a:buSzPts val="1200"/>
              <a:buChar char="■"/>
              <a:defRPr sz="1200"/>
            </a:lvl3pPr>
            <a:lvl4pPr indent="-304800" lvl="3" marL="1828800" algn="l">
              <a:lnSpc>
                <a:spcPct val="100000"/>
              </a:lnSpc>
              <a:spcBef>
                <a:spcPts val="0"/>
              </a:spcBef>
              <a:spcAft>
                <a:spcPts val="0"/>
              </a:spcAft>
              <a:buSzPts val="1200"/>
              <a:buChar char="●"/>
              <a:defRPr sz="1200"/>
            </a:lvl4pPr>
            <a:lvl5pPr indent="-304800" lvl="4" marL="2286000" algn="l">
              <a:lnSpc>
                <a:spcPct val="100000"/>
              </a:lnSpc>
              <a:spcBef>
                <a:spcPts val="0"/>
              </a:spcBef>
              <a:spcAft>
                <a:spcPts val="0"/>
              </a:spcAft>
              <a:buSzPts val="1200"/>
              <a:buChar char="○"/>
              <a:defRPr sz="1200"/>
            </a:lvl5pPr>
            <a:lvl6pPr indent="-304800" lvl="5" marL="2743200" algn="l">
              <a:lnSpc>
                <a:spcPct val="100000"/>
              </a:lnSpc>
              <a:spcBef>
                <a:spcPts val="0"/>
              </a:spcBef>
              <a:spcAft>
                <a:spcPts val="0"/>
              </a:spcAft>
              <a:buSzPts val="1200"/>
              <a:buChar char="■"/>
              <a:defRPr sz="1200"/>
            </a:lvl6pPr>
            <a:lvl7pPr indent="-304800" lvl="6" marL="3200400" algn="l">
              <a:lnSpc>
                <a:spcPct val="100000"/>
              </a:lnSpc>
              <a:spcBef>
                <a:spcPts val="0"/>
              </a:spcBef>
              <a:spcAft>
                <a:spcPts val="0"/>
              </a:spcAft>
              <a:buSzPts val="1200"/>
              <a:buChar char="●"/>
              <a:defRPr sz="1200"/>
            </a:lvl7pPr>
            <a:lvl8pPr indent="-304800" lvl="7" marL="3657600" algn="l">
              <a:lnSpc>
                <a:spcPct val="100000"/>
              </a:lnSpc>
              <a:spcBef>
                <a:spcPts val="0"/>
              </a:spcBef>
              <a:spcAft>
                <a:spcPts val="0"/>
              </a:spcAft>
              <a:buSzPts val="1200"/>
              <a:buChar char="○"/>
              <a:defRPr sz="1200"/>
            </a:lvl8pPr>
            <a:lvl9pPr indent="-304800" lvl="8" marL="4114800" algn="l">
              <a:lnSpc>
                <a:spcPct val="100000"/>
              </a:lnSpc>
              <a:spcBef>
                <a:spcPts val="0"/>
              </a:spcBef>
              <a:spcAft>
                <a:spcPts val="0"/>
              </a:spcAft>
              <a:buSzPts val="1200"/>
              <a:buChar char="■"/>
              <a:defRPr sz="1200"/>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01" name="Shape 101"/>
        <p:cNvGrpSpPr/>
        <p:nvPr/>
      </p:nvGrpSpPr>
      <p:grpSpPr>
        <a:xfrm>
          <a:off x="0" y="0"/>
          <a:ext cx="0" cy="0"/>
          <a:chOff x="0" y="0"/>
          <a:chExt cx="0" cy="0"/>
        </a:xfrm>
      </p:grpSpPr>
      <p:sp>
        <p:nvSpPr>
          <p:cNvPr id="102" name="Google Shape;102;p119"/>
          <p:cNvSpPr txBox="1"/>
          <p:nvPr>
            <p:ph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3000"/>
              <a:buNone/>
              <a:defRPr/>
            </a:lvl1pPr>
            <a:lvl2pPr lvl="1" algn="l">
              <a:lnSpc>
                <a:spcPct val="100000"/>
              </a:lnSpc>
              <a:spcBef>
                <a:spcPts val="0"/>
              </a:spcBef>
              <a:spcAft>
                <a:spcPts val="0"/>
              </a:spcAft>
              <a:buSzPts val="3000"/>
              <a:buNone/>
              <a:defRPr/>
            </a:lvl2pPr>
            <a:lvl3pPr lvl="2" algn="l">
              <a:lnSpc>
                <a:spcPct val="100000"/>
              </a:lnSpc>
              <a:spcBef>
                <a:spcPts val="0"/>
              </a:spcBef>
              <a:spcAft>
                <a:spcPts val="0"/>
              </a:spcAft>
              <a:buSzPts val="3000"/>
              <a:buNone/>
              <a:defRPr/>
            </a:lvl3pPr>
            <a:lvl4pPr lvl="3" algn="l">
              <a:lnSpc>
                <a:spcPct val="100000"/>
              </a:lnSpc>
              <a:spcBef>
                <a:spcPts val="0"/>
              </a:spcBef>
              <a:spcAft>
                <a:spcPts val="0"/>
              </a:spcAft>
              <a:buSzPts val="3000"/>
              <a:buNone/>
              <a:defRPr/>
            </a:lvl4pPr>
            <a:lvl5pPr lvl="4" algn="l">
              <a:lnSpc>
                <a:spcPct val="100000"/>
              </a:lnSpc>
              <a:spcBef>
                <a:spcPts val="0"/>
              </a:spcBef>
              <a:spcAft>
                <a:spcPts val="0"/>
              </a:spcAft>
              <a:buSzPts val="3000"/>
              <a:buNone/>
              <a:defRPr/>
            </a:lvl5pPr>
            <a:lvl6pPr lvl="5" algn="l">
              <a:lnSpc>
                <a:spcPct val="100000"/>
              </a:lnSpc>
              <a:spcBef>
                <a:spcPts val="0"/>
              </a:spcBef>
              <a:spcAft>
                <a:spcPts val="0"/>
              </a:spcAft>
              <a:buSzPts val="3000"/>
              <a:buNone/>
              <a:defRPr/>
            </a:lvl6pPr>
            <a:lvl7pPr lvl="6" algn="l">
              <a:lnSpc>
                <a:spcPct val="100000"/>
              </a:lnSpc>
              <a:spcBef>
                <a:spcPts val="0"/>
              </a:spcBef>
              <a:spcAft>
                <a:spcPts val="0"/>
              </a:spcAft>
              <a:buSzPts val="3000"/>
              <a:buNone/>
              <a:defRPr/>
            </a:lvl7pPr>
            <a:lvl8pPr lvl="7" algn="l">
              <a:lnSpc>
                <a:spcPct val="100000"/>
              </a:lnSpc>
              <a:spcBef>
                <a:spcPts val="0"/>
              </a:spcBef>
              <a:spcAft>
                <a:spcPts val="0"/>
              </a:spcAft>
              <a:buSzPts val="3000"/>
              <a:buNone/>
              <a:defRPr/>
            </a:lvl8pPr>
            <a:lvl9pPr lvl="8" algn="l">
              <a:lnSpc>
                <a:spcPct val="100000"/>
              </a:lnSpc>
              <a:spcBef>
                <a:spcPts val="0"/>
              </a:spcBef>
              <a:spcAft>
                <a:spcPts val="0"/>
              </a:spcAft>
              <a:buSzPts val="3000"/>
              <a:buNone/>
              <a:defRPr/>
            </a:lvl9pPr>
          </a:lstStyle>
          <a:p/>
        </p:txBody>
      </p:sp>
      <p:sp>
        <p:nvSpPr>
          <p:cNvPr id="103" name="Google Shape;103;p119"/>
          <p:cNvSpPr/>
          <p:nvPr/>
        </p:nvSpPr>
        <p:spPr>
          <a:xfrm>
            <a:off x="8740750" y="4072000"/>
            <a:ext cx="291600" cy="2916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 name="Google Shape;104;p119"/>
          <p:cNvSpPr/>
          <p:nvPr/>
        </p:nvSpPr>
        <p:spPr>
          <a:xfrm>
            <a:off x="4065075" y="60275"/>
            <a:ext cx="429900" cy="4299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 name="Google Shape;105;p119"/>
          <p:cNvSpPr/>
          <p:nvPr/>
        </p:nvSpPr>
        <p:spPr>
          <a:xfrm>
            <a:off x="103750" y="2539350"/>
            <a:ext cx="291600" cy="2916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4">
    <p:spTree>
      <p:nvGrpSpPr>
        <p:cNvPr id="106" name="Shape 106"/>
        <p:cNvGrpSpPr/>
        <p:nvPr/>
      </p:nvGrpSpPr>
      <p:grpSpPr>
        <a:xfrm>
          <a:off x="0" y="0"/>
          <a:ext cx="0" cy="0"/>
          <a:chOff x="0" y="0"/>
          <a:chExt cx="0" cy="0"/>
        </a:xfrm>
      </p:grpSpPr>
      <p:sp>
        <p:nvSpPr>
          <p:cNvPr id="107" name="Google Shape;107;p120"/>
          <p:cNvSpPr txBox="1"/>
          <p:nvPr>
            <p:ph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3000"/>
              <a:buNone/>
              <a:defRPr/>
            </a:lvl1pPr>
            <a:lvl2pPr lvl="1" algn="l">
              <a:lnSpc>
                <a:spcPct val="100000"/>
              </a:lnSpc>
              <a:spcBef>
                <a:spcPts val="0"/>
              </a:spcBef>
              <a:spcAft>
                <a:spcPts val="0"/>
              </a:spcAft>
              <a:buSzPts val="3000"/>
              <a:buNone/>
              <a:defRPr/>
            </a:lvl2pPr>
            <a:lvl3pPr lvl="2" algn="l">
              <a:lnSpc>
                <a:spcPct val="100000"/>
              </a:lnSpc>
              <a:spcBef>
                <a:spcPts val="0"/>
              </a:spcBef>
              <a:spcAft>
                <a:spcPts val="0"/>
              </a:spcAft>
              <a:buSzPts val="3000"/>
              <a:buNone/>
              <a:defRPr/>
            </a:lvl3pPr>
            <a:lvl4pPr lvl="3" algn="l">
              <a:lnSpc>
                <a:spcPct val="100000"/>
              </a:lnSpc>
              <a:spcBef>
                <a:spcPts val="0"/>
              </a:spcBef>
              <a:spcAft>
                <a:spcPts val="0"/>
              </a:spcAft>
              <a:buSzPts val="3000"/>
              <a:buNone/>
              <a:defRPr/>
            </a:lvl4pPr>
            <a:lvl5pPr lvl="4" algn="l">
              <a:lnSpc>
                <a:spcPct val="100000"/>
              </a:lnSpc>
              <a:spcBef>
                <a:spcPts val="0"/>
              </a:spcBef>
              <a:spcAft>
                <a:spcPts val="0"/>
              </a:spcAft>
              <a:buSzPts val="3000"/>
              <a:buNone/>
              <a:defRPr/>
            </a:lvl5pPr>
            <a:lvl6pPr lvl="5" algn="l">
              <a:lnSpc>
                <a:spcPct val="100000"/>
              </a:lnSpc>
              <a:spcBef>
                <a:spcPts val="0"/>
              </a:spcBef>
              <a:spcAft>
                <a:spcPts val="0"/>
              </a:spcAft>
              <a:buSzPts val="3000"/>
              <a:buNone/>
              <a:defRPr/>
            </a:lvl6pPr>
            <a:lvl7pPr lvl="6" algn="l">
              <a:lnSpc>
                <a:spcPct val="100000"/>
              </a:lnSpc>
              <a:spcBef>
                <a:spcPts val="0"/>
              </a:spcBef>
              <a:spcAft>
                <a:spcPts val="0"/>
              </a:spcAft>
              <a:buSzPts val="3000"/>
              <a:buNone/>
              <a:defRPr/>
            </a:lvl7pPr>
            <a:lvl8pPr lvl="7" algn="l">
              <a:lnSpc>
                <a:spcPct val="100000"/>
              </a:lnSpc>
              <a:spcBef>
                <a:spcPts val="0"/>
              </a:spcBef>
              <a:spcAft>
                <a:spcPts val="0"/>
              </a:spcAft>
              <a:buSzPts val="3000"/>
              <a:buNone/>
              <a:defRPr/>
            </a:lvl8pPr>
            <a:lvl9pPr lvl="8" algn="l">
              <a:lnSpc>
                <a:spcPct val="100000"/>
              </a:lnSpc>
              <a:spcBef>
                <a:spcPts val="0"/>
              </a:spcBef>
              <a:spcAft>
                <a:spcPts val="0"/>
              </a:spcAft>
              <a:buSzPts val="3000"/>
              <a:buNone/>
              <a:defRPr/>
            </a:lvl9pPr>
          </a:lstStyle>
          <a:p/>
        </p:txBody>
      </p:sp>
      <p:sp>
        <p:nvSpPr>
          <p:cNvPr id="108" name="Google Shape;108;p120"/>
          <p:cNvSpPr/>
          <p:nvPr/>
        </p:nvSpPr>
        <p:spPr>
          <a:xfrm>
            <a:off x="8482675" y="2888050"/>
            <a:ext cx="456300" cy="456300"/>
          </a:xfrm>
          <a:prstGeom prst="rect">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 name="Google Shape;109;p120"/>
          <p:cNvSpPr/>
          <p:nvPr/>
        </p:nvSpPr>
        <p:spPr>
          <a:xfrm>
            <a:off x="114675" y="2086400"/>
            <a:ext cx="418800" cy="418800"/>
          </a:xfrm>
          <a:prstGeom prst="ellipse">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 name="Google Shape;110;p120"/>
          <p:cNvSpPr/>
          <p:nvPr/>
        </p:nvSpPr>
        <p:spPr>
          <a:xfrm>
            <a:off x="7489825" y="173500"/>
            <a:ext cx="418800" cy="4188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111" name="Shape 111"/>
        <p:cNvGrpSpPr/>
        <p:nvPr/>
      </p:nvGrpSpPr>
      <p:grpSpPr>
        <a:xfrm>
          <a:off x="0" y="0"/>
          <a:ext cx="0" cy="0"/>
          <a:chOff x="0" y="0"/>
          <a:chExt cx="0" cy="0"/>
        </a:xfrm>
      </p:grpSpPr>
      <p:sp>
        <p:nvSpPr>
          <p:cNvPr id="112" name="Google Shape;112;p121"/>
          <p:cNvSpPr txBox="1"/>
          <p:nvPr>
            <p:ph type="title"/>
          </p:nvPr>
        </p:nvSpPr>
        <p:spPr>
          <a:xfrm>
            <a:off x="1375650" y="2648760"/>
            <a:ext cx="6367800" cy="402600"/>
          </a:xfrm>
          <a:prstGeom prst="rect">
            <a:avLst/>
          </a:prstGeom>
          <a:noFill/>
          <a:ln>
            <a:noFill/>
          </a:ln>
        </p:spPr>
        <p:txBody>
          <a:bodyPr anchorCtr="0" anchor="ctr" bIns="91425" lIns="91425" spcFirstLastPara="1" rIns="91425" wrap="square" tIns="91425">
            <a:noAutofit/>
          </a:bodyPr>
          <a:lstStyle>
            <a:lvl1pPr lvl="0" algn="r">
              <a:lnSpc>
                <a:spcPct val="100000"/>
              </a:lnSpc>
              <a:spcBef>
                <a:spcPts val="0"/>
              </a:spcBef>
              <a:spcAft>
                <a:spcPts val="0"/>
              </a:spcAft>
              <a:buSzPts val="4800"/>
              <a:buNone/>
              <a:defRPr sz="20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p:txBody>
      </p:sp>
      <p:sp>
        <p:nvSpPr>
          <p:cNvPr id="113" name="Google Shape;113;p121"/>
          <p:cNvSpPr txBox="1"/>
          <p:nvPr>
            <p:ph idx="1" type="subTitle"/>
          </p:nvPr>
        </p:nvSpPr>
        <p:spPr>
          <a:xfrm>
            <a:off x="1375650" y="2003695"/>
            <a:ext cx="6392700" cy="748200"/>
          </a:xfrm>
          <a:prstGeom prst="rect">
            <a:avLst/>
          </a:prstGeom>
          <a:noFill/>
          <a:ln>
            <a:noFill/>
          </a:ln>
        </p:spPr>
        <p:txBody>
          <a:bodyPr anchorCtr="0" anchor="ctr" bIns="91425" lIns="91425" spcFirstLastPara="1" rIns="91425" wrap="square" tIns="91425">
            <a:noAutofit/>
          </a:bodyPr>
          <a:lstStyle>
            <a:lvl1pPr lvl="0" algn="r">
              <a:lnSpc>
                <a:spcPct val="100000"/>
              </a:lnSpc>
              <a:spcBef>
                <a:spcPts val="0"/>
              </a:spcBef>
              <a:spcAft>
                <a:spcPts val="0"/>
              </a:spcAft>
              <a:buSzPts val="1600"/>
              <a:buNone/>
              <a:defRPr sz="2000"/>
            </a:lvl1pPr>
            <a:lvl2pPr lvl="1" algn="l">
              <a:lnSpc>
                <a:spcPct val="100000"/>
              </a:lnSpc>
              <a:spcBef>
                <a:spcPts val="0"/>
              </a:spcBef>
              <a:spcAft>
                <a:spcPts val="0"/>
              </a:spcAft>
              <a:buSzPts val="1600"/>
              <a:buNone/>
              <a:defRPr/>
            </a:lvl2pPr>
            <a:lvl3pPr lvl="2" algn="l">
              <a:lnSpc>
                <a:spcPct val="100000"/>
              </a:lnSpc>
              <a:spcBef>
                <a:spcPts val="0"/>
              </a:spcBef>
              <a:spcAft>
                <a:spcPts val="0"/>
              </a:spcAft>
              <a:buSzPts val="1600"/>
              <a:buNone/>
              <a:defRPr/>
            </a:lvl3pPr>
            <a:lvl4pPr lvl="3" algn="l">
              <a:lnSpc>
                <a:spcPct val="100000"/>
              </a:lnSpc>
              <a:spcBef>
                <a:spcPts val="0"/>
              </a:spcBef>
              <a:spcAft>
                <a:spcPts val="0"/>
              </a:spcAft>
              <a:buSzPts val="1600"/>
              <a:buNone/>
              <a:defRPr/>
            </a:lvl4pPr>
            <a:lvl5pPr lvl="4" algn="l">
              <a:lnSpc>
                <a:spcPct val="100000"/>
              </a:lnSpc>
              <a:spcBef>
                <a:spcPts val="0"/>
              </a:spcBef>
              <a:spcAft>
                <a:spcPts val="0"/>
              </a:spcAft>
              <a:buSzPts val="1600"/>
              <a:buNone/>
              <a:defRPr/>
            </a:lvl5pPr>
            <a:lvl6pPr lvl="5" algn="l">
              <a:lnSpc>
                <a:spcPct val="100000"/>
              </a:lnSpc>
              <a:spcBef>
                <a:spcPts val="0"/>
              </a:spcBef>
              <a:spcAft>
                <a:spcPts val="0"/>
              </a:spcAft>
              <a:buSzPts val="1600"/>
              <a:buNone/>
              <a:defRPr/>
            </a:lvl6pPr>
            <a:lvl7pPr lvl="6" algn="l">
              <a:lnSpc>
                <a:spcPct val="100000"/>
              </a:lnSpc>
              <a:spcBef>
                <a:spcPts val="0"/>
              </a:spcBef>
              <a:spcAft>
                <a:spcPts val="0"/>
              </a:spcAft>
              <a:buSzPts val="1600"/>
              <a:buNone/>
              <a:defRPr/>
            </a:lvl7pPr>
            <a:lvl8pPr lvl="7" algn="l">
              <a:lnSpc>
                <a:spcPct val="100000"/>
              </a:lnSpc>
              <a:spcBef>
                <a:spcPts val="0"/>
              </a:spcBef>
              <a:spcAft>
                <a:spcPts val="0"/>
              </a:spcAft>
              <a:buSzPts val="1600"/>
              <a:buNone/>
              <a:defRPr/>
            </a:lvl8pPr>
            <a:lvl9pPr lvl="8" algn="l">
              <a:lnSpc>
                <a:spcPct val="100000"/>
              </a:lnSpc>
              <a:spcBef>
                <a:spcPts val="0"/>
              </a:spcBef>
              <a:spcAft>
                <a:spcPts val="0"/>
              </a:spcAft>
              <a:buSzPts val="1600"/>
              <a:buNone/>
              <a:defRPr/>
            </a:lvl9pPr>
          </a:lstStyle>
          <a:p/>
        </p:txBody>
      </p:sp>
      <p:sp>
        <p:nvSpPr>
          <p:cNvPr id="114" name="Google Shape;114;p121"/>
          <p:cNvSpPr/>
          <p:nvPr/>
        </p:nvSpPr>
        <p:spPr>
          <a:xfrm>
            <a:off x="-254026" y="942947"/>
            <a:ext cx="1193400" cy="1217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 name="Google Shape;115;p121"/>
          <p:cNvSpPr/>
          <p:nvPr/>
        </p:nvSpPr>
        <p:spPr>
          <a:xfrm flipH="1" rot="10800000">
            <a:off x="7141550" y="131850"/>
            <a:ext cx="1289100" cy="1186500"/>
          </a:xfrm>
          <a:prstGeom prst="rect">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 name="Google Shape;116;p121"/>
          <p:cNvSpPr/>
          <p:nvPr/>
        </p:nvSpPr>
        <p:spPr>
          <a:xfrm flipH="1" rot="10800000">
            <a:off x="1570500" y="4290650"/>
            <a:ext cx="681000" cy="6267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 name="Google Shape;117;p121"/>
          <p:cNvSpPr/>
          <p:nvPr/>
        </p:nvSpPr>
        <p:spPr>
          <a:xfrm flipH="1" rot="10800000">
            <a:off x="6693450" y="3885750"/>
            <a:ext cx="793800" cy="7938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CUSTOM_2_1">
    <p:spTree>
      <p:nvGrpSpPr>
        <p:cNvPr id="118" name="Shape 118"/>
        <p:cNvGrpSpPr/>
        <p:nvPr/>
      </p:nvGrpSpPr>
      <p:grpSpPr>
        <a:xfrm>
          <a:off x="0" y="0"/>
          <a:ext cx="0" cy="0"/>
          <a:chOff x="0" y="0"/>
          <a:chExt cx="0" cy="0"/>
        </a:xfrm>
      </p:grpSpPr>
      <p:sp>
        <p:nvSpPr>
          <p:cNvPr id="119" name="Google Shape;119;p122"/>
          <p:cNvSpPr txBox="1"/>
          <p:nvPr>
            <p:ph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3000"/>
              <a:buNone/>
              <a:defRPr/>
            </a:lvl1pPr>
            <a:lvl2pPr lvl="1" algn="l">
              <a:lnSpc>
                <a:spcPct val="100000"/>
              </a:lnSpc>
              <a:spcBef>
                <a:spcPts val="0"/>
              </a:spcBef>
              <a:spcAft>
                <a:spcPts val="0"/>
              </a:spcAft>
              <a:buSzPts val="3000"/>
              <a:buNone/>
              <a:defRPr/>
            </a:lvl2pPr>
            <a:lvl3pPr lvl="2" algn="l">
              <a:lnSpc>
                <a:spcPct val="100000"/>
              </a:lnSpc>
              <a:spcBef>
                <a:spcPts val="0"/>
              </a:spcBef>
              <a:spcAft>
                <a:spcPts val="0"/>
              </a:spcAft>
              <a:buSzPts val="3000"/>
              <a:buNone/>
              <a:defRPr/>
            </a:lvl3pPr>
            <a:lvl4pPr lvl="3" algn="l">
              <a:lnSpc>
                <a:spcPct val="100000"/>
              </a:lnSpc>
              <a:spcBef>
                <a:spcPts val="0"/>
              </a:spcBef>
              <a:spcAft>
                <a:spcPts val="0"/>
              </a:spcAft>
              <a:buSzPts val="3000"/>
              <a:buNone/>
              <a:defRPr/>
            </a:lvl4pPr>
            <a:lvl5pPr lvl="4" algn="l">
              <a:lnSpc>
                <a:spcPct val="100000"/>
              </a:lnSpc>
              <a:spcBef>
                <a:spcPts val="0"/>
              </a:spcBef>
              <a:spcAft>
                <a:spcPts val="0"/>
              </a:spcAft>
              <a:buSzPts val="3000"/>
              <a:buNone/>
              <a:defRPr/>
            </a:lvl5pPr>
            <a:lvl6pPr lvl="5" algn="l">
              <a:lnSpc>
                <a:spcPct val="100000"/>
              </a:lnSpc>
              <a:spcBef>
                <a:spcPts val="0"/>
              </a:spcBef>
              <a:spcAft>
                <a:spcPts val="0"/>
              </a:spcAft>
              <a:buSzPts val="3000"/>
              <a:buNone/>
              <a:defRPr/>
            </a:lvl6pPr>
            <a:lvl7pPr lvl="6" algn="l">
              <a:lnSpc>
                <a:spcPct val="100000"/>
              </a:lnSpc>
              <a:spcBef>
                <a:spcPts val="0"/>
              </a:spcBef>
              <a:spcAft>
                <a:spcPts val="0"/>
              </a:spcAft>
              <a:buSzPts val="3000"/>
              <a:buNone/>
              <a:defRPr/>
            </a:lvl7pPr>
            <a:lvl8pPr lvl="7" algn="l">
              <a:lnSpc>
                <a:spcPct val="100000"/>
              </a:lnSpc>
              <a:spcBef>
                <a:spcPts val="0"/>
              </a:spcBef>
              <a:spcAft>
                <a:spcPts val="0"/>
              </a:spcAft>
              <a:buSzPts val="3000"/>
              <a:buNone/>
              <a:defRPr/>
            </a:lvl8pPr>
            <a:lvl9pPr lvl="8" algn="l">
              <a:lnSpc>
                <a:spcPct val="100000"/>
              </a:lnSpc>
              <a:spcBef>
                <a:spcPts val="0"/>
              </a:spcBef>
              <a:spcAft>
                <a:spcPts val="0"/>
              </a:spcAft>
              <a:buSzPts val="3000"/>
              <a:buNone/>
              <a:defRPr/>
            </a:lvl9pPr>
          </a:lstStyle>
          <a:p/>
        </p:txBody>
      </p:sp>
      <p:sp>
        <p:nvSpPr>
          <p:cNvPr id="120" name="Google Shape;120;p122"/>
          <p:cNvSpPr txBox="1"/>
          <p:nvPr>
            <p:ph idx="2" type="title"/>
          </p:nvPr>
        </p:nvSpPr>
        <p:spPr>
          <a:xfrm>
            <a:off x="1300279" y="3616075"/>
            <a:ext cx="2605200" cy="4365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SzPts val="2000"/>
              <a:buNone/>
              <a:defRPr sz="2000"/>
            </a:lvl1pPr>
            <a:lvl2pPr lvl="1" algn="l">
              <a:lnSpc>
                <a:spcPct val="100000"/>
              </a:lnSpc>
              <a:spcBef>
                <a:spcPts val="0"/>
              </a:spcBef>
              <a:spcAft>
                <a:spcPts val="0"/>
              </a:spcAft>
              <a:buSzPts val="3000"/>
              <a:buNone/>
              <a:defRPr/>
            </a:lvl2pPr>
            <a:lvl3pPr lvl="2" algn="l">
              <a:lnSpc>
                <a:spcPct val="100000"/>
              </a:lnSpc>
              <a:spcBef>
                <a:spcPts val="0"/>
              </a:spcBef>
              <a:spcAft>
                <a:spcPts val="0"/>
              </a:spcAft>
              <a:buSzPts val="3000"/>
              <a:buNone/>
              <a:defRPr/>
            </a:lvl3pPr>
            <a:lvl4pPr lvl="3" algn="l">
              <a:lnSpc>
                <a:spcPct val="100000"/>
              </a:lnSpc>
              <a:spcBef>
                <a:spcPts val="0"/>
              </a:spcBef>
              <a:spcAft>
                <a:spcPts val="0"/>
              </a:spcAft>
              <a:buSzPts val="3000"/>
              <a:buNone/>
              <a:defRPr/>
            </a:lvl4pPr>
            <a:lvl5pPr lvl="4" algn="l">
              <a:lnSpc>
                <a:spcPct val="100000"/>
              </a:lnSpc>
              <a:spcBef>
                <a:spcPts val="0"/>
              </a:spcBef>
              <a:spcAft>
                <a:spcPts val="0"/>
              </a:spcAft>
              <a:buSzPts val="3000"/>
              <a:buNone/>
              <a:defRPr/>
            </a:lvl5pPr>
            <a:lvl6pPr lvl="5" algn="l">
              <a:lnSpc>
                <a:spcPct val="100000"/>
              </a:lnSpc>
              <a:spcBef>
                <a:spcPts val="0"/>
              </a:spcBef>
              <a:spcAft>
                <a:spcPts val="0"/>
              </a:spcAft>
              <a:buSzPts val="3000"/>
              <a:buNone/>
              <a:defRPr/>
            </a:lvl6pPr>
            <a:lvl7pPr lvl="6" algn="l">
              <a:lnSpc>
                <a:spcPct val="100000"/>
              </a:lnSpc>
              <a:spcBef>
                <a:spcPts val="0"/>
              </a:spcBef>
              <a:spcAft>
                <a:spcPts val="0"/>
              </a:spcAft>
              <a:buSzPts val="3000"/>
              <a:buNone/>
              <a:defRPr/>
            </a:lvl7pPr>
            <a:lvl8pPr lvl="7" algn="l">
              <a:lnSpc>
                <a:spcPct val="100000"/>
              </a:lnSpc>
              <a:spcBef>
                <a:spcPts val="0"/>
              </a:spcBef>
              <a:spcAft>
                <a:spcPts val="0"/>
              </a:spcAft>
              <a:buSzPts val="3000"/>
              <a:buNone/>
              <a:defRPr/>
            </a:lvl8pPr>
            <a:lvl9pPr lvl="8" algn="l">
              <a:lnSpc>
                <a:spcPct val="100000"/>
              </a:lnSpc>
              <a:spcBef>
                <a:spcPts val="0"/>
              </a:spcBef>
              <a:spcAft>
                <a:spcPts val="0"/>
              </a:spcAft>
              <a:buSzPts val="3000"/>
              <a:buNone/>
              <a:defRPr/>
            </a:lvl9pPr>
          </a:lstStyle>
          <a:p/>
        </p:txBody>
      </p:sp>
      <p:sp>
        <p:nvSpPr>
          <p:cNvPr id="121" name="Google Shape;121;p122"/>
          <p:cNvSpPr txBox="1"/>
          <p:nvPr>
            <p:ph idx="1" type="subTitle"/>
          </p:nvPr>
        </p:nvSpPr>
        <p:spPr>
          <a:xfrm>
            <a:off x="1300275" y="3900350"/>
            <a:ext cx="2605200" cy="6510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600"/>
              <a:buNone/>
              <a:defRPr/>
            </a:lvl1pPr>
            <a:lvl2pPr lvl="1" algn="l">
              <a:lnSpc>
                <a:spcPct val="100000"/>
              </a:lnSpc>
              <a:spcBef>
                <a:spcPts val="0"/>
              </a:spcBef>
              <a:spcAft>
                <a:spcPts val="0"/>
              </a:spcAft>
              <a:buSzPts val="1600"/>
              <a:buNone/>
              <a:defRPr/>
            </a:lvl2pPr>
            <a:lvl3pPr lvl="2" algn="l">
              <a:lnSpc>
                <a:spcPct val="100000"/>
              </a:lnSpc>
              <a:spcBef>
                <a:spcPts val="0"/>
              </a:spcBef>
              <a:spcAft>
                <a:spcPts val="0"/>
              </a:spcAft>
              <a:buSzPts val="1600"/>
              <a:buNone/>
              <a:defRPr/>
            </a:lvl3pPr>
            <a:lvl4pPr lvl="3" algn="l">
              <a:lnSpc>
                <a:spcPct val="100000"/>
              </a:lnSpc>
              <a:spcBef>
                <a:spcPts val="0"/>
              </a:spcBef>
              <a:spcAft>
                <a:spcPts val="0"/>
              </a:spcAft>
              <a:buSzPts val="1600"/>
              <a:buNone/>
              <a:defRPr/>
            </a:lvl4pPr>
            <a:lvl5pPr lvl="4" algn="l">
              <a:lnSpc>
                <a:spcPct val="100000"/>
              </a:lnSpc>
              <a:spcBef>
                <a:spcPts val="0"/>
              </a:spcBef>
              <a:spcAft>
                <a:spcPts val="0"/>
              </a:spcAft>
              <a:buSzPts val="1600"/>
              <a:buNone/>
              <a:defRPr/>
            </a:lvl5pPr>
            <a:lvl6pPr lvl="5" algn="l">
              <a:lnSpc>
                <a:spcPct val="100000"/>
              </a:lnSpc>
              <a:spcBef>
                <a:spcPts val="0"/>
              </a:spcBef>
              <a:spcAft>
                <a:spcPts val="0"/>
              </a:spcAft>
              <a:buSzPts val="1600"/>
              <a:buNone/>
              <a:defRPr/>
            </a:lvl6pPr>
            <a:lvl7pPr lvl="6" algn="l">
              <a:lnSpc>
                <a:spcPct val="100000"/>
              </a:lnSpc>
              <a:spcBef>
                <a:spcPts val="0"/>
              </a:spcBef>
              <a:spcAft>
                <a:spcPts val="0"/>
              </a:spcAft>
              <a:buSzPts val="1600"/>
              <a:buNone/>
              <a:defRPr/>
            </a:lvl7pPr>
            <a:lvl8pPr lvl="7" algn="l">
              <a:lnSpc>
                <a:spcPct val="100000"/>
              </a:lnSpc>
              <a:spcBef>
                <a:spcPts val="0"/>
              </a:spcBef>
              <a:spcAft>
                <a:spcPts val="0"/>
              </a:spcAft>
              <a:buSzPts val="1600"/>
              <a:buNone/>
              <a:defRPr/>
            </a:lvl8pPr>
            <a:lvl9pPr lvl="8" algn="l">
              <a:lnSpc>
                <a:spcPct val="100000"/>
              </a:lnSpc>
              <a:spcBef>
                <a:spcPts val="0"/>
              </a:spcBef>
              <a:spcAft>
                <a:spcPts val="0"/>
              </a:spcAft>
              <a:buSzPts val="1600"/>
              <a:buNone/>
              <a:defRPr/>
            </a:lvl9pPr>
          </a:lstStyle>
          <a:p/>
        </p:txBody>
      </p:sp>
      <p:sp>
        <p:nvSpPr>
          <p:cNvPr id="122" name="Google Shape;122;p122"/>
          <p:cNvSpPr txBox="1"/>
          <p:nvPr>
            <p:ph idx="3" type="title"/>
          </p:nvPr>
        </p:nvSpPr>
        <p:spPr>
          <a:xfrm>
            <a:off x="5238529" y="3616075"/>
            <a:ext cx="2605200" cy="4365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SzPts val="2000"/>
              <a:buNone/>
              <a:defRPr sz="2000"/>
            </a:lvl1pPr>
            <a:lvl2pPr lvl="1" algn="l">
              <a:lnSpc>
                <a:spcPct val="100000"/>
              </a:lnSpc>
              <a:spcBef>
                <a:spcPts val="0"/>
              </a:spcBef>
              <a:spcAft>
                <a:spcPts val="0"/>
              </a:spcAft>
              <a:buSzPts val="3000"/>
              <a:buNone/>
              <a:defRPr/>
            </a:lvl2pPr>
            <a:lvl3pPr lvl="2" algn="l">
              <a:lnSpc>
                <a:spcPct val="100000"/>
              </a:lnSpc>
              <a:spcBef>
                <a:spcPts val="0"/>
              </a:spcBef>
              <a:spcAft>
                <a:spcPts val="0"/>
              </a:spcAft>
              <a:buSzPts val="3000"/>
              <a:buNone/>
              <a:defRPr/>
            </a:lvl3pPr>
            <a:lvl4pPr lvl="3" algn="l">
              <a:lnSpc>
                <a:spcPct val="100000"/>
              </a:lnSpc>
              <a:spcBef>
                <a:spcPts val="0"/>
              </a:spcBef>
              <a:spcAft>
                <a:spcPts val="0"/>
              </a:spcAft>
              <a:buSzPts val="3000"/>
              <a:buNone/>
              <a:defRPr/>
            </a:lvl4pPr>
            <a:lvl5pPr lvl="4" algn="l">
              <a:lnSpc>
                <a:spcPct val="100000"/>
              </a:lnSpc>
              <a:spcBef>
                <a:spcPts val="0"/>
              </a:spcBef>
              <a:spcAft>
                <a:spcPts val="0"/>
              </a:spcAft>
              <a:buSzPts val="3000"/>
              <a:buNone/>
              <a:defRPr/>
            </a:lvl5pPr>
            <a:lvl6pPr lvl="5" algn="l">
              <a:lnSpc>
                <a:spcPct val="100000"/>
              </a:lnSpc>
              <a:spcBef>
                <a:spcPts val="0"/>
              </a:spcBef>
              <a:spcAft>
                <a:spcPts val="0"/>
              </a:spcAft>
              <a:buSzPts val="3000"/>
              <a:buNone/>
              <a:defRPr/>
            </a:lvl6pPr>
            <a:lvl7pPr lvl="6" algn="l">
              <a:lnSpc>
                <a:spcPct val="100000"/>
              </a:lnSpc>
              <a:spcBef>
                <a:spcPts val="0"/>
              </a:spcBef>
              <a:spcAft>
                <a:spcPts val="0"/>
              </a:spcAft>
              <a:buSzPts val="3000"/>
              <a:buNone/>
              <a:defRPr/>
            </a:lvl7pPr>
            <a:lvl8pPr lvl="7" algn="l">
              <a:lnSpc>
                <a:spcPct val="100000"/>
              </a:lnSpc>
              <a:spcBef>
                <a:spcPts val="0"/>
              </a:spcBef>
              <a:spcAft>
                <a:spcPts val="0"/>
              </a:spcAft>
              <a:buSzPts val="3000"/>
              <a:buNone/>
              <a:defRPr/>
            </a:lvl8pPr>
            <a:lvl9pPr lvl="8" algn="l">
              <a:lnSpc>
                <a:spcPct val="100000"/>
              </a:lnSpc>
              <a:spcBef>
                <a:spcPts val="0"/>
              </a:spcBef>
              <a:spcAft>
                <a:spcPts val="0"/>
              </a:spcAft>
              <a:buSzPts val="3000"/>
              <a:buNone/>
              <a:defRPr/>
            </a:lvl9pPr>
          </a:lstStyle>
          <a:p/>
        </p:txBody>
      </p:sp>
      <p:sp>
        <p:nvSpPr>
          <p:cNvPr id="123" name="Google Shape;123;p122"/>
          <p:cNvSpPr txBox="1"/>
          <p:nvPr>
            <p:ph idx="4" type="subTitle"/>
          </p:nvPr>
        </p:nvSpPr>
        <p:spPr>
          <a:xfrm>
            <a:off x="5238525" y="3900350"/>
            <a:ext cx="2605200" cy="6510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600"/>
              <a:buNone/>
              <a:defRPr/>
            </a:lvl1pPr>
            <a:lvl2pPr lvl="1" algn="l">
              <a:lnSpc>
                <a:spcPct val="100000"/>
              </a:lnSpc>
              <a:spcBef>
                <a:spcPts val="0"/>
              </a:spcBef>
              <a:spcAft>
                <a:spcPts val="0"/>
              </a:spcAft>
              <a:buSzPts val="1600"/>
              <a:buNone/>
              <a:defRPr/>
            </a:lvl2pPr>
            <a:lvl3pPr lvl="2" algn="l">
              <a:lnSpc>
                <a:spcPct val="100000"/>
              </a:lnSpc>
              <a:spcBef>
                <a:spcPts val="0"/>
              </a:spcBef>
              <a:spcAft>
                <a:spcPts val="0"/>
              </a:spcAft>
              <a:buSzPts val="1600"/>
              <a:buNone/>
              <a:defRPr/>
            </a:lvl3pPr>
            <a:lvl4pPr lvl="3" algn="l">
              <a:lnSpc>
                <a:spcPct val="100000"/>
              </a:lnSpc>
              <a:spcBef>
                <a:spcPts val="0"/>
              </a:spcBef>
              <a:spcAft>
                <a:spcPts val="0"/>
              </a:spcAft>
              <a:buSzPts val="1600"/>
              <a:buNone/>
              <a:defRPr/>
            </a:lvl4pPr>
            <a:lvl5pPr lvl="4" algn="l">
              <a:lnSpc>
                <a:spcPct val="100000"/>
              </a:lnSpc>
              <a:spcBef>
                <a:spcPts val="0"/>
              </a:spcBef>
              <a:spcAft>
                <a:spcPts val="0"/>
              </a:spcAft>
              <a:buSzPts val="1600"/>
              <a:buNone/>
              <a:defRPr/>
            </a:lvl5pPr>
            <a:lvl6pPr lvl="5" algn="l">
              <a:lnSpc>
                <a:spcPct val="100000"/>
              </a:lnSpc>
              <a:spcBef>
                <a:spcPts val="0"/>
              </a:spcBef>
              <a:spcAft>
                <a:spcPts val="0"/>
              </a:spcAft>
              <a:buSzPts val="1600"/>
              <a:buNone/>
              <a:defRPr/>
            </a:lvl6pPr>
            <a:lvl7pPr lvl="6" algn="l">
              <a:lnSpc>
                <a:spcPct val="100000"/>
              </a:lnSpc>
              <a:spcBef>
                <a:spcPts val="0"/>
              </a:spcBef>
              <a:spcAft>
                <a:spcPts val="0"/>
              </a:spcAft>
              <a:buSzPts val="1600"/>
              <a:buNone/>
              <a:defRPr/>
            </a:lvl7pPr>
            <a:lvl8pPr lvl="7" algn="l">
              <a:lnSpc>
                <a:spcPct val="100000"/>
              </a:lnSpc>
              <a:spcBef>
                <a:spcPts val="0"/>
              </a:spcBef>
              <a:spcAft>
                <a:spcPts val="0"/>
              </a:spcAft>
              <a:buSzPts val="1600"/>
              <a:buNone/>
              <a:defRPr/>
            </a:lvl8pPr>
            <a:lvl9pPr lvl="8" algn="l">
              <a:lnSpc>
                <a:spcPct val="100000"/>
              </a:lnSpc>
              <a:spcBef>
                <a:spcPts val="0"/>
              </a:spcBef>
              <a:spcAft>
                <a:spcPts val="0"/>
              </a:spcAft>
              <a:buSzPts val="1600"/>
              <a:buNone/>
              <a:defRPr/>
            </a:lvl9pPr>
          </a:lstStyle>
          <a:p/>
        </p:txBody>
      </p:sp>
      <p:sp>
        <p:nvSpPr>
          <p:cNvPr id="124" name="Google Shape;124;p122"/>
          <p:cNvSpPr/>
          <p:nvPr/>
        </p:nvSpPr>
        <p:spPr>
          <a:xfrm>
            <a:off x="4257025" y="4604009"/>
            <a:ext cx="793800" cy="8097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 name="Google Shape;125;p122"/>
          <p:cNvSpPr/>
          <p:nvPr/>
        </p:nvSpPr>
        <p:spPr>
          <a:xfrm flipH="1" rot="10800000">
            <a:off x="8430725" y="2388000"/>
            <a:ext cx="367500" cy="3675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 name="Google Shape;126;p122"/>
          <p:cNvSpPr/>
          <p:nvPr/>
        </p:nvSpPr>
        <p:spPr>
          <a:xfrm flipH="1" rot="10800000">
            <a:off x="227875" y="3759775"/>
            <a:ext cx="318300" cy="2928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 name="Google Shape;127;p122"/>
          <p:cNvSpPr/>
          <p:nvPr/>
        </p:nvSpPr>
        <p:spPr>
          <a:xfrm flipH="1" rot="10800000">
            <a:off x="5238525" y="-207725"/>
            <a:ext cx="759300" cy="6987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
    <p:spTree>
      <p:nvGrpSpPr>
        <p:cNvPr id="15" name="Shape 15"/>
        <p:cNvGrpSpPr/>
        <p:nvPr/>
      </p:nvGrpSpPr>
      <p:grpSpPr>
        <a:xfrm>
          <a:off x="0" y="0"/>
          <a:ext cx="0" cy="0"/>
          <a:chOff x="0" y="0"/>
          <a:chExt cx="0" cy="0"/>
        </a:xfrm>
      </p:grpSpPr>
      <p:sp>
        <p:nvSpPr>
          <p:cNvPr id="16" name="Google Shape;16;p103"/>
          <p:cNvSpPr txBox="1"/>
          <p:nvPr>
            <p:ph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3000"/>
              <a:buNone/>
              <a:defRPr/>
            </a:lvl1pPr>
            <a:lvl2pPr lvl="1" algn="l">
              <a:lnSpc>
                <a:spcPct val="100000"/>
              </a:lnSpc>
              <a:spcBef>
                <a:spcPts val="0"/>
              </a:spcBef>
              <a:spcAft>
                <a:spcPts val="0"/>
              </a:spcAft>
              <a:buSzPts val="3000"/>
              <a:buNone/>
              <a:defRPr/>
            </a:lvl2pPr>
            <a:lvl3pPr lvl="2" algn="l">
              <a:lnSpc>
                <a:spcPct val="100000"/>
              </a:lnSpc>
              <a:spcBef>
                <a:spcPts val="0"/>
              </a:spcBef>
              <a:spcAft>
                <a:spcPts val="0"/>
              </a:spcAft>
              <a:buSzPts val="3000"/>
              <a:buNone/>
              <a:defRPr/>
            </a:lvl3pPr>
            <a:lvl4pPr lvl="3" algn="l">
              <a:lnSpc>
                <a:spcPct val="100000"/>
              </a:lnSpc>
              <a:spcBef>
                <a:spcPts val="0"/>
              </a:spcBef>
              <a:spcAft>
                <a:spcPts val="0"/>
              </a:spcAft>
              <a:buSzPts val="3000"/>
              <a:buNone/>
              <a:defRPr/>
            </a:lvl4pPr>
            <a:lvl5pPr lvl="4" algn="l">
              <a:lnSpc>
                <a:spcPct val="100000"/>
              </a:lnSpc>
              <a:spcBef>
                <a:spcPts val="0"/>
              </a:spcBef>
              <a:spcAft>
                <a:spcPts val="0"/>
              </a:spcAft>
              <a:buSzPts val="3000"/>
              <a:buNone/>
              <a:defRPr/>
            </a:lvl5pPr>
            <a:lvl6pPr lvl="5" algn="l">
              <a:lnSpc>
                <a:spcPct val="100000"/>
              </a:lnSpc>
              <a:spcBef>
                <a:spcPts val="0"/>
              </a:spcBef>
              <a:spcAft>
                <a:spcPts val="0"/>
              </a:spcAft>
              <a:buSzPts val="3000"/>
              <a:buNone/>
              <a:defRPr/>
            </a:lvl6pPr>
            <a:lvl7pPr lvl="6" algn="l">
              <a:lnSpc>
                <a:spcPct val="100000"/>
              </a:lnSpc>
              <a:spcBef>
                <a:spcPts val="0"/>
              </a:spcBef>
              <a:spcAft>
                <a:spcPts val="0"/>
              </a:spcAft>
              <a:buSzPts val="3000"/>
              <a:buNone/>
              <a:defRPr/>
            </a:lvl7pPr>
            <a:lvl8pPr lvl="7" algn="l">
              <a:lnSpc>
                <a:spcPct val="100000"/>
              </a:lnSpc>
              <a:spcBef>
                <a:spcPts val="0"/>
              </a:spcBef>
              <a:spcAft>
                <a:spcPts val="0"/>
              </a:spcAft>
              <a:buSzPts val="3000"/>
              <a:buNone/>
              <a:defRPr/>
            </a:lvl8pPr>
            <a:lvl9pPr lvl="8" algn="l">
              <a:lnSpc>
                <a:spcPct val="100000"/>
              </a:lnSpc>
              <a:spcBef>
                <a:spcPts val="0"/>
              </a:spcBef>
              <a:spcAft>
                <a:spcPts val="0"/>
              </a:spcAft>
              <a:buSzPts val="3000"/>
              <a:buNone/>
              <a:defRPr/>
            </a:lvl9pPr>
          </a:lstStyle>
          <a:p/>
        </p:txBody>
      </p:sp>
      <p:sp>
        <p:nvSpPr>
          <p:cNvPr id="17" name="Google Shape;17;p103">
            <a:hlinkClick action="ppaction://hlinksldjump" r:id="rId2"/>
          </p:cNvPr>
          <p:cNvSpPr txBox="1"/>
          <p:nvPr>
            <p:ph idx="2" type="title"/>
          </p:nvPr>
        </p:nvSpPr>
        <p:spPr>
          <a:xfrm>
            <a:off x="713225" y="1787250"/>
            <a:ext cx="923400" cy="9648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sz="5200"/>
            </a:lvl1pPr>
            <a:lvl2pPr lvl="1" algn="ctr">
              <a:lnSpc>
                <a:spcPct val="100000"/>
              </a:lnSpc>
              <a:spcBef>
                <a:spcPts val="0"/>
              </a:spcBef>
              <a:spcAft>
                <a:spcPts val="0"/>
              </a:spcAft>
              <a:buSzPts val="3000"/>
              <a:buNone/>
              <a:defRPr/>
            </a:lvl2pPr>
            <a:lvl3pPr lvl="2" algn="ctr">
              <a:lnSpc>
                <a:spcPct val="100000"/>
              </a:lnSpc>
              <a:spcBef>
                <a:spcPts val="0"/>
              </a:spcBef>
              <a:spcAft>
                <a:spcPts val="0"/>
              </a:spcAft>
              <a:buSzPts val="3000"/>
              <a:buNone/>
              <a:defRPr/>
            </a:lvl3pPr>
            <a:lvl4pPr lvl="3" algn="ctr">
              <a:lnSpc>
                <a:spcPct val="100000"/>
              </a:lnSpc>
              <a:spcBef>
                <a:spcPts val="0"/>
              </a:spcBef>
              <a:spcAft>
                <a:spcPts val="0"/>
              </a:spcAft>
              <a:buSzPts val="3000"/>
              <a:buNone/>
              <a:defRPr/>
            </a:lvl4pPr>
            <a:lvl5pPr lvl="4" algn="ctr">
              <a:lnSpc>
                <a:spcPct val="100000"/>
              </a:lnSpc>
              <a:spcBef>
                <a:spcPts val="0"/>
              </a:spcBef>
              <a:spcAft>
                <a:spcPts val="0"/>
              </a:spcAft>
              <a:buSzPts val="3000"/>
              <a:buNone/>
              <a:defRPr/>
            </a:lvl5pPr>
            <a:lvl6pPr lvl="5" algn="ctr">
              <a:lnSpc>
                <a:spcPct val="100000"/>
              </a:lnSpc>
              <a:spcBef>
                <a:spcPts val="0"/>
              </a:spcBef>
              <a:spcAft>
                <a:spcPts val="0"/>
              </a:spcAft>
              <a:buSzPts val="3000"/>
              <a:buNone/>
              <a:defRPr/>
            </a:lvl6pPr>
            <a:lvl7pPr lvl="6" algn="ctr">
              <a:lnSpc>
                <a:spcPct val="100000"/>
              </a:lnSpc>
              <a:spcBef>
                <a:spcPts val="0"/>
              </a:spcBef>
              <a:spcAft>
                <a:spcPts val="0"/>
              </a:spcAft>
              <a:buSzPts val="3000"/>
              <a:buNone/>
              <a:defRPr/>
            </a:lvl7pPr>
            <a:lvl8pPr lvl="7" algn="ctr">
              <a:lnSpc>
                <a:spcPct val="100000"/>
              </a:lnSpc>
              <a:spcBef>
                <a:spcPts val="0"/>
              </a:spcBef>
              <a:spcAft>
                <a:spcPts val="0"/>
              </a:spcAft>
              <a:buSzPts val="3000"/>
              <a:buNone/>
              <a:defRPr/>
            </a:lvl8pPr>
            <a:lvl9pPr lvl="8" algn="ctr">
              <a:lnSpc>
                <a:spcPct val="100000"/>
              </a:lnSpc>
              <a:spcBef>
                <a:spcPts val="0"/>
              </a:spcBef>
              <a:spcAft>
                <a:spcPts val="0"/>
              </a:spcAft>
              <a:buSzPts val="3000"/>
              <a:buNone/>
              <a:defRPr/>
            </a:lvl9pPr>
          </a:lstStyle>
          <a:p/>
        </p:txBody>
      </p:sp>
      <p:sp>
        <p:nvSpPr>
          <p:cNvPr id="18" name="Google Shape;18;p103">
            <a:hlinkClick action="ppaction://hlinksldjump" r:id="rId3"/>
          </p:cNvPr>
          <p:cNvSpPr txBox="1"/>
          <p:nvPr>
            <p:ph idx="3" type="title"/>
          </p:nvPr>
        </p:nvSpPr>
        <p:spPr>
          <a:xfrm>
            <a:off x="1636585" y="1787250"/>
            <a:ext cx="1684500" cy="4365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2000"/>
              <a:buNone/>
              <a:defRPr sz="1800"/>
            </a:lvl1pPr>
            <a:lvl2pPr lvl="1" algn="l">
              <a:lnSpc>
                <a:spcPct val="100000"/>
              </a:lnSpc>
              <a:spcBef>
                <a:spcPts val="0"/>
              </a:spcBef>
              <a:spcAft>
                <a:spcPts val="0"/>
              </a:spcAft>
              <a:buSzPts val="3000"/>
              <a:buNone/>
              <a:defRPr/>
            </a:lvl2pPr>
            <a:lvl3pPr lvl="2" algn="l">
              <a:lnSpc>
                <a:spcPct val="100000"/>
              </a:lnSpc>
              <a:spcBef>
                <a:spcPts val="0"/>
              </a:spcBef>
              <a:spcAft>
                <a:spcPts val="0"/>
              </a:spcAft>
              <a:buSzPts val="3000"/>
              <a:buNone/>
              <a:defRPr/>
            </a:lvl3pPr>
            <a:lvl4pPr lvl="3" algn="l">
              <a:lnSpc>
                <a:spcPct val="100000"/>
              </a:lnSpc>
              <a:spcBef>
                <a:spcPts val="0"/>
              </a:spcBef>
              <a:spcAft>
                <a:spcPts val="0"/>
              </a:spcAft>
              <a:buSzPts val="3000"/>
              <a:buNone/>
              <a:defRPr/>
            </a:lvl4pPr>
            <a:lvl5pPr lvl="4" algn="l">
              <a:lnSpc>
                <a:spcPct val="100000"/>
              </a:lnSpc>
              <a:spcBef>
                <a:spcPts val="0"/>
              </a:spcBef>
              <a:spcAft>
                <a:spcPts val="0"/>
              </a:spcAft>
              <a:buSzPts val="3000"/>
              <a:buNone/>
              <a:defRPr/>
            </a:lvl5pPr>
            <a:lvl6pPr lvl="5" algn="l">
              <a:lnSpc>
                <a:spcPct val="100000"/>
              </a:lnSpc>
              <a:spcBef>
                <a:spcPts val="0"/>
              </a:spcBef>
              <a:spcAft>
                <a:spcPts val="0"/>
              </a:spcAft>
              <a:buSzPts val="3000"/>
              <a:buNone/>
              <a:defRPr/>
            </a:lvl6pPr>
            <a:lvl7pPr lvl="6" algn="l">
              <a:lnSpc>
                <a:spcPct val="100000"/>
              </a:lnSpc>
              <a:spcBef>
                <a:spcPts val="0"/>
              </a:spcBef>
              <a:spcAft>
                <a:spcPts val="0"/>
              </a:spcAft>
              <a:buSzPts val="3000"/>
              <a:buNone/>
              <a:defRPr/>
            </a:lvl7pPr>
            <a:lvl8pPr lvl="7" algn="l">
              <a:lnSpc>
                <a:spcPct val="100000"/>
              </a:lnSpc>
              <a:spcBef>
                <a:spcPts val="0"/>
              </a:spcBef>
              <a:spcAft>
                <a:spcPts val="0"/>
              </a:spcAft>
              <a:buSzPts val="3000"/>
              <a:buNone/>
              <a:defRPr/>
            </a:lvl8pPr>
            <a:lvl9pPr lvl="8" algn="l">
              <a:lnSpc>
                <a:spcPct val="100000"/>
              </a:lnSpc>
              <a:spcBef>
                <a:spcPts val="0"/>
              </a:spcBef>
              <a:spcAft>
                <a:spcPts val="0"/>
              </a:spcAft>
              <a:buSzPts val="3000"/>
              <a:buNone/>
              <a:defRPr/>
            </a:lvl9pPr>
          </a:lstStyle>
          <a:p/>
        </p:txBody>
      </p:sp>
      <p:sp>
        <p:nvSpPr>
          <p:cNvPr id="19" name="Google Shape;19;p103">
            <a:hlinkClick action="ppaction://hlinksldjump" r:id="rId4"/>
          </p:cNvPr>
          <p:cNvSpPr txBox="1"/>
          <p:nvPr>
            <p:ph idx="1" type="subTitle"/>
          </p:nvPr>
        </p:nvSpPr>
        <p:spPr>
          <a:xfrm>
            <a:off x="1636576" y="2062667"/>
            <a:ext cx="1684500" cy="6894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600"/>
              <a:buNone/>
              <a:defRPr/>
            </a:lvl1pPr>
            <a:lvl2pPr lvl="1" algn="l">
              <a:lnSpc>
                <a:spcPct val="100000"/>
              </a:lnSpc>
              <a:spcBef>
                <a:spcPts val="0"/>
              </a:spcBef>
              <a:spcAft>
                <a:spcPts val="0"/>
              </a:spcAft>
              <a:buSzPts val="1600"/>
              <a:buNone/>
              <a:defRPr/>
            </a:lvl2pPr>
            <a:lvl3pPr lvl="2" algn="l">
              <a:lnSpc>
                <a:spcPct val="100000"/>
              </a:lnSpc>
              <a:spcBef>
                <a:spcPts val="0"/>
              </a:spcBef>
              <a:spcAft>
                <a:spcPts val="0"/>
              </a:spcAft>
              <a:buSzPts val="1600"/>
              <a:buNone/>
              <a:defRPr/>
            </a:lvl3pPr>
            <a:lvl4pPr lvl="3" algn="l">
              <a:lnSpc>
                <a:spcPct val="100000"/>
              </a:lnSpc>
              <a:spcBef>
                <a:spcPts val="0"/>
              </a:spcBef>
              <a:spcAft>
                <a:spcPts val="0"/>
              </a:spcAft>
              <a:buSzPts val="1600"/>
              <a:buNone/>
              <a:defRPr/>
            </a:lvl4pPr>
            <a:lvl5pPr lvl="4" algn="l">
              <a:lnSpc>
                <a:spcPct val="100000"/>
              </a:lnSpc>
              <a:spcBef>
                <a:spcPts val="0"/>
              </a:spcBef>
              <a:spcAft>
                <a:spcPts val="0"/>
              </a:spcAft>
              <a:buSzPts val="1600"/>
              <a:buNone/>
              <a:defRPr/>
            </a:lvl5pPr>
            <a:lvl6pPr lvl="5" algn="l">
              <a:lnSpc>
                <a:spcPct val="100000"/>
              </a:lnSpc>
              <a:spcBef>
                <a:spcPts val="0"/>
              </a:spcBef>
              <a:spcAft>
                <a:spcPts val="0"/>
              </a:spcAft>
              <a:buSzPts val="1600"/>
              <a:buNone/>
              <a:defRPr/>
            </a:lvl6pPr>
            <a:lvl7pPr lvl="6" algn="l">
              <a:lnSpc>
                <a:spcPct val="100000"/>
              </a:lnSpc>
              <a:spcBef>
                <a:spcPts val="0"/>
              </a:spcBef>
              <a:spcAft>
                <a:spcPts val="0"/>
              </a:spcAft>
              <a:buSzPts val="1600"/>
              <a:buNone/>
              <a:defRPr/>
            </a:lvl7pPr>
            <a:lvl8pPr lvl="7" algn="l">
              <a:lnSpc>
                <a:spcPct val="100000"/>
              </a:lnSpc>
              <a:spcBef>
                <a:spcPts val="0"/>
              </a:spcBef>
              <a:spcAft>
                <a:spcPts val="0"/>
              </a:spcAft>
              <a:buSzPts val="1600"/>
              <a:buNone/>
              <a:defRPr/>
            </a:lvl8pPr>
            <a:lvl9pPr lvl="8" algn="l">
              <a:lnSpc>
                <a:spcPct val="100000"/>
              </a:lnSpc>
              <a:spcBef>
                <a:spcPts val="0"/>
              </a:spcBef>
              <a:spcAft>
                <a:spcPts val="0"/>
              </a:spcAft>
              <a:buSzPts val="1600"/>
              <a:buNone/>
              <a:defRPr/>
            </a:lvl9pPr>
          </a:lstStyle>
          <a:p/>
        </p:txBody>
      </p:sp>
      <p:sp>
        <p:nvSpPr>
          <p:cNvPr id="20" name="Google Shape;20;p103"/>
          <p:cNvSpPr txBox="1"/>
          <p:nvPr>
            <p:ph idx="4" type="title"/>
          </p:nvPr>
        </p:nvSpPr>
        <p:spPr>
          <a:xfrm>
            <a:off x="713225" y="3629725"/>
            <a:ext cx="923400" cy="9648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sz="5200"/>
            </a:lvl1pPr>
            <a:lvl2pPr lvl="1" algn="ctr">
              <a:lnSpc>
                <a:spcPct val="100000"/>
              </a:lnSpc>
              <a:spcBef>
                <a:spcPts val="0"/>
              </a:spcBef>
              <a:spcAft>
                <a:spcPts val="0"/>
              </a:spcAft>
              <a:buSzPts val="3000"/>
              <a:buNone/>
              <a:defRPr/>
            </a:lvl2pPr>
            <a:lvl3pPr lvl="2" algn="ctr">
              <a:lnSpc>
                <a:spcPct val="100000"/>
              </a:lnSpc>
              <a:spcBef>
                <a:spcPts val="0"/>
              </a:spcBef>
              <a:spcAft>
                <a:spcPts val="0"/>
              </a:spcAft>
              <a:buSzPts val="3000"/>
              <a:buNone/>
              <a:defRPr/>
            </a:lvl3pPr>
            <a:lvl4pPr lvl="3" algn="ctr">
              <a:lnSpc>
                <a:spcPct val="100000"/>
              </a:lnSpc>
              <a:spcBef>
                <a:spcPts val="0"/>
              </a:spcBef>
              <a:spcAft>
                <a:spcPts val="0"/>
              </a:spcAft>
              <a:buSzPts val="3000"/>
              <a:buNone/>
              <a:defRPr/>
            </a:lvl4pPr>
            <a:lvl5pPr lvl="4" algn="ctr">
              <a:lnSpc>
                <a:spcPct val="100000"/>
              </a:lnSpc>
              <a:spcBef>
                <a:spcPts val="0"/>
              </a:spcBef>
              <a:spcAft>
                <a:spcPts val="0"/>
              </a:spcAft>
              <a:buSzPts val="3000"/>
              <a:buNone/>
              <a:defRPr/>
            </a:lvl5pPr>
            <a:lvl6pPr lvl="5" algn="ctr">
              <a:lnSpc>
                <a:spcPct val="100000"/>
              </a:lnSpc>
              <a:spcBef>
                <a:spcPts val="0"/>
              </a:spcBef>
              <a:spcAft>
                <a:spcPts val="0"/>
              </a:spcAft>
              <a:buSzPts val="3000"/>
              <a:buNone/>
              <a:defRPr/>
            </a:lvl6pPr>
            <a:lvl7pPr lvl="6" algn="ctr">
              <a:lnSpc>
                <a:spcPct val="100000"/>
              </a:lnSpc>
              <a:spcBef>
                <a:spcPts val="0"/>
              </a:spcBef>
              <a:spcAft>
                <a:spcPts val="0"/>
              </a:spcAft>
              <a:buSzPts val="3000"/>
              <a:buNone/>
              <a:defRPr/>
            </a:lvl7pPr>
            <a:lvl8pPr lvl="7" algn="ctr">
              <a:lnSpc>
                <a:spcPct val="100000"/>
              </a:lnSpc>
              <a:spcBef>
                <a:spcPts val="0"/>
              </a:spcBef>
              <a:spcAft>
                <a:spcPts val="0"/>
              </a:spcAft>
              <a:buSzPts val="3000"/>
              <a:buNone/>
              <a:defRPr/>
            </a:lvl8pPr>
            <a:lvl9pPr lvl="8" algn="ctr">
              <a:lnSpc>
                <a:spcPct val="100000"/>
              </a:lnSpc>
              <a:spcBef>
                <a:spcPts val="0"/>
              </a:spcBef>
              <a:spcAft>
                <a:spcPts val="0"/>
              </a:spcAft>
              <a:buSzPts val="3000"/>
              <a:buNone/>
              <a:defRPr/>
            </a:lvl9pPr>
          </a:lstStyle>
          <a:p/>
        </p:txBody>
      </p:sp>
      <p:sp>
        <p:nvSpPr>
          <p:cNvPr id="21" name="Google Shape;21;p103"/>
          <p:cNvSpPr txBox="1"/>
          <p:nvPr>
            <p:ph idx="5" type="title"/>
          </p:nvPr>
        </p:nvSpPr>
        <p:spPr>
          <a:xfrm>
            <a:off x="1636585" y="3629627"/>
            <a:ext cx="1684500" cy="4365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2000"/>
              <a:buNone/>
              <a:defRPr sz="1800"/>
            </a:lvl1pPr>
            <a:lvl2pPr lvl="1" algn="l">
              <a:lnSpc>
                <a:spcPct val="100000"/>
              </a:lnSpc>
              <a:spcBef>
                <a:spcPts val="0"/>
              </a:spcBef>
              <a:spcAft>
                <a:spcPts val="0"/>
              </a:spcAft>
              <a:buSzPts val="3000"/>
              <a:buNone/>
              <a:defRPr/>
            </a:lvl2pPr>
            <a:lvl3pPr lvl="2" algn="l">
              <a:lnSpc>
                <a:spcPct val="100000"/>
              </a:lnSpc>
              <a:spcBef>
                <a:spcPts val="0"/>
              </a:spcBef>
              <a:spcAft>
                <a:spcPts val="0"/>
              </a:spcAft>
              <a:buSzPts val="3000"/>
              <a:buNone/>
              <a:defRPr/>
            </a:lvl3pPr>
            <a:lvl4pPr lvl="3" algn="l">
              <a:lnSpc>
                <a:spcPct val="100000"/>
              </a:lnSpc>
              <a:spcBef>
                <a:spcPts val="0"/>
              </a:spcBef>
              <a:spcAft>
                <a:spcPts val="0"/>
              </a:spcAft>
              <a:buSzPts val="3000"/>
              <a:buNone/>
              <a:defRPr/>
            </a:lvl4pPr>
            <a:lvl5pPr lvl="4" algn="l">
              <a:lnSpc>
                <a:spcPct val="100000"/>
              </a:lnSpc>
              <a:spcBef>
                <a:spcPts val="0"/>
              </a:spcBef>
              <a:spcAft>
                <a:spcPts val="0"/>
              </a:spcAft>
              <a:buSzPts val="3000"/>
              <a:buNone/>
              <a:defRPr/>
            </a:lvl5pPr>
            <a:lvl6pPr lvl="5" algn="l">
              <a:lnSpc>
                <a:spcPct val="100000"/>
              </a:lnSpc>
              <a:spcBef>
                <a:spcPts val="0"/>
              </a:spcBef>
              <a:spcAft>
                <a:spcPts val="0"/>
              </a:spcAft>
              <a:buSzPts val="3000"/>
              <a:buNone/>
              <a:defRPr/>
            </a:lvl6pPr>
            <a:lvl7pPr lvl="6" algn="l">
              <a:lnSpc>
                <a:spcPct val="100000"/>
              </a:lnSpc>
              <a:spcBef>
                <a:spcPts val="0"/>
              </a:spcBef>
              <a:spcAft>
                <a:spcPts val="0"/>
              </a:spcAft>
              <a:buSzPts val="3000"/>
              <a:buNone/>
              <a:defRPr/>
            </a:lvl7pPr>
            <a:lvl8pPr lvl="7" algn="l">
              <a:lnSpc>
                <a:spcPct val="100000"/>
              </a:lnSpc>
              <a:spcBef>
                <a:spcPts val="0"/>
              </a:spcBef>
              <a:spcAft>
                <a:spcPts val="0"/>
              </a:spcAft>
              <a:buSzPts val="3000"/>
              <a:buNone/>
              <a:defRPr/>
            </a:lvl8pPr>
            <a:lvl9pPr lvl="8" algn="l">
              <a:lnSpc>
                <a:spcPct val="100000"/>
              </a:lnSpc>
              <a:spcBef>
                <a:spcPts val="0"/>
              </a:spcBef>
              <a:spcAft>
                <a:spcPts val="0"/>
              </a:spcAft>
              <a:buSzPts val="3000"/>
              <a:buNone/>
              <a:defRPr/>
            </a:lvl9pPr>
          </a:lstStyle>
          <a:p/>
        </p:txBody>
      </p:sp>
      <p:sp>
        <p:nvSpPr>
          <p:cNvPr id="22" name="Google Shape;22;p103"/>
          <p:cNvSpPr txBox="1"/>
          <p:nvPr>
            <p:ph idx="6" type="subTitle"/>
          </p:nvPr>
        </p:nvSpPr>
        <p:spPr>
          <a:xfrm>
            <a:off x="1636576" y="3905175"/>
            <a:ext cx="1684500" cy="6894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600"/>
              <a:buNone/>
              <a:defRPr/>
            </a:lvl1pPr>
            <a:lvl2pPr lvl="1" algn="l">
              <a:lnSpc>
                <a:spcPct val="100000"/>
              </a:lnSpc>
              <a:spcBef>
                <a:spcPts val="0"/>
              </a:spcBef>
              <a:spcAft>
                <a:spcPts val="0"/>
              </a:spcAft>
              <a:buSzPts val="1600"/>
              <a:buNone/>
              <a:defRPr/>
            </a:lvl2pPr>
            <a:lvl3pPr lvl="2" algn="l">
              <a:lnSpc>
                <a:spcPct val="100000"/>
              </a:lnSpc>
              <a:spcBef>
                <a:spcPts val="0"/>
              </a:spcBef>
              <a:spcAft>
                <a:spcPts val="0"/>
              </a:spcAft>
              <a:buSzPts val="1600"/>
              <a:buNone/>
              <a:defRPr/>
            </a:lvl3pPr>
            <a:lvl4pPr lvl="3" algn="l">
              <a:lnSpc>
                <a:spcPct val="100000"/>
              </a:lnSpc>
              <a:spcBef>
                <a:spcPts val="0"/>
              </a:spcBef>
              <a:spcAft>
                <a:spcPts val="0"/>
              </a:spcAft>
              <a:buSzPts val="1600"/>
              <a:buNone/>
              <a:defRPr/>
            </a:lvl4pPr>
            <a:lvl5pPr lvl="4" algn="l">
              <a:lnSpc>
                <a:spcPct val="100000"/>
              </a:lnSpc>
              <a:spcBef>
                <a:spcPts val="0"/>
              </a:spcBef>
              <a:spcAft>
                <a:spcPts val="0"/>
              </a:spcAft>
              <a:buSzPts val="1600"/>
              <a:buNone/>
              <a:defRPr/>
            </a:lvl5pPr>
            <a:lvl6pPr lvl="5" algn="l">
              <a:lnSpc>
                <a:spcPct val="100000"/>
              </a:lnSpc>
              <a:spcBef>
                <a:spcPts val="0"/>
              </a:spcBef>
              <a:spcAft>
                <a:spcPts val="0"/>
              </a:spcAft>
              <a:buSzPts val="1600"/>
              <a:buNone/>
              <a:defRPr/>
            </a:lvl6pPr>
            <a:lvl7pPr lvl="6" algn="l">
              <a:lnSpc>
                <a:spcPct val="100000"/>
              </a:lnSpc>
              <a:spcBef>
                <a:spcPts val="0"/>
              </a:spcBef>
              <a:spcAft>
                <a:spcPts val="0"/>
              </a:spcAft>
              <a:buSzPts val="1600"/>
              <a:buNone/>
              <a:defRPr/>
            </a:lvl7pPr>
            <a:lvl8pPr lvl="7" algn="l">
              <a:lnSpc>
                <a:spcPct val="100000"/>
              </a:lnSpc>
              <a:spcBef>
                <a:spcPts val="0"/>
              </a:spcBef>
              <a:spcAft>
                <a:spcPts val="0"/>
              </a:spcAft>
              <a:buSzPts val="1600"/>
              <a:buNone/>
              <a:defRPr/>
            </a:lvl8pPr>
            <a:lvl9pPr lvl="8" algn="l">
              <a:lnSpc>
                <a:spcPct val="100000"/>
              </a:lnSpc>
              <a:spcBef>
                <a:spcPts val="0"/>
              </a:spcBef>
              <a:spcAft>
                <a:spcPts val="0"/>
              </a:spcAft>
              <a:buSzPts val="1600"/>
              <a:buNone/>
              <a:defRPr/>
            </a:lvl9pPr>
          </a:lstStyle>
          <a:p/>
        </p:txBody>
      </p:sp>
      <p:sp>
        <p:nvSpPr>
          <p:cNvPr id="23" name="Google Shape;23;p103">
            <a:hlinkClick action="ppaction://hlinksldjump" r:id="rId5"/>
          </p:cNvPr>
          <p:cNvSpPr txBox="1"/>
          <p:nvPr>
            <p:ph idx="7" type="title"/>
          </p:nvPr>
        </p:nvSpPr>
        <p:spPr>
          <a:xfrm>
            <a:off x="3321175" y="1787250"/>
            <a:ext cx="923400" cy="9648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sz="5200"/>
            </a:lvl1pPr>
            <a:lvl2pPr lvl="1" algn="ctr">
              <a:lnSpc>
                <a:spcPct val="100000"/>
              </a:lnSpc>
              <a:spcBef>
                <a:spcPts val="0"/>
              </a:spcBef>
              <a:spcAft>
                <a:spcPts val="0"/>
              </a:spcAft>
              <a:buSzPts val="3000"/>
              <a:buNone/>
              <a:defRPr/>
            </a:lvl2pPr>
            <a:lvl3pPr lvl="2" algn="ctr">
              <a:lnSpc>
                <a:spcPct val="100000"/>
              </a:lnSpc>
              <a:spcBef>
                <a:spcPts val="0"/>
              </a:spcBef>
              <a:spcAft>
                <a:spcPts val="0"/>
              </a:spcAft>
              <a:buSzPts val="3000"/>
              <a:buNone/>
              <a:defRPr/>
            </a:lvl3pPr>
            <a:lvl4pPr lvl="3" algn="ctr">
              <a:lnSpc>
                <a:spcPct val="100000"/>
              </a:lnSpc>
              <a:spcBef>
                <a:spcPts val="0"/>
              </a:spcBef>
              <a:spcAft>
                <a:spcPts val="0"/>
              </a:spcAft>
              <a:buSzPts val="3000"/>
              <a:buNone/>
              <a:defRPr/>
            </a:lvl4pPr>
            <a:lvl5pPr lvl="4" algn="ctr">
              <a:lnSpc>
                <a:spcPct val="100000"/>
              </a:lnSpc>
              <a:spcBef>
                <a:spcPts val="0"/>
              </a:spcBef>
              <a:spcAft>
                <a:spcPts val="0"/>
              </a:spcAft>
              <a:buSzPts val="3000"/>
              <a:buNone/>
              <a:defRPr/>
            </a:lvl5pPr>
            <a:lvl6pPr lvl="5" algn="ctr">
              <a:lnSpc>
                <a:spcPct val="100000"/>
              </a:lnSpc>
              <a:spcBef>
                <a:spcPts val="0"/>
              </a:spcBef>
              <a:spcAft>
                <a:spcPts val="0"/>
              </a:spcAft>
              <a:buSzPts val="3000"/>
              <a:buNone/>
              <a:defRPr/>
            </a:lvl6pPr>
            <a:lvl7pPr lvl="6" algn="ctr">
              <a:lnSpc>
                <a:spcPct val="100000"/>
              </a:lnSpc>
              <a:spcBef>
                <a:spcPts val="0"/>
              </a:spcBef>
              <a:spcAft>
                <a:spcPts val="0"/>
              </a:spcAft>
              <a:buSzPts val="3000"/>
              <a:buNone/>
              <a:defRPr/>
            </a:lvl7pPr>
            <a:lvl8pPr lvl="7" algn="ctr">
              <a:lnSpc>
                <a:spcPct val="100000"/>
              </a:lnSpc>
              <a:spcBef>
                <a:spcPts val="0"/>
              </a:spcBef>
              <a:spcAft>
                <a:spcPts val="0"/>
              </a:spcAft>
              <a:buSzPts val="3000"/>
              <a:buNone/>
              <a:defRPr/>
            </a:lvl8pPr>
            <a:lvl9pPr lvl="8" algn="ctr">
              <a:lnSpc>
                <a:spcPct val="100000"/>
              </a:lnSpc>
              <a:spcBef>
                <a:spcPts val="0"/>
              </a:spcBef>
              <a:spcAft>
                <a:spcPts val="0"/>
              </a:spcAft>
              <a:buSzPts val="3000"/>
              <a:buNone/>
              <a:defRPr/>
            </a:lvl9pPr>
          </a:lstStyle>
          <a:p/>
        </p:txBody>
      </p:sp>
      <p:sp>
        <p:nvSpPr>
          <p:cNvPr id="24" name="Google Shape;24;p103">
            <a:hlinkClick action="ppaction://hlinksldjump" r:id="rId6"/>
          </p:cNvPr>
          <p:cNvSpPr txBox="1"/>
          <p:nvPr>
            <p:ph idx="8" type="title"/>
          </p:nvPr>
        </p:nvSpPr>
        <p:spPr>
          <a:xfrm>
            <a:off x="4244527" y="1787250"/>
            <a:ext cx="1684500" cy="4365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2000"/>
              <a:buNone/>
              <a:defRPr sz="1800"/>
            </a:lvl1pPr>
            <a:lvl2pPr lvl="1" algn="l">
              <a:lnSpc>
                <a:spcPct val="100000"/>
              </a:lnSpc>
              <a:spcBef>
                <a:spcPts val="0"/>
              </a:spcBef>
              <a:spcAft>
                <a:spcPts val="0"/>
              </a:spcAft>
              <a:buSzPts val="3000"/>
              <a:buNone/>
              <a:defRPr/>
            </a:lvl2pPr>
            <a:lvl3pPr lvl="2" algn="l">
              <a:lnSpc>
                <a:spcPct val="100000"/>
              </a:lnSpc>
              <a:spcBef>
                <a:spcPts val="0"/>
              </a:spcBef>
              <a:spcAft>
                <a:spcPts val="0"/>
              </a:spcAft>
              <a:buSzPts val="3000"/>
              <a:buNone/>
              <a:defRPr/>
            </a:lvl3pPr>
            <a:lvl4pPr lvl="3" algn="l">
              <a:lnSpc>
                <a:spcPct val="100000"/>
              </a:lnSpc>
              <a:spcBef>
                <a:spcPts val="0"/>
              </a:spcBef>
              <a:spcAft>
                <a:spcPts val="0"/>
              </a:spcAft>
              <a:buSzPts val="3000"/>
              <a:buNone/>
              <a:defRPr/>
            </a:lvl4pPr>
            <a:lvl5pPr lvl="4" algn="l">
              <a:lnSpc>
                <a:spcPct val="100000"/>
              </a:lnSpc>
              <a:spcBef>
                <a:spcPts val="0"/>
              </a:spcBef>
              <a:spcAft>
                <a:spcPts val="0"/>
              </a:spcAft>
              <a:buSzPts val="3000"/>
              <a:buNone/>
              <a:defRPr/>
            </a:lvl5pPr>
            <a:lvl6pPr lvl="5" algn="l">
              <a:lnSpc>
                <a:spcPct val="100000"/>
              </a:lnSpc>
              <a:spcBef>
                <a:spcPts val="0"/>
              </a:spcBef>
              <a:spcAft>
                <a:spcPts val="0"/>
              </a:spcAft>
              <a:buSzPts val="3000"/>
              <a:buNone/>
              <a:defRPr/>
            </a:lvl6pPr>
            <a:lvl7pPr lvl="6" algn="l">
              <a:lnSpc>
                <a:spcPct val="100000"/>
              </a:lnSpc>
              <a:spcBef>
                <a:spcPts val="0"/>
              </a:spcBef>
              <a:spcAft>
                <a:spcPts val="0"/>
              </a:spcAft>
              <a:buSzPts val="3000"/>
              <a:buNone/>
              <a:defRPr/>
            </a:lvl7pPr>
            <a:lvl8pPr lvl="7" algn="l">
              <a:lnSpc>
                <a:spcPct val="100000"/>
              </a:lnSpc>
              <a:spcBef>
                <a:spcPts val="0"/>
              </a:spcBef>
              <a:spcAft>
                <a:spcPts val="0"/>
              </a:spcAft>
              <a:buSzPts val="3000"/>
              <a:buNone/>
              <a:defRPr/>
            </a:lvl8pPr>
            <a:lvl9pPr lvl="8" algn="l">
              <a:lnSpc>
                <a:spcPct val="100000"/>
              </a:lnSpc>
              <a:spcBef>
                <a:spcPts val="0"/>
              </a:spcBef>
              <a:spcAft>
                <a:spcPts val="0"/>
              </a:spcAft>
              <a:buSzPts val="3000"/>
              <a:buNone/>
              <a:defRPr/>
            </a:lvl9pPr>
          </a:lstStyle>
          <a:p/>
        </p:txBody>
      </p:sp>
      <p:sp>
        <p:nvSpPr>
          <p:cNvPr id="25" name="Google Shape;25;p103">
            <a:hlinkClick action="ppaction://hlinksldjump" r:id="rId7"/>
          </p:cNvPr>
          <p:cNvSpPr txBox="1"/>
          <p:nvPr>
            <p:ph idx="9" type="subTitle"/>
          </p:nvPr>
        </p:nvSpPr>
        <p:spPr>
          <a:xfrm>
            <a:off x="4244526" y="2062667"/>
            <a:ext cx="1684500" cy="6894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600"/>
              <a:buNone/>
              <a:defRPr/>
            </a:lvl1pPr>
            <a:lvl2pPr lvl="1" algn="l">
              <a:lnSpc>
                <a:spcPct val="100000"/>
              </a:lnSpc>
              <a:spcBef>
                <a:spcPts val="0"/>
              </a:spcBef>
              <a:spcAft>
                <a:spcPts val="0"/>
              </a:spcAft>
              <a:buSzPts val="1600"/>
              <a:buNone/>
              <a:defRPr/>
            </a:lvl2pPr>
            <a:lvl3pPr lvl="2" algn="l">
              <a:lnSpc>
                <a:spcPct val="100000"/>
              </a:lnSpc>
              <a:spcBef>
                <a:spcPts val="0"/>
              </a:spcBef>
              <a:spcAft>
                <a:spcPts val="0"/>
              </a:spcAft>
              <a:buSzPts val="1600"/>
              <a:buNone/>
              <a:defRPr/>
            </a:lvl3pPr>
            <a:lvl4pPr lvl="3" algn="l">
              <a:lnSpc>
                <a:spcPct val="100000"/>
              </a:lnSpc>
              <a:spcBef>
                <a:spcPts val="0"/>
              </a:spcBef>
              <a:spcAft>
                <a:spcPts val="0"/>
              </a:spcAft>
              <a:buSzPts val="1600"/>
              <a:buNone/>
              <a:defRPr/>
            </a:lvl4pPr>
            <a:lvl5pPr lvl="4" algn="l">
              <a:lnSpc>
                <a:spcPct val="100000"/>
              </a:lnSpc>
              <a:spcBef>
                <a:spcPts val="0"/>
              </a:spcBef>
              <a:spcAft>
                <a:spcPts val="0"/>
              </a:spcAft>
              <a:buSzPts val="1600"/>
              <a:buNone/>
              <a:defRPr/>
            </a:lvl5pPr>
            <a:lvl6pPr lvl="5" algn="l">
              <a:lnSpc>
                <a:spcPct val="100000"/>
              </a:lnSpc>
              <a:spcBef>
                <a:spcPts val="0"/>
              </a:spcBef>
              <a:spcAft>
                <a:spcPts val="0"/>
              </a:spcAft>
              <a:buSzPts val="1600"/>
              <a:buNone/>
              <a:defRPr/>
            </a:lvl6pPr>
            <a:lvl7pPr lvl="6" algn="l">
              <a:lnSpc>
                <a:spcPct val="100000"/>
              </a:lnSpc>
              <a:spcBef>
                <a:spcPts val="0"/>
              </a:spcBef>
              <a:spcAft>
                <a:spcPts val="0"/>
              </a:spcAft>
              <a:buSzPts val="1600"/>
              <a:buNone/>
              <a:defRPr/>
            </a:lvl7pPr>
            <a:lvl8pPr lvl="7" algn="l">
              <a:lnSpc>
                <a:spcPct val="100000"/>
              </a:lnSpc>
              <a:spcBef>
                <a:spcPts val="0"/>
              </a:spcBef>
              <a:spcAft>
                <a:spcPts val="0"/>
              </a:spcAft>
              <a:buSzPts val="1600"/>
              <a:buNone/>
              <a:defRPr/>
            </a:lvl8pPr>
            <a:lvl9pPr lvl="8" algn="l">
              <a:lnSpc>
                <a:spcPct val="100000"/>
              </a:lnSpc>
              <a:spcBef>
                <a:spcPts val="0"/>
              </a:spcBef>
              <a:spcAft>
                <a:spcPts val="0"/>
              </a:spcAft>
              <a:buSzPts val="1600"/>
              <a:buNone/>
              <a:defRPr/>
            </a:lvl9pPr>
          </a:lstStyle>
          <a:p/>
        </p:txBody>
      </p:sp>
      <p:sp>
        <p:nvSpPr>
          <p:cNvPr id="26" name="Google Shape;26;p103"/>
          <p:cNvSpPr txBox="1"/>
          <p:nvPr>
            <p:ph idx="13" type="title"/>
          </p:nvPr>
        </p:nvSpPr>
        <p:spPr>
          <a:xfrm>
            <a:off x="3321175" y="3629725"/>
            <a:ext cx="923400" cy="9648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sz="5200"/>
            </a:lvl1pPr>
            <a:lvl2pPr lvl="1" algn="ctr">
              <a:lnSpc>
                <a:spcPct val="100000"/>
              </a:lnSpc>
              <a:spcBef>
                <a:spcPts val="0"/>
              </a:spcBef>
              <a:spcAft>
                <a:spcPts val="0"/>
              </a:spcAft>
              <a:buSzPts val="3000"/>
              <a:buNone/>
              <a:defRPr/>
            </a:lvl2pPr>
            <a:lvl3pPr lvl="2" algn="ctr">
              <a:lnSpc>
                <a:spcPct val="100000"/>
              </a:lnSpc>
              <a:spcBef>
                <a:spcPts val="0"/>
              </a:spcBef>
              <a:spcAft>
                <a:spcPts val="0"/>
              </a:spcAft>
              <a:buSzPts val="3000"/>
              <a:buNone/>
              <a:defRPr/>
            </a:lvl3pPr>
            <a:lvl4pPr lvl="3" algn="ctr">
              <a:lnSpc>
                <a:spcPct val="100000"/>
              </a:lnSpc>
              <a:spcBef>
                <a:spcPts val="0"/>
              </a:spcBef>
              <a:spcAft>
                <a:spcPts val="0"/>
              </a:spcAft>
              <a:buSzPts val="3000"/>
              <a:buNone/>
              <a:defRPr/>
            </a:lvl4pPr>
            <a:lvl5pPr lvl="4" algn="ctr">
              <a:lnSpc>
                <a:spcPct val="100000"/>
              </a:lnSpc>
              <a:spcBef>
                <a:spcPts val="0"/>
              </a:spcBef>
              <a:spcAft>
                <a:spcPts val="0"/>
              </a:spcAft>
              <a:buSzPts val="3000"/>
              <a:buNone/>
              <a:defRPr/>
            </a:lvl5pPr>
            <a:lvl6pPr lvl="5" algn="ctr">
              <a:lnSpc>
                <a:spcPct val="100000"/>
              </a:lnSpc>
              <a:spcBef>
                <a:spcPts val="0"/>
              </a:spcBef>
              <a:spcAft>
                <a:spcPts val="0"/>
              </a:spcAft>
              <a:buSzPts val="3000"/>
              <a:buNone/>
              <a:defRPr/>
            </a:lvl6pPr>
            <a:lvl7pPr lvl="6" algn="ctr">
              <a:lnSpc>
                <a:spcPct val="100000"/>
              </a:lnSpc>
              <a:spcBef>
                <a:spcPts val="0"/>
              </a:spcBef>
              <a:spcAft>
                <a:spcPts val="0"/>
              </a:spcAft>
              <a:buSzPts val="3000"/>
              <a:buNone/>
              <a:defRPr/>
            </a:lvl7pPr>
            <a:lvl8pPr lvl="7" algn="ctr">
              <a:lnSpc>
                <a:spcPct val="100000"/>
              </a:lnSpc>
              <a:spcBef>
                <a:spcPts val="0"/>
              </a:spcBef>
              <a:spcAft>
                <a:spcPts val="0"/>
              </a:spcAft>
              <a:buSzPts val="3000"/>
              <a:buNone/>
              <a:defRPr/>
            </a:lvl8pPr>
            <a:lvl9pPr lvl="8" algn="ctr">
              <a:lnSpc>
                <a:spcPct val="100000"/>
              </a:lnSpc>
              <a:spcBef>
                <a:spcPts val="0"/>
              </a:spcBef>
              <a:spcAft>
                <a:spcPts val="0"/>
              </a:spcAft>
              <a:buSzPts val="3000"/>
              <a:buNone/>
              <a:defRPr/>
            </a:lvl9pPr>
          </a:lstStyle>
          <a:p/>
        </p:txBody>
      </p:sp>
      <p:sp>
        <p:nvSpPr>
          <p:cNvPr id="27" name="Google Shape;27;p103"/>
          <p:cNvSpPr txBox="1"/>
          <p:nvPr>
            <p:ph idx="14" type="title"/>
          </p:nvPr>
        </p:nvSpPr>
        <p:spPr>
          <a:xfrm>
            <a:off x="4244527" y="3629627"/>
            <a:ext cx="1684500" cy="4365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2000"/>
              <a:buNone/>
              <a:defRPr sz="1800"/>
            </a:lvl1pPr>
            <a:lvl2pPr lvl="1" algn="l">
              <a:lnSpc>
                <a:spcPct val="100000"/>
              </a:lnSpc>
              <a:spcBef>
                <a:spcPts val="0"/>
              </a:spcBef>
              <a:spcAft>
                <a:spcPts val="0"/>
              </a:spcAft>
              <a:buSzPts val="3000"/>
              <a:buNone/>
              <a:defRPr/>
            </a:lvl2pPr>
            <a:lvl3pPr lvl="2" algn="l">
              <a:lnSpc>
                <a:spcPct val="100000"/>
              </a:lnSpc>
              <a:spcBef>
                <a:spcPts val="0"/>
              </a:spcBef>
              <a:spcAft>
                <a:spcPts val="0"/>
              </a:spcAft>
              <a:buSzPts val="3000"/>
              <a:buNone/>
              <a:defRPr/>
            </a:lvl3pPr>
            <a:lvl4pPr lvl="3" algn="l">
              <a:lnSpc>
                <a:spcPct val="100000"/>
              </a:lnSpc>
              <a:spcBef>
                <a:spcPts val="0"/>
              </a:spcBef>
              <a:spcAft>
                <a:spcPts val="0"/>
              </a:spcAft>
              <a:buSzPts val="3000"/>
              <a:buNone/>
              <a:defRPr/>
            </a:lvl4pPr>
            <a:lvl5pPr lvl="4" algn="l">
              <a:lnSpc>
                <a:spcPct val="100000"/>
              </a:lnSpc>
              <a:spcBef>
                <a:spcPts val="0"/>
              </a:spcBef>
              <a:spcAft>
                <a:spcPts val="0"/>
              </a:spcAft>
              <a:buSzPts val="3000"/>
              <a:buNone/>
              <a:defRPr/>
            </a:lvl5pPr>
            <a:lvl6pPr lvl="5" algn="l">
              <a:lnSpc>
                <a:spcPct val="100000"/>
              </a:lnSpc>
              <a:spcBef>
                <a:spcPts val="0"/>
              </a:spcBef>
              <a:spcAft>
                <a:spcPts val="0"/>
              </a:spcAft>
              <a:buSzPts val="3000"/>
              <a:buNone/>
              <a:defRPr/>
            </a:lvl6pPr>
            <a:lvl7pPr lvl="6" algn="l">
              <a:lnSpc>
                <a:spcPct val="100000"/>
              </a:lnSpc>
              <a:spcBef>
                <a:spcPts val="0"/>
              </a:spcBef>
              <a:spcAft>
                <a:spcPts val="0"/>
              </a:spcAft>
              <a:buSzPts val="3000"/>
              <a:buNone/>
              <a:defRPr/>
            </a:lvl7pPr>
            <a:lvl8pPr lvl="7" algn="l">
              <a:lnSpc>
                <a:spcPct val="100000"/>
              </a:lnSpc>
              <a:spcBef>
                <a:spcPts val="0"/>
              </a:spcBef>
              <a:spcAft>
                <a:spcPts val="0"/>
              </a:spcAft>
              <a:buSzPts val="3000"/>
              <a:buNone/>
              <a:defRPr/>
            </a:lvl8pPr>
            <a:lvl9pPr lvl="8" algn="l">
              <a:lnSpc>
                <a:spcPct val="100000"/>
              </a:lnSpc>
              <a:spcBef>
                <a:spcPts val="0"/>
              </a:spcBef>
              <a:spcAft>
                <a:spcPts val="0"/>
              </a:spcAft>
              <a:buSzPts val="3000"/>
              <a:buNone/>
              <a:defRPr/>
            </a:lvl9pPr>
          </a:lstStyle>
          <a:p/>
        </p:txBody>
      </p:sp>
      <p:sp>
        <p:nvSpPr>
          <p:cNvPr id="28" name="Google Shape;28;p103"/>
          <p:cNvSpPr txBox="1"/>
          <p:nvPr>
            <p:ph idx="15" type="subTitle"/>
          </p:nvPr>
        </p:nvSpPr>
        <p:spPr>
          <a:xfrm>
            <a:off x="4244526" y="3905175"/>
            <a:ext cx="1684500" cy="6894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600"/>
              <a:buNone/>
              <a:defRPr/>
            </a:lvl1pPr>
            <a:lvl2pPr lvl="1" algn="l">
              <a:lnSpc>
                <a:spcPct val="100000"/>
              </a:lnSpc>
              <a:spcBef>
                <a:spcPts val="0"/>
              </a:spcBef>
              <a:spcAft>
                <a:spcPts val="0"/>
              </a:spcAft>
              <a:buSzPts val="1600"/>
              <a:buNone/>
              <a:defRPr/>
            </a:lvl2pPr>
            <a:lvl3pPr lvl="2" algn="l">
              <a:lnSpc>
                <a:spcPct val="100000"/>
              </a:lnSpc>
              <a:spcBef>
                <a:spcPts val="0"/>
              </a:spcBef>
              <a:spcAft>
                <a:spcPts val="0"/>
              </a:spcAft>
              <a:buSzPts val="1600"/>
              <a:buNone/>
              <a:defRPr/>
            </a:lvl3pPr>
            <a:lvl4pPr lvl="3" algn="l">
              <a:lnSpc>
                <a:spcPct val="100000"/>
              </a:lnSpc>
              <a:spcBef>
                <a:spcPts val="0"/>
              </a:spcBef>
              <a:spcAft>
                <a:spcPts val="0"/>
              </a:spcAft>
              <a:buSzPts val="1600"/>
              <a:buNone/>
              <a:defRPr/>
            </a:lvl4pPr>
            <a:lvl5pPr lvl="4" algn="l">
              <a:lnSpc>
                <a:spcPct val="100000"/>
              </a:lnSpc>
              <a:spcBef>
                <a:spcPts val="0"/>
              </a:spcBef>
              <a:spcAft>
                <a:spcPts val="0"/>
              </a:spcAft>
              <a:buSzPts val="1600"/>
              <a:buNone/>
              <a:defRPr/>
            </a:lvl5pPr>
            <a:lvl6pPr lvl="5" algn="l">
              <a:lnSpc>
                <a:spcPct val="100000"/>
              </a:lnSpc>
              <a:spcBef>
                <a:spcPts val="0"/>
              </a:spcBef>
              <a:spcAft>
                <a:spcPts val="0"/>
              </a:spcAft>
              <a:buSzPts val="1600"/>
              <a:buNone/>
              <a:defRPr/>
            </a:lvl6pPr>
            <a:lvl7pPr lvl="6" algn="l">
              <a:lnSpc>
                <a:spcPct val="100000"/>
              </a:lnSpc>
              <a:spcBef>
                <a:spcPts val="0"/>
              </a:spcBef>
              <a:spcAft>
                <a:spcPts val="0"/>
              </a:spcAft>
              <a:buSzPts val="1600"/>
              <a:buNone/>
              <a:defRPr/>
            </a:lvl7pPr>
            <a:lvl8pPr lvl="7" algn="l">
              <a:lnSpc>
                <a:spcPct val="100000"/>
              </a:lnSpc>
              <a:spcBef>
                <a:spcPts val="0"/>
              </a:spcBef>
              <a:spcAft>
                <a:spcPts val="0"/>
              </a:spcAft>
              <a:buSzPts val="1600"/>
              <a:buNone/>
              <a:defRPr/>
            </a:lvl8pPr>
            <a:lvl9pPr lvl="8" algn="l">
              <a:lnSpc>
                <a:spcPct val="100000"/>
              </a:lnSpc>
              <a:spcBef>
                <a:spcPts val="0"/>
              </a:spcBef>
              <a:spcAft>
                <a:spcPts val="0"/>
              </a:spcAft>
              <a:buSzPts val="1600"/>
              <a:buNone/>
              <a:defRPr/>
            </a:lvl9pPr>
          </a:lstStyle>
          <a:p/>
        </p:txBody>
      </p:sp>
      <p:sp>
        <p:nvSpPr>
          <p:cNvPr id="29" name="Google Shape;29;p103">
            <a:hlinkClick action="ppaction://hlinksldjump" r:id="rId8"/>
          </p:cNvPr>
          <p:cNvSpPr txBox="1"/>
          <p:nvPr>
            <p:ph idx="16" type="title"/>
          </p:nvPr>
        </p:nvSpPr>
        <p:spPr>
          <a:xfrm>
            <a:off x="5929125" y="1787250"/>
            <a:ext cx="923400" cy="9648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sz="5200"/>
            </a:lvl1pPr>
            <a:lvl2pPr lvl="1" algn="ctr">
              <a:lnSpc>
                <a:spcPct val="100000"/>
              </a:lnSpc>
              <a:spcBef>
                <a:spcPts val="0"/>
              </a:spcBef>
              <a:spcAft>
                <a:spcPts val="0"/>
              </a:spcAft>
              <a:buSzPts val="3000"/>
              <a:buNone/>
              <a:defRPr/>
            </a:lvl2pPr>
            <a:lvl3pPr lvl="2" algn="ctr">
              <a:lnSpc>
                <a:spcPct val="100000"/>
              </a:lnSpc>
              <a:spcBef>
                <a:spcPts val="0"/>
              </a:spcBef>
              <a:spcAft>
                <a:spcPts val="0"/>
              </a:spcAft>
              <a:buSzPts val="3000"/>
              <a:buNone/>
              <a:defRPr/>
            </a:lvl3pPr>
            <a:lvl4pPr lvl="3" algn="ctr">
              <a:lnSpc>
                <a:spcPct val="100000"/>
              </a:lnSpc>
              <a:spcBef>
                <a:spcPts val="0"/>
              </a:spcBef>
              <a:spcAft>
                <a:spcPts val="0"/>
              </a:spcAft>
              <a:buSzPts val="3000"/>
              <a:buNone/>
              <a:defRPr/>
            </a:lvl4pPr>
            <a:lvl5pPr lvl="4" algn="ctr">
              <a:lnSpc>
                <a:spcPct val="100000"/>
              </a:lnSpc>
              <a:spcBef>
                <a:spcPts val="0"/>
              </a:spcBef>
              <a:spcAft>
                <a:spcPts val="0"/>
              </a:spcAft>
              <a:buSzPts val="3000"/>
              <a:buNone/>
              <a:defRPr/>
            </a:lvl5pPr>
            <a:lvl6pPr lvl="5" algn="ctr">
              <a:lnSpc>
                <a:spcPct val="100000"/>
              </a:lnSpc>
              <a:spcBef>
                <a:spcPts val="0"/>
              </a:spcBef>
              <a:spcAft>
                <a:spcPts val="0"/>
              </a:spcAft>
              <a:buSzPts val="3000"/>
              <a:buNone/>
              <a:defRPr/>
            </a:lvl6pPr>
            <a:lvl7pPr lvl="6" algn="ctr">
              <a:lnSpc>
                <a:spcPct val="100000"/>
              </a:lnSpc>
              <a:spcBef>
                <a:spcPts val="0"/>
              </a:spcBef>
              <a:spcAft>
                <a:spcPts val="0"/>
              </a:spcAft>
              <a:buSzPts val="3000"/>
              <a:buNone/>
              <a:defRPr/>
            </a:lvl7pPr>
            <a:lvl8pPr lvl="7" algn="ctr">
              <a:lnSpc>
                <a:spcPct val="100000"/>
              </a:lnSpc>
              <a:spcBef>
                <a:spcPts val="0"/>
              </a:spcBef>
              <a:spcAft>
                <a:spcPts val="0"/>
              </a:spcAft>
              <a:buSzPts val="3000"/>
              <a:buNone/>
              <a:defRPr/>
            </a:lvl8pPr>
            <a:lvl9pPr lvl="8" algn="ctr">
              <a:lnSpc>
                <a:spcPct val="100000"/>
              </a:lnSpc>
              <a:spcBef>
                <a:spcPts val="0"/>
              </a:spcBef>
              <a:spcAft>
                <a:spcPts val="0"/>
              </a:spcAft>
              <a:buSzPts val="3000"/>
              <a:buNone/>
              <a:defRPr/>
            </a:lvl9pPr>
          </a:lstStyle>
          <a:p/>
        </p:txBody>
      </p:sp>
      <p:sp>
        <p:nvSpPr>
          <p:cNvPr id="30" name="Google Shape;30;p103">
            <a:hlinkClick action="ppaction://hlinksldjump" r:id="rId9"/>
          </p:cNvPr>
          <p:cNvSpPr txBox="1"/>
          <p:nvPr>
            <p:ph idx="17" type="title"/>
          </p:nvPr>
        </p:nvSpPr>
        <p:spPr>
          <a:xfrm>
            <a:off x="6852450" y="1787250"/>
            <a:ext cx="1684500" cy="4365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2000"/>
              <a:buNone/>
              <a:defRPr sz="1800"/>
            </a:lvl1pPr>
            <a:lvl2pPr lvl="1" algn="l">
              <a:lnSpc>
                <a:spcPct val="100000"/>
              </a:lnSpc>
              <a:spcBef>
                <a:spcPts val="0"/>
              </a:spcBef>
              <a:spcAft>
                <a:spcPts val="0"/>
              </a:spcAft>
              <a:buSzPts val="3000"/>
              <a:buNone/>
              <a:defRPr/>
            </a:lvl2pPr>
            <a:lvl3pPr lvl="2" algn="l">
              <a:lnSpc>
                <a:spcPct val="100000"/>
              </a:lnSpc>
              <a:spcBef>
                <a:spcPts val="0"/>
              </a:spcBef>
              <a:spcAft>
                <a:spcPts val="0"/>
              </a:spcAft>
              <a:buSzPts val="3000"/>
              <a:buNone/>
              <a:defRPr/>
            </a:lvl3pPr>
            <a:lvl4pPr lvl="3" algn="l">
              <a:lnSpc>
                <a:spcPct val="100000"/>
              </a:lnSpc>
              <a:spcBef>
                <a:spcPts val="0"/>
              </a:spcBef>
              <a:spcAft>
                <a:spcPts val="0"/>
              </a:spcAft>
              <a:buSzPts val="3000"/>
              <a:buNone/>
              <a:defRPr/>
            </a:lvl4pPr>
            <a:lvl5pPr lvl="4" algn="l">
              <a:lnSpc>
                <a:spcPct val="100000"/>
              </a:lnSpc>
              <a:spcBef>
                <a:spcPts val="0"/>
              </a:spcBef>
              <a:spcAft>
                <a:spcPts val="0"/>
              </a:spcAft>
              <a:buSzPts val="3000"/>
              <a:buNone/>
              <a:defRPr/>
            </a:lvl5pPr>
            <a:lvl6pPr lvl="5" algn="l">
              <a:lnSpc>
                <a:spcPct val="100000"/>
              </a:lnSpc>
              <a:spcBef>
                <a:spcPts val="0"/>
              </a:spcBef>
              <a:spcAft>
                <a:spcPts val="0"/>
              </a:spcAft>
              <a:buSzPts val="3000"/>
              <a:buNone/>
              <a:defRPr/>
            </a:lvl6pPr>
            <a:lvl7pPr lvl="6" algn="l">
              <a:lnSpc>
                <a:spcPct val="100000"/>
              </a:lnSpc>
              <a:spcBef>
                <a:spcPts val="0"/>
              </a:spcBef>
              <a:spcAft>
                <a:spcPts val="0"/>
              </a:spcAft>
              <a:buSzPts val="3000"/>
              <a:buNone/>
              <a:defRPr/>
            </a:lvl7pPr>
            <a:lvl8pPr lvl="7" algn="l">
              <a:lnSpc>
                <a:spcPct val="100000"/>
              </a:lnSpc>
              <a:spcBef>
                <a:spcPts val="0"/>
              </a:spcBef>
              <a:spcAft>
                <a:spcPts val="0"/>
              </a:spcAft>
              <a:buSzPts val="3000"/>
              <a:buNone/>
              <a:defRPr/>
            </a:lvl8pPr>
            <a:lvl9pPr lvl="8" algn="l">
              <a:lnSpc>
                <a:spcPct val="100000"/>
              </a:lnSpc>
              <a:spcBef>
                <a:spcPts val="0"/>
              </a:spcBef>
              <a:spcAft>
                <a:spcPts val="0"/>
              </a:spcAft>
              <a:buSzPts val="3000"/>
              <a:buNone/>
              <a:defRPr/>
            </a:lvl9pPr>
          </a:lstStyle>
          <a:p/>
        </p:txBody>
      </p:sp>
      <p:sp>
        <p:nvSpPr>
          <p:cNvPr id="31" name="Google Shape;31;p103">
            <a:hlinkClick action="ppaction://hlinksldjump" r:id="rId10"/>
          </p:cNvPr>
          <p:cNvSpPr txBox="1"/>
          <p:nvPr>
            <p:ph idx="18" type="subTitle"/>
          </p:nvPr>
        </p:nvSpPr>
        <p:spPr>
          <a:xfrm>
            <a:off x="6852456" y="2062667"/>
            <a:ext cx="1684500" cy="6894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600"/>
              <a:buNone/>
              <a:defRPr/>
            </a:lvl1pPr>
            <a:lvl2pPr lvl="1" algn="l">
              <a:lnSpc>
                <a:spcPct val="100000"/>
              </a:lnSpc>
              <a:spcBef>
                <a:spcPts val="0"/>
              </a:spcBef>
              <a:spcAft>
                <a:spcPts val="0"/>
              </a:spcAft>
              <a:buSzPts val="1600"/>
              <a:buNone/>
              <a:defRPr/>
            </a:lvl2pPr>
            <a:lvl3pPr lvl="2" algn="l">
              <a:lnSpc>
                <a:spcPct val="100000"/>
              </a:lnSpc>
              <a:spcBef>
                <a:spcPts val="0"/>
              </a:spcBef>
              <a:spcAft>
                <a:spcPts val="0"/>
              </a:spcAft>
              <a:buSzPts val="1600"/>
              <a:buNone/>
              <a:defRPr/>
            </a:lvl3pPr>
            <a:lvl4pPr lvl="3" algn="l">
              <a:lnSpc>
                <a:spcPct val="100000"/>
              </a:lnSpc>
              <a:spcBef>
                <a:spcPts val="0"/>
              </a:spcBef>
              <a:spcAft>
                <a:spcPts val="0"/>
              </a:spcAft>
              <a:buSzPts val="1600"/>
              <a:buNone/>
              <a:defRPr/>
            </a:lvl4pPr>
            <a:lvl5pPr lvl="4" algn="l">
              <a:lnSpc>
                <a:spcPct val="100000"/>
              </a:lnSpc>
              <a:spcBef>
                <a:spcPts val="0"/>
              </a:spcBef>
              <a:spcAft>
                <a:spcPts val="0"/>
              </a:spcAft>
              <a:buSzPts val="1600"/>
              <a:buNone/>
              <a:defRPr/>
            </a:lvl5pPr>
            <a:lvl6pPr lvl="5" algn="l">
              <a:lnSpc>
                <a:spcPct val="100000"/>
              </a:lnSpc>
              <a:spcBef>
                <a:spcPts val="0"/>
              </a:spcBef>
              <a:spcAft>
                <a:spcPts val="0"/>
              </a:spcAft>
              <a:buSzPts val="1600"/>
              <a:buNone/>
              <a:defRPr/>
            </a:lvl6pPr>
            <a:lvl7pPr lvl="6" algn="l">
              <a:lnSpc>
                <a:spcPct val="100000"/>
              </a:lnSpc>
              <a:spcBef>
                <a:spcPts val="0"/>
              </a:spcBef>
              <a:spcAft>
                <a:spcPts val="0"/>
              </a:spcAft>
              <a:buSzPts val="1600"/>
              <a:buNone/>
              <a:defRPr/>
            </a:lvl7pPr>
            <a:lvl8pPr lvl="7" algn="l">
              <a:lnSpc>
                <a:spcPct val="100000"/>
              </a:lnSpc>
              <a:spcBef>
                <a:spcPts val="0"/>
              </a:spcBef>
              <a:spcAft>
                <a:spcPts val="0"/>
              </a:spcAft>
              <a:buSzPts val="1600"/>
              <a:buNone/>
              <a:defRPr/>
            </a:lvl8pPr>
            <a:lvl9pPr lvl="8" algn="l">
              <a:lnSpc>
                <a:spcPct val="100000"/>
              </a:lnSpc>
              <a:spcBef>
                <a:spcPts val="0"/>
              </a:spcBef>
              <a:spcAft>
                <a:spcPts val="0"/>
              </a:spcAft>
              <a:buSzPts val="1600"/>
              <a:buNone/>
              <a:defRPr/>
            </a:lvl9pPr>
          </a:lstStyle>
          <a:p/>
        </p:txBody>
      </p:sp>
      <p:sp>
        <p:nvSpPr>
          <p:cNvPr id="32" name="Google Shape;32;p103"/>
          <p:cNvSpPr txBox="1"/>
          <p:nvPr>
            <p:ph idx="19" type="title"/>
          </p:nvPr>
        </p:nvSpPr>
        <p:spPr>
          <a:xfrm>
            <a:off x="5929125" y="3629725"/>
            <a:ext cx="923400" cy="9648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sz="5200"/>
            </a:lvl1pPr>
            <a:lvl2pPr lvl="1" algn="ctr">
              <a:lnSpc>
                <a:spcPct val="100000"/>
              </a:lnSpc>
              <a:spcBef>
                <a:spcPts val="0"/>
              </a:spcBef>
              <a:spcAft>
                <a:spcPts val="0"/>
              </a:spcAft>
              <a:buSzPts val="3000"/>
              <a:buNone/>
              <a:defRPr/>
            </a:lvl2pPr>
            <a:lvl3pPr lvl="2" algn="ctr">
              <a:lnSpc>
                <a:spcPct val="100000"/>
              </a:lnSpc>
              <a:spcBef>
                <a:spcPts val="0"/>
              </a:spcBef>
              <a:spcAft>
                <a:spcPts val="0"/>
              </a:spcAft>
              <a:buSzPts val="3000"/>
              <a:buNone/>
              <a:defRPr/>
            </a:lvl3pPr>
            <a:lvl4pPr lvl="3" algn="ctr">
              <a:lnSpc>
                <a:spcPct val="100000"/>
              </a:lnSpc>
              <a:spcBef>
                <a:spcPts val="0"/>
              </a:spcBef>
              <a:spcAft>
                <a:spcPts val="0"/>
              </a:spcAft>
              <a:buSzPts val="3000"/>
              <a:buNone/>
              <a:defRPr/>
            </a:lvl4pPr>
            <a:lvl5pPr lvl="4" algn="ctr">
              <a:lnSpc>
                <a:spcPct val="100000"/>
              </a:lnSpc>
              <a:spcBef>
                <a:spcPts val="0"/>
              </a:spcBef>
              <a:spcAft>
                <a:spcPts val="0"/>
              </a:spcAft>
              <a:buSzPts val="3000"/>
              <a:buNone/>
              <a:defRPr/>
            </a:lvl5pPr>
            <a:lvl6pPr lvl="5" algn="ctr">
              <a:lnSpc>
                <a:spcPct val="100000"/>
              </a:lnSpc>
              <a:spcBef>
                <a:spcPts val="0"/>
              </a:spcBef>
              <a:spcAft>
                <a:spcPts val="0"/>
              </a:spcAft>
              <a:buSzPts val="3000"/>
              <a:buNone/>
              <a:defRPr/>
            </a:lvl6pPr>
            <a:lvl7pPr lvl="6" algn="ctr">
              <a:lnSpc>
                <a:spcPct val="100000"/>
              </a:lnSpc>
              <a:spcBef>
                <a:spcPts val="0"/>
              </a:spcBef>
              <a:spcAft>
                <a:spcPts val="0"/>
              </a:spcAft>
              <a:buSzPts val="3000"/>
              <a:buNone/>
              <a:defRPr/>
            </a:lvl7pPr>
            <a:lvl8pPr lvl="7" algn="ctr">
              <a:lnSpc>
                <a:spcPct val="100000"/>
              </a:lnSpc>
              <a:spcBef>
                <a:spcPts val="0"/>
              </a:spcBef>
              <a:spcAft>
                <a:spcPts val="0"/>
              </a:spcAft>
              <a:buSzPts val="3000"/>
              <a:buNone/>
              <a:defRPr/>
            </a:lvl8pPr>
            <a:lvl9pPr lvl="8" algn="ctr">
              <a:lnSpc>
                <a:spcPct val="100000"/>
              </a:lnSpc>
              <a:spcBef>
                <a:spcPts val="0"/>
              </a:spcBef>
              <a:spcAft>
                <a:spcPts val="0"/>
              </a:spcAft>
              <a:buSzPts val="3000"/>
              <a:buNone/>
              <a:defRPr/>
            </a:lvl9pPr>
          </a:lstStyle>
          <a:p/>
        </p:txBody>
      </p:sp>
      <p:sp>
        <p:nvSpPr>
          <p:cNvPr id="33" name="Google Shape;33;p103"/>
          <p:cNvSpPr txBox="1"/>
          <p:nvPr>
            <p:ph idx="20" type="title"/>
          </p:nvPr>
        </p:nvSpPr>
        <p:spPr>
          <a:xfrm>
            <a:off x="6852450" y="3629627"/>
            <a:ext cx="1684500" cy="4365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2000"/>
              <a:buNone/>
              <a:defRPr sz="1800"/>
            </a:lvl1pPr>
            <a:lvl2pPr lvl="1" algn="l">
              <a:lnSpc>
                <a:spcPct val="100000"/>
              </a:lnSpc>
              <a:spcBef>
                <a:spcPts val="0"/>
              </a:spcBef>
              <a:spcAft>
                <a:spcPts val="0"/>
              </a:spcAft>
              <a:buSzPts val="3000"/>
              <a:buNone/>
              <a:defRPr/>
            </a:lvl2pPr>
            <a:lvl3pPr lvl="2" algn="l">
              <a:lnSpc>
                <a:spcPct val="100000"/>
              </a:lnSpc>
              <a:spcBef>
                <a:spcPts val="0"/>
              </a:spcBef>
              <a:spcAft>
                <a:spcPts val="0"/>
              </a:spcAft>
              <a:buSzPts val="3000"/>
              <a:buNone/>
              <a:defRPr/>
            </a:lvl3pPr>
            <a:lvl4pPr lvl="3" algn="l">
              <a:lnSpc>
                <a:spcPct val="100000"/>
              </a:lnSpc>
              <a:spcBef>
                <a:spcPts val="0"/>
              </a:spcBef>
              <a:spcAft>
                <a:spcPts val="0"/>
              </a:spcAft>
              <a:buSzPts val="3000"/>
              <a:buNone/>
              <a:defRPr/>
            </a:lvl4pPr>
            <a:lvl5pPr lvl="4" algn="l">
              <a:lnSpc>
                <a:spcPct val="100000"/>
              </a:lnSpc>
              <a:spcBef>
                <a:spcPts val="0"/>
              </a:spcBef>
              <a:spcAft>
                <a:spcPts val="0"/>
              </a:spcAft>
              <a:buSzPts val="3000"/>
              <a:buNone/>
              <a:defRPr/>
            </a:lvl5pPr>
            <a:lvl6pPr lvl="5" algn="l">
              <a:lnSpc>
                <a:spcPct val="100000"/>
              </a:lnSpc>
              <a:spcBef>
                <a:spcPts val="0"/>
              </a:spcBef>
              <a:spcAft>
                <a:spcPts val="0"/>
              </a:spcAft>
              <a:buSzPts val="3000"/>
              <a:buNone/>
              <a:defRPr/>
            </a:lvl6pPr>
            <a:lvl7pPr lvl="6" algn="l">
              <a:lnSpc>
                <a:spcPct val="100000"/>
              </a:lnSpc>
              <a:spcBef>
                <a:spcPts val="0"/>
              </a:spcBef>
              <a:spcAft>
                <a:spcPts val="0"/>
              </a:spcAft>
              <a:buSzPts val="3000"/>
              <a:buNone/>
              <a:defRPr/>
            </a:lvl7pPr>
            <a:lvl8pPr lvl="7" algn="l">
              <a:lnSpc>
                <a:spcPct val="100000"/>
              </a:lnSpc>
              <a:spcBef>
                <a:spcPts val="0"/>
              </a:spcBef>
              <a:spcAft>
                <a:spcPts val="0"/>
              </a:spcAft>
              <a:buSzPts val="3000"/>
              <a:buNone/>
              <a:defRPr/>
            </a:lvl8pPr>
            <a:lvl9pPr lvl="8" algn="l">
              <a:lnSpc>
                <a:spcPct val="100000"/>
              </a:lnSpc>
              <a:spcBef>
                <a:spcPts val="0"/>
              </a:spcBef>
              <a:spcAft>
                <a:spcPts val="0"/>
              </a:spcAft>
              <a:buSzPts val="3000"/>
              <a:buNone/>
              <a:defRPr/>
            </a:lvl9pPr>
          </a:lstStyle>
          <a:p/>
        </p:txBody>
      </p:sp>
      <p:sp>
        <p:nvSpPr>
          <p:cNvPr id="34" name="Google Shape;34;p103"/>
          <p:cNvSpPr txBox="1"/>
          <p:nvPr>
            <p:ph idx="21" type="subTitle"/>
          </p:nvPr>
        </p:nvSpPr>
        <p:spPr>
          <a:xfrm>
            <a:off x="6852456" y="3905175"/>
            <a:ext cx="1684500" cy="6894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600"/>
              <a:buNone/>
              <a:defRPr/>
            </a:lvl1pPr>
            <a:lvl2pPr lvl="1" algn="l">
              <a:lnSpc>
                <a:spcPct val="100000"/>
              </a:lnSpc>
              <a:spcBef>
                <a:spcPts val="0"/>
              </a:spcBef>
              <a:spcAft>
                <a:spcPts val="0"/>
              </a:spcAft>
              <a:buSzPts val="1600"/>
              <a:buNone/>
              <a:defRPr/>
            </a:lvl2pPr>
            <a:lvl3pPr lvl="2" algn="l">
              <a:lnSpc>
                <a:spcPct val="100000"/>
              </a:lnSpc>
              <a:spcBef>
                <a:spcPts val="0"/>
              </a:spcBef>
              <a:spcAft>
                <a:spcPts val="0"/>
              </a:spcAft>
              <a:buSzPts val="1600"/>
              <a:buNone/>
              <a:defRPr/>
            </a:lvl3pPr>
            <a:lvl4pPr lvl="3" algn="l">
              <a:lnSpc>
                <a:spcPct val="100000"/>
              </a:lnSpc>
              <a:spcBef>
                <a:spcPts val="0"/>
              </a:spcBef>
              <a:spcAft>
                <a:spcPts val="0"/>
              </a:spcAft>
              <a:buSzPts val="1600"/>
              <a:buNone/>
              <a:defRPr/>
            </a:lvl4pPr>
            <a:lvl5pPr lvl="4" algn="l">
              <a:lnSpc>
                <a:spcPct val="100000"/>
              </a:lnSpc>
              <a:spcBef>
                <a:spcPts val="0"/>
              </a:spcBef>
              <a:spcAft>
                <a:spcPts val="0"/>
              </a:spcAft>
              <a:buSzPts val="1600"/>
              <a:buNone/>
              <a:defRPr/>
            </a:lvl5pPr>
            <a:lvl6pPr lvl="5" algn="l">
              <a:lnSpc>
                <a:spcPct val="100000"/>
              </a:lnSpc>
              <a:spcBef>
                <a:spcPts val="0"/>
              </a:spcBef>
              <a:spcAft>
                <a:spcPts val="0"/>
              </a:spcAft>
              <a:buSzPts val="1600"/>
              <a:buNone/>
              <a:defRPr/>
            </a:lvl6pPr>
            <a:lvl7pPr lvl="6" algn="l">
              <a:lnSpc>
                <a:spcPct val="100000"/>
              </a:lnSpc>
              <a:spcBef>
                <a:spcPts val="0"/>
              </a:spcBef>
              <a:spcAft>
                <a:spcPts val="0"/>
              </a:spcAft>
              <a:buSzPts val="1600"/>
              <a:buNone/>
              <a:defRPr/>
            </a:lvl7pPr>
            <a:lvl8pPr lvl="7" algn="l">
              <a:lnSpc>
                <a:spcPct val="100000"/>
              </a:lnSpc>
              <a:spcBef>
                <a:spcPts val="0"/>
              </a:spcBef>
              <a:spcAft>
                <a:spcPts val="0"/>
              </a:spcAft>
              <a:buSzPts val="1600"/>
              <a:buNone/>
              <a:defRPr/>
            </a:lvl8pPr>
            <a:lvl9pPr lvl="8" algn="l">
              <a:lnSpc>
                <a:spcPct val="100000"/>
              </a:lnSpc>
              <a:spcBef>
                <a:spcPts val="0"/>
              </a:spcBef>
              <a:spcAft>
                <a:spcPts val="0"/>
              </a:spcAft>
              <a:buSzPts val="1600"/>
              <a:buNone/>
              <a:defRPr/>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128" name="Shape 128"/>
        <p:cNvGrpSpPr/>
        <p:nvPr/>
      </p:nvGrpSpPr>
      <p:grpSpPr>
        <a:xfrm>
          <a:off x="0" y="0"/>
          <a:ext cx="0" cy="0"/>
          <a:chOff x="0" y="0"/>
          <a:chExt cx="0" cy="0"/>
        </a:xfrm>
      </p:grpSpPr>
      <p:sp>
        <p:nvSpPr>
          <p:cNvPr id="129" name="Google Shape;129;p123"/>
          <p:cNvSpPr txBox="1"/>
          <p:nvPr>
            <p:ph type="title"/>
          </p:nvPr>
        </p:nvSpPr>
        <p:spPr>
          <a:xfrm>
            <a:off x="265500" y="1233175"/>
            <a:ext cx="4045200" cy="14823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SzPts val="4200"/>
              <a:buNone/>
              <a:defRPr sz="4200"/>
            </a:lvl1pPr>
            <a:lvl2pPr lvl="1" algn="ctr">
              <a:lnSpc>
                <a:spcPct val="100000"/>
              </a:lnSpc>
              <a:spcBef>
                <a:spcPts val="0"/>
              </a:spcBef>
              <a:spcAft>
                <a:spcPts val="0"/>
              </a:spcAft>
              <a:buSzPts val="4200"/>
              <a:buNone/>
              <a:defRPr sz="4200"/>
            </a:lvl2pPr>
            <a:lvl3pPr lvl="2" algn="ctr">
              <a:lnSpc>
                <a:spcPct val="100000"/>
              </a:lnSpc>
              <a:spcBef>
                <a:spcPts val="0"/>
              </a:spcBef>
              <a:spcAft>
                <a:spcPts val="0"/>
              </a:spcAft>
              <a:buSzPts val="4200"/>
              <a:buNone/>
              <a:defRPr sz="4200"/>
            </a:lvl3pPr>
            <a:lvl4pPr lvl="3" algn="ctr">
              <a:lnSpc>
                <a:spcPct val="100000"/>
              </a:lnSpc>
              <a:spcBef>
                <a:spcPts val="0"/>
              </a:spcBef>
              <a:spcAft>
                <a:spcPts val="0"/>
              </a:spcAft>
              <a:buSzPts val="4200"/>
              <a:buNone/>
              <a:defRPr sz="4200"/>
            </a:lvl4pPr>
            <a:lvl5pPr lvl="4" algn="ctr">
              <a:lnSpc>
                <a:spcPct val="100000"/>
              </a:lnSpc>
              <a:spcBef>
                <a:spcPts val="0"/>
              </a:spcBef>
              <a:spcAft>
                <a:spcPts val="0"/>
              </a:spcAft>
              <a:buSzPts val="4200"/>
              <a:buNone/>
              <a:defRPr sz="4200"/>
            </a:lvl5pPr>
            <a:lvl6pPr lvl="5" algn="ctr">
              <a:lnSpc>
                <a:spcPct val="100000"/>
              </a:lnSpc>
              <a:spcBef>
                <a:spcPts val="0"/>
              </a:spcBef>
              <a:spcAft>
                <a:spcPts val="0"/>
              </a:spcAft>
              <a:buSzPts val="4200"/>
              <a:buNone/>
              <a:defRPr sz="4200"/>
            </a:lvl6pPr>
            <a:lvl7pPr lvl="6" algn="ctr">
              <a:lnSpc>
                <a:spcPct val="100000"/>
              </a:lnSpc>
              <a:spcBef>
                <a:spcPts val="0"/>
              </a:spcBef>
              <a:spcAft>
                <a:spcPts val="0"/>
              </a:spcAft>
              <a:buSzPts val="4200"/>
              <a:buNone/>
              <a:defRPr sz="4200"/>
            </a:lvl7pPr>
            <a:lvl8pPr lvl="7" algn="ctr">
              <a:lnSpc>
                <a:spcPct val="100000"/>
              </a:lnSpc>
              <a:spcBef>
                <a:spcPts val="0"/>
              </a:spcBef>
              <a:spcAft>
                <a:spcPts val="0"/>
              </a:spcAft>
              <a:buSzPts val="4200"/>
              <a:buNone/>
              <a:defRPr sz="4200"/>
            </a:lvl8pPr>
            <a:lvl9pPr lvl="8" algn="ctr">
              <a:lnSpc>
                <a:spcPct val="100000"/>
              </a:lnSpc>
              <a:spcBef>
                <a:spcPts val="0"/>
              </a:spcBef>
              <a:spcAft>
                <a:spcPts val="0"/>
              </a:spcAft>
              <a:buSzPts val="4200"/>
              <a:buNone/>
              <a:defRPr sz="4200"/>
            </a:lvl9pPr>
          </a:lstStyle>
          <a:p/>
        </p:txBody>
      </p:sp>
      <p:sp>
        <p:nvSpPr>
          <p:cNvPr id="130" name="Google Shape;130;p123"/>
          <p:cNvSpPr txBox="1"/>
          <p:nvPr>
            <p:ph idx="1" type="subTitle"/>
          </p:nvPr>
        </p:nvSpPr>
        <p:spPr>
          <a:xfrm>
            <a:off x="265500" y="2803075"/>
            <a:ext cx="4045200" cy="12351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sp>
        <p:nvSpPr>
          <p:cNvPr id="131" name="Google Shape;131;p123"/>
          <p:cNvSpPr txBox="1"/>
          <p:nvPr>
            <p:ph idx="2" type="body"/>
          </p:nvPr>
        </p:nvSpPr>
        <p:spPr>
          <a:xfrm>
            <a:off x="4939500" y="724075"/>
            <a:ext cx="3837000" cy="3695100"/>
          </a:xfrm>
          <a:prstGeom prst="rect">
            <a:avLst/>
          </a:prstGeom>
          <a:noFill/>
          <a:ln>
            <a:noFill/>
          </a:ln>
        </p:spPr>
        <p:txBody>
          <a:bodyPr anchorCtr="0" anchor="ctr" bIns="91425" lIns="91425" spcFirstLastPara="1" rIns="91425" wrap="square" tIns="91425">
            <a:noAutofit/>
          </a:bodyPr>
          <a:lstStyle>
            <a:lvl1pPr indent="-330200" lvl="0" marL="457200" algn="l">
              <a:lnSpc>
                <a:spcPct val="100000"/>
              </a:lnSpc>
              <a:spcBef>
                <a:spcPts val="0"/>
              </a:spcBef>
              <a:spcAft>
                <a:spcPts val="0"/>
              </a:spcAft>
              <a:buSzPts val="1600"/>
              <a:buChar char="●"/>
              <a:defRPr/>
            </a:lvl1pPr>
            <a:lvl2pPr indent="-330200" lvl="1" marL="914400" algn="l">
              <a:lnSpc>
                <a:spcPct val="100000"/>
              </a:lnSpc>
              <a:spcBef>
                <a:spcPts val="0"/>
              </a:spcBef>
              <a:spcAft>
                <a:spcPts val="0"/>
              </a:spcAft>
              <a:buSzPts val="1600"/>
              <a:buChar char="○"/>
              <a:defRPr/>
            </a:lvl2pPr>
            <a:lvl3pPr indent="-330200" lvl="2" marL="1371600" algn="l">
              <a:lnSpc>
                <a:spcPct val="100000"/>
              </a:lnSpc>
              <a:spcBef>
                <a:spcPts val="0"/>
              </a:spcBef>
              <a:spcAft>
                <a:spcPts val="0"/>
              </a:spcAft>
              <a:buSzPts val="1600"/>
              <a:buChar char="■"/>
              <a:defRPr/>
            </a:lvl3pPr>
            <a:lvl4pPr indent="-330200" lvl="3" marL="1828800" algn="l">
              <a:lnSpc>
                <a:spcPct val="100000"/>
              </a:lnSpc>
              <a:spcBef>
                <a:spcPts val="0"/>
              </a:spcBef>
              <a:spcAft>
                <a:spcPts val="0"/>
              </a:spcAft>
              <a:buSzPts val="1600"/>
              <a:buChar char="●"/>
              <a:defRPr/>
            </a:lvl4pPr>
            <a:lvl5pPr indent="-330200" lvl="4" marL="2286000" algn="l">
              <a:lnSpc>
                <a:spcPct val="100000"/>
              </a:lnSpc>
              <a:spcBef>
                <a:spcPts val="0"/>
              </a:spcBef>
              <a:spcAft>
                <a:spcPts val="0"/>
              </a:spcAft>
              <a:buSzPts val="1600"/>
              <a:buChar char="○"/>
              <a:defRPr/>
            </a:lvl5pPr>
            <a:lvl6pPr indent="-330200" lvl="5" marL="2743200" algn="l">
              <a:lnSpc>
                <a:spcPct val="100000"/>
              </a:lnSpc>
              <a:spcBef>
                <a:spcPts val="0"/>
              </a:spcBef>
              <a:spcAft>
                <a:spcPts val="0"/>
              </a:spcAft>
              <a:buSzPts val="1600"/>
              <a:buChar char="■"/>
              <a:defRPr/>
            </a:lvl6pPr>
            <a:lvl7pPr indent="-330200" lvl="6" marL="3200400" algn="l">
              <a:lnSpc>
                <a:spcPct val="100000"/>
              </a:lnSpc>
              <a:spcBef>
                <a:spcPts val="0"/>
              </a:spcBef>
              <a:spcAft>
                <a:spcPts val="0"/>
              </a:spcAft>
              <a:buSzPts val="1600"/>
              <a:buChar char="●"/>
              <a:defRPr/>
            </a:lvl7pPr>
            <a:lvl8pPr indent="-330200" lvl="7" marL="3657600" algn="l">
              <a:lnSpc>
                <a:spcPct val="100000"/>
              </a:lnSpc>
              <a:spcBef>
                <a:spcPts val="0"/>
              </a:spcBef>
              <a:spcAft>
                <a:spcPts val="0"/>
              </a:spcAft>
              <a:buSzPts val="1600"/>
              <a:buChar char="○"/>
              <a:defRPr/>
            </a:lvl8pPr>
            <a:lvl9pPr indent="-330200" lvl="8" marL="4114800" algn="l">
              <a:lnSpc>
                <a:spcPct val="100000"/>
              </a:lnSpc>
              <a:spcBef>
                <a:spcPts val="0"/>
              </a:spcBef>
              <a:spcAft>
                <a:spcPts val="0"/>
              </a:spcAft>
              <a:buSzPts val="1600"/>
              <a:buChar char="■"/>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132" name="Shape 132"/>
        <p:cNvGrpSpPr/>
        <p:nvPr/>
      </p:nvGrpSpPr>
      <p:grpSpPr>
        <a:xfrm>
          <a:off x="0" y="0"/>
          <a:ext cx="0" cy="0"/>
          <a:chOff x="0" y="0"/>
          <a:chExt cx="0" cy="0"/>
        </a:xfrm>
      </p:grpSpPr>
      <p:sp>
        <p:nvSpPr>
          <p:cNvPr id="133" name="Google Shape;133;p124"/>
          <p:cNvSpPr txBox="1"/>
          <p:nvPr>
            <p:ph idx="1" type="body"/>
          </p:nvPr>
        </p:nvSpPr>
        <p:spPr>
          <a:xfrm>
            <a:off x="311700" y="4230575"/>
            <a:ext cx="5998800" cy="605100"/>
          </a:xfrm>
          <a:prstGeom prst="rect">
            <a:avLst/>
          </a:prstGeom>
          <a:noFill/>
          <a:ln>
            <a:noFill/>
          </a:ln>
        </p:spPr>
        <p:txBody>
          <a:bodyPr anchorCtr="0" anchor="ctr" bIns="91425" lIns="91425" spcFirstLastPara="1" rIns="91425" wrap="square" tIns="91425">
            <a:noAutofit/>
          </a:bodyPr>
          <a:lstStyle>
            <a:lvl1pPr indent="-228600" lvl="0" marL="457200" algn="l">
              <a:lnSpc>
                <a:spcPct val="100000"/>
              </a:lnSpc>
              <a:spcBef>
                <a:spcPts val="0"/>
              </a:spcBef>
              <a:spcAft>
                <a:spcPts val="0"/>
              </a:spcAft>
              <a:buSzPts val="1600"/>
              <a:buNone/>
              <a:defRPr/>
            </a:lvl1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134" name="Shape 134"/>
        <p:cNvGrpSpPr/>
        <p:nvPr/>
      </p:nvGrpSpPr>
      <p:grpSpPr>
        <a:xfrm>
          <a:off x="0" y="0"/>
          <a:ext cx="0" cy="0"/>
          <a:chOff x="0" y="0"/>
          <a:chExt cx="0" cy="0"/>
        </a:xfrm>
      </p:grpSpPr>
      <p:sp>
        <p:nvSpPr>
          <p:cNvPr id="135" name="Google Shape;135;p125"/>
          <p:cNvSpPr txBox="1"/>
          <p:nvPr>
            <p:ph hasCustomPrompt="1" type="title"/>
          </p:nvPr>
        </p:nvSpPr>
        <p:spPr>
          <a:xfrm>
            <a:off x="311700" y="1106125"/>
            <a:ext cx="8520600" cy="19635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SzPts val="12000"/>
              <a:buNone/>
              <a:defRPr sz="12000"/>
            </a:lvl1pPr>
            <a:lvl2pPr lvl="1" algn="ctr">
              <a:lnSpc>
                <a:spcPct val="100000"/>
              </a:lnSpc>
              <a:spcBef>
                <a:spcPts val="0"/>
              </a:spcBef>
              <a:spcAft>
                <a:spcPts val="0"/>
              </a:spcAft>
              <a:buSzPts val="12000"/>
              <a:buNone/>
              <a:defRPr sz="12000"/>
            </a:lvl2pPr>
            <a:lvl3pPr lvl="2" algn="ctr">
              <a:lnSpc>
                <a:spcPct val="100000"/>
              </a:lnSpc>
              <a:spcBef>
                <a:spcPts val="0"/>
              </a:spcBef>
              <a:spcAft>
                <a:spcPts val="0"/>
              </a:spcAft>
              <a:buSzPts val="12000"/>
              <a:buNone/>
              <a:defRPr sz="12000"/>
            </a:lvl3pPr>
            <a:lvl4pPr lvl="3" algn="ctr">
              <a:lnSpc>
                <a:spcPct val="100000"/>
              </a:lnSpc>
              <a:spcBef>
                <a:spcPts val="0"/>
              </a:spcBef>
              <a:spcAft>
                <a:spcPts val="0"/>
              </a:spcAft>
              <a:buSzPts val="12000"/>
              <a:buNone/>
              <a:defRPr sz="12000"/>
            </a:lvl4pPr>
            <a:lvl5pPr lvl="4" algn="ctr">
              <a:lnSpc>
                <a:spcPct val="100000"/>
              </a:lnSpc>
              <a:spcBef>
                <a:spcPts val="0"/>
              </a:spcBef>
              <a:spcAft>
                <a:spcPts val="0"/>
              </a:spcAft>
              <a:buSzPts val="12000"/>
              <a:buNone/>
              <a:defRPr sz="12000"/>
            </a:lvl5pPr>
            <a:lvl6pPr lvl="5" algn="ctr">
              <a:lnSpc>
                <a:spcPct val="100000"/>
              </a:lnSpc>
              <a:spcBef>
                <a:spcPts val="0"/>
              </a:spcBef>
              <a:spcAft>
                <a:spcPts val="0"/>
              </a:spcAft>
              <a:buSzPts val="12000"/>
              <a:buNone/>
              <a:defRPr sz="12000"/>
            </a:lvl6pPr>
            <a:lvl7pPr lvl="6" algn="ctr">
              <a:lnSpc>
                <a:spcPct val="100000"/>
              </a:lnSpc>
              <a:spcBef>
                <a:spcPts val="0"/>
              </a:spcBef>
              <a:spcAft>
                <a:spcPts val="0"/>
              </a:spcAft>
              <a:buSzPts val="12000"/>
              <a:buNone/>
              <a:defRPr sz="12000"/>
            </a:lvl7pPr>
            <a:lvl8pPr lvl="7" algn="ctr">
              <a:lnSpc>
                <a:spcPct val="100000"/>
              </a:lnSpc>
              <a:spcBef>
                <a:spcPts val="0"/>
              </a:spcBef>
              <a:spcAft>
                <a:spcPts val="0"/>
              </a:spcAft>
              <a:buSzPts val="12000"/>
              <a:buNone/>
              <a:defRPr sz="12000"/>
            </a:lvl8pPr>
            <a:lvl9pPr lvl="8" algn="ctr">
              <a:lnSpc>
                <a:spcPct val="100000"/>
              </a:lnSpc>
              <a:spcBef>
                <a:spcPts val="0"/>
              </a:spcBef>
              <a:spcAft>
                <a:spcPts val="0"/>
              </a:spcAft>
              <a:buSzPts val="12000"/>
              <a:buNone/>
              <a:defRPr sz="12000"/>
            </a:lvl9pPr>
          </a:lstStyle>
          <a:p>
            <a:r>
              <a:t>xx%</a:t>
            </a:r>
          </a:p>
        </p:txBody>
      </p:sp>
      <p:sp>
        <p:nvSpPr>
          <p:cNvPr id="136" name="Google Shape;136;p125"/>
          <p:cNvSpPr txBox="1"/>
          <p:nvPr>
            <p:ph idx="1" type="body"/>
          </p:nvPr>
        </p:nvSpPr>
        <p:spPr>
          <a:xfrm>
            <a:off x="311700" y="3152225"/>
            <a:ext cx="8520600" cy="1300800"/>
          </a:xfrm>
          <a:prstGeom prst="rect">
            <a:avLst/>
          </a:prstGeom>
          <a:noFill/>
          <a:ln>
            <a:noFill/>
          </a:ln>
        </p:spPr>
        <p:txBody>
          <a:bodyPr anchorCtr="0" anchor="ctr" bIns="91425" lIns="91425" spcFirstLastPara="1" rIns="91425" wrap="square" tIns="91425">
            <a:noAutofit/>
          </a:bodyPr>
          <a:lstStyle>
            <a:lvl1pPr indent="-330200" lvl="0" marL="457200" algn="ctr">
              <a:lnSpc>
                <a:spcPct val="100000"/>
              </a:lnSpc>
              <a:spcBef>
                <a:spcPts val="0"/>
              </a:spcBef>
              <a:spcAft>
                <a:spcPts val="0"/>
              </a:spcAft>
              <a:buSzPts val="1600"/>
              <a:buChar char="●"/>
              <a:defRPr/>
            </a:lvl1pPr>
            <a:lvl2pPr indent="-330200" lvl="1" marL="914400" algn="ctr">
              <a:lnSpc>
                <a:spcPct val="100000"/>
              </a:lnSpc>
              <a:spcBef>
                <a:spcPts val="0"/>
              </a:spcBef>
              <a:spcAft>
                <a:spcPts val="0"/>
              </a:spcAft>
              <a:buSzPts val="1600"/>
              <a:buChar char="○"/>
              <a:defRPr/>
            </a:lvl2pPr>
            <a:lvl3pPr indent="-330200" lvl="2" marL="1371600" algn="ctr">
              <a:lnSpc>
                <a:spcPct val="100000"/>
              </a:lnSpc>
              <a:spcBef>
                <a:spcPts val="0"/>
              </a:spcBef>
              <a:spcAft>
                <a:spcPts val="0"/>
              </a:spcAft>
              <a:buSzPts val="1600"/>
              <a:buChar char="■"/>
              <a:defRPr/>
            </a:lvl3pPr>
            <a:lvl4pPr indent="-330200" lvl="3" marL="1828800" algn="ctr">
              <a:lnSpc>
                <a:spcPct val="100000"/>
              </a:lnSpc>
              <a:spcBef>
                <a:spcPts val="0"/>
              </a:spcBef>
              <a:spcAft>
                <a:spcPts val="0"/>
              </a:spcAft>
              <a:buSzPts val="1600"/>
              <a:buChar char="●"/>
              <a:defRPr/>
            </a:lvl4pPr>
            <a:lvl5pPr indent="-330200" lvl="4" marL="2286000" algn="ctr">
              <a:lnSpc>
                <a:spcPct val="100000"/>
              </a:lnSpc>
              <a:spcBef>
                <a:spcPts val="0"/>
              </a:spcBef>
              <a:spcAft>
                <a:spcPts val="0"/>
              </a:spcAft>
              <a:buSzPts val="1600"/>
              <a:buChar char="○"/>
              <a:defRPr/>
            </a:lvl5pPr>
            <a:lvl6pPr indent="-330200" lvl="5" marL="2743200" algn="ctr">
              <a:lnSpc>
                <a:spcPct val="100000"/>
              </a:lnSpc>
              <a:spcBef>
                <a:spcPts val="0"/>
              </a:spcBef>
              <a:spcAft>
                <a:spcPts val="0"/>
              </a:spcAft>
              <a:buSzPts val="1600"/>
              <a:buChar char="■"/>
              <a:defRPr/>
            </a:lvl6pPr>
            <a:lvl7pPr indent="-330200" lvl="6" marL="3200400" algn="ctr">
              <a:lnSpc>
                <a:spcPct val="100000"/>
              </a:lnSpc>
              <a:spcBef>
                <a:spcPts val="0"/>
              </a:spcBef>
              <a:spcAft>
                <a:spcPts val="0"/>
              </a:spcAft>
              <a:buSzPts val="1600"/>
              <a:buChar char="●"/>
              <a:defRPr/>
            </a:lvl7pPr>
            <a:lvl8pPr indent="-330200" lvl="7" marL="3657600" algn="ctr">
              <a:lnSpc>
                <a:spcPct val="100000"/>
              </a:lnSpc>
              <a:spcBef>
                <a:spcPts val="0"/>
              </a:spcBef>
              <a:spcAft>
                <a:spcPts val="0"/>
              </a:spcAft>
              <a:buSzPts val="1600"/>
              <a:buChar char="○"/>
              <a:defRPr/>
            </a:lvl8pPr>
            <a:lvl9pPr indent="-330200" lvl="8" marL="4114800" algn="ctr">
              <a:lnSpc>
                <a:spcPct val="100000"/>
              </a:lnSpc>
              <a:spcBef>
                <a:spcPts val="0"/>
              </a:spcBef>
              <a:spcAft>
                <a:spcPts val="0"/>
              </a:spcAft>
              <a:buSzPts val="1600"/>
              <a:buChar char="■"/>
              <a:defRPr/>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noFill/>
      </p:bgPr>
    </p:bg>
    <p:spTree>
      <p:nvGrpSpPr>
        <p:cNvPr id="137" name="Shape 137"/>
        <p:cNvGrpSpPr/>
        <p:nvPr/>
      </p:nvGrpSpPr>
      <p:grpSpPr>
        <a:xfrm>
          <a:off x="0" y="0"/>
          <a:ext cx="0" cy="0"/>
          <a:chOff x="0" y="0"/>
          <a:chExt cx="0" cy="0"/>
        </a:xfrm>
      </p:grpSpPr>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5_1">
    <p:spTree>
      <p:nvGrpSpPr>
        <p:cNvPr id="138" name="Shape 138"/>
        <p:cNvGrpSpPr/>
        <p:nvPr/>
      </p:nvGrpSpPr>
      <p:grpSpPr>
        <a:xfrm>
          <a:off x="0" y="0"/>
          <a:ext cx="0" cy="0"/>
          <a:chOff x="0" y="0"/>
          <a:chExt cx="0" cy="0"/>
        </a:xfrm>
      </p:grpSpPr>
      <p:sp>
        <p:nvSpPr>
          <p:cNvPr id="139" name="Google Shape;139;p127"/>
          <p:cNvSpPr/>
          <p:nvPr/>
        </p:nvSpPr>
        <p:spPr>
          <a:xfrm>
            <a:off x="8524150" y="1232025"/>
            <a:ext cx="1088100" cy="1088100"/>
          </a:xfrm>
          <a:prstGeom prst="rect">
            <a:avLst/>
          </a:pr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 name="Google Shape;140;p127"/>
          <p:cNvSpPr/>
          <p:nvPr/>
        </p:nvSpPr>
        <p:spPr>
          <a:xfrm>
            <a:off x="-431825" y="3851325"/>
            <a:ext cx="1088100" cy="1087800"/>
          </a:xfrm>
          <a:prstGeom prst="ellipse">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 name="Google Shape;141;p127"/>
          <p:cNvSpPr/>
          <p:nvPr/>
        </p:nvSpPr>
        <p:spPr>
          <a:xfrm>
            <a:off x="1363550" y="84175"/>
            <a:ext cx="418800" cy="4188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
  <p:cSld name="CUSTOM_5_1_1">
    <p:spTree>
      <p:nvGrpSpPr>
        <p:cNvPr id="142" name="Shape 142"/>
        <p:cNvGrpSpPr/>
        <p:nvPr/>
      </p:nvGrpSpPr>
      <p:grpSpPr>
        <a:xfrm>
          <a:off x="0" y="0"/>
          <a:ext cx="0" cy="0"/>
          <a:chOff x="0" y="0"/>
          <a:chExt cx="0" cy="0"/>
        </a:xfrm>
      </p:grpSpPr>
      <p:sp>
        <p:nvSpPr>
          <p:cNvPr id="143" name="Google Shape;143;p128"/>
          <p:cNvSpPr/>
          <p:nvPr/>
        </p:nvSpPr>
        <p:spPr>
          <a:xfrm>
            <a:off x="676950" y="151150"/>
            <a:ext cx="776700" cy="7767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 name="Google Shape;144;p128"/>
          <p:cNvSpPr/>
          <p:nvPr/>
        </p:nvSpPr>
        <p:spPr>
          <a:xfrm>
            <a:off x="2390225" y="4293125"/>
            <a:ext cx="1601700" cy="16020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 name="Google Shape;145;p128"/>
          <p:cNvSpPr/>
          <p:nvPr/>
        </p:nvSpPr>
        <p:spPr>
          <a:xfrm>
            <a:off x="8030725" y="1257250"/>
            <a:ext cx="912000" cy="9120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4">
  <p:cSld name="CUSTOM_5_1_1_1">
    <p:spTree>
      <p:nvGrpSpPr>
        <p:cNvPr id="146" name="Shape 146"/>
        <p:cNvGrpSpPr/>
        <p:nvPr/>
      </p:nvGrpSpPr>
      <p:grpSpPr>
        <a:xfrm>
          <a:off x="0" y="0"/>
          <a:ext cx="0" cy="0"/>
          <a:chOff x="0" y="0"/>
          <a:chExt cx="0" cy="0"/>
        </a:xfrm>
      </p:grpSpPr>
      <p:sp>
        <p:nvSpPr>
          <p:cNvPr id="147" name="Google Shape;147;p129"/>
          <p:cNvSpPr/>
          <p:nvPr/>
        </p:nvSpPr>
        <p:spPr>
          <a:xfrm>
            <a:off x="7539900" y="3535550"/>
            <a:ext cx="965700" cy="965700"/>
          </a:xfrm>
          <a:prstGeom prst="rect">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 name="Google Shape;148;p129"/>
          <p:cNvSpPr/>
          <p:nvPr/>
        </p:nvSpPr>
        <p:spPr>
          <a:xfrm>
            <a:off x="6274125" y="-381700"/>
            <a:ext cx="1647600" cy="1647600"/>
          </a:xfrm>
          <a:prstGeom prst="ellipse">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 name="Google Shape;149;p129"/>
          <p:cNvSpPr/>
          <p:nvPr/>
        </p:nvSpPr>
        <p:spPr>
          <a:xfrm>
            <a:off x="-223100" y="3504650"/>
            <a:ext cx="1463100" cy="14631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 name="Google Shape;150;p129"/>
          <p:cNvSpPr/>
          <p:nvPr/>
        </p:nvSpPr>
        <p:spPr>
          <a:xfrm>
            <a:off x="592125" y="328975"/>
            <a:ext cx="609900" cy="609900"/>
          </a:xfrm>
          <a:prstGeom prst="rect">
            <a:avLst/>
          </a:pr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154" name="Shape 154"/>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35" name="Shape 35"/>
        <p:cNvGrpSpPr/>
        <p:nvPr/>
      </p:nvGrpSpPr>
      <p:grpSpPr>
        <a:xfrm>
          <a:off x="0" y="0"/>
          <a:ext cx="0" cy="0"/>
          <a:chOff x="0" y="0"/>
          <a:chExt cx="0" cy="0"/>
        </a:xfrm>
      </p:grpSpPr>
      <p:sp>
        <p:nvSpPr>
          <p:cNvPr id="36" name="Google Shape;36;p104"/>
          <p:cNvSpPr txBox="1"/>
          <p:nvPr>
            <p:ph type="title"/>
          </p:nvPr>
        </p:nvSpPr>
        <p:spPr>
          <a:xfrm>
            <a:off x="3731172" y="1943338"/>
            <a:ext cx="4699500" cy="755400"/>
          </a:xfrm>
          <a:prstGeom prst="rect">
            <a:avLst/>
          </a:prstGeom>
          <a:noFill/>
          <a:ln>
            <a:noFill/>
          </a:ln>
        </p:spPr>
        <p:txBody>
          <a:bodyPr anchorCtr="0" anchor="ctr" bIns="91425" lIns="91425" spcFirstLastPara="1" rIns="91425" wrap="square" tIns="91425">
            <a:noAutofit/>
          </a:bodyPr>
          <a:lstStyle>
            <a:lvl1pPr lvl="0" algn="r">
              <a:lnSpc>
                <a:spcPct val="100000"/>
              </a:lnSpc>
              <a:spcBef>
                <a:spcPts val="0"/>
              </a:spcBef>
              <a:spcAft>
                <a:spcPts val="0"/>
              </a:spcAft>
              <a:buSzPts val="3600"/>
              <a:buNone/>
              <a:defRPr sz="52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37" name="Google Shape;37;p104"/>
          <p:cNvSpPr txBox="1"/>
          <p:nvPr>
            <p:ph idx="2" type="title"/>
          </p:nvPr>
        </p:nvSpPr>
        <p:spPr>
          <a:xfrm>
            <a:off x="3731050" y="636125"/>
            <a:ext cx="4699800" cy="1413300"/>
          </a:xfrm>
          <a:prstGeom prst="rect">
            <a:avLst/>
          </a:prstGeom>
          <a:noFill/>
          <a:ln>
            <a:noFill/>
          </a:ln>
        </p:spPr>
        <p:txBody>
          <a:bodyPr anchorCtr="0" anchor="t" bIns="91425" lIns="91425" spcFirstLastPara="1" rIns="91425" wrap="square" tIns="91425">
            <a:noAutofit/>
          </a:bodyPr>
          <a:lstStyle>
            <a:lvl1pPr lvl="0" algn="r">
              <a:lnSpc>
                <a:spcPct val="100000"/>
              </a:lnSpc>
              <a:spcBef>
                <a:spcPts val="0"/>
              </a:spcBef>
              <a:spcAft>
                <a:spcPts val="0"/>
              </a:spcAft>
              <a:buSzPts val="12000"/>
              <a:buNone/>
              <a:defRPr sz="10000"/>
            </a:lvl1pPr>
            <a:lvl2pPr lvl="1" algn="ctr">
              <a:lnSpc>
                <a:spcPct val="100000"/>
              </a:lnSpc>
              <a:spcBef>
                <a:spcPts val="0"/>
              </a:spcBef>
              <a:spcAft>
                <a:spcPts val="0"/>
              </a:spcAft>
              <a:buSzPts val="12000"/>
              <a:buNone/>
              <a:defRPr sz="12000"/>
            </a:lvl2pPr>
            <a:lvl3pPr lvl="2" algn="ctr">
              <a:lnSpc>
                <a:spcPct val="100000"/>
              </a:lnSpc>
              <a:spcBef>
                <a:spcPts val="0"/>
              </a:spcBef>
              <a:spcAft>
                <a:spcPts val="0"/>
              </a:spcAft>
              <a:buSzPts val="12000"/>
              <a:buNone/>
              <a:defRPr sz="12000"/>
            </a:lvl3pPr>
            <a:lvl4pPr lvl="3" algn="ctr">
              <a:lnSpc>
                <a:spcPct val="100000"/>
              </a:lnSpc>
              <a:spcBef>
                <a:spcPts val="0"/>
              </a:spcBef>
              <a:spcAft>
                <a:spcPts val="0"/>
              </a:spcAft>
              <a:buSzPts val="12000"/>
              <a:buNone/>
              <a:defRPr sz="12000"/>
            </a:lvl4pPr>
            <a:lvl5pPr lvl="4" algn="ctr">
              <a:lnSpc>
                <a:spcPct val="100000"/>
              </a:lnSpc>
              <a:spcBef>
                <a:spcPts val="0"/>
              </a:spcBef>
              <a:spcAft>
                <a:spcPts val="0"/>
              </a:spcAft>
              <a:buSzPts val="12000"/>
              <a:buNone/>
              <a:defRPr sz="12000"/>
            </a:lvl5pPr>
            <a:lvl6pPr lvl="5" algn="ctr">
              <a:lnSpc>
                <a:spcPct val="100000"/>
              </a:lnSpc>
              <a:spcBef>
                <a:spcPts val="0"/>
              </a:spcBef>
              <a:spcAft>
                <a:spcPts val="0"/>
              </a:spcAft>
              <a:buSzPts val="12000"/>
              <a:buNone/>
              <a:defRPr sz="12000"/>
            </a:lvl6pPr>
            <a:lvl7pPr lvl="6" algn="ctr">
              <a:lnSpc>
                <a:spcPct val="100000"/>
              </a:lnSpc>
              <a:spcBef>
                <a:spcPts val="0"/>
              </a:spcBef>
              <a:spcAft>
                <a:spcPts val="0"/>
              </a:spcAft>
              <a:buSzPts val="12000"/>
              <a:buNone/>
              <a:defRPr sz="12000"/>
            </a:lvl7pPr>
            <a:lvl8pPr lvl="7" algn="ctr">
              <a:lnSpc>
                <a:spcPct val="100000"/>
              </a:lnSpc>
              <a:spcBef>
                <a:spcPts val="0"/>
              </a:spcBef>
              <a:spcAft>
                <a:spcPts val="0"/>
              </a:spcAft>
              <a:buSzPts val="12000"/>
              <a:buNone/>
              <a:defRPr sz="12000"/>
            </a:lvl8pPr>
            <a:lvl9pPr lvl="8" algn="ctr">
              <a:lnSpc>
                <a:spcPct val="100000"/>
              </a:lnSpc>
              <a:spcBef>
                <a:spcPts val="0"/>
              </a:spcBef>
              <a:spcAft>
                <a:spcPts val="0"/>
              </a:spcAft>
              <a:buSzPts val="12000"/>
              <a:buNone/>
              <a:defRPr sz="12000"/>
            </a:lvl9pPr>
          </a:lstStyle>
          <a:p/>
        </p:txBody>
      </p:sp>
      <p:sp>
        <p:nvSpPr>
          <p:cNvPr id="38" name="Google Shape;38;p104"/>
          <p:cNvSpPr txBox="1"/>
          <p:nvPr>
            <p:ph idx="1" type="subTitle"/>
          </p:nvPr>
        </p:nvSpPr>
        <p:spPr>
          <a:xfrm>
            <a:off x="3731150" y="3219775"/>
            <a:ext cx="4699500" cy="808800"/>
          </a:xfrm>
          <a:prstGeom prst="rect">
            <a:avLst/>
          </a:prstGeom>
          <a:noFill/>
          <a:ln cap="flat" cmpd="sng" w="28575">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algn="l">
              <a:lnSpc>
                <a:spcPct val="100000"/>
              </a:lnSpc>
              <a:spcBef>
                <a:spcPts val="0"/>
              </a:spcBef>
              <a:spcAft>
                <a:spcPts val="0"/>
              </a:spcAft>
              <a:buSzPts val="1600"/>
              <a:buNone/>
              <a:defRPr/>
            </a:lvl1pPr>
            <a:lvl2pPr lvl="1" algn="l">
              <a:lnSpc>
                <a:spcPct val="100000"/>
              </a:lnSpc>
              <a:spcBef>
                <a:spcPts val="0"/>
              </a:spcBef>
              <a:spcAft>
                <a:spcPts val="0"/>
              </a:spcAft>
              <a:buSzPts val="1600"/>
              <a:buNone/>
              <a:defRPr/>
            </a:lvl2pPr>
            <a:lvl3pPr lvl="2" algn="l">
              <a:lnSpc>
                <a:spcPct val="100000"/>
              </a:lnSpc>
              <a:spcBef>
                <a:spcPts val="0"/>
              </a:spcBef>
              <a:spcAft>
                <a:spcPts val="0"/>
              </a:spcAft>
              <a:buSzPts val="1600"/>
              <a:buNone/>
              <a:defRPr/>
            </a:lvl3pPr>
            <a:lvl4pPr lvl="3" algn="l">
              <a:lnSpc>
                <a:spcPct val="100000"/>
              </a:lnSpc>
              <a:spcBef>
                <a:spcPts val="0"/>
              </a:spcBef>
              <a:spcAft>
                <a:spcPts val="0"/>
              </a:spcAft>
              <a:buSzPts val="1600"/>
              <a:buNone/>
              <a:defRPr/>
            </a:lvl4pPr>
            <a:lvl5pPr lvl="4" algn="l">
              <a:lnSpc>
                <a:spcPct val="100000"/>
              </a:lnSpc>
              <a:spcBef>
                <a:spcPts val="0"/>
              </a:spcBef>
              <a:spcAft>
                <a:spcPts val="0"/>
              </a:spcAft>
              <a:buSzPts val="1600"/>
              <a:buNone/>
              <a:defRPr/>
            </a:lvl5pPr>
            <a:lvl6pPr lvl="5" algn="l">
              <a:lnSpc>
                <a:spcPct val="100000"/>
              </a:lnSpc>
              <a:spcBef>
                <a:spcPts val="0"/>
              </a:spcBef>
              <a:spcAft>
                <a:spcPts val="0"/>
              </a:spcAft>
              <a:buSzPts val="1600"/>
              <a:buNone/>
              <a:defRPr/>
            </a:lvl6pPr>
            <a:lvl7pPr lvl="6" algn="l">
              <a:lnSpc>
                <a:spcPct val="100000"/>
              </a:lnSpc>
              <a:spcBef>
                <a:spcPts val="0"/>
              </a:spcBef>
              <a:spcAft>
                <a:spcPts val="0"/>
              </a:spcAft>
              <a:buSzPts val="1600"/>
              <a:buNone/>
              <a:defRPr/>
            </a:lvl7pPr>
            <a:lvl8pPr lvl="7" algn="l">
              <a:lnSpc>
                <a:spcPct val="100000"/>
              </a:lnSpc>
              <a:spcBef>
                <a:spcPts val="0"/>
              </a:spcBef>
              <a:spcAft>
                <a:spcPts val="0"/>
              </a:spcAft>
              <a:buSzPts val="1600"/>
              <a:buNone/>
              <a:defRPr/>
            </a:lvl8pPr>
            <a:lvl9pPr lvl="8" algn="l">
              <a:lnSpc>
                <a:spcPct val="100000"/>
              </a:lnSpc>
              <a:spcBef>
                <a:spcPts val="0"/>
              </a:spcBef>
              <a:spcAft>
                <a:spcPts val="0"/>
              </a:spcAft>
              <a:buSzPts val="1600"/>
              <a:buNone/>
              <a:defRPr/>
            </a:lvl9pPr>
          </a:lstStyle>
          <a:p/>
        </p:txBody>
      </p:sp>
      <p:sp>
        <p:nvSpPr>
          <p:cNvPr id="39" name="Google Shape;39;p104"/>
          <p:cNvSpPr txBox="1"/>
          <p:nvPr>
            <p:ph idx="3" type="subTitle"/>
          </p:nvPr>
        </p:nvSpPr>
        <p:spPr>
          <a:xfrm>
            <a:off x="3731150" y="2774950"/>
            <a:ext cx="4699500" cy="3687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600"/>
              <a:buNone/>
              <a:defRPr/>
            </a:lvl1pPr>
            <a:lvl2pPr lvl="1" algn="l">
              <a:lnSpc>
                <a:spcPct val="100000"/>
              </a:lnSpc>
              <a:spcBef>
                <a:spcPts val="0"/>
              </a:spcBef>
              <a:spcAft>
                <a:spcPts val="0"/>
              </a:spcAft>
              <a:buSzPts val="1600"/>
              <a:buNone/>
              <a:defRPr/>
            </a:lvl2pPr>
            <a:lvl3pPr lvl="2" algn="l">
              <a:lnSpc>
                <a:spcPct val="100000"/>
              </a:lnSpc>
              <a:spcBef>
                <a:spcPts val="0"/>
              </a:spcBef>
              <a:spcAft>
                <a:spcPts val="0"/>
              </a:spcAft>
              <a:buSzPts val="1600"/>
              <a:buNone/>
              <a:defRPr/>
            </a:lvl3pPr>
            <a:lvl4pPr lvl="3" algn="l">
              <a:lnSpc>
                <a:spcPct val="100000"/>
              </a:lnSpc>
              <a:spcBef>
                <a:spcPts val="0"/>
              </a:spcBef>
              <a:spcAft>
                <a:spcPts val="0"/>
              </a:spcAft>
              <a:buSzPts val="1600"/>
              <a:buNone/>
              <a:defRPr/>
            </a:lvl4pPr>
            <a:lvl5pPr lvl="4" algn="l">
              <a:lnSpc>
                <a:spcPct val="100000"/>
              </a:lnSpc>
              <a:spcBef>
                <a:spcPts val="0"/>
              </a:spcBef>
              <a:spcAft>
                <a:spcPts val="0"/>
              </a:spcAft>
              <a:buSzPts val="1600"/>
              <a:buNone/>
              <a:defRPr/>
            </a:lvl5pPr>
            <a:lvl6pPr lvl="5" algn="l">
              <a:lnSpc>
                <a:spcPct val="100000"/>
              </a:lnSpc>
              <a:spcBef>
                <a:spcPts val="0"/>
              </a:spcBef>
              <a:spcAft>
                <a:spcPts val="0"/>
              </a:spcAft>
              <a:buSzPts val="1600"/>
              <a:buNone/>
              <a:defRPr/>
            </a:lvl6pPr>
            <a:lvl7pPr lvl="6" algn="l">
              <a:lnSpc>
                <a:spcPct val="100000"/>
              </a:lnSpc>
              <a:spcBef>
                <a:spcPts val="0"/>
              </a:spcBef>
              <a:spcAft>
                <a:spcPts val="0"/>
              </a:spcAft>
              <a:buSzPts val="1600"/>
              <a:buNone/>
              <a:defRPr/>
            </a:lvl7pPr>
            <a:lvl8pPr lvl="7" algn="l">
              <a:lnSpc>
                <a:spcPct val="100000"/>
              </a:lnSpc>
              <a:spcBef>
                <a:spcPts val="0"/>
              </a:spcBef>
              <a:spcAft>
                <a:spcPts val="0"/>
              </a:spcAft>
              <a:buSzPts val="1600"/>
              <a:buNone/>
              <a:defRPr/>
            </a:lvl8pPr>
            <a:lvl9pPr lvl="8" algn="l">
              <a:lnSpc>
                <a:spcPct val="100000"/>
              </a:lnSpc>
              <a:spcBef>
                <a:spcPts val="0"/>
              </a:spcBef>
              <a:spcAft>
                <a:spcPts val="0"/>
              </a:spcAft>
              <a:buSzPts val="1600"/>
              <a:buNone/>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40" name="Shape 40"/>
        <p:cNvGrpSpPr/>
        <p:nvPr/>
      </p:nvGrpSpPr>
      <p:grpSpPr>
        <a:xfrm>
          <a:off x="0" y="0"/>
          <a:ext cx="0" cy="0"/>
          <a:chOff x="0" y="0"/>
          <a:chExt cx="0" cy="0"/>
        </a:xfrm>
      </p:grpSpPr>
      <p:sp>
        <p:nvSpPr>
          <p:cNvPr id="41" name="Google Shape;41;p105"/>
          <p:cNvSpPr txBox="1"/>
          <p:nvPr>
            <p:ph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3000"/>
              <a:buNone/>
              <a:defRPr/>
            </a:lvl1pPr>
            <a:lvl2pPr lvl="1" algn="l">
              <a:lnSpc>
                <a:spcPct val="100000"/>
              </a:lnSpc>
              <a:spcBef>
                <a:spcPts val="0"/>
              </a:spcBef>
              <a:spcAft>
                <a:spcPts val="0"/>
              </a:spcAft>
              <a:buSzPts val="3000"/>
              <a:buNone/>
              <a:defRPr/>
            </a:lvl2pPr>
            <a:lvl3pPr lvl="2" algn="l">
              <a:lnSpc>
                <a:spcPct val="100000"/>
              </a:lnSpc>
              <a:spcBef>
                <a:spcPts val="0"/>
              </a:spcBef>
              <a:spcAft>
                <a:spcPts val="0"/>
              </a:spcAft>
              <a:buSzPts val="3000"/>
              <a:buNone/>
              <a:defRPr/>
            </a:lvl3pPr>
            <a:lvl4pPr lvl="3" algn="l">
              <a:lnSpc>
                <a:spcPct val="100000"/>
              </a:lnSpc>
              <a:spcBef>
                <a:spcPts val="0"/>
              </a:spcBef>
              <a:spcAft>
                <a:spcPts val="0"/>
              </a:spcAft>
              <a:buSzPts val="3000"/>
              <a:buNone/>
              <a:defRPr/>
            </a:lvl4pPr>
            <a:lvl5pPr lvl="4" algn="l">
              <a:lnSpc>
                <a:spcPct val="100000"/>
              </a:lnSpc>
              <a:spcBef>
                <a:spcPts val="0"/>
              </a:spcBef>
              <a:spcAft>
                <a:spcPts val="0"/>
              </a:spcAft>
              <a:buSzPts val="3000"/>
              <a:buNone/>
              <a:defRPr/>
            </a:lvl5pPr>
            <a:lvl6pPr lvl="5" algn="l">
              <a:lnSpc>
                <a:spcPct val="100000"/>
              </a:lnSpc>
              <a:spcBef>
                <a:spcPts val="0"/>
              </a:spcBef>
              <a:spcAft>
                <a:spcPts val="0"/>
              </a:spcAft>
              <a:buSzPts val="3000"/>
              <a:buNone/>
              <a:defRPr/>
            </a:lvl6pPr>
            <a:lvl7pPr lvl="6" algn="l">
              <a:lnSpc>
                <a:spcPct val="100000"/>
              </a:lnSpc>
              <a:spcBef>
                <a:spcPts val="0"/>
              </a:spcBef>
              <a:spcAft>
                <a:spcPts val="0"/>
              </a:spcAft>
              <a:buSzPts val="3000"/>
              <a:buNone/>
              <a:defRPr/>
            </a:lvl7pPr>
            <a:lvl8pPr lvl="7" algn="l">
              <a:lnSpc>
                <a:spcPct val="100000"/>
              </a:lnSpc>
              <a:spcBef>
                <a:spcPts val="0"/>
              </a:spcBef>
              <a:spcAft>
                <a:spcPts val="0"/>
              </a:spcAft>
              <a:buSzPts val="3000"/>
              <a:buNone/>
              <a:defRPr/>
            </a:lvl8pPr>
            <a:lvl9pPr lvl="8" algn="l">
              <a:lnSpc>
                <a:spcPct val="100000"/>
              </a:lnSpc>
              <a:spcBef>
                <a:spcPts val="0"/>
              </a:spcBef>
              <a:spcAft>
                <a:spcPts val="0"/>
              </a:spcAft>
              <a:buSzPts val="3000"/>
              <a:buNone/>
              <a:defRPr/>
            </a:lvl9pPr>
          </a:lstStyle>
          <a:p/>
        </p:txBody>
      </p:sp>
      <p:sp>
        <p:nvSpPr>
          <p:cNvPr id="42" name="Google Shape;42;p105"/>
          <p:cNvSpPr txBox="1"/>
          <p:nvPr>
            <p:ph idx="1" type="body"/>
          </p:nvPr>
        </p:nvSpPr>
        <p:spPr>
          <a:xfrm>
            <a:off x="713225" y="1152475"/>
            <a:ext cx="3622800" cy="3451500"/>
          </a:xfrm>
          <a:prstGeom prst="rect">
            <a:avLst/>
          </a:prstGeom>
          <a:noFill/>
          <a:ln>
            <a:noFill/>
          </a:ln>
        </p:spPr>
        <p:txBody>
          <a:bodyPr anchorCtr="0" anchor="ctr" bIns="91425" lIns="91425" spcFirstLastPara="1" rIns="91425" wrap="square" tIns="91425">
            <a:noAutofit/>
          </a:bodyPr>
          <a:lstStyle>
            <a:lvl1pPr indent="-317500" lvl="0" marL="457200" algn="l">
              <a:lnSpc>
                <a:spcPct val="100000"/>
              </a:lnSpc>
              <a:spcBef>
                <a:spcPts val="0"/>
              </a:spcBef>
              <a:spcAft>
                <a:spcPts val="0"/>
              </a:spcAft>
              <a:buSzPts val="1400"/>
              <a:buChar char="●"/>
              <a:defRPr sz="1400"/>
            </a:lvl1pPr>
            <a:lvl2pPr indent="-304800" lvl="1" marL="914400" algn="l">
              <a:lnSpc>
                <a:spcPct val="100000"/>
              </a:lnSpc>
              <a:spcBef>
                <a:spcPts val="0"/>
              </a:spcBef>
              <a:spcAft>
                <a:spcPts val="0"/>
              </a:spcAft>
              <a:buSzPts val="1200"/>
              <a:buChar char="○"/>
              <a:defRPr sz="1200"/>
            </a:lvl2pPr>
            <a:lvl3pPr indent="-304800" lvl="2" marL="1371600" algn="l">
              <a:lnSpc>
                <a:spcPct val="100000"/>
              </a:lnSpc>
              <a:spcBef>
                <a:spcPts val="0"/>
              </a:spcBef>
              <a:spcAft>
                <a:spcPts val="0"/>
              </a:spcAft>
              <a:buSzPts val="1200"/>
              <a:buChar char="■"/>
              <a:defRPr sz="1200"/>
            </a:lvl3pPr>
            <a:lvl4pPr indent="-304800" lvl="3" marL="1828800" algn="l">
              <a:lnSpc>
                <a:spcPct val="100000"/>
              </a:lnSpc>
              <a:spcBef>
                <a:spcPts val="0"/>
              </a:spcBef>
              <a:spcAft>
                <a:spcPts val="0"/>
              </a:spcAft>
              <a:buSzPts val="1200"/>
              <a:buChar char="●"/>
              <a:defRPr sz="1200"/>
            </a:lvl4pPr>
            <a:lvl5pPr indent="-304800" lvl="4" marL="2286000" algn="l">
              <a:lnSpc>
                <a:spcPct val="100000"/>
              </a:lnSpc>
              <a:spcBef>
                <a:spcPts val="0"/>
              </a:spcBef>
              <a:spcAft>
                <a:spcPts val="0"/>
              </a:spcAft>
              <a:buSzPts val="1200"/>
              <a:buChar char="○"/>
              <a:defRPr sz="1200"/>
            </a:lvl5pPr>
            <a:lvl6pPr indent="-304800" lvl="5" marL="2743200" algn="l">
              <a:lnSpc>
                <a:spcPct val="100000"/>
              </a:lnSpc>
              <a:spcBef>
                <a:spcPts val="0"/>
              </a:spcBef>
              <a:spcAft>
                <a:spcPts val="0"/>
              </a:spcAft>
              <a:buSzPts val="1200"/>
              <a:buChar char="■"/>
              <a:defRPr sz="1200"/>
            </a:lvl6pPr>
            <a:lvl7pPr indent="-304800" lvl="6" marL="3200400" algn="l">
              <a:lnSpc>
                <a:spcPct val="100000"/>
              </a:lnSpc>
              <a:spcBef>
                <a:spcPts val="0"/>
              </a:spcBef>
              <a:spcAft>
                <a:spcPts val="0"/>
              </a:spcAft>
              <a:buSzPts val="1200"/>
              <a:buChar char="●"/>
              <a:defRPr sz="1200"/>
            </a:lvl7pPr>
            <a:lvl8pPr indent="-304800" lvl="7" marL="3657600" algn="l">
              <a:lnSpc>
                <a:spcPct val="100000"/>
              </a:lnSpc>
              <a:spcBef>
                <a:spcPts val="0"/>
              </a:spcBef>
              <a:spcAft>
                <a:spcPts val="0"/>
              </a:spcAft>
              <a:buSzPts val="1200"/>
              <a:buChar char="○"/>
              <a:defRPr sz="1200"/>
            </a:lvl8pPr>
            <a:lvl9pPr indent="-304800" lvl="8" marL="4114800" algn="l">
              <a:lnSpc>
                <a:spcPct val="100000"/>
              </a:lnSpc>
              <a:spcBef>
                <a:spcPts val="0"/>
              </a:spcBef>
              <a:spcAft>
                <a:spcPts val="0"/>
              </a:spcAft>
              <a:buSzPts val="1200"/>
              <a:buChar char="■"/>
              <a:defRPr sz="1200"/>
            </a:lvl9pPr>
          </a:lstStyle>
          <a:p/>
        </p:txBody>
      </p:sp>
      <p:sp>
        <p:nvSpPr>
          <p:cNvPr id="43" name="Google Shape;43;p105"/>
          <p:cNvSpPr txBox="1"/>
          <p:nvPr>
            <p:ph idx="2" type="body"/>
          </p:nvPr>
        </p:nvSpPr>
        <p:spPr>
          <a:xfrm>
            <a:off x="4807780" y="1152475"/>
            <a:ext cx="3622800" cy="3451500"/>
          </a:xfrm>
          <a:prstGeom prst="rect">
            <a:avLst/>
          </a:prstGeom>
          <a:noFill/>
          <a:ln>
            <a:noFill/>
          </a:ln>
        </p:spPr>
        <p:txBody>
          <a:bodyPr anchorCtr="0" anchor="ctr" bIns="91425" lIns="91425" spcFirstLastPara="1" rIns="91425" wrap="square" tIns="91425">
            <a:noAutofit/>
          </a:bodyPr>
          <a:lstStyle>
            <a:lvl1pPr indent="-317500" lvl="0" marL="457200" algn="l">
              <a:lnSpc>
                <a:spcPct val="100000"/>
              </a:lnSpc>
              <a:spcBef>
                <a:spcPts val="0"/>
              </a:spcBef>
              <a:spcAft>
                <a:spcPts val="0"/>
              </a:spcAft>
              <a:buSzPts val="1400"/>
              <a:buChar char="●"/>
              <a:defRPr sz="1400"/>
            </a:lvl1pPr>
            <a:lvl2pPr indent="-304800" lvl="1" marL="914400" algn="l">
              <a:lnSpc>
                <a:spcPct val="100000"/>
              </a:lnSpc>
              <a:spcBef>
                <a:spcPts val="0"/>
              </a:spcBef>
              <a:spcAft>
                <a:spcPts val="0"/>
              </a:spcAft>
              <a:buSzPts val="1200"/>
              <a:buChar char="○"/>
              <a:defRPr sz="1200"/>
            </a:lvl2pPr>
            <a:lvl3pPr indent="-304800" lvl="2" marL="1371600" algn="l">
              <a:lnSpc>
                <a:spcPct val="100000"/>
              </a:lnSpc>
              <a:spcBef>
                <a:spcPts val="0"/>
              </a:spcBef>
              <a:spcAft>
                <a:spcPts val="0"/>
              </a:spcAft>
              <a:buSzPts val="1200"/>
              <a:buChar char="■"/>
              <a:defRPr sz="1200"/>
            </a:lvl3pPr>
            <a:lvl4pPr indent="-304800" lvl="3" marL="1828800" algn="l">
              <a:lnSpc>
                <a:spcPct val="100000"/>
              </a:lnSpc>
              <a:spcBef>
                <a:spcPts val="0"/>
              </a:spcBef>
              <a:spcAft>
                <a:spcPts val="0"/>
              </a:spcAft>
              <a:buSzPts val="1200"/>
              <a:buChar char="●"/>
              <a:defRPr sz="1200"/>
            </a:lvl4pPr>
            <a:lvl5pPr indent="-304800" lvl="4" marL="2286000" algn="l">
              <a:lnSpc>
                <a:spcPct val="100000"/>
              </a:lnSpc>
              <a:spcBef>
                <a:spcPts val="0"/>
              </a:spcBef>
              <a:spcAft>
                <a:spcPts val="0"/>
              </a:spcAft>
              <a:buSzPts val="1200"/>
              <a:buChar char="○"/>
              <a:defRPr sz="1200"/>
            </a:lvl5pPr>
            <a:lvl6pPr indent="-304800" lvl="5" marL="2743200" algn="l">
              <a:lnSpc>
                <a:spcPct val="100000"/>
              </a:lnSpc>
              <a:spcBef>
                <a:spcPts val="0"/>
              </a:spcBef>
              <a:spcAft>
                <a:spcPts val="0"/>
              </a:spcAft>
              <a:buSzPts val="1200"/>
              <a:buChar char="■"/>
              <a:defRPr sz="1200"/>
            </a:lvl6pPr>
            <a:lvl7pPr indent="-304800" lvl="6" marL="3200400" algn="l">
              <a:lnSpc>
                <a:spcPct val="100000"/>
              </a:lnSpc>
              <a:spcBef>
                <a:spcPts val="0"/>
              </a:spcBef>
              <a:spcAft>
                <a:spcPts val="0"/>
              </a:spcAft>
              <a:buSzPts val="1200"/>
              <a:buChar char="●"/>
              <a:defRPr sz="1200"/>
            </a:lvl7pPr>
            <a:lvl8pPr indent="-304800" lvl="7" marL="3657600" algn="l">
              <a:lnSpc>
                <a:spcPct val="100000"/>
              </a:lnSpc>
              <a:spcBef>
                <a:spcPts val="0"/>
              </a:spcBef>
              <a:spcAft>
                <a:spcPts val="0"/>
              </a:spcAft>
              <a:buSzPts val="1200"/>
              <a:buChar char="○"/>
              <a:defRPr sz="1200"/>
            </a:lvl8pPr>
            <a:lvl9pPr indent="-304800" lvl="8" marL="4114800" algn="l">
              <a:lnSpc>
                <a:spcPct val="100000"/>
              </a:lnSpc>
              <a:spcBef>
                <a:spcPts val="0"/>
              </a:spcBef>
              <a:spcAft>
                <a:spcPts val="0"/>
              </a:spcAft>
              <a:buSzPts val="1200"/>
              <a:buChar char="■"/>
              <a:defRPr sz="1200"/>
            </a:lvl9pPr>
          </a:lstStyle>
          <a:p/>
        </p:txBody>
      </p:sp>
      <p:sp>
        <p:nvSpPr>
          <p:cNvPr id="44" name="Google Shape;44;p105"/>
          <p:cNvSpPr/>
          <p:nvPr/>
        </p:nvSpPr>
        <p:spPr>
          <a:xfrm>
            <a:off x="2771100" y="4775975"/>
            <a:ext cx="278700" cy="2787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 name="Google Shape;45;p105"/>
          <p:cNvSpPr/>
          <p:nvPr/>
        </p:nvSpPr>
        <p:spPr>
          <a:xfrm>
            <a:off x="2209350" y="80425"/>
            <a:ext cx="418800" cy="4188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 name="Google Shape;46;p105"/>
          <p:cNvSpPr/>
          <p:nvPr/>
        </p:nvSpPr>
        <p:spPr>
          <a:xfrm>
            <a:off x="8482800" y="1952800"/>
            <a:ext cx="418800" cy="418800"/>
          </a:xfrm>
          <a:prstGeom prst="ellipse">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2">
  <p:cSld name="CUSTOM_3">
    <p:spTree>
      <p:nvGrpSpPr>
        <p:cNvPr id="47" name="Shape 47"/>
        <p:cNvGrpSpPr/>
        <p:nvPr/>
      </p:nvGrpSpPr>
      <p:grpSpPr>
        <a:xfrm>
          <a:off x="0" y="0"/>
          <a:ext cx="0" cy="0"/>
          <a:chOff x="0" y="0"/>
          <a:chExt cx="0" cy="0"/>
        </a:xfrm>
      </p:grpSpPr>
      <p:sp>
        <p:nvSpPr>
          <p:cNvPr id="48" name="Google Shape;48;p106"/>
          <p:cNvSpPr txBox="1"/>
          <p:nvPr>
            <p:ph type="title"/>
          </p:nvPr>
        </p:nvSpPr>
        <p:spPr>
          <a:xfrm>
            <a:off x="713347" y="1928053"/>
            <a:ext cx="4699500" cy="7554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3600"/>
              <a:buNone/>
              <a:defRPr sz="52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p:txBody>
      </p:sp>
      <p:sp>
        <p:nvSpPr>
          <p:cNvPr id="49" name="Google Shape;49;p106"/>
          <p:cNvSpPr txBox="1"/>
          <p:nvPr>
            <p:ph idx="2" type="title"/>
          </p:nvPr>
        </p:nvSpPr>
        <p:spPr>
          <a:xfrm>
            <a:off x="713225" y="620840"/>
            <a:ext cx="4699800" cy="14133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2000"/>
              <a:buNone/>
              <a:defRPr sz="10000"/>
            </a:lvl1pPr>
            <a:lvl2pPr lvl="1" algn="l">
              <a:lnSpc>
                <a:spcPct val="100000"/>
              </a:lnSpc>
              <a:spcBef>
                <a:spcPts val="0"/>
              </a:spcBef>
              <a:spcAft>
                <a:spcPts val="0"/>
              </a:spcAft>
              <a:buSzPts val="12000"/>
              <a:buNone/>
              <a:defRPr sz="12000"/>
            </a:lvl2pPr>
            <a:lvl3pPr lvl="2" algn="l">
              <a:lnSpc>
                <a:spcPct val="100000"/>
              </a:lnSpc>
              <a:spcBef>
                <a:spcPts val="0"/>
              </a:spcBef>
              <a:spcAft>
                <a:spcPts val="0"/>
              </a:spcAft>
              <a:buSzPts val="12000"/>
              <a:buNone/>
              <a:defRPr sz="12000"/>
            </a:lvl3pPr>
            <a:lvl4pPr lvl="3" algn="l">
              <a:lnSpc>
                <a:spcPct val="100000"/>
              </a:lnSpc>
              <a:spcBef>
                <a:spcPts val="0"/>
              </a:spcBef>
              <a:spcAft>
                <a:spcPts val="0"/>
              </a:spcAft>
              <a:buSzPts val="12000"/>
              <a:buNone/>
              <a:defRPr sz="12000"/>
            </a:lvl4pPr>
            <a:lvl5pPr lvl="4" algn="l">
              <a:lnSpc>
                <a:spcPct val="100000"/>
              </a:lnSpc>
              <a:spcBef>
                <a:spcPts val="0"/>
              </a:spcBef>
              <a:spcAft>
                <a:spcPts val="0"/>
              </a:spcAft>
              <a:buSzPts val="12000"/>
              <a:buNone/>
              <a:defRPr sz="12000"/>
            </a:lvl5pPr>
            <a:lvl6pPr lvl="5" algn="l">
              <a:lnSpc>
                <a:spcPct val="100000"/>
              </a:lnSpc>
              <a:spcBef>
                <a:spcPts val="0"/>
              </a:spcBef>
              <a:spcAft>
                <a:spcPts val="0"/>
              </a:spcAft>
              <a:buSzPts val="12000"/>
              <a:buNone/>
              <a:defRPr sz="12000"/>
            </a:lvl6pPr>
            <a:lvl7pPr lvl="6" algn="l">
              <a:lnSpc>
                <a:spcPct val="100000"/>
              </a:lnSpc>
              <a:spcBef>
                <a:spcPts val="0"/>
              </a:spcBef>
              <a:spcAft>
                <a:spcPts val="0"/>
              </a:spcAft>
              <a:buSzPts val="12000"/>
              <a:buNone/>
              <a:defRPr sz="12000"/>
            </a:lvl7pPr>
            <a:lvl8pPr lvl="7" algn="l">
              <a:lnSpc>
                <a:spcPct val="100000"/>
              </a:lnSpc>
              <a:spcBef>
                <a:spcPts val="0"/>
              </a:spcBef>
              <a:spcAft>
                <a:spcPts val="0"/>
              </a:spcAft>
              <a:buSzPts val="12000"/>
              <a:buNone/>
              <a:defRPr sz="12000"/>
            </a:lvl8pPr>
            <a:lvl9pPr lvl="8" algn="l">
              <a:lnSpc>
                <a:spcPct val="100000"/>
              </a:lnSpc>
              <a:spcBef>
                <a:spcPts val="0"/>
              </a:spcBef>
              <a:spcAft>
                <a:spcPts val="0"/>
              </a:spcAft>
              <a:buSzPts val="12000"/>
              <a:buNone/>
              <a:defRPr sz="12000"/>
            </a:lvl9pPr>
          </a:lstStyle>
          <a:p/>
        </p:txBody>
      </p:sp>
      <p:sp>
        <p:nvSpPr>
          <p:cNvPr id="50" name="Google Shape;50;p106"/>
          <p:cNvSpPr txBox="1"/>
          <p:nvPr>
            <p:ph idx="1" type="subTitle"/>
          </p:nvPr>
        </p:nvSpPr>
        <p:spPr>
          <a:xfrm>
            <a:off x="713325" y="3204490"/>
            <a:ext cx="4699500" cy="808800"/>
          </a:xfrm>
          <a:prstGeom prst="rect">
            <a:avLst/>
          </a:prstGeom>
          <a:noFill/>
          <a:ln cap="flat" cmpd="sng" w="28575">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algn="l">
              <a:lnSpc>
                <a:spcPct val="100000"/>
              </a:lnSpc>
              <a:spcBef>
                <a:spcPts val="0"/>
              </a:spcBef>
              <a:spcAft>
                <a:spcPts val="0"/>
              </a:spcAft>
              <a:buSzPts val="1600"/>
              <a:buNone/>
              <a:defRPr/>
            </a:lvl1pPr>
            <a:lvl2pPr lvl="1" algn="l">
              <a:lnSpc>
                <a:spcPct val="100000"/>
              </a:lnSpc>
              <a:spcBef>
                <a:spcPts val="0"/>
              </a:spcBef>
              <a:spcAft>
                <a:spcPts val="0"/>
              </a:spcAft>
              <a:buSzPts val="1600"/>
              <a:buNone/>
              <a:defRPr/>
            </a:lvl2pPr>
            <a:lvl3pPr lvl="2" algn="l">
              <a:lnSpc>
                <a:spcPct val="100000"/>
              </a:lnSpc>
              <a:spcBef>
                <a:spcPts val="0"/>
              </a:spcBef>
              <a:spcAft>
                <a:spcPts val="0"/>
              </a:spcAft>
              <a:buSzPts val="1600"/>
              <a:buNone/>
              <a:defRPr/>
            </a:lvl3pPr>
            <a:lvl4pPr lvl="3" algn="l">
              <a:lnSpc>
                <a:spcPct val="100000"/>
              </a:lnSpc>
              <a:spcBef>
                <a:spcPts val="0"/>
              </a:spcBef>
              <a:spcAft>
                <a:spcPts val="0"/>
              </a:spcAft>
              <a:buSzPts val="1600"/>
              <a:buNone/>
              <a:defRPr/>
            </a:lvl4pPr>
            <a:lvl5pPr lvl="4" algn="l">
              <a:lnSpc>
                <a:spcPct val="100000"/>
              </a:lnSpc>
              <a:spcBef>
                <a:spcPts val="0"/>
              </a:spcBef>
              <a:spcAft>
                <a:spcPts val="0"/>
              </a:spcAft>
              <a:buSzPts val="1600"/>
              <a:buNone/>
              <a:defRPr/>
            </a:lvl5pPr>
            <a:lvl6pPr lvl="5" algn="l">
              <a:lnSpc>
                <a:spcPct val="100000"/>
              </a:lnSpc>
              <a:spcBef>
                <a:spcPts val="0"/>
              </a:spcBef>
              <a:spcAft>
                <a:spcPts val="0"/>
              </a:spcAft>
              <a:buSzPts val="1600"/>
              <a:buNone/>
              <a:defRPr/>
            </a:lvl6pPr>
            <a:lvl7pPr lvl="6" algn="l">
              <a:lnSpc>
                <a:spcPct val="100000"/>
              </a:lnSpc>
              <a:spcBef>
                <a:spcPts val="0"/>
              </a:spcBef>
              <a:spcAft>
                <a:spcPts val="0"/>
              </a:spcAft>
              <a:buSzPts val="1600"/>
              <a:buNone/>
              <a:defRPr/>
            </a:lvl7pPr>
            <a:lvl8pPr lvl="7" algn="l">
              <a:lnSpc>
                <a:spcPct val="100000"/>
              </a:lnSpc>
              <a:spcBef>
                <a:spcPts val="0"/>
              </a:spcBef>
              <a:spcAft>
                <a:spcPts val="0"/>
              </a:spcAft>
              <a:buSzPts val="1600"/>
              <a:buNone/>
              <a:defRPr/>
            </a:lvl8pPr>
            <a:lvl9pPr lvl="8" algn="l">
              <a:lnSpc>
                <a:spcPct val="100000"/>
              </a:lnSpc>
              <a:spcBef>
                <a:spcPts val="0"/>
              </a:spcBef>
              <a:spcAft>
                <a:spcPts val="0"/>
              </a:spcAft>
              <a:buSzPts val="1600"/>
              <a:buNone/>
              <a:defRPr/>
            </a:lvl9pPr>
          </a:lstStyle>
          <a:p/>
        </p:txBody>
      </p:sp>
      <p:sp>
        <p:nvSpPr>
          <p:cNvPr id="51" name="Google Shape;51;p106"/>
          <p:cNvSpPr txBox="1"/>
          <p:nvPr>
            <p:ph idx="3" type="subTitle"/>
          </p:nvPr>
        </p:nvSpPr>
        <p:spPr>
          <a:xfrm>
            <a:off x="713325" y="2759665"/>
            <a:ext cx="4699500" cy="3687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600"/>
              <a:buNone/>
              <a:defRPr/>
            </a:lvl1pPr>
            <a:lvl2pPr lvl="1" algn="l">
              <a:lnSpc>
                <a:spcPct val="100000"/>
              </a:lnSpc>
              <a:spcBef>
                <a:spcPts val="0"/>
              </a:spcBef>
              <a:spcAft>
                <a:spcPts val="0"/>
              </a:spcAft>
              <a:buSzPts val="1600"/>
              <a:buNone/>
              <a:defRPr/>
            </a:lvl2pPr>
            <a:lvl3pPr lvl="2" algn="l">
              <a:lnSpc>
                <a:spcPct val="100000"/>
              </a:lnSpc>
              <a:spcBef>
                <a:spcPts val="0"/>
              </a:spcBef>
              <a:spcAft>
                <a:spcPts val="0"/>
              </a:spcAft>
              <a:buSzPts val="1600"/>
              <a:buNone/>
              <a:defRPr/>
            </a:lvl3pPr>
            <a:lvl4pPr lvl="3" algn="l">
              <a:lnSpc>
                <a:spcPct val="100000"/>
              </a:lnSpc>
              <a:spcBef>
                <a:spcPts val="0"/>
              </a:spcBef>
              <a:spcAft>
                <a:spcPts val="0"/>
              </a:spcAft>
              <a:buSzPts val="1600"/>
              <a:buNone/>
              <a:defRPr/>
            </a:lvl4pPr>
            <a:lvl5pPr lvl="4" algn="l">
              <a:lnSpc>
                <a:spcPct val="100000"/>
              </a:lnSpc>
              <a:spcBef>
                <a:spcPts val="0"/>
              </a:spcBef>
              <a:spcAft>
                <a:spcPts val="0"/>
              </a:spcAft>
              <a:buSzPts val="1600"/>
              <a:buNone/>
              <a:defRPr/>
            </a:lvl5pPr>
            <a:lvl6pPr lvl="5" algn="l">
              <a:lnSpc>
                <a:spcPct val="100000"/>
              </a:lnSpc>
              <a:spcBef>
                <a:spcPts val="0"/>
              </a:spcBef>
              <a:spcAft>
                <a:spcPts val="0"/>
              </a:spcAft>
              <a:buSzPts val="1600"/>
              <a:buNone/>
              <a:defRPr/>
            </a:lvl6pPr>
            <a:lvl7pPr lvl="6" algn="l">
              <a:lnSpc>
                <a:spcPct val="100000"/>
              </a:lnSpc>
              <a:spcBef>
                <a:spcPts val="0"/>
              </a:spcBef>
              <a:spcAft>
                <a:spcPts val="0"/>
              </a:spcAft>
              <a:buSzPts val="1600"/>
              <a:buNone/>
              <a:defRPr/>
            </a:lvl7pPr>
            <a:lvl8pPr lvl="7" algn="l">
              <a:lnSpc>
                <a:spcPct val="100000"/>
              </a:lnSpc>
              <a:spcBef>
                <a:spcPts val="0"/>
              </a:spcBef>
              <a:spcAft>
                <a:spcPts val="0"/>
              </a:spcAft>
              <a:buSzPts val="1600"/>
              <a:buNone/>
              <a:defRPr/>
            </a:lvl8pPr>
            <a:lvl9pPr lvl="8" algn="l">
              <a:lnSpc>
                <a:spcPct val="100000"/>
              </a:lnSpc>
              <a:spcBef>
                <a:spcPts val="0"/>
              </a:spcBef>
              <a:spcAft>
                <a:spcPts val="0"/>
              </a:spcAft>
              <a:buSzPts val="1600"/>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52" name="Shape 52"/>
        <p:cNvGrpSpPr/>
        <p:nvPr/>
      </p:nvGrpSpPr>
      <p:grpSpPr>
        <a:xfrm>
          <a:off x="0" y="0"/>
          <a:ext cx="0" cy="0"/>
          <a:chOff x="0" y="0"/>
          <a:chExt cx="0" cy="0"/>
        </a:xfrm>
      </p:grpSpPr>
      <p:sp>
        <p:nvSpPr>
          <p:cNvPr id="53" name="Google Shape;53;p107"/>
          <p:cNvSpPr txBox="1"/>
          <p:nvPr>
            <p:ph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3000"/>
              <a:buNone/>
              <a:defRPr/>
            </a:lvl1pPr>
            <a:lvl2pPr lvl="1" algn="l">
              <a:lnSpc>
                <a:spcPct val="100000"/>
              </a:lnSpc>
              <a:spcBef>
                <a:spcPts val="0"/>
              </a:spcBef>
              <a:spcAft>
                <a:spcPts val="0"/>
              </a:spcAft>
              <a:buSzPts val="3000"/>
              <a:buNone/>
              <a:defRPr/>
            </a:lvl2pPr>
            <a:lvl3pPr lvl="2" algn="l">
              <a:lnSpc>
                <a:spcPct val="100000"/>
              </a:lnSpc>
              <a:spcBef>
                <a:spcPts val="0"/>
              </a:spcBef>
              <a:spcAft>
                <a:spcPts val="0"/>
              </a:spcAft>
              <a:buSzPts val="3000"/>
              <a:buNone/>
              <a:defRPr/>
            </a:lvl3pPr>
            <a:lvl4pPr lvl="3" algn="l">
              <a:lnSpc>
                <a:spcPct val="100000"/>
              </a:lnSpc>
              <a:spcBef>
                <a:spcPts val="0"/>
              </a:spcBef>
              <a:spcAft>
                <a:spcPts val="0"/>
              </a:spcAft>
              <a:buSzPts val="3000"/>
              <a:buNone/>
              <a:defRPr/>
            </a:lvl4pPr>
            <a:lvl5pPr lvl="4" algn="l">
              <a:lnSpc>
                <a:spcPct val="100000"/>
              </a:lnSpc>
              <a:spcBef>
                <a:spcPts val="0"/>
              </a:spcBef>
              <a:spcAft>
                <a:spcPts val="0"/>
              </a:spcAft>
              <a:buSzPts val="3000"/>
              <a:buNone/>
              <a:defRPr/>
            </a:lvl5pPr>
            <a:lvl6pPr lvl="5" algn="l">
              <a:lnSpc>
                <a:spcPct val="100000"/>
              </a:lnSpc>
              <a:spcBef>
                <a:spcPts val="0"/>
              </a:spcBef>
              <a:spcAft>
                <a:spcPts val="0"/>
              </a:spcAft>
              <a:buSzPts val="3000"/>
              <a:buNone/>
              <a:defRPr/>
            </a:lvl6pPr>
            <a:lvl7pPr lvl="6" algn="l">
              <a:lnSpc>
                <a:spcPct val="100000"/>
              </a:lnSpc>
              <a:spcBef>
                <a:spcPts val="0"/>
              </a:spcBef>
              <a:spcAft>
                <a:spcPts val="0"/>
              </a:spcAft>
              <a:buSzPts val="3000"/>
              <a:buNone/>
              <a:defRPr/>
            </a:lvl7pPr>
            <a:lvl8pPr lvl="7" algn="l">
              <a:lnSpc>
                <a:spcPct val="100000"/>
              </a:lnSpc>
              <a:spcBef>
                <a:spcPts val="0"/>
              </a:spcBef>
              <a:spcAft>
                <a:spcPts val="0"/>
              </a:spcAft>
              <a:buSzPts val="3000"/>
              <a:buNone/>
              <a:defRPr/>
            </a:lvl8pPr>
            <a:lvl9pPr lvl="8" algn="l">
              <a:lnSpc>
                <a:spcPct val="100000"/>
              </a:lnSpc>
              <a:spcBef>
                <a:spcPts val="0"/>
              </a:spcBef>
              <a:spcAft>
                <a:spcPts val="0"/>
              </a:spcAft>
              <a:buSzPts val="3000"/>
              <a:buNone/>
              <a:defRPr/>
            </a:lvl9pPr>
          </a:lstStyle>
          <a:p/>
        </p:txBody>
      </p:sp>
      <p:sp>
        <p:nvSpPr>
          <p:cNvPr id="54" name="Google Shape;54;p107"/>
          <p:cNvSpPr txBox="1"/>
          <p:nvPr>
            <p:ph idx="1" type="body"/>
          </p:nvPr>
        </p:nvSpPr>
        <p:spPr>
          <a:xfrm>
            <a:off x="713225" y="1178425"/>
            <a:ext cx="7717500" cy="3425400"/>
          </a:xfrm>
          <a:prstGeom prst="rect">
            <a:avLst/>
          </a:prstGeom>
          <a:noFill/>
          <a:ln>
            <a:noFill/>
          </a:ln>
        </p:spPr>
        <p:txBody>
          <a:bodyPr anchorCtr="0" anchor="ctr" bIns="91425" lIns="91425" spcFirstLastPara="1" rIns="91425" wrap="square" tIns="91425">
            <a:noAutofit/>
          </a:bodyPr>
          <a:lstStyle>
            <a:lvl1pPr indent="-330200" lvl="0" marL="457200" algn="l">
              <a:lnSpc>
                <a:spcPct val="100000"/>
              </a:lnSpc>
              <a:spcBef>
                <a:spcPts val="0"/>
              </a:spcBef>
              <a:spcAft>
                <a:spcPts val="0"/>
              </a:spcAft>
              <a:buSzPts val="1600"/>
              <a:buChar char="●"/>
              <a:defRPr/>
            </a:lvl1pPr>
            <a:lvl2pPr indent="-330200" lvl="1" marL="914400" algn="l">
              <a:lnSpc>
                <a:spcPct val="100000"/>
              </a:lnSpc>
              <a:spcBef>
                <a:spcPts val="0"/>
              </a:spcBef>
              <a:spcAft>
                <a:spcPts val="0"/>
              </a:spcAft>
              <a:buSzPts val="1600"/>
              <a:buChar char="○"/>
              <a:defRPr/>
            </a:lvl2pPr>
            <a:lvl3pPr indent="-330200" lvl="2" marL="1371600" algn="l">
              <a:lnSpc>
                <a:spcPct val="100000"/>
              </a:lnSpc>
              <a:spcBef>
                <a:spcPts val="0"/>
              </a:spcBef>
              <a:spcAft>
                <a:spcPts val="0"/>
              </a:spcAft>
              <a:buSzPts val="1600"/>
              <a:buChar char="■"/>
              <a:defRPr/>
            </a:lvl3pPr>
            <a:lvl4pPr indent="-330200" lvl="3" marL="1828800" algn="l">
              <a:lnSpc>
                <a:spcPct val="100000"/>
              </a:lnSpc>
              <a:spcBef>
                <a:spcPts val="0"/>
              </a:spcBef>
              <a:spcAft>
                <a:spcPts val="0"/>
              </a:spcAft>
              <a:buSzPts val="1600"/>
              <a:buChar char="●"/>
              <a:defRPr/>
            </a:lvl4pPr>
            <a:lvl5pPr indent="-330200" lvl="4" marL="2286000" algn="l">
              <a:lnSpc>
                <a:spcPct val="100000"/>
              </a:lnSpc>
              <a:spcBef>
                <a:spcPts val="0"/>
              </a:spcBef>
              <a:spcAft>
                <a:spcPts val="0"/>
              </a:spcAft>
              <a:buSzPts val="1600"/>
              <a:buChar char="○"/>
              <a:defRPr/>
            </a:lvl5pPr>
            <a:lvl6pPr indent="-330200" lvl="5" marL="2743200" algn="l">
              <a:lnSpc>
                <a:spcPct val="100000"/>
              </a:lnSpc>
              <a:spcBef>
                <a:spcPts val="0"/>
              </a:spcBef>
              <a:spcAft>
                <a:spcPts val="0"/>
              </a:spcAft>
              <a:buSzPts val="1600"/>
              <a:buChar char="■"/>
              <a:defRPr/>
            </a:lvl6pPr>
            <a:lvl7pPr indent="-330200" lvl="6" marL="3200400" algn="l">
              <a:lnSpc>
                <a:spcPct val="100000"/>
              </a:lnSpc>
              <a:spcBef>
                <a:spcPts val="0"/>
              </a:spcBef>
              <a:spcAft>
                <a:spcPts val="0"/>
              </a:spcAft>
              <a:buSzPts val="1600"/>
              <a:buChar char="●"/>
              <a:defRPr/>
            </a:lvl7pPr>
            <a:lvl8pPr indent="-330200" lvl="7" marL="3657600" algn="l">
              <a:lnSpc>
                <a:spcPct val="100000"/>
              </a:lnSpc>
              <a:spcBef>
                <a:spcPts val="0"/>
              </a:spcBef>
              <a:spcAft>
                <a:spcPts val="0"/>
              </a:spcAft>
              <a:buSzPts val="1600"/>
              <a:buChar char="○"/>
              <a:defRPr/>
            </a:lvl8pPr>
            <a:lvl9pPr indent="-330200" lvl="8" marL="4114800" algn="l">
              <a:lnSpc>
                <a:spcPct val="100000"/>
              </a:lnSpc>
              <a:spcBef>
                <a:spcPts val="0"/>
              </a:spcBef>
              <a:spcAft>
                <a:spcPts val="0"/>
              </a:spcAft>
              <a:buSzPts val="1600"/>
              <a:buChar char="■"/>
              <a:defRPr/>
            </a:lvl9pPr>
          </a:lstStyle>
          <a:p/>
        </p:txBody>
      </p:sp>
      <p:sp>
        <p:nvSpPr>
          <p:cNvPr id="55" name="Google Shape;55;p107"/>
          <p:cNvSpPr/>
          <p:nvPr/>
        </p:nvSpPr>
        <p:spPr>
          <a:xfrm>
            <a:off x="94825" y="3204550"/>
            <a:ext cx="456300" cy="4563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 name="Google Shape;56;p107"/>
          <p:cNvSpPr/>
          <p:nvPr/>
        </p:nvSpPr>
        <p:spPr>
          <a:xfrm>
            <a:off x="6216525" y="54475"/>
            <a:ext cx="418800" cy="4188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 name="Google Shape;57;p107"/>
          <p:cNvSpPr/>
          <p:nvPr/>
        </p:nvSpPr>
        <p:spPr>
          <a:xfrm>
            <a:off x="4254275" y="4670050"/>
            <a:ext cx="418800" cy="4188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CUSTOM_4_1">
    <p:spTree>
      <p:nvGrpSpPr>
        <p:cNvPr id="58" name="Shape 58"/>
        <p:cNvGrpSpPr/>
        <p:nvPr/>
      </p:nvGrpSpPr>
      <p:grpSpPr>
        <a:xfrm>
          <a:off x="0" y="0"/>
          <a:ext cx="0" cy="0"/>
          <a:chOff x="0" y="0"/>
          <a:chExt cx="0" cy="0"/>
        </a:xfrm>
      </p:grpSpPr>
      <p:sp>
        <p:nvSpPr>
          <p:cNvPr id="59" name="Google Shape;59;p108"/>
          <p:cNvSpPr txBox="1"/>
          <p:nvPr>
            <p:ph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3000"/>
              <a:buNone/>
              <a:defRPr/>
            </a:lvl1pPr>
            <a:lvl2pPr lvl="1" algn="l">
              <a:lnSpc>
                <a:spcPct val="100000"/>
              </a:lnSpc>
              <a:spcBef>
                <a:spcPts val="0"/>
              </a:spcBef>
              <a:spcAft>
                <a:spcPts val="0"/>
              </a:spcAft>
              <a:buSzPts val="3000"/>
              <a:buNone/>
              <a:defRPr/>
            </a:lvl2pPr>
            <a:lvl3pPr lvl="2" algn="l">
              <a:lnSpc>
                <a:spcPct val="100000"/>
              </a:lnSpc>
              <a:spcBef>
                <a:spcPts val="0"/>
              </a:spcBef>
              <a:spcAft>
                <a:spcPts val="0"/>
              </a:spcAft>
              <a:buSzPts val="3000"/>
              <a:buNone/>
              <a:defRPr/>
            </a:lvl3pPr>
            <a:lvl4pPr lvl="3" algn="l">
              <a:lnSpc>
                <a:spcPct val="100000"/>
              </a:lnSpc>
              <a:spcBef>
                <a:spcPts val="0"/>
              </a:spcBef>
              <a:spcAft>
                <a:spcPts val="0"/>
              </a:spcAft>
              <a:buSzPts val="3000"/>
              <a:buNone/>
              <a:defRPr/>
            </a:lvl4pPr>
            <a:lvl5pPr lvl="4" algn="l">
              <a:lnSpc>
                <a:spcPct val="100000"/>
              </a:lnSpc>
              <a:spcBef>
                <a:spcPts val="0"/>
              </a:spcBef>
              <a:spcAft>
                <a:spcPts val="0"/>
              </a:spcAft>
              <a:buSzPts val="3000"/>
              <a:buNone/>
              <a:defRPr/>
            </a:lvl5pPr>
            <a:lvl6pPr lvl="5" algn="l">
              <a:lnSpc>
                <a:spcPct val="100000"/>
              </a:lnSpc>
              <a:spcBef>
                <a:spcPts val="0"/>
              </a:spcBef>
              <a:spcAft>
                <a:spcPts val="0"/>
              </a:spcAft>
              <a:buSzPts val="3000"/>
              <a:buNone/>
              <a:defRPr/>
            </a:lvl6pPr>
            <a:lvl7pPr lvl="6" algn="l">
              <a:lnSpc>
                <a:spcPct val="100000"/>
              </a:lnSpc>
              <a:spcBef>
                <a:spcPts val="0"/>
              </a:spcBef>
              <a:spcAft>
                <a:spcPts val="0"/>
              </a:spcAft>
              <a:buSzPts val="3000"/>
              <a:buNone/>
              <a:defRPr/>
            </a:lvl7pPr>
            <a:lvl8pPr lvl="7" algn="l">
              <a:lnSpc>
                <a:spcPct val="100000"/>
              </a:lnSpc>
              <a:spcBef>
                <a:spcPts val="0"/>
              </a:spcBef>
              <a:spcAft>
                <a:spcPts val="0"/>
              </a:spcAft>
              <a:buSzPts val="3000"/>
              <a:buNone/>
              <a:defRPr/>
            </a:lvl8pPr>
            <a:lvl9pPr lvl="8" algn="l">
              <a:lnSpc>
                <a:spcPct val="100000"/>
              </a:lnSpc>
              <a:spcBef>
                <a:spcPts val="0"/>
              </a:spcBef>
              <a:spcAft>
                <a:spcPts val="0"/>
              </a:spcAft>
              <a:buSzPts val="3000"/>
              <a:buNone/>
              <a:defRPr/>
            </a:lvl9pPr>
          </a:lstStyle>
          <a:p/>
        </p:txBody>
      </p:sp>
      <p:sp>
        <p:nvSpPr>
          <p:cNvPr id="60" name="Google Shape;60;p108"/>
          <p:cNvSpPr/>
          <p:nvPr/>
        </p:nvSpPr>
        <p:spPr>
          <a:xfrm>
            <a:off x="8504975" y="938850"/>
            <a:ext cx="307800" cy="3078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 name="Google Shape;61;p108"/>
          <p:cNvSpPr/>
          <p:nvPr/>
        </p:nvSpPr>
        <p:spPr>
          <a:xfrm>
            <a:off x="2637450" y="77475"/>
            <a:ext cx="418800" cy="4188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 name="Google Shape;62;p108"/>
          <p:cNvSpPr/>
          <p:nvPr/>
        </p:nvSpPr>
        <p:spPr>
          <a:xfrm>
            <a:off x="231425" y="3841425"/>
            <a:ext cx="418800" cy="4188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3">
  <p:cSld name="CUSTOM_3_1">
    <p:spTree>
      <p:nvGrpSpPr>
        <p:cNvPr id="63" name="Shape 63"/>
        <p:cNvGrpSpPr/>
        <p:nvPr/>
      </p:nvGrpSpPr>
      <p:grpSpPr>
        <a:xfrm>
          <a:off x="0" y="0"/>
          <a:ext cx="0" cy="0"/>
          <a:chOff x="0" y="0"/>
          <a:chExt cx="0" cy="0"/>
        </a:xfrm>
      </p:grpSpPr>
      <p:sp>
        <p:nvSpPr>
          <p:cNvPr id="64" name="Google Shape;64;p109"/>
          <p:cNvSpPr txBox="1"/>
          <p:nvPr>
            <p:ph type="title"/>
          </p:nvPr>
        </p:nvSpPr>
        <p:spPr>
          <a:xfrm>
            <a:off x="2635025" y="1710253"/>
            <a:ext cx="3873900" cy="7554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600"/>
              <a:buNone/>
              <a:defRPr sz="52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p:txBody>
      </p:sp>
      <p:sp>
        <p:nvSpPr>
          <p:cNvPr id="65" name="Google Shape;65;p109"/>
          <p:cNvSpPr txBox="1"/>
          <p:nvPr>
            <p:ph idx="2" type="title"/>
          </p:nvPr>
        </p:nvSpPr>
        <p:spPr>
          <a:xfrm>
            <a:off x="2634925" y="532738"/>
            <a:ext cx="3874200" cy="14133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2000"/>
              <a:buNone/>
              <a:defRPr sz="10000"/>
            </a:lvl1pPr>
            <a:lvl2pPr lvl="1" algn="l">
              <a:lnSpc>
                <a:spcPct val="100000"/>
              </a:lnSpc>
              <a:spcBef>
                <a:spcPts val="0"/>
              </a:spcBef>
              <a:spcAft>
                <a:spcPts val="0"/>
              </a:spcAft>
              <a:buSzPts val="12000"/>
              <a:buNone/>
              <a:defRPr sz="12000"/>
            </a:lvl2pPr>
            <a:lvl3pPr lvl="2" algn="l">
              <a:lnSpc>
                <a:spcPct val="100000"/>
              </a:lnSpc>
              <a:spcBef>
                <a:spcPts val="0"/>
              </a:spcBef>
              <a:spcAft>
                <a:spcPts val="0"/>
              </a:spcAft>
              <a:buSzPts val="12000"/>
              <a:buNone/>
              <a:defRPr sz="12000"/>
            </a:lvl3pPr>
            <a:lvl4pPr lvl="3" algn="l">
              <a:lnSpc>
                <a:spcPct val="100000"/>
              </a:lnSpc>
              <a:spcBef>
                <a:spcPts val="0"/>
              </a:spcBef>
              <a:spcAft>
                <a:spcPts val="0"/>
              </a:spcAft>
              <a:buSzPts val="12000"/>
              <a:buNone/>
              <a:defRPr sz="12000"/>
            </a:lvl4pPr>
            <a:lvl5pPr lvl="4" algn="l">
              <a:lnSpc>
                <a:spcPct val="100000"/>
              </a:lnSpc>
              <a:spcBef>
                <a:spcPts val="0"/>
              </a:spcBef>
              <a:spcAft>
                <a:spcPts val="0"/>
              </a:spcAft>
              <a:buSzPts val="12000"/>
              <a:buNone/>
              <a:defRPr sz="12000"/>
            </a:lvl5pPr>
            <a:lvl6pPr lvl="5" algn="l">
              <a:lnSpc>
                <a:spcPct val="100000"/>
              </a:lnSpc>
              <a:spcBef>
                <a:spcPts val="0"/>
              </a:spcBef>
              <a:spcAft>
                <a:spcPts val="0"/>
              </a:spcAft>
              <a:buSzPts val="12000"/>
              <a:buNone/>
              <a:defRPr sz="12000"/>
            </a:lvl6pPr>
            <a:lvl7pPr lvl="6" algn="l">
              <a:lnSpc>
                <a:spcPct val="100000"/>
              </a:lnSpc>
              <a:spcBef>
                <a:spcPts val="0"/>
              </a:spcBef>
              <a:spcAft>
                <a:spcPts val="0"/>
              </a:spcAft>
              <a:buSzPts val="12000"/>
              <a:buNone/>
              <a:defRPr sz="12000"/>
            </a:lvl7pPr>
            <a:lvl8pPr lvl="7" algn="l">
              <a:lnSpc>
                <a:spcPct val="100000"/>
              </a:lnSpc>
              <a:spcBef>
                <a:spcPts val="0"/>
              </a:spcBef>
              <a:spcAft>
                <a:spcPts val="0"/>
              </a:spcAft>
              <a:buSzPts val="12000"/>
              <a:buNone/>
              <a:defRPr sz="12000"/>
            </a:lvl8pPr>
            <a:lvl9pPr lvl="8" algn="l">
              <a:lnSpc>
                <a:spcPct val="100000"/>
              </a:lnSpc>
              <a:spcBef>
                <a:spcPts val="0"/>
              </a:spcBef>
              <a:spcAft>
                <a:spcPts val="0"/>
              </a:spcAft>
              <a:buSzPts val="12000"/>
              <a:buNone/>
              <a:defRPr sz="12000"/>
            </a:lvl9pPr>
          </a:lstStyle>
          <a:p/>
        </p:txBody>
      </p:sp>
      <p:sp>
        <p:nvSpPr>
          <p:cNvPr id="66" name="Google Shape;66;p109"/>
          <p:cNvSpPr txBox="1"/>
          <p:nvPr>
            <p:ph idx="1" type="subTitle"/>
          </p:nvPr>
        </p:nvSpPr>
        <p:spPr>
          <a:xfrm>
            <a:off x="2222200" y="2986690"/>
            <a:ext cx="4699500" cy="808800"/>
          </a:xfrm>
          <a:prstGeom prst="rect">
            <a:avLst/>
          </a:prstGeom>
          <a:noFill/>
          <a:ln cap="flat" cmpd="sng" w="28575">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algn="l">
              <a:lnSpc>
                <a:spcPct val="100000"/>
              </a:lnSpc>
              <a:spcBef>
                <a:spcPts val="0"/>
              </a:spcBef>
              <a:spcAft>
                <a:spcPts val="0"/>
              </a:spcAft>
              <a:buSzPts val="1600"/>
              <a:buNone/>
              <a:defRPr/>
            </a:lvl1pPr>
            <a:lvl2pPr lvl="1" algn="l">
              <a:lnSpc>
                <a:spcPct val="100000"/>
              </a:lnSpc>
              <a:spcBef>
                <a:spcPts val="0"/>
              </a:spcBef>
              <a:spcAft>
                <a:spcPts val="0"/>
              </a:spcAft>
              <a:buSzPts val="1600"/>
              <a:buNone/>
              <a:defRPr/>
            </a:lvl2pPr>
            <a:lvl3pPr lvl="2" algn="l">
              <a:lnSpc>
                <a:spcPct val="100000"/>
              </a:lnSpc>
              <a:spcBef>
                <a:spcPts val="0"/>
              </a:spcBef>
              <a:spcAft>
                <a:spcPts val="0"/>
              </a:spcAft>
              <a:buSzPts val="1600"/>
              <a:buNone/>
              <a:defRPr/>
            </a:lvl3pPr>
            <a:lvl4pPr lvl="3" algn="l">
              <a:lnSpc>
                <a:spcPct val="100000"/>
              </a:lnSpc>
              <a:spcBef>
                <a:spcPts val="0"/>
              </a:spcBef>
              <a:spcAft>
                <a:spcPts val="0"/>
              </a:spcAft>
              <a:buSzPts val="1600"/>
              <a:buNone/>
              <a:defRPr/>
            </a:lvl4pPr>
            <a:lvl5pPr lvl="4" algn="l">
              <a:lnSpc>
                <a:spcPct val="100000"/>
              </a:lnSpc>
              <a:spcBef>
                <a:spcPts val="0"/>
              </a:spcBef>
              <a:spcAft>
                <a:spcPts val="0"/>
              </a:spcAft>
              <a:buSzPts val="1600"/>
              <a:buNone/>
              <a:defRPr/>
            </a:lvl5pPr>
            <a:lvl6pPr lvl="5" algn="l">
              <a:lnSpc>
                <a:spcPct val="100000"/>
              </a:lnSpc>
              <a:spcBef>
                <a:spcPts val="0"/>
              </a:spcBef>
              <a:spcAft>
                <a:spcPts val="0"/>
              </a:spcAft>
              <a:buSzPts val="1600"/>
              <a:buNone/>
              <a:defRPr/>
            </a:lvl6pPr>
            <a:lvl7pPr lvl="6" algn="l">
              <a:lnSpc>
                <a:spcPct val="100000"/>
              </a:lnSpc>
              <a:spcBef>
                <a:spcPts val="0"/>
              </a:spcBef>
              <a:spcAft>
                <a:spcPts val="0"/>
              </a:spcAft>
              <a:buSzPts val="1600"/>
              <a:buNone/>
              <a:defRPr/>
            </a:lvl7pPr>
            <a:lvl8pPr lvl="7" algn="l">
              <a:lnSpc>
                <a:spcPct val="100000"/>
              </a:lnSpc>
              <a:spcBef>
                <a:spcPts val="0"/>
              </a:spcBef>
              <a:spcAft>
                <a:spcPts val="0"/>
              </a:spcAft>
              <a:buSzPts val="1600"/>
              <a:buNone/>
              <a:defRPr/>
            </a:lvl8pPr>
            <a:lvl9pPr lvl="8" algn="l">
              <a:lnSpc>
                <a:spcPct val="100000"/>
              </a:lnSpc>
              <a:spcBef>
                <a:spcPts val="0"/>
              </a:spcBef>
              <a:spcAft>
                <a:spcPts val="0"/>
              </a:spcAft>
              <a:buSzPts val="1600"/>
              <a:buNone/>
              <a:defRPr/>
            </a:lvl9pPr>
          </a:lstStyle>
          <a:p/>
        </p:txBody>
      </p:sp>
      <p:sp>
        <p:nvSpPr>
          <p:cNvPr id="67" name="Google Shape;67;p109"/>
          <p:cNvSpPr txBox="1"/>
          <p:nvPr>
            <p:ph idx="3" type="subTitle"/>
          </p:nvPr>
        </p:nvSpPr>
        <p:spPr>
          <a:xfrm>
            <a:off x="2635007" y="2541865"/>
            <a:ext cx="3873900" cy="368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600"/>
              <a:buNone/>
              <a:defRPr/>
            </a:lvl1pPr>
            <a:lvl2pPr lvl="1" algn="l">
              <a:lnSpc>
                <a:spcPct val="100000"/>
              </a:lnSpc>
              <a:spcBef>
                <a:spcPts val="0"/>
              </a:spcBef>
              <a:spcAft>
                <a:spcPts val="0"/>
              </a:spcAft>
              <a:buSzPts val="1600"/>
              <a:buNone/>
              <a:defRPr/>
            </a:lvl2pPr>
            <a:lvl3pPr lvl="2" algn="l">
              <a:lnSpc>
                <a:spcPct val="100000"/>
              </a:lnSpc>
              <a:spcBef>
                <a:spcPts val="0"/>
              </a:spcBef>
              <a:spcAft>
                <a:spcPts val="0"/>
              </a:spcAft>
              <a:buSzPts val="1600"/>
              <a:buNone/>
              <a:defRPr/>
            </a:lvl3pPr>
            <a:lvl4pPr lvl="3" algn="l">
              <a:lnSpc>
                <a:spcPct val="100000"/>
              </a:lnSpc>
              <a:spcBef>
                <a:spcPts val="0"/>
              </a:spcBef>
              <a:spcAft>
                <a:spcPts val="0"/>
              </a:spcAft>
              <a:buSzPts val="1600"/>
              <a:buNone/>
              <a:defRPr/>
            </a:lvl4pPr>
            <a:lvl5pPr lvl="4" algn="l">
              <a:lnSpc>
                <a:spcPct val="100000"/>
              </a:lnSpc>
              <a:spcBef>
                <a:spcPts val="0"/>
              </a:spcBef>
              <a:spcAft>
                <a:spcPts val="0"/>
              </a:spcAft>
              <a:buSzPts val="1600"/>
              <a:buNone/>
              <a:defRPr/>
            </a:lvl5pPr>
            <a:lvl6pPr lvl="5" algn="l">
              <a:lnSpc>
                <a:spcPct val="100000"/>
              </a:lnSpc>
              <a:spcBef>
                <a:spcPts val="0"/>
              </a:spcBef>
              <a:spcAft>
                <a:spcPts val="0"/>
              </a:spcAft>
              <a:buSzPts val="1600"/>
              <a:buNone/>
              <a:defRPr/>
            </a:lvl6pPr>
            <a:lvl7pPr lvl="6" algn="l">
              <a:lnSpc>
                <a:spcPct val="100000"/>
              </a:lnSpc>
              <a:spcBef>
                <a:spcPts val="0"/>
              </a:spcBef>
              <a:spcAft>
                <a:spcPts val="0"/>
              </a:spcAft>
              <a:buSzPts val="1600"/>
              <a:buNone/>
              <a:defRPr/>
            </a:lvl7pPr>
            <a:lvl8pPr lvl="7" algn="l">
              <a:lnSpc>
                <a:spcPct val="100000"/>
              </a:lnSpc>
              <a:spcBef>
                <a:spcPts val="0"/>
              </a:spcBef>
              <a:spcAft>
                <a:spcPts val="0"/>
              </a:spcAft>
              <a:buSzPts val="1600"/>
              <a:buNone/>
              <a:defRPr/>
            </a:lvl8pPr>
            <a:lvl9pPr lvl="8" algn="l">
              <a:lnSpc>
                <a:spcPct val="100000"/>
              </a:lnSpc>
              <a:spcBef>
                <a:spcPts val="0"/>
              </a:spcBef>
              <a:spcAft>
                <a:spcPts val="0"/>
              </a:spcAft>
              <a:buSzPts val="1600"/>
              <a:buNone/>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5">
    <p:spTree>
      <p:nvGrpSpPr>
        <p:cNvPr id="68" name="Shape 68"/>
        <p:cNvGrpSpPr/>
        <p:nvPr/>
      </p:nvGrpSpPr>
      <p:grpSpPr>
        <a:xfrm>
          <a:off x="0" y="0"/>
          <a:ext cx="0" cy="0"/>
          <a:chOff x="0" y="0"/>
          <a:chExt cx="0" cy="0"/>
        </a:xfrm>
      </p:grpSpPr>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7" Type="http://schemas.openxmlformats.org/officeDocument/2006/relationships/theme" Target="../theme/theme2.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accent1"/>
        </a:solidFill>
      </p:bgPr>
    </p:bg>
    <p:spTree>
      <p:nvGrpSpPr>
        <p:cNvPr id="5" name="Shape 5"/>
        <p:cNvGrpSpPr/>
        <p:nvPr/>
      </p:nvGrpSpPr>
      <p:grpSpPr>
        <a:xfrm>
          <a:off x="0" y="0"/>
          <a:ext cx="0" cy="0"/>
          <a:chOff x="0" y="0"/>
          <a:chExt cx="0" cy="0"/>
        </a:xfrm>
      </p:grpSpPr>
      <p:sp>
        <p:nvSpPr>
          <p:cNvPr id="6" name="Google Shape;6;p101"/>
          <p:cNvSpPr txBox="1"/>
          <p:nvPr>
            <p:ph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lvl1pPr lvl="0" marR="0" rtl="0" algn="l">
              <a:lnSpc>
                <a:spcPct val="100000"/>
              </a:lnSpc>
              <a:spcBef>
                <a:spcPts val="0"/>
              </a:spcBef>
              <a:spcAft>
                <a:spcPts val="0"/>
              </a:spcAft>
              <a:buClr>
                <a:schemeClr val="dk1"/>
              </a:buClr>
              <a:buSzPts val="3000"/>
              <a:buFont typeface="Signika"/>
              <a:buNone/>
              <a:defRPr b="1" i="0" sz="3000" u="none" cap="none" strike="noStrike">
                <a:solidFill>
                  <a:schemeClr val="dk1"/>
                </a:solidFill>
                <a:latin typeface="Signika"/>
                <a:ea typeface="Signika"/>
                <a:cs typeface="Signika"/>
                <a:sym typeface="Signika"/>
              </a:defRPr>
            </a:lvl1pPr>
            <a:lvl2pPr lvl="1" marR="0" rtl="0" algn="l">
              <a:lnSpc>
                <a:spcPct val="100000"/>
              </a:lnSpc>
              <a:spcBef>
                <a:spcPts val="0"/>
              </a:spcBef>
              <a:spcAft>
                <a:spcPts val="0"/>
              </a:spcAft>
              <a:buClr>
                <a:schemeClr val="dk1"/>
              </a:buClr>
              <a:buSzPts val="3000"/>
              <a:buFont typeface="Signika"/>
              <a:buNone/>
              <a:defRPr b="0" i="0" sz="3000" u="none" cap="none" strike="noStrike">
                <a:solidFill>
                  <a:schemeClr val="dk1"/>
                </a:solidFill>
                <a:latin typeface="Signika"/>
                <a:ea typeface="Signika"/>
                <a:cs typeface="Signika"/>
                <a:sym typeface="Signika"/>
              </a:defRPr>
            </a:lvl2pPr>
            <a:lvl3pPr lvl="2" marR="0" rtl="0" algn="l">
              <a:lnSpc>
                <a:spcPct val="100000"/>
              </a:lnSpc>
              <a:spcBef>
                <a:spcPts val="0"/>
              </a:spcBef>
              <a:spcAft>
                <a:spcPts val="0"/>
              </a:spcAft>
              <a:buClr>
                <a:schemeClr val="dk1"/>
              </a:buClr>
              <a:buSzPts val="3000"/>
              <a:buFont typeface="Signika"/>
              <a:buNone/>
              <a:defRPr b="0" i="0" sz="3000" u="none" cap="none" strike="noStrike">
                <a:solidFill>
                  <a:schemeClr val="dk1"/>
                </a:solidFill>
                <a:latin typeface="Signika"/>
                <a:ea typeface="Signika"/>
                <a:cs typeface="Signika"/>
                <a:sym typeface="Signika"/>
              </a:defRPr>
            </a:lvl3pPr>
            <a:lvl4pPr lvl="3" marR="0" rtl="0" algn="l">
              <a:lnSpc>
                <a:spcPct val="100000"/>
              </a:lnSpc>
              <a:spcBef>
                <a:spcPts val="0"/>
              </a:spcBef>
              <a:spcAft>
                <a:spcPts val="0"/>
              </a:spcAft>
              <a:buClr>
                <a:schemeClr val="dk1"/>
              </a:buClr>
              <a:buSzPts val="3000"/>
              <a:buFont typeface="Signika"/>
              <a:buNone/>
              <a:defRPr b="0" i="0" sz="3000" u="none" cap="none" strike="noStrike">
                <a:solidFill>
                  <a:schemeClr val="dk1"/>
                </a:solidFill>
                <a:latin typeface="Signika"/>
                <a:ea typeface="Signika"/>
                <a:cs typeface="Signika"/>
                <a:sym typeface="Signika"/>
              </a:defRPr>
            </a:lvl4pPr>
            <a:lvl5pPr lvl="4" marR="0" rtl="0" algn="l">
              <a:lnSpc>
                <a:spcPct val="100000"/>
              </a:lnSpc>
              <a:spcBef>
                <a:spcPts val="0"/>
              </a:spcBef>
              <a:spcAft>
                <a:spcPts val="0"/>
              </a:spcAft>
              <a:buClr>
                <a:schemeClr val="dk1"/>
              </a:buClr>
              <a:buSzPts val="3000"/>
              <a:buFont typeface="Signika"/>
              <a:buNone/>
              <a:defRPr b="0" i="0" sz="3000" u="none" cap="none" strike="noStrike">
                <a:solidFill>
                  <a:schemeClr val="dk1"/>
                </a:solidFill>
                <a:latin typeface="Signika"/>
                <a:ea typeface="Signika"/>
                <a:cs typeface="Signika"/>
                <a:sym typeface="Signika"/>
              </a:defRPr>
            </a:lvl5pPr>
            <a:lvl6pPr lvl="5" marR="0" rtl="0" algn="l">
              <a:lnSpc>
                <a:spcPct val="100000"/>
              </a:lnSpc>
              <a:spcBef>
                <a:spcPts val="0"/>
              </a:spcBef>
              <a:spcAft>
                <a:spcPts val="0"/>
              </a:spcAft>
              <a:buClr>
                <a:schemeClr val="dk1"/>
              </a:buClr>
              <a:buSzPts val="3000"/>
              <a:buFont typeface="Signika"/>
              <a:buNone/>
              <a:defRPr b="0" i="0" sz="3000" u="none" cap="none" strike="noStrike">
                <a:solidFill>
                  <a:schemeClr val="dk1"/>
                </a:solidFill>
                <a:latin typeface="Signika"/>
                <a:ea typeface="Signika"/>
                <a:cs typeface="Signika"/>
                <a:sym typeface="Signika"/>
              </a:defRPr>
            </a:lvl6pPr>
            <a:lvl7pPr lvl="6" marR="0" rtl="0" algn="l">
              <a:lnSpc>
                <a:spcPct val="100000"/>
              </a:lnSpc>
              <a:spcBef>
                <a:spcPts val="0"/>
              </a:spcBef>
              <a:spcAft>
                <a:spcPts val="0"/>
              </a:spcAft>
              <a:buClr>
                <a:schemeClr val="dk1"/>
              </a:buClr>
              <a:buSzPts val="3000"/>
              <a:buFont typeface="Signika"/>
              <a:buNone/>
              <a:defRPr b="0" i="0" sz="3000" u="none" cap="none" strike="noStrike">
                <a:solidFill>
                  <a:schemeClr val="dk1"/>
                </a:solidFill>
                <a:latin typeface="Signika"/>
                <a:ea typeface="Signika"/>
                <a:cs typeface="Signika"/>
                <a:sym typeface="Signika"/>
              </a:defRPr>
            </a:lvl7pPr>
            <a:lvl8pPr lvl="7" marR="0" rtl="0" algn="l">
              <a:lnSpc>
                <a:spcPct val="100000"/>
              </a:lnSpc>
              <a:spcBef>
                <a:spcPts val="0"/>
              </a:spcBef>
              <a:spcAft>
                <a:spcPts val="0"/>
              </a:spcAft>
              <a:buClr>
                <a:schemeClr val="dk1"/>
              </a:buClr>
              <a:buSzPts val="3000"/>
              <a:buFont typeface="Signika"/>
              <a:buNone/>
              <a:defRPr b="0" i="0" sz="3000" u="none" cap="none" strike="noStrike">
                <a:solidFill>
                  <a:schemeClr val="dk1"/>
                </a:solidFill>
                <a:latin typeface="Signika"/>
                <a:ea typeface="Signika"/>
                <a:cs typeface="Signika"/>
                <a:sym typeface="Signika"/>
              </a:defRPr>
            </a:lvl8pPr>
            <a:lvl9pPr lvl="8" marR="0" rtl="0" algn="l">
              <a:lnSpc>
                <a:spcPct val="100000"/>
              </a:lnSpc>
              <a:spcBef>
                <a:spcPts val="0"/>
              </a:spcBef>
              <a:spcAft>
                <a:spcPts val="0"/>
              </a:spcAft>
              <a:buClr>
                <a:schemeClr val="dk1"/>
              </a:buClr>
              <a:buSzPts val="3000"/>
              <a:buFont typeface="Signika"/>
              <a:buNone/>
              <a:defRPr b="0" i="0" sz="3000" u="none" cap="none" strike="noStrike">
                <a:solidFill>
                  <a:schemeClr val="dk1"/>
                </a:solidFill>
                <a:latin typeface="Signika"/>
                <a:ea typeface="Signika"/>
                <a:cs typeface="Signika"/>
                <a:sym typeface="Signika"/>
              </a:defRPr>
            </a:lvl9pPr>
          </a:lstStyle>
          <a:p/>
        </p:txBody>
      </p:sp>
      <p:sp>
        <p:nvSpPr>
          <p:cNvPr id="7" name="Google Shape;7;p101"/>
          <p:cNvSpPr txBox="1"/>
          <p:nvPr>
            <p:ph idx="1" type="body"/>
          </p:nvPr>
        </p:nvSpPr>
        <p:spPr>
          <a:xfrm>
            <a:off x="713225" y="1178425"/>
            <a:ext cx="7717500" cy="3425400"/>
          </a:xfrm>
          <a:prstGeom prst="rect">
            <a:avLst/>
          </a:prstGeom>
          <a:noFill/>
          <a:ln>
            <a:noFill/>
          </a:ln>
        </p:spPr>
        <p:txBody>
          <a:bodyPr anchorCtr="0" anchor="ctr" bIns="91425" lIns="91425" spcFirstLastPara="1" rIns="91425" wrap="square" tIns="91425">
            <a:noAutofit/>
          </a:bodyPr>
          <a:lstStyle>
            <a:lvl1pPr indent="-330200" lvl="0" marL="457200" marR="0" rtl="0" algn="l">
              <a:lnSpc>
                <a:spcPct val="100000"/>
              </a:lnSpc>
              <a:spcBef>
                <a:spcPts val="0"/>
              </a:spcBef>
              <a:spcAft>
                <a:spcPts val="0"/>
              </a:spcAft>
              <a:buClr>
                <a:schemeClr val="dk1"/>
              </a:buClr>
              <a:buSzPts val="1600"/>
              <a:buFont typeface="Palanquin"/>
              <a:buChar char="●"/>
              <a:defRPr b="0" i="0" sz="1600" u="none" cap="none" strike="noStrike">
                <a:solidFill>
                  <a:schemeClr val="dk1"/>
                </a:solidFill>
                <a:latin typeface="Palanquin"/>
                <a:ea typeface="Palanquin"/>
                <a:cs typeface="Palanquin"/>
                <a:sym typeface="Palanquin"/>
              </a:defRPr>
            </a:lvl1pPr>
            <a:lvl2pPr indent="-330200" lvl="1" marL="914400" marR="0" rtl="0" algn="l">
              <a:lnSpc>
                <a:spcPct val="100000"/>
              </a:lnSpc>
              <a:spcBef>
                <a:spcPts val="0"/>
              </a:spcBef>
              <a:spcAft>
                <a:spcPts val="0"/>
              </a:spcAft>
              <a:buClr>
                <a:schemeClr val="dk1"/>
              </a:buClr>
              <a:buSzPts val="1600"/>
              <a:buFont typeface="Palanquin"/>
              <a:buChar char="○"/>
              <a:defRPr b="0" i="0" sz="1600" u="none" cap="none" strike="noStrike">
                <a:solidFill>
                  <a:schemeClr val="dk1"/>
                </a:solidFill>
                <a:latin typeface="Palanquin"/>
                <a:ea typeface="Palanquin"/>
                <a:cs typeface="Palanquin"/>
                <a:sym typeface="Palanquin"/>
              </a:defRPr>
            </a:lvl2pPr>
            <a:lvl3pPr indent="-330200" lvl="2" marL="1371600" marR="0" rtl="0" algn="l">
              <a:lnSpc>
                <a:spcPct val="100000"/>
              </a:lnSpc>
              <a:spcBef>
                <a:spcPts val="0"/>
              </a:spcBef>
              <a:spcAft>
                <a:spcPts val="0"/>
              </a:spcAft>
              <a:buClr>
                <a:schemeClr val="dk1"/>
              </a:buClr>
              <a:buSzPts val="1600"/>
              <a:buFont typeface="Palanquin"/>
              <a:buChar char="■"/>
              <a:defRPr b="0" i="0" sz="1600" u="none" cap="none" strike="noStrike">
                <a:solidFill>
                  <a:schemeClr val="dk1"/>
                </a:solidFill>
                <a:latin typeface="Palanquin"/>
                <a:ea typeface="Palanquin"/>
                <a:cs typeface="Palanquin"/>
                <a:sym typeface="Palanquin"/>
              </a:defRPr>
            </a:lvl3pPr>
            <a:lvl4pPr indent="-330200" lvl="3" marL="1828800" marR="0" rtl="0" algn="l">
              <a:lnSpc>
                <a:spcPct val="100000"/>
              </a:lnSpc>
              <a:spcBef>
                <a:spcPts val="0"/>
              </a:spcBef>
              <a:spcAft>
                <a:spcPts val="0"/>
              </a:spcAft>
              <a:buClr>
                <a:schemeClr val="dk1"/>
              </a:buClr>
              <a:buSzPts val="1600"/>
              <a:buFont typeface="Palanquin"/>
              <a:buChar char="●"/>
              <a:defRPr b="0" i="0" sz="1600" u="none" cap="none" strike="noStrike">
                <a:solidFill>
                  <a:schemeClr val="dk1"/>
                </a:solidFill>
                <a:latin typeface="Palanquin"/>
                <a:ea typeface="Palanquin"/>
                <a:cs typeface="Palanquin"/>
                <a:sym typeface="Palanquin"/>
              </a:defRPr>
            </a:lvl4pPr>
            <a:lvl5pPr indent="-330200" lvl="4" marL="2286000" marR="0" rtl="0" algn="l">
              <a:lnSpc>
                <a:spcPct val="100000"/>
              </a:lnSpc>
              <a:spcBef>
                <a:spcPts val="0"/>
              </a:spcBef>
              <a:spcAft>
                <a:spcPts val="0"/>
              </a:spcAft>
              <a:buClr>
                <a:schemeClr val="dk1"/>
              </a:buClr>
              <a:buSzPts val="1600"/>
              <a:buFont typeface="Palanquin"/>
              <a:buChar char="○"/>
              <a:defRPr b="0" i="0" sz="1600" u="none" cap="none" strike="noStrike">
                <a:solidFill>
                  <a:schemeClr val="dk1"/>
                </a:solidFill>
                <a:latin typeface="Palanquin"/>
                <a:ea typeface="Palanquin"/>
                <a:cs typeface="Palanquin"/>
                <a:sym typeface="Palanquin"/>
              </a:defRPr>
            </a:lvl5pPr>
            <a:lvl6pPr indent="-330200" lvl="5" marL="2743200" marR="0" rtl="0" algn="l">
              <a:lnSpc>
                <a:spcPct val="100000"/>
              </a:lnSpc>
              <a:spcBef>
                <a:spcPts val="0"/>
              </a:spcBef>
              <a:spcAft>
                <a:spcPts val="0"/>
              </a:spcAft>
              <a:buClr>
                <a:schemeClr val="dk1"/>
              </a:buClr>
              <a:buSzPts val="1600"/>
              <a:buFont typeface="Palanquin"/>
              <a:buChar char="■"/>
              <a:defRPr b="0" i="0" sz="1600" u="none" cap="none" strike="noStrike">
                <a:solidFill>
                  <a:schemeClr val="dk1"/>
                </a:solidFill>
                <a:latin typeface="Palanquin"/>
                <a:ea typeface="Palanquin"/>
                <a:cs typeface="Palanquin"/>
                <a:sym typeface="Palanquin"/>
              </a:defRPr>
            </a:lvl6pPr>
            <a:lvl7pPr indent="-330200" lvl="6" marL="3200400" marR="0" rtl="0" algn="l">
              <a:lnSpc>
                <a:spcPct val="100000"/>
              </a:lnSpc>
              <a:spcBef>
                <a:spcPts val="0"/>
              </a:spcBef>
              <a:spcAft>
                <a:spcPts val="0"/>
              </a:spcAft>
              <a:buClr>
                <a:schemeClr val="dk1"/>
              </a:buClr>
              <a:buSzPts val="1600"/>
              <a:buFont typeface="Palanquin"/>
              <a:buChar char="●"/>
              <a:defRPr b="0" i="0" sz="1600" u="none" cap="none" strike="noStrike">
                <a:solidFill>
                  <a:schemeClr val="dk1"/>
                </a:solidFill>
                <a:latin typeface="Palanquin"/>
                <a:ea typeface="Palanquin"/>
                <a:cs typeface="Palanquin"/>
                <a:sym typeface="Palanquin"/>
              </a:defRPr>
            </a:lvl7pPr>
            <a:lvl8pPr indent="-330200" lvl="7" marL="3657600" marR="0" rtl="0" algn="l">
              <a:lnSpc>
                <a:spcPct val="100000"/>
              </a:lnSpc>
              <a:spcBef>
                <a:spcPts val="0"/>
              </a:spcBef>
              <a:spcAft>
                <a:spcPts val="0"/>
              </a:spcAft>
              <a:buClr>
                <a:schemeClr val="dk1"/>
              </a:buClr>
              <a:buSzPts val="1600"/>
              <a:buFont typeface="Palanquin"/>
              <a:buChar char="○"/>
              <a:defRPr b="0" i="0" sz="1600" u="none" cap="none" strike="noStrike">
                <a:solidFill>
                  <a:schemeClr val="dk1"/>
                </a:solidFill>
                <a:latin typeface="Palanquin"/>
                <a:ea typeface="Palanquin"/>
                <a:cs typeface="Palanquin"/>
                <a:sym typeface="Palanquin"/>
              </a:defRPr>
            </a:lvl8pPr>
            <a:lvl9pPr indent="-330200" lvl="8" marL="4114800" marR="0" rtl="0" algn="l">
              <a:lnSpc>
                <a:spcPct val="100000"/>
              </a:lnSpc>
              <a:spcBef>
                <a:spcPts val="0"/>
              </a:spcBef>
              <a:spcAft>
                <a:spcPts val="0"/>
              </a:spcAft>
              <a:buClr>
                <a:schemeClr val="dk1"/>
              </a:buClr>
              <a:buSzPts val="1600"/>
              <a:buFont typeface="Palanquin"/>
              <a:buChar char="■"/>
              <a:defRPr b="0" i="0" sz="1600" u="none" cap="none" strike="noStrike">
                <a:solidFill>
                  <a:schemeClr val="dk1"/>
                </a:solidFill>
                <a:latin typeface="Palanquin"/>
                <a:ea typeface="Palanquin"/>
                <a:cs typeface="Palanquin"/>
                <a:sym typeface="Palanquin"/>
              </a:defRPr>
            </a:lvl9pPr>
          </a:lstStyle>
          <a:p/>
        </p:txBody>
      </p:sp>
    </p:spTree>
  </p:cSld>
  <p:clrMap accent1="accent1" accent2="accent2" accent3="accent3" accent4="accent4" accent5="accent5" accent6="accent6" bg1="lt1" bg2="dk2" tx1="dk1" tx2="lt2" folHlink="folHlink" hlink="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151" name="Shape 151"/>
        <p:cNvGrpSpPr/>
        <p:nvPr/>
      </p:nvGrpSpPr>
      <p:grpSpPr>
        <a:xfrm>
          <a:off x="0" y="0"/>
          <a:ext cx="0" cy="0"/>
          <a:chOff x="0" y="0"/>
          <a:chExt cx="0" cy="0"/>
        </a:xfrm>
      </p:grpSpPr>
      <p:sp>
        <p:nvSpPr>
          <p:cNvPr id="152" name="Google Shape;152;p116"/>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marR="0" rtl="0" algn="ctr">
              <a:lnSpc>
                <a:spcPct val="100000"/>
              </a:lnSpc>
              <a:spcBef>
                <a:spcPts val="0"/>
              </a:spcBef>
              <a:spcAft>
                <a:spcPts val="0"/>
              </a:spcAft>
              <a:buClr>
                <a:srgbClr val="FFFFFF"/>
              </a:buClr>
              <a:buSzPts val="2400"/>
              <a:buFont typeface="Proxima Nova Semibold"/>
              <a:buNone/>
              <a:defRPr b="0" i="0" sz="2400" u="none" cap="none" strike="noStrike">
                <a:solidFill>
                  <a:srgbClr val="FFFFFF"/>
                </a:solidFill>
                <a:latin typeface="Proxima Nova Semibold"/>
                <a:ea typeface="Proxima Nova Semibold"/>
                <a:cs typeface="Proxima Nova Semibold"/>
                <a:sym typeface="Proxima Nova Semibold"/>
              </a:defRPr>
            </a:lvl1pPr>
            <a:lvl2pPr lvl="1" marR="0" rtl="0" algn="ctr">
              <a:lnSpc>
                <a:spcPct val="100000"/>
              </a:lnSpc>
              <a:spcBef>
                <a:spcPts val="0"/>
              </a:spcBef>
              <a:spcAft>
                <a:spcPts val="0"/>
              </a:spcAft>
              <a:buClr>
                <a:srgbClr val="FFFFFF"/>
              </a:buClr>
              <a:buSzPts val="2400"/>
              <a:buFont typeface="Proxima Nova Semibold"/>
              <a:buNone/>
              <a:defRPr b="0" i="0" sz="2400" u="none" cap="none" strike="noStrike">
                <a:solidFill>
                  <a:srgbClr val="FFFFFF"/>
                </a:solidFill>
                <a:latin typeface="Proxima Nova Semibold"/>
                <a:ea typeface="Proxima Nova Semibold"/>
                <a:cs typeface="Proxima Nova Semibold"/>
                <a:sym typeface="Proxima Nova Semibold"/>
              </a:defRPr>
            </a:lvl2pPr>
            <a:lvl3pPr lvl="2" marR="0" rtl="0" algn="ctr">
              <a:lnSpc>
                <a:spcPct val="100000"/>
              </a:lnSpc>
              <a:spcBef>
                <a:spcPts val="0"/>
              </a:spcBef>
              <a:spcAft>
                <a:spcPts val="0"/>
              </a:spcAft>
              <a:buClr>
                <a:srgbClr val="FFFFFF"/>
              </a:buClr>
              <a:buSzPts val="2400"/>
              <a:buFont typeface="Proxima Nova Semibold"/>
              <a:buNone/>
              <a:defRPr b="0" i="0" sz="2400" u="none" cap="none" strike="noStrike">
                <a:solidFill>
                  <a:srgbClr val="FFFFFF"/>
                </a:solidFill>
                <a:latin typeface="Proxima Nova Semibold"/>
                <a:ea typeface="Proxima Nova Semibold"/>
                <a:cs typeface="Proxima Nova Semibold"/>
                <a:sym typeface="Proxima Nova Semibold"/>
              </a:defRPr>
            </a:lvl3pPr>
            <a:lvl4pPr lvl="3" marR="0" rtl="0" algn="ctr">
              <a:lnSpc>
                <a:spcPct val="100000"/>
              </a:lnSpc>
              <a:spcBef>
                <a:spcPts val="0"/>
              </a:spcBef>
              <a:spcAft>
                <a:spcPts val="0"/>
              </a:spcAft>
              <a:buClr>
                <a:srgbClr val="FFFFFF"/>
              </a:buClr>
              <a:buSzPts val="2400"/>
              <a:buFont typeface="Proxima Nova Semibold"/>
              <a:buNone/>
              <a:defRPr b="0" i="0" sz="2400" u="none" cap="none" strike="noStrike">
                <a:solidFill>
                  <a:srgbClr val="FFFFFF"/>
                </a:solidFill>
                <a:latin typeface="Proxima Nova Semibold"/>
                <a:ea typeface="Proxima Nova Semibold"/>
                <a:cs typeface="Proxima Nova Semibold"/>
                <a:sym typeface="Proxima Nova Semibold"/>
              </a:defRPr>
            </a:lvl4pPr>
            <a:lvl5pPr lvl="4" marR="0" rtl="0" algn="ctr">
              <a:lnSpc>
                <a:spcPct val="100000"/>
              </a:lnSpc>
              <a:spcBef>
                <a:spcPts val="0"/>
              </a:spcBef>
              <a:spcAft>
                <a:spcPts val="0"/>
              </a:spcAft>
              <a:buClr>
                <a:srgbClr val="FFFFFF"/>
              </a:buClr>
              <a:buSzPts val="2400"/>
              <a:buFont typeface="Proxima Nova Semibold"/>
              <a:buNone/>
              <a:defRPr b="0" i="0" sz="2400" u="none" cap="none" strike="noStrike">
                <a:solidFill>
                  <a:srgbClr val="FFFFFF"/>
                </a:solidFill>
                <a:latin typeface="Proxima Nova Semibold"/>
                <a:ea typeface="Proxima Nova Semibold"/>
                <a:cs typeface="Proxima Nova Semibold"/>
                <a:sym typeface="Proxima Nova Semibold"/>
              </a:defRPr>
            </a:lvl5pPr>
            <a:lvl6pPr lvl="5" marR="0" rtl="0" algn="ctr">
              <a:lnSpc>
                <a:spcPct val="100000"/>
              </a:lnSpc>
              <a:spcBef>
                <a:spcPts val="0"/>
              </a:spcBef>
              <a:spcAft>
                <a:spcPts val="0"/>
              </a:spcAft>
              <a:buClr>
                <a:srgbClr val="FFFFFF"/>
              </a:buClr>
              <a:buSzPts val="2400"/>
              <a:buFont typeface="Proxima Nova Semibold"/>
              <a:buNone/>
              <a:defRPr b="0" i="0" sz="2400" u="none" cap="none" strike="noStrike">
                <a:solidFill>
                  <a:srgbClr val="FFFFFF"/>
                </a:solidFill>
                <a:latin typeface="Proxima Nova Semibold"/>
                <a:ea typeface="Proxima Nova Semibold"/>
                <a:cs typeface="Proxima Nova Semibold"/>
                <a:sym typeface="Proxima Nova Semibold"/>
              </a:defRPr>
            </a:lvl6pPr>
            <a:lvl7pPr lvl="6" marR="0" rtl="0" algn="ctr">
              <a:lnSpc>
                <a:spcPct val="100000"/>
              </a:lnSpc>
              <a:spcBef>
                <a:spcPts val="0"/>
              </a:spcBef>
              <a:spcAft>
                <a:spcPts val="0"/>
              </a:spcAft>
              <a:buClr>
                <a:srgbClr val="FFFFFF"/>
              </a:buClr>
              <a:buSzPts val="2400"/>
              <a:buFont typeface="Proxima Nova Semibold"/>
              <a:buNone/>
              <a:defRPr b="0" i="0" sz="2400" u="none" cap="none" strike="noStrike">
                <a:solidFill>
                  <a:srgbClr val="FFFFFF"/>
                </a:solidFill>
                <a:latin typeface="Proxima Nova Semibold"/>
                <a:ea typeface="Proxima Nova Semibold"/>
                <a:cs typeface="Proxima Nova Semibold"/>
                <a:sym typeface="Proxima Nova Semibold"/>
              </a:defRPr>
            </a:lvl7pPr>
            <a:lvl8pPr lvl="7" marR="0" rtl="0" algn="ctr">
              <a:lnSpc>
                <a:spcPct val="100000"/>
              </a:lnSpc>
              <a:spcBef>
                <a:spcPts val="0"/>
              </a:spcBef>
              <a:spcAft>
                <a:spcPts val="0"/>
              </a:spcAft>
              <a:buClr>
                <a:srgbClr val="FFFFFF"/>
              </a:buClr>
              <a:buSzPts val="2400"/>
              <a:buFont typeface="Proxima Nova Semibold"/>
              <a:buNone/>
              <a:defRPr b="0" i="0" sz="2400" u="none" cap="none" strike="noStrike">
                <a:solidFill>
                  <a:srgbClr val="FFFFFF"/>
                </a:solidFill>
                <a:latin typeface="Proxima Nova Semibold"/>
                <a:ea typeface="Proxima Nova Semibold"/>
                <a:cs typeface="Proxima Nova Semibold"/>
                <a:sym typeface="Proxima Nova Semibold"/>
              </a:defRPr>
            </a:lvl8pPr>
            <a:lvl9pPr lvl="8" marR="0" rtl="0" algn="ctr">
              <a:lnSpc>
                <a:spcPct val="100000"/>
              </a:lnSpc>
              <a:spcBef>
                <a:spcPts val="0"/>
              </a:spcBef>
              <a:spcAft>
                <a:spcPts val="0"/>
              </a:spcAft>
              <a:buClr>
                <a:srgbClr val="FFFFFF"/>
              </a:buClr>
              <a:buSzPts val="2400"/>
              <a:buFont typeface="Proxima Nova Semibold"/>
              <a:buNone/>
              <a:defRPr b="0" i="0" sz="2400" u="none" cap="none" strike="noStrike">
                <a:solidFill>
                  <a:srgbClr val="FFFFFF"/>
                </a:solidFill>
                <a:latin typeface="Proxima Nova Semibold"/>
                <a:ea typeface="Proxima Nova Semibold"/>
                <a:cs typeface="Proxima Nova Semibold"/>
                <a:sym typeface="Proxima Nova Semibold"/>
              </a:defRPr>
            </a:lvl9pPr>
          </a:lstStyle>
          <a:p/>
        </p:txBody>
      </p:sp>
      <p:sp>
        <p:nvSpPr>
          <p:cNvPr id="153" name="Google Shape;153;p116"/>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1pPr>
            <a:lvl2pPr indent="-298450" lvl="1" marL="9144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2pPr>
            <a:lvl3pPr indent="-298450" lvl="2" marL="13716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3pPr>
            <a:lvl4pPr indent="-298450" lvl="3" marL="18288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4pPr>
            <a:lvl5pPr indent="-298450" lvl="4" marL="22860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5pPr>
            <a:lvl6pPr indent="-298450" lvl="5" marL="27432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6pPr>
            <a:lvl7pPr indent="-298450" lvl="6" marL="32004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7pPr>
            <a:lvl8pPr indent="-298450" lvl="7" marL="36576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8pPr>
            <a:lvl9pPr indent="-298450" lvl="8" marL="41148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6"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0.xml"/><Relationship Id="rId3" Type="http://schemas.openxmlformats.org/officeDocument/2006/relationships/image" Target="../media/image32.jpg"/><Relationship Id="rId4" Type="http://schemas.openxmlformats.org/officeDocument/2006/relationships/image" Target="../media/image5.jpg"/><Relationship Id="rId5" Type="http://schemas.openxmlformats.org/officeDocument/2006/relationships/image" Target="../media/image9.jpg"/></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100.xml"/><Relationship Id="rId3" Type="http://schemas.openxmlformats.org/officeDocument/2006/relationships/hyperlink" Target="http://bit.ly/2PfT4lq" TargetMode="External"/><Relationship Id="rId4" Type="http://schemas.openxmlformats.org/officeDocument/2006/relationships/image" Target="../media/image67.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1.xml"/><Relationship Id="rId3" Type="http://schemas.openxmlformats.org/officeDocument/2006/relationships/image" Target="../media/image13.png"/><Relationship Id="rId4" Type="http://schemas.openxmlformats.org/officeDocument/2006/relationships/image" Target="../media/image66.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2.xml"/><Relationship Id="rId3" Type="http://schemas.openxmlformats.org/officeDocument/2006/relationships/image" Target="../media/image8.jpg"/><Relationship Id="rId4" Type="http://schemas.openxmlformats.org/officeDocument/2006/relationships/image" Target="../media/image28.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3.xml"/><Relationship Id="rId3" Type="http://schemas.openxmlformats.org/officeDocument/2006/relationships/image" Target="../media/image4.jp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4.xml"/><Relationship Id="rId3" Type="http://schemas.openxmlformats.org/officeDocument/2006/relationships/image" Target="../media/image12.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5.xml"/><Relationship Id="rId3" Type="http://schemas.openxmlformats.org/officeDocument/2006/relationships/image" Target="../media/image18.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6.xml"/><Relationship Id="rId3" Type="http://schemas.openxmlformats.org/officeDocument/2006/relationships/image" Target="../media/image11.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7.xml"/><Relationship Id="rId3" Type="http://schemas.openxmlformats.org/officeDocument/2006/relationships/image" Target="../media/image19.gif"/></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8.xml"/><Relationship Id="rId3" Type="http://schemas.openxmlformats.org/officeDocument/2006/relationships/image" Target="../media/image17.jpg"/><Relationship Id="rId4" Type="http://schemas.openxmlformats.org/officeDocument/2006/relationships/image" Target="../media/image23.jp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9.xml"/><Relationship Id="rId3" Type="http://schemas.openxmlformats.org/officeDocument/2006/relationships/image" Target="../media/image15.jpg"/></Relationships>
</file>

<file path=ppt/slides/_rels/slide2.xml.rels><?xml version="1.0" encoding="UTF-8" standalone="yes"?><Relationships xmlns="http://schemas.openxmlformats.org/package/2006/relationships"><Relationship Id="rId20" Type="http://schemas.openxmlformats.org/officeDocument/2006/relationships/slide" Target="/ppt/slides/slide69.xml"/><Relationship Id="rId1" Type="http://schemas.openxmlformats.org/officeDocument/2006/relationships/slideLayout" Target="../slideLayouts/slideLayout2.xml"/><Relationship Id="rId2" Type="http://schemas.openxmlformats.org/officeDocument/2006/relationships/notesSlide" Target="../notesSlides/notesSlide2.xml"/><Relationship Id="rId3" Type="http://schemas.openxmlformats.org/officeDocument/2006/relationships/slide" Target="/ppt/slides/slide49.xml"/><Relationship Id="rId4" Type="http://schemas.openxmlformats.org/officeDocument/2006/relationships/slide" Target="/ppt/slides/slide69.xml"/><Relationship Id="rId9" Type="http://schemas.openxmlformats.org/officeDocument/2006/relationships/slide" Target="/ppt/slides/slide49.xml"/><Relationship Id="rId5" Type="http://schemas.openxmlformats.org/officeDocument/2006/relationships/slide" Target="/ppt/slides/slide65.xml"/><Relationship Id="rId6" Type="http://schemas.openxmlformats.org/officeDocument/2006/relationships/slide" Target="/ppt/slides/slide61.xml"/><Relationship Id="rId7" Type="http://schemas.openxmlformats.org/officeDocument/2006/relationships/slide" Target="/ppt/slides/slide57.xml"/><Relationship Id="rId8" Type="http://schemas.openxmlformats.org/officeDocument/2006/relationships/slide" Target="/ppt/slides/slide53.xml"/><Relationship Id="rId11" Type="http://schemas.openxmlformats.org/officeDocument/2006/relationships/slide" Target="/ppt/slides/slide61.xml"/><Relationship Id="rId10" Type="http://schemas.openxmlformats.org/officeDocument/2006/relationships/slide" Target="/ppt/slides/slide49.xml"/><Relationship Id="rId13" Type="http://schemas.openxmlformats.org/officeDocument/2006/relationships/slide" Target="/ppt/slides/slide53.xml"/><Relationship Id="rId12" Type="http://schemas.openxmlformats.org/officeDocument/2006/relationships/slide" Target="/ppt/slides/slide61.xml"/><Relationship Id="rId15" Type="http://schemas.openxmlformats.org/officeDocument/2006/relationships/slide" Target="/ppt/slides/slide65.xml"/><Relationship Id="rId14" Type="http://schemas.openxmlformats.org/officeDocument/2006/relationships/slide" Target="/ppt/slides/slide53.xml"/><Relationship Id="rId17" Type="http://schemas.openxmlformats.org/officeDocument/2006/relationships/slide" Target="/ppt/slides/slide57.xml"/><Relationship Id="rId16" Type="http://schemas.openxmlformats.org/officeDocument/2006/relationships/slide" Target="/ppt/slides/slide65.xml"/><Relationship Id="rId19" Type="http://schemas.openxmlformats.org/officeDocument/2006/relationships/slide" Target="/ppt/slides/slide69.xml"/><Relationship Id="rId18" Type="http://schemas.openxmlformats.org/officeDocument/2006/relationships/slide" Target="/ppt/slides/slide57.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20.xml"/><Relationship Id="rId3" Type="http://schemas.openxmlformats.org/officeDocument/2006/relationships/image" Target="../media/image22.png"/><Relationship Id="rId4" Type="http://schemas.openxmlformats.org/officeDocument/2006/relationships/image" Target="../media/image25.png"/><Relationship Id="rId5" Type="http://schemas.openxmlformats.org/officeDocument/2006/relationships/image" Target="../media/image24.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21.xml"/><Relationship Id="rId3" Type="http://schemas.openxmlformats.org/officeDocument/2006/relationships/image" Target="../media/image20.jp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22.xml"/><Relationship Id="rId3" Type="http://schemas.openxmlformats.org/officeDocument/2006/relationships/image" Target="../media/image57.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4.xml"/><Relationship Id="rId3" Type="http://schemas.openxmlformats.org/officeDocument/2006/relationships/image" Target="../media/image27.jp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26.xml"/><Relationship Id="rId3" Type="http://schemas.openxmlformats.org/officeDocument/2006/relationships/image" Target="../media/image52.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27.xml"/><Relationship Id="rId3" Type="http://schemas.openxmlformats.org/officeDocument/2006/relationships/image" Target="../media/image21.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8.xml"/><Relationship Id="rId3" Type="http://schemas.openxmlformats.org/officeDocument/2006/relationships/image" Target="../media/image26.pn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29.xml"/><Relationship Id="rId3" Type="http://schemas.openxmlformats.org/officeDocument/2006/relationships/image" Target="../media/image47.jp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32.xml"/><Relationship Id="rId3" Type="http://schemas.openxmlformats.org/officeDocument/2006/relationships/image" Target="../media/image37.jp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33.xml"/><Relationship Id="rId3" Type="http://schemas.openxmlformats.org/officeDocument/2006/relationships/image" Target="../media/image40.pn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34.xml"/><Relationship Id="rId3" Type="http://schemas.openxmlformats.org/officeDocument/2006/relationships/image" Target="../media/image30.jpg"/><Relationship Id="rId4" Type="http://schemas.openxmlformats.org/officeDocument/2006/relationships/image" Target="../media/image29.jp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35.xml"/><Relationship Id="rId3" Type="http://schemas.openxmlformats.org/officeDocument/2006/relationships/image" Target="../media/image35.jp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36.xml"/><Relationship Id="rId3" Type="http://schemas.openxmlformats.org/officeDocument/2006/relationships/image" Target="../media/image34.jpg"/></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37.xml"/><Relationship Id="rId3" Type="http://schemas.openxmlformats.org/officeDocument/2006/relationships/image" Target="../media/image41.jp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4.xml"/><Relationship Id="rId3" Type="http://schemas.openxmlformats.org/officeDocument/2006/relationships/image" Target="../media/image45.jpg"/><Relationship Id="rId4" Type="http://schemas.openxmlformats.org/officeDocument/2006/relationships/image" Target="../media/image2.jp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42.xml"/><Relationship Id="rId3" Type="http://schemas.openxmlformats.org/officeDocument/2006/relationships/image" Target="../media/image59.png"/></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5.xml"/><Relationship Id="rId3" Type="http://schemas.openxmlformats.org/officeDocument/2006/relationships/slide" Target="/ppt/slides/slide47.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46.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82.xml"/><Relationship Id="rId5" Type="http://schemas.openxmlformats.org/officeDocument/2006/relationships/hyperlink" Target="http://bit.ly/33VAFh3" TargetMode="External"/><Relationship Id="rId6" Type="http://schemas.openxmlformats.org/officeDocument/2006/relationships/slide" Target="/ppt/slides/slide81.xml"/><Relationship Id="rId7" Type="http://schemas.openxmlformats.org/officeDocument/2006/relationships/slide" Target="/ppt/slides/slide79.xml"/><Relationship Id="rId8" Type="http://schemas.openxmlformats.org/officeDocument/2006/relationships/slide" Target="/ppt/slides/slide79.xml"/><Relationship Id="rId11" Type="http://schemas.openxmlformats.org/officeDocument/2006/relationships/slide" Target="/ppt/slides/slide85.xml"/><Relationship Id="rId10" Type="http://schemas.openxmlformats.org/officeDocument/2006/relationships/slide" Target="/ppt/slides/slide82.xml"/><Relationship Id="rId13" Type="http://schemas.openxmlformats.org/officeDocument/2006/relationships/slide" Target="/ppt/slides/slide86.xml"/><Relationship Id="rId12" Type="http://schemas.openxmlformats.org/officeDocument/2006/relationships/slide" Target="/ppt/slides/slide85.xml"/><Relationship Id="rId15" Type="http://schemas.openxmlformats.org/officeDocument/2006/relationships/slide" Target="/ppt/slides/slide87.xml"/><Relationship Id="rId14" Type="http://schemas.openxmlformats.org/officeDocument/2006/relationships/hyperlink" Target="https://stories.freepik.com/?utm_source=slidesgo_template&amp;utm_medium=referral-link&amp;utm_campaign=slidesgo_contents_of_this_template&amp;utm_term=stories_by_freepik&amp;utm_content=stories" TargetMode="External"/><Relationship Id="rId17" Type="http://schemas.openxmlformats.org/officeDocument/2006/relationships/slide" Target="/ppt/slides/slide93.xml"/><Relationship Id="rId16" Type="http://schemas.openxmlformats.org/officeDocument/2006/relationships/slide" Target="/ppt/slides/slide87.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47.xml"/><Relationship Id="rId3" Type="http://schemas.openxmlformats.org/officeDocument/2006/relationships/slide" Target="/ppt/slides/slide48.xml"/></Relationships>
</file>

<file path=ppt/slides/_rels/slide48.xml.rels><?xml version="1.0" encoding="UTF-8" standalone="yes"?><Relationships xmlns="http://schemas.openxmlformats.org/package/2006/relationships"><Relationship Id="rId20" Type="http://schemas.openxmlformats.org/officeDocument/2006/relationships/slide" Target="/ppt/slides/slide65.xml"/><Relationship Id="rId22" Type="http://schemas.openxmlformats.org/officeDocument/2006/relationships/slide" Target="/ppt/slides/slide57.xml"/><Relationship Id="rId21" Type="http://schemas.openxmlformats.org/officeDocument/2006/relationships/slide" Target="/ppt/slides/slide57.xml"/><Relationship Id="rId24" Type="http://schemas.openxmlformats.org/officeDocument/2006/relationships/slide" Target="/ppt/slides/slide69.xml"/><Relationship Id="rId23" Type="http://schemas.openxmlformats.org/officeDocument/2006/relationships/slide" Target="/ppt/slides/slide57.xml"/><Relationship Id="rId1" Type="http://schemas.openxmlformats.org/officeDocument/2006/relationships/slideLayout" Target="../slideLayouts/slideLayout2.xml"/><Relationship Id="rId2" Type="http://schemas.openxmlformats.org/officeDocument/2006/relationships/notesSlide" Target="../notesSlides/notesSlide48.xml"/><Relationship Id="rId3" Type="http://schemas.openxmlformats.org/officeDocument/2006/relationships/slide" Target="/ppt/slides/slide49.xml"/><Relationship Id="rId4" Type="http://schemas.openxmlformats.org/officeDocument/2006/relationships/slide" Target="/ppt/slides/slide69.xml"/><Relationship Id="rId9" Type="http://schemas.openxmlformats.org/officeDocument/2006/relationships/slide" Target="/ppt/slides/slide49.xml"/><Relationship Id="rId26" Type="http://schemas.openxmlformats.org/officeDocument/2006/relationships/slide" Target="/ppt/slides/slide69.xml"/><Relationship Id="rId25" Type="http://schemas.openxmlformats.org/officeDocument/2006/relationships/slide" Target="/ppt/slides/slide69.xml"/><Relationship Id="rId5" Type="http://schemas.openxmlformats.org/officeDocument/2006/relationships/slide" Target="/ppt/slides/slide65.xml"/><Relationship Id="rId6" Type="http://schemas.openxmlformats.org/officeDocument/2006/relationships/slide" Target="/ppt/slides/slide61.xml"/><Relationship Id="rId7" Type="http://schemas.openxmlformats.org/officeDocument/2006/relationships/slide" Target="/ppt/slides/slide57.xml"/><Relationship Id="rId8" Type="http://schemas.openxmlformats.org/officeDocument/2006/relationships/slide" Target="/ppt/slides/slide53.xml"/><Relationship Id="rId11" Type="http://schemas.openxmlformats.org/officeDocument/2006/relationships/slide" Target="/ppt/slides/slide49.xml"/><Relationship Id="rId10" Type="http://schemas.openxmlformats.org/officeDocument/2006/relationships/slide" Target="/ppt/slides/slide49.xml"/><Relationship Id="rId13" Type="http://schemas.openxmlformats.org/officeDocument/2006/relationships/slide" Target="/ppt/slides/slide61.xml"/><Relationship Id="rId12" Type="http://schemas.openxmlformats.org/officeDocument/2006/relationships/slide" Target="/ppt/slides/slide61.xml"/><Relationship Id="rId15" Type="http://schemas.openxmlformats.org/officeDocument/2006/relationships/slide" Target="/ppt/slides/slide53.xml"/><Relationship Id="rId14" Type="http://schemas.openxmlformats.org/officeDocument/2006/relationships/slide" Target="/ppt/slides/slide61.xml"/><Relationship Id="rId17" Type="http://schemas.openxmlformats.org/officeDocument/2006/relationships/slide" Target="/ppt/slides/slide53.xml"/><Relationship Id="rId16" Type="http://schemas.openxmlformats.org/officeDocument/2006/relationships/slide" Target="/ppt/slides/slide53.xml"/><Relationship Id="rId19" Type="http://schemas.openxmlformats.org/officeDocument/2006/relationships/slide" Target="/ppt/slides/slide65.xml"/><Relationship Id="rId18" Type="http://schemas.openxmlformats.org/officeDocument/2006/relationships/slide" Target="/ppt/slides/slide65.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49.xml"/><Relationship Id="rId3" Type="http://schemas.openxmlformats.org/officeDocument/2006/relationships/slide" Target="/ppt/slides/slide48.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5.xml"/><Relationship Id="rId3" Type="http://schemas.openxmlformats.org/officeDocument/2006/relationships/image" Target="../media/image16.jp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50.xml"/><Relationship Id="rId3" Type="http://schemas.openxmlformats.org/officeDocument/2006/relationships/slide" Target="/ppt/slides/slide48.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51.xml"/><Relationship Id="rId3" Type="http://schemas.openxmlformats.org/officeDocument/2006/relationships/image" Target="../media/image31.jpg"/><Relationship Id="rId4" Type="http://schemas.openxmlformats.org/officeDocument/2006/relationships/image" Target="../media/image33.jpg"/><Relationship Id="rId5" Type="http://schemas.openxmlformats.org/officeDocument/2006/relationships/image" Target="../media/image39.jpg"/><Relationship Id="rId6" Type="http://schemas.openxmlformats.org/officeDocument/2006/relationships/slide" Target="/ppt/slides/slide48.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52.xml"/><Relationship Id="rId3" Type="http://schemas.openxmlformats.org/officeDocument/2006/relationships/slide" Target="/ppt/slides/slide48.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53.xml"/><Relationship Id="rId3" Type="http://schemas.openxmlformats.org/officeDocument/2006/relationships/slide" Target="/ppt/slides/slide48.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54.xml"/><Relationship Id="rId3" Type="http://schemas.openxmlformats.org/officeDocument/2006/relationships/slide" Target="/ppt/slides/slide48.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55.xml"/><Relationship Id="rId3" Type="http://schemas.openxmlformats.org/officeDocument/2006/relationships/image" Target="../media/image36.jpg"/><Relationship Id="rId4" Type="http://schemas.openxmlformats.org/officeDocument/2006/relationships/image" Target="../media/image38.jpg"/><Relationship Id="rId5" Type="http://schemas.openxmlformats.org/officeDocument/2006/relationships/image" Target="../media/image58.jpg"/><Relationship Id="rId6" Type="http://schemas.openxmlformats.org/officeDocument/2006/relationships/slide" Target="/ppt/slides/slide48.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56.xml"/><Relationship Id="rId3" Type="http://schemas.openxmlformats.org/officeDocument/2006/relationships/slide" Target="/ppt/slides/slide48.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57.xml"/><Relationship Id="rId3" Type="http://schemas.openxmlformats.org/officeDocument/2006/relationships/slide" Target="/ppt/slides/slide48.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58.xml"/><Relationship Id="rId3" Type="http://schemas.openxmlformats.org/officeDocument/2006/relationships/slide" Target="/ppt/slides/slide48.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59.xml"/><Relationship Id="rId3" Type="http://schemas.openxmlformats.org/officeDocument/2006/relationships/slide" Target="/ppt/slides/slide48.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6.xml"/><Relationship Id="rId3" Type="http://schemas.openxmlformats.org/officeDocument/2006/relationships/image" Target="../media/image7.jpg"/></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60.xml"/><Relationship Id="rId3" Type="http://schemas.openxmlformats.org/officeDocument/2006/relationships/slide" Target="/ppt/slides/slide48.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61.xml"/><Relationship Id="rId3" Type="http://schemas.openxmlformats.org/officeDocument/2006/relationships/slide" Target="/ppt/slides/slide48.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62.xml"/><Relationship Id="rId3" Type="http://schemas.openxmlformats.org/officeDocument/2006/relationships/image" Target="../media/image46.jpg"/><Relationship Id="rId4" Type="http://schemas.openxmlformats.org/officeDocument/2006/relationships/image" Target="../media/image42.jpg"/><Relationship Id="rId5" Type="http://schemas.openxmlformats.org/officeDocument/2006/relationships/image" Target="../media/image44.jpg"/><Relationship Id="rId6" Type="http://schemas.openxmlformats.org/officeDocument/2006/relationships/image" Target="../media/image43.jpg"/><Relationship Id="rId7" Type="http://schemas.openxmlformats.org/officeDocument/2006/relationships/slide" Target="/ppt/slides/slide48.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63.xml"/><Relationship Id="rId3" Type="http://schemas.openxmlformats.org/officeDocument/2006/relationships/slide" Target="/ppt/slides/slide48.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64.xml"/><Relationship Id="rId3" Type="http://schemas.openxmlformats.org/officeDocument/2006/relationships/slide" Target="/ppt/slides/slide48.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65.xml"/><Relationship Id="rId3" Type="http://schemas.openxmlformats.org/officeDocument/2006/relationships/slide" Target="/ppt/slides/slide48.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66.xml"/><Relationship Id="rId3" Type="http://schemas.openxmlformats.org/officeDocument/2006/relationships/slide" Target="/ppt/slides/slide48.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67.xml"/><Relationship Id="rId3" Type="http://schemas.openxmlformats.org/officeDocument/2006/relationships/slide" Target="/ppt/slides/slide48.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68.xml"/><Relationship Id="rId3" Type="http://schemas.openxmlformats.org/officeDocument/2006/relationships/slide" Target="/ppt/slides/slide48.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69.xml"/><Relationship Id="rId3" Type="http://schemas.openxmlformats.org/officeDocument/2006/relationships/slide" Target="/ppt/slides/slide48.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7.xml"/><Relationship Id="rId3" Type="http://schemas.openxmlformats.org/officeDocument/2006/relationships/image" Target="../media/image14.png"/><Relationship Id="rId4" Type="http://schemas.openxmlformats.org/officeDocument/2006/relationships/image" Target="../media/image1.jpg"/><Relationship Id="rId5" Type="http://schemas.openxmlformats.org/officeDocument/2006/relationships/image" Target="../media/image6.png"/><Relationship Id="rId6" Type="http://schemas.openxmlformats.org/officeDocument/2006/relationships/image" Target="../media/image3.png"/></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70.xml"/><Relationship Id="rId3" Type="http://schemas.openxmlformats.org/officeDocument/2006/relationships/image" Target="../media/image50.jpg"/><Relationship Id="rId4" Type="http://schemas.openxmlformats.org/officeDocument/2006/relationships/image" Target="../media/image48.jpg"/><Relationship Id="rId5" Type="http://schemas.openxmlformats.org/officeDocument/2006/relationships/image" Target="../media/image55.jpg"/><Relationship Id="rId6" Type="http://schemas.openxmlformats.org/officeDocument/2006/relationships/image" Target="../media/image49.jpg"/><Relationship Id="rId7" Type="http://schemas.openxmlformats.org/officeDocument/2006/relationships/slide" Target="/ppt/slides/slide48.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71.xml"/><Relationship Id="rId3" Type="http://schemas.openxmlformats.org/officeDocument/2006/relationships/slide" Target="/ppt/slides/slide48.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72.xml"/><Relationship Id="rId3" Type="http://schemas.openxmlformats.org/officeDocument/2006/relationships/slide" Target="/ppt/slides/slide48.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73.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74.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75.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76.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77.xml"/><Relationship Id="rId3" Type="http://schemas.openxmlformats.org/officeDocument/2006/relationships/image" Target="../media/image51.jpg"/><Relationship Id="rId4" Type="http://schemas.openxmlformats.org/officeDocument/2006/relationships/image" Target="../media/image56.png"/><Relationship Id="rId5" Type="http://schemas.openxmlformats.org/officeDocument/2006/relationships/image" Target="../media/image60.jpg"/></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78.xml"/><Relationship Id="rId3" Type="http://schemas.openxmlformats.org/officeDocument/2006/relationships/image" Target="../media/image53.jpg"/><Relationship Id="rId4" Type="http://schemas.openxmlformats.org/officeDocument/2006/relationships/image" Target="../media/image54.jpg"/></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79.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8.xml"/><Relationship Id="rId3" Type="http://schemas.openxmlformats.org/officeDocument/2006/relationships/image" Target="../media/image10.png"/></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80.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81.xml"/><Relationship Id="rId3" Type="http://schemas.openxmlformats.org/officeDocument/2006/relationships/hyperlink" Target="https://www.freepik.com/free-photo/women-home-couch-chatting-having-popcorn_9901599.htm#page=1&amp;query=chat&amp;position=7/?utm_source=slidesgo_template&amp;utm_medium=referral-link&amp;utm_campaign=sg_resources&amp;utm_content=freepik" TargetMode="External"/><Relationship Id="rId4" Type="http://schemas.openxmlformats.org/officeDocument/2006/relationships/hyperlink" Target="https://www.freepik.com/free-photo/happy-couple-sitting-couch_7070083.htm/?utm_source=slidesgo_template&amp;utm_medium=referral-link&amp;utm_campaign=sg_resources&amp;utm_content=freepik" TargetMode="External"/><Relationship Id="rId9" Type="http://schemas.openxmlformats.org/officeDocument/2006/relationships/hyperlink" Target="https://www.freepik.com/free-photo/close-up-sad-young-woman-holding-her-head_3492502.htm#page=1&amp;query=worried&amp;position=1/?utm_source=slidesgo_template&amp;utm_medium=referral-link&amp;utm_campaign=sg_resources&amp;utm_content=freepik" TargetMode="External"/><Relationship Id="rId5" Type="http://schemas.openxmlformats.org/officeDocument/2006/relationships/hyperlink" Target="https://www.freepik.com/free-photo/young-tourists-discovering-city_1190520.htm#page=1&amp;query=travel&amp;position=17/?utm_source=slidesgo_template&amp;utm_medium=referral-link&amp;utm_campaign=sg_resources&amp;utm_content=freepik" TargetMode="External"/><Relationship Id="rId6" Type="http://schemas.openxmlformats.org/officeDocument/2006/relationships/hyperlink" Target="https://www.freepik.com/free-photo/tourist-man-taking-picture_9385365.htm/?utm_source=slidesgo_template&amp;utm_medium=referral-link&amp;utm_campaign=sg_resources&amp;utm_content=freepik" TargetMode="External"/><Relationship Id="rId7" Type="http://schemas.openxmlformats.org/officeDocument/2006/relationships/hyperlink" Target="https://www.freepik.com/free-photo/content-people-clinking-with-beer-bottles_1673867.htm#page=3&amp;query=having+a+beer&amp;position=9/?utm_source=slidesgo_template&amp;utm_medium=referral-link&amp;utm_campaign=sg_resources&amp;utm_content=freepik" TargetMode="External"/><Relationship Id="rId8" Type="http://schemas.openxmlformats.org/officeDocument/2006/relationships/hyperlink" Target="https://www.freepik.com/free-photo/cute-blonde-girl-talking-phone_9890013.htm#page=3&amp;query=talk+phone&amp;position=6/?utm_source=slidesgo_template&amp;utm_medium=referral-link&amp;utm_campaign=sg_resources&amp;utm_content=freepik" TargetMode="External"/><Relationship Id="rId11" Type="http://schemas.openxmlformats.org/officeDocument/2006/relationships/hyperlink" Target="https://www.freepik.com/free-photo/ocean-view-evening-time_6400503.htm#page=1&amp;query=Sunset&amp;position=1/?utm_source=slidesgo_template&amp;utm_medium=referral-link&amp;utm_campaign=sg_resources&amp;utm_content=freepik" TargetMode="External"/><Relationship Id="rId10" Type="http://schemas.openxmlformats.org/officeDocument/2006/relationships/hyperlink" Target="https://www.freepik.com/free-photo/thoughtful-woman-white-t-shirt_1846535.htm#page=1&amp;query=worried&amp;position=4/?utm_source=slidesgo_template&amp;utm_medium=referral-link&amp;utm_campaign=sg_resources&amp;utm_content=freepik" TargetMode="External"/><Relationship Id="rId12" Type="http://schemas.openxmlformats.org/officeDocument/2006/relationships/hyperlink" Target="https://www.freepik.com/free-photo/field-sunflowers-plants-with-blue-sky-summer_6400500.htm/?utm_source=slidesgo_template&amp;utm_medium=referral-link&amp;utm_campaign=sg_resources&amp;utm_content=freepik" TargetMode="External"/></Relationships>
</file>

<file path=ppt/slides/_rels/slide82.xml.rels><?xml version="1.0" encoding="UTF-8" standalone="yes"?><Relationships xmlns="http://schemas.openxmlformats.org/package/2006/relationships"><Relationship Id="rId20" Type="http://schemas.openxmlformats.org/officeDocument/2006/relationships/hyperlink" Target="https://www.freepik.com/free-photo/back-school-concept-with-woman-studying-library_4737483.htm/?utm_source=slidesgo_template&amp;utm_medium=referral-link&amp;utm_campaign=sg_resources&amp;utm_content=freepik" TargetMode="External"/><Relationship Id="rId1" Type="http://schemas.openxmlformats.org/officeDocument/2006/relationships/slideLayout" Target="../slideLayouts/slideLayout4.xml"/><Relationship Id="rId2" Type="http://schemas.openxmlformats.org/officeDocument/2006/relationships/notesSlide" Target="../notesSlides/notesSlide82.xml"/><Relationship Id="rId3" Type="http://schemas.openxmlformats.org/officeDocument/2006/relationships/hyperlink" Target="https://www.freepik.com/free-vector/landing-page-online-education_8622526.htm#page=6&amp;query=school+landing+page&amp;position=13/?utm_source=slidesgo_template&amp;utm_medium=referral-link&amp;utm_campaign=sg_resources&amp;utm_content=freepik" TargetMode="External"/><Relationship Id="rId4" Type="http://schemas.openxmlformats.org/officeDocument/2006/relationships/hyperlink" Target="https://www.freepik.com/free-vector/landing-page-online-education-school_8622523.htm#page=6&amp;query=school+landing+page&amp;position=16/?utm_source=slidesgo_template&amp;utm_medium=referral-link&amp;utm_campaign=sg_resources&amp;utm_content=freepik" TargetMode="External"/><Relationship Id="rId9" Type="http://schemas.openxmlformats.org/officeDocument/2006/relationships/hyperlink" Target="https://www.freepik.com/free-photo/doctor-stretching-patient-exercise-ball_5823489.htm#page=1&amp;query=doctor-stretching-patient-exercise-ball&amp;position=49/?utm_source=slidesgo_template&amp;utm_medium=referral-link&amp;utm_campaign=sg_resources&amp;utm_content=freepik" TargetMode="External"/><Relationship Id="rId5" Type="http://schemas.openxmlformats.org/officeDocument/2006/relationships/hyperlink" Target="https://www.freepik.com/free-vector/back-school-timetable_9016121.htm#page=6&amp;query=timetable&amp;position=2/?utm_source=slidesgo_template&amp;utm_medium=referral-link&amp;utm_campaign=sg_resources&amp;utm_content=freepik" TargetMode="External"/><Relationship Id="rId6" Type="http://schemas.openxmlformats.org/officeDocument/2006/relationships/hyperlink" Target="https://www.flaticon.com/packs/online-learning-161/?utm_source=slidesgo_template&amp;utm_medium=referral-link&amp;utm_campaign=sg_resources&amp;utm_content=flaticon" TargetMode="External"/><Relationship Id="rId7" Type="http://schemas.openxmlformats.org/officeDocument/2006/relationships/hyperlink" Target="https://www.freepik.com/free-photo/teacher-setting-example_2740528.htm#page=1&amp;query=teacher-setting-an-example&amp;position=0/?utm_source=slidesgo_template&amp;utm_medium=referral-link&amp;utm_campaign=sg_resources&amp;utm_content=freepik" TargetMode="External"/><Relationship Id="rId8" Type="http://schemas.openxmlformats.org/officeDocument/2006/relationships/hyperlink" Target="https://www.freepik.com/free-photo/sad-man_3411805.htm/?utm_source=slidesgo_template&amp;utm_medium=referral-link&amp;utm_campaign=sg_resources&amp;utm_content=freepik" TargetMode="External"/><Relationship Id="rId11" Type="http://schemas.openxmlformats.org/officeDocument/2006/relationships/hyperlink" Target="https://www.freepik.com/free-photo/parents-helping-boy-use-skateboard-park_9860967.htm#page=2&amp;query=help&amp;position=10/?utm_source=slidesgo_template&amp;utm_medium=referral-link&amp;utm_campaign=sg_resources&amp;utm_content=freepik" TargetMode="External"/><Relationship Id="rId10" Type="http://schemas.openxmlformats.org/officeDocument/2006/relationships/hyperlink" Target="https://www.freepik.com/free-photo/young-man-whispering-secret-his-friend-s-ear_4577976.htm#page=1&amp;query=telling&amp;position=5/?utm_source=slidesgo_template&amp;utm_medium=referral-link&amp;utm_campaign=sg_resources&amp;utm_content=freepik" TargetMode="External"/><Relationship Id="rId13" Type="http://schemas.openxmlformats.org/officeDocument/2006/relationships/hyperlink" Target="https://www.freepik.com/free-photo/bottom-view-group-trees_4886083.htm#page=1&amp;query=forest&amp;position=5/?utm_source=slidesgo_template&amp;utm_medium=referral-link&amp;utm_campaign=sg_resources&amp;utm_content=freepik" TargetMode="External"/><Relationship Id="rId12" Type="http://schemas.openxmlformats.org/officeDocument/2006/relationships/hyperlink" Target="https://www.freepik.com/free-photo/person-choosing-apple-donut-against-white-background_4930482.htm#page=1&amp;query=choosing&amp;position=2/?utm_source=slidesgo_template&amp;utm_medium=referral-link&amp;utm_campaign=sg_resources&amp;utm_content=freepik" TargetMode="External"/><Relationship Id="rId15" Type="http://schemas.openxmlformats.org/officeDocument/2006/relationships/hyperlink" Target="https://www.freepik.com/free-photo/still-life-growing-seedling_4749411.htm#query=plant%20growing&amp;position=28/?utm_source=slidesgo_template&amp;utm_medium=referral-link&amp;utm_campaign=sg_resources&amp;utm_content=freepik" TargetMode="External"/><Relationship Id="rId14" Type="http://schemas.openxmlformats.org/officeDocument/2006/relationships/hyperlink" Target="https://www.freepik.com/free-photo/close-up-mother-with-water-bottle_7542366.htm#page=1&amp;query=bottle%20of%20water&amp;position=25/?utm_source=slidesgo_template&amp;utm_medium=referral-link&amp;utm_campaign=sg_resources&amp;utm_content=freepik" TargetMode="External"/><Relationship Id="rId17" Type="http://schemas.openxmlformats.org/officeDocument/2006/relationships/hyperlink" Target="https://www.freepik.com/free-photo/low-angle-view-glass-designed-building_5253505.htm#page=1&amp;query=Buildings&amp;position=3/?utm_source=slidesgo_template&amp;utm_medium=referral-link&amp;utm_campaign=sg_resources&amp;utm_content=freepik" TargetMode="External"/><Relationship Id="rId16" Type="http://schemas.openxmlformats.org/officeDocument/2006/relationships/hyperlink" Target="https://www.freepik.com/free-photo/landscape-lake-surrounded-by-mountains_4885576.htm#page=1&amp;query=river&amp;position=0/?utm_source=slidesgo_template&amp;utm_medium=referral-link&amp;utm_campaign=sg_resources&amp;utm_content=freepik" TargetMode="External"/><Relationship Id="rId19" Type="http://schemas.openxmlformats.org/officeDocument/2006/relationships/hyperlink" Target="https://www.freepik.com/free-photo/senior-male-professor-standing-against-green-chalkboard_4936940.htm#page=1&amp;query=professor&amp;position=4/?utm_source=slidesgo_template&amp;utm_medium=referral-link&amp;utm_campaign=sg_resources&amp;utm_content=freepik" TargetMode="External"/><Relationship Id="rId18" Type="http://schemas.openxmlformats.org/officeDocument/2006/relationships/hyperlink" Target="https://www.freepik.com/free-photo/charming-student-taking-notes-while-learning_1291139.htm#page=1&amp;query=studying%20outside&amp;position=23/?utm_source=slidesgo_template&amp;utm_medium=referral-link&amp;utm_campaign=sg_resources&amp;utm_content=freepik" TargetMode="Externa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83.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84.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85.xml"/><Relationship Id="rId3" Type="http://schemas.openxmlformats.org/officeDocument/2006/relationships/hyperlink" Target="https://fonts.google.com/specimen/Signika" TargetMode="External"/><Relationship Id="rId4" Type="http://schemas.openxmlformats.org/officeDocument/2006/relationships/hyperlink" Target="https://fonts.google.com/specimen/Palanquin" TargetMode="Externa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86.xml"/><Relationship Id="rId3"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4" Type="http://schemas.openxmlformats.org/officeDocument/2006/relationships/image" Target="../media/image62.gif"/><Relationship Id="rId9" Type="http://schemas.openxmlformats.org/officeDocument/2006/relationships/image" Target="../media/image64.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11" Type="http://schemas.openxmlformats.org/officeDocument/2006/relationships/image" Target="../media/image65.gif"/><Relationship Id="rId10" Type="http://schemas.openxmlformats.org/officeDocument/2006/relationships/image" Target="../media/image63.gif"/><Relationship Id="rId13" Type="http://schemas.openxmlformats.org/officeDocument/2006/relationships/hyperlink" Target="https://stories.freepik.com/cuate?utm_source=slidesgo_template&amp;utm_medium=referral-link&amp;utm_campaign=slidesgo_final_slides&amp;utm_term=cuate&amp;utm_content=stories" TargetMode="External"/><Relationship Id="rId12" Type="http://schemas.openxmlformats.org/officeDocument/2006/relationships/image" Target="../media/image61.gif"/></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87.xml"/><Relationship Id="rId3" Type="http://schemas.openxmlformats.org/officeDocument/2006/relationships/hyperlink" Target="https://bit.ly/2ZjL1pd" TargetMode="Externa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88.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89.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9.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90.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91.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9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93.xml"/><Relationship Id="rId3" Type="http://schemas.openxmlformats.org/officeDocument/2006/relationships/hyperlink" Target="https://chrome.google.com/webstore/detail/flaticon-for-gsuit-gslide/haekgjfnhhdkgfgmldhfokhmfkgmciba" TargetMode="Externa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94.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95.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96.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97.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98.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9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8" name="Shape 158"/>
        <p:cNvGrpSpPr/>
        <p:nvPr/>
      </p:nvGrpSpPr>
      <p:grpSpPr>
        <a:xfrm>
          <a:off x="0" y="0"/>
          <a:ext cx="0" cy="0"/>
          <a:chOff x="0" y="0"/>
          <a:chExt cx="0" cy="0"/>
        </a:xfrm>
      </p:grpSpPr>
      <p:sp>
        <p:nvSpPr>
          <p:cNvPr id="159" name="Google Shape;159;p1"/>
          <p:cNvSpPr/>
          <p:nvPr/>
        </p:nvSpPr>
        <p:spPr>
          <a:xfrm>
            <a:off x="-120850" y="1414875"/>
            <a:ext cx="1633200" cy="1633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 name="Google Shape;160;p1"/>
          <p:cNvSpPr txBox="1"/>
          <p:nvPr>
            <p:ph type="ctrTitle"/>
          </p:nvPr>
        </p:nvSpPr>
        <p:spPr>
          <a:xfrm>
            <a:off x="3884750" y="987975"/>
            <a:ext cx="4546200" cy="2577600"/>
          </a:xfrm>
          <a:prstGeom prst="rect">
            <a:avLst/>
          </a:prstGeom>
          <a:noFill/>
          <a:ln>
            <a:noFill/>
          </a:ln>
        </p:spPr>
        <p:txBody>
          <a:bodyPr anchorCtr="0" anchor="ctr" bIns="91425" lIns="91425" spcFirstLastPara="1" rIns="91425" wrap="square" tIns="91425">
            <a:noAutofit/>
          </a:bodyPr>
          <a:lstStyle/>
          <a:p>
            <a:pPr indent="0" lvl="0" marL="0" rtl="0" algn="r">
              <a:lnSpc>
                <a:spcPct val="100000"/>
              </a:lnSpc>
              <a:spcBef>
                <a:spcPts val="0"/>
              </a:spcBef>
              <a:spcAft>
                <a:spcPts val="0"/>
              </a:spcAft>
              <a:buSzPts val="5200"/>
              <a:buNone/>
            </a:pPr>
            <a:r>
              <a:rPr lang="en"/>
              <a:t>Responsible Internet Use</a:t>
            </a:r>
            <a:endParaRPr/>
          </a:p>
        </p:txBody>
      </p:sp>
      <p:sp>
        <p:nvSpPr>
          <p:cNvPr id="161" name="Google Shape;161;p1"/>
          <p:cNvSpPr txBox="1"/>
          <p:nvPr>
            <p:ph idx="1" type="subTitle"/>
          </p:nvPr>
        </p:nvSpPr>
        <p:spPr>
          <a:xfrm>
            <a:off x="3903822" y="3622487"/>
            <a:ext cx="4546200" cy="427200"/>
          </a:xfrm>
          <a:prstGeom prst="rect">
            <a:avLst/>
          </a:prstGeom>
          <a:noFill/>
          <a:ln>
            <a:noFill/>
          </a:ln>
        </p:spPr>
        <p:txBody>
          <a:bodyPr anchorCtr="0" anchor="ctr" bIns="91425" lIns="91425" spcFirstLastPara="1" rIns="91425" wrap="square" tIns="91425">
            <a:noAutofit/>
          </a:bodyPr>
          <a:lstStyle/>
          <a:p>
            <a:pPr indent="0" lvl="0" marL="0" rtl="0" algn="r">
              <a:lnSpc>
                <a:spcPct val="100000"/>
              </a:lnSpc>
              <a:spcBef>
                <a:spcPts val="0"/>
              </a:spcBef>
              <a:spcAft>
                <a:spcPts val="0"/>
              </a:spcAft>
              <a:buSzPts val="2800"/>
              <a:buNone/>
            </a:pPr>
            <a:r>
              <a:rPr lang="en" sz="2400"/>
              <a:t>Surfing the Web </a:t>
            </a:r>
            <a:endParaRPr/>
          </a:p>
          <a:p>
            <a:pPr indent="0" lvl="0" marL="0" rtl="0" algn="r">
              <a:lnSpc>
                <a:spcPct val="100000"/>
              </a:lnSpc>
              <a:spcBef>
                <a:spcPts val="0"/>
              </a:spcBef>
              <a:spcAft>
                <a:spcPts val="0"/>
              </a:spcAft>
              <a:buSzPts val="2800"/>
              <a:buNone/>
            </a:pPr>
            <a:r>
              <a:rPr lang="en" sz="2400"/>
              <a:t>with Smarts and Smiles</a:t>
            </a:r>
            <a:endParaRPr sz="2400"/>
          </a:p>
        </p:txBody>
      </p:sp>
      <p:grpSp>
        <p:nvGrpSpPr>
          <p:cNvPr id="162" name="Google Shape;162;p1"/>
          <p:cNvGrpSpPr/>
          <p:nvPr/>
        </p:nvGrpSpPr>
        <p:grpSpPr>
          <a:xfrm>
            <a:off x="305498" y="2315002"/>
            <a:ext cx="3598324" cy="2117087"/>
            <a:chOff x="305498" y="2315002"/>
            <a:chExt cx="3598324" cy="2117087"/>
          </a:xfrm>
        </p:grpSpPr>
        <p:grpSp>
          <p:nvGrpSpPr>
            <p:cNvPr id="163" name="Google Shape;163;p1"/>
            <p:cNvGrpSpPr/>
            <p:nvPr/>
          </p:nvGrpSpPr>
          <p:grpSpPr>
            <a:xfrm flipH="1">
              <a:off x="305498" y="2315002"/>
              <a:ext cx="3598324" cy="2014420"/>
              <a:chOff x="266475" y="728850"/>
              <a:chExt cx="6979900" cy="3907500"/>
            </a:xfrm>
          </p:grpSpPr>
          <p:sp>
            <p:nvSpPr>
              <p:cNvPr id="164" name="Google Shape;164;p1"/>
              <p:cNvSpPr/>
              <p:nvPr/>
            </p:nvSpPr>
            <p:spPr>
              <a:xfrm>
                <a:off x="3798950" y="4009225"/>
                <a:ext cx="1191175" cy="627125"/>
              </a:xfrm>
              <a:custGeom>
                <a:rect b="b" l="l" r="r" t="t"/>
                <a:pathLst>
                  <a:path extrusionOk="0" fill="none" h="25085" w="47647">
                    <a:moveTo>
                      <a:pt x="1" y="25084"/>
                    </a:moveTo>
                    <a:lnTo>
                      <a:pt x="7690" y="1"/>
                    </a:lnTo>
                    <a:lnTo>
                      <a:pt x="38950" y="1"/>
                    </a:lnTo>
                    <a:lnTo>
                      <a:pt x="47647" y="25084"/>
                    </a:lnTo>
                    <a:close/>
                  </a:path>
                </a:pathLst>
              </a:custGeom>
              <a:noFill/>
              <a:ln cap="flat" cmpd="sng" w="19050">
                <a:solidFill>
                  <a:schemeClr val="dk1"/>
                </a:solidFill>
                <a:prstDash val="solid"/>
                <a:miter lim="1260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 name="Google Shape;165;p1"/>
              <p:cNvSpPr/>
              <p:nvPr/>
            </p:nvSpPr>
            <p:spPr>
              <a:xfrm>
                <a:off x="1627800" y="908475"/>
                <a:ext cx="5448425" cy="2924325"/>
              </a:xfrm>
              <a:custGeom>
                <a:rect b="b" l="l" r="r" t="t"/>
                <a:pathLst>
                  <a:path extrusionOk="0" fill="none" h="116973" w="217937">
                    <a:moveTo>
                      <a:pt x="5924" y="0"/>
                    </a:moveTo>
                    <a:lnTo>
                      <a:pt x="212012" y="0"/>
                    </a:lnTo>
                    <a:cubicBezTo>
                      <a:pt x="215289" y="0"/>
                      <a:pt x="217936" y="2647"/>
                      <a:pt x="217936" y="5924"/>
                    </a:cubicBezTo>
                    <a:lnTo>
                      <a:pt x="217936" y="111048"/>
                    </a:lnTo>
                    <a:cubicBezTo>
                      <a:pt x="217936" y="114325"/>
                      <a:pt x="215289" y="116972"/>
                      <a:pt x="212012" y="116972"/>
                    </a:cubicBezTo>
                    <a:lnTo>
                      <a:pt x="5924" y="116972"/>
                    </a:lnTo>
                    <a:cubicBezTo>
                      <a:pt x="2647" y="116972"/>
                      <a:pt x="0" y="114325"/>
                      <a:pt x="0" y="111048"/>
                    </a:cubicBezTo>
                    <a:lnTo>
                      <a:pt x="0" y="5924"/>
                    </a:lnTo>
                    <a:cubicBezTo>
                      <a:pt x="0" y="2647"/>
                      <a:pt x="2647" y="0"/>
                      <a:pt x="5924" y="0"/>
                    </a:cubicBezTo>
                    <a:close/>
                  </a:path>
                </a:pathLst>
              </a:custGeom>
              <a:noFill/>
              <a:ln cap="flat" cmpd="sng" w="19050">
                <a:solidFill>
                  <a:schemeClr val="dk1"/>
                </a:solidFill>
                <a:prstDash val="solid"/>
                <a:miter lim="1260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 name="Google Shape;166;p1"/>
              <p:cNvSpPr/>
              <p:nvPr/>
            </p:nvSpPr>
            <p:spPr>
              <a:xfrm>
                <a:off x="1457625" y="728850"/>
                <a:ext cx="5788750" cy="3280400"/>
              </a:xfrm>
              <a:custGeom>
                <a:rect b="b" l="l" r="r" t="t"/>
                <a:pathLst>
                  <a:path extrusionOk="0" fill="none" h="131216" w="231550">
                    <a:moveTo>
                      <a:pt x="6429" y="0"/>
                    </a:moveTo>
                    <a:lnTo>
                      <a:pt x="225122" y="0"/>
                    </a:lnTo>
                    <a:cubicBezTo>
                      <a:pt x="228651" y="0"/>
                      <a:pt x="231550" y="2900"/>
                      <a:pt x="231550" y="6429"/>
                    </a:cubicBezTo>
                    <a:lnTo>
                      <a:pt x="231550" y="124787"/>
                    </a:lnTo>
                    <a:cubicBezTo>
                      <a:pt x="231550" y="128443"/>
                      <a:pt x="228651" y="131216"/>
                      <a:pt x="225122" y="131216"/>
                    </a:cubicBezTo>
                    <a:lnTo>
                      <a:pt x="6429" y="131216"/>
                    </a:lnTo>
                    <a:cubicBezTo>
                      <a:pt x="2773" y="131216"/>
                      <a:pt x="0" y="128443"/>
                      <a:pt x="0" y="124787"/>
                    </a:cubicBezTo>
                    <a:lnTo>
                      <a:pt x="0" y="6429"/>
                    </a:lnTo>
                    <a:cubicBezTo>
                      <a:pt x="0" y="2900"/>
                      <a:pt x="2773" y="0"/>
                      <a:pt x="6429" y="0"/>
                    </a:cubicBezTo>
                    <a:close/>
                  </a:path>
                </a:pathLst>
              </a:custGeom>
              <a:noFill/>
              <a:ln cap="flat" cmpd="sng" w="19050">
                <a:solidFill>
                  <a:schemeClr val="dk1"/>
                </a:solidFill>
                <a:prstDash val="solid"/>
                <a:miter lim="1260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 name="Google Shape;167;p1"/>
              <p:cNvSpPr/>
              <p:nvPr/>
            </p:nvSpPr>
            <p:spPr>
              <a:xfrm>
                <a:off x="2141425" y="1450475"/>
                <a:ext cx="245825" cy="245800"/>
              </a:xfrm>
              <a:custGeom>
                <a:rect b="b" l="l" r="r" t="t"/>
                <a:pathLst>
                  <a:path extrusionOk="0" fill="none" h="9832" w="9833">
                    <a:moveTo>
                      <a:pt x="1135" y="0"/>
                    </a:moveTo>
                    <a:lnTo>
                      <a:pt x="8698" y="0"/>
                    </a:lnTo>
                    <a:cubicBezTo>
                      <a:pt x="9328" y="0"/>
                      <a:pt x="9832" y="504"/>
                      <a:pt x="9832" y="1135"/>
                    </a:cubicBezTo>
                    <a:lnTo>
                      <a:pt x="9832" y="8698"/>
                    </a:lnTo>
                    <a:cubicBezTo>
                      <a:pt x="9832" y="9328"/>
                      <a:pt x="9328" y="9832"/>
                      <a:pt x="8698" y="9832"/>
                    </a:cubicBezTo>
                    <a:lnTo>
                      <a:pt x="1135" y="9832"/>
                    </a:lnTo>
                    <a:cubicBezTo>
                      <a:pt x="505" y="9832"/>
                      <a:pt x="1" y="9328"/>
                      <a:pt x="1" y="8698"/>
                    </a:cubicBezTo>
                    <a:lnTo>
                      <a:pt x="1" y="1135"/>
                    </a:lnTo>
                    <a:cubicBezTo>
                      <a:pt x="1" y="504"/>
                      <a:pt x="505" y="0"/>
                      <a:pt x="1135" y="0"/>
                    </a:cubicBezTo>
                    <a:close/>
                  </a:path>
                </a:pathLst>
              </a:custGeom>
              <a:noFill/>
              <a:ln cap="flat" cmpd="sng" w="19050">
                <a:solidFill>
                  <a:schemeClr val="dk1"/>
                </a:solidFill>
                <a:prstDash val="solid"/>
                <a:miter lim="1260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 name="Google Shape;168;p1"/>
              <p:cNvSpPr/>
              <p:nvPr/>
            </p:nvSpPr>
            <p:spPr>
              <a:xfrm>
                <a:off x="2141425" y="1781350"/>
                <a:ext cx="245825" cy="245800"/>
              </a:xfrm>
              <a:custGeom>
                <a:rect b="b" l="l" r="r" t="t"/>
                <a:pathLst>
                  <a:path extrusionOk="0" fill="none" h="9832" w="9833">
                    <a:moveTo>
                      <a:pt x="1135" y="0"/>
                    </a:moveTo>
                    <a:lnTo>
                      <a:pt x="8698" y="0"/>
                    </a:lnTo>
                    <a:cubicBezTo>
                      <a:pt x="9328" y="0"/>
                      <a:pt x="9832" y="504"/>
                      <a:pt x="9832" y="1135"/>
                    </a:cubicBezTo>
                    <a:lnTo>
                      <a:pt x="9832" y="8698"/>
                    </a:lnTo>
                    <a:cubicBezTo>
                      <a:pt x="9832" y="9328"/>
                      <a:pt x="9328" y="9832"/>
                      <a:pt x="8698" y="9832"/>
                    </a:cubicBezTo>
                    <a:lnTo>
                      <a:pt x="1135" y="9832"/>
                    </a:lnTo>
                    <a:cubicBezTo>
                      <a:pt x="505" y="9832"/>
                      <a:pt x="1" y="9328"/>
                      <a:pt x="1" y="8698"/>
                    </a:cubicBezTo>
                    <a:lnTo>
                      <a:pt x="1" y="1135"/>
                    </a:lnTo>
                    <a:cubicBezTo>
                      <a:pt x="1" y="504"/>
                      <a:pt x="505" y="0"/>
                      <a:pt x="1135" y="0"/>
                    </a:cubicBezTo>
                    <a:close/>
                  </a:path>
                </a:pathLst>
              </a:custGeom>
              <a:noFill/>
              <a:ln cap="flat" cmpd="sng" w="19050">
                <a:solidFill>
                  <a:schemeClr val="dk1"/>
                </a:solidFill>
                <a:prstDash val="solid"/>
                <a:miter lim="1260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 name="Google Shape;169;p1"/>
              <p:cNvSpPr/>
              <p:nvPr/>
            </p:nvSpPr>
            <p:spPr>
              <a:xfrm>
                <a:off x="2141425" y="2115375"/>
                <a:ext cx="245825" cy="245825"/>
              </a:xfrm>
              <a:custGeom>
                <a:rect b="b" l="l" r="r" t="t"/>
                <a:pathLst>
                  <a:path extrusionOk="0" fill="none" h="9833" w="9833">
                    <a:moveTo>
                      <a:pt x="1135" y="0"/>
                    </a:moveTo>
                    <a:lnTo>
                      <a:pt x="8698" y="0"/>
                    </a:lnTo>
                    <a:cubicBezTo>
                      <a:pt x="9328" y="0"/>
                      <a:pt x="9832" y="505"/>
                      <a:pt x="9832" y="1135"/>
                    </a:cubicBezTo>
                    <a:lnTo>
                      <a:pt x="9832" y="8698"/>
                    </a:lnTo>
                    <a:cubicBezTo>
                      <a:pt x="9832" y="9328"/>
                      <a:pt x="9328" y="9832"/>
                      <a:pt x="8698" y="9832"/>
                    </a:cubicBezTo>
                    <a:lnTo>
                      <a:pt x="1135" y="9832"/>
                    </a:lnTo>
                    <a:cubicBezTo>
                      <a:pt x="505" y="9832"/>
                      <a:pt x="1" y="9328"/>
                      <a:pt x="1" y="8698"/>
                    </a:cubicBezTo>
                    <a:lnTo>
                      <a:pt x="1" y="1135"/>
                    </a:lnTo>
                    <a:cubicBezTo>
                      <a:pt x="1" y="505"/>
                      <a:pt x="505" y="0"/>
                      <a:pt x="1135" y="0"/>
                    </a:cubicBezTo>
                    <a:close/>
                  </a:path>
                </a:pathLst>
              </a:custGeom>
              <a:noFill/>
              <a:ln cap="flat" cmpd="sng" w="19050">
                <a:solidFill>
                  <a:schemeClr val="dk1"/>
                </a:solidFill>
                <a:prstDash val="solid"/>
                <a:miter lim="1260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 name="Google Shape;170;p1"/>
              <p:cNvSpPr/>
              <p:nvPr/>
            </p:nvSpPr>
            <p:spPr>
              <a:xfrm>
                <a:off x="2141425" y="2446250"/>
                <a:ext cx="245825" cy="245825"/>
              </a:xfrm>
              <a:custGeom>
                <a:rect b="b" l="l" r="r" t="t"/>
                <a:pathLst>
                  <a:path extrusionOk="0" fill="none" h="9833" w="9833">
                    <a:moveTo>
                      <a:pt x="1135" y="0"/>
                    </a:moveTo>
                    <a:lnTo>
                      <a:pt x="8698" y="0"/>
                    </a:lnTo>
                    <a:cubicBezTo>
                      <a:pt x="9328" y="0"/>
                      <a:pt x="9832" y="504"/>
                      <a:pt x="9832" y="1135"/>
                    </a:cubicBezTo>
                    <a:lnTo>
                      <a:pt x="9832" y="8698"/>
                    </a:lnTo>
                    <a:cubicBezTo>
                      <a:pt x="9832" y="9328"/>
                      <a:pt x="9328" y="9832"/>
                      <a:pt x="8698" y="9832"/>
                    </a:cubicBezTo>
                    <a:lnTo>
                      <a:pt x="1135" y="9832"/>
                    </a:lnTo>
                    <a:cubicBezTo>
                      <a:pt x="505" y="9832"/>
                      <a:pt x="1" y="9328"/>
                      <a:pt x="1" y="8698"/>
                    </a:cubicBezTo>
                    <a:lnTo>
                      <a:pt x="1" y="1135"/>
                    </a:lnTo>
                    <a:cubicBezTo>
                      <a:pt x="1" y="504"/>
                      <a:pt x="505" y="0"/>
                      <a:pt x="1135" y="0"/>
                    </a:cubicBezTo>
                    <a:close/>
                  </a:path>
                </a:pathLst>
              </a:custGeom>
              <a:noFill/>
              <a:ln cap="flat" cmpd="sng" w="19050">
                <a:solidFill>
                  <a:schemeClr val="dk1"/>
                </a:solidFill>
                <a:prstDash val="solid"/>
                <a:miter lim="1260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 name="Google Shape;171;p1"/>
              <p:cNvSpPr/>
              <p:nvPr/>
            </p:nvSpPr>
            <p:spPr>
              <a:xfrm flipH="1">
                <a:off x="2077065" y="1456775"/>
                <a:ext cx="208000" cy="144975"/>
              </a:xfrm>
              <a:custGeom>
                <a:rect b="b" l="l" r="r" t="t"/>
                <a:pathLst>
                  <a:path extrusionOk="0" fill="none" h="5799" w="8320">
                    <a:moveTo>
                      <a:pt x="1" y="3404"/>
                    </a:moveTo>
                    <a:lnTo>
                      <a:pt x="2396" y="5799"/>
                    </a:lnTo>
                    <a:lnTo>
                      <a:pt x="8320" y="0"/>
                    </a:lnTo>
                  </a:path>
                </a:pathLst>
              </a:custGeom>
              <a:noFill/>
              <a:ln cap="rnd"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 name="Google Shape;172;p1"/>
              <p:cNvSpPr/>
              <p:nvPr/>
            </p:nvSpPr>
            <p:spPr>
              <a:xfrm flipH="1">
                <a:off x="2077065" y="1784500"/>
                <a:ext cx="208000" cy="148125"/>
              </a:xfrm>
              <a:custGeom>
                <a:rect b="b" l="l" r="r" t="t"/>
                <a:pathLst>
                  <a:path extrusionOk="0" fill="none" h="5925" w="8320">
                    <a:moveTo>
                      <a:pt x="1" y="3530"/>
                    </a:moveTo>
                    <a:lnTo>
                      <a:pt x="2396" y="5925"/>
                    </a:lnTo>
                    <a:lnTo>
                      <a:pt x="8320" y="0"/>
                    </a:lnTo>
                  </a:path>
                </a:pathLst>
              </a:custGeom>
              <a:noFill/>
              <a:ln cap="rnd"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 name="Google Shape;173;p1"/>
              <p:cNvSpPr/>
              <p:nvPr/>
            </p:nvSpPr>
            <p:spPr>
              <a:xfrm flipH="1">
                <a:off x="2077065" y="2115375"/>
                <a:ext cx="208000" cy="148125"/>
              </a:xfrm>
              <a:custGeom>
                <a:rect b="b" l="l" r="r" t="t"/>
                <a:pathLst>
                  <a:path extrusionOk="0" fill="none" h="5925" w="8320">
                    <a:moveTo>
                      <a:pt x="1" y="3530"/>
                    </a:moveTo>
                    <a:lnTo>
                      <a:pt x="2396" y="5925"/>
                    </a:lnTo>
                    <a:lnTo>
                      <a:pt x="8320" y="0"/>
                    </a:lnTo>
                  </a:path>
                </a:pathLst>
              </a:custGeom>
              <a:noFill/>
              <a:ln cap="rnd"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 name="Google Shape;174;p1"/>
              <p:cNvSpPr/>
              <p:nvPr/>
            </p:nvSpPr>
            <p:spPr>
              <a:xfrm>
                <a:off x="2595200" y="1573375"/>
                <a:ext cx="1966375" cy="25"/>
              </a:xfrm>
              <a:custGeom>
                <a:rect b="b" l="l" r="r" t="t"/>
                <a:pathLst>
                  <a:path extrusionOk="0" fill="none" h="1" w="78655">
                    <a:moveTo>
                      <a:pt x="1" y="0"/>
                    </a:moveTo>
                    <a:lnTo>
                      <a:pt x="78654" y="0"/>
                    </a:lnTo>
                  </a:path>
                </a:pathLst>
              </a:custGeom>
              <a:noFill/>
              <a:ln cap="rnd" cmpd="sng" w="19050">
                <a:solidFill>
                  <a:schemeClr val="dk1"/>
                </a:solidFill>
                <a:prstDash val="solid"/>
                <a:miter lim="1260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 name="Google Shape;175;p1"/>
              <p:cNvSpPr/>
              <p:nvPr/>
            </p:nvSpPr>
            <p:spPr>
              <a:xfrm>
                <a:off x="2595200" y="1904250"/>
                <a:ext cx="1966375" cy="25"/>
              </a:xfrm>
              <a:custGeom>
                <a:rect b="b" l="l" r="r" t="t"/>
                <a:pathLst>
                  <a:path extrusionOk="0" fill="none" h="1" w="78655">
                    <a:moveTo>
                      <a:pt x="1" y="0"/>
                    </a:moveTo>
                    <a:lnTo>
                      <a:pt x="78654" y="0"/>
                    </a:lnTo>
                  </a:path>
                </a:pathLst>
              </a:custGeom>
              <a:noFill/>
              <a:ln cap="rnd" cmpd="sng" w="19050">
                <a:solidFill>
                  <a:schemeClr val="dk1"/>
                </a:solidFill>
                <a:prstDash val="solid"/>
                <a:miter lim="1260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 name="Google Shape;176;p1"/>
              <p:cNvSpPr/>
              <p:nvPr/>
            </p:nvSpPr>
            <p:spPr>
              <a:xfrm>
                <a:off x="2595200" y="2238275"/>
                <a:ext cx="1966375" cy="25"/>
              </a:xfrm>
              <a:custGeom>
                <a:rect b="b" l="l" r="r" t="t"/>
                <a:pathLst>
                  <a:path extrusionOk="0" fill="none" h="1" w="78655">
                    <a:moveTo>
                      <a:pt x="1" y="0"/>
                    </a:moveTo>
                    <a:lnTo>
                      <a:pt x="78654" y="0"/>
                    </a:lnTo>
                  </a:path>
                </a:pathLst>
              </a:custGeom>
              <a:noFill/>
              <a:ln cap="rnd" cmpd="sng" w="19050">
                <a:solidFill>
                  <a:schemeClr val="dk1"/>
                </a:solidFill>
                <a:prstDash val="solid"/>
                <a:miter lim="1260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 name="Google Shape;177;p1"/>
              <p:cNvSpPr/>
              <p:nvPr/>
            </p:nvSpPr>
            <p:spPr>
              <a:xfrm>
                <a:off x="2595200" y="2569150"/>
                <a:ext cx="1966375" cy="25"/>
              </a:xfrm>
              <a:custGeom>
                <a:rect b="b" l="l" r="r" t="t"/>
                <a:pathLst>
                  <a:path extrusionOk="0" fill="none" h="1" w="78655">
                    <a:moveTo>
                      <a:pt x="1" y="0"/>
                    </a:moveTo>
                    <a:lnTo>
                      <a:pt x="78654" y="0"/>
                    </a:lnTo>
                  </a:path>
                </a:pathLst>
              </a:custGeom>
              <a:noFill/>
              <a:ln cap="rnd" cmpd="sng" w="19050">
                <a:solidFill>
                  <a:schemeClr val="dk1"/>
                </a:solidFill>
                <a:prstDash val="solid"/>
                <a:miter lim="1260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 name="Google Shape;178;p1"/>
              <p:cNvSpPr/>
              <p:nvPr/>
            </p:nvSpPr>
            <p:spPr>
              <a:xfrm>
                <a:off x="5617200" y="3397900"/>
                <a:ext cx="642875" cy="1068600"/>
              </a:xfrm>
              <a:custGeom>
                <a:rect b="b" l="l" r="r" t="t"/>
                <a:pathLst>
                  <a:path extrusionOk="0" h="42744" w="25715">
                    <a:moveTo>
                      <a:pt x="1891" y="1"/>
                    </a:moveTo>
                    <a:cubicBezTo>
                      <a:pt x="631" y="1261"/>
                      <a:pt x="0" y="3152"/>
                      <a:pt x="505" y="4917"/>
                    </a:cubicBezTo>
                    <a:lnTo>
                      <a:pt x="9580" y="38949"/>
                    </a:lnTo>
                    <a:cubicBezTo>
                      <a:pt x="10200" y="41431"/>
                      <a:pt x="12291" y="42744"/>
                      <a:pt x="14409" y="42744"/>
                    </a:cubicBezTo>
                    <a:cubicBezTo>
                      <a:pt x="16163" y="42744"/>
                      <a:pt x="17937" y="41842"/>
                      <a:pt x="18907" y="39958"/>
                    </a:cubicBezTo>
                    <a:lnTo>
                      <a:pt x="24201" y="29496"/>
                    </a:lnTo>
                    <a:cubicBezTo>
                      <a:pt x="24454" y="28739"/>
                      <a:pt x="25084" y="28109"/>
                      <a:pt x="25714" y="27731"/>
                    </a:cubicBezTo>
                    <a:lnTo>
                      <a:pt x="1891" y="1"/>
                    </a:ln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 name="Google Shape;179;p1"/>
              <p:cNvSpPr/>
              <p:nvPr/>
            </p:nvSpPr>
            <p:spPr>
              <a:xfrm>
                <a:off x="5604600" y="3325425"/>
                <a:ext cx="1099775" cy="1169125"/>
              </a:xfrm>
              <a:custGeom>
                <a:rect b="b" l="l" r="r" t="t"/>
                <a:pathLst>
                  <a:path extrusionOk="0" fill="none" h="46765" w="43991">
                    <a:moveTo>
                      <a:pt x="39831" y="17143"/>
                    </a:moveTo>
                    <a:lnTo>
                      <a:pt x="8067" y="1891"/>
                    </a:lnTo>
                    <a:cubicBezTo>
                      <a:pt x="4160" y="1"/>
                      <a:pt x="0" y="3530"/>
                      <a:pt x="1009" y="7689"/>
                    </a:cubicBezTo>
                    <a:lnTo>
                      <a:pt x="10084" y="41722"/>
                    </a:lnTo>
                    <a:cubicBezTo>
                      <a:pt x="11218" y="46134"/>
                      <a:pt x="17269" y="46764"/>
                      <a:pt x="19411" y="42605"/>
                    </a:cubicBezTo>
                    <a:lnTo>
                      <a:pt x="24705" y="32143"/>
                    </a:lnTo>
                    <a:cubicBezTo>
                      <a:pt x="24958" y="31512"/>
                      <a:pt x="25588" y="30882"/>
                      <a:pt x="26218" y="30378"/>
                    </a:cubicBezTo>
                    <a:cubicBezTo>
                      <a:pt x="26722" y="30000"/>
                      <a:pt x="27226" y="29748"/>
                      <a:pt x="27731" y="29622"/>
                    </a:cubicBezTo>
                    <a:lnTo>
                      <a:pt x="38949" y="26471"/>
                    </a:lnTo>
                    <a:cubicBezTo>
                      <a:pt x="43487" y="25210"/>
                      <a:pt x="43991" y="19034"/>
                      <a:pt x="39831" y="17143"/>
                    </a:cubicBezTo>
                    <a:close/>
                  </a:path>
                </a:pathLst>
              </a:custGeom>
              <a:noFill/>
              <a:ln cap="rnd" cmpd="sng" w="19050">
                <a:solidFill>
                  <a:schemeClr val="dk1"/>
                </a:solidFill>
                <a:prstDash val="solid"/>
                <a:miter lim="1260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 name="Google Shape;180;p1"/>
              <p:cNvSpPr/>
              <p:nvPr/>
            </p:nvSpPr>
            <p:spPr>
              <a:xfrm>
                <a:off x="5021625" y="1475675"/>
                <a:ext cx="1632325" cy="1629200"/>
              </a:xfrm>
              <a:custGeom>
                <a:rect b="b" l="l" r="r" t="t"/>
                <a:pathLst>
                  <a:path extrusionOk="0" fill="none" h="65168" w="65293">
                    <a:moveTo>
                      <a:pt x="53697" y="11597"/>
                    </a:moveTo>
                    <a:cubicBezTo>
                      <a:pt x="65293" y="23193"/>
                      <a:pt x="65293" y="41974"/>
                      <a:pt x="53697" y="53571"/>
                    </a:cubicBezTo>
                    <a:cubicBezTo>
                      <a:pt x="42100" y="65167"/>
                      <a:pt x="23193" y="65167"/>
                      <a:pt x="11597" y="53571"/>
                    </a:cubicBezTo>
                    <a:cubicBezTo>
                      <a:pt x="0" y="41974"/>
                      <a:pt x="0" y="23193"/>
                      <a:pt x="11597" y="11597"/>
                    </a:cubicBezTo>
                    <a:cubicBezTo>
                      <a:pt x="23193" y="1"/>
                      <a:pt x="42100" y="1"/>
                      <a:pt x="53697" y="11597"/>
                    </a:cubicBezTo>
                    <a:close/>
                  </a:path>
                </a:pathLst>
              </a:custGeom>
              <a:noFill/>
              <a:ln cap="flat" cmpd="sng" w="19050">
                <a:solidFill>
                  <a:schemeClr val="dk1"/>
                </a:solidFill>
                <a:prstDash val="solid"/>
                <a:miter lim="1260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 name="Google Shape;181;p1"/>
              <p:cNvSpPr/>
              <p:nvPr/>
            </p:nvSpPr>
            <p:spPr>
              <a:xfrm flipH="1">
                <a:off x="5511874" y="1995625"/>
                <a:ext cx="510525" cy="589300"/>
              </a:xfrm>
              <a:custGeom>
                <a:rect b="b" l="l" r="r" t="t"/>
                <a:pathLst>
                  <a:path extrusionOk="0" fill="none" h="23572" w="20421">
                    <a:moveTo>
                      <a:pt x="20421" y="11723"/>
                    </a:moveTo>
                    <a:lnTo>
                      <a:pt x="1" y="1"/>
                    </a:lnTo>
                    <a:lnTo>
                      <a:pt x="1" y="23571"/>
                    </a:ln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 name="Google Shape;182;p1"/>
              <p:cNvSpPr/>
              <p:nvPr/>
            </p:nvSpPr>
            <p:spPr>
              <a:xfrm>
                <a:off x="2141425" y="3167875"/>
                <a:ext cx="1188025" cy="327750"/>
              </a:xfrm>
              <a:custGeom>
                <a:rect b="b" l="l" r="r" t="t"/>
                <a:pathLst>
                  <a:path extrusionOk="0" h="13110" w="47521">
                    <a:moveTo>
                      <a:pt x="6555" y="0"/>
                    </a:moveTo>
                    <a:cubicBezTo>
                      <a:pt x="2900" y="0"/>
                      <a:pt x="1" y="2899"/>
                      <a:pt x="1" y="6555"/>
                    </a:cubicBezTo>
                    <a:cubicBezTo>
                      <a:pt x="1" y="10084"/>
                      <a:pt x="2900" y="13109"/>
                      <a:pt x="6555" y="13109"/>
                    </a:cubicBezTo>
                    <a:lnTo>
                      <a:pt x="40966" y="13109"/>
                    </a:lnTo>
                    <a:cubicBezTo>
                      <a:pt x="44496" y="13109"/>
                      <a:pt x="47521" y="10084"/>
                      <a:pt x="47521" y="6555"/>
                    </a:cubicBezTo>
                    <a:cubicBezTo>
                      <a:pt x="47521" y="2899"/>
                      <a:pt x="44496" y="0"/>
                      <a:pt x="40966" y="0"/>
                    </a:cubicBezTo>
                    <a:close/>
                  </a:path>
                </a:pathLst>
              </a:cu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 name="Google Shape;183;p1"/>
              <p:cNvSpPr/>
              <p:nvPr/>
            </p:nvSpPr>
            <p:spPr>
              <a:xfrm>
                <a:off x="3395600" y="3167875"/>
                <a:ext cx="1188025" cy="327750"/>
              </a:xfrm>
              <a:custGeom>
                <a:rect b="b" l="l" r="r" t="t"/>
                <a:pathLst>
                  <a:path extrusionOk="0" h="13110" w="47521">
                    <a:moveTo>
                      <a:pt x="6555" y="0"/>
                    </a:moveTo>
                    <a:cubicBezTo>
                      <a:pt x="2900" y="0"/>
                      <a:pt x="1" y="2899"/>
                      <a:pt x="1" y="6555"/>
                    </a:cubicBezTo>
                    <a:cubicBezTo>
                      <a:pt x="1" y="10084"/>
                      <a:pt x="2900" y="13109"/>
                      <a:pt x="6555" y="13109"/>
                    </a:cubicBezTo>
                    <a:lnTo>
                      <a:pt x="40966" y="13109"/>
                    </a:lnTo>
                    <a:cubicBezTo>
                      <a:pt x="44622" y="13109"/>
                      <a:pt x="47521" y="10084"/>
                      <a:pt x="47521" y="6555"/>
                    </a:cubicBezTo>
                    <a:cubicBezTo>
                      <a:pt x="47521" y="2899"/>
                      <a:pt x="44622" y="0"/>
                      <a:pt x="40966" y="0"/>
                    </a:cubicBezTo>
                    <a:close/>
                  </a:path>
                </a:pathLst>
              </a:cu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 name="Google Shape;184;p1"/>
              <p:cNvSpPr/>
              <p:nvPr/>
            </p:nvSpPr>
            <p:spPr>
              <a:xfrm>
                <a:off x="266475" y="1078625"/>
                <a:ext cx="822475" cy="1329825"/>
              </a:xfrm>
              <a:custGeom>
                <a:rect b="b" l="l" r="r" t="t"/>
                <a:pathLst>
                  <a:path extrusionOk="0" fill="none" h="53193" w="32899">
                    <a:moveTo>
                      <a:pt x="16513" y="53193"/>
                    </a:moveTo>
                    <a:lnTo>
                      <a:pt x="16513" y="53193"/>
                    </a:lnTo>
                    <a:cubicBezTo>
                      <a:pt x="7437" y="53193"/>
                      <a:pt x="0" y="45756"/>
                      <a:pt x="0" y="36681"/>
                    </a:cubicBezTo>
                    <a:lnTo>
                      <a:pt x="0" y="16513"/>
                    </a:lnTo>
                    <a:cubicBezTo>
                      <a:pt x="0" y="7438"/>
                      <a:pt x="7437" y="1"/>
                      <a:pt x="16513" y="127"/>
                    </a:cubicBezTo>
                    <a:lnTo>
                      <a:pt x="16513" y="127"/>
                    </a:lnTo>
                    <a:cubicBezTo>
                      <a:pt x="25588" y="127"/>
                      <a:pt x="32899" y="7438"/>
                      <a:pt x="32899" y="16513"/>
                    </a:cubicBezTo>
                    <a:lnTo>
                      <a:pt x="32899" y="36681"/>
                    </a:lnTo>
                    <a:cubicBezTo>
                      <a:pt x="32899" y="45756"/>
                      <a:pt x="25588" y="53193"/>
                      <a:pt x="16513" y="53193"/>
                    </a:cubicBezTo>
                    <a:close/>
                  </a:path>
                </a:pathLst>
              </a:custGeom>
              <a:noFill/>
              <a:ln cap="flat" cmpd="sng" w="19050">
                <a:solidFill>
                  <a:schemeClr val="dk1"/>
                </a:solidFill>
                <a:prstDash val="solid"/>
                <a:miter lim="1260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 name="Google Shape;185;p1"/>
              <p:cNvSpPr/>
              <p:nvPr/>
            </p:nvSpPr>
            <p:spPr>
              <a:xfrm>
                <a:off x="266475" y="1516650"/>
                <a:ext cx="822475" cy="25"/>
              </a:xfrm>
              <a:custGeom>
                <a:rect b="b" l="l" r="r" t="t"/>
                <a:pathLst>
                  <a:path extrusionOk="0" fill="none" h="1" w="32899">
                    <a:moveTo>
                      <a:pt x="0" y="0"/>
                    </a:moveTo>
                    <a:lnTo>
                      <a:pt x="32899" y="0"/>
                    </a:lnTo>
                  </a:path>
                </a:pathLst>
              </a:custGeom>
              <a:noFill/>
              <a:ln cap="flat" cmpd="sng" w="19050">
                <a:solidFill>
                  <a:schemeClr val="dk1"/>
                </a:solidFill>
                <a:prstDash val="solid"/>
                <a:miter lim="1260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 name="Google Shape;186;p1"/>
              <p:cNvSpPr/>
              <p:nvPr/>
            </p:nvSpPr>
            <p:spPr>
              <a:xfrm>
                <a:off x="679275" y="1081775"/>
                <a:ext cx="25" cy="431750"/>
              </a:xfrm>
              <a:custGeom>
                <a:rect b="b" l="l" r="r" t="t"/>
                <a:pathLst>
                  <a:path extrusionOk="0" fill="none" h="17270" w="1">
                    <a:moveTo>
                      <a:pt x="1" y="1"/>
                    </a:moveTo>
                    <a:lnTo>
                      <a:pt x="1" y="17269"/>
                    </a:lnTo>
                  </a:path>
                </a:pathLst>
              </a:custGeom>
              <a:noFill/>
              <a:ln cap="flat" cmpd="sng" w="19050">
                <a:solidFill>
                  <a:schemeClr val="dk1"/>
                </a:solidFill>
                <a:prstDash val="solid"/>
                <a:miter lim="1260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 name="Google Shape;187;p1"/>
              <p:cNvSpPr/>
              <p:nvPr/>
            </p:nvSpPr>
            <p:spPr>
              <a:xfrm>
                <a:off x="654075" y="2408425"/>
                <a:ext cx="3252050" cy="1878150"/>
              </a:xfrm>
              <a:custGeom>
                <a:rect b="b" l="l" r="r" t="t"/>
                <a:pathLst>
                  <a:path extrusionOk="0" fill="none" h="75126" w="130082">
                    <a:moveTo>
                      <a:pt x="0" y="1"/>
                    </a:moveTo>
                    <a:lnTo>
                      <a:pt x="0" y="43739"/>
                    </a:lnTo>
                    <a:cubicBezTo>
                      <a:pt x="0" y="47016"/>
                      <a:pt x="2521" y="49663"/>
                      <a:pt x="5798" y="49663"/>
                    </a:cubicBezTo>
                    <a:lnTo>
                      <a:pt x="5798" y="49663"/>
                    </a:lnTo>
                    <a:cubicBezTo>
                      <a:pt x="9076" y="49663"/>
                      <a:pt x="11723" y="52310"/>
                      <a:pt x="11723" y="55462"/>
                    </a:cubicBezTo>
                    <a:lnTo>
                      <a:pt x="11723" y="69201"/>
                    </a:lnTo>
                    <a:cubicBezTo>
                      <a:pt x="11723" y="72478"/>
                      <a:pt x="14370" y="75125"/>
                      <a:pt x="17647" y="75125"/>
                    </a:cubicBezTo>
                    <a:lnTo>
                      <a:pt x="130081" y="75125"/>
                    </a:lnTo>
                  </a:path>
                </a:pathLst>
              </a:custGeom>
              <a:noFill/>
              <a:ln cap="rnd" cmpd="sng" w="19050">
                <a:solidFill>
                  <a:schemeClr val="dk1"/>
                </a:solidFill>
                <a:prstDash val="solid"/>
                <a:miter lim="1260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88" name="Google Shape;188;p1"/>
            <p:cNvSpPr/>
            <p:nvPr/>
          </p:nvSpPr>
          <p:spPr>
            <a:xfrm flipH="1">
              <a:off x="1145474" y="4329419"/>
              <a:ext cx="1270334" cy="10267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4" name="Shape 294"/>
        <p:cNvGrpSpPr/>
        <p:nvPr/>
      </p:nvGrpSpPr>
      <p:grpSpPr>
        <a:xfrm>
          <a:off x="0" y="0"/>
          <a:ext cx="0" cy="0"/>
          <a:chOff x="0" y="0"/>
          <a:chExt cx="0" cy="0"/>
        </a:xfrm>
      </p:grpSpPr>
      <p:sp>
        <p:nvSpPr>
          <p:cNvPr id="295" name="Google Shape;295;p10"/>
          <p:cNvSpPr txBox="1"/>
          <p:nvPr>
            <p:ph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.com = Commercial Site</a:t>
            </a:r>
            <a:endParaRPr/>
          </a:p>
        </p:txBody>
      </p:sp>
      <p:sp>
        <p:nvSpPr>
          <p:cNvPr id="296" name="Google Shape;296;p10"/>
          <p:cNvSpPr txBox="1"/>
          <p:nvPr>
            <p:ph idx="1" type="body"/>
          </p:nvPr>
        </p:nvSpPr>
        <p:spPr>
          <a:xfrm>
            <a:off x="3832509" y="1333283"/>
            <a:ext cx="4994401" cy="3425400"/>
          </a:xfrm>
          <a:prstGeom prst="rect">
            <a:avLst/>
          </a:prstGeom>
          <a:noFill/>
          <a:ln>
            <a:noFill/>
          </a:ln>
        </p:spPr>
        <p:txBody>
          <a:bodyPr anchorCtr="0" anchor="ctr" bIns="91425" lIns="91425" spcFirstLastPara="1" rIns="91425" wrap="square" tIns="91425">
            <a:noAutofit/>
          </a:bodyPr>
          <a:lstStyle/>
          <a:p>
            <a:pPr indent="0" lvl="0" marL="127000" rtl="0" algn="l">
              <a:lnSpc>
                <a:spcPct val="100000"/>
              </a:lnSpc>
              <a:spcBef>
                <a:spcPts val="0"/>
              </a:spcBef>
              <a:spcAft>
                <a:spcPts val="0"/>
              </a:spcAft>
              <a:buSzPts val="1600"/>
              <a:buNone/>
            </a:pPr>
            <a:r>
              <a:rPr lang="en" sz="2000" u="sng"/>
              <a:t>Commerce</a:t>
            </a:r>
            <a:r>
              <a:rPr lang="en" sz="2000"/>
              <a:t>: the activity of buying and selling, especially at a large scale.</a:t>
            </a:r>
            <a:endParaRPr/>
          </a:p>
          <a:p>
            <a:pPr indent="0" lvl="0" marL="127000" rtl="0" algn="l">
              <a:lnSpc>
                <a:spcPct val="100000"/>
              </a:lnSpc>
              <a:spcBef>
                <a:spcPts val="0"/>
              </a:spcBef>
              <a:spcAft>
                <a:spcPts val="0"/>
              </a:spcAft>
              <a:buSzPts val="1600"/>
              <a:buNone/>
            </a:pPr>
            <a:r>
              <a:t/>
            </a:r>
            <a:endParaRPr sz="2000"/>
          </a:p>
          <a:p>
            <a:pPr indent="0" lvl="0" marL="127000" rtl="0" algn="l">
              <a:lnSpc>
                <a:spcPct val="100000"/>
              </a:lnSpc>
              <a:spcBef>
                <a:spcPts val="0"/>
              </a:spcBef>
              <a:spcAft>
                <a:spcPts val="0"/>
              </a:spcAft>
              <a:buSzPts val="1600"/>
              <a:buNone/>
            </a:pPr>
            <a:r>
              <a:rPr lang="en" sz="2000"/>
              <a:t>Many people and organizations register “.com” domain names because “.com” is very widely recognized.</a:t>
            </a:r>
            <a:endParaRPr/>
          </a:p>
          <a:p>
            <a:pPr indent="0" lvl="0" marL="127000" rtl="0" algn="l">
              <a:lnSpc>
                <a:spcPct val="100000"/>
              </a:lnSpc>
              <a:spcBef>
                <a:spcPts val="0"/>
              </a:spcBef>
              <a:spcAft>
                <a:spcPts val="0"/>
              </a:spcAft>
              <a:buSzPts val="1600"/>
              <a:buNone/>
            </a:pPr>
            <a:r>
              <a:t/>
            </a:r>
            <a:endParaRPr sz="2000"/>
          </a:p>
          <a:p>
            <a:pPr indent="0" lvl="0" marL="127000" rtl="0" algn="l">
              <a:lnSpc>
                <a:spcPct val="100000"/>
              </a:lnSpc>
              <a:spcBef>
                <a:spcPts val="0"/>
              </a:spcBef>
              <a:spcAft>
                <a:spcPts val="0"/>
              </a:spcAft>
              <a:buSzPts val="1600"/>
              <a:buNone/>
            </a:pPr>
            <a:r>
              <a:rPr lang="en" sz="2000">
                <a:solidFill>
                  <a:srgbClr val="A01D1E"/>
                </a:solidFill>
              </a:rPr>
              <a:t>How do you think .com websites make money?</a:t>
            </a:r>
            <a:endParaRPr/>
          </a:p>
        </p:txBody>
      </p:sp>
      <p:pic>
        <p:nvPicPr>
          <p:cNvPr descr="YouTube logo" id="297" name="Google Shape;297;p10"/>
          <p:cNvPicPr preferRelativeResize="0"/>
          <p:nvPr/>
        </p:nvPicPr>
        <p:blipFill rotWithShape="1">
          <a:blip r:embed="rId3">
            <a:alphaModFix/>
          </a:blip>
          <a:srcRect b="0" l="0" r="0" t="0"/>
          <a:stretch/>
        </p:blipFill>
        <p:spPr>
          <a:xfrm>
            <a:off x="1233905" y="3139087"/>
            <a:ext cx="1464913" cy="1464913"/>
          </a:xfrm>
          <a:prstGeom prst="rect">
            <a:avLst/>
          </a:prstGeom>
          <a:noFill/>
          <a:ln>
            <a:noFill/>
          </a:ln>
        </p:spPr>
      </p:pic>
      <p:pic>
        <p:nvPicPr>
          <p:cNvPr descr="Image result for amazon" id="298" name="Google Shape;298;p10"/>
          <p:cNvPicPr preferRelativeResize="0"/>
          <p:nvPr/>
        </p:nvPicPr>
        <p:blipFill rotWithShape="1">
          <a:blip r:embed="rId4">
            <a:alphaModFix/>
          </a:blip>
          <a:srcRect b="0" l="0" r="0" t="0"/>
          <a:stretch/>
        </p:blipFill>
        <p:spPr>
          <a:xfrm>
            <a:off x="501450" y="1581071"/>
            <a:ext cx="1464912" cy="1464912"/>
          </a:xfrm>
          <a:prstGeom prst="rect">
            <a:avLst/>
          </a:prstGeom>
          <a:noFill/>
          <a:ln>
            <a:noFill/>
          </a:ln>
        </p:spPr>
      </p:pic>
      <p:pic>
        <p:nvPicPr>
          <p:cNvPr descr="Image result for facebook" id="299" name="Google Shape;299;p10"/>
          <p:cNvPicPr preferRelativeResize="0"/>
          <p:nvPr/>
        </p:nvPicPr>
        <p:blipFill rotWithShape="1">
          <a:blip r:embed="rId5">
            <a:alphaModFix/>
          </a:blip>
          <a:srcRect b="0" l="0" r="0" t="0"/>
          <a:stretch/>
        </p:blipFill>
        <p:spPr>
          <a:xfrm>
            <a:off x="2225417" y="1581071"/>
            <a:ext cx="1464912" cy="1464912"/>
          </a:xfrm>
          <a:prstGeom prst="rect">
            <a:avLst/>
          </a:prstGeom>
          <a:noFill/>
          <a:ln>
            <a:noFill/>
          </a:ln>
        </p:spPr>
      </p:pic>
    </p:spTree>
  </p:cSld>
  <p:clrMapOvr>
    <a:masterClrMapping/>
  </p:clrMapOvr>
</p:sld>
</file>

<file path=ppt/slides/slide10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085" name="Shape 14085"/>
        <p:cNvGrpSpPr/>
        <p:nvPr/>
      </p:nvGrpSpPr>
      <p:grpSpPr>
        <a:xfrm>
          <a:off x="0" y="0"/>
          <a:ext cx="0" cy="0"/>
          <a:chOff x="0" y="0"/>
          <a:chExt cx="0" cy="0"/>
        </a:xfrm>
      </p:grpSpPr>
      <p:pic>
        <p:nvPicPr>
          <p:cNvPr id="14086" name="Google Shape;14086;p100">
            <a:hlinkClick r:id="rId3"/>
          </p:cNvPr>
          <p:cNvPicPr preferRelativeResize="0"/>
          <p:nvPr/>
        </p:nvPicPr>
        <p:blipFill rotWithShape="1">
          <a:blip r:embed="rId4">
            <a:alphaModFix/>
          </a:blip>
          <a:srcRect b="0" l="0" r="0" t="0"/>
          <a:stretch/>
        </p:blipFill>
        <p:spPr>
          <a:xfrm>
            <a:off x="3451063" y="2123075"/>
            <a:ext cx="2241874" cy="897350"/>
          </a:xfrm>
          <a:prstGeom prst="rect">
            <a:avLst/>
          </a:prstGeom>
          <a:noFill/>
          <a:ln>
            <a:noFill/>
          </a:ln>
        </p:spPr>
      </p:pic>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3" name="Shape 303"/>
        <p:cNvGrpSpPr/>
        <p:nvPr/>
      </p:nvGrpSpPr>
      <p:grpSpPr>
        <a:xfrm>
          <a:off x="0" y="0"/>
          <a:ext cx="0" cy="0"/>
          <a:chOff x="0" y="0"/>
          <a:chExt cx="0" cy="0"/>
        </a:xfrm>
      </p:grpSpPr>
      <p:sp>
        <p:nvSpPr>
          <p:cNvPr id="304" name="Google Shape;304;p11"/>
          <p:cNvSpPr txBox="1"/>
          <p:nvPr>
            <p:ph type="title"/>
          </p:nvPr>
        </p:nvSpPr>
        <p:spPr>
          <a:xfrm>
            <a:off x="713225" y="539500"/>
            <a:ext cx="3453194"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.org = Organization</a:t>
            </a:r>
            <a:endParaRPr/>
          </a:p>
        </p:txBody>
      </p:sp>
      <p:sp>
        <p:nvSpPr>
          <p:cNvPr id="305" name="Google Shape;305;p11"/>
          <p:cNvSpPr txBox="1"/>
          <p:nvPr>
            <p:ph idx="1" type="body"/>
          </p:nvPr>
        </p:nvSpPr>
        <p:spPr>
          <a:xfrm>
            <a:off x="705470" y="1288640"/>
            <a:ext cx="3858775" cy="1283110"/>
          </a:xfrm>
          <a:prstGeom prst="rect">
            <a:avLst/>
          </a:prstGeom>
          <a:noFill/>
          <a:ln>
            <a:noFill/>
          </a:ln>
        </p:spPr>
        <p:txBody>
          <a:bodyPr anchorCtr="0" anchor="ctr" bIns="91425" lIns="91425" spcFirstLastPara="1" rIns="91425" wrap="square" tIns="91425">
            <a:noAutofit/>
          </a:bodyPr>
          <a:lstStyle/>
          <a:p>
            <a:pPr indent="0" lvl="0" marL="127000" rtl="0" algn="l">
              <a:lnSpc>
                <a:spcPct val="100000"/>
              </a:lnSpc>
              <a:spcBef>
                <a:spcPts val="0"/>
              </a:spcBef>
              <a:spcAft>
                <a:spcPts val="0"/>
              </a:spcAft>
              <a:buSzPts val="1600"/>
              <a:buNone/>
            </a:pPr>
            <a:r>
              <a:rPr lang="en" sz="2400"/>
              <a:t>.org websites are typically run by non-profit organizations.</a:t>
            </a:r>
            <a:endParaRPr/>
          </a:p>
        </p:txBody>
      </p:sp>
      <p:pic>
        <p:nvPicPr>
          <p:cNvPr descr="The logo for Wikipedia.org" id="306" name="Google Shape;306;p11"/>
          <p:cNvPicPr preferRelativeResize="0"/>
          <p:nvPr/>
        </p:nvPicPr>
        <p:blipFill rotWithShape="1">
          <a:blip r:embed="rId3">
            <a:alphaModFix/>
          </a:blip>
          <a:srcRect b="0" l="0" r="0" t="0"/>
          <a:stretch/>
        </p:blipFill>
        <p:spPr>
          <a:xfrm>
            <a:off x="1639814" y="2748190"/>
            <a:ext cx="1659484" cy="2032789"/>
          </a:xfrm>
          <a:prstGeom prst="rect">
            <a:avLst/>
          </a:prstGeom>
          <a:noFill/>
          <a:ln>
            <a:noFill/>
          </a:ln>
        </p:spPr>
      </p:pic>
      <p:sp>
        <p:nvSpPr>
          <p:cNvPr id="307" name="Google Shape;307;p11"/>
          <p:cNvSpPr txBox="1"/>
          <p:nvPr/>
        </p:nvSpPr>
        <p:spPr>
          <a:xfrm>
            <a:off x="4977581" y="539500"/>
            <a:ext cx="3453194" cy="5727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chemeClr val="dk1"/>
              </a:buClr>
              <a:buSzPts val="3000"/>
              <a:buFont typeface="Signika"/>
              <a:buNone/>
            </a:pPr>
            <a:r>
              <a:rPr b="1" i="0" lang="en" sz="3000" u="none" cap="none" strike="noStrike">
                <a:solidFill>
                  <a:schemeClr val="dk1"/>
                </a:solidFill>
                <a:latin typeface="Signika"/>
                <a:ea typeface="Signika"/>
                <a:cs typeface="Signika"/>
                <a:sym typeface="Signika"/>
              </a:rPr>
              <a:t>.edu = Education</a:t>
            </a:r>
            <a:endParaRPr b="0" i="0" sz="1400" u="none" cap="none" strike="noStrike">
              <a:solidFill>
                <a:srgbClr val="000000"/>
              </a:solidFill>
              <a:latin typeface="Arial"/>
              <a:ea typeface="Arial"/>
              <a:cs typeface="Arial"/>
              <a:sym typeface="Arial"/>
            </a:endParaRPr>
          </a:p>
        </p:txBody>
      </p:sp>
      <p:sp>
        <p:nvSpPr>
          <p:cNvPr id="308" name="Google Shape;308;p11"/>
          <p:cNvSpPr txBox="1"/>
          <p:nvPr/>
        </p:nvSpPr>
        <p:spPr>
          <a:xfrm>
            <a:off x="4774790" y="1465080"/>
            <a:ext cx="3858775" cy="1283110"/>
          </a:xfrm>
          <a:prstGeom prst="rect">
            <a:avLst/>
          </a:prstGeom>
          <a:noFill/>
          <a:ln>
            <a:noFill/>
          </a:ln>
        </p:spPr>
        <p:txBody>
          <a:bodyPr anchorCtr="0" anchor="ctr" bIns="91425" lIns="91425" spcFirstLastPara="1" rIns="91425" wrap="square" tIns="91425">
            <a:noAutofit/>
          </a:bodyPr>
          <a:lstStyle/>
          <a:p>
            <a:pPr indent="0" lvl="0" marL="127000" marR="0" rtl="0" algn="l">
              <a:lnSpc>
                <a:spcPct val="100000"/>
              </a:lnSpc>
              <a:spcBef>
                <a:spcPts val="0"/>
              </a:spcBef>
              <a:spcAft>
                <a:spcPts val="0"/>
              </a:spcAft>
              <a:buClr>
                <a:schemeClr val="dk1"/>
              </a:buClr>
              <a:buSzPts val="1600"/>
              <a:buFont typeface="Palanquin"/>
              <a:buNone/>
            </a:pPr>
            <a:r>
              <a:rPr b="0" i="0" lang="en" sz="2400" u="none" cap="none" strike="noStrike">
                <a:solidFill>
                  <a:schemeClr val="dk1"/>
                </a:solidFill>
                <a:latin typeface="Palanquin"/>
                <a:ea typeface="Palanquin"/>
                <a:cs typeface="Palanquin"/>
                <a:sym typeface="Palanquin"/>
              </a:rPr>
              <a:t>.edu websites are used by schools and districts from elementary through university.</a:t>
            </a:r>
            <a:endParaRPr b="0" i="0" sz="1400" u="none" cap="none" strike="noStrike">
              <a:solidFill>
                <a:srgbClr val="000000"/>
              </a:solidFill>
              <a:latin typeface="Arial"/>
              <a:ea typeface="Arial"/>
              <a:cs typeface="Arial"/>
              <a:sym typeface="Arial"/>
            </a:endParaRPr>
          </a:p>
        </p:txBody>
      </p:sp>
      <p:pic>
        <p:nvPicPr>
          <p:cNvPr descr="Screenshot from lc.edu's website" id="309" name="Google Shape;309;p11"/>
          <p:cNvPicPr preferRelativeResize="0"/>
          <p:nvPr/>
        </p:nvPicPr>
        <p:blipFill rotWithShape="1">
          <a:blip r:embed="rId4">
            <a:alphaModFix/>
          </a:blip>
          <a:srcRect b="0" l="0" r="0" t="0"/>
          <a:stretch/>
        </p:blipFill>
        <p:spPr>
          <a:xfrm>
            <a:off x="4649428" y="2975392"/>
            <a:ext cx="4369210" cy="1705927"/>
          </a:xfrm>
          <a:prstGeom prst="rect">
            <a:avLst/>
          </a:prstGeom>
          <a:noFill/>
          <a:ln>
            <a:noFill/>
          </a:ln>
        </p:spPr>
      </p:pic>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3" name="Shape 313"/>
        <p:cNvGrpSpPr/>
        <p:nvPr/>
      </p:nvGrpSpPr>
      <p:grpSpPr>
        <a:xfrm>
          <a:off x="0" y="0"/>
          <a:ext cx="0" cy="0"/>
          <a:chOff x="0" y="0"/>
          <a:chExt cx="0" cy="0"/>
        </a:xfrm>
      </p:grpSpPr>
      <p:sp>
        <p:nvSpPr>
          <p:cNvPr id="314" name="Google Shape;314;p12"/>
          <p:cNvSpPr txBox="1"/>
          <p:nvPr>
            <p:ph type="title"/>
          </p:nvPr>
        </p:nvSpPr>
        <p:spPr>
          <a:xfrm>
            <a:off x="713225" y="539500"/>
            <a:ext cx="3858775"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.gov = US Government</a:t>
            </a:r>
            <a:endParaRPr/>
          </a:p>
        </p:txBody>
      </p:sp>
      <p:sp>
        <p:nvSpPr>
          <p:cNvPr id="315" name="Google Shape;315;p12"/>
          <p:cNvSpPr txBox="1"/>
          <p:nvPr>
            <p:ph idx="1" type="body"/>
          </p:nvPr>
        </p:nvSpPr>
        <p:spPr>
          <a:xfrm>
            <a:off x="5172153" y="1112200"/>
            <a:ext cx="3858775" cy="1594129"/>
          </a:xfrm>
          <a:prstGeom prst="rect">
            <a:avLst/>
          </a:prstGeom>
          <a:noFill/>
          <a:ln>
            <a:noFill/>
          </a:ln>
        </p:spPr>
        <p:txBody>
          <a:bodyPr anchorCtr="0" anchor="ctr" bIns="91425" lIns="91425" spcFirstLastPara="1" rIns="91425" wrap="square" tIns="91425">
            <a:noAutofit/>
          </a:bodyPr>
          <a:lstStyle/>
          <a:p>
            <a:pPr indent="0" lvl="0" marL="127000" rtl="0" algn="l">
              <a:lnSpc>
                <a:spcPct val="100000"/>
              </a:lnSpc>
              <a:spcBef>
                <a:spcPts val="0"/>
              </a:spcBef>
              <a:spcAft>
                <a:spcPts val="0"/>
              </a:spcAft>
              <a:buSzPts val="1600"/>
              <a:buNone/>
            </a:pPr>
            <a:r>
              <a:rPr lang="en" sz="2000"/>
              <a:t>.mil websites are run by the United States military</a:t>
            </a:r>
            <a:endParaRPr/>
          </a:p>
        </p:txBody>
      </p:sp>
      <p:pic>
        <p:nvPicPr>
          <p:cNvPr descr="Image result for navy.mil" id="316" name="Google Shape;316;p12"/>
          <p:cNvPicPr preferRelativeResize="0"/>
          <p:nvPr/>
        </p:nvPicPr>
        <p:blipFill rotWithShape="1">
          <a:blip r:embed="rId3">
            <a:alphaModFix/>
          </a:blip>
          <a:srcRect b="0" l="0" r="0" t="0"/>
          <a:stretch/>
        </p:blipFill>
        <p:spPr>
          <a:xfrm>
            <a:off x="4859594" y="2571750"/>
            <a:ext cx="3871017" cy="1935508"/>
          </a:xfrm>
          <a:prstGeom prst="rect">
            <a:avLst/>
          </a:prstGeom>
          <a:noFill/>
          <a:ln>
            <a:noFill/>
          </a:ln>
        </p:spPr>
      </p:pic>
      <p:sp>
        <p:nvSpPr>
          <p:cNvPr id="317" name="Google Shape;317;p12"/>
          <p:cNvSpPr txBox="1"/>
          <p:nvPr/>
        </p:nvSpPr>
        <p:spPr>
          <a:xfrm>
            <a:off x="5172154" y="539500"/>
            <a:ext cx="3858775" cy="5727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chemeClr val="dk1"/>
              </a:buClr>
              <a:buSzPts val="3000"/>
              <a:buFont typeface="Signika"/>
              <a:buNone/>
            </a:pPr>
            <a:r>
              <a:rPr b="1" i="0" lang="en" sz="3000" u="none" cap="none" strike="noStrike">
                <a:solidFill>
                  <a:schemeClr val="dk1"/>
                </a:solidFill>
                <a:latin typeface="Signika"/>
                <a:ea typeface="Signika"/>
                <a:cs typeface="Signika"/>
                <a:sym typeface="Signika"/>
              </a:rPr>
              <a:t>.mil = US Military</a:t>
            </a:r>
            <a:endParaRPr b="0" i="0" sz="1400" u="none" cap="none" strike="noStrike">
              <a:solidFill>
                <a:srgbClr val="000000"/>
              </a:solidFill>
              <a:latin typeface="Arial"/>
              <a:ea typeface="Arial"/>
              <a:cs typeface="Arial"/>
              <a:sym typeface="Arial"/>
            </a:endParaRPr>
          </a:p>
        </p:txBody>
      </p:sp>
      <p:sp>
        <p:nvSpPr>
          <p:cNvPr id="318" name="Google Shape;318;p12"/>
          <p:cNvSpPr txBox="1"/>
          <p:nvPr/>
        </p:nvSpPr>
        <p:spPr>
          <a:xfrm>
            <a:off x="713225" y="1112199"/>
            <a:ext cx="3858775" cy="1594129"/>
          </a:xfrm>
          <a:prstGeom prst="rect">
            <a:avLst/>
          </a:prstGeom>
          <a:noFill/>
          <a:ln>
            <a:noFill/>
          </a:ln>
        </p:spPr>
        <p:txBody>
          <a:bodyPr anchorCtr="0" anchor="ctr" bIns="91425" lIns="91425" spcFirstLastPara="1" rIns="91425" wrap="square" tIns="91425">
            <a:noAutofit/>
          </a:bodyPr>
          <a:lstStyle/>
          <a:p>
            <a:pPr indent="0" lvl="0" marL="127000" marR="0" rtl="0" algn="l">
              <a:lnSpc>
                <a:spcPct val="100000"/>
              </a:lnSpc>
              <a:spcBef>
                <a:spcPts val="0"/>
              </a:spcBef>
              <a:spcAft>
                <a:spcPts val="0"/>
              </a:spcAft>
              <a:buClr>
                <a:schemeClr val="dk1"/>
              </a:buClr>
              <a:buSzPts val="1600"/>
              <a:buFont typeface="Palanquin"/>
              <a:buNone/>
            </a:pPr>
            <a:r>
              <a:rPr b="0" i="0" lang="en" sz="2000" u="none" cap="none" strike="noStrike">
                <a:solidFill>
                  <a:schemeClr val="dk1"/>
                </a:solidFill>
                <a:latin typeface="Palanquin"/>
                <a:ea typeface="Palanquin"/>
                <a:cs typeface="Palanquin"/>
                <a:sym typeface="Palanquin"/>
              </a:rPr>
              <a:t>.gov websites are run to the United States government</a:t>
            </a:r>
            <a:endParaRPr b="0" i="0" sz="1400" u="none" cap="none" strike="noStrike">
              <a:solidFill>
                <a:srgbClr val="000000"/>
              </a:solidFill>
              <a:latin typeface="Arial"/>
              <a:ea typeface="Arial"/>
              <a:cs typeface="Arial"/>
              <a:sym typeface="Arial"/>
            </a:endParaRPr>
          </a:p>
        </p:txBody>
      </p:sp>
      <p:pic>
        <p:nvPicPr>
          <p:cNvPr descr="Screenshot from usa.gov" id="319" name="Google Shape;319;p12"/>
          <p:cNvPicPr preferRelativeResize="0"/>
          <p:nvPr/>
        </p:nvPicPr>
        <p:blipFill rotWithShape="1">
          <a:blip r:embed="rId4">
            <a:alphaModFix/>
          </a:blip>
          <a:srcRect b="0" l="0" r="0" t="0"/>
          <a:stretch/>
        </p:blipFill>
        <p:spPr>
          <a:xfrm>
            <a:off x="707210" y="2294779"/>
            <a:ext cx="3577197" cy="2716491"/>
          </a:xfrm>
          <a:prstGeom prst="rect">
            <a:avLst/>
          </a:prstGeom>
          <a:noFill/>
          <a:ln>
            <a:noFill/>
          </a:ln>
        </p:spPr>
      </p:pic>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3" name="Shape 323"/>
        <p:cNvGrpSpPr/>
        <p:nvPr/>
      </p:nvGrpSpPr>
      <p:grpSpPr>
        <a:xfrm>
          <a:off x="0" y="0"/>
          <a:ext cx="0" cy="0"/>
          <a:chOff x="0" y="0"/>
          <a:chExt cx="0" cy="0"/>
        </a:xfrm>
      </p:grpSpPr>
      <p:sp>
        <p:nvSpPr>
          <p:cNvPr id="324" name="Google Shape;324;p13"/>
          <p:cNvSpPr txBox="1"/>
          <p:nvPr>
            <p:ph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.br, .de, .au, .ru, and more = Countries</a:t>
            </a:r>
            <a:endParaRPr/>
          </a:p>
        </p:txBody>
      </p:sp>
      <p:sp>
        <p:nvSpPr>
          <p:cNvPr id="325" name="Google Shape;325;p13"/>
          <p:cNvSpPr txBox="1"/>
          <p:nvPr>
            <p:ph idx="1" type="body"/>
          </p:nvPr>
        </p:nvSpPr>
        <p:spPr>
          <a:xfrm>
            <a:off x="713225" y="1178425"/>
            <a:ext cx="3785033" cy="3425400"/>
          </a:xfrm>
          <a:prstGeom prst="rect">
            <a:avLst/>
          </a:prstGeom>
          <a:noFill/>
          <a:ln>
            <a:noFill/>
          </a:ln>
        </p:spPr>
        <p:txBody>
          <a:bodyPr anchorCtr="0" anchor="ctr" bIns="91425" lIns="91425" spcFirstLastPara="1" rIns="91425" wrap="square" tIns="91425">
            <a:noAutofit/>
          </a:bodyPr>
          <a:lstStyle/>
          <a:p>
            <a:pPr indent="0" lvl="0" marL="127000" rtl="0" algn="l">
              <a:lnSpc>
                <a:spcPct val="100000"/>
              </a:lnSpc>
              <a:spcBef>
                <a:spcPts val="0"/>
              </a:spcBef>
              <a:spcAft>
                <a:spcPts val="0"/>
              </a:spcAft>
              <a:buSzPts val="1600"/>
              <a:buNone/>
            </a:pPr>
            <a:r>
              <a:rPr lang="en" sz="2000"/>
              <a:t>Every country has its own unique suffix.</a:t>
            </a:r>
            <a:endParaRPr/>
          </a:p>
          <a:p>
            <a:pPr indent="0" lvl="0" marL="127000" rtl="0" algn="l">
              <a:lnSpc>
                <a:spcPct val="100000"/>
              </a:lnSpc>
              <a:spcBef>
                <a:spcPts val="0"/>
              </a:spcBef>
              <a:spcAft>
                <a:spcPts val="0"/>
              </a:spcAft>
              <a:buSzPts val="1600"/>
              <a:buNone/>
            </a:pPr>
            <a:r>
              <a:t/>
            </a:r>
            <a:endParaRPr sz="2000"/>
          </a:p>
          <a:p>
            <a:pPr indent="0" lvl="0" marL="127000" rtl="0" algn="l">
              <a:lnSpc>
                <a:spcPct val="100000"/>
              </a:lnSpc>
              <a:spcBef>
                <a:spcPts val="0"/>
              </a:spcBef>
              <a:spcAft>
                <a:spcPts val="0"/>
              </a:spcAft>
              <a:buSzPts val="1600"/>
              <a:buNone/>
            </a:pPr>
            <a:r>
              <a:rPr lang="en" sz="2000"/>
              <a:t>It is important to avoid typos when entering a web address.</a:t>
            </a:r>
            <a:endParaRPr/>
          </a:p>
          <a:p>
            <a:pPr indent="-330200" lvl="0" marL="457200" rtl="0" algn="l">
              <a:lnSpc>
                <a:spcPct val="100000"/>
              </a:lnSpc>
              <a:spcBef>
                <a:spcPts val="0"/>
              </a:spcBef>
              <a:spcAft>
                <a:spcPts val="0"/>
              </a:spcAft>
              <a:buSzPts val="1600"/>
              <a:buChar char="●"/>
            </a:pPr>
            <a:r>
              <a:rPr lang="en" sz="2000"/>
              <a:t>.co = Colombia</a:t>
            </a:r>
            <a:endParaRPr/>
          </a:p>
          <a:p>
            <a:pPr indent="-330200" lvl="0" marL="457200" rtl="0" algn="l">
              <a:lnSpc>
                <a:spcPct val="100000"/>
              </a:lnSpc>
              <a:spcBef>
                <a:spcPts val="0"/>
              </a:spcBef>
              <a:spcAft>
                <a:spcPts val="0"/>
              </a:spcAft>
              <a:buSzPts val="1600"/>
              <a:buChar char="●"/>
            </a:pPr>
            <a:r>
              <a:rPr lang="en" sz="2000"/>
              <a:t>.cm = Cameroon</a:t>
            </a:r>
            <a:endParaRPr/>
          </a:p>
          <a:p>
            <a:pPr indent="-330200" lvl="0" marL="457200" rtl="0" algn="l">
              <a:lnSpc>
                <a:spcPct val="100000"/>
              </a:lnSpc>
              <a:spcBef>
                <a:spcPts val="0"/>
              </a:spcBef>
              <a:spcAft>
                <a:spcPts val="0"/>
              </a:spcAft>
              <a:buSzPts val="1600"/>
              <a:buChar char="●"/>
            </a:pPr>
            <a:r>
              <a:rPr lang="en" sz="2000"/>
              <a:t>.om = Oman</a:t>
            </a:r>
            <a:endParaRPr/>
          </a:p>
        </p:txBody>
      </p:sp>
      <p:pic>
        <p:nvPicPr>
          <p:cNvPr descr="Screenshot from amazon.de, the German version of Amazon." id="326" name="Google Shape;326;p13"/>
          <p:cNvPicPr preferRelativeResize="0"/>
          <p:nvPr/>
        </p:nvPicPr>
        <p:blipFill rotWithShape="1">
          <a:blip r:embed="rId3">
            <a:alphaModFix/>
          </a:blip>
          <a:srcRect b="0" l="0" r="0" t="0"/>
          <a:stretch/>
        </p:blipFill>
        <p:spPr>
          <a:xfrm>
            <a:off x="5204030" y="1369166"/>
            <a:ext cx="3226695" cy="2688913"/>
          </a:xfrm>
          <a:prstGeom prst="rect">
            <a:avLst/>
          </a:prstGeom>
          <a:noFill/>
          <a:ln>
            <a:noFill/>
          </a:ln>
        </p:spPr>
      </p:pic>
      <p:sp>
        <p:nvSpPr>
          <p:cNvPr id="327" name="Google Shape;327;p13"/>
          <p:cNvSpPr txBox="1"/>
          <p:nvPr/>
        </p:nvSpPr>
        <p:spPr>
          <a:xfrm>
            <a:off x="4571975" y="4122428"/>
            <a:ext cx="4392175" cy="736487"/>
          </a:xfrm>
          <a:prstGeom prst="rect">
            <a:avLst/>
          </a:prstGeom>
          <a:noFill/>
          <a:ln>
            <a:noFill/>
          </a:ln>
        </p:spPr>
        <p:txBody>
          <a:bodyPr anchorCtr="0" anchor="ctr" bIns="91425" lIns="91425" spcFirstLastPara="1" rIns="91425" wrap="square" tIns="91425">
            <a:noAutofit/>
          </a:bodyPr>
          <a:lstStyle/>
          <a:p>
            <a:pPr indent="0" lvl="0" marL="127000" marR="0" rtl="0" algn="ctr">
              <a:lnSpc>
                <a:spcPct val="100000"/>
              </a:lnSpc>
              <a:spcBef>
                <a:spcPts val="0"/>
              </a:spcBef>
              <a:spcAft>
                <a:spcPts val="0"/>
              </a:spcAft>
              <a:buClr>
                <a:schemeClr val="dk1"/>
              </a:buClr>
              <a:buSzPts val="1600"/>
              <a:buFont typeface="Palanquin"/>
              <a:buNone/>
            </a:pPr>
            <a:r>
              <a:rPr b="0" i="0" lang="en" sz="1800" u="none" cap="none" strike="noStrike">
                <a:solidFill>
                  <a:schemeClr val="dk1"/>
                </a:solidFill>
                <a:latin typeface="Palanquin"/>
                <a:ea typeface="Palanquin"/>
                <a:cs typeface="Palanquin"/>
                <a:sym typeface="Palanquin"/>
              </a:rPr>
              <a:t>Amazon.de will take you to German Amazon website</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1" name="Shape 331"/>
        <p:cNvGrpSpPr/>
        <p:nvPr/>
      </p:nvGrpSpPr>
      <p:grpSpPr>
        <a:xfrm>
          <a:off x="0" y="0"/>
          <a:ext cx="0" cy="0"/>
          <a:chOff x="0" y="0"/>
          <a:chExt cx="0" cy="0"/>
        </a:xfrm>
      </p:grpSpPr>
      <p:sp>
        <p:nvSpPr>
          <p:cNvPr id="332" name="Google Shape;332;p14"/>
          <p:cNvSpPr txBox="1"/>
          <p:nvPr>
            <p:ph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.tv = Tuvalu</a:t>
            </a:r>
            <a:endParaRPr/>
          </a:p>
        </p:txBody>
      </p:sp>
      <p:sp>
        <p:nvSpPr>
          <p:cNvPr id="333" name="Google Shape;333;p14"/>
          <p:cNvSpPr txBox="1"/>
          <p:nvPr>
            <p:ph idx="1" type="body"/>
          </p:nvPr>
        </p:nvSpPr>
        <p:spPr>
          <a:xfrm>
            <a:off x="713225" y="1178425"/>
            <a:ext cx="5923549" cy="3425400"/>
          </a:xfrm>
          <a:prstGeom prst="rect">
            <a:avLst/>
          </a:prstGeom>
          <a:noFill/>
          <a:ln>
            <a:noFill/>
          </a:ln>
        </p:spPr>
        <p:txBody>
          <a:bodyPr anchorCtr="0" anchor="ctr" bIns="91425" lIns="91425" spcFirstLastPara="1" rIns="91425" wrap="square" tIns="91425">
            <a:noAutofit/>
          </a:bodyPr>
          <a:lstStyle/>
          <a:p>
            <a:pPr indent="0" lvl="0" marL="127000" rtl="0" algn="l">
              <a:lnSpc>
                <a:spcPct val="100000"/>
              </a:lnSpc>
              <a:spcBef>
                <a:spcPts val="0"/>
              </a:spcBef>
              <a:spcAft>
                <a:spcPts val="0"/>
              </a:spcAft>
              <a:buSzPts val="1600"/>
              <a:buNone/>
            </a:pPr>
            <a:r>
              <a:rPr lang="en" sz="1800"/>
              <a:t>Contrary to popular belief, .tv does NOT stand for television!</a:t>
            </a:r>
            <a:endParaRPr/>
          </a:p>
          <a:p>
            <a:pPr indent="0" lvl="0" marL="127000" rtl="0" algn="l">
              <a:lnSpc>
                <a:spcPct val="100000"/>
              </a:lnSpc>
              <a:spcBef>
                <a:spcPts val="0"/>
              </a:spcBef>
              <a:spcAft>
                <a:spcPts val="0"/>
              </a:spcAft>
              <a:buSzPts val="1600"/>
              <a:buNone/>
            </a:pPr>
            <a:r>
              <a:t/>
            </a:r>
            <a:endParaRPr sz="1800"/>
          </a:p>
          <a:p>
            <a:pPr indent="0" lvl="0" marL="127000" rtl="0" algn="l">
              <a:lnSpc>
                <a:spcPct val="100000"/>
              </a:lnSpc>
              <a:spcBef>
                <a:spcPts val="0"/>
              </a:spcBef>
              <a:spcAft>
                <a:spcPts val="0"/>
              </a:spcAft>
              <a:buSzPts val="1600"/>
              <a:buNone/>
            </a:pPr>
            <a:r>
              <a:rPr lang="en" sz="1800"/>
              <a:t>.tv is the Internet country code for Tuvalu, which is a small South Pacific island nation.</a:t>
            </a:r>
            <a:endParaRPr/>
          </a:p>
          <a:p>
            <a:pPr indent="0" lvl="0" marL="127000" rtl="0" algn="l">
              <a:lnSpc>
                <a:spcPct val="100000"/>
              </a:lnSpc>
              <a:spcBef>
                <a:spcPts val="0"/>
              </a:spcBef>
              <a:spcAft>
                <a:spcPts val="0"/>
              </a:spcAft>
              <a:buSzPts val="1600"/>
              <a:buNone/>
            </a:pPr>
            <a:r>
              <a:t/>
            </a:r>
            <a:endParaRPr sz="1800"/>
          </a:p>
          <a:p>
            <a:pPr indent="0" lvl="0" marL="127000" rtl="0" algn="l">
              <a:lnSpc>
                <a:spcPct val="100000"/>
              </a:lnSpc>
              <a:spcBef>
                <a:spcPts val="0"/>
              </a:spcBef>
              <a:spcAft>
                <a:spcPts val="0"/>
              </a:spcAft>
              <a:buSzPts val="1600"/>
              <a:buNone/>
            </a:pPr>
            <a:r>
              <a:rPr lang="en" sz="1800"/>
              <a:t>According to Wikipedia.org, in 2019, 8.4% of the revenue of the government of Tuvalu came from .tv royalties.</a:t>
            </a:r>
            <a:endParaRPr/>
          </a:p>
          <a:p>
            <a:pPr indent="-330200" lvl="0" marL="457200" rtl="0" algn="l">
              <a:lnSpc>
                <a:spcPct val="100000"/>
              </a:lnSpc>
              <a:spcBef>
                <a:spcPts val="0"/>
              </a:spcBef>
              <a:spcAft>
                <a:spcPts val="0"/>
              </a:spcAft>
              <a:buSzPts val="1600"/>
              <a:buChar char="●"/>
            </a:pPr>
            <a:r>
              <a:rPr lang="en" sz="1800" u="sng"/>
              <a:t>Royalty</a:t>
            </a:r>
            <a:r>
              <a:rPr lang="en" sz="1800"/>
              <a:t>: payments to people or companies for the use of its/their intellectual property.</a:t>
            </a:r>
            <a:endParaRPr/>
          </a:p>
        </p:txBody>
      </p:sp>
      <p:pic>
        <p:nvPicPr>
          <p:cNvPr descr="Logo for twitch.tv" id="334" name="Google Shape;334;p14"/>
          <p:cNvPicPr preferRelativeResize="0"/>
          <p:nvPr/>
        </p:nvPicPr>
        <p:blipFill rotWithShape="1">
          <a:blip r:embed="rId3">
            <a:alphaModFix/>
          </a:blip>
          <a:srcRect b="0" l="0" r="0" t="0"/>
          <a:stretch/>
        </p:blipFill>
        <p:spPr>
          <a:xfrm>
            <a:off x="5855110" y="1799225"/>
            <a:ext cx="3193900" cy="1545049"/>
          </a:xfrm>
          <a:prstGeom prst="rect">
            <a:avLst/>
          </a:prstGeom>
          <a:noFill/>
          <a:ln>
            <a:noFill/>
          </a:ln>
        </p:spPr>
      </p:pic>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8" name="Shape 338"/>
        <p:cNvGrpSpPr/>
        <p:nvPr/>
      </p:nvGrpSpPr>
      <p:grpSpPr>
        <a:xfrm>
          <a:off x="0" y="0"/>
          <a:ext cx="0" cy="0"/>
          <a:chOff x="0" y="0"/>
          <a:chExt cx="0" cy="0"/>
        </a:xfrm>
      </p:grpSpPr>
      <p:sp>
        <p:nvSpPr>
          <p:cNvPr id="339" name="Google Shape;339;p15"/>
          <p:cNvSpPr txBox="1"/>
          <p:nvPr>
            <p:ph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Other Domain Suffixes</a:t>
            </a:r>
            <a:endParaRPr/>
          </a:p>
        </p:txBody>
      </p:sp>
      <p:sp>
        <p:nvSpPr>
          <p:cNvPr id="340" name="Google Shape;340;p15"/>
          <p:cNvSpPr txBox="1"/>
          <p:nvPr>
            <p:ph idx="1" type="body"/>
          </p:nvPr>
        </p:nvSpPr>
        <p:spPr>
          <a:xfrm>
            <a:off x="713225" y="1178425"/>
            <a:ext cx="4684685" cy="3425400"/>
          </a:xfrm>
          <a:prstGeom prst="rect">
            <a:avLst/>
          </a:prstGeom>
          <a:noFill/>
          <a:ln>
            <a:noFill/>
          </a:ln>
        </p:spPr>
        <p:txBody>
          <a:bodyPr anchorCtr="0" anchor="ctr" bIns="91425" lIns="91425" spcFirstLastPara="1" rIns="91425" wrap="square" tIns="91425">
            <a:noAutofit/>
          </a:bodyPr>
          <a:lstStyle/>
          <a:p>
            <a:pPr indent="0" lvl="0" marL="127000" rtl="0" algn="l">
              <a:lnSpc>
                <a:spcPct val="100000"/>
              </a:lnSpc>
              <a:spcBef>
                <a:spcPts val="0"/>
              </a:spcBef>
              <a:spcAft>
                <a:spcPts val="0"/>
              </a:spcAft>
              <a:buSzPts val="1600"/>
              <a:buNone/>
            </a:pPr>
            <a:r>
              <a:rPr lang="en" sz="2000"/>
              <a:t>There are </a:t>
            </a:r>
            <a:r>
              <a:rPr i="1" lang="en" sz="2000"/>
              <a:t>countless</a:t>
            </a:r>
            <a:r>
              <a:rPr lang="en" sz="2000"/>
              <a:t> other domain suffixes out there.</a:t>
            </a:r>
            <a:endParaRPr/>
          </a:p>
          <a:p>
            <a:pPr indent="0" lvl="0" marL="127000" rtl="0" algn="l">
              <a:lnSpc>
                <a:spcPct val="100000"/>
              </a:lnSpc>
              <a:spcBef>
                <a:spcPts val="0"/>
              </a:spcBef>
              <a:spcAft>
                <a:spcPts val="0"/>
              </a:spcAft>
              <a:buSzPts val="1600"/>
              <a:buNone/>
            </a:pPr>
            <a:r>
              <a:t/>
            </a:r>
            <a:endParaRPr sz="2000"/>
          </a:p>
          <a:p>
            <a:pPr indent="0" lvl="0" marL="127000" rtl="0" algn="l">
              <a:lnSpc>
                <a:spcPct val="100000"/>
              </a:lnSpc>
              <a:spcBef>
                <a:spcPts val="0"/>
              </a:spcBef>
              <a:spcAft>
                <a:spcPts val="0"/>
              </a:spcAft>
              <a:buSzPts val="1600"/>
              <a:buNone/>
            </a:pPr>
            <a:r>
              <a:rPr lang="en" sz="2000"/>
              <a:t>Be very careful when visiting any site that has an unfamiliar domain suffix – or any other strange things in the web address.</a:t>
            </a:r>
            <a:endParaRPr/>
          </a:p>
        </p:txBody>
      </p:sp>
      <p:pic>
        <p:nvPicPr>
          <p:cNvPr descr="A WordCloud with several domain suffixes" id="341" name="Google Shape;341;p15"/>
          <p:cNvPicPr preferRelativeResize="0"/>
          <p:nvPr/>
        </p:nvPicPr>
        <p:blipFill rotWithShape="1">
          <a:blip r:embed="rId3">
            <a:alphaModFix/>
          </a:blip>
          <a:srcRect b="0" l="0" r="0" t="0"/>
          <a:stretch/>
        </p:blipFill>
        <p:spPr>
          <a:xfrm>
            <a:off x="5454575" y="1032387"/>
            <a:ext cx="3571438" cy="3571438"/>
          </a:xfrm>
          <a:prstGeom prst="rect">
            <a:avLst/>
          </a:prstGeom>
          <a:noFill/>
          <a:ln>
            <a:noFill/>
          </a:ln>
        </p:spPr>
      </p:pic>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5" name="Shape 345"/>
        <p:cNvGrpSpPr/>
        <p:nvPr/>
      </p:nvGrpSpPr>
      <p:grpSpPr>
        <a:xfrm>
          <a:off x="0" y="0"/>
          <a:ext cx="0" cy="0"/>
          <a:chOff x="0" y="0"/>
          <a:chExt cx="0" cy="0"/>
        </a:xfrm>
      </p:grpSpPr>
      <p:sp>
        <p:nvSpPr>
          <p:cNvPr id="346" name="Google Shape;346;p16"/>
          <p:cNvSpPr txBox="1"/>
          <p:nvPr>
            <p:ph type="title"/>
          </p:nvPr>
        </p:nvSpPr>
        <p:spPr>
          <a:xfrm>
            <a:off x="3200663" y="2294582"/>
            <a:ext cx="3873900" cy="7554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600"/>
              <a:buNone/>
            </a:pPr>
            <a:r>
              <a:rPr lang="en"/>
              <a:t>Website Credibility</a:t>
            </a:r>
            <a:endParaRPr/>
          </a:p>
        </p:txBody>
      </p:sp>
      <p:sp>
        <p:nvSpPr>
          <p:cNvPr id="347" name="Google Shape;347;p16"/>
          <p:cNvSpPr txBox="1"/>
          <p:nvPr>
            <p:ph idx="2" type="title"/>
          </p:nvPr>
        </p:nvSpPr>
        <p:spPr>
          <a:xfrm>
            <a:off x="3202737" y="385257"/>
            <a:ext cx="3874200" cy="14133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12000"/>
              <a:buNone/>
            </a:pPr>
            <a:r>
              <a:rPr lang="en"/>
              <a:t>03 </a:t>
            </a:r>
            <a:endParaRPr/>
          </a:p>
        </p:txBody>
      </p:sp>
      <p:sp>
        <p:nvSpPr>
          <p:cNvPr id="348" name="Google Shape;348;p16"/>
          <p:cNvSpPr/>
          <p:nvPr/>
        </p:nvSpPr>
        <p:spPr>
          <a:xfrm>
            <a:off x="-486803" y="-343225"/>
            <a:ext cx="2709000" cy="27090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 name="Google Shape;349;p16"/>
          <p:cNvSpPr/>
          <p:nvPr/>
        </p:nvSpPr>
        <p:spPr>
          <a:xfrm>
            <a:off x="7951401" y="1895000"/>
            <a:ext cx="2709000" cy="27090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 name="Google Shape;350;p16"/>
          <p:cNvSpPr/>
          <p:nvPr/>
        </p:nvSpPr>
        <p:spPr>
          <a:xfrm>
            <a:off x="7174350" y="242125"/>
            <a:ext cx="718800" cy="7188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 name="Google Shape;351;p16"/>
          <p:cNvSpPr/>
          <p:nvPr/>
        </p:nvSpPr>
        <p:spPr>
          <a:xfrm>
            <a:off x="650600" y="3565700"/>
            <a:ext cx="537600" cy="537600"/>
          </a:xfrm>
          <a:prstGeom prst="ellipse">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 name="Google Shape;352;p16"/>
          <p:cNvSpPr/>
          <p:nvPr/>
        </p:nvSpPr>
        <p:spPr>
          <a:xfrm>
            <a:off x="4065075" y="60275"/>
            <a:ext cx="429900" cy="4299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 name="Google Shape;353;p16"/>
          <p:cNvSpPr/>
          <p:nvPr/>
        </p:nvSpPr>
        <p:spPr>
          <a:xfrm>
            <a:off x="4420628" y="4119432"/>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descr="Cartoon head thinking with hand rested on chin" id="354" name="Google Shape;354;p16"/>
          <p:cNvPicPr preferRelativeResize="0"/>
          <p:nvPr/>
        </p:nvPicPr>
        <p:blipFill rotWithShape="1">
          <a:blip r:embed="rId3">
            <a:alphaModFix/>
          </a:blip>
          <a:srcRect b="0" l="0" r="0" t="0"/>
          <a:stretch/>
        </p:blipFill>
        <p:spPr>
          <a:xfrm>
            <a:off x="612213" y="2576120"/>
            <a:ext cx="2074558" cy="2027880"/>
          </a:xfrm>
          <a:prstGeom prst="rect">
            <a:avLst/>
          </a:prstGeom>
          <a:noFill/>
          <a:ln>
            <a:noFill/>
          </a:ln>
        </p:spPr>
      </p:pic>
      <p:sp>
        <p:nvSpPr>
          <p:cNvPr id="355" name="Google Shape;355;p16"/>
          <p:cNvSpPr txBox="1"/>
          <p:nvPr/>
        </p:nvSpPr>
        <p:spPr>
          <a:xfrm>
            <a:off x="3249982" y="3469837"/>
            <a:ext cx="3673635" cy="1341471"/>
          </a:xfrm>
          <a:prstGeom prst="rect">
            <a:avLst/>
          </a:prstGeom>
          <a:noFill/>
          <a:ln cap="flat" cmpd="sng" w="28575">
            <a:solidFill>
              <a:schemeClr val="dk1"/>
            </a:solidFill>
            <a:prstDash val="solid"/>
            <a:round/>
            <a:headEnd len="sm" w="sm" type="none"/>
            <a:tailEnd len="sm" w="sm" type="none"/>
          </a:ln>
        </p:spPr>
        <p:txBody>
          <a:bodyPr anchorCtr="0" anchor="t" bIns="91425" lIns="91425" spcFirstLastPara="1" rIns="91425" wrap="square" tIns="91425">
            <a:noAutofit/>
          </a:bodyPr>
          <a:lstStyle/>
          <a:p>
            <a:pPr indent="0" lvl="0" marL="127000" marR="0" rtl="0" algn="l">
              <a:lnSpc>
                <a:spcPct val="100000"/>
              </a:lnSpc>
              <a:spcBef>
                <a:spcPts val="0"/>
              </a:spcBef>
              <a:spcAft>
                <a:spcPts val="0"/>
              </a:spcAft>
              <a:buClr>
                <a:schemeClr val="dk1"/>
              </a:buClr>
              <a:buSzPts val="1600"/>
              <a:buFont typeface="Palanquin"/>
              <a:buNone/>
            </a:pPr>
            <a:r>
              <a:rPr b="0" i="0" lang="en" sz="2000" u="none" cap="none" strike="noStrike">
                <a:solidFill>
                  <a:schemeClr val="dk1"/>
                </a:solidFill>
                <a:latin typeface="Palanquin"/>
                <a:ea typeface="Palanquin"/>
                <a:cs typeface="Palanquin"/>
                <a:sym typeface="Palanquin"/>
              </a:rPr>
              <a:t>Questions to ask yourself when deciding whether or not you can trust the information on a website</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9" name="Shape 359"/>
        <p:cNvGrpSpPr/>
        <p:nvPr/>
      </p:nvGrpSpPr>
      <p:grpSpPr>
        <a:xfrm>
          <a:off x="0" y="0"/>
          <a:ext cx="0" cy="0"/>
          <a:chOff x="0" y="0"/>
          <a:chExt cx="0" cy="0"/>
        </a:xfrm>
      </p:grpSpPr>
      <p:sp>
        <p:nvSpPr>
          <p:cNvPr id="360" name="Google Shape;360;p17"/>
          <p:cNvSpPr txBox="1"/>
          <p:nvPr>
            <p:ph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Who Is The Author?</a:t>
            </a:r>
            <a:endParaRPr/>
          </a:p>
        </p:txBody>
      </p:sp>
      <p:sp>
        <p:nvSpPr>
          <p:cNvPr id="361" name="Google Shape;361;p17"/>
          <p:cNvSpPr txBox="1"/>
          <p:nvPr>
            <p:ph idx="2" type="body"/>
          </p:nvPr>
        </p:nvSpPr>
        <p:spPr>
          <a:xfrm>
            <a:off x="4807780" y="1152475"/>
            <a:ext cx="3622800" cy="3451500"/>
          </a:xfrm>
          <a:prstGeom prst="rect">
            <a:avLst/>
          </a:prstGeom>
          <a:noFill/>
          <a:ln>
            <a:noFill/>
          </a:ln>
        </p:spPr>
        <p:txBody>
          <a:bodyPr anchorCtr="0" anchor="ctr" bIns="91425" lIns="91425" spcFirstLastPara="1" rIns="91425" wrap="square" tIns="91425">
            <a:noAutofit/>
          </a:bodyPr>
          <a:lstStyle/>
          <a:p>
            <a:pPr indent="0" lvl="0" marL="139700" rtl="0" algn="l">
              <a:lnSpc>
                <a:spcPct val="100000"/>
              </a:lnSpc>
              <a:spcBef>
                <a:spcPts val="0"/>
              </a:spcBef>
              <a:spcAft>
                <a:spcPts val="0"/>
              </a:spcAft>
              <a:buSzPts val="1400"/>
              <a:buNone/>
            </a:pPr>
            <a:r>
              <a:rPr lang="en" sz="2000" u="sng"/>
              <a:t>Credibility</a:t>
            </a:r>
            <a:r>
              <a:rPr lang="en" sz="2000"/>
              <a:t>: the quality of being trusted and believed in.</a:t>
            </a:r>
            <a:endParaRPr/>
          </a:p>
          <a:p>
            <a:pPr indent="0" lvl="0" marL="139700" rtl="0" algn="l">
              <a:lnSpc>
                <a:spcPct val="100000"/>
              </a:lnSpc>
              <a:spcBef>
                <a:spcPts val="0"/>
              </a:spcBef>
              <a:spcAft>
                <a:spcPts val="0"/>
              </a:spcAft>
              <a:buSzPts val="1400"/>
              <a:buNone/>
            </a:pPr>
            <a:r>
              <a:t/>
            </a:r>
            <a:endParaRPr sz="2000" u="sng"/>
          </a:p>
          <a:p>
            <a:pPr indent="0" lvl="0" marL="139700" rtl="0" algn="l">
              <a:lnSpc>
                <a:spcPct val="100000"/>
              </a:lnSpc>
              <a:spcBef>
                <a:spcPts val="0"/>
              </a:spcBef>
              <a:spcAft>
                <a:spcPts val="0"/>
              </a:spcAft>
              <a:buSzPts val="1400"/>
              <a:buNone/>
            </a:pPr>
            <a:r>
              <a:rPr lang="en" sz="2000"/>
              <a:t>Remember - </a:t>
            </a:r>
            <a:r>
              <a:rPr i="1" lang="en" sz="2000"/>
              <a:t>anyone</a:t>
            </a:r>
            <a:r>
              <a:rPr lang="en" sz="2000"/>
              <a:t> can publish </a:t>
            </a:r>
            <a:r>
              <a:rPr i="1" lang="en" sz="2000"/>
              <a:t>anything</a:t>
            </a:r>
            <a:r>
              <a:rPr lang="en" sz="2000"/>
              <a:t> on the internet.</a:t>
            </a:r>
            <a:endParaRPr/>
          </a:p>
          <a:p>
            <a:pPr indent="0" lvl="0" marL="139700" rtl="0" algn="l">
              <a:lnSpc>
                <a:spcPct val="100000"/>
              </a:lnSpc>
              <a:spcBef>
                <a:spcPts val="0"/>
              </a:spcBef>
              <a:spcAft>
                <a:spcPts val="0"/>
              </a:spcAft>
              <a:buSzPts val="1400"/>
              <a:buNone/>
            </a:pPr>
            <a:r>
              <a:t/>
            </a:r>
            <a:endParaRPr sz="2000"/>
          </a:p>
          <a:p>
            <a:pPr indent="0" lvl="0" marL="139700" rtl="0" algn="l">
              <a:lnSpc>
                <a:spcPct val="100000"/>
              </a:lnSpc>
              <a:spcBef>
                <a:spcPts val="0"/>
              </a:spcBef>
              <a:spcAft>
                <a:spcPts val="0"/>
              </a:spcAft>
              <a:buSzPts val="1400"/>
              <a:buNone/>
            </a:pPr>
            <a:r>
              <a:rPr lang="en" sz="2000"/>
              <a:t>Find out who creates the website’s content. Are they credible?</a:t>
            </a:r>
            <a:endParaRPr/>
          </a:p>
        </p:txBody>
      </p:sp>
      <p:pic>
        <p:nvPicPr>
          <p:cNvPr descr="Animated pic of a person pushing a key on a computer keyboard followed by rushing rainbows trying to blow them away. Text: &quot;I'm going to do an internet!&quot;&#10;&#10;https://cdn3.whatculture.com/images/2014/02/DoAnInternet.gif" id="362" name="Google Shape;362;p17"/>
          <p:cNvPicPr preferRelativeResize="0"/>
          <p:nvPr>
            <p:ph idx="2" type="body"/>
          </p:nvPr>
        </p:nvPicPr>
        <p:blipFill rotWithShape="1">
          <a:blip r:embed="rId3">
            <a:alphaModFix/>
          </a:blip>
          <a:srcRect b="0" l="0" r="0" t="0"/>
          <a:stretch/>
        </p:blipFill>
        <p:spPr>
          <a:xfrm>
            <a:off x="541705" y="1745340"/>
            <a:ext cx="4030295" cy="2192480"/>
          </a:xfrm>
          <a:prstGeom prst="rect">
            <a:avLst/>
          </a:prstGeom>
          <a:noFill/>
          <a:ln>
            <a:noFill/>
          </a:ln>
        </p:spPr>
      </p:pic>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6" name="Shape 366"/>
        <p:cNvGrpSpPr/>
        <p:nvPr/>
      </p:nvGrpSpPr>
      <p:grpSpPr>
        <a:xfrm>
          <a:off x="0" y="0"/>
          <a:ext cx="0" cy="0"/>
          <a:chOff x="0" y="0"/>
          <a:chExt cx="0" cy="0"/>
        </a:xfrm>
      </p:grpSpPr>
      <p:pic>
        <p:nvPicPr>
          <p:cNvPr descr="Screenshot of a Wikipedia article about movie star Benedict Cumberbatch claiming that he is &quot;half human, half otter&quot;." id="367" name="Google Shape;367;p18"/>
          <p:cNvPicPr preferRelativeResize="0"/>
          <p:nvPr/>
        </p:nvPicPr>
        <p:blipFill rotWithShape="1">
          <a:blip r:embed="rId3">
            <a:alphaModFix/>
          </a:blip>
          <a:srcRect b="0" l="0" r="0" t="0"/>
          <a:stretch/>
        </p:blipFill>
        <p:spPr>
          <a:xfrm>
            <a:off x="98477" y="245830"/>
            <a:ext cx="5886969" cy="3020138"/>
          </a:xfrm>
          <a:prstGeom prst="rect">
            <a:avLst/>
          </a:prstGeom>
          <a:noFill/>
          <a:ln>
            <a:noFill/>
          </a:ln>
        </p:spPr>
      </p:pic>
      <p:pic>
        <p:nvPicPr>
          <p:cNvPr descr="Screenshot of a Wikipedia article claiming the hip hop group Wu-Tang Clan has been active &quot;1992 - Forever&quot;" id="368" name="Google Shape;368;p18"/>
          <p:cNvPicPr preferRelativeResize="0"/>
          <p:nvPr/>
        </p:nvPicPr>
        <p:blipFill rotWithShape="1">
          <a:blip r:embed="rId4">
            <a:alphaModFix/>
          </a:blip>
          <a:srcRect b="0" l="0" r="0" t="0"/>
          <a:stretch/>
        </p:blipFill>
        <p:spPr>
          <a:xfrm>
            <a:off x="6030349" y="185764"/>
            <a:ext cx="3015174" cy="3218835"/>
          </a:xfrm>
          <a:prstGeom prst="rect">
            <a:avLst/>
          </a:prstGeom>
          <a:noFill/>
          <a:ln>
            <a:noFill/>
          </a:ln>
        </p:spPr>
      </p:pic>
      <p:sp>
        <p:nvSpPr>
          <p:cNvPr id="369" name="Google Shape;369;p18"/>
          <p:cNvSpPr txBox="1"/>
          <p:nvPr/>
        </p:nvSpPr>
        <p:spPr>
          <a:xfrm>
            <a:off x="98477" y="3840344"/>
            <a:ext cx="8947046" cy="755400"/>
          </a:xfrm>
          <a:prstGeom prst="rect">
            <a:avLst/>
          </a:prstGeom>
          <a:noFill/>
          <a:ln>
            <a:noFill/>
          </a:ln>
        </p:spPr>
        <p:txBody>
          <a:bodyPr anchorCtr="0" anchor="ctr" bIns="91425" lIns="91425" spcFirstLastPara="1" rIns="91425" wrap="square" tIns="91425">
            <a:noAutofit/>
          </a:bodyPr>
          <a:lstStyle/>
          <a:p>
            <a:pPr indent="0" lvl="0" marL="139700" marR="0" rtl="0" algn="l">
              <a:lnSpc>
                <a:spcPct val="100000"/>
              </a:lnSpc>
              <a:spcBef>
                <a:spcPts val="0"/>
              </a:spcBef>
              <a:spcAft>
                <a:spcPts val="0"/>
              </a:spcAft>
              <a:buClr>
                <a:srgbClr val="000000"/>
              </a:buClr>
              <a:buSzPts val="2000"/>
              <a:buFont typeface="Arial"/>
              <a:buNone/>
            </a:pPr>
            <a:r>
              <a:rPr b="0" i="0" lang="en" sz="2000" u="none" cap="none" strike="noStrike">
                <a:solidFill>
                  <a:schemeClr val="dk1"/>
                </a:solidFill>
                <a:latin typeface="Palanquin"/>
                <a:ea typeface="Palanquin"/>
                <a:cs typeface="Palanquin"/>
                <a:sym typeface="Palanquin"/>
              </a:rPr>
              <a:t>Entries on Wikipedia.org are written by all kinds of people – experts, everyday folks, and more.</a:t>
            </a:r>
            <a:endParaRPr b="0" i="0" sz="1400" u="none" cap="none" strike="noStrike">
              <a:solidFill>
                <a:srgbClr val="000000"/>
              </a:solidFill>
              <a:latin typeface="Arial"/>
              <a:ea typeface="Arial"/>
              <a:cs typeface="Arial"/>
              <a:sym typeface="Arial"/>
            </a:endParaRPr>
          </a:p>
          <a:p>
            <a:pPr indent="0" lvl="0" marL="139700" marR="0" rtl="0" algn="l">
              <a:lnSpc>
                <a:spcPct val="100000"/>
              </a:lnSpc>
              <a:spcBef>
                <a:spcPts val="0"/>
              </a:spcBef>
              <a:spcAft>
                <a:spcPts val="0"/>
              </a:spcAft>
              <a:buClr>
                <a:srgbClr val="000000"/>
              </a:buClr>
              <a:buSzPts val="2000"/>
              <a:buFont typeface="Arial"/>
              <a:buNone/>
            </a:pPr>
            <a:r>
              <a:t/>
            </a:r>
            <a:endParaRPr b="0" i="0" sz="2000" u="none" cap="none" strike="noStrike">
              <a:solidFill>
                <a:schemeClr val="dk1"/>
              </a:solidFill>
              <a:latin typeface="Palanquin"/>
              <a:ea typeface="Palanquin"/>
              <a:cs typeface="Palanquin"/>
              <a:sym typeface="Palanquin"/>
            </a:endParaRPr>
          </a:p>
          <a:p>
            <a:pPr indent="0" lvl="0" marL="139700" marR="0" rtl="0" algn="l">
              <a:lnSpc>
                <a:spcPct val="100000"/>
              </a:lnSpc>
              <a:spcBef>
                <a:spcPts val="0"/>
              </a:spcBef>
              <a:spcAft>
                <a:spcPts val="0"/>
              </a:spcAft>
              <a:buClr>
                <a:srgbClr val="000000"/>
              </a:buClr>
              <a:buSzPts val="2000"/>
              <a:buFont typeface="Arial"/>
              <a:buNone/>
            </a:pPr>
            <a:r>
              <a:rPr b="0" i="0" lang="en" sz="2000" u="none" cap="none" strike="noStrike">
                <a:solidFill>
                  <a:schemeClr val="dk1"/>
                </a:solidFill>
                <a:latin typeface="Palanquin"/>
                <a:ea typeface="Palanquin"/>
                <a:cs typeface="Palanquin"/>
                <a:sym typeface="Palanquin"/>
              </a:rPr>
              <a:t>Wikipedia can be very informative, but sometimes, people put incorrect information – often on purpose!</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3" name="Shape 373"/>
        <p:cNvGrpSpPr/>
        <p:nvPr/>
      </p:nvGrpSpPr>
      <p:grpSpPr>
        <a:xfrm>
          <a:off x="0" y="0"/>
          <a:ext cx="0" cy="0"/>
          <a:chOff x="0" y="0"/>
          <a:chExt cx="0" cy="0"/>
        </a:xfrm>
      </p:grpSpPr>
      <p:pic>
        <p:nvPicPr>
          <p:cNvPr descr="An old version of Wikipedia article about the &quot;First law of thermodynamics.&quot; The first sentence reads: &quot;The first law of thermodynamics is do not talk about thermodynamics.&quot;" id="374" name="Google Shape;374;p19"/>
          <p:cNvPicPr preferRelativeResize="0"/>
          <p:nvPr/>
        </p:nvPicPr>
        <p:blipFill rotWithShape="1">
          <a:blip r:embed="rId3">
            <a:alphaModFix/>
          </a:blip>
          <a:srcRect b="0" l="0" r="0" t="0"/>
          <a:stretch/>
        </p:blipFill>
        <p:spPr>
          <a:xfrm>
            <a:off x="1238250" y="66675"/>
            <a:ext cx="6667500" cy="5010150"/>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2" name="Shape 192"/>
        <p:cNvGrpSpPr/>
        <p:nvPr/>
      </p:nvGrpSpPr>
      <p:grpSpPr>
        <a:xfrm>
          <a:off x="0" y="0"/>
          <a:ext cx="0" cy="0"/>
          <a:chOff x="0" y="0"/>
          <a:chExt cx="0" cy="0"/>
        </a:xfrm>
      </p:grpSpPr>
      <p:sp>
        <p:nvSpPr>
          <p:cNvPr id="193" name="Google Shape;193;p2">
            <a:hlinkClick action="ppaction://hlinksldjump" r:id="rId3"/>
          </p:cNvPr>
          <p:cNvSpPr/>
          <p:nvPr/>
        </p:nvSpPr>
        <p:spPr>
          <a:xfrm>
            <a:off x="713113" y="1634850"/>
            <a:ext cx="817200" cy="817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 name="Google Shape;194;p2">
            <a:hlinkClick action="ppaction://hlinksldjump" r:id="rId4"/>
          </p:cNvPr>
          <p:cNvSpPr/>
          <p:nvPr/>
        </p:nvSpPr>
        <p:spPr>
          <a:xfrm>
            <a:off x="5929038" y="3477225"/>
            <a:ext cx="817200" cy="8172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 name="Google Shape;195;p2">
            <a:hlinkClick action="ppaction://hlinksldjump" r:id="rId5"/>
          </p:cNvPr>
          <p:cNvSpPr/>
          <p:nvPr/>
        </p:nvSpPr>
        <p:spPr>
          <a:xfrm>
            <a:off x="3321112" y="3477213"/>
            <a:ext cx="817200" cy="817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 name="Google Shape;196;p2">
            <a:hlinkClick action="ppaction://hlinksldjump" r:id="rId6"/>
          </p:cNvPr>
          <p:cNvSpPr/>
          <p:nvPr/>
        </p:nvSpPr>
        <p:spPr>
          <a:xfrm>
            <a:off x="713075" y="3477350"/>
            <a:ext cx="817200" cy="817200"/>
          </a:xfrm>
          <a:prstGeom prst="rect">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 name="Google Shape;197;p2">
            <a:hlinkClick action="ppaction://hlinksldjump" r:id="rId7"/>
          </p:cNvPr>
          <p:cNvSpPr/>
          <p:nvPr/>
        </p:nvSpPr>
        <p:spPr>
          <a:xfrm>
            <a:off x="5929075" y="1634850"/>
            <a:ext cx="817200" cy="8172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 name="Google Shape;198;p2">
            <a:hlinkClick action="ppaction://hlinksldjump" r:id="rId8"/>
          </p:cNvPr>
          <p:cNvSpPr/>
          <p:nvPr/>
        </p:nvSpPr>
        <p:spPr>
          <a:xfrm>
            <a:off x="3321138" y="1634850"/>
            <a:ext cx="817200" cy="8172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 name="Google Shape;199;p2"/>
          <p:cNvSpPr txBox="1"/>
          <p:nvPr>
            <p:ph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Today’s Learning Goals</a:t>
            </a:r>
            <a:endParaRPr/>
          </a:p>
        </p:txBody>
      </p:sp>
      <p:sp>
        <p:nvSpPr>
          <p:cNvPr id="200" name="Google Shape;200;p2">
            <a:hlinkClick action="ppaction://hlinksldjump" r:id="rId9"/>
          </p:cNvPr>
          <p:cNvSpPr txBox="1"/>
          <p:nvPr>
            <p:ph idx="2" type="title"/>
          </p:nvPr>
        </p:nvSpPr>
        <p:spPr>
          <a:xfrm>
            <a:off x="713225" y="1787250"/>
            <a:ext cx="923400" cy="9648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000"/>
              <a:buNone/>
            </a:pPr>
            <a:r>
              <a:rPr lang="en"/>
              <a:t>01</a:t>
            </a:r>
            <a:endParaRPr/>
          </a:p>
        </p:txBody>
      </p:sp>
      <p:sp>
        <p:nvSpPr>
          <p:cNvPr id="201" name="Google Shape;201;p2">
            <a:hlinkClick action="ppaction://hlinksldjump" r:id="rId10"/>
          </p:cNvPr>
          <p:cNvSpPr txBox="1"/>
          <p:nvPr>
            <p:ph idx="3" type="title"/>
          </p:nvPr>
        </p:nvSpPr>
        <p:spPr>
          <a:xfrm>
            <a:off x="1636576" y="2233809"/>
            <a:ext cx="1684500" cy="4365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2000"/>
              <a:buNone/>
            </a:pPr>
            <a:r>
              <a:rPr lang="en"/>
              <a:t>Our Classroom’s Internet Policies</a:t>
            </a:r>
            <a:endParaRPr/>
          </a:p>
        </p:txBody>
      </p:sp>
      <p:sp>
        <p:nvSpPr>
          <p:cNvPr id="202" name="Google Shape;202;p2">
            <a:hlinkClick action="ppaction://hlinksldjump" r:id="rId11"/>
          </p:cNvPr>
          <p:cNvSpPr txBox="1"/>
          <p:nvPr>
            <p:ph idx="4" type="title"/>
          </p:nvPr>
        </p:nvSpPr>
        <p:spPr>
          <a:xfrm>
            <a:off x="713225" y="3629725"/>
            <a:ext cx="923400" cy="9648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000"/>
              <a:buNone/>
            </a:pPr>
            <a:r>
              <a:rPr lang="en"/>
              <a:t>04</a:t>
            </a:r>
            <a:endParaRPr/>
          </a:p>
        </p:txBody>
      </p:sp>
      <p:sp>
        <p:nvSpPr>
          <p:cNvPr id="203" name="Google Shape;203;p2">
            <a:hlinkClick action="ppaction://hlinksldjump" r:id="rId12"/>
          </p:cNvPr>
          <p:cNvSpPr txBox="1"/>
          <p:nvPr>
            <p:ph idx="5" type="title"/>
          </p:nvPr>
        </p:nvSpPr>
        <p:spPr>
          <a:xfrm>
            <a:off x="1583503" y="4031625"/>
            <a:ext cx="1684500" cy="4365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2000"/>
              <a:buNone/>
            </a:pPr>
            <a:r>
              <a:rPr lang="en"/>
              <a:t>Avoiding Fraud</a:t>
            </a:r>
            <a:endParaRPr/>
          </a:p>
        </p:txBody>
      </p:sp>
      <p:sp>
        <p:nvSpPr>
          <p:cNvPr id="204" name="Google Shape;204;p2">
            <a:hlinkClick action="ppaction://hlinksldjump" r:id="rId13"/>
          </p:cNvPr>
          <p:cNvSpPr txBox="1"/>
          <p:nvPr>
            <p:ph idx="7" type="title"/>
          </p:nvPr>
        </p:nvSpPr>
        <p:spPr>
          <a:xfrm>
            <a:off x="3321175" y="1787250"/>
            <a:ext cx="923400" cy="9648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000"/>
              <a:buNone/>
            </a:pPr>
            <a:r>
              <a:rPr lang="en"/>
              <a:t>02</a:t>
            </a:r>
            <a:endParaRPr/>
          </a:p>
        </p:txBody>
      </p:sp>
      <p:sp>
        <p:nvSpPr>
          <p:cNvPr id="205" name="Google Shape;205;p2">
            <a:hlinkClick action="ppaction://hlinksldjump" r:id="rId14"/>
          </p:cNvPr>
          <p:cNvSpPr txBox="1"/>
          <p:nvPr>
            <p:ph idx="8" type="title"/>
          </p:nvPr>
        </p:nvSpPr>
        <p:spPr>
          <a:xfrm>
            <a:off x="4244526" y="1893144"/>
            <a:ext cx="1684500" cy="737112"/>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2000"/>
              <a:buNone/>
            </a:pPr>
            <a:r>
              <a:rPr lang="en"/>
              <a:t>Surfing the Web</a:t>
            </a:r>
            <a:endParaRPr/>
          </a:p>
        </p:txBody>
      </p:sp>
      <p:sp>
        <p:nvSpPr>
          <p:cNvPr id="206" name="Google Shape;206;p2">
            <a:hlinkClick action="ppaction://hlinksldjump" r:id="rId15"/>
          </p:cNvPr>
          <p:cNvSpPr txBox="1"/>
          <p:nvPr>
            <p:ph idx="13" type="title"/>
          </p:nvPr>
        </p:nvSpPr>
        <p:spPr>
          <a:xfrm>
            <a:off x="3321175" y="3629725"/>
            <a:ext cx="923400" cy="9648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000"/>
              <a:buNone/>
            </a:pPr>
            <a:r>
              <a:rPr lang="en"/>
              <a:t>05</a:t>
            </a:r>
            <a:endParaRPr/>
          </a:p>
        </p:txBody>
      </p:sp>
      <p:sp>
        <p:nvSpPr>
          <p:cNvPr id="207" name="Google Shape;207;p2">
            <a:hlinkClick action="ppaction://hlinksldjump" r:id="rId16"/>
          </p:cNvPr>
          <p:cNvSpPr txBox="1"/>
          <p:nvPr>
            <p:ph idx="14" type="title"/>
          </p:nvPr>
        </p:nvSpPr>
        <p:spPr>
          <a:xfrm>
            <a:off x="4219491" y="4031625"/>
            <a:ext cx="1684500" cy="4365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2000"/>
              <a:buNone/>
            </a:pPr>
            <a:r>
              <a:rPr lang="en"/>
              <a:t>Healthy Online Interactions</a:t>
            </a:r>
            <a:endParaRPr/>
          </a:p>
        </p:txBody>
      </p:sp>
      <p:sp>
        <p:nvSpPr>
          <p:cNvPr id="208" name="Google Shape;208;p2">
            <a:hlinkClick action="ppaction://hlinksldjump" r:id="rId17"/>
          </p:cNvPr>
          <p:cNvSpPr txBox="1"/>
          <p:nvPr>
            <p:ph idx="16" type="title"/>
          </p:nvPr>
        </p:nvSpPr>
        <p:spPr>
          <a:xfrm>
            <a:off x="5929125" y="1787250"/>
            <a:ext cx="923400" cy="9648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000"/>
              <a:buNone/>
            </a:pPr>
            <a:r>
              <a:rPr lang="en"/>
              <a:t>03</a:t>
            </a:r>
            <a:endParaRPr/>
          </a:p>
        </p:txBody>
      </p:sp>
      <p:sp>
        <p:nvSpPr>
          <p:cNvPr id="209" name="Google Shape;209;p2">
            <a:hlinkClick action="ppaction://hlinksldjump" r:id="rId18"/>
          </p:cNvPr>
          <p:cNvSpPr txBox="1"/>
          <p:nvPr>
            <p:ph idx="17" type="title"/>
          </p:nvPr>
        </p:nvSpPr>
        <p:spPr>
          <a:xfrm>
            <a:off x="6852377" y="2135250"/>
            <a:ext cx="1684500" cy="4365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2000"/>
              <a:buNone/>
            </a:pPr>
            <a:r>
              <a:rPr lang="en"/>
              <a:t>Website Credibility</a:t>
            </a:r>
            <a:endParaRPr/>
          </a:p>
        </p:txBody>
      </p:sp>
      <p:sp>
        <p:nvSpPr>
          <p:cNvPr id="210" name="Google Shape;210;p2">
            <a:hlinkClick action="ppaction://hlinksldjump" r:id="rId19"/>
          </p:cNvPr>
          <p:cNvSpPr txBox="1"/>
          <p:nvPr>
            <p:ph idx="19" type="title"/>
          </p:nvPr>
        </p:nvSpPr>
        <p:spPr>
          <a:xfrm>
            <a:off x="5929125" y="3629725"/>
            <a:ext cx="923400" cy="9648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000"/>
              <a:buNone/>
            </a:pPr>
            <a:r>
              <a:rPr lang="en"/>
              <a:t>06</a:t>
            </a:r>
            <a:endParaRPr/>
          </a:p>
        </p:txBody>
      </p:sp>
      <p:sp>
        <p:nvSpPr>
          <p:cNvPr id="211" name="Google Shape;211;p2">
            <a:hlinkClick action="ppaction://hlinksldjump" r:id="rId20"/>
          </p:cNvPr>
          <p:cNvSpPr txBox="1"/>
          <p:nvPr>
            <p:ph idx="20" type="title"/>
          </p:nvPr>
        </p:nvSpPr>
        <p:spPr>
          <a:xfrm>
            <a:off x="6852377" y="4026232"/>
            <a:ext cx="1684500" cy="4365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2000"/>
              <a:buNone/>
            </a:pPr>
            <a:r>
              <a:rPr lang="en"/>
              <a:t>Game: </a:t>
            </a:r>
            <a:br>
              <a:rPr lang="en"/>
            </a:br>
            <a:r>
              <a:rPr lang="en"/>
              <a:t>Bad News</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8" name="Shape 378"/>
        <p:cNvGrpSpPr/>
        <p:nvPr/>
      </p:nvGrpSpPr>
      <p:grpSpPr>
        <a:xfrm>
          <a:off x="0" y="0"/>
          <a:ext cx="0" cy="0"/>
          <a:chOff x="0" y="0"/>
          <a:chExt cx="0" cy="0"/>
        </a:xfrm>
      </p:grpSpPr>
      <p:sp>
        <p:nvSpPr>
          <p:cNvPr id="379" name="Google Shape;379;p20"/>
          <p:cNvSpPr txBox="1"/>
          <p:nvPr>
            <p:ph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What Icon Is Next To The Web Address?</a:t>
            </a:r>
            <a:endParaRPr/>
          </a:p>
        </p:txBody>
      </p:sp>
      <p:sp>
        <p:nvSpPr>
          <p:cNvPr id="380" name="Google Shape;380;p20"/>
          <p:cNvSpPr txBox="1"/>
          <p:nvPr>
            <p:ph idx="1" type="body"/>
          </p:nvPr>
        </p:nvSpPr>
        <p:spPr>
          <a:xfrm>
            <a:off x="713225" y="1152475"/>
            <a:ext cx="3622800" cy="3451500"/>
          </a:xfrm>
          <a:prstGeom prst="rect">
            <a:avLst/>
          </a:prstGeom>
          <a:noFill/>
          <a:ln>
            <a:noFill/>
          </a:ln>
        </p:spPr>
        <p:txBody>
          <a:bodyPr anchorCtr="0" anchor="ctr" bIns="91425" lIns="91425" spcFirstLastPara="1" rIns="91425" wrap="square" tIns="91425">
            <a:noAutofit/>
          </a:bodyPr>
          <a:lstStyle/>
          <a:p>
            <a:pPr indent="0" lvl="0" marL="139700" rtl="0" algn="l">
              <a:lnSpc>
                <a:spcPct val="100000"/>
              </a:lnSpc>
              <a:spcBef>
                <a:spcPts val="0"/>
              </a:spcBef>
              <a:spcAft>
                <a:spcPts val="0"/>
              </a:spcAft>
              <a:buSzPts val="1400"/>
              <a:buNone/>
            </a:pPr>
            <a:r>
              <a:rPr lang="en" sz="2000"/>
              <a:t>Look for symbols like these next to web addresses:</a:t>
            </a:r>
            <a:endParaRPr/>
          </a:p>
          <a:p>
            <a:pPr indent="0" lvl="0" marL="139700" rtl="0" algn="l">
              <a:lnSpc>
                <a:spcPct val="100000"/>
              </a:lnSpc>
              <a:spcBef>
                <a:spcPts val="0"/>
              </a:spcBef>
              <a:spcAft>
                <a:spcPts val="0"/>
              </a:spcAft>
              <a:buSzPts val="1400"/>
              <a:buNone/>
            </a:pPr>
            <a:r>
              <a:t/>
            </a:r>
            <a:endParaRPr sz="2000"/>
          </a:p>
          <a:p>
            <a:pPr indent="-317500" lvl="0" marL="457200" rtl="0" algn="l">
              <a:lnSpc>
                <a:spcPct val="100000"/>
              </a:lnSpc>
              <a:spcBef>
                <a:spcPts val="0"/>
              </a:spcBef>
              <a:spcAft>
                <a:spcPts val="0"/>
              </a:spcAft>
              <a:buSzPts val="1400"/>
              <a:buChar char="●"/>
            </a:pPr>
            <a:r>
              <a:rPr lang="en" sz="2000"/>
              <a:t>   Secure</a:t>
            </a:r>
            <a:endParaRPr/>
          </a:p>
          <a:p>
            <a:pPr indent="0" lvl="0" marL="139700" rtl="0" algn="l">
              <a:lnSpc>
                <a:spcPct val="100000"/>
              </a:lnSpc>
              <a:spcBef>
                <a:spcPts val="0"/>
              </a:spcBef>
              <a:spcAft>
                <a:spcPts val="0"/>
              </a:spcAft>
              <a:buSzPts val="1400"/>
              <a:buNone/>
            </a:pPr>
            <a:r>
              <a:t/>
            </a:r>
            <a:endParaRPr sz="2000"/>
          </a:p>
          <a:p>
            <a:pPr indent="-317500" lvl="0" marL="457200" rtl="0" algn="l">
              <a:lnSpc>
                <a:spcPct val="100000"/>
              </a:lnSpc>
              <a:spcBef>
                <a:spcPts val="0"/>
              </a:spcBef>
              <a:spcAft>
                <a:spcPts val="0"/>
              </a:spcAft>
              <a:buSzPts val="1400"/>
              <a:buChar char="●"/>
            </a:pPr>
            <a:r>
              <a:rPr lang="en" sz="2000"/>
              <a:t>   Info or Not Secure</a:t>
            </a:r>
            <a:endParaRPr/>
          </a:p>
          <a:p>
            <a:pPr indent="0" lvl="0" marL="139700" rtl="0" algn="l">
              <a:lnSpc>
                <a:spcPct val="100000"/>
              </a:lnSpc>
              <a:spcBef>
                <a:spcPts val="0"/>
              </a:spcBef>
              <a:spcAft>
                <a:spcPts val="0"/>
              </a:spcAft>
              <a:buSzPts val="1400"/>
              <a:buNone/>
            </a:pPr>
            <a:r>
              <a:t/>
            </a:r>
            <a:endParaRPr sz="2000"/>
          </a:p>
          <a:p>
            <a:pPr indent="-317500" lvl="0" marL="457200" rtl="0" algn="l">
              <a:lnSpc>
                <a:spcPct val="100000"/>
              </a:lnSpc>
              <a:spcBef>
                <a:spcPts val="0"/>
              </a:spcBef>
              <a:spcAft>
                <a:spcPts val="0"/>
              </a:spcAft>
              <a:buSzPts val="1400"/>
              <a:buChar char="●"/>
            </a:pPr>
            <a:r>
              <a:rPr lang="en" sz="2000"/>
              <a:t>   Not Secure or Dangerous</a:t>
            </a:r>
            <a:endParaRPr/>
          </a:p>
          <a:p>
            <a:pPr indent="0" lvl="0" marL="139700" rtl="0" algn="l">
              <a:lnSpc>
                <a:spcPct val="100000"/>
              </a:lnSpc>
              <a:spcBef>
                <a:spcPts val="0"/>
              </a:spcBef>
              <a:spcAft>
                <a:spcPts val="0"/>
              </a:spcAft>
              <a:buSzPts val="1400"/>
              <a:buNone/>
            </a:pPr>
            <a:r>
              <a:t/>
            </a:r>
            <a:endParaRPr sz="2000"/>
          </a:p>
        </p:txBody>
      </p:sp>
      <p:sp>
        <p:nvSpPr>
          <p:cNvPr id="381" name="Google Shape;381;p20"/>
          <p:cNvSpPr txBox="1"/>
          <p:nvPr/>
        </p:nvSpPr>
        <p:spPr>
          <a:xfrm>
            <a:off x="4807977" y="1112200"/>
            <a:ext cx="3622800" cy="3451500"/>
          </a:xfrm>
          <a:prstGeom prst="rect">
            <a:avLst/>
          </a:prstGeom>
          <a:noFill/>
          <a:ln>
            <a:noFill/>
          </a:ln>
        </p:spPr>
        <p:txBody>
          <a:bodyPr anchorCtr="0" anchor="ctr" bIns="91425" lIns="91425" spcFirstLastPara="1" rIns="91425" wrap="square" tIns="91425">
            <a:noAutofit/>
          </a:bodyPr>
          <a:lstStyle/>
          <a:p>
            <a:pPr indent="0" lvl="0" marL="139700" marR="0" rtl="0" algn="l">
              <a:lnSpc>
                <a:spcPct val="100000"/>
              </a:lnSpc>
              <a:spcBef>
                <a:spcPts val="0"/>
              </a:spcBef>
              <a:spcAft>
                <a:spcPts val="0"/>
              </a:spcAft>
              <a:buClr>
                <a:schemeClr val="dk1"/>
              </a:buClr>
              <a:buSzPts val="1400"/>
              <a:buFont typeface="Palanquin"/>
              <a:buNone/>
            </a:pPr>
            <a:r>
              <a:rPr b="0" i="0" lang="en" sz="2000" u="none" cap="none" strike="noStrike">
                <a:solidFill>
                  <a:schemeClr val="dk1"/>
                </a:solidFill>
                <a:latin typeface="Palanquin"/>
                <a:ea typeface="Palanquin"/>
                <a:cs typeface="Palanquin"/>
                <a:sym typeface="Palanquin"/>
              </a:rPr>
              <a:t>These icons show how safe your information is being sent back and forth over the web.</a:t>
            </a:r>
            <a:endParaRPr b="0" i="0" sz="1400" u="none" cap="none" strike="noStrike">
              <a:solidFill>
                <a:srgbClr val="000000"/>
              </a:solidFill>
              <a:latin typeface="Arial"/>
              <a:ea typeface="Arial"/>
              <a:cs typeface="Arial"/>
              <a:sym typeface="Arial"/>
            </a:endParaRPr>
          </a:p>
          <a:p>
            <a:pPr indent="0" lvl="0" marL="139700" marR="0" rtl="0" algn="l">
              <a:lnSpc>
                <a:spcPct val="100000"/>
              </a:lnSpc>
              <a:spcBef>
                <a:spcPts val="0"/>
              </a:spcBef>
              <a:spcAft>
                <a:spcPts val="0"/>
              </a:spcAft>
              <a:buClr>
                <a:schemeClr val="dk1"/>
              </a:buClr>
              <a:buSzPts val="1400"/>
              <a:buFont typeface="Palanquin"/>
              <a:buNone/>
            </a:pPr>
            <a:r>
              <a:t/>
            </a:r>
            <a:endParaRPr b="0" i="0" sz="2000" u="none" cap="none" strike="noStrike">
              <a:solidFill>
                <a:schemeClr val="dk1"/>
              </a:solidFill>
              <a:latin typeface="Palanquin"/>
              <a:ea typeface="Palanquin"/>
              <a:cs typeface="Palanquin"/>
              <a:sym typeface="Palanquin"/>
            </a:endParaRPr>
          </a:p>
          <a:p>
            <a:pPr indent="0" lvl="0" marL="139700" marR="0" rtl="0" algn="l">
              <a:lnSpc>
                <a:spcPct val="100000"/>
              </a:lnSpc>
              <a:spcBef>
                <a:spcPts val="0"/>
              </a:spcBef>
              <a:spcAft>
                <a:spcPts val="0"/>
              </a:spcAft>
              <a:buClr>
                <a:schemeClr val="dk1"/>
              </a:buClr>
              <a:buSzPts val="1400"/>
              <a:buFont typeface="Palanquin"/>
              <a:buNone/>
            </a:pPr>
            <a:r>
              <a:rPr b="0" i="0" lang="en" sz="2000" u="none" cap="none" strike="noStrike">
                <a:solidFill>
                  <a:schemeClr val="dk1"/>
                </a:solidFill>
                <a:latin typeface="Palanquin"/>
                <a:ea typeface="Palanquin"/>
                <a:cs typeface="Palanquin"/>
                <a:sym typeface="Palanquin"/>
              </a:rPr>
              <a:t>This does not guarantee the website itself is safe, but a padlock symbol is a great place to start.</a:t>
            </a:r>
            <a:endParaRPr b="0" i="0" sz="1400" u="none" cap="none" strike="noStrike">
              <a:solidFill>
                <a:srgbClr val="000000"/>
              </a:solidFill>
              <a:latin typeface="Arial"/>
              <a:ea typeface="Arial"/>
              <a:cs typeface="Arial"/>
              <a:sym typeface="Arial"/>
            </a:endParaRPr>
          </a:p>
        </p:txBody>
      </p:sp>
      <p:pic>
        <p:nvPicPr>
          <p:cNvPr id="382" name="Google Shape;382;p20"/>
          <p:cNvPicPr preferRelativeResize="0"/>
          <p:nvPr/>
        </p:nvPicPr>
        <p:blipFill rotWithShape="1">
          <a:blip r:embed="rId3">
            <a:alphaModFix/>
          </a:blip>
          <a:srcRect b="0" l="0" r="0" t="0"/>
          <a:stretch/>
        </p:blipFill>
        <p:spPr>
          <a:xfrm>
            <a:off x="718954" y="2295024"/>
            <a:ext cx="476250" cy="542925"/>
          </a:xfrm>
          <a:prstGeom prst="rect">
            <a:avLst/>
          </a:prstGeom>
          <a:noFill/>
          <a:ln>
            <a:noFill/>
          </a:ln>
        </p:spPr>
      </p:pic>
      <p:pic>
        <p:nvPicPr>
          <p:cNvPr id="383" name="Google Shape;383;p20"/>
          <p:cNvPicPr preferRelativeResize="0"/>
          <p:nvPr/>
        </p:nvPicPr>
        <p:blipFill rotWithShape="1">
          <a:blip r:embed="rId4">
            <a:alphaModFix/>
          </a:blip>
          <a:srcRect b="0" l="0" r="0" t="0"/>
          <a:stretch/>
        </p:blipFill>
        <p:spPr>
          <a:xfrm>
            <a:off x="732045" y="2963460"/>
            <a:ext cx="463134" cy="463134"/>
          </a:xfrm>
          <a:prstGeom prst="rect">
            <a:avLst/>
          </a:prstGeom>
          <a:noFill/>
          <a:ln>
            <a:noFill/>
          </a:ln>
        </p:spPr>
      </p:pic>
      <p:pic>
        <p:nvPicPr>
          <p:cNvPr id="384" name="Google Shape;384;p20"/>
          <p:cNvPicPr preferRelativeResize="0"/>
          <p:nvPr/>
        </p:nvPicPr>
        <p:blipFill rotWithShape="1">
          <a:blip r:embed="rId5">
            <a:alphaModFix/>
          </a:blip>
          <a:srcRect b="0" l="0" r="0" t="0"/>
          <a:stretch/>
        </p:blipFill>
        <p:spPr>
          <a:xfrm>
            <a:off x="747504" y="3587560"/>
            <a:ext cx="447675" cy="438150"/>
          </a:xfrm>
          <a:prstGeom prst="rect">
            <a:avLst/>
          </a:prstGeom>
          <a:noFill/>
          <a:ln>
            <a:noFill/>
          </a:ln>
        </p:spPr>
      </p:pic>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8" name="Shape 388"/>
        <p:cNvGrpSpPr/>
        <p:nvPr/>
      </p:nvGrpSpPr>
      <p:grpSpPr>
        <a:xfrm>
          <a:off x="0" y="0"/>
          <a:ext cx="0" cy="0"/>
          <a:chOff x="0" y="0"/>
          <a:chExt cx="0" cy="0"/>
        </a:xfrm>
      </p:grpSpPr>
      <p:sp>
        <p:nvSpPr>
          <p:cNvPr id="389" name="Google Shape;389;p21"/>
          <p:cNvSpPr txBox="1"/>
          <p:nvPr>
            <p:ph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Does The Website Start With “https”?</a:t>
            </a:r>
            <a:endParaRPr/>
          </a:p>
        </p:txBody>
      </p:sp>
      <p:sp>
        <p:nvSpPr>
          <p:cNvPr id="390" name="Google Shape;390;p21"/>
          <p:cNvSpPr txBox="1"/>
          <p:nvPr>
            <p:ph idx="1" type="body"/>
          </p:nvPr>
        </p:nvSpPr>
        <p:spPr>
          <a:xfrm>
            <a:off x="713225" y="1152475"/>
            <a:ext cx="3622800" cy="3451500"/>
          </a:xfrm>
          <a:prstGeom prst="rect">
            <a:avLst/>
          </a:prstGeom>
          <a:noFill/>
          <a:ln>
            <a:noFill/>
          </a:ln>
        </p:spPr>
        <p:txBody>
          <a:bodyPr anchorCtr="0" anchor="ctr" bIns="91425" lIns="91425" spcFirstLastPara="1" rIns="91425" wrap="square" tIns="91425">
            <a:noAutofit/>
          </a:bodyPr>
          <a:lstStyle/>
          <a:p>
            <a:pPr indent="0" lvl="0" marL="139700" rtl="0" algn="l">
              <a:lnSpc>
                <a:spcPct val="100000"/>
              </a:lnSpc>
              <a:spcBef>
                <a:spcPts val="0"/>
              </a:spcBef>
              <a:spcAft>
                <a:spcPts val="0"/>
              </a:spcAft>
              <a:buSzPts val="1400"/>
              <a:buNone/>
            </a:pPr>
            <a:r>
              <a:rPr lang="en" sz="2000"/>
              <a:t>The “s” in “https” stands for secure, which helps make sure your data is safe going back and forth.</a:t>
            </a:r>
            <a:endParaRPr/>
          </a:p>
          <a:p>
            <a:pPr indent="0" lvl="0" marL="139700" rtl="0" algn="l">
              <a:lnSpc>
                <a:spcPct val="100000"/>
              </a:lnSpc>
              <a:spcBef>
                <a:spcPts val="0"/>
              </a:spcBef>
              <a:spcAft>
                <a:spcPts val="0"/>
              </a:spcAft>
              <a:buSzPts val="1400"/>
              <a:buNone/>
            </a:pPr>
            <a:r>
              <a:t/>
            </a:r>
            <a:endParaRPr sz="2000"/>
          </a:p>
          <a:p>
            <a:pPr indent="0" lvl="0" marL="139700" rtl="0" algn="l">
              <a:lnSpc>
                <a:spcPct val="100000"/>
              </a:lnSpc>
              <a:spcBef>
                <a:spcPts val="0"/>
              </a:spcBef>
              <a:spcAft>
                <a:spcPts val="0"/>
              </a:spcAft>
              <a:buSzPts val="1400"/>
              <a:buNone/>
            </a:pPr>
            <a:r>
              <a:rPr lang="en" sz="2000"/>
              <a:t>For example, the full web address for Google is https://www.google.com.</a:t>
            </a:r>
            <a:endParaRPr/>
          </a:p>
        </p:txBody>
      </p:sp>
      <p:pic>
        <p:nvPicPr>
          <p:cNvPr descr="The Drake meme. The first box has Drake's hand held up pushing away &quot;http&quot;. The second box has him smiling about &quot;https&quot;." id="391" name="Google Shape;391;p21"/>
          <p:cNvPicPr preferRelativeResize="0"/>
          <p:nvPr/>
        </p:nvPicPr>
        <p:blipFill rotWithShape="1">
          <a:blip r:embed="rId3">
            <a:alphaModFix/>
          </a:blip>
          <a:srcRect b="0" l="0" r="0" t="0"/>
          <a:stretch/>
        </p:blipFill>
        <p:spPr>
          <a:xfrm>
            <a:off x="5393514" y="1401634"/>
            <a:ext cx="1881083" cy="3341398"/>
          </a:xfrm>
          <a:prstGeom prst="rect">
            <a:avLst/>
          </a:prstGeom>
          <a:noFill/>
          <a:ln>
            <a:noFill/>
          </a:ln>
        </p:spPr>
      </p:pic>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5" name="Shape 395"/>
        <p:cNvGrpSpPr/>
        <p:nvPr/>
      </p:nvGrpSpPr>
      <p:grpSpPr>
        <a:xfrm>
          <a:off x="0" y="0"/>
          <a:ext cx="0" cy="0"/>
          <a:chOff x="0" y="0"/>
          <a:chExt cx="0" cy="0"/>
        </a:xfrm>
      </p:grpSpPr>
      <p:sp>
        <p:nvSpPr>
          <p:cNvPr id="396" name="Google Shape;396;p22"/>
          <p:cNvSpPr txBox="1"/>
          <p:nvPr>
            <p:ph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How Up-To-Date Is The Website?</a:t>
            </a:r>
            <a:endParaRPr/>
          </a:p>
        </p:txBody>
      </p:sp>
      <p:sp>
        <p:nvSpPr>
          <p:cNvPr id="397" name="Google Shape;397;p22"/>
          <p:cNvSpPr txBox="1"/>
          <p:nvPr>
            <p:ph idx="2" type="body"/>
          </p:nvPr>
        </p:nvSpPr>
        <p:spPr>
          <a:xfrm>
            <a:off x="713225" y="1307333"/>
            <a:ext cx="3622800" cy="3451500"/>
          </a:xfrm>
          <a:prstGeom prst="rect">
            <a:avLst/>
          </a:prstGeom>
          <a:noFill/>
          <a:ln>
            <a:noFill/>
          </a:ln>
        </p:spPr>
        <p:txBody>
          <a:bodyPr anchorCtr="0" anchor="ctr" bIns="91425" lIns="91425" spcFirstLastPara="1" rIns="91425" wrap="square" tIns="91425">
            <a:noAutofit/>
          </a:bodyPr>
          <a:lstStyle/>
          <a:p>
            <a:pPr indent="0" lvl="0" marL="139700" rtl="0" algn="l">
              <a:lnSpc>
                <a:spcPct val="100000"/>
              </a:lnSpc>
              <a:spcBef>
                <a:spcPts val="0"/>
              </a:spcBef>
              <a:spcAft>
                <a:spcPts val="0"/>
              </a:spcAft>
              <a:buSzPts val="1400"/>
              <a:buNone/>
            </a:pPr>
            <a:r>
              <a:rPr lang="en" sz="2000"/>
              <a:t>Outdated websites may have information that is inaccurate or incomplete.</a:t>
            </a:r>
            <a:endParaRPr/>
          </a:p>
          <a:p>
            <a:pPr indent="0" lvl="0" marL="139700" rtl="0" algn="l">
              <a:lnSpc>
                <a:spcPct val="100000"/>
              </a:lnSpc>
              <a:spcBef>
                <a:spcPts val="0"/>
              </a:spcBef>
              <a:spcAft>
                <a:spcPts val="0"/>
              </a:spcAft>
              <a:buSzPts val="1400"/>
              <a:buNone/>
            </a:pPr>
            <a:r>
              <a:t/>
            </a:r>
            <a:endParaRPr sz="2000"/>
          </a:p>
          <a:p>
            <a:pPr indent="0" lvl="0" marL="139700" rtl="0" algn="l">
              <a:lnSpc>
                <a:spcPct val="100000"/>
              </a:lnSpc>
              <a:spcBef>
                <a:spcPts val="0"/>
              </a:spcBef>
              <a:spcAft>
                <a:spcPts val="0"/>
              </a:spcAft>
              <a:buSzPts val="1400"/>
              <a:buNone/>
            </a:pPr>
            <a:r>
              <a:rPr lang="en" sz="2000"/>
              <a:t>They are often easier targets for folks that want to hack a website.</a:t>
            </a:r>
            <a:endParaRPr/>
          </a:p>
        </p:txBody>
      </p:sp>
      <p:pic>
        <p:nvPicPr>
          <p:cNvPr descr="Screenshot of dolekemp96.org . This website is not kept up to date and is unsafe to visit." id="398" name="Google Shape;398;p22"/>
          <p:cNvPicPr preferRelativeResize="0"/>
          <p:nvPr/>
        </p:nvPicPr>
        <p:blipFill rotWithShape="1">
          <a:blip r:embed="rId3">
            <a:alphaModFix/>
          </a:blip>
          <a:srcRect b="0" l="0" r="0" t="0"/>
          <a:stretch/>
        </p:blipFill>
        <p:spPr>
          <a:xfrm>
            <a:off x="4423519" y="1685265"/>
            <a:ext cx="4071045" cy="2495903"/>
          </a:xfrm>
          <a:prstGeom prst="rect">
            <a:avLst/>
          </a:prstGeom>
          <a:noFill/>
          <a:ln>
            <a:noFill/>
          </a:ln>
        </p:spPr>
      </p:pic>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2" name="Shape 402"/>
        <p:cNvGrpSpPr/>
        <p:nvPr/>
      </p:nvGrpSpPr>
      <p:grpSpPr>
        <a:xfrm>
          <a:off x="0" y="0"/>
          <a:ext cx="0" cy="0"/>
          <a:chOff x="0" y="0"/>
          <a:chExt cx="0" cy="0"/>
        </a:xfrm>
      </p:grpSpPr>
      <p:sp>
        <p:nvSpPr>
          <p:cNvPr id="403" name="Google Shape;403;p23"/>
          <p:cNvSpPr txBox="1"/>
          <p:nvPr>
            <p:ph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Flash Review</a:t>
            </a:r>
            <a:endParaRPr/>
          </a:p>
        </p:txBody>
      </p:sp>
      <p:sp>
        <p:nvSpPr>
          <p:cNvPr id="404" name="Google Shape;404;p23"/>
          <p:cNvSpPr txBox="1"/>
          <p:nvPr/>
        </p:nvSpPr>
        <p:spPr>
          <a:xfrm>
            <a:off x="807285" y="1752225"/>
            <a:ext cx="7435318" cy="489600"/>
          </a:xfrm>
          <a:prstGeom prst="rect">
            <a:avLst/>
          </a:prstGeom>
          <a:noFill/>
          <a:ln>
            <a:noFill/>
          </a:ln>
        </p:spPr>
        <p:txBody>
          <a:bodyPr anchorCtr="0" anchor="ctr" bIns="91425" lIns="114300" spcFirstLastPara="1" rIns="91425" wrap="square" tIns="91425">
            <a:noAutofit/>
          </a:bodyPr>
          <a:lstStyle/>
          <a:p>
            <a:pPr indent="0" lvl="0" marL="0" marR="0" rtl="0" algn="l">
              <a:lnSpc>
                <a:spcPct val="100000"/>
              </a:lnSpc>
              <a:spcBef>
                <a:spcPts val="0"/>
              </a:spcBef>
              <a:spcAft>
                <a:spcPts val="0"/>
              </a:spcAft>
              <a:buClr>
                <a:srgbClr val="000000"/>
              </a:buClr>
              <a:buSzPts val="2400"/>
              <a:buFont typeface="Arial"/>
              <a:buNone/>
            </a:pPr>
            <a:r>
              <a:rPr b="0" i="0" lang="en" sz="2400" u="none" cap="none" strike="noStrike">
                <a:solidFill>
                  <a:schemeClr val="dk1"/>
                </a:solidFill>
                <a:latin typeface="Palanquin"/>
                <a:ea typeface="Palanquin"/>
                <a:cs typeface="Palanquin"/>
                <a:sym typeface="Palanquin"/>
              </a:rPr>
              <a:t>You are wanting to use the Internet to buy something online, pay bills, apply for a job, or accomplish some other task.</a:t>
            </a:r>
            <a:endParaRPr b="0" i="0" sz="2400" u="none" cap="none" strike="noStrike">
              <a:solidFill>
                <a:schemeClr val="dk1"/>
              </a:solidFill>
              <a:latin typeface="Palanquin"/>
              <a:ea typeface="Palanquin"/>
              <a:cs typeface="Palanquin"/>
              <a:sym typeface="Palanquin"/>
            </a:endParaRPr>
          </a:p>
        </p:txBody>
      </p:sp>
      <p:sp>
        <p:nvSpPr>
          <p:cNvPr id="405" name="Google Shape;405;p23"/>
          <p:cNvSpPr/>
          <p:nvPr/>
        </p:nvSpPr>
        <p:spPr>
          <a:xfrm>
            <a:off x="807285" y="2881850"/>
            <a:ext cx="7529379" cy="1614113"/>
          </a:xfrm>
          <a:prstGeom prst="rect">
            <a:avLst/>
          </a:prstGeom>
          <a:solidFill>
            <a:schemeClr val="lt2"/>
          </a:solidFill>
          <a:ln>
            <a:noFill/>
          </a:ln>
        </p:spPr>
        <p:txBody>
          <a:bodyPr anchorCtr="0" anchor="ctr" bIns="91425" lIns="91425" spcFirstLastPara="1" rIns="91425" wrap="square" tIns="91425">
            <a:noAutofit/>
          </a:bodyPr>
          <a:lstStyle/>
          <a:p>
            <a:pPr indent="0" lvl="0" marL="127000" marR="0" rtl="0" algn="l">
              <a:lnSpc>
                <a:spcPct val="115000"/>
              </a:lnSpc>
              <a:spcBef>
                <a:spcPts val="0"/>
              </a:spcBef>
              <a:spcAft>
                <a:spcPts val="0"/>
              </a:spcAft>
              <a:buClr>
                <a:srgbClr val="000000"/>
              </a:buClr>
              <a:buSzPts val="2400"/>
              <a:buFont typeface="Arial"/>
              <a:buNone/>
            </a:pPr>
            <a:r>
              <a:rPr b="0" i="0" lang="en" sz="2400" u="none" cap="none" strike="noStrike">
                <a:solidFill>
                  <a:srgbClr val="A01D1E"/>
                </a:solidFill>
                <a:latin typeface="Palanquin"/>
                <a:ea typeface="Palanquin"/>
                <a:cs typeface="Palanquin"/>
                <a:sym typeface="Palanquin"/>
              </a:rPr>
              <a:t>What are some signs the website you’re using is…</a:t>
            </a:r>
            <a:endParaRPr b="0" i="0" sz="1400" u="none" cap="none" strike="noStrike">
              <a:solidFill>
                <a:srgbClr val="000000"/>
              </a:solidFill>
              <a:latin typeface="Arial"/>
              <a:ea typeface="Arial"/>
              <a:cs typeface="Arial"/>
              <a:sym typeface="Arial"/>
            </a:endParaRPr>
          </a:p>
          <a:p>
            <a:pPr indent="-342900" lvl="0" marL="469900" marR="0" rtl="0" algn="l">
              <a:lnSpc>
                <a:spcPct val="115000"/>
              </a:lnSpc>
              <a:spcBef>
                <a:spcPts val="0"/>
              </a:spcBef>
              <a:spcAft>
                <a:spcPts val="0"/>
              </a:spcAft>
              <a:buClr>
                <a:srgbClr val="A01D1E"/>
              </a:buClr>
              <a:buSzPts val="2400"/>
              <a:buFont typeface="Arial"/>
              <a:buChar char="•"/>
            </a:pPr>
            <a:r>
              <a:rPr b="0" i="1" lang="en" sz="2400" u="none" cap="none" strike="noStrike">
                <a:solidFill>
                  <a:srgbClr val="A01D1E"/>
                </a:solidFill>
                <a:latin typeface="Palanquin"/>
                <a:ea typeface="Palanquin"/>
                <a:cs typeface="Palanquin"/>
                <a:sym typeface="Palanquin"/>
              </a:rPr>
              <a:t>…probably</a:t>
            </a:r>
            <a:r>
              <a:rPr b="0" i="0" lang="en" sz="2400" u="none" cap="none" strike="noStrike">
                <a:solidFill>
                  <a:srgbClr val="A01D1E"/>
                </a:solidFill>
                <a:latin typeface="Palanquin"/>
                <a:ea typeface="Palanquin"/>
                <a:cs typeface="Palanquin"/>
                <a:sym typeface="Palanquin"/>
              </a:rPr>
              <a:t> safe to enter your personal information? </a:t>
            </a:r>
            <a:endParaRPr b="0" i="0" sz="1400" u="none" cap="none" strike="noStrike">
              <a:solidFill>
                <a:srgbClr val="000000"/>
              </a:solidFill>
              <a:latin typeface="Arial"/>
              <a:ea typeface="Arial"/>
              <a:cs typeface="Arial"/>
              <a:sym typeface="Arial"/>
            </a:endParaRPr>
          </a:p>
          <a:p>
            <a:pPr indent="-342900" lvl="0" marL="469900" marR="0" rtl="0" algn="l">
              <a:lnSpc>
                <a:spcPct val="115000"/>
              </a:lnSpc>
              <a:spcBef>
                <a:spcPts val="0"/>
              </a:spcBef>
              <a:spcAft>
                <a:spcPts val="0"/>
              </a:spcAft>
              <a:buClr>
                <a:srgbClr val="A01D1E"/>
              </a:buClr>
              <a:buSzPts val="2400"/>
              <a:buFont typeface="Arial"/>
              <a:buChar char="•"/>
            </a:pPr>
            <a:r>
              <a:rPr b="0" i="1" lang="en" sz="2400" u="none" cap="none" strike="noStrike">
                <a:solidFill>
                  <a:srgbClr val="A01D1E"/>
                </a:solidFill>
                <a:latin typeface="Palanquin"/>
                <a:ea typeface="Palanquin"/>
                <a:cs typeface="Palanquin"/>
                <a:sym typeface="Palanquin"/>
              </a:rPr>
              <a:t>…probably not </a:t>
            </a:r>
            <a:r>
              <a:rPr b="0" i="0" lang="en" sz="2400" u="none" cap="none" strike="noStrike">
                <a:solidFill>
                  <a:srgbClr val="A01D1E"/>
                </a:solidFill>
                <a:latin typeface="Palanquin"/>
                <a:ea typeface="Palanquin"/>
                <a:cs typeface="Palanquin"/>
                <a:sym typeface="Palanquin"/>
              </a:rPr>
              <a:t>safe to enter your personal info?</a:t>
            </a:r>
            <a:endParaRPr b="0" i="0" sz="2400" u="none" cap="none" strike="noStrike">
              <a:solidFill>
                <a:srgbClr val="A01D1E"/>
              </a:solidFill>
              <a:latin typeface="Palanquin"/>
              <a:ea typeface="Palanquin"/>
              <a:cs typeface="Palanquin"/>
              <a:sym typeface="Palanquin"/>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9" name="Shape 409"/>
        <p:cNvGrpSpPr/>
        <p:nvPr/>
      </p:nvGrpSpPr>
      <p:grpSpPr>
        <a:xfrm>
          <a:off x="0" y="0"/>
          <a:ext cx="0" cy="0"/>
          <a:chOff x="0" y="0"/>
          <a:chExt cx="0" cy="0"/>
        </a:xfrm>
      </p:grpSpPr>
      <p:sp>
        <p:nvSpPr>
          <p:cNvPr id="410" name="Google Shape;410;p24"/>
          <p:cNvSpPr txBox="1"/>
          <p:nvPr>
            <p:ph type="title"/>
          </p:nvPr>
        </p:nvSpPr>
        <p:spPr>
          <a:xfrm>
            <a:off x="3703240" y="2681163"/>
            <a:ext cx="4346926" cy="7554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600"/>
              <a:buNone/>
            </a:pPr>
            <a:r>
              <a:rPr lang="en"/>
              <a:t>Tips to Avoid Internet Fraud</a:t>
            </a:r>
            <a:endParaRPr/>
          </a:p>
        </p:txBody>
      </p:sp>
      <p:sp>
        <p:nvSpPr>
          <p:cNvPr id="411" name="Google Shape;411;p24"/>
          <p:cNvSpPr txBox="1"/>
          <p:nvPr>
            <p:ph idx="2" type="title"/>
          </p:nvPr>
        </p:nvSpPr>
        <p:spPr>
          <a:xfrm>
            <a:off x="4103375" y="627599"/>
            <a:ext cx="3874200" cy="11100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12000"/>
              <a:buNone/>
            </a:pPr>
            <a:r>
              <a:rPr lang="en"/>
              <a:t>04</a:t>
            </a:r>
            <a:endParaRPr/>
          </a:p>
        </p:txBody>
      </p:sp>
      <p:sp>
        <p:nvSpPr>
          <p:cNvPr id="412" name="Google Shape;412;p24"/>
          <p:cNvSpPr/>
          <p:nvPr/>
        </p:nvSpPr>
        <p:spPr>
          <a:xfrm>
            <a:off x="0" y="0"/>
            <a:ext cx="1824000" cy="3041400"/>
          </a:xfrm>
          <a:prstGeom prst="rect">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 name="Google Shape;413;p24"/>
          <p:cNvSpPr/>
          <p:nvPr/>
        </p:nvSpPr>
        <p:spPr>
          <a:xfrm>
            <a:off x="5825525" y="109600"/>
            <a:ext cx="429900" cy="4299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 name="Google Shape;414;p24"/>
          <p:cNvSpPr/>
          <p:nvPr/>
        </p:nvSpPr>
        <p:spPr>
          <a:xfrm>
            <a:off x="3064400" y="539500"/>
            <a:ext cx="537600" cy="537600"/>
          </a:xfrm>
          <a:prstGeom prst="ellipse">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 name="Google Shape;415;p24"/>
          <p:cNvSpPr/>
          <p:nvPr/>
        </p:nvSpPr>
        <p:spPr>
          <a:xfrm>
            <a:off x="8430775" y="2830475"/>
            <a:ext cx="429900" cy="4299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 name="Google Shape;416;p24"/>
          <p:cNvSpPr/>
          <p:nvPr/>
        </p:nvSpPr>
        <p:spPr>
          <a:xfrm>
            <a:off x="4420628" y="4215295"/>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descr="Man typing on laptop. Meme reads &quot;They need my credit card number? Wow, people sure are helpful online!&quot;" id="417" name="Google Shape;417;p24"/>
          <p:cNvPicPr preferRelativeResize="0"/>
          <p:nvPr/>
        </p:nvPicPr>
        <p:blipFill rotWithShape="1">
          <a:blip r:embed="rId3">
            <a:alphaModFix/>
          </a:blip>
          <a:srcRect b="1257" l="0" r="2" t="0"/>
          <a:stretch/>
        </p:blipFill>
        <p:spPr>
          <a:xfrm>
            <a:off x="253072" y="1182599"/>
            <a:ext cx="3080128" cy="3041400"/>
          </a:xfrm>
          <a:prstGeom prst="rect">
            <a:avLst/>
          </a:prstGeom>
          <a:noFill/>
          <a:ln>
            <a:noFill/>
          </a:ln>
        </p:spPr>
      </p:pic>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1" name="Shape 421"/>
        <p:cNvGrpSpPr/>
        <p:nvPr/>
      </p:nvGrpSpPr>
      <p:grpSpPr>
        <a:xfrm>
          <a:off x="0" y="0"/>
          <a:ext cx="0" cy="0"/>
          <a:chOff x="0" y="0"/>
          <a:chExt cx="0" cy="0"/>
        </a:xfrm>
      </p:grpSpPr>
      <p:sp>
        <p:nvSpPr>
          <p:cNvPr id="422" name="Google Shape;422;p25"/>
          <p:cNvSpPr/>
          <p:nvPr/>
        </p:nvSpPr>
        <p:spPr>
          <a:xfrm rot="5400000">
            <a:off x="2377477" y="906486"/>
            <a:ext cx="4214641" cy="3832009"/>
          </a:xfrm>
          <a:custGeom>
            <a:rect b="b" l="l" r="r" t="t"/>
            <a:pathLst>
              <a:path extrusionOk="0" fill="none" h="37469" w="48616">
                <a:moveTo>
                  <a:pt x="1961" y="21"/>
                </a:moveTo>
                <a:cubicBezTo>
                  <a:pt x="888" y="21"/>
                  <a:pt x="0" y="888"/>
                  <a:pt x="0" y="1982"/>
                </a:cubicBezTo>
                <a:lnTo>
                  <a:pt x="0" y="35508"/>
                </a:lnTo>
                <a:cubicBezTo>
                  <a:pt x="0" y="36581"/>
                  <a:pt x="888" y="37469"/>
                  <a:pt x="1961" y="37469"/>
                </a:cubicBezTo>
                <a:lnTo>
                  <a:pt x="46655" y="37469"/>
                </a:lnTo>
                <a:cubicBezTo>
                  <a:pt x="47728" y="37469"/>
                  <a:pt x="48616" y="36581"/>
                  <a:pt x="48616" y="35508"/>
                </a:cubicBezTo>
                <a:lnTo>
                  <a:pt x="48616" y="1982"/>
                </a:lnTo>
                <a:cubicBezTo>
                  <a:pt x="48616" y="888"/>
                  <a:pt x="47728" y="1"/>
                  <a:pt x="46655" y="1"/>
                </a:cubicBezTo>
                <a:close/>
                <a:moveTo>
                  <a:pt x="44487" y="3861"/>
                </a:moveTo>
                <a:lnTo>
                  <a:pt x="44487" y="33753"/>
                </a:lnTo>
                <a:lnTo>
                  <a:pt x="4273" y="33753"/>
                </a:lnTo>
                <a:lnTo>
                  <a:pt x="4273" y="3861"/>
                </a:lnTo>
                <a:close/>
              </a:path>
            </a:pathLst>
          </a:custGeom>
          <a:noFill/>
          <a:ln cap="flat" cmpd="sng" w="28575">
            <a:solidFill>
              <a:schemeClr val="dk1"/>
            </a:solidFill>
            <a:prstDash val="solid"/>
            <a:miter lim="20643"/>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 name="Google Shape;423;p25"/>
          <p:cNvSpPr txBox="1"/>
          <p:nvPr/>
        </p:nvSpPr>
        <p:spPr>
          <a:xfrm>
            <a:off x="3027404" y="1192697"/>
            <a:ext cx="2904269" cy="3307742"/>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rgbClr val="A01D1E"/>
                </a:solidFill>
                <a:latin typeface="Palanquin"/>
                <a:ea typeface="Palanquin"/>
                <a:cs typeface="Palanquin"/>
                <a:sym typeface="Palanquin"/>
              </a:rPr>
              <a:t>Have any of you ever had experience with </a:t>
            </a:r>
            <a:r>
              <a:rPr b="1" i="0" lang="en" sz="2400" u="none" cap="none" strike="noStrike">
                <a:solidFill>
                  <a:srgbClr val="A01D1E"/>
                </a:solidFill>
                <a:latin typeface="Palanquin"/>
                <a:ea typeface="Palanquin"/>
                <a:cs typeface="Palanquin"/>
                <a:sym typeface="Palanquin"/>
              </a:rPr>
              <a:t>identity theft</a:t>
            </a:r>
            <a:r>
              <a:rPr b="0" i="0" lang="en" sz="2400" u="none" cap="none" strike="noStrike">
                <a:solidFill>
                  <a:srgbClr val="A01D1E"/>
                </a:solidFill>
                <a:latin typeface="Palanquin"/>
                <a:ea typeface="Palanquin"/>
                <a:cs typeface="Palanquin"/>
                <a:sym typeface="Palanquin"/>
              </a:rPr>
              <a:t>?</a:t>
            </a:r>
            <a:endParaRPr b="0" i="0" sz="14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2400"/>
              <a:buFont typeface="Arial"/>
              <a:buNone/>
            </a:pPr>
            <a:r>
              <a:t/>
            </a:r>
            <a:endParaRPr b="0" i="0" sz="2400" u="none" cap="none" strike="noStrike">
              <a:solidFill>
                <a:srgbClr val="A01D1E"/>
              </a:solidFill>
              <a:latin typeface="Palanquin"/>
              <a:ea typeface="Palanquin"/>
              <a:cs typeface="Palanquin"/>
              <a:sym typeface="Palanquin"/>
            </a:endParaRPr>
          </a:p>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rgbClr val="A01D1E"/>
                </a:solidFill>
                <a:latin typeface="Palanquin"/>
                <a:ea typeface="Palanquin"/>
                <a:cs typeface="Palanquin"/>
                <a:sym typeface="Palanquin"/>
              </a:rPr>
              <a:t>Would anyone feel comfortable sharing their identity theft story?</a:t>
            </a:r>
            <a:endParaRPr b="0" i="0" sz="2400" u="none" cap="none" strike="noStrike">
              <a:solidFill>
                <a:srgbClr val="A01D1E"/>
              </a:solidFill>
              <a:latin typeface="Palanquin"/>
              <a:ea typeface="Palanquin"/>
              <a:cs typeface="Palanquin"/>
              <a:sym typeface="Palanquin"/>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7" name="Shape 427"/>
        <p:cNvGrpSpPr/>
        <p:nvPr/>
      </p:nvGrpSpPr>
      <p:grpSpPr>
        <a:xfrm>
          <a:off x="0" y="0"/>
          <a:ext cx="0" cy="0"/>
          <a:chOff x="0" y="0"/>
          <a:chExt cx="0" cy="0"/>
        </a:xfrm>
      </p:grpSpPr>
      <p:sp>
        <p:nvSpPr>
          <p:cNvPr id="428" name="Google Shape;428;p26"/>
          <p:cNvSpPr txBox="1"/>
          <p:nvPr>
            <p:ph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Guard Your Financial Information</a:t>
            </a:r>
            <a:endParaRPr/>
          </a:p>
        </p:txBody>
      </p:sp>
      <p:sp>
        <p:nvSpPr>
          <p:cNvPr id="429" name="Google Shape;429;p26"/>
          <p:cNvSpPr txBox="1"/>
          <p:nvPr>
            <p:ph idx="1" type="body"/>
          </p:nvPr>
        </p:nvSpPr>
        <p:spPr>
          <a:xfrm>
            <a:off x="280328" y="1312626"/>
            <a:ext cx="5586516" cy="3451500"/>
          </a:xfrm>
          <a:prstGeom prst="rect">
            <a:avLst/>
          </a:prstGeom>
          <a:noFill/>
          <a:ln>
            <a:noFill/>
          </a:ln>
        </p:spPr>
        <p:txBody>
          <a:bodyPr anchorCtr="0" anchor="ctr" bIns="91425" lIns="91425" spcFirstLastPara="1" rIns="91425" wrap="square" tIns="91425">
            <a:noAutofit/>
          </a:bodyPr>
          <a:lstStyle/>
          <a:p>
            <a:pPr indent="0" lvl="0" marL="139700" rtl="0" algn="l">
              <a:lnSpc>
                <a:spcPct val="100000"/>
              </a:lnSpc>
              <a:spcBef>
                <a:spcPts val="0"/>
              </a:spcBef>
              <a:spcAft>
                <a:spcPts val="0"/>
              </a:spcAft>
              <a:buSzPts val="1400"/>
              <a:buNone/>
            </a:pPr>
            <a:r>
              <a:rPr lang="en" sz="1800"/>
              <a:t>Protect your bank account and debit card information.</a:t>
            </a:r>
            <a:endParaRPr/>
          </a:p>
          <a:p>
            <a:pPr indent="0" lvl="0" marL="139700" rtl="0" algn="l">
              <a:lnSpc>
                <a:spcPct val="100000"/>
              </a:lnSpc>
              <a:spcBef>
                <a:spcPts val="0"/>
              </a:spcBef>
              <a:spcAft>
                <a:spcPts val="0"/>
              </a:spcAft>
              <a:buSzPts val="1400"/>
              <a:buNone/>
            </a:pPr>
            <a:r>
              <a:t/>
            </a:r>
            <a:endParaRPr sz="1800"/>
          </a:p>
          <a:p>
            <a:pPr indent="0" lvl="0" marL="139700" rtl="0" algn="l">
              <a:lnSpc>
                <a:spcPct val="100000"/>
              </a:lnSpc>
              <a:spcBef>
                <a:spcPts val="0"/>
              </a:spcBef>
              <a:spcAft>
                <a:spcPts val="0"/>
              </a:spcAft>
              <a:buSzPts val="1400"/>
              <a:buNone/>
            </a:pPr>
            <a:r>
              <a:rPr lang="en" sz="1800"/>
              <a:t>Give the information </a:t>
            </a:r>
            <a:r>
              <a:rPr i="1" lang="en" sz="1800"/>
              <a:t>only</a:t>
            </a:r>
            <a:r>
              <a:rPr lang="en" sz="1800"/>
              <a:t> when required to make a purchase from a </a:t>
            </a:r>
            <a:r>
              <a:rPr lang="en" sz="1800" u="sng"/>
              <a:t>credible</a:t>
            </a:r>
            <a:r>
              <a:rPr lang="en" sz="1800"/>
              <a:t> website.</a:t>
            </a:r>
            <a:endParaRPr/>
          </a:p>
          <a:p>
            <a:pPr indent="0" lvl="0" marL="139700" rtl="0" algn="l">
              <a:lnSpc>
                <a:spcPct val="100000"/>
              </a:lnSpc>
              <a:spcBef>
                <a:spcPts val="0"/>
              </a:spcBef>
              <a:spcAft>
                <a:spcPts val="0"/>
              </a:spcAft>
              <a:buSzPts val="1400"/>
              <a:buNone/>
            </a:pPr>
            <a:r>
              <a:t/>
            </a:r>
            <a:endParaRPr sz="1800"/>
          </a:p>
          <a:p>
            <a:pPr indent="0" lvl="0" marL="139700" rtl="0" algn="l">
              <a:lnSpc>
                <a:spcPct val="100000"/>
              </a:lnSpc>
              <a:spcBef>
                <a:spcPts val="0"/>
              </a:spcBef>
              <a:spcAft>
                <a:spcPts val="0"/>
              </a:spcAft>
              <a:buSzPts val="1400"/>
              <a:buNone/>
            </a:pPr>
            <a:r>
              <a:rPr i="1" lang="en" sz="1800"/>
              <a:t>Never </a:t>
            </a:r>
            <a:r>
              <a:rPr lang="en" sz="1800"/>
              <a:t>take a picture of your or someone else’s financial info to post online.</a:t>
            </a:r>
            <a:endParaRPr/>
          </a:p>
          <a:p>
            <a:pPr indent="0" lvl="0" marL="139700" rtl="0" algn="l">
              <a:lnSpc>
                <a:spcPct val="100000"/>
              </a:lnSpc>
              <a:spcBef>
                <a:spcPts val="0"/>
              </a:spcBef>
              <a:spcAft>
                <a:spcPts val="0"/>
              </a:spcAft>
              <a:buSzPts val="1400"/>
              <a:buNone/>
            </a:pPr>
            <a:r>
              <a:t/>
            </a:r>
            <a:endParaRPr sz="1800"/>
          </a:p>
          <a:p>
            <a:pPr indent="0" lvl="0" marL="139700" rtl="0" algn="l">
              <a:lnSpc>
                <a:spcPct val="100000"/>
              </a:lnSpc>
              <a:spcBef>
                <a:spcPts val="0"/>
              </a:spcBef>
              <a:spcAft>
                <a:spcPts val="0"/>
              </a:spcAft>
              <a:buSzPts val="1400"/>
              <a:buNone/>
            </a:pPr>
            <a:r>
              <a:rPr i="1" lang="en" sz="1800"/>
              <a:t>Never </a:t>
            </a:r>
            <a:r>
              <a:rPr lang="en" sz="1800"/>
              <a:t>email your sensitive information.</a:t>
            </a:r>
            <a:endParaRPr/>
          </a:p>
          <a:p>
            <a:pPr indent="0" lvl="0" marL="139700" rtl="0" algn="l">
              <a:lnSpc>
                <a:spcPct val="100000"/>
              </a:lnSpc>
              <a:spcBef>
                <a:spcPts val="0"/>
              </a:spcBef>
              <a:spcAft>
                <a:spcPts val="0"/>
              </a:spcAft>
              <a:buSzPts val="1400"/>
              <a:buNone/>
            </a:pPr>
            <a:r>
              <a:t/>
            </a:r>
            <a:endParaRPr sz="1800"/>
          </a:p>
          <a:p>
            <a:pPr indent="0" lvl="0" marL="139700" rtl="0" algn="l">
              <a:lnSpc>
                <a:spcPct val="100000"/>
              </a:lnSpc>
              <a:spcBef>
                <a:spcPts val="0"/>
              </a:spcBef>
              <a:spcAft>
                <a:spcPts val="0"/>
              </a:spcAft>
              <a:buSzPts val="1400"/>
              <a:buNone/>
            </a:pPr>
            <a:r>
              <a:rPr lang="en" sz="1800">
                <a:solidFill>
                  <a:srgbClr val="A01D1E"/>
                </a:solidFill>
              </a:rPr>
              <a:t>What do you think the consequences of this social media post were?</a:t>
            </a:r>
            <a:endParaRPr/>
          </a:p>
        </p:txBody>
      </p:sp>
      <p:pic>
        <p:nvPicPr>
          <p:cNvPr descr="A picture of a person's bank card with all information displayed. The caption reads: &quot;Bank card tucked in my pants shawty wanna know how I get that cash&quot;. This card is no longer valid, so do not try to use it!" id="430" name="Google Shape;430;p26"/>
          <p:cNvPicPr preferRelativeResize="0"/>
          <p:nvPr>
            <p:ph idx="2" type="body"/>
          </p:nvPr>
        </p:nvPicPr>
        <p:blipFill rotWithShape="1">
          <a:blip r:embed="rId3">
            <a:alphaModFix/>
          </a:blip>
          <a:srcRect b="0" l="0" r="0" t="0"/>
          <a:stretch/>
        </p:blipFill>
        <p:spPr>
          <a:xfrm>
            <a:off x="5997091" y="1559582"/>
            <a:ext cx="2774032" cy="2758790"/>
          </a:xfrm>
          <a:prstGeom prst="rect">
            <a:avLst/>
          </a:prstGeom>
          <a:noFill/>
          <a:ln>
            <a:noFill/>
          </a:ln>
        </p:spPr>
      </p:pic>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4" name="Shape 434"/>
        <p:cNvGrpSpPr/>
        <p:nvPr/>
      </p:nvGrpSpPr>
      <p:grpSpPr>
        <a:xfrm>
          <a:off x="0" y="0"/>
          <a:ext cx="0" cy="0"/>
          <a:chOff x="0" y="0"/>
          <a:chExt cx="0" cy="0"/>
        </a:xfrm>
      </p:grpSpPr>
      <p:sp>
        <p:nvSpPr>
          <p:cNvPr id="435" name="Google Shape;435;p27"/>
          <p:cNvSpPr txBox="1"/>
          <p:nvPr>
            <p:ph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Keep Your Social Security Number Private</a:t>
            </a:r>
            <a:endParaRPr/>
          </a:p>
        </p:txBody>
      </p:sp>
      <p:sp>
        <p:nvSpPr>
          <p:cNvPr id="436" name="Google Shape;436;p27"/>
          <p:cNvSpPr txBox="1"/>
          <p:nvPr>
            <p:ph idx="1" type="body"/>
          </p:nvPr>
        </p:nvSpPr>
        <p:spPr>
          <a:xfrm>
            <a:off x="536245" y="1238884"/>
            <a:ext cx="7894480" cy="1401958"/>
          </a:xfrm>
          <a:prstGeom prst="rect">
            <a:avLst/>
          </a:prstGeom>
          <a:noFill/>
          <a:ln>
            <a:noFill/>
          </a:ln>
        </p:spPr>
        <p:txBody>
          <a:bodyPr anchorCtr="0" anchor="ctr" bIns="91425" lIns="91425" spcFirstLastPara="1" rIns="91425" wrap="square" tIns="91425">
            <a:noAutofit/>
          </a:bodyPr>
          <a:lstStyle/>
          <a:p>
            <a:pPr indent="0" lvl="0" marL="139700" rtl="0" algn="l">
              <a:lnSpc>
                <a:spcPct val="100000"/>
              </a:lnSpc>
              <a:spcBef>
                <a:spcPts val="0"/>
              </a:spcBef>
              <a:spcAft>
                <a:spcPts val="0"/>
              </a:spcAft>
              <a:buSzPts val="1400"/>
              <a:buNone/>
            </a:pPr>
            <a:r>
              <a:rPr lang="en" sz="1800"/>
              <a:t>Your social security number is the key that unlocks your identity.</a:t>
            </a:r>
            <a:endParaRPr/>
          </a:p>
          <a:p>
            <a:pPr indent="0" lvl="0" marL="139700" rtl="0" algn="l">
              <a:lnSpc>
                <a:spcPct val="100000"/>
              </a:lnSpc>
              <a:spcBef>
                <a:spcPts val="0"/>
              </a:spcBef>
              <a:spcAft>
                <a:spcPts val="0"/>
              </a:spcAft>
              <a:buSzPts val="1400"/>
              <a:buNone/>
            </a:pPr>
            <a:r>
              <a:t/>
            </a:r>
            <a:endParaRPr sz="1800"/>
          </a:p>
          <a:p>
            <a:pPr indent="0" lvl="0" marL="139700" rtl="0" algn="l">
              <a:lnSpc>
                <a:spcPct val="100000"/>
              </a:lnSpc>
              <a:spcBef>
                <a:spcPts val="0"/>
              </a:spcBef>
              <a:spcAft>
                <a:spcPts val="0"/>
              </a:spcAft>
              <a:buSzPts val="1400"/>
              <a:buNone/>
            </a:pPr>
            <a:r>
              <a:rPr lang="en" sz="1800"/>
              <a:t>Don’t give your social security number to anyone unless you are sure of who it is and why it is necessary to provide it.</a:t>
            </a:r>
            <a:endParaRPr/>
          </a:p>
        </p:txBody>
      </p:sp>
      <p:pic>
        <p:nvPicPr>
          <p:cNvPr descr="The CEO of Lifelock Security displaying his social security number in an advertisement." id="437" name="Google Shape;437;p27"/>
          <p:cNvPicPr preferRelativeResize="0"/>
          <p:nvPr/>
        </p:nvPicPr>
        <p:blipFill rotWithShape="1">
          <a:blip r:embed="rId3">
            <a:alphaModFix/>
          </a:blip>
          <a:srcRect b="0" l="0" r="0" t="0"/>
          <a:stretch/>
        </p:blipFill>
        <p:spPr>
          <a:xfrm>
            <a:off x="840447" y="2759745"/>
            <a:ext cx="3576671" cy="1991013"/>
          </a:xfrm>
          <a:prstGeom prst="rect">
            <a:avLst/>
          </a:prstGeom>
          <a:noFill/>
          <a:ln>
            <a:noFill/>
          </a:ln>
        </p:spPr>
      </p:pic>
      <p:sp>
        <p:nvSpPr>
          <p:cNvPr id="438" name="Google Shape;438;p27"/>
          <p:cNvSpPr txBox="1"/>
          <p:nvPr/>
        </p:nvSpPr>
        <p:spPr>
          <a:xfrm>
            <a:off x="5462548" y="2759575"/>
            <a:ext cx="2790907" cy="2197742"/>
          </a:xfrm>
          <a:prstGeom prst="rect">
            <a:avLst/>
          </a:prstGeom>
          <a:noFill/>
          <a:ln>
            <a:noFill/>
          </a:ln>
        </p:spPr>
        <p:txBody>
          <a:bodyPr anchorCtr="0" anchor="ctr" bIns="91425" lIns="91425" spcFirstLastPara="1" rIns="91425" wrap="square" tIns="91425">
            <a:noAutofit/>
          </a:bodyPr>
          <a:lstStyle/>
          <a:p>
            <a:pPr indent="0" lvl="0" marL="139700" marR="0" rtl="0" algn="l">
              <a:lnSpc>
                <a:spcPct val="100000"/>
              </a:lnSpc>
              <a:spcBef>
                <a:spcPts val="0"/>
              </a:spcBef>
              <a:spcAft>
                <a:spcPts val="0"/>
              </a:spcAft>
              <a:buClr>
                <a:schemeClr val="dk1"/>
              </a:buClr>
              <a:buSzPts val="1400"/>
              <a:buFont typeface="Palanquin"/>
              <a:buNone/>
            </a:pPr>
            <a:r>
              <a:rPr b="0" i="0" lang="en" sz="1800" u="none" cap="none" strike="noStrike">
                <a:solidFill>
                  <a:schemeClr val="dk1"/>
                </a:solidFill>
                <a:latin typeface="Palanquin"/>
                <a:ea typeface="Palanquin"/>
                <a:cs typeface="Palanquin"/>
                <a:sym typeface="Palanquin"/>
              </a:rPr>
              <a:t>This advertisement for the company LifeLock ran in 2006.</a:t>
            </a:r>
            <a:endParaRPr b="0" i="0" sz="1400" u="none" cap="none" strike="noStrike">
              <a:solidFill>
                <a:srgbClr val="000000"/>
              </a:solidFill>
              <a:latin typeface="Arial"/>
              <a:ea typeface="Arial"/>
              <a:cs typeface="Arial"/>
              <a:sym typeface="Arial"/>
            </a:endParaRPr>
          </a:p>
          <a:p>
            <a:pPr indent="0" lvl="0" marL="139700" marR="0" rtl="0" algn="l">
              <a:lnSpc>
                <a:spcPct val="100000"/>
              </a:lnSpc>
              <a:spcBef>
                <a:spcPts val="0"/>
              </a:spcBef>
              <a:spcAft>
                <a:spcPts val="0"/>
              </a:spcAft>
              <a:buClr>
                <a:schemeClr val="dk1"/>
              </a:buClr>
              <a:buSzPts val="1400"/>
              <a:buFont typeface="Palanquin"/>
              <a:buNone/>
            </a:pPr>
            <a:r>
              <a:t/>
            </a:r>
            <a:endParaRPr b="0" i="0" sz="1800" u="none" cap="none" strike="noStrike">
              <a:solidFill>
                <a:schemeClr val="dk1"/>
              </a:solidFill>
              <a:latin typeface="Palanquin"/>
              <a:ea typeface="Palanquin"/>
              <a:cs typeface="Palanquin"/>
              <a:sym typeface="Palanquin"/>
            </a:endParaRPr>
          </a:p>
          <a:p>
            <a:pPr indent="0" lvl="0" marL="139700" marR="0" rtl="0" algn="l">
              <a:lnSpc>
                <a:spcPct val="100000"/>
              </a:lnSpc>
              <a:spcBef>
                <a:spcPts val="0"/>
              </a:spcBef>
              <a:spcAft>
                <a:spcPts val="0"/>
              </a:spcAft>
              <a:buClr>
                <a:schemeClr val="dk1"/>
              </a:buClr>
              <a:buSzPts val="1400"/>
              <a:buFont typeface="Palanquin"/>
              <a:buNone/>
            </a:pPr>
            <a:r>
              <a:rPr b="0" i="0" lang="en" sz="1800" u="none" cap="none" strike="noStrike">
                <a:solidFill>
                  <a:srgbClr val="A01D1E"/>
                </a:solidFill>
                <a:latin typeface="Palanquin"/>
                <a:ea typeface="Palanquin"/>
                <a:cs typeface="Palanquin"/>
                <a:sym typeface="Palanquin"/>
              </a:rPr>
              <a:t>What do you think the consequences of this </a:t>
            </a:r>
            <a:endParaRPr b="0" i="0" sz="1400" u="none" cap="none" strike="noStrike">
              <a:solidFill>
                <a:srgbClr val="000000"/>
              </a:solidFill>
              <a:latin typeface="Arial"/>
              <a:ea typeface="Arial"/>
              <a:cs typeface="Arial"/>
              <a:sym typeface="Arial"/>
            </a:endParaRPr>
          </a:p>
          <a:p>
            <a:pPr indent="0" lvl="0" marL="139700" marR="0" rtl="0" algn="l">
              <a:lnSpc>
                <a:spcPct val="100000"/>
              </a:lnSpc>
              <a:spcBef>
                <a:spcPts val="0"/>
              </a:spcBef>
              <a:spcAft>
                <a:spcPts val="0"/>
              </a:spcAft>
              <a:buClr>
                <a:schemeClr val="dk1"/>
              </a:buClr>
              <a:buSzPts val="1400"/>
              <a:buFont typeface="Palanquin"/>
              <a:buNone/>
            </a:pPr>
            <a:r>
              <a:rPr b="0" i="0" lang="en" sz="1800" u="none" cap="none" strike="noStrike">
                <a:solidFill>
                  <a:srgbClr val="A01D1E"/>
                </a:solidFill>
                <a:latin typeface="Palanquin"/>
                <a:ea typeface="Palanquin"/>
                <a:cs typeface="Palanquin"/>
                <a:sym typeface="Palanquin"/>
              </a:rPr>
              <a:t>advertisement were?</a:t>
            </a:r>
            <a:endParaRPr b="0" i="0" sz="1400" u="none" cap="none" strike="noStrike">
              <a:solidFill>
                <a:srgbClr val="000000"/>
              </a:solidFill>
              <a:latin typeface="Arial"/>
              <a:ea typeface="Arial"/>
              <a:cs typeface="Arial"/>
              <a:sym typeface="Arial"/>
            </a:endParaRPr>
          </a:p>
        </p:txBody>
      </p:sp>
      <p:sp>
        <p:nvSpPr>
          <p:cNvPr id="439" name="Google Shape;439;p27"/>
          <p:cNvSpPr/>
          <p:nvPr/>
        </p:nvSpPr>
        <p:spPr>
          <a:xfrm>
            <a:off x="4507340" y="3021497"/>
            <a:ext cx="1042669" cy="527021"/>
          </a:xfrm>
          <a:prstGeom prst="leftArrow">
            <a:avLst>
              <a:gd fmla="val 50000" name="adj1"/>
              <a:gd fmla="val 50000" name="adj2"/>
            </a:avLst>
          </a:prstGeom>
          <a:solidFill>
            <a:srgbClr val="A01D1E"/>
          </a:solidFill>
          <a:ln cap="flat" cmpd="sng" w="25400">
            <a:solidFill>
              <a:srgbClr val="A01D1E"/>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accent3"/>
              </a:solidFill>
              <a:latin typeface="Arial"/>
              <a:ea typeface="Arial"/>
              <a:cs typeface="Arial"/>
              <a:sym typeface="Arial"/>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43" name="Shape 443"/>
        <p:cNvGrpSpPr/>
        <p:nvPr/>
      </p:nvGrpSpPr>
      <p:grpSpPr>
        <a:xfrm>
          <a:off x="0" y="0"/>
          <a:ext cx="0" cy="0"/>
          <a:chOff x="0" y="0"/>
          <a:chExt cx="0" cy="0"/>
        </a:xfrm>
      </p:grpSpPr>
      <p:grpSp>
        <p:nvGrpSpPr>
          <p:cNvPr id="444" name="Google Shape;444;p28"/>
          <p:cNvGrpSpPr/>
          <p:nvPr/>
        </p:nvGrpSpPr>
        <p:grpSpPr>
          <a:xfrm>
            <a:off x="1724160" y="710840"/>
            <a:ext cx="5700222" cy="4072700"/>
            <a:chOff x="5291700" y="507975"/>
            <a:chExt cx="2083475" cy="1658225"/>
          </a:xfrm>
        </p:grpSpPr>
        <p:sp>
          <p:nvSpPr>
            <p:cNvPr id="445" name="Google Shape;445;p28"/>
            <p:cNvSpPr/>
            <p:nvPr/>
          </p:nvSpPr>
          <p:spPr>
            <a:xfrm>
              <a:off x="6020400" y="2153275"/>
              <a:ext cx="641550" cy="9825"/>
            </a:xfrm>
            <a:custGeom>
              <a:rect b="b" l="l" r="r" t="t"/>
              <a:pathLst>
                <a:path extrusionOk="0" h="393" w="25662">
                  <a:moveTo>
                    <a:pt x="1" y="1"/>
                  </a:moveTo>
                  <a:lnTo>
                    <a:pt x="1" y="42"/>
                  </a:lnTo>
                  <a:cubicBezTo>
                    <a:pt x="1" y="269"/>
                    <a:pt x="785" y="393"/>
                    <a:pt x="2808" y="393"/>
                  </a:cubicBezTo>
                  <a:lnTo>
                    <a:pt x="22915" y="393"/>
                  </a:lnTo>
                  <a:cubicBezTo>
                    <a:pt x="24959" y="393"/>
                    <a:pt x="25661" y="248"/>
                    <a:pt x="25661" y="1"/>
                  </a:cubicBezTo>
                  <a:close/>
                </a:path>
              </a:pathLst>
            </a:custGeom>
            <a:solidFill>
              <a:srgbClr val="000000"/>
            </a:solidFill>
            <a:ln cap="flat" cmpd="sng" w="28575">
              <a:solidFill>
                <a:schemeClr val="dk1"/>
              </a:solidFill>
              <a:prstDash val="solid"/>
              <a:miter lim="20643"/>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 name="Google Shape;446;p28"/>
            <p:cNvSpPr/>
            <p:nvPr/>
          </p:nvSpPr>
          <p:spPr>
            <a:xfrm>
              <a:off x="5963650" y="1933950"/>
              <a:ext cx="754550" cy="232250"/>
            </a:xfrm>
            <a:custGeom>
              <a:rect b="b" l="l" r="r" t="t"/>
              <a:pathLst>
                <a:path extrusionOk="0" fill="none" h="9290" w="30182">
                  <a:moveTo>
                    <a:pt x="25495" y="5842"/>
                  </a:moveTo>
                  <a:cubicBezTo>
                    <a:pt x="23678" y="4005"/>
                    <a:pt x="23617" y="0"/>
                    <a:pt x="23617" y="0"/>
                  </a:cubicBezTo>
                  <a:lnTo>
                    <a:pt x="6585" y="0"/>
                  </a:lnTo>
                  <a:cubicBezTo>
                    <a:pt x="6585" y="0"/>
                    <a:pt x="6503" y="3984"/>
                    <a:pt x="4686" y="5842"/>
                  </a:cubicBezTo>
                  <a:cubicBezTo>
                    <a:pt x="2849" y="7700"/>
                    <a:pt x="0" y="9290"/>
                    <a:pt x="4955" y="9290"/>
                  </a:cubicBezTo>
                  <a:lnTo>
                    <a:pt x="25227" y="9290"/>
                  </a:lnTo>
                  <a:cubicBezTo>
                    <a:pt x="30181" y="9290"/>
                    <a:pt x="27332" y="7700"/>
                    <a:pt x="25495" y="5842"/>
                  </a:cubicBezTo>
                  <a:close/>
                </a:path>
              </a:pathLst>
            </a:custGeom>
            <a:noFill/>
            <a:ln cap="flat" cmpd="sng" w="28575">
              <a:solidFill>
                <a:schemeClr val="dk1"/>
              </a:solidFill>
              <a:prstDash val="solid"/>
              <a:miter lim="20643"/>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 name="Google Shape;447;p28"/>
            <p:cNvSpPr/>
            <p:nvPr/>
          </p:nvSpPr>
          <p:spPr>
            <a:xfrm>
              <a:off x="5291700" y="1753300"/>
              <a:ext cx="2083475" cy="181175"/>
            </a:xfrm>
            <a:custGeom>
              <a:rect b="b" l="l" r="r" t="t"/>
              <a:pathLst>
                <a:path extrusionOk="0" fill="none" h="7247" w="83339">
                  <a:moveTo>
                    <a:pt x="0" y="4790"/>
                  </a:moveTo>
                  <a:cubicBezTo>
                    <a:pt x="0" y="6153"/>
                    <a:pt x="1280" y="7226"/>
                    <a:pt x="2642" y="7226"/>
                  </a:cubicBezTo>
                  <a:lnTo>
                    <a:pt x="80882" y="7226"/>
                  </a:lnTo>
                  <a:cubicBezTo>
                    <a:pt x="82245" y="7247"/>
                    <a:pt x="83339" y="6153"/>
                    <a:pt x="83339" y="4790"/>
                  </a:cubicBezTo>
                  <a:lnTo>
                    <a:pt x="83339" y="1"/>
                  </a:lnTo>
                  <a:lnTo>
                    <a:pt x="0" y="1"/>
                  </a:lnTo>
                  <a:close/>
                </a:path>
              </a:pathLst>
            </a:custGeom>
            <a:noFill/>
            <a:ln cap="flat" cmpd="sng" w="28575">
              <a:solidFill>
                <a:schemeClr val="dk1"/>
              </a:solidFill>
              <a:prstDash val="solid"/>
              <a:miter lim="20643"/>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 name="Google Shape;448;p28"/>
            <p:cNvSpPr/>
            <p:nvPr/>
          </p:nvSpPr>
          <p:spPr>
            <a:xfrm>
              <a:off x="5291700" y="507975"/>
              <a:ext cx="2083475" cy="1245350"/>
            </a:xfrm>
            <a:custGeom>
              <a:rect b="b" l="l" r="r" t="t"/>
              <a:pathLst>
                <a:path extrusionOk="0" fill="none" h="49814" w="83339">
                  <a:moveTo>
                    <a:pt x="80882" y="1"/>
                  </a:moveTo>
                  <a:lnTo>
                    <a:pt x="2642" y="1"/>
                  </a:lnTo>
                  <a:cubicBezTo>
                    <a:pt x="1280" y="1"/>
                    <a:pt x="0" y="992"/>
                    <a:pt x="0" y="2354"/>
                  </a:cubicBezTo>
                  <a:lnTo>
                    <a:pt x="0" y="49814"/>
                  </a:lnTo>
                  <a:lnTo>
                    <a:pt x="83339" y="49814"/>
                  </a:lnTo>
                  <a:lnTo>
                    <a:pt x="83339" y="2354"/>
                  </a:lnTo>
                  <a:cubicBezTo>
                    <a:pt x="83339" y="992"/>
                    <a:pt x="82245" y="1"/>
                    <a:pt x="80882" y="1"/>
                  </a:cubicBezTo>
                  <a:close/>
                  <a:moveTo>
                    <a:pt x="79726" y="46201"/>
                  </a:moveTo>
                  <a:lnTo>
                    <a:pt x="3613" y="46201"/>
                  </a:lnTo>
                  <a:lnTo>
                    <a:pt x="3613" y="3097"/>
                  </a:lnTo>
                  <a:lnTo>
                    <a:pt x="79726" y="3097"/>
                  </a:lnTo>
                  <a:close/>
                </a:path>
              </a:pathLst>
            </a:custGeom>
            <a:noFill/>
            <a:ln cap="flat" cmpd="sng" w="28575">
              <a:solidFill>
                <a:schemeClr val="dk1"/>
              </a:solidFill>
              <a:prstDash val="solid"/>
              <a:miter lim="20643"/>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 name="Google Shape;449;p28"/>
            <p:cNvSpPr/>
            <p:nvPr/>
          </p:nvSpPr>
          <p:spPr>
            <a:xfrm>
              <a:off x="5291700" y="1753300"/>
              <a:ext cx="2083475" cy="180675"/>
            </a:xfrm>
            <a:custGeom>
              <a:rect b="b" l="l" r="r" t="t"/>
              <a:pathLst>
                <a:path extrusionOk="0" fill="none" h="7227" w="83339">
                  <a:moveTo>
                    <a:pt x="0" y="4522"/>
                  </a:moveTo>
                  <a:cubicBezTo>
                    <a:pt x="0" y="5884"/>
                    <a:pt x="1280" y="7226"/>
                    <a:pt x="2642" y="7226"/>
                  </a:cubicBezTo>
                  <a:lnTo>
                    <a:pt x="80882" y="7226"/>
                  </a:lnTo>
                  <a:cubicBezTo>
                    <a:pt x="82245" y="7226"/>
                    <a:pt x="83339" y="5884"/>
                    <a:pt x="83339" y="4522"/>
                  </a:cubicBezTo>
                  <a:lnTo>
                    <a:pt x="83339" y="1"/>
                  </a:lnTo>
                  <a:lnTo>
                    <a:pt x="0" y="1"/>
                  </a:lnTo>
                  <a:close/>
                </a:path>
              </a:pathLst>
            </a:custGeom>
            <a:noFill/>
            <a:ln cap="flat" cmpd="sng" w="28575">
              <a:solidFill>
                <a:schemeClr val="dk1"/>
              </a:solidFill>
              <a:prstDash val="solid"/>
              <a:miter lim="20643"/>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descr="A headline from May 18, 2010 that reads: &quot;Lifelock CEO's Identity Stolen 13 Times&quot;" id="450" name="Google Shape;450;p28"/>
          <p:cNvPicPr preferRelativeResize="0"/>
          <p:nvPr/>
        </p:nvPicPr>
        <p:blipFill rotWithShape="1">
          <a:blip r:embed="rId3">
            <a:alphaModFix/>
          </a:blip>
          <a:srcRect b="0" l="0" r="0" t="0"/>
          <a:stretch/>
        </p:blipFill>
        <p:spPr>
          <a:xfrm>
            <a:off x="2216374" y="1470613"/>
            <a:ext cx="4711252" cy="1552366"/>
          </a:xfrm>
          <a:prstGeom prst="rect">
            <a:avLst/>
          </a:prstGeom>
          <a:noFill/>
          <a:ln>
            <a:noFill/>
          </a:ln>
        </p:spPr>
      </p:pic>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4" name="Shape 454"/>
        <p:cNvGrpSpPr/>
        <p:nvPr/>
      </p:nvGrpSpPr>
      <p:grpSpPr>
        <a:xfrm>
          <a:off x="0" y="0"/>
          <a:ext cx="0" cy="0"/>
          <a:chOff x="0" y="0"/>
          <a:chExt cx="0" cy="0"/>
        </a:xfrm>
      </p:grpSpPr>
      <p:sp>
        <p:nvSpPr>
          <p:cNvPr id="455" name="Google Shape;455;p29"/>
          <p:cNvSpPr txBox="1"/>
          <p:nvPr>
            <p:ph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Beware of Imposters</a:t>
            </a:r>
            <a:endParaRPr/>
          </a:p>
        </p:txBody>
      </p:sp>
      <p:sp>
        <p:nvSpPr>
          <p:cNvPr id="456" name="Google Shape;456;p29"/>
          <p:cNvSpPr txBox="1"/>
          <p:nvPr>
            <p:ph idx="1" type="body"/>
          </p:nvPr>
        </p:nvSpPr>
        <p:spPr>
          <a:xfrm>
            <a:off x="4217989" y="1246258"/>
            <a:ext cx="4212736" cy="3451500"/>
          </a:xfrm>
          <a:prstGeom prst="rect">
            <a:avLst/>
          </a:prstGeom>
          <a:noFill/>
          <a:ln>
            <a:noFill/>
          </a:ln>
        </p:spPr>
        <p:txBody>
          <a:bodyPr anchorCtr="0" anchor="ctr" bIns="91425" lIns="91425" spcFirstLastPara="1" rIns="91425" wrap="square" tIns="91425">
            <a:noAutofit/>
          </a:bodyPr>
          <a:lstStyle/>
          <a:p>
            <a:pPr indent="0" lvl="0" marL="139700" rtl="0" algn="l">
              <a:lnSpc>
                <a:spcPct val="100000"/>
              </a:lnSpc>
              <a:spcBef>
                <a:spcPts val="0"/>
              </a:spcBef>
              <a:spcAft>
                <a:spcPts val="0"/>
              </a:spcAft>
              <a:buSzPts val="1400"/>
              <a:buNone/>
            </a:pPr>
            <a:r>
              <a:rPr lang="en" sz="2000"/>
              <a:t>Be suspicious if someone contacts you saying they are from a company you do business with and asks you to provide information they should already have.</a:t>
            </a:r>
            <a:endParaRPr/>
          </a:p>
          <a:p>
            <a:pPr indent="0" lvl="0" marL="139700" rtl="0" algn="l">
              <a:lnSpc>
                <a:spcPct val="100000"/>
              </a:lnSpc>
              <a:spcBef>
                <a:spcPts val="0"/>
              </a:spcBef>
              <a:spcAft>
                <a:spcPts val="0"/>
              </a:spcAft>
              <a:buSzPts val="1400"/>
              <a:buNone/>
            </a:pPr>
            <a:r>
              <a:t/>
            </a:r>
            <a:endParaRPr sz="2000"/>
          </a:p>
          <a:p>
            <a:pPr indent="0" lvl="0" marL="139700" rtl="0" algn="l">
              <a:lnSpc>
                <a:spcPct val="100000"/>
              </a:lnSpc>
              <a:spcBef>
                <a:spcPts val="0"/>
              </a:spcBef>
              <a:spcAft>
                <a:spcPts val="0"/>
              </a:spcAft>
              <a:buSzPts val="1400"/>
              <a:buNone/>
            </a:pPr>
            <a:r>
              <a:rPr lang="en" sz="2000"/>
              <a:t>If you are unsure, contact the company directly to confirm the email or phone call is from them.</a:t>
            </a:r>
            <a:endParaRPr/>
          </a:p>
        </p:txBody>
      </p:sp>
      <p:pic>
        <p:nvPicPr>
          <p:cNvPr descr="Image result for impostor funny" id="457" name="Google Shape;457;p29"/>
          <p:cNvPicPr preferRelativeResize="0"/>
          <p:nvPr/>
        </p:nvPicPr>
        <p:blipFill rotWithShape="1">
          <a:blip r:embed="rId3">
            <a:alphaModFix/>
          </a:blip>
          <a:srcRect b="0" l="0" r="0" t="0"/>
          <a:stretch/>
        </p:blipFill>
        <p:spPr>
          <a:xfrm>
            <a:off x="964128" y="1492449"/>
            <a:ext cx="2951833" cy="3111551"/>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5" name="Shape 215"/>
        <p:cNvGrpSpPr/>
        <p:nvPr/>
      </p:nvGrpSpPr>
      <p:grpSpPr>
        <a:xfrm>
          <a:off x="0" y="0"/>
          <a:ext cx="0" cy="0"/>
          <a:chOff x="0" y="0"/>
          <a:chExt cx="0" cy="0"/>
        </a:xfrm>
      </p:grpSpPr>
      <p:sp>
        <p:nvSpPr>
          <p:cNvPr id="216" name="Google Shape;216;p3"/>
          <p:cNvSpPr/>
          <p:nvPr/>
        </p:nvSpPr>
        <p:spPr>
          <a:xfrm>
            <a:off x="-988975" y="-346275"/>
            <a:ext cx="4253100" cy="42531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 name="Google Shape;217;p3"/>
          <p:cNvSpPr txBox="1"/>
          <p:nvPr>
            <p:ph type="title"/>
          </p:nvPr>
        </p:nvSpPr>
        <p:spPr>
          <a:xfrm>
            <a:off x="3719601" y="2771538"/>
            <a:ext cx="4965502" cy="755400"/>
          </a:xfrm>
          <a:prstGeom prst="rect">
            <a:avLst/>
          </a:prstGeom>
          <a:noFill/>
          <a:ln>
            <a:noFill/>
          </a:ln>
        </p:spPr>
        <p:txBody>
          <a:bodyPr anchorCtr="0" anchor="ctr" bIns="91425" lIns="91425" spcFirstLastPara="1" rIns="91425" wrap="square" tIns="91425">
            <a:noAutofit/>
          </a:bodyPr>
          <a:lstStyle/>
          <a:p>
            <a:pPr indent="0" lvl="0" marL="0" rtl="0" algn="r">
              <a:lnSpc>
                <a:spcPct val="100000"/>
              </a:lnSpc>
              <a:spcBef>
                <a:spcPts val="0"/>
              </a:spcBef>
              <a:spcAft>
                <a:spcPts val="0"/>
              </a:spcAft>
              <a:buSzPts val="3600"/>
              <a:buNone/>
            </a:pPr>
            <a:r>
              <a:rPr lang="en"/>
              <a:t>Our Classroom’s Internet Policies</a:t>
            </a:r>
            <a:endParaRPr/>
          </a:p>
        </p:txBody>
      </p:sp>
      <p:sp>
        <p:nvSpPr>
          <p:cNvPr id="218" name="Google Shape;218;p3"/>
          <p:cNvSpPr txBox="1"/>
          <p:nvPr>
            <p:ph idx="2" type="title"/>
          </p:nvPr>
        </p:nvSpPr>
        <p:spPr>
          <a:xfrm>
            <a:off x="3731050" y="636125"/>
            <a:ext cx="4699800" cy="1413300"/>
          </a:xfrm>
          <a:prstGeom prst="rect">
            <a:avLst/>
          </a:prstGeom>
          <a:noFill/>
          <a:ln>
            <a:noFill/>
          </a:ln>
        </p:spPr>
        <p:txBody>
          <a:bodyPr anchorCtr="0" anchor="t" bIns="91425" lIns="91425" spcFirstLastPara="1" rIns="91425" wrap="square" tIns="91425">
            <a:noAutofit/>
          </a:bodyPr>
          <a:lstStyle/>
          <a:p>
            <a:pPr indent="0" lvl="0" marL="0" rtl="0" algn="r">
              <a:lnSpc>
                <a:spcPct val="100000"/>
              </a:lnSpc>
              <a:spcBef>
                <a:spcPts val="0"/>
              </a:spcBef>
              <a:spcAft>
                <a:spcPts val="0"/>
              </a:spcAft>
              <a:buSzPts val="12000"/>
              <a:buNone/>
            </a:pPr>
            <a:r>
              <a:rPr lang="en"/>
              <a:t>01</a:t>
            </a:r>
            <a:endParaRPr/>
          </a:p>
        </p:txBody>
      </p:sp>
      <p:grpSp>
        <p:nvGrpSpPr>
          <p:cNvPr id="219" name="Google Shape;219;p3"/>
          <p:cNvGrpSpPr/>
          <p:nvPr/>
        </p:nvGrpSpPr>
        <p:grpSpPr>
          <a:xfrm flipH="1">
            <a:off x="1463563" y="1087764"/>
            <a:ext cx="2510290" cy="2510290"/>
            <a:chOff x="6807950" y="3072775"/>
            <a:chExt cx="2165350" cy="2165350"/>
          </a:xfrm>
        </p:grpSpPr>
        <p:sp>
          <p:nvSpPr>
            <p:cNvPr id="220" name="Google Shape;220;p3"/>
            <p:cNvSpPr/>
            <p:nvPr/>
          </p:nvSpPr>
          <p:spPr>
            <a:xfrm>
              <a:off x="6807950" y="3072775"/>
              <a:ext cx="1540825" cy="1536700"/>
            </a:xfrm>
            <a:custGeom>
              <a:rect b="b" l="l" r="r" t="t"/>
              <a:pathLst>
                <a:path extrusionOk="0" fill="none" h="61468" w="61633">
                  <a:moveTo>
                    <a:pt x="61632" y="30734"/>
                  </a:moveTo>
                  <a:cubicBezTo>
                    <a:pt x="61632" y="47827"/>
                    <a:pt x="47827" y="61468"/>
                    <a:pt x="30734" y="61468"/>
                  </a:cubicBezTo>
                  <a:cubicBezTo>
                    <a:pt x="13806" y="61468"/>
                    <a:pt x="1" y="47827"/>
                    <a:pt x="1" y="30734"/>
                  </a:cubicBezTo>
                  <a:cubicBezTo>
                    <a:pt x="1" y="13806"/>
                    <a:pt x="13806" y="0"/>
                    <a:pt x="30734" y="0"/>
                  </a:cubicBezTo>
                  <a:cubicBezTo>
                    <a:pt x="47827" y="0"/>
                    <a:pt x="61632" y="13806"/>
                    <a:pt x="61632" y="30734"/>
                  </a:cubicBezTo>
                  <a:close/>
                </a:path>
              </a:pathLst>
            </a:custGeom>
            <a:noFill/>
            <a:ln cap="rnd" cmpd="sng" w="28575">
              <a:solidFill>
                <a:schemeClr val="dk1"/>
              </a:solidFill>
              <a:prstDash val="solid"/>
              <a:miter lim="164351"/>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 name="Google Shape;221;p3"/>
            <p:cNvSpPr/>
            <p:nvPr/>
          </p:nvSpPr>
          <p:spPr>
            <a:xfrm>
              <a:off x="6968200" y="3233000"/>
              <a:ext cx="1220325" cy="1220350"/>
            </a:xfrm>
            <a:custGeom>
              <a:rect b="b" l="l" r="r" t="t"/>
              <a:pathLst>
                <a:path extrusionOk="0" fill="none" h="48814" w="48813">
                  <a:moveTo>
                    <a:pt x="48813" y="24325"/>
                  </a:moveTo>
                  <a:cubicBezTo>
                    <a:pt x="48813" y="37802"/>
                    <a:pt x="37801" y="48814"/>
                    <a:pt x="24324" y="48814"/>
                  </a:cubicBezTo>
                  <a:cubicBezTo>
                    <a:pt x="10847" y="48814"/>
                    <a:pt x="0" y="37802"/>
                    <a:pt x="0" y="24325"/>
                  </a:cubicBezTo>
                  <a:cubicBezTo>
                    <a:pt x="0" y="10848"/>
                    <a:pt x="10847" y="1"/>
                    <a:pt x="24324" y="1"/>
                  </a:cubicBezTo>
                  <a:cubicBezTo>
                    <a:pt x="37801" y="1"/>
                    <a:pt x="48813" y="10848"/>
                    <a:pt x="48813" y="24325"/>
                  </a:cubicBezTo>
                  <a:close/>
                </a:path>
              </a:pathLst>
            </a:custGeom>
            <a:noFill/>
            <a:ln cap="rnd" cmpd="sng" w="28575">
              <a:solidFill>
                <a:schemeClr val="dk1"/>
              </a:solidFill>
              <a:prstDash val="solid"/>
              <a:miter lim="164351"/>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 name="Google Shape;222;p3"/>
            <p:cNvSpPr/>
            <p:nvPr/>
          </p:nvSpPr>
          <p:spPr>
            <a:xfrm>
              <a:off x="8061125" y="4325950"/>
              <a:ext cx="912175" cy="912175"/>
            </a:xfrm>
            <a:custGeom>
              <a:rect b="b" l="l" r="r" t="t"/>
              <a:pathLst>
                <a:path extrusionOk="0" fill="none" h="36487" w="36487">
                  <a:moveTo>
                    <a:pt x="35172" y="35172"/>
                  </a:moveTo>
                  <a:lnTo>
                    <a:pt x="35172" y="35172"/>
                  </a:lnTo>
                  <a:cubicBezTo>
                    <a:pt x="33857" y="36487"/>
                    <a:pt x="31721" y="36487"/>
                    <a:pt x="30406" y="35172"/>
                  </a:cubicBezTo>
                  <a:lnTo>
                    <a:pt x="1" y="4767"/>
                  </a:lnTo>
                  <a:lnTo>
                    <a:pt x="4931" y="1"/>
                  </a:lnTo>
                  <a:lnTo>
                    <a:pt x="35172" y="30242"/>
                  </a:lnTo>
                  <a:cubicBezTo>
                    <a:pt x="36487" y="31556"/>
                    <a:pt x="36487" y="33857"/>
                    <a:pt x="35172" y="35172"/>
                  </a:cubicBezTo>
                  <a:close/>
                </a:path>
              </a:pathLst>
            </a:custGeom>
            <a:noFill/>
            <a:ln cap="rnd" cmpd="sng" w="28575">
              <a:solidFill>
                <a:schemeClr val="dk1"/>
              </a:solidFill>
              <a:prstDash val="solid"/>
              <a:miter lim="164351"/>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23" name="Google Shape;223;p3"/>
          <p:cNvSpPr/>
          <p:nvPr/>
        </p:nvSpPr>
        <p:spPr>
          <a:xfrm>
            <a:off x="2593325" y="4450275"/>
            <a:ext cx="433500" cy="433500"/>
          </a:xfrm>
          <a:prstGeom prst="rect">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 name="Google Shape;224;p3"/>
          <p:cNvSpPr/>
          <p:nvPr/>
        </p:nvSpPr>
        <p:spPr>
          <a:xfrm>
            <a:off x="4949450" y="-242475"/>
            <a:ext cx="1056300" cy="10563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 name="Google Shape;225;p3"/>
          <p:cNvSpPr/>
          <p:nvPr/>
        </p:nvSpPr>
        <p:spPr>
          <a:xfrm>
            <a:off x="8804225" y="2637600"/>
            <a:ext cx="433500" cy="433500"/>
          </a:xfrm>
          <a:prstGeom prst="ellipse">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 name="Google Shape;226;p3"/>
          <p:cNvSpPr/>
          <p:nvPr/>
        </p:nvSpPr>
        <p:spPr>
          <a:xfrm>
            <a:off x="4420628" y="4215295"/>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 name="Google Shape;227;p3"/>
          <p:cNvSpPr/>
          <p:nvPr/>
        </p:nvSpPr>
        <p:spPr>
          <a:xfrm>
            <a:off x="4420628" y="4215295"/>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1" name="Shape 461"/>
        <p:cNvGrpSpPr/>
        <p:nvPr/>
      </p:nvGrpSpPr>
      <p:grpSpPr>
        <a:xfrm>
          <a:off x="0" y="0"/>
          <a:ext cx="0" cy="0"/>
          <a:chOff x="0" y="0"/>
          <a:chExt cx="0" cy="0"/>
        </a:xfrm>
      </p:grpSpPr>
      <p:sp>
        <p:nvSpPr>
          <p:cNvPr id="462" name="Google Shape;462;p30"/>
          <p:cNvSpPr txBox="1"/>
          <p:nvPr>
            <p:ph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Choose Hard-To-Guess Passwords</a:t>
            </a:r>
            <a:endParaRPr/>
          </a:p>
        </p:txBody>
      </p:sp>
      <p:sp>
        <p:nvSpPr>
          <p:cNvPr id="463" name="Google Shape;463;p30"/>
          <p:cNvSpPr txBox="1"/>
          <p:nvPr>
            <p:ph idx="1" type="body"/>
          </p:nvPr>
        </p:nvSpPr>
        <p:spPr>
          <a:xfrm>
            <a:off x="713225" y="1310349"/>
            <a:ext cx="4714553" cy="3451500"/>
          </a:xfrm>
          <a:prstGeom prst="rect">
            <a:avLst/>
          </a:prstGeom>
          <a:noFill/>
          <a:ln>
            <a:noFill/>
          </a:ln>
        </p:spPr>
        <p:txBody>
          <a:bodyPr anchorCtr="0" anchor="ctr" bIns="91425" lIns="91425" spcFirstLastPara="1" rIns="91425" wrap="square" tIns="91425">
            <a:noAutofit/>
          </a:bodyPr>
          <a:lstStyle/>
          <a:p>
            <a:pPr indent="0" lvl="0" marL="139700" rtl="0" algn="l">
              <a:lnSpc>
                <a:spcPct val="100000"/>
              </a:lnSpc>
              <a:spcBef>
                <a:spcPts val="0"/>
              </a:spcBef>
              <a:spcAft>
                <a:spcPts val="0"/>
              </a:spcAft>
              <a:buSzPts val="1400"/>
              <a:buNone/>
            </a:pPr>
            <a:r>
              <a:rPr lang="en" sz="2000"/>
              <a:t>Try to use a combination of capital letters, lowercase letters, numbers, and special characters.</a:t>
            </a:r>
            <a:endParaRPr/>
          </a:p>
          <a:p>
            <a:pPr indent="0" lvl="0" marL="139700" rtl="0" algn="l">
              <a:lnSpc>
                <a:spcPct val="100000"/>
              </a:lnSpc>
              <a:spcBef>
                <a:spcPts val="0"/>
              </a:spcBef>
              <a:spcAft>
                <a:spcPts val="0"/>
              </a:spcAft>
              <a:buSzPts val="1400"/>
              <a:buNone/>
            </a:pPr>
            <a:r>
              <a:t/>
            </a:r>
            <a:endParaRPr sz="2000"/>
          </a:p>
          <a:p>
            <a:pPr indent="0" lvl="0" marL="139700" rtl="0" algn="l">
              <a:lnSpc>
                <a:spcPct val="100000"/>
              </a:lnSpc>
              <a:spcBef>
                <a:spcPts val="0"/>
              </a:spcBef>
              <a:spcAft>
                <a:spcPts val="0"/>
              </a:spcAft>
              <a:buSzPts val="1400"/>
              <a:buNone/>
            </a:pPr>
            <a:r>
              <a:rPr lang="en" sz="2000"/>
              <a:t>Avoid reusing passwords between websites.</a:t>
            </a:r>
            <a:endParaRPr/>
          </a:p>
          <a:p>
            <a:pPr indent="0" lvl="0" marL="139700" rtl="0" algn="l">
              <a:lnSpc>
                <a:spcPct val="100000"/>
              </a:lnSpc>
              <a:spcBef>
                <a:spcPts val="0"/>
              </a:spcBef>
              <a:spcAft>
                <a:spcPts val="0"/>
              </a:spcAft>
              <a:buSzPts val="1400"/>
              <a:buNone/>
            </a:pPr>
            <a:r>
              <a:t/>
            </a:r>
            <a:endParaRPr sz="2000"/>
          </a:p>
          <a:p>
            <a:pPr indent="0" lvl="0" marL="139700" rtl="0" algn="l">
              <a:lnSpc>
                <a:spcPct val="100000"/>
              </a:lnSpc>
              <a:spcBef>
                <a:spcPts val="0"/>
              </a:spcBef>
              <a:spcAft>
                <a:spcPts val="0"/>
              </a:spcAft>
              <a:buSzPts val="1400"/>
              <a:buNone/>
            </a:pPr>
            <a:r>
              <a:rPr lang="en" sz="2000"/>
              <a:t>Avoid the most commonly-used passwords such as “password”, “123456”, “qwerty”, and more.</a:t>
            </a:r>
            <a:endParaRPr/>
          </a:p>
        </p:txBody>
      </p:sp>
      <p:sp>
        <p:nvSpPr>
          <p:cNvPr id="464" name="Google Shape;464;p30"/>
          <p:cNvSpPr/>
          <p:nvPr/>
        </p:nvSpPr>
        <p:spPr>
          <a:xfrm>
            <a:off x="5748795" y="1209180"/>
            <a:ext cx="2315000" cy="3561603"/>
          </a:xfrm>
          <a:custGeom>
            <a:rect b="b" l="l" r="r" t="t"/>
            <a:pathLst>
              <a:path extrusionOk="0" fill="none" h="29274" w="13833">
                <a:moveTo>
                  <a:pt x="13832" y="1982"/>
                </a:moveTo>
                <a:cubicBezTo>
                  <a:pt x="13832" y="888"/>
                  <a:pt x="12944" y="1"/>
                  <a:pt x="11871" y="1"/>
                </a:cubicBezTo>
                <a:lnTo>
                  <a:pt x="1983" y="1"/>
                </a:lnTo>
                <a:cubicBezTo>
                  <a:pt x="889" y="1"/>
                  <a:pt x="1" y="888"/>
                  <a:pt x="1" y="1982"/>
                </a:cubicBezTo>
                <a:lnTo>
                  <a:pt x="1" y="27291"/>
                </a:lnTo>
                <a:cubicBezTo>
                  <a:pt x="1" y="28386"/>
                  <a:pt x="889" y="29273"/>
                  <a:pt x="1983" y="29273"/>
                </a:cubicBezTo>
                <a:lnTo>
                  <a:pt x="11871" y="29273"/>
                </a:lnTo>
                <a:cubicBezTo>
                  <a:pt x="12944" y="29273"/>
                  <a:pt x="13832" y="28386"/>
                  <a:pt x="13832" y="27291"/>
                </a:cubicBezTo>
                <a:close/>
                <a:moveTo>
                  <a:pt x="8362" y="2602"/>
                </a:moveTo>
                <a:cubicBezTo>
                  <a:pt x="8362" y="2767"/>
                  <a:pt x="8217" y="2911"/>
                  <a:pt x="8052" y="2911"/>
                </a:cubicBezTo>
                <a:lnTo>
                  <a:pt x="5946" y="2911"/>
                </a:lnTo>
                <a:cubicBezTo>
                  <a:pt x="5781" y="2911"/>
                  <a:pt x="5637" y="2767"/>
                  <a:pt x="5637" y="2602"/>
                </a:cubicBezTo>
                <a:lnTo>
                  <a:pt x="5637" y="2581"/>
                </a:lnTo>
                <a:cubicBezTo>
                  <a:pt x="5637" y="2416"/>
                  <a:pt x="5781" y="2271"/>
                  <a:pt x="5946" y="2271"/>
                </a:cubicBezTo>
                <a:lnTo>
                  <a:pt x="8052" y="2271"/>
                </a:lnTo>
                <a:cubicBezTo>
                  <a:pt x="8217" y="2271"/>
                  <a:pt x="8362" y="2416"/>
                  <a:pt x="8362" y="2581"/>
                </a:cubicBezTo>
                <a:close/>
                <a:moveTo>
                  <a:pt x="12862" y="25103"/>
                </a:moveTo>
                <a:lnTo>
                  <a:pt x="1136" y="25103"/>
                </a:lnTo>
                <a:lnTo>
                  <a:pt x="1136" y="4191"/>
                </a:lnTo>
                <a:lnTo>
                  <a:pt x="12862" y="4191"/>
                </a:lnTo>
                <a:close/>
              </a:path>
            </a:pathLst>
          </a:custGeom>
          <a:noFill/>
          <a:ln cap="flat" cmpd="sng" w="28575">
            <a:solidFill>
              <a:schemeClr val="dk1"/>
            </a:solidFill>
            <a:prstDash val="solid"/>
            <a:miter lim="20643"/>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 name="Google Shape;465;p30"/>
          <p:cNvSpPr txBox="1"/>
          <p:nvPr/>
        </p:nvSpPr>
        <p:spPr>
          <a:xfrm>
            <a:off x="5971430" y="1757238"/>
            <a:ext cx="1892410" cy="2464905"/>
          </a:xfrm>
          <a:prstGeom prst="rect">
            <a:avLst/>
          </a:prstGeom>
          <a:noFill/>
          <a:ln>
            <a:noFill/>
          </a:ln>
        </p:spPr>
        <p:txBody>
          <a:bodyPr anchorCtr="0" anchor="ctr" bIns="91425" lIns="91425" spcFirstLastPara="1" rIns="91425" wrap="square" tIns="91425">
            <a:noAutofit/>
          </a:bodyPr>
          <a:lstStyle/>
          <a:p>
            <a:pPr indent="0" lvl="0" marL="139700" marR="0" rtl="0" algn="l">
              <a:lnSpc>
                <a:spcPct val="100000"/>
              </a:lnSpc>
              <a:spcBef>
                <a:spcPts val="0"/>
              </a:spcBef>
              <a:spcAft>
                <a:spcPts val="0"/>
              </a:spcAft>
              <a:buClr>
                <a:schemeClr val="dk1"/>
              </a:buClr>
              <a:buSzPts val="1400"/>
              <a:buFont typeface="Palanquin"/>
              <a:buNone/>
            </a:pPr>
            <a:r>
              <a:rPr b="0" i="0" lang="en" sz="2100" u="none" cap="none" strike="noStrike">
                <a:solidFill>
                  <a:srgbClr val="A01D1E"/>
                </a:solidFill>
                <a:latin typeface="Palanquin"/>
                <a:ea typeface="Palanquin"/>
                <a:cs typeface="Palanquin"/>
                <a:sym typeface="Palanquin"/>
              </a:rPr>
              <a:t>How many of us could be better about following these guidelines?</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9" name="Shape 469"/>
        <p:cNvGrpSpPr/>
        <p:nvPr/>
      </p:nvGrpSpPr>
      <p:grpSpPr>
        <a:xfrm>
          <a:off x="0" y="0"/>
          <a:ext cx="0" cy="0"/>
          <a:chOff x="0" y="0"/>
          <a:chExt cx="0" cy="0"/>
        </a:xfrm>
      </p:grpSpPr>
      <p:sp>
        <p:nvSpPr>
          <p:cNvPr id="470" name="Google Shape;470;p31"/>
          <p:cNvSpPr txBox="1"/>
          <p:nvPr>
            <p:ph type="title"/>
          </p:nvPr>
        </p:nvSpPr>
        <p:spPr>
          <a:xfrm>
            <a:off x="861174" y="3080000"/>
            <a:ext cx="4403999" cy="7554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600"/>
              <a:buNone/>
            </a:pPr>
            <a:r>
              <a:rPr lang="en"/>
              <a:t>Healthy Online Interactions</a:t>
            </a:r>
            <a:endParaRPr/>
          </a:p>
        </p:txBody>
      </p:sp>
      <p:sp>
        <p:nvSpPr>
          <p:cNvPr id="471" name="Google Shape;471;p31"/>
          <p:cNvSpPr txBox="1"/>
          <p:nvPr>
            <p:ph idx="2" type="title"/>
          </p:nvPr>
        </p:nvSpPr>
        <p:spPr>
          <a:xfrm>
            <a:off x="1126073" y="1045345"/>
            <a:ext cx="3874200" cy="11100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12000"/>
              <a:buNone/>
            </a:pPr>
            <a:r>
              <a:rPr lang="en"/>
              <a:t>05</a:t>
            </a:r>
            <a:endParaRPr/>
          </a:p>
        </p:txBody>
      </p:sp>
      <p:sp>
        <p:nvSpPr>
          <p:cNvPr id="472" name="Google Shape;472;p31"/>
          <p:cNvSpPr/>
          <p:nvPr/>
        </p:nvSpPr>
        <p:spPr>
          <a:xfrm>
            <a:off x="6427650" y="336950"/>
            <a:ext cx="3301500" cy="33015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 name="Google Shape;473;p31"/>
          <p:cNvSpPr/>
          <p:nvPr/>
        </p:nvSpPr>
        <p:spPr>
          <a:xfrm>
            <a:off x="240750" y="2696625"/>
            <a:ext cx="718800" cy="718800"/>
          </a:xfrm>
          <a:prstGeom prst="rect">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 name="Google Shape;474;p31"/>
          <p:cNvSpPr/>
          <p:nvPr/>
        </p:nvSpPr>
        <p:spPr>
          <a:xfrm>
            <a:off x="4997925" y="256025"/>
            <a:ext cx="718800" cy="7188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 name="Google Shape;475;p31"/>
          <p:cNvSpPr/>
          <p:nvPr/>
        </p:nvSpPr>
        <p:spPr>
          <a:xfrm>
            <a:off x="1911125" y="336950"/>
            <a:ext cx="328500" cy="328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9" name="Shape 479"/>
        <p:cNvGrpSpPr/>
        <p:nvPr/>
      </p:nvGrpSpPr>
      <p:grpSpPr>
        <a:xfrm>
          <a:off x="0" y="0"/>
          <a:ext cx="0" cy="0"/>
          <a:chOff x="0" y="0"/>
          <a:chExt cx="0" cy="0"/>
        </a:xfrm>
      </p:grpSpPr>
      <p:sp>
        <p:nvSpPr>
          <p:cNvPr id="480" name="Google Shape;480;p32"/>
          <p:cNvSpPr txBox="1"/>
          <p:nvPr>
            <p:ph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Be Careful What You Post</a:t>
            </a:r>
            <a:endParaRPr/>
          </a:p>
        </p:txBody>
      </p:sp>
      <p:sp>
        <p:nvSpPr>
          <p:cNvPr id="481" name="Google Shape;481;p32"/>
          <p:cNvSpPr txBox="1"/>
          <p:nvPr>
            <p:ph idx="1" type="body"/>
          </p:nvPr>
        </p:nvSpPr>
        <p:spPr>
          <a:xfrm>
            <a:off x="0" y="1239243"/>
            <a:ext cx="4786524" cy="3451500"/>
          </a:xfrm>
          <a:prstGeom prst="rect">
            <a:avLst/>
          </a:prstGeom>
          <a:noFill/>
          <a:ln>
            <a:noFill/>
          </a:ln>
        </p:spPr>
        <p:txBody>
          <a:bodyPr anchorCtr="0" anchor="ctr" bIns="91425" lIns="91425" spcFirstLastPara="1" rIns="91425" wrap="square" tIns="91425">
            <a:noAutofit/>
          </a:bodyPr>
          <a:lstStyle/>
          <a:p>
            <a:pPr indent="0" lvl="0" marL="139700" rtl="0" algn="l">
              <a:lnSpc>
                <a:spcPct val="100000"/>
              </a:lnSpc>
              <a:spcBef>
                <a:spcPts val="0"/>
              </a:spcBef>
              <a:spcAft>
                <a:spcPts val="0"/>
              </a:spcAft>
              <a:buSzPts val="1400"/>
              <a:buNone/>
            </a:pPr>
            <a:r>
              <a:rPr i="1" lang="en" sz="1800"/>
              <a:t>Anyone</a:t>
            </a:r>
            <a:r>
              <a:rPr lang="en" sz="1800"/>
              <a:t> with computer access can see the info and pictures you post.</a:t>
            </a:r>
            <a:endParaRPr/>
          </a:p>
          <a:p>
            <a:pPr indent="0" lvl="0" marL="139700" rtl="0" algn="l">
              <a:lnSpc>
                <a:spcPct val="100000"/>
              </a:lnSpc>
              <a:spcBef>
                <a:spcPts val="0"/>
              </a:spcBef>
              <a:spcAft>
                <a:spcPts val="0"/>
              </a:spcAft>
              <a:buSzPts val="1400"/>
              <a:buNone/>
            </a:pPr>
            <a:r>
              <a:t/>
            </a:r>
            <a:endParaRPr sz="1800"/>
          </a:p>
          <a:p>
            <a:pPr indent="0" lvl="0" marL="139700" rtl="0" algn="l">
              <a:lnSpc>
                <a:spcPct val="100000"/>
              </a:lnSpc>
              <a:spcBef>
                <a:spcPts val="0"/>
              </a:spcBef>
              <a:spcAft>
                <a:spcPts val="0"/>
              </a:spcAft>
              <a:buSzPts val="1400"/>
              <a:buNone/>
            </a:pPr>
            <a:r>
              <a:rPr lang="en" sz="1800"/>
              <a:t>This means friends, teachers, bosses, and total strangers can see what you post online – whether you want them to or not.</a:t>
            </a:r>
            <a:endParaRPr/>
          </a:p>
          <a:p>
            <a:pPr indent="0" lvl="0" marL="139700" rtl="0" algn="l">
              <a:lnSpc>
                <a:spcPct val="100000"/>
              </a:lnSpc>
              <a:spcBef>
                <a:spcPts val="0"/>
              </a:spcBef>
              <a:spcAft>
                <a:spcPts val="0"/>
              </a:spcAft>
              <a:buSzPts val="1400"/>
              <a:buNone/>
            </a:pPr>
            <a:r>
              <a:t/>
            </a:r>
            <a:endParaRPr sz="1800"/>
          </a:p>
          <a:p>
            <a:pPr indent="0" lvl="0" marL="139700" rtl="0" algn="l">
              <a:lnSpc>
                <a:spcPct val="100000"/>
              </a:lnSpc>
              <a:spcBef>
                <a:spcPts val="0"/>
              </a:spcBef>
              <a:spcAft>
                <a:spcPts val="0"/>
              </a:spcAft>
              <a:buSzPts val="1400"/>
              <a:buNone/>
            </a:pPr>
            <a:r>
              <a:rPr lang="en" sz="1800"/>
              <a:t>Carefully consider what you post – especially your address, your location, and inappropriate content. You never know who is looking!</a:t>
            </a:r>
            <a:endParaRPr/>
          </a:p>
        </p:txBody>
      </p:sp>
      <p:pic>
        <p:nvPicPr>
          <p:cNvPr descr="A screenshot of a Facebook post with last names and profile pictures blurred out. The posts read as follows:&#10;-Taylor: I HATE MY BOSS&#10;- Lizzy: Dido&#10;- Jeremy: You do realize we're friends on fbook right?" id="482" name="Google Shape;482;p32"/>
          <p:cNvPicPr preferRelativeResize="0"/>
          <p:nvPr/>
        </p:nvPicPr>
        <p:blipFill rotWithShape="1">
          <a:blip r:embed="rId3">
            <a:alphaModFix/>
          </a:blip>
          <a:srcRect b="0" l="0" r="0" t="0"/>
          <a:stretch/>
        </p:blipFill>
        <p:spPr>
          <a:xfrm>
            <a:off x="4786524" y="1577281"/>
            <a:ext cx="4340386" cy="2441467"/>
          </a:xfrm>
          <a:prstGeom prst="rect">
            <a:avLst/>
          </a:prstGeom>
          <a:noFill/>
          <a:ln>
            <a:noFill/>
          </a:ln>
        </p:spPr>
      </p:pic>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6" name="Shape 486"/>
        <p:cNvGrpSpPr/>
        <p:nvPr/>
      </p:nvGrpSpPr>
      <p:grpSpPr>
        <a:xfrm>
          <a:off x="0" y="0"/>
          <a:ext cx="0" cy="0"/>
          <a:chOff x="0" y="0"/>
          <a:chExt cx="0" cy="0"/>
        </a:xfrm>
      </p:grpSpPr>
      <p:sp>
        <p:nvSpPr>
          <p:cNvPr id="487" name="Google Shape;487;p33"/>
          <p:cNvSpPr txBox="1"/>
          <p:nvPr>
            <p:ph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When You Are Job Hunting</a:t>
            </a:r>
            <a:endParaRPr/>
          </a:p>
        </p:txBody>
      </p:sp>
      <p:sp>
        <p:nvSpPr>
          <p:cNvPr id="488" name="Google Shape;488;p33"/>
          <p:cNvSpPr txBox="1"/>
          <p:nvPr>
            <p:ph idx="1" type="body"/>
          </p:nvPr>
        </p:nvSpPr>
        <p:spPr>
          <a:xfrm>
            <a:off x="4187722" y="1152500"/>
            <a:ext cx="4687544" cy="3904530"/>
          </a:xfrm>
          <a:prstGeom prst="rect">
            <a:avLst/>
          </a:prstGeom>
          <a:noFill/>
          <a:ln>
            <a:noFill/>
          </a:ln>
        </p:spPr>
        <p:txBody>
          <a:bodyPr anchorCtr="0" anchor="ctr" bIns="91425" lIns="91425" spcFirstLastPara="1" rIns="91425" wrap="square" tIns="91425">
            <a:noAutofit/>
          </a:bodyPr>
          <a:lstStyle/>
          <a:p>
            <a:pPr indent="0" lvl="0" marL="139700" rtl="0" algn="l">
              <a:lnSpc>
                <a:spcPct val="100000"/>
              </a:lnSpc>
              <a:spcBef>
                <a:spcPts val="0"/>
              </a:spcBef>
              <a:spcAft>
                <a:spcPts val="0"/>
              </a:spcAft>
              <a:buSzPts val="1400"/>
              <a:buNone/>
            </a:pPr>
            <a:r>
              <a:rPr lang="en" sz="1800"/>
              <a:t>Depending on what you normally like to post online, it might be wise to:</a:t>
            </a:r>
            <a:endParaRPr/>
          </a:p>
          <a:p>
            <a:pPr indent="-317500" lvl="0" marL="457200" rtl="0" algn="l">
              <a:lnSpc>
                <a:spcPct val="100000"/>
              </a:lnSpc>
              <a:spcBef>
                <a:spcPts val="0"/>
              </a:spcBef>
              <a:spcAft>
                <a:spcPts val="0"/>
              </a:spcAft>
              <a:buSzPts val="1400"/>
              <a:buChar char="●"/>
            </a:pPr>
            <a:r>
              <a:rPr lang="en" sz="1800"/>
              <a:t>Change your privacy settings.</a:t>
            </a:r>
            <a:endParaRPr/>
          </a:p>
          <a:p>
            <a:pPr indent="-317500" lvl="0" marL="457200" rtl="0" algn="l">
              <a:lnSpc>
                <a:spcPct val="100000"/>
              </a:lnSpc>
              <a:spcBef>
                <a:spcPts val="0"/>
              </a:spcBef>
              <a:spcAft>
                <a:spcPts val="0"/>
              </a:spcAft>
              <a:buSzPts val="1400"/>
              <a:buChar char="●"/>
            </a:pPr>
            <a:r>
              <a:rPr lang="en" sz="1800"/>
              <a:t>Remove any inappropriate content.</a:t>
            </a:r>
            <a:endParaRPr/>
          </a:p>
          <a:p>
            <a:pPr indent="-317500" lvl="0" marL="457200" rtl="0" algn="l">
              <a:lnSpc>
                <a:spcPct val="100000"/>
              </a:lnSpc>
              <a:spcBef>
                <a:spcPts val="0"/>
              </a:spcBef>
              <a:spcAft>
                <a:spcPts val="0"/>
              </a:spcAft>
              <a:buSzPts val="1400"/>
              <a:buChar char="●"/>
            </a:pPr>
            <a:r>
              <a:rPr lang="en" sz="1800"/>
              <a:t>Update profile pictures.</a:t>
            </a:r>
            <a:endParaRPr/>
          </a:p>
          <a:p>
            <a:pPr indent="-317500" lvl="0" marL="457200" rtl="0" algn="l">
              <a:lnSpc>
                <a:spcPct val="100000"/>
              </a:lnSpc>
              <a:spcBef>
                <a:spcPts val="0"/>
              </a:spcBef>
              <a:spcAft>
                <a:spcPts val="0"/>
              </a:spcAft>
              <a:buSzPts val="1400"/>
              <a:buChar char="●"/>
            </a:pPr>
            <a:r>
              <a:rPr lang="en" sz="1800"/>
              <a:t>Be aware of what others are posting on your social media.</a:t>
            </a:r>
            <a:endParaRPr/>
          </a:p>
          <a:p>
            <a:pPr indent="0" lvl="0" marL="139700" rtl="0" algn="l">
              <a:lnSpc>
                <a:spcPct val="100000"/>
              </a:lnSpc>
              <a:spcBef>
                <a:spcPts val="0"/>
              </a:spcBef>
              <a:spcAft>
                <a:spcPts val="0"/>
              </a:spcAft>
              <a:buSzPts val="1400"/>
              <a:buNone/>
            </a:pPr>
            <a:r>
              <a:t/>
            </a:r>
            <a:endParaRPr sz="1800"/>
          </a:p>
          <a:p>
            <a:pPr indent="0" lvl="0" marL="139700" rtl="0" algn="l">
              <a:lnSpc>
                <a:spcPct val="100000"/>
              </a:lnSpc>
              <a:spcBef>
                <a:spcPts val="0"/>
              </a:spcBef>
              <a:spcAft>
                <a:spcPts val="0"/>
              </a:spcAft>
              <a:buSzPts val="1400"/>
              <a:buNone/>
            </a:pPr>
            <a:r>
              <a:rPr lang="en" sz="1800"/>
              <a:t>When in doubt, disable your social media for awhile.</a:t>
            </a:r>
            <a:endParaRPr/>
          </a:p>
          <a:p>
            <a:pPr indent="0" lvl="0" marL="139700" rtl="0" algn="l">
              <a:lnSpc>
                <a:spcPct val="100000"/>
              </a:lnSpc>
              <a:spcBef>
                <a:spcPts val="0"/>
              </a:spcBef>
              <a:spcAft>
                <a:spcPts val="0"/>
              </a:spcAft>
              <a:buSzPts val="1400"/>
              <a:buNone/>
            </a:pPr>
            <a:r>
              <a:t/>
            </a:r>
            <a:endParaRPr sz="1800"/>
          </a:p>
          <a:p>
            <a:pPr indent="0" lvl="0" marL="139700" rtl="0" algn="l">
              <a:lnSpc>
                <a:spcPct val="100000"/>
              </a:lnSpc>
              <a:spcBef>
                <a:spcPts val="0"/>
              </a:spcBef>
              <a:spcAft>
                <a:spcPts val="0"/>
              </a:spcAft>
              <a:buSzPts val="1400"/>
              <a:buNone/>
            </a:pPr>
            <a:r>
              <a:rPr lang="en" sz="1800">
                <a:solidFill>
                  <a:srgbClr val="A01D1E"/>
                </a:solidFill>
              </a:rPr>
              <a:t>What do you think were the consequences of this social media post?</a:t>
            </a:r>
            <a:endParaRPr/>
          </a:p>
        </p:txBody>
      </p:sp>
      <p:pic>
        <p:nvPicPr>
          <p:cNvPr id="489" name="Google Shape;489;p33"/>
          <p:cNvPicPr preferRelativeResize="0"/>
          <p:nvPr/>
        </p:nvPicPr>
        <p:blipFill rotWithShape="1">
          <a:blip r:embed="rId3">
            <a:alphaModFix/>
          </a:blip>
          <a:srcRect b="0" l="0" r="0" t="0"/>
          <a:stretch/>
        </p:blipFill>
        <p:spPr>
          <a:xfrm>
            <a:off x="268734" y="1305987"/>
            <a:ext cx="3814734" cy="3541712"/>
          </a:xfrm>
          <a:prstGeom prst="rect">
            <a:avLst/>
          </a:prstGeom>
          <a:noFill/>
          <a:ln>
            <a:noFill/>
          </a:ln>
        </p:spPr>
      </p:pic>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3" name="Shape 493"/>
        <p:cNvGrpSpPr/>
        <p:nvPr/>
      </p:nvGrpSpPr>
      <p:grpSpPr>
        <a:xfrm>
          <a:off x="0" y="0"/>
          <a:ext cx="0" cy="0"/>
          <a:chOff x="0" y="0"/>
          <a:chExt cx="0" cy="0"/>
        </a:xfrm>
      </p:grpSpPr>
      <p:grpSp>
        <p:nvGrpSpPr>
          <p:cNvPr descr="An outline of a computer monitor containing the headline screenshots." id="494" name="Google Shape;494;p34"/>
          <p:cNvGrpSpPr/>
          <p:nvPr/>
        </p:nvGrpSpPr>
        <p:grpSpPr>
          <a:xfrm>
            <a:off x="680704" y="185801"/>
            <a:ext cx="7480657" cy="4850223"/>
            <a:chOff x="5291700" y="507975"/>
            <a:chExt cx="2083475" cy="1658225"/>
          </a:xfrm>
        </p:grpSpPr>
        <p:sp>
          <p:nvSpPr>
            <p:cNvPr id="495" name="Google Shape;495;p34"/>
            <p:cNvSpPr/>
            <p:nvPr/>
          </p:nvSpPr>
          <p:spPr>
            <a:xfrm>
              <a:off x="6020400" y="2153275"/>
              <a:ext cx="641550" cy="9825"/>
            </a:xfrm>
            <a:custGeom>
              <a:rect b="b" l="l" r="r" t="t"/>
              <a:pathLst>
                <a:path extrusionOk="0" h="393" w="25662">
                  <a:moveTo>
                    <a:pt x="1" y="1"/>
                  </a:moveTo>
                  <a:lnTo>
                    <a:pt x="1" y="42"/>
                  </a:lnTo>
                  <a:cubicBezTo>
                    <a:pt x="1" y="269"/>
                    <a:pt x="785" y="393"/>
                    <a:pt x="2808" y="393"/>
                  </a:cubicBezTo>
                  <a:lnTo>
                    <a:pt x="22915" y="393"/>
                  </a:lnTo>
                  <a:cubicBezTo>
                    <a:pt x="24959" y="393"/>
                    <a:pt x="25661" y="248"/>
                    <a:pt x="25661" y="1"/>
                  </a:cubicBezTo>
                  <a:close/>
                </a:path>
              </a:pathLst>
            </a:custGeom>
            <a:solidFill>
              <a:srgbClr val="000000"/>
            </a:solidFill>
            <a:ln cap="flat" cmpd="sng" w="28575">
              <a:solidFill>
                <a:schemeClr val="dk1"/>
              </a:solidFill>
              <a:prstDash val="solid"/>
              <a:miter lim="20643"/>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 name="Google Shape;496;p34"/>
            <p:cNvSpPr/>
            <p:nvPr/>
          </p:nvSpPr>
          <p:spPr>
            <a:xfrm>
              <a:off x="5963650" y="1933950"/>
              <a:ext cx="754550" cy="232250"/>
            </a:xfrm>
            <a:custGeom>
              <a:rect b="b" l="l" r="r" t="t"/>
              <a:pathLst>
                <a:path extrusionOk="0" fill="none" h="9290" w="30182">
                  <a:moveTo>
                    <a:pt x="25495" y="5842"/>
                  </a:moveTo>
                  <a:cubicBezTo>
                    <a:pt x="23678" y="4005"/>
                    <a:pt x="23617" y="0"/>
                    <a:pt x="23617" y="0"/>
                  </a:cubicBezTo>
                  <a:lnTo>
                    <a:pt x="6585" y="0"/>
                  </a:lnTo>
                  <a:cubicBezTo>
                    <a:pt x="6585" y="0"/>
                    <a:pt x="6503" y="3984"/>
                    <a:pt x="4686" y="5842"/>
                  </a:cubicBezTo>
                  <a:cubicBezTo>
                    <a:pt x="2849" y="7700"/>
                    <a:pt x="0" y="9290"/>
                    <a:pt x="4955" y="9290"/>
                  </a:cubicBezTo>
                  <a:lnTo>
                    <a:pt x="25227" y="9290"/>
                  </a:lnTo>
                  <a:cubicBezTo>
                    <a:pt x="30181" y="9290"/>
                    <a:pt x="27332" y="7700"/>
                    <a:pt x="25495" y="5842"/>
                  </a:cubicBezTo>
                  <a:close/>
                </a:path>
              </a:pathLst>
            </a:custGeom>
            <a:noFill/>
            <a:ln cap="flat" cmpd="sng" w="28575">
              <a:solidFill>
                <a:schemeClr val="dk1"/>
              </a:solidFill>
              <a:prstDash val="solid"/>
              <a:miter lim="20643"/>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 name="Google Shape;497;p34"/>
            <p:cNvSpPr/>
            <p:nvPr/>
          </p:nvSpPr>
          <p:spPr>
            <a:xfrm>
              <a:off x="5291700" y="1753300"/>
              <a:ext cx="2083475" cy="181175"/>
            </a:xfrm>
            <a:custGeom>
              <a:rect b="b" l="l" r="r" t="t"/>
              <a:pathLst>
                <a:path extrusionOk="0" fill="none" h="7247" w="83339">
                  <a:moveTo>
                    <a:pt x="0" y="4790"/>
                  </a:moveTo>
                  <a:cubicBezTo>
                    <a:pt x="0" y="6153"/>
                    <a:pt x="1280" y="7226"/>
                    <a:pt x="2642" y="7226"/>
                  </a:cubicBezTo>
                  <a:lnTo>
                    <a:pt x="80882" y="7226"/>
                  </a:lnTo>
                  <a:cubicBezTo>
                    <a:pt x="82245" y="7247"/>
                    <a:pt x="83339" y="6153"/>
                    <a:pt x="83339" y="4790"/>
                  </a:cubicBezTo>
                  <a:lnTo>
                    <a:pt x="83339" y="1"/>
                  </a:lnTo>
                  <a:lnTo>
                    <a:pt x="0" y="1"/>
                  </a:lnTo>
                  <a:close/>
                </a:path>
              </a:pathLst>
            </a:custGeom>
            <a:noFill/>
            <a:ln cap="flat" cmpd="sng" w="28575">
              <a:solidFill>
                <a:schemeClr val="dk1"/>
              </a:solidFill>
              <a:prstDash val="solid"/>
              <a:miter lim="20643"/>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 name="Google Shape;498;p34"/>
            <p:cNvSpPr/>
            <p:nvPr/>
          </p:nvSpPr>
          <p:spPr>
            <a:xfrm>
              <a:off x="5291700" y="507975"/>
              <a:ext cx="2083475" cy="1245350"/>
            </a:xfrm>
            <a:custGeom>
              <a:rect b="b" l="l" r="r" t="t"/>
              <a:pathLst>
                <a:path extrusionOk="0" fill="none" h="49814" w="83339">
                  <a:moveTo>
                    <a:pt x="80882" y="1"/>
                  </a:moveTo>
                  <a:lnTo>
                    <a:pt x="2642" y="1"/>
                  </a:lnTo>
                  <a:cubicBezTo>
                    <a:pt x="1280" y="1"/>
                    <a:pt x="0" y="992"/>
                    <a:pt x="0" y="2354"/>
                  </a:cubicBezTo>
                  <a:lnTo>
                    <a:pt x="0" y="49814"/>
                  </a:lnTo>
                  <a:lnTo>
                    <a:pt x="83339" y="49814"/>
                  </a:lnTo>
                  <a:lnTo>
                    <a:pt x="83339" y="2354"/>
                  </a:lnTo>
                  <a:cubicBezTo>
                    <a:pt x="83339" y="992"/>
                    <a:pt x="82245" y="1"/>
                    <a:pt x="80882" y="1"/>
                  </a:cubicBezTo>
                  <a:close/>
                  <a:moveTo>
                    <a:pt x="79726" y="46201"/>
                  </a:moveTo>
                  <a:lnTo>
                    <a:pt x="3613" y="46201"/>
                  </a:lnTo>
                  <a:lnTo>
                    <a:pt x="3613" y="3097"/>
                  </a:lnTo>
                  <a:lnTo>
                    <a:pt x="79726" y="3097"/>
                  </a:lnTo>
                  <a:close/>
                </a:path>
              </a:pathLst>
            </a:custGeom>
            <a:noFill/>
            <a:ln cap="flat" cmpd="sng" w="28575">
              <a:solidFill>
                <a:schemeClr val="dk1"/>
              </a:solidFill>
              <a:prstDash val="solid"/>
              <a:miter lim="20643"/>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 name="Google Shape;499;p34"/>
            <p:cNvSpPr/>
            <p:nvPr/>
          </p:nvSpPr>
          <p:spPr>
            <a:xfrm>
              <a:off x="5291700" y="1753300"/>
              <a:ext cx="2083475" cy="180675"/>
            </a:xfrm>
            <a:custGeom>
              <a:rect b="b" l="l" r="r" t="t"/>
              <a:pathLst>
                <a:path extrusionOk="0" fill="none" h="7227" w="83339">
                  <a:moveTo>
                    <a:pt x="0" y="4522"/>
                  </a:moveTo>
                  <a:cubicBezTo>
                    <a:pt x="0" y="5884"/>
                    <a:pt x="1280" y="7226"/>
                    <a:pt x="2642" y="7226"/>
                  </a:cubicBezTo>
                  <a:lnTo>
                    <a:pt x="80882" y="7226"/>
                  </a:lnTo>
                  <a:cubicBezTo>
                    <a:pt x="82245" y="7226"/>
                    <a:pt x="83339" y="5884"/>
                    <a:pt x="83339" y="4522"/>
                  </a:cubicBezTo>
                  <a:lnTo>
                    <a:pt x="83339" y="1"/>
                  </a:lnTo>
                  <a:lnTo>
                    <a:pt x="0" y="1"/>
                  </a:lnTo>
                  <a:close/>
                </a:path>
              </a:pathLst>
            </a:custGeom>
            <a:noFill/>
            <a:ln cap="flat" cmpd="sng" w="28575">
              <a:solidFill>
                <a:schemeClr val="dk1"/>
              </a:solidFill>
              <a:prstDash val="solid"/>
              <a:miter lim="20643"/>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descr="Headline reading &quot;Employers Continue Rejecting Jobseekers Because of Social Media Content&quot;" id="500" name="Google Shape;500;p34"/>
          <p:cNvPicPr preferRelativeResize="0"/>
          <p:nvPr/>
        </p:nvPicPr>
        <p:blipFill rotWithShape="1">
          <a:blip r:embed="rId3">
            <a:alphaModFix/>
          </a:blip>
          <a:srcRect b="0" l="0" r="0" t="0"/>
          <a:stretch/>
        </p:blipFill>
        <p:spPr>
          <a:xfrm>
            <a:off x="2988859" y="1496844"/>
            <a:ext cx="4769893" cy="2011480"/>
          </a:xfrm>
          <a:prstGeom prst="rect">
            <a:avLst/>
          </a:prstGeom>
          <a:noFill/>
          <a:ln>
            <a:noFill/>
          </a:ln>
        </p:spPr>
      </p:pic>
      <p:pic>
        <p:nvPicPr>
          <p:cNvPr descr="A headline from CNN.com that reads: &quot;Day care workers fired over photos mocking kids on Instagram&quot;" id="501" name="Google Shape;501;p34"/>
          <p:cNvPicPr preferRelativeResize="0"/>
          <p:nvPr/>
        </p:nvPicPr>
        <p:blipFill rotWithShape="1">
          <a:blip r:embed="rId4">
            <a:alphaModFix/>
          </a:blip>
          <a:srcRect b="0" l="0" r="0" t="0"/>
          <a:stretch/>
        </p:blipFill>
        <p:spPr>
          <a:xfrm>
            <a:off x="1100493" y="450591"/>
            <a:ext cx="5293483" cy="1067374"/>
          </a:xfrm>
          <a:prstGeom prst="rect">
            <a:avLst/>
          </a:prstGeom>
          <a:noFill/>
          <a:ln>
            <a:noFill/>
          </a:ln>
        </p:spPr>
      </p:pic>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5" name="Shape 505"/>
        <p:cNvGrpSpPr/>
        <p:nvPr/>
      </p:nvGrpSpPr>
      <p:grpSpPr>
        <a:xfrm>
          <a:off x="0" y="0"/>
          <a:ext cx="0" cy="0"/>
          <a:chOff x="0" y="0"/>
          <a:chExt cx="0" cy="0"/>
        </a:xfrm>
      </p:grpSpPr>
      <p:sp>
        <p:nvSpPr>
          <p:cNvPr id="506" name="Google Shape;506;p35"/>
          <p:cNvSpPr txBox="1"/>
          <p:nvPr>
            <p:ph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Be Careful What You Say Online</a:t>
            </a:r>
            <a:endParaRPr/>
          </a:p>
        </p:txBody>
      </p:sp>
      <p:sp>
        <p:nvSpPr>
          <p:cNvPr id="507" name="Google Shape;507;p35"/>
          <p:cNvSpPr txBox="1"/>
          <p:nvPr>
            <p:ph idx="1" type="body"/>
          </p:nvPr>
        </p:nvSpPr>
        <p:spPr>
          <a:xfrm>
            <a:off x="605403" y="1152500"/>
            <a:ext cx="5053502" cy="3451500"/>
          </a:xfrm>
          <a:prstGeom prst="rect">
            <a:avLst/>
          </a:prstGeom>
          <a:noFill/>
          <a:ln>
            <a:noFill/>
          </a:ln>
        </p:spPr>
        <p:txBody>
          <a:bodyPr anchorCtr="0" anchor="ctr" bIns="91425" lIns="91425" spcFirstLastPara="1" rIns="91425" wrap="square" tIns="91425">
            <a:noAutofit/>
          </a:bodyPr>
          <a:lstStyle/>
          <a:p>
            <a:pPr indent="0" lvl="0" marL="139700" rtl="0" algn="l">
              <a:lnSpc>
                <a:spcPct val="100000"/>
              </a:lnSpc>
              <a:spcBef>
                <a:spcPts val="0"/>
              </a:spcBef>
              <a:spcAft>
                <a:spcPts val="0"/>
              </a:spcAft>
              <a:buSzPts val="1400"/>
              <a:buNone/>
            </a:pPr>
            <a:r>
              <a:rPr lang="en" sz="1800"/>
              <a:t>Teasing or bullying online is just as bad online as it is in person.</a:t>
            </a:r>
            <a:endParaRPr/>
          </a:p>
          <a:p>
            <a:pPr indent="0" lvl="0" marL="139700" rtl="0" algn="l">
              <a:lnSpc>
                <a:spcPct val="100000"/>
              </a:lnSpc>
              <a:spcBef>
                <a:spcPts val="0"/>
              </a:spcBef>
              <a:spcAft>
                <a:spcPts val="0"/>
              </a:spcAft>
              <a:buSzPts val="1400"/>
              <a:buNone/>
            </a:pPr>
            <a:r>
              <a:t/>
            </a:r>
            <a:endParaRPr sz="1800"/>
          </a:p>
          <a:p>
            <a:pPr indent="0" lvl="0" marL="139700" rtl="0" algn="l">
              <a:lnSpc>
                <a:spcPct val="100000"/>
              </a:lnSpc>
              <a:spcBef>
                <a:spcPts val="0"/>
              </a:spcBef>
              <a:spcAft>
                <a:spcPts val="0"/>
              </a:spcAft>
              <a:buSzPts val="1400"/>
              <a:buNone/>
            </a:pPr>
            <a:r>
              <a:rPr lang="en" sz="1800"/>
              <a:t>Sometimes, it is even illegal.</a:t>
            </a:r>
            <a:endParaRPr/>
          </a:p>
          <a:p>
            <a:pPr indent="0" lvl="0" marL="139700" rtl="0" algn="l">
              <a:lnSpc>
                <a:spcPct val="100000"/>
              </a:lnSpc>
              <a:spcBef>
                <a:spcPts val="0"/>
              </a:spcBef>
              <a:spcAft>
                <a:spcPts val="0"/>
              </a:spcAft>
              <a:buSzPts val="1400"/>
              <a:buNone/>
            </a:pPr>
            <a:r>
              <a:t/>
            </a:r>
            <a:endParaRPr sz="1800"/>
          </a:p>
          <a:p>
            <a:pPr indent="0" lvl="0" marL="139700" rtl="0" algn="l">
              <a:lnSpc>
                <a:spcPct val="100000"/>
              </a:lnSpc>
              <a:spcBef>
                <a:spcPts val="0"/>
              </a:spcBef>
              <a:spcAft>
                <a:spcPts val="0"/>
              </a:spcAft>
              <a:buSzPts val="1400"/>
              <a:buNone/>
            </a:pPr>
            <a:r>
              <a:rPr lang="en" sz="1800"/>
              <a:t>It is often easy to build a case against a person who has done illegal things online.</a:t>
            </a:r>
            <a:endParaRPr/>
          </a:p>
          <a:p>
            <a:pPr indent="-317500" lvl="0" marL="457200" rtl="0" algn="l">
              <a:lnSpc>
                <a:spcPct val="100000"/>
              </a:lnSpc>
              <a:spcBef>
                <a:spcPts val="0"/>
              </a:spcBef>
              <a:spcAft>
                <a:spcPts val="0"/>
              </a:spcAft>
              <a:buSzPts val="1400"/>
              <a:buChar char="●"/>
            </a:pPr>
            <a:r>
              <a:rPr lang="en" sz="1800"/>
              <a:t>Screenshots, saved conversations and saved emails are easy to pull up and use in court.</a:t>
            </a:r>
            <a:endParaRPr/>
          </a:p>
        </p:txBody>
      </p:sp>
      <p:pic>
        <p:nvPicPr>
          <p:cNvPr descr="simpson simpsons nelson | HA HA | image tagged in simpson simpsons nelson | made w/ Imgflip meme maker" id="508" name="Google Shape;508;p35"/>
          <p:cNvPicPr preferRelativeResize="0"/>
          <p:nvPr/>
        </p:nvPicPr>
        <p:blipFill rotWithShape="1">
          <a:blip r:embed="rId3">
            <a:alphaModFix/>
          </a:blip>
          <a:srcRect b="0" l="0" r="0" t="0"/>
          <a:stretch/>
        </p:blipFill>
        <p:spPr>
          <a:xfrm>
            <a:off x="5766727" y="2129151"/>
            <a:ext cx="2771870" cy="1557616"/>
          </a:xfrm>
          <a:prstGeom prst="rect">
            <a:avLst/>
          </a:prstGeom>
          <a:noFill/>
          <a:ln>
            <a:noFill/>
          </a:ln>
        </p:spPr>
      </p:pic>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2" name="Shape 512"/>
        <p:cNvGrpSpPr/>
        <p:nvPr/>
      </p:nvGrpSpPr>
      <p:grpSpPr>
        <a:xfrm>
          <a:off x="0" y="0"/>
          <a:ext cx="0" cy="0"/>
          <a:chOff x="0" y="0"/>
          <a:chExt cx="0" cy="0"/>
        </a:xfrm>
      </p:grpSpPr>
      <p:sp>
        <p:nvSpPr>
          <p:cNvPr id="513" name="Google Shape;513;p36"/>
          <p:cNvSpPr txBox="1"/>
          <p:nvPr>
            <p:ph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Be Careful Who You Trust</a:t>
            </a:r>
            <a:endParaRPr/>
          </a:p>
        </p:txBody>
      </p:sp>
      <p:sp>
        <p:nvSpPr>
          <p:cNvPr id="514" name="Google Shape;514;p36"/>
          <p:cNvSpPr txBox="1"/>
          <p:nvPr>
            <p:ph idx="1" type="body"/>
          </p:nvPr>
        </p:nvSpPr>
        <p:spPr>
          <a:xfrm>
            <a:off x="4504314" y="1152500"/>
            <a:ext cx="4079032" cy="3451500"/>
          </a:xfrm>
          <a:prstGeom prst="rect">
            <a:avLst/>
          </a:prstGeom>
          <a:noFill/>
          <a:ln>
            <a:noFill/>
          </a:ln>
        </p:spPr>
        <p:txBody>
          <a:bodyPr anchorCtr="0" anchor="ctr" bIns="91425" lIns="91425" spcFirstLastPara="1" rIns="91425" wrap="square" tIns="91425">
            <a:noAutofit/>
          </a:bodyPr>
          <a:lstStyle/>
          <a:p>
            <a:pPr indent="0" lvl="0" marL="139700" rtl="0" algn="l">
              <a:lnSpc>
                <a:spcPct val="100000"/>
              </a:lnSpc>
              <a:spcBef>
                <a:spcPts val="0"/>
              </a:spcBef>
              <a:spcAft>
                <a:spcPts val="0"/>
              </a:spcAft>
              <a:buSzPts val="1400"/>
              <a:buNone/>
            </a:pPr>
            <a:r>
              <a:rPr lang="en" sz="1800"/>
              <a:t>You may think you know someone based on their personality, profile, or picture, but they may be someone entirely different – be careful!</a:t>
            </a:r>
            <a:endParaRPr/>
          </a:p>
          <a:p>
            <a:pPr indent="0" lvl="0" marL="139700" rtl="0" algn="l">
              <a:lnSpc>
                <a:spcPct val="100000"/>
              </a:lnSpc>
              <a:spcBef>
                <a:spcPts val="0"/>
              </a:spcBef>
              <a:spcAft>
                <a:spcPts val="0"/>
              </a:spcAft>
              <a:buSzPts val="1400"/>
              <a:buNone/>
            </a:pPr>
            <a:r>
              <a:t/>
            </a:r>
            <a:endParaRPr sz="1800"/>
          </a:p>
          <a:p>
            <a:pPr indent="0" lvl="0" marL="139700" rtl="0" algn="l">
              <a:lnSpc>
                <a:spcPct val="100000"/>
              </a:lnSpc>
              <a:spcBef>
                <a:spcPts val="0"/>
              </a:spcBef>
              <a:spcAft>
                <a:spcPts val="0"/>
              </a:spcAft>
              <a:buSzPts val="1400"/>
              <a:buNone/>
            </a:pPr>
            <a:r>
              <a:rPr lang="en" sz="1800"/>
              <a:t>Always be careful if you choose to meet an online friend in person.</a:t>
            </a:r>
            <a:endParaRPr/>
          </a:p>
          <a:p>
            <a:pPr indent="-317500" lvl="0" marL="457200" rtl="0" algn="l">
              <a:lnSpc>
                <a:spcPct val="100000"/>
              </a:lnSpc>
              <a:spcBef>
                <a:spcPts val="0"/>
              </a:spcBef>
              <a:spcAft>
                <a:spcPts val="0"/>
              </a:spcAft>
              <a:buSzPts val="1400"/>
              <a:buChar char="●"/>
            </a:pPr>
            <a:r>
              <a:rPr lang="en" sz="1800"/>
              <a:t>Meet in a public place.</a:t>
            </a:r>
            <a:endParaRPr/>
          </a:p>
          <a:p>
            <a:pPr indent="-317500" lvl="0" marL="457200" rtl="0" algn="l">
              <a:lnSpc>
                <a:spcPct val="100000"/>
              </a:lnSpc>
              <a:spcBef>
                <a:spcPts val="0"/>
              </a:spcBef>
              <a:spcAft>
                <a:spcPts val="0"/>
              </a:spcAft>
              <a:buSzPts val="1400"/>
              <a:buChar char="●"/>
            </a:pPr>
            <a:r>
              <a:rPr lang="en" sz="1800"/>
              <a:t>Don’t go alone.</a:t>
            </a:r>
            <a:endParaRPr/>
          </a:p>
          <a:p>
            <a:pPr indent="-317500" lvl="0" marL="457200" rtl="0" algn="l">
              <a:lnSpc>
                <a:spcPct val="100000"/>
              </a:lnSpc>
              <a:spcBef>
                <a:spcPts val="0"/>
              </a:spcBef>
              <a:spcAft>
                <a:spcPts val="0"/>
              </a:spcAft>
              <a:buSzPts val="1400"/>
              <a:buChar char="●"/>
            </a:pPr>
            <a:r>
              <a:rPr lang="en" sz="1800"/>
              <a:t>Have a safety plan.</a:t>
            </a:r>
            <a:endParaRPr/>
          </a:p>
        </p:txBody>
      </p:sp>
      <p:pic>
        <p:nvPicPr>
          <p:cNvPr descr="A cartoon with the word &quot;trust&quot;. A knife is preparing to give a haircut to a pumpkin. The pumpkin, sitting in a barber's chair, says &quot;surprise me&quot;." id="515" name="Google Shape;515;p36"/>
          <p:cNvPicPr preferRelativeResize="0"/>
          <p:nvPr/>
        </p:nvPicPr>
        <p:blipFill rotWithShape="1">
          <a:blip r:embed="rId3">
            <a:alphaModFix/>
          </a:blip>
          <a:srcRect b="0" l="0" r="0" t="0"/>
          <a:stretch/>
        </p:blipFill>
        <p:spPr>
          <a:xfrm>
            <a:off x="266978" y="1734526"/>
            <a:ext cx="4065158" cy="2287447"/>
          </a:xfrm>
          <a:prstGeom prst="rect">
            <a:avLst/>
          </a:prstGeom>
          <a:noFill/>
          <a:ln>
            <a:noFill/>
          </a:ln>
        </p:spPr>
      </p:pic>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9" name="Shape 519"/>
        <p:cNvGrpSpPr/>
        <p:nvPr/>
      </p:nvGrpSpPr>
      <p:grpSpPr>
        <a:xfrm>
          <a:off x="0" y="0"/>
          <a:ext cx="0" cy="0"/>
          <a:chOff x="0" y="0"/>
          <a:chExt cx="0" cy="0"/>
        </a:xfrm>
      </p:grpSpPr>
      <p:sp>
        <p:nvSpPr>
          <p:cNvPr id="520" name="Google Shape;520;p37"/>
          <p:cNvSpPr txBox="1"/>
          <p:nvPr>
            <p:ph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Signs Someone You’ve Met Online Is Fake</a:t>
            </a:r>
            <a:endParaRPr/>
          </a:p>
        </p:txBody>
      </p:sp>
      <p:sp>
        <p:nvSpPr>
          <p:cNvPr id="521" name="Google Shape;521;p37"/>
          <p:cNvSpPr txBox="1"/>
          <p:nvPr>
            <p:ph idx="1" type="body"/>
          </p:nvPr>
        </p:nvSpPr>
        <p:spPr>
          <a:xfrm>
            <a:off x="145897" y="1261472"/>
            <a:ext cx="3197953" cy="3582783"/>
          </a:xfrm>
          <a:prstGeom prst="rect">
            <a:avLst/>
          </a:prstGeom>
          <a:noFill/>
          <a:ln>
            <a:noFill/>
          </a:ln>
        </p:spPr>
        <p:txBody>
          <a:bodyPr anchorCtr="0" anchor="ctr" bIns="91425" lIns="91425" spcFirstLastPara="1" rIns="91425" wrap="square" tIns="91425">
            <a:noAutofit/>
          </a:bodyPr>
          <a:lstStyle/>
          <a:p>
            <a:pPr indent="0" lvl="0" marL="139700" rtl="0" algn="l">
              <a:lnSpc>
                <a:spcPct val="100000"/>
              </a:lnSpc>
              <a:spcBef>
                <a:spcPts val="0"/>
              </a:spcBef>
              <a:spcAft>
                <a:spcPts val="0"/>
              </a:spcAft>
              <a:buSzPts val="1400"/>
              <a:buNone/>
            </a:pPr>
            <a:r>
              <a:rPr lang="en" sz="1600"/>
              <a:t>There are empty chunks in their profile.</a:t>
            </a:r>
            <a:endParaRPr/>
          </a:p>
          <a:p>
            <a:pPr indent="0" lvl="0" marL="139700" rtl="0" algn="l">
              <a:lnSpc>
                <a:spcPct val="100000"/>
              </a:lnSpc>
              <a:spcBef>
                <a:spcPts val="0"/>
              </a:spcBef>
              <a:spcAft>
                <a:spcPts val="0"/>
              </a:spcAft>
              <a:buSzPts val="1400"/>
              <a:buNone/>
            </a:pPr>
            <a:r>
              <a:t/>
            </a:r>
            <a:endParaRPr sz="1600"/>
          </a:p>
          <a:p>
            <a:pPr indent="0" lvl="0" marL="139700" rtl="0" algn="l">
              <a:lnSpc>
                <a:spcPct val="100000"/>
              </a:lnSpc>
              <a:spcBef>
                <a:spcPts val="0"/>
              </a:spcBef>
              <a:spcAft>
                <a:spcPts val="0"/>
              </a:spcAft>
              <a:buSzPts val="1400"/>
              <a:buNone/>
            </a:pPr>
            <a:r>
              <a:rPr lang="en" sz="1600"/>
              <a:t>Their profile has several grammar and spelling errors.</a:t>
            </a:r>
            <a:endParaRPr/>
          </a:p>
          <a:p>
            <a:pPr indent="0" lvl="0" marL="139700" rtl="0" algn="l">
              <a:lnSpc>
                <a:spcPct val="100000"/>
              </a:lnSpc>
              <a:spcBef>
                <a:spcPts val="0"/>
              </a:spcBef>
              <a:spcAft>
                <a:spcPts val="0"/>
              </a:spcAft>
              <a:buSzPts val="1400"/>
              <a:buNone/>
            </a:pPr>
            <a:r>
              <a:t/>
            </a:r>
            <a:endParaRPr sz="1600"/>
          </a:p>
          <a:p>
            <a:pPr indent="0" lvl="0" marL="139700" rtl="0" algn="l">
              <a:lnSpc>
                <a:spcPct val="100000"/>
              </a:lnSpc>
              <a:spcBef>
                <a:spcPts val="0"/>
              </a:spcBef>
              <a:spcAft>
                <a:spcPts val="0"/>
              </a:spcAft>
              <a:buSzPts val="1400"/>
              <a:buNone/>
            </a:pPr>
            <a:r>
              <a:rPr lang="en" sz="1600"/>
              <a:t>There is only one photo in their profile.</a:t>
            </a:r>
            <a:endParaRPr/>
          </a:p>
          <a:p>
            <a:pPr indent="0" lvl="0" marL="139700" rtl="0" algn="l">
              <a:lnSpc>
                <a:spcPct val="100000"/>
              </a:lnSpc>
              <a:spcBef>
                <a:spcPts val="0"/>
              </a:spcBef>
              <a:spcAft>
                <a:spcPts val="0"/>
              </a:spcAft>
              <a:buSzPts val="1400"/>
              <a:buNone/>
            </a:pPr>
            <a:r>
              <a:t/>
            </a:r>
            <a:endParaRPr sz="1600"/>
          </a:p>
          <a:p>
            <a:pPr indent="0" lvl="0" marL="139700" rtl="0" algn="l">
              <a:lnSpc>
                <a:spcPct val="100000"/>
              </a:lnSpc>
              <a:spcBef>
                <a:spcPts val="0"/>
              </a:spcBef>
              <a:spcAft>
                <a:spcPts val="0"/>
              </a:spcAft>
              <a:buSzPts val="1400"/>
              <a:buNone/>
            </a:pPr>
            <a:r>
              <a:rPr lang="en" sz="1600"/>
              <a:t>The person claims to be royalty, a celebrity, or someone else famous.</a:t>
            </a:r>
            <a:endParaRPr/>
          </a:p>
        </p:txBody>
      </p:sp>
      <p:sp>
        <p:nvSpPr>
          <p:cNvPr id="522" name="Google Shape;522;p37"/>
          <p:cNvSpPr txBox="1"/>
          <p:nvPr>
            <p:ph idx="2" type="body"/>
          </p:nvPr>
        </p:nvSpPr>
        <p:spPr>
          <a:xfrm>
            <a:off x="5800099" y="1261472"/>
            <a:ext cx="2630626" cy="3582783"/>
          </a:xfrm>
          <a:prstGeom prst="rect">
            <a:avLst/>
          </a:prstGeom>
          <a:noFill/>
          <a:ln>
            <a:noFill/>
          </a:ln>
        </p:spPr>
        <p:txBody>
          <a:bodyPr anchorCtr="0" anchor="ctr" bIns="91425" lIns="91425" spcFirstLastPara="1" rIns="91425" wrap="square" tIns="91425">
            <a:noAutofit/>
          </a:bodyPr>
          <a:lstStyle/>
          <a:p>
            <a:pPr indent="0" lvl="0" marL="139700" rtl="0" algn="l">
              <a:lnSpc>
                <a:spcPct val="100000"/>
              </a:lnSpc>
              <a:spcBef>
                <a:spcPts val="0"/>
              </a:spcBef>
              <a:spcAft>
                <a:spcPts val="0"/>
              </a:spcAft>
              <a:buSzPts val="1400"/>
              <a:buNone/>
            </a:pPr>
            <a:r>
              <a:rPr lang="en" sz="1600"/>
              <a:t>The person sends generic messages.</a:t>
            </a:r>
            <a:endParaRPr/>
          </a:p>
          <a:p>
            <a:pPr indent="0" lvl="0" marL="139700" rtl="0" algn="l">
              <a:lnSpc>
                <a:spcPct val="100000"/>
              </a:lnSpc>
              <a:spcBef>
                <a:spcPts val="0"/>
              </a:spcBef>
              <a:spcAft>
                <a:spcPts val="0"/>
              </a:spcAft>
              <a:buSzPts val="1400"/>
              <a:buNone/>
            </a:pPr>
            <a:r>
              <a:t/>
            </a:r>
            <a:endParaRPr sz="1600"/>
          </a:p>
          <a:p>
            <a:pPr indent="0" lvl="0" marL="139700" rtl="0" algn="l">
              <a:lnSpc>
                <a:spcPct val="100000"/>
              </a:lnSpc>
              <a:spcBef>
                <a:spcPts val="0"/>
              </a:spcBef>
              <a:spcAft>
                <a:spcPts val="0"/>
              </a:spcAft>
              <a:buSzPts val="1400"/>
              <a:buNone/>
            </a:pPr>
            <a:r>
              <a:rPr lang="en" sz="1600"/>
              <a:t>The person looks too perfect.</a:t>
            </a:r>
            <a:endParaRPr/>
          </a:p>
          <a:p>
            <a:pPr indent="0" lvl="0" marL="139700" rtl="0" algn="l">
              <a:lnSpc>
                <a:spcPct val="100000"/>
              </a:lnSpc>
              <a:spcBef>
                <a:spcPts val="0"/>
              </a:spcBef>
              <a:spcAft>
                <a:spcPts val="0"/>
              </a:spcAft>
              <a:buSzPts val="1400"/>
              <a:buNone/>
            </a:pPr>
            <a:r>
              <a:t/>
            </a:r>
            <a:endParaRPr sz="1600"/>
          </a:p>
          <a:p>
            <a:pPr indent="0" lvl="0" marL="139700" rtl="0" algn="l">
              <a:lnSpc>
                <a:spcPct val="100000"/>
              </a:lnSpc>
              <a:spcBef>
                <a:spcPts val="0"/>
              </a:spcBef>
              <a:spcAft>
                <a:spcPts val="0"/>
              </a:spcAft>
              <a:buSzPts val="1400"/>
              <a:buNone/>
            </a:pPr>
            <a:r>
              <a:rPr lang="en" sz="1600"/>
              <a:t>The person is asking for money, gift cards, or wire transfers.</a:t>
            </a:r>
            <a:endParaRPr/>
          </a:p>
          <a:p>
            <a:pPr indent="0" lvl="0" marL="139700" rtl="0" algn="l">
              <a:lnSpc>
                <a:spcPct val="100000"/>
              </a:lnSpc>
              <a:spcBef>
                <a:spcPts val="0"/>
              </a:spcBef>
              <a:spcAft>
                <a:spcPts val="0"/>
              </a:spcAft>
              <a:buSzPts val="1400"/>
              <a:buNone/>
            </a:pPr>
            <a:r>
              <a:t/>
            </a:r>
            <a:endParaRPr sz="1600"/>
          </a:p>
          <a:p>
            <a:pPr indent="0" lvl="0" marL="139700" rtl="0" algn="l">
              <a:lnSpc>
                <a:spcPct val="100000"/>
              </a:lnSpc>
              <a:spcBef>
                <a:spcPts val="0"/>
              </a:spcBef>
              <a:spcAft>
                <a:spcPts val="0"/>
              </a:spcAft>
              <a:buSzPts val="1400"/>
              <a:buNone/>
            </a:pPr>
            <a:r>
              <a:rPr lang="en" sz="1600"/>
              <a:t>The person asks for your personal information.</a:t>
            </a:r>
            <a:endParaRPr/>
          </a:p>
        </p:txBody>
      </p:sp>
      <p:pic>
        <p:nvPicPr>
          <p:cNvPr descr="Maury Povich Lie Detector Test meme stating &quot;The results say that u fake phony and you lie too much&quot;" id="523" name="Google Shape;523;p37"/>
          <p:cNvPicPr preferRelativeResize="0"/>
          <p:nvPr/>
        </p:nvPicPr>
        <p:blipFill rotWithShape="1">
          <a:blip r:embed="rId3">
            <a:alphaModFix/>
          </a:blip>
          <a:srcRect b="0" l="0" r="0" t="0"/>
          <a:stretch/>
        </p:blipFill>
        <p:spPr>
          <a:xfrm>
            <a:off x="3434127" y="1963547"/>
            <a:ext cx="2275695" cy="2309916"/>
          </a:xfrm>
          <a:prstGeom prst="rect">
            <a:avLst/>
          </a:prstGeom>
          <a:noFill/>
          <a:ln>
            <a:noFill/>
          </a:ln>
        </p:spPr>
      </p:pic>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7" name="Shape 527"/>
        <p:cNvGrpSpPr/>
        <p:nvPr/>
      </p:nvGrpSpPr>
      <p:grpSpPr>
        <a:xfrm>
          <a:off x="0" y="0"/>
          <a:ext cx="0" cy="0"/>
          <a:chOff x="0" y="0"/>
          <a:chExt cx="0" cy="0"/>
        </a:xfrm>
      </p:grpSpPr>
      <p:sp>
        <p:nvSpPr>
          <p:cNvPr id="528" name="Google Shape;528;p38"/>
          <p:cNvSpPr txBox="1"/>
          <p:nvPr>
            <p:ph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Be Careful When Buying Things Online</a:t>
            </a:r>
            <a:endParaRPr/>
          </a:p>
        </p:txBody>
      </p:sp>
      <p:sp>
        <p:nvSpPr>
          <p:cNvPr id="529" name="Google Shape;529;p38"/>
          <p:cNvSpPr txBox="1"/>
          <p:nvPr>
            <p:ph idx="1" type="body"/>
          </p:nvPr>
        </p:nvSpPr>
        <p:spPr>
          <a:xfrm>
            <a:off x="279120" y="1741240"/>
            <a:ext cx="8387802" cy="2934322"/>
          </a:xfrm>
          <a:prstGeom prst="rect">
            <a:avLst/>
          </a:prstGeom>
          <a:noFill/>
          <a:ln>
            <a:noFill/>
          </a:ln>
        </p:spPr>
        <p:txBody>
          <a:bodyPr anchorCtr="0" anchor="ctr" bIns="91425" lIns="91425" spcFirstLastPara="1" rIns="91425" wrap="square" tIns="91425">
            <a:noAutofit/>
          </a:bodyPr>
          <a:lstStyle/>
          <a:p>
            <a:pPr indent="0" lvl="0" marL="139700" rtl="0" algn="l">
              <a:lnSpc>
                <a:spcPct val="100000"/>
              </a:lnSpc>
              <a:spcBef>
                <a:spcPts val="0"/>
              </a:spcBef>
              <a:spcAft>
                <a:spcPts val="0"/>
              </a:spcAft>
              <a:buSzPts val="1400"/>
              <a:buNone/>
            </a:pPr>
            <a:r>
              <a:rPr lang="en" sz="1700"/>
              <a:t>Facebook Marketplace, Craigslist, and other sites can be a great way to buy and sell items and services.</a:t>
            </a:r>
            <a:endParaRPr/>
          </a:p>
          <a:p>
            <a:pPr indent="0" lvl="0" marL="139700" rtl="0" algn="l">
              <a:lnSpc>
                <a:spcPct val="100000"/>
              </a:lnSpc>
              <a:spcBef>
                <a:spcPts val="0"/>
              </a:spcBef>
              <a:spcAft>
                <a:spcPts val="0"/>
              </a:spcAft>
              <a:buSzPts val="1400"/>
              <a:buNone/>
            </a:pPr>
            <a:r>
              <a:t/>
            </a:r>
            <a:endParaRPr sz="1700"/>
          </a:p>
          <a:p>
            <a:pPr indent="0" lvl="0" marL="139700" rtl="0" algn="l">
              <a:lnSpc>
                <a:spcPct val="100000"/>
              </a:lnSpc>
              <a:spcBef>
                <a:spcPts val="0"/>
              </a:spcBef>
              <a:spcAft>
                <a:spcPts val="0"/>
              </a:spcAft>
              <a:buSzPts val="1400"/>
              <a:buNone/>
            </a:pPr>
            <a:r>
              <a:rPr lang="en" sz="1700"/>
              <a:t>These websites are also crawling with people ready to scam, rob, or attack folks who are not careful.</a:t>
            </a:r>
            <a:endParaRPr/>
          </a:p>
          <a:p>
            <a:pPr indent="0" lvl="0" marL="139700" rtl="0" algn="l">
              <a:lnSpc>
                <a:spcPct val="100000"/>
              </a:lnSpc>
              <a:spcBef>
                <a:spcPts val="0"/>
              </a:spcBef>
              <a:spcAft>
                <a:spcPts val="0"/>
              </a:spcAft>
              <a:buSzPts val="1400"/>
              <a:buNone/>
            </a:pPr>
            <a:r>
              <a:t/>
            </a:r>
            <a:endParaRPr sz="1700"/>
          </a:p>
          <a:p>
            <a:pPr indent="0" lvl="0" marL="139700" rtl="0" algn="l">
              <a:lnSpc>
                <a:spcPct val="100000"/>
              </a:lnSpc>
              <a:spcBef>
                <a:spcPts val="0"/>
              </a:spcBef>
              <a:spcAft>
                <a:spcPts val="0"/>
              </a:spcAft>
              <a:buSzPts val="1400"/>
              <a:buNone/>
            </a:pPr>
            <a:r>
              <a:rPr lang="en" sz="1700"/>
              <a:t>If you do decide to buy and sell online, here are a few helpful tips:</a:t>
            </a:r>
            <a:endParaRPr/>
          </a:p>
          <a:p>
            <a:pPr indent="-317500" lvl="0" marL="457200" rtl="0" algn="l">
              <a:lnSpc>
                <a:spcPct val="100000"/>
              </a:lnSpc>
              <a:spcBef>
                <a:spcPts val="0"/>
              </a:spcBef>
              <a:spcAft>
                <a:spcPts val="0"/>
              </a:spcAft>
              <a:buSzPts val="1400"/>
              <a:buChar char="●"/>
            </a:pPr>
            <a:r>
              <a:rPr lang="en" sz="1700"/>
              <a:t>Meet in a public place</a:t>
            </a:r>
            <a:endParaRPr/>
          </a:p>
          <a:p>
            <a:pPr indent="-317500" lvl="0" marL="457200" rtl="0" algn="l">
              <a:lnSpc>
                <a:spcPct val="100000"/>
              </a:lnSpc>
              <a:spcBef>
                <a:spcPts val="0"/>
              </a:spcBef>
              <a:spcAft>
                <a:spcPts val="0"/>
              </a:spcAft>
              <a:buSzPts val="1400"/>
              <a:buChar char="●"/>
            </a:pPr>
            <a:r>
              <a:rPr lang="en" sz="1700"/>
              <a:t>Use small bills</a:t>
            </a:r>
            <a:endParaRPr/>
          </a:p>
          <a:p>
            <a:pPr indent="-317500" lvl="0" marL="457200" rtl="0" algn="l">
              <a:lnSpc>
                <a:spcPct val="100000"/>
              </a:lnSpc>
              <a:spcBef>
                <a:spcPts val="0"/>
              </a:spcBef>
              <a:spcAft>
                <a:spcPts val="0"/>
              </a:spcAft>
              <a:buSzPts val="1400"/>
              <a:buChar char="●"/>
            </a:pPr>
            <a:r>
              <a:rPr lang="en" sz="1700"/>
              <a:t>Bring a friend</a:t>
            </a:r>
            <a:endParaRPr/>
          </a:p>
          <a:p>
            <a:pPr indent="-317500" lvl="0" marL="457200" rtl="0" algn="l">
              <a:lnSpc>
                <a:spcPct val="100000"/>
              </a:lnSpc>
              <a:spcBef>
                <a:spcPts val="0"/>
              </a:spcBef>
              <a:spcAft>
                <a:spcPts val="0"/>
              </a:spcAft>
              <a:buSzPts val="1400"/>
              <a:buChar char="●"/>
            </a:pPr>
            <a:r>
              <a:rPr lang="en" sz="1700"/>
              <a:t>Avoid purchases that are too good to be true.</a:t>
            </a:r>
            <a:endParaRPr/>
          </a:p>
          <a:p>
            <a:pPr indent="-228600" lvl="0" marL="457200" rtl="0" algn="l">
              <a:lnSpc>
                <a:spcPct val="100000"/>
              </a:lnSpc>
              <a:spcBef>
                <a:spcPts val="0"/>
              </a:spcBef>
              <a:spcAft>
                <a:spcPts val="0"/>
              </a:spcAft>
              <a:buSzPts val="1400"/>
              <a:buNone/>
            </a:pPr>
            <a:r>
              <a:t/>
            </a:r>
            <a:endParaRPr sz="1700"/>
          </a:p>
          <a:p>
            <a:pPr indent="0" lvl="0" marL="139700" rtl="0" algn="l">
              <a:lnSpc>
                <a:spcPct val="100000"/>
              </a:lnSpc>
              <a:spcBef>
                <a:spcPts val="0"/>
              </a:spcBef>
              <a:spcAft>
                <a:spcPts val="0"/>
              </a:spcAft>
              <a:buSzPts val="1400"/>
              <a:buNone/>
            </a:pPr>
            <a:r>
              <a:rPr lang="en" sz="1700">
                <a:solidFill>
                  <a:srgbClr val="A01D1E"/>
                </a:solidFill>
              </a:rPr>
              <a:t>What other tips do you have to stay safe when buying and selling things online?</a:t>
            </a:r>
            <a:endParaRPr/>
          </a:p>
          <a:p>
            <a:pPr indent="0" lvl="0" marL="139700" rtl="0" algn="l">
              <a:lnSpc>
                <a:spcPct val="100000"/>
              </a:lnSpc>
              <a:spcBef>
                <a:spcPts val="0"/>
              </a:spcBef>
              <a:spcAft>
                <a:spcPts val="0"/>
              </a:spcAft>
              <a:buSzPts val="1400"/>
              <a:buNone/>
            </a:pPr>
            <a:r>
              <a:t/>
            </a:r>
            <a:endParaRPr sz="1700"/>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3" name="Shape 533"/>
        <p:cNvGrpSpPr/>
        <p:nvPr/>
      </p:nvGrpSpPr>
      <p:grpSpPr>
        <a:xfrm>
          <a:off x="0" y="0"/>
          <a:ext cx="0" cy="0"/>
          <a:chOff x="0" y="0"/>
          <a:chExt cx="0" cy="0"/>
        </a:xfrm>
      </p:grpSpPr>
      <p:sp>
        <p:nvSpPr>
          <p:cNvPr id="534" name="Google Shape;534;p39"/>
          <p:cNvSpPr txBox="1"/>
          <p:nvPr>
            <p:ph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Flash Review</a:t>
            </a:r>
            <a:endParaRPr/>
          </a:p>
        </p:txBody>
      </p:sp>
      <p:sp>
        <p:nvSpPr>
          <p:cNvPr id="535" name="Google Shape;535;p39"/>
          <p:cNvSpPr/>
          <p:nvPr/>
        </p:nvSpPr>
        <p:spPr>
          <a:xfrm>
            <a:off x="807285" y="1264259"/>
            <a:ext cx="7529379" cy="3723194"/>
          </a:xfrm>
          <a:prstGeom prst="rect">
            <a:avLst/>
          </a:prstGeom>
          <a:solidFill>
            <a:schemeClr val="lt2"/>
          </a:solidFill>
          <a:ln>
            <a:noFill/>
          </a:ln>
        </p:spPr>
        <p:txBody>
          <a:bodyPr anchorCtr="0" anchor="ctr" bIns="91425" lIns="91425" spcFirstLastPara="1" rIns="91425" wrap="square" tIns="91425">
            <a:noAutofit/>
          </a:bodyPr>
          <a:lstStyle/>
          <a:p>
            <a:pPr indent="0" lvl="0" marL="127000" marR="0" rtl="0" algn="l">
              <a:lnSpc>
                <a:spcPct val="115000"/>
              </a:lnSpc>
              <a:spcBef>
                <a:spcPts val="0"/>
              </a:spcBef>
              <a:spcAft>
                <a:spcPts val="0"/>
              </a:spcAft>
              <a:buClr>
                <a:srgbClr val="000000"/>
              </a:buClr>
              <a:buSzPts val="2000"/>
              <a:buFont typeface="Arial"/>
              <a:buNone/>
            </a:pPr>
            <a:r>
              <a:rPr b="0" i="0" lang="en" sz="2000" u="none" cap="none" strike="noStrike">
                <a:solidFill>
                  <a:srgbClr val="A01D1E"/>
                </a:solidFill>
                <a:latin typeface="Palanquin"/>
                <a:ea typeface="Palanquin"/>
                <a:cs typeface="Palanquin"/>
                <a:sym typeface="Palanquin"/>
              </a:rPr>
              <a:t>Why are all of the Internet tips we have discussed today important for:</a:t>
            </a:r>
            <a:endParaRPr b="0" i="0" sz="1400" u="none" cap="none" strike="noStrike">
              <a:solidFill>
                <a:srgbClr val="000000"/>
              </a:solidFill>
              <a:latin typeface="Arial"/>
              <a:ea typeface="Arial"/>
              <a:cs typeface="Arial"/>
              <a:sym typeface="Arial"/>
            </a:endParaRPr>
          </a:p>
          <a:p>
            <a:pPr indent="-342900" lvl="0" marL="469900" marR="0" rtl="0" algn="l">
              <a:lnSpc>
                <a:spcPct val="115000"/>
              </a:lnSpc>
              <a:spcBef>
                <a:spcPts val="0"/>
              </a:spcBef>
              <a:spcAft>
                <a:spcPts val="0"/>
              </a:spcAft>
              <a:buClr>
                <a:srgbClr val="A01D1E"/>
              </a:buClr>
              <a:buSzPts val="2000"/>
              <a:buFont typeface="Arial"/>
              <a:buChar char="•"/>
            </a:pPr>
            <a:r>
              <a:rPr b="0" i="0" lang="en" sz="2000" u="none" cap="none" strike="noStrike">
                <a:solidFill>
                  <a:srgbClr val="A01D1E"/>
                </a:solidFill>
                <a:latin typeface="Palanquin"/>
                <a:ea typeface="Palanquin"/>
                <a:cs typeface="Palanquin"/>
                <a:sym typeface="Palanquin"/>
              </a:rPr>
              <a:t>this classroom?</a:t>
            </a:r>
            <a:endParaRPr b="0" i="0" sz="1400" u="none" cap="none" strike="noStrike">
              <a:solidFill>
                <a:srgbClr val="000000"/>
              </a:solidFill>
              <a:latin typeface="Arial"/>
              <a:ea typeface="Arial"/>
              <a:cs typeface="Arial"/>
              <a:sym typeface="Arial"/>
            </a:endParaRPr>
          </a:p>
          <a:p>
            <a:pPr indent="-342900" lvl="0" marL="469900" marR="0" rtl="0" algn="l">
              <a:lnSpc>
                <a:spcPct val="115000"/>
              </a:lnSpc>
              <a:spcBef>
                <a:spcPts val="0"/>
              </a:spcBef>
              <a:spcAft>
                <a:spcPts val="0"/>
              </a:spcAft>
              <a:buClr>
                <a:srgbClr val="A01D1E"/>
              </a:buClr>
              <a:buSzPts val="2000"/>
              <a:buFont typeface="Arial"/>
              <a:buChar char="•"/>
            </a:pPr>
            <a:r>
              <a:rPr b="0" i="0" lang="en" sz="2000" u="none" cap="none" strike="noStrike">
                <a:solidFill>
                  <a:srgbClr val="A01D1E"/>
                </a:solidFill>
                <a:latin typeface="Palanquin"/>
                <a:ea typeface="Palanquin"/>
                <a:cs typeface="Palanquin"/>
                <a:sym typeface="Palanquin"/>
              </a:rPr>
              <a:t>employability?</a:t>
            </a:r>
            <a:endParaRPr b="0" i="0" sz="1400" u="none" cap="none" strike="noStrike">
              <a:solidFill>
                <a:srgbClr val="000000"/>
              </a:solidFill>
              <a:latin typeface="Arial"/>
              <a:ea typeface="Arial"/>
              <a:cs typeface="Arial"/>
              <a:sym typeface="Arial"/>
            </a:endParaRPr>
          </a:p>
          <a:p>
            <a:pPr indent="-241300" lvl="0" marL="469900" marR="0" rtl="0" algn="l">
              <a:lnSpc>
                <a:spcPct val="115000"/>
              </a:lnSpc>
              <a:spcBef>
                <a:spcPts val="0"/>
              </a:spcBef>
              <a:spcAft>
                <a:spcPts val="0"/>
              </a:spcAft>
              <a:buClr>
                <a:schemeClr val="dk1"/>
              </a:buClr>
              <a:buSzPts val="1600"/>
              <a:buFont typeface="Arial"/>
              <a:buNone/>
            </a:pPr>
            <a:r>
              <a:t/>
            </a:r>
            <a:endParaRPr b="0" i="0" sz="2000" u="none" cap="none" strike="noStrike">
              <a:solidFill>
                <a:srgbClr val="A01D1E"/>
              </a:solidFill>
              <a:latin typeface="Palanquin"/>
              <a:ea typeface="Palanquin"/>
              <a:cs typeface="Palanquin"/>
              <a:sym typeface="Palanquin"/>
            </a:endParaRPr>
          </a:p>
          <a:p>
            <a:pPr indent="0" lvl="0" marL="127000" marR="0" rtl="0" algn="l">
              <a:lnSpc>
                <a:spcPct val="115000"/>
              </a:lnSpc>
              <a:spcBef>
                <a:spcPts val="0"/>
              </a:spcBef>
              <a:spcAft>
                <a:spcPts val="0"/>
              </a:spcAft>
              <a:buClr>
                <a:srgbClr val="000000"/>
              </a:buClr>
              <a:buSzPts val="2000"/>
              <a:buFont typeface="Arial"/>
              <a:buNone/>
            </a:pPr>
            <a:r>
              <a:rPr b="0" i="0" lang="en" sz="2000" u="none" cap="none" strike="noStrike">
                <a:solidFill>
                  <a:srgbClr val="A01D1E"/>
                </a:solidFill>
                <a:latin typeface="Palanquin"/>
                <a:ea typeface="Palanquin"/>
                <a:cs typeface="Palanquin"/>
                <a:sym typeface="Palanquin"/>
              </a:rPr>
              <a:t>What is the most surprising tip about responsible Internet use you’ve heard today?</a:t>
            </a:r>
            <a:endParaRPr b="0" i="0" sz="1400" u="none" cap="none" strike="noStrike">
              <a:solidFill>
                <a:srgbClr val="000000"/>
              </a:solidFill>
              <a:latin typeface="Arial"/>
              <a:ea typeface="Arial"/>
              <a:cs typeface="Arial"/>
              <a:sym typeface="Arial"/>
            </a:endParaRPr>
          </a:p>
          <a:p>
            <a:pPr indent="0" lvl="0" marL="127000" marR="0" rtl="0" algn="l">
              <a:lnSpc>
                <a:spcPct val="115000"/>
              </a:lnSpc>
              <a:spcBef>
                <a:spcPts val="0"/>
              </a:spcBef>
              <a:spcAft>
                <a:spcPts val="0"/>
              </a:spcAft>
              <a:buClr>
                <a:srgbClr val="000000"/>
              </a:buClr>
              <a:buSzPts val="2000"/>
              <a:buFont typeface="Arial"/>
              <a:buNone/>
            </a:pPr>
            <a:r>
              <a:t/>
            </a:r>
            <a:endParaRPr b="0" i="0" sz="2000" u="none" cap="none" strike="noStrike">
              <a:solidFill>
                <a:srgbClr val="A01D1E"/>
              </a:solidFill>
              <a:latin typeface="Palanquin"/>
              <a:ea typeface="Palanquin"/>
              <a:cs typeface="Palanquin"/>
              <a:sym typeface="Palanquin"/>
            </a:endParaRPr>
          </a:p>
          <a:p>
            <a:pPr indent="0" lvl="0" marL="127000" marR="0" rtl="0" algn="l">
              <a:lnSpc>
                <a:spcPct val="115000"/>
              </a:lnSpc>
              <a:spcBef>
                <a:spcPts val="0"/>
              </a:spcBef>
              <a:spcAft>
                <a:spcPts val="0"/>
              </a:spcAft>
              <a:buClr>
                <a:srgbClr val="000000"/>
              </a:buClr>
              <a:buSzPts val="2000"/>
              <a:buFont typeface="Arial"/>
              <a:buNone/>
            </a:pPr>
            <a:r>
              <a:rPr b="0" i="0" lang="en" sz="2000" u="none" cap="none" strike="noStrike">
                <a:solidFill>
                  <a:srgbClr val="A01D1E"/>
                </a:solidFill>
                <a:latin typeface="Palanquin"/>
                <a:ea typeface="Palanquin"/>
                <a:cs typeface="Palanquin"/>
                <a:sym typeface="Palanquin"/>
              </a:rPr>
              <a:t>Are there any tips you’ve heard a million times?</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1" name="Shape 231"/>
        <p:cNvGrpSpPr/>
        <p:nvPr/>
      </p:nvGrpSpPr>
      <p:grpSpPr>
        <a:xfrm>
          <a:off x="0" y="0"/>
          <a:ext cx="0" cy="0"/>
          <a:chOff x="0" y="0"/>
          <a:chExt cx="0" cy="0"/>
        </a:xfrm>
      </p:grpSpPr>
      <p:sp>
        <p:nvSpPr>
          <p:cNvPr id="232" name="Google Shape;232;p4"/>
          <p:cNvSpPr txBox="1"/>
          <p:nvPr>
            <p:ph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Questions To Get Us Started</a:t>
            </a:r>
            <a:endParaRPr/>
          </a:p>
        </p:txBody>
      </p:sp>
      <p:sp>
        <p:nvSpPr>
          <p:cNvPr id="233" name="Google Shape;233;p4"/>
          <p:cNvSpPr txBox="1"/>
          <p:nvPr>
            <p:ph idx="1" type="body"/>
          </p:nvPr>
        </p:nvSpPr>
        <p:spPr>
          <a:xfrm>
            <a:off x="713224" y="1492738"/>
            <a:ext cx="3622800" cy="720570"/>
          </a:xfrm>
          <a:prstGeom prst="rect">
            <a:avLst/>
          </a:prstGeom>
          <a:noFill/>
          <a:ln>
            <a:noFill/>
          </a:ln>
        </p:spPr>
        <p:txBody>
          <a:bodyPr anchorCtr="0" anchor="ctr" bIns="91425" lIns="91425" spcFirstLastPara="1" rIns="91425" wrap="square" tIns="91425">
            <a:noAutofit/>
          </a:bodyPr>
          <a:lstStyle/>
          <a:p>
            <a:pPr indent="0" lvl="0" marL="139700" rtl="0" algn="l">
              <a:lnSpc>
                <a:spcPct val="100000"/>
              </a:lnSpc>
              <a:spcBef>
                <a:spcPts val="0"/>
              </a:spcBef>
              <a:spcAft>
                <a:spcPts val="0"/>
              </a:spcAft>
              <a:buSzPts val="1400"/>
              <a:buNone/>
            </a:pPr>
            <a:r>
              <a:rPr lang="en" sz="2400">
                <a:solidFill>
                  <a:srgbClr val="A01D1E"/>
                </a:solidFill>
              </a:rPr>
              <a:t>What do you like to do online?</a:t>
            </a:r>
            <a:endParaRPr/>
          </a:p>
        </p:txBody>
      </p:sp>
      <p:sp>
        <p:nvSpPr>
          <p:cNvPr id="234" name="Google Shape;234;p4"/>
          <p:cNvSpPr txBox="1"/>
          <p:nvPr>
            <p:ph idx="2" type="body"/>
          </p:nvPr>
        </p:nvSpPr>
        <p:spPr>
          <a:xfrm>
            <a:off x="4807978" y="1492738"/>
            <a:ext cx="3622800" cy="720570"/>
          </a:xfrm>
          <a:prstGeom prst="rect">
            <a:avLst/>
          </a:prstGeom>
          <a:noFill/>
          <a:ln>
            <a:noFill/>
          </a:ln>
        </p:spPr>
        <p:txBody>
          <a:bodyPr anchorCtr="0" anchor="ctr" bIns="91425" lIns="91425" spcFirstLastPara="1" rIns="91425" wrap="square" tIns="91425">
            <a:noAutofit/>
          </a:bodyPr>
          <a:lstStyle/>
          <a:p>
            <a:pPr indent="0" lvl="0" marL="139700" rtl="0" algn="l">
              <a:lnSpc>
                <a:spcPct val="100000"/>
              </a:lnSpc>
              <a:spcBef>
                <a:spcPts val="0"/>
              </a:spcBef>
              <a:spcAft>
                <a:spcPts val="0"/>
              </a:spcAft>
              <a:buSzPts val="1400"/>
              <a:buNone/>
            </a:pPr>
            <a:r>
              <a:rPr lang="en" sz="2400">
                <a:solidFill>
                  <a:srgbClr val="A01D1E"/>
                </a:solidFill>
              </a:rPr>
              <a:t>What are other things folks like to do online?</a:t>
            </a:r>
            <a:endParaRPr/>
          </a:p>
        </p:txBody>
      </p:sp>
      <p:pic>
        <p:nvPicPr>
          <p:cNvPr descr="Dog using a desktop computer" id="235" name="Google Shape;235;p4"/>
          <p:cNvPicPr preferRelativeResize="0"/>
          <p:nvPr/>
        </p:nvPicPr>
        <p:blipFill rotWithShape="1">
          <a:blip r:embed="rId3">
            <a:alphaModFix/>
          </a:blip>
          <a:srcRect b="0" l="0" r="0" t="0"/>
          <a:stretch/>
        </p:blipFill>
        <p:spPr>
          <a:xfrm>
            <a:off x="540696" y="2389238"/>
            <a:ext cx="4112226" cy="2311071"/>
          </a:xfrm>
          <a:prstGeom prst="rect">
            <a:avLst/>
          </a:prstGeom>
          <a:noFill/>
          <a:ln>
            <a:noFill/>
          </a:ln>
        </p:spPr>
      </p:pic>
      <p:pic>
        <p:nvPicPr>
          <p:cNvPr descr="Cat using a laptop computer" id="236" name="Google Shape;236;p4"/>
          <p:cNvPicPr preferRelativeResize="0"/>
          <p:nvPr/>
        </p:nvPicPr>
        <p:blipFill rotWithShape="1">
          <a:blip r:embed="rId4">
            <a:alphaModFix/>
          </a:blip>
          <a:srcRect b="0" l="0" r="0" t="0"/>
          <a:stretch/>
        </p:blipFill>
        <p:spPr>
          <a:xfrm>
            <a:off x="5026129" y="2389239"/>
            <a:ext cx="3466606" cy="2311070"/>
          </a:xfrm>
          <a:prstGeom prst="rect">
            <a:avLst/>
          </a:prstGeom>
          <a:noFill/>
          <a:ln>
            <a:noFill/>
          </a:ln>
        </p:spPr>
      </p:pic>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9" name="Shape 539"/>
        <p:cNvGrpSpPr/>
        <p:nvPr/>
      </p:nvGrpSpPr>
      <p:grpSpPr>
        <a:xfrm>
          <a:off x="0" y="0"/>
          <a:ext cx="0" cy="0"/>
          <a:chOff x="0" y="0"/>
          <a:chExt cx="0" cy="0"/>
        </a:xfrm>
      </p:grpSpPr>
      <p:sp>
        <p:nvSpPr>
          <p:cNvPr id="540" name="Google Shape;540;p40"/>
          <p:cNvSpPr txBox="1"/>
          <p:nvPr>
            <p:ph type="title"/>
          </p:nvPr>
        </p:nvSpPr>
        <p:spPr>
          <a:xfrm>
            <a:off x="1645920" y="2896507"/>
            <a:ext cx="5518205" cy="7554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600"/>
              <a:buNone/>
            </a:pPr>
            <a:r>
              <a:rPr lang="en"/>
              <a:t>Game: </a:t>
            </a:r>
            <a:br>
              <a:rPr lang="en"/>
            </a:br>
            <a:r>
              <a:rPr lang="en"/>
              <a:t>Bad News</a:t>
            </a:r>
            <a:br>
              <a:rPr lang="en"/>
            </a:br>
            <a:r>
              <a:rPr lang="en" sz="2000"/>
              <a:t> </a:t>
            </a:r>
            <a:br>
              <a:rPr lang="en"/>
            </a:br>
            <a:r>
              <a:rPr lang="en" sz="2800"/>
              <a:t>https://www.getbadnews.com</a:t>
            </a:r>
            <a:endParaRPr/>
          </a:p>
        </p:txBody>
      </p:sp>
      <p:sp>
        <p:nvSpPr>
          <p:cNvPr id="541" name="Google Shape;541;p40"/>
          <p:cNvSpPr txBox="1"/>
          <p:nvPr>
            <p:ph idx="2" type="title"/>
          </p:nvPr>
        </p:nvSpPr>
        <p:spPr>
          <a:xfrm>
            <a:off x="2467922" y="782205"/>
            <a:ext cx="3874200" cy="11193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12000"/>
              <a:buNone/>
            </a:pPr>
            <a:r>
              <a:rPr lang="en"/>
              <a:t>06</a:t>
            </a:r>
            <a:endParaRPr/>
          </a:p>
        </p:txBody>
      </p:sp>
      <p:sp>
        <p:nvSpPr>
          <p:cNvPr id="542" name="Google Shape;542;p40"/>
          <p:cNvSpPr/>
          <p:nvPr/>
        </p:nvSpPr>
        <p:spPr>
          <a:xfrm>
            <a:off x="8053025" y="1617150"/>
            <a:ext cx="1092000" cy="24750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 name="Google Shape;543;p40"/>
          <p:cNvSpPr/>
          <p:nvPr/>
        </p:nvSpPr>
        <p:spPr>
          <a:xfrm>
            <a:off x="0" y="-26150"/>
            <a:ext cx="1344900" cy="18567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 name="Google Shape;544;p40"/>
          <p:cNvSpPr/>
          <p:nvPr/>
        </p:nvSpPr>
        <p:spPr>
          <a:xfrm>
            <a:off x="7263450" y="229150"/>
            <a:ext cx="718800" cy="718800"/>
          </a:xfrm>
          <a:prstGeom prst="rect">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 name="Google Shape;545;p40"/>
          <p:cNvSpPr/>
          <p:nvPr/>
        </p:nvSpPr>
        <p:spPr>
          <a:xfrm>
            <a:off x="546925" y="3244450"/>
            <a:ext cx="251100" cy="251100"/>
          </a:xfrm>
          <a:prstGeom prst="ellipse">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 name="Google Shape;546;p40"/>
          <p:cNvSpPr/>
          <p:nvPr/>
        </p:nvSpPr>
        <p:spPr>
          <a:xfrm>
            <a:off x="3036925" y="108075"/>
            <a:ext cx="593400" cy="5934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47" name="Google Shape;547;p40"/>
          <p:cNvGrpSpPr/>
          <p:nvPr/>
        </p:nvGrpSpPr>
        <p:grpSpPr>
          <a:xfrm>
            <a:off x="7263438" y="2559824"/>
            <a:ext cx="1345023" cy="1360513"/>
            <a:chOff x="6342275" y="-537052"/>
            <a:chExt cx="2483425" cy="2512025"/>
          </a:xfrm>
        </p:grpSpPr>
        <p:sp>
          <p:nvSpPr>
            <p:cNvPr id="548" name="Google Shape;548;p40"/>
            <p:cNvSpPr/>
            <p:nvPr/>
          </p:nvSpPr>
          <p:spPr>
            <a:xfrm>
              <a:off x="6342275" y="-537052"/>
              <a:ext cx="2483425" cy="2512025"/>
            </a:xfrm>
            <a:custGeom>
              <a:rect b="b" l="l" r="r" t="t"/>
              <a:pathLst>
                <a:path extrusionOk="0" h="100481" w="99337">
                  <a:moveTo>
                    <a:pt x="89531" y="17892"/>
                  </a:moveTo>
                  <a:cubicBezTo>
                    <a:pt x="89997" y="17892"/>
                    <a:pt x="90462" y="18035"/>
                    <a:pt x="90891" y="18321"/>
                  </a:cubicBezTo>
                  <a:cubicBezTo>
                    <a:pt x="91750" y="18751"/>
                    <a:pt x="92179" y="19753"/>
                    <a:pt x="92036" y="20611"/>
                  </a:cubicBezTo>
                  <a:cubicBezTo>
                    <a:pt x="90891" y="31347"/>
                    <a:pt x="86740" y="38074"/>
                    <a:pt x="79584" y="40937"/>
                  </a:cubicBezTo>
                  <a:lnTo>
                    <a:pt x="81301" y="22759"/>
                  </a:lnTo>
                  <a:lnTo>
                    <a:pt x="88172" y="18321"/>
                  </a:lnTo>
                  <a:cubicBezTo>
                    <a:pt x="88601" y="18035"/>
                    <a:pt x="89066" y="17892"/>
                    <a:pt x="89531" y="17892"/>
                  </a:cubicBezTo>
                  <a:close/>
                  <a:moveTo>
                    <a:pt x="9734" y="17892"/>
                  </a:moveTo>
                  <a:cubicBezTo>
                    <a:pt x="10199" y="17892"/>
                    <a:pt x="10664" y="18035"/>
                    <a:pt x="11022" y="18321"/>
                  </a:cubicBezTo>
                  <a:lnTo>
                    <a:pt x="19181" y="23474"/>
                  </a:lnTo>
                  <a:cubicBezTo>
                    <a:pt x="19181" y="23617"/>
                    <a:pt x="19324" y="23617"/>
                    <a:pt x="19610" y="23617"/>
                  </a:cubicBezTo>
                  <a:lnTo>
                    <a:pt x="21328" y="41652"/>
                  </a:lnTo>
                  <a:cubicBezTo>
                    <a:pt x="13169" y="39076"/>
                    <a:pt x="8589" y="32062"/>
                    <a:pt x="7301" y="20611"/>
                  </a:cubicBezTo>
                  <a:cubicBezTo>
                    <a:pt x="7158" y="19753"/>
                    <a:pt x="7587" y="18751"/>
                    <a:pt x="8446" y="18321"/>
                  </a:cubicBezTo>
                  <a:cubicBezTo>
                    <a:pt x="8804" y="18035"/>
                    <a:pt x="9269" y="17892"/>
                    <a:pt x="9734" y="17892"/>
                  </a:cubicBezTo>
                  <a:close/>
                  <a:moveTo>
                    <a:pt x="21471" y="0"/>
                  </a:moveTo>
                  <a:cubicBezTo>
                    <a:pt x="19181" y="0"/>
                    <a:pt x="17320" y="2004"/>
                    <a:pt x="17606" y="4294"/>
                  </a:cubicBezTo>
                  <a:lnTo>
                    <a:pt x="18608" y="14886"/>
                  </a:lnTo>
                  <a:lnTo>
                    <a:pt x="15173" y="12739"/>
                  </a:lnTo>
                  <a:cubicBezTo>
                    <a:pt x="13542" y="11597"/>
                    <a:pt x="11678" y="11013"/>
                    <a:pt x="9794" y="11013"/>
                  </a:cubicBezTo>
                  <a:cubicBezTo>
                    <a:pt x="8372" y="11013"/>
                    <a:pt x="6938" y="11346"/>
                    <a:pt x="5583" y="12023"/>
                  </a:cubicBezTo>
                  <a:cubicBezTo>
                    <a:pt x="2005" y="13598"/>
                    <a:pt x="1" y="17463"/>
                    <a:pt x="430" y="21327"/>
                  </a:cubicBezTo>
                  <a:cubicBezTo>
                    <a:pt x="1718" y="33780"/>
                    <a:pt x="7014" y="42511"/>
                    <a:pt x="15459" y="46662"/>
                  </a:cubicBezTo>
                  <a:lnTo>
                    <a:pt x="14028" y="47664"/>
                  </a:lnTo>
                  <a:cubicBezTo>
                    <a:pt x="11165" y="49668"/>
                    <a:pt x="12597" y="53962"/>
                    <a:pt x="16032" y="53962"/>
                  </a:cubicBezTo>
                  <a:cubicBezTo>
                    <a:pt x="16748" y="53962"/>
                    <a:pt x="17463" y="53676"/>
                    <a:pt x="18036" y="53246"/>
                  </a:cubicBezTo>
                  <a:cubicBezTo>
                    <a:pt x="18895" y="52674"/>
                    <a:pt x="20755" y="51386"/>
                    <a:pt x="22473" y="50097"/>
                  </a:cubicBezTo>
                  <a:cubicBezTo>
                    <a:pt x="25336" y="61405"/>
                    <a:pt x="34353" y="70136"/>
                    <a:pt x="45804" y="72283"/>
                  </a:cubicBezTo>
                  <a:lnTo>
                    <a:pt x="45804" y="89316"/>
                  </a:lnTo>
                  <a:lnTo>
                    <a:pt x="43657" y="89316"/>
                  </a:lnTo>
                  <a:cubicBezTo>
                    <a:pt x="40794" y="89316"/>
                    <a:pt x="38075" y="90891"/>
                    <a:pt x="36500" y="93467"/>
                  </a:cubicBezTo>
                  <a:lnTo>
                    <a:pt x="27626" y="93467"/>
                  </a:lnTo>
                  <a:cubicBezTo>
                    <a:pt x="25765" y="93467"/>
                    <a:pt x="24191" y="94756"/>
                    <a:pt x="24047" y="96616"/>
                  </a:cubicBezTo>
                  <a:cubicBezTo>
                    <a:pt x="23761" y="98763"/>
                    <a:pt x="25479" y="100481"/>
                    <a:pt x="27626" y="100481"/>
                  </a:cubicBezTo>
                  <a:lnTo>
                    <a:pt x="71425" y="100481"/>
                  </a:lnTo>
                  <a:cubicBezTo>
                    <a:pt x="73286" y="100481"/>
                    <a:pt x="74860" y="99193"/>
                    <a:pt x="75146" y="97332"/>
                  </a:cubicBezTo>
                  <a:cubicBezTo>
                    <a:pt x="75290" y="95185"/>
                    <a:pt x="73715" y="93467"/>
                    <a:pt x="71568" y="93467"/>
                  </a:cubicBezTo>
                  <a:lnTo>
                    <a:pt x="62551" y="93467"/>
                  </a:lnTo>
                  <a:cubicBezTo>
                    <a:pt x="61119" y="90891"/>
                    <a:pt x="58400" y="89316"/>
                    <a:pt x="55394" y="89316"/>
                  </a:cubicBezTo>
                  <a:lnTo>
                    <a:pt x="53390" y="89316"/>
                  </a:lnTo>
                  <a:lnTo>
                    <a:pt x="53390" y="72570"/>
                  </a:lnTo>
                  <a:cubicBezTo>
                    <a:pt x="65127" y="70995"/>
                    <a:pt x="74860" y="62550"/>
                    <a:pt x="78009" y="50956"/>
                  </a:cubicBezTo>
                  <a:lnTo>
                    <a:pt x="81301" y="53246"/>
                  </a:lnTo>
                  <a:cubicBezTo>
                    <a:pt x="81874" y="53676"/>
                    <a:pt x="82589" y="53962"/>
                    <a:pt x="83305" y="53962"/>
                  </a:cubicBezTo>
                  <a:cubicBezTo>
                    <a:pt x="86597" y="53962"/>
                    <a:pt x="88029" y="49668"/>
                    <a:pt x="85309" y="47664"/>
                  </a:cubicBezTo>
                  <a:lnTo>
                    <a:pt x="83878" y="46662"/>
                  </a:lnTo>
                  <a:cubicBezTo>
                    <a:pt x="92323" y="42511"/>
                    <a:pt x="97619" y="33780"/>
                    <a:pt x="98907" y="21327"/>
                  </a:cubicBezTo>
                  <a:cubicBezTo>
                    <a:pt x="99336" y="17463"/>
                    <a:pt x="97332" y="13741"/>
                    <a:pt x="93754" y="12023"/>
                  </a:cubicBezTo>
                  <a:cubicBezTo>
                    <a:pt x="92399" y="11346"/>
                    <a:pt x="90965" y="11013"/>
                    <a:pt x="89543" y="11013"/>
                  </a:cubicBezTo>
                  <a:cubicBezTo>
                    <a:pt x="87659" y="11013"/>
                    <a:pt x="85795" y="11597"/>
                    <a:pt x="84164" y="12739"/>
                  </a:cubicBezTo>
                  <a:lnTo>
                    <a:pt x="82160" y="13884"/>
                  </a:lnTo>
                  <a:lnTo>
                    <a:pt x="83162" y="4294"/>
                  </a:lnTo>
                  <a:cubicBezTo>
                    <a:pt x="83448" y="2004"/>
                    <a:pt x="81588" y="0"/>
                    <a:pt x="79297" y="0"/>
                  </a:cubicBezTo>
                  <a:close/>
                </a:path>
              </a:pathLst>
            </a:cu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 name="Google Shape;549;p40"/>
            <p:cNvSpPr/>
            <p:nvPr/>
          </p:nvSpPr>
          <p:spPr>
            <a:xfrm>
              <a:off x="7376425" y="-154177"/>
              <a:ext cx="375750" cy="980500"/>
            </a:xfrm>
            <a:custGeom>
              <a:rect b="b" l="l" r="r" t="t"/>
              <a:pathLst>
                <a:path extrusionOk="0" h="39220" w="15030">
                  <a:moveTo>
                    <a:pt x="12310" y="2720"/>
                  </a:moveTo>
                  <a:lnTo>
                    <a:pt x="12310" y="36643"/>
                  </a:lnTo>
                  <a:lnTo>
                    <a:pt x="7014" y="36643"/>
                  </a:lnTo>
                  <a:lnTo>
                    <a:pt x="7014" y="7587"/>
                  </a:lnTo>
                  <a:lnTo>
                    <a:pt x="2720" y="7587"/>
                  </a:lnTo>
                  <a:lnTo>
                    <a:pt x="2720" y="2720"/>
                  </a:lnTo>
                  <a:close/>
                  <a:moveTo>
                    <a:pt x="2720" y="0"/>
                  </a:moveTo>
                  <a:cubicBezTo>
                    <a:pt x="1146" y="0"/>
                    <a:pt x="1" y="1289"/>
                    <a:pt x="1" y="2720"/>
                  </a:cubicBezTo>
                  <a:lnTo>
                    <a:pt x="1" y="7444"/>
                  </a:lnTo>
                  <a:cubicBezTo>
                    <a:pt x="1" y="9018"/>
                    <a:pt x="1146" y="10163"/>
                    <a:pt x="2720" y="10163"/>
                  </a:cubicBezTo>
                  <a:lnTo>
                    <a:pt x="4295" y="10163"/>
                  </a:lnTo>
                  <a:lnTo>
                    <a:pt x="4295" y="36643"/>
                  </a:lnTo>
                  <a:cubicBezTo>
                    <a:pt x="4295" y="38074"/>
                    <a:pt x="5583" y="39220"/>
                    <a:pt x="7014" y="39220"/>
                  </a:cubicBezTo>
                  <a:lnTo>
                    <a:pt x="12310" y="39220"/>
                  </a:lnTo>
                  <a:cubicBezTo>
                    <a:pt x="13742" y="39220"/>
                    <a:pt x="15030" y="38074"/>
                    <a:pt x="15030" y="36643"/>
                  </a:cubicBezTo>
                  <a:lnTo>
                    <a:pt x="15030" y="2577"/>
                  </a:lnTo>
                  <a:cubicBezTo>
                    <a:pt x="15030" y="1146"/>
                    <a:pt x="13742" y="0"/>
                    <a:pt x="1231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50" name="Google Shape;550;p40"/>
          <p:cNvGrpSpPr/>
          <p:nvPr/>
        </p:nvGrpSpPr>
        <p:grpSpPr>
          <a:xfrm>
            <a:off x="252725" y="1257748"/>
            <a:ext cx="1482300" cy="1483782"/>
            <a:chOff x="317525" y="2400298"/>
            <a:chExt cx="1482300" cy="1483782"/>
          </a:xfrm>
        </p:grpSpPr>
        <p:grpSp>
          <p:nvGrpSpPr>
            <p:cNvPr id="551" name="Google Shape;551;p40"/>
            <p:cNvGrpSpPr/>
            <p:nvPr/>
          </p:nvGrpSpPr>
          <p:grpSpPr>
            <a:xfrm>
              <a:off x="329534" y="2400298"/>
              <a:ext cx="1460754" cy="1483782"/>
              <a:chOff x="397734" y="2012550"/>
              <a:chExt cx="2031082" cy="2063100"/>
            </a:xfrm>
          </p:grpSpPr>
          <p:sp>
            <p:nvSpPr>
              <p:cNvPr id="552" name="Google Shape;552;p40"/>
              <p:cNvSpPr/>
              <p:nvPr/>
            </p:nvSpPr>
            <p:spPr>
              <a:xfrm>
                <a:off x="941225" y="3029400"/>
                <a:ext cx="939600" cy="915900"/>
              </a:xfrm>
              <a:prstGeom prst="star7">
                <a:avLst>
                  <a:gd fmla="val 34601" name="adj"/>
                  <a:gd fmla="val 102572" name="hf"/>
                  <a:gd fmla="val 105210" name="vf"/>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 name="Google Shape;553;p40"/>
              <p:cNvSpPr/>
              <p:nvPr/>
            </p:nvSpPr>
            <p:spPr>
              <a:xfrm>
                <a:off x="822725" y="2899050"/>
                <a:ext cx="1176600" cy="1176600"/>
              </a:xfrm>
              <a:prstGeom prst="ellipse">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554" name="Google Shape;554;p40"/>
              <p:cNvCxnSpPr>
                <a:stCxn id="553" idx="1"/>
              </p:cNvCxnSpPr>
              <p:nvPr/>
            </p:nvCxnSpPr>
            <p:spPr>
              <a:xfrm rot="10800000">
                <a:off x="397734" y="2036959"/>
                <a:ext cx="597300" cy="1034400"/>
              </a:xfrm>
              <a:prstGeom prst="straightConnector1">
                <a:avLst/>
              </a:prstGeom>
              <a:noFill/>
              <a:ln cap="flat" cmpd="sng" w="28575">
                <a:solidFill>
                  <a:schemeClr val="dk1"/>
                </a:solidFill>
                <a:prstDash val="solid"/>
                <a:round/>
                <a:headEnd len="sm" w="sm" type="none"/>
                <a:tailEnd len="sm" w="sm" type="none"/>
              </a:ln>
            </p:spPr>
          </p:cxnSp>
          <p:cxnSp>
            <p:nvCxnSpPr>
              <p:cNvPr id="555" name="Google Shape;555;p40"/>
              <p:cNvCxnSpPr>
                <a:stCxn id="553" idx="0"/>
              </p:cNvCxnSpPr>
              <p:nvPr/>
            </p:nvCxnSpPr>
            <p:spPr>
              <a:xfrm rot="10800000">
                <a:off x="899525" y="2012550"/>
                <a:ext cx="511500" cy="886500"/>
              </a:xfrm>
              <a:prstGeom prst="straightConnector1">
                <a:avLst/>
              </a:prstGeom>
              <a:noFill/>
              <a:ln cap="flat" cmpd="sng" w="28575">
                <a:solidFill>
                  <a:schemeClr val="dk1"/>
                </a:solidFill>
                <a:prstDash val="solid"/>
                <a:round/>
                <a:headEnd len="sm" w="sm" type="none"/>
                <a:tailEnd len="sm" w="sm" type="none"/>
              </a:ln>
            </p:spPr>
          </p:cxnSp>
          <p:cxnSp>
            <p:nvCxnSpPr>
              <p:cNvPr id="556" name="Google Shape;556;p40"/>
              <p:cNvCxnSpPr>
                <a:stCxn id="553" idx="0"/>
              </p:cNvCxnSpPr>
              <p:nvPr/>
            </p:nvCxnSpPr>
            <p:spPr>
              <a:xfrm flipH="1" rot="10800000">
                <a:off x="1411025" y="2032350"/>
                <a:ext cx="500700" cy="866700"/>
              </a:xfrm>
              <a:prstGeom prst="straightConnector1">
                <a:avLst/>
              </a:prstGeom>
              <a:noFill/>
              <a:ln cap="flat" cmpd="sng" w="28575">
                <a:solidFill>
                  <a:schemeClr val="dk1"/>
                </a:solidFill>
                <a:prstDash val="solid"/>
                <a:round/>
                <a:headEnd len="sm" w="sm" type="none"/>
                <a:tailEnd len="sm" w="sm" type="none"/>
              </a:ln>
            </p:spPr>
          </p:cxnSp>
          <p:cxnSp>
            <p:nvCxnSpPr>
              <p:cNvPr id="557" name="Google Shape;557;p40"/>
              <p:cNvCxnSpPr>
                <a:stCxn id="553" idx="7"/>
              </p:cNvCxnSpPr>
              <p:nvPr/>
            </p:nvCxnSpPr>
            <p:spPr>
              <a:xfrm flipH="1" rot="10800000">
                <a:off x="1827016" y="2028859"/>
                <a:ext cx="601800" cy="1042500"/>
              </a:xfrm>
              <a:prstGeom prst="straightConnector1">
                <a:avLst/>
              </a:prstGeom>
              <a:noFill/>
              <a:ln cap="flat" cmpd="sng" w="28575">
                <a:solidFill>
                  <a:schemeClr val="dk1"/>
                </a:solidFill>
                <a:prstDash val="solid"/>
                <a:round/>
                <a:headEnd len="sm" w="sm" type="none"/>
                <a:tailEnd len="sm" w="sm" type="none"/>
              </a:ln>
            </p:spPr>
          </p:cxnSp>
        </p:grpSp>
        <p:cxnSp>
          <p:nvCxnSpPr>
            <p:cNvPr id="558" name="Google Shape;558;p40"/>
            <p:cNvCxnSpPr/>
            <p:nvPr/>
          </p:nvCxnSpPr>
          <p:spPr>
            <a:xfrm>
              <a:off x="317525" y="2408400"/>
              <a:ext cx="1482300" cy="0"/>
            </a:xfrm>
            <a:prstGeom prst="straightConnector1">
              <a:avLst/>
            </a:prstGeom>
            <a:noFill/>
            <a:ln cap="flat" cmpd="sng" w="28575">
              <a:solidFill>
                <a:schemeClr val="dk1"/>
              </a:solidFill>
              <a:prstDash val="solid"/>
              <a:round/>
              <a:headEnd len="sm" w="sm" type="none"/>
              <a:tailEnd len="sm" w="sm" type="none"/>
            </a:ln>
          </p:spPr>
        </p:cxn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2" name="Shape 562"/>
        <p:cNvGrpSpPr/>
        <p:nvPr/>
      </p:nvGrpSpPr>
      <p:grpSpPr>
        <a:xfrm>
          <a:off x="0" y="0"/>
          <a:ext cx="0" cy="0"/>
          <a:chOff x="0" y="0"/>
          <a:chExt cx="0" cy="0"/>
        </a:xfrm>
      </p:grpSpPr>
      <p:sp>
        <p:nvSpPr>
          <p:cNvPr id="563" name="Google Shape;563;p41"/>
          <p:cNvSpPr txBox="1"/>
          <p:nvPr>
            <p:ph idx="2"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Review in Writing</a:t>
            </a:r>
            <a:endParaRPr/>
          </a:p>
        </p:txBody>
      </p:sp>
      <p:sp>
        <p:nvSpPr>
          <p:cNvPr id="564" name="Google Shape;564;p41"/>
          <p:cNvSpPr/>
          <p:nvPr/>
        </p:nvSpPr>
        <p:spPr>
          <a:xfrm flipH="1" rot="10800000">
            <a:off x="547325" y="3039169"/>
            <a:ext cx="331800" cy="3318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 name="Google Shape;565;p41"/>
          <p:cNvSpPr/>
          <p:nvPr/>
        </p:nvSpPr>
        <p:spPr>
          <a:xfrm flipH="1" rot="10800000">
            <a:off x="8256225" y="190475"/>
            <a:ext cx="453300" cy="4533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 name="Google Shape;566;p41"/>
          <p:cNvSpPr/>
          <p:nvPr/>
        </p:nvSpPr>
        <p:spPr>
          <a:xfrm flipH="1" rot="10800000">
            <a:off x="5989800" y="4801825"/>
            <a:ext cx="262800" cy="262800"/>
          </a:xfrm>
          <a:prstGeom prst="rect">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 name="Google Shape;567;p41"/>
          <p:cNvSpPr/>
          <p:nvPr/>
        </p:nvSpPr>
        <p:spPr>
          <a:xfrm flipH="1" rot="10800000">
            <a:off x="8430725" y="3370975"/>
            <a:ext cx="582300" cy="5823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 name="Google Shape;568;p41"/>
          <p:cNvSpPr txBox="1"/>
          <p:nvPr>
            <p:ph idx="1" type="subTitle"/>
          </p:nvPr>
        </p:nvSpPr>
        <p:spPr>
          <a:xfrm>
            <a:off x="595108" y="3814625"/>
            <a:ext cx="3298942" cy="6510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600"/>
              <a:buNone/>
            </a:pPr>
            <a:r>
              <a:rPr lang="en">
                <a:solidFill>
                  <a:srgbClr val="A01D1E"/>
                </a:solidFill>
              </a:rPr>
              <a:t>After today’s discussion, what is at least one thing you could do better when it comes to responsible Internet use?</a:t>
            </a:r>
            <a:endParaRPr>
              <a:solidFill>
                <a:srgbClr val="A01D1E"/>
              </a:solidFill>
            </a:endParaRPr>
          </a:p>
        </p:txBody>
      </p:sp>
      <p:sp>
        <p:nvSpPr>
          <p:cNvPr id="569" name="Google Shape;569;p41"/>
          <p:cNvSpPr txBox="1"/>
          <p:nvPr>
            <p:ph idx="4" type="subTitle"/>
          </p:nvPr>
        </p:nvSpPr>
        <p:spPr>
          <a:xfrm>
            <a:off x="5262949" y="3786678"/>
            <a:ext cx="3188255" cy="6510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600"/>
              <a:buNone/>
            </a:pPr>
            <a:r>
              <a:rPr lang="en">
                <a:solidFill>
                  <a:srgbClr val="A01D1E"/>
                </a:solidFill>
              </a:rPr>
              <a:t>What questions do you still have about safe and healthy Internet usage?</a:t>
            </a:r>
            <a:endParaRPr>
              <a:solidFill>
                <a:srgbClr val="A01D1E"/>
              </a:solidFill>
            </a:endParaRPr>
          </a:p>
        </p:txBody>
      </p:sp>
      <p:sp>
        <p:nvSpPr>
          <p:cNvPr id="570" name="Google Shape;570;p41"/>
          <p:cNvSpPr txBox="1"/>
          <p:nvPr>
            <p:ph idx="6" type="subTitle"/>
          </p:nvPr>
        </p:nvSpPr>
        <p:spPr>
          <a:xfrm>
            <a:off x="595108" y="2008995"/>
            <a:ext cx="3298942" cy="6510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600"/>
              <a:buNone/>
            </a:pPr>
            <a:r>
              <a:rPr lang="en">
                <a:solidFill>
                  <a:srgbClr val="A01D1E"/>
                </a:solidFill>
              </a:rPr>
              <a:t>After today’s discussion, what is at least one thing you believe you do well when it comes to responsible Internet use?</a:t>
            </a:r>
            <a:endParaRPr>
              <a:solidFill>
                <a:srgbClr val="A01D1E"/>
              </a:solidFill>
            </a:endParaRPr>
          </a:p>
        </p:txBody>
      </p:sp>
      <p:sp>
        <p:nvSpPr>
          <p:cNvPr id="571" name="Google Shape;571;p41"/>
          <p:cNvSpPr txBox="1"/>
          <p:nvPr>
            <p:ph idx="8" type="subTitle"/>
          </p:nvPr>
        </p:nvSpPr>
        <p:spPr>
          <a:xfrm>
            <a:off x="5249900" y="2008995"/>
            <a:ext cx="3188256" cy="6510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600"/>
              <a:buNone/>
            </a:pPr>
            <a:r>
              <a:rPr lang="en">
                <a:solidFill>
                  <a:srgbClr val="A01D1E"/>
                </a:solidFill>
              </a:rPr>
              <a:t>Why do you think we did this activity together?</a:t>
            </a:r>
            <a:endParaRPr>
              <a:solidFill>
                <a:srgbClr val="A01D1E"/>
              </a:solidFill>
            </a:endParaRPr>
          </a:p>
        </p:txBody>
      </p:sp>
      <p:grpSp>
        <p:nvGrpSpPr>
          <p:cNvPr id="572" name="Google Shape;572;p41"/>
          <p:cNvGrpSpPr/>
          <p:nvPr/>
        </p:nvGrpSpPr>
        <p:grpSpPr>
          <a:xfrm>
            <a:off x="4473504" y="1782996"/>
            <a:ext cx="275906" cy="2516804"/>
            <a:chOff x="4405525" y="1402427"/>
            <a:chExt cx="332898" cy="3036684"/>
          </a:xfrm>
        </p:grpSpPr>
        <p:sp>
          <p:nvSpPr>
            <p:cNvPr id="573" name="Google Shape;573;p41"/>
            <p:cNvSpPr/>
            <p:nvPr/>
          </p:nvSpPr>
          <p:spPr>
            <a:xfrm>
              <a:off x="4405525" y="1750200"/>
              <a:ext cx="255000" cy="23166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74" name="Google Shape;574;p41"/>
            <p:cNvGrpSpPr/>
            <p:nvPr/>
          </p:nvGrpSpPr>
          <p:grpSpPr>
            <a:xfrm>
              <a:off x="4405536" y="1402427"/>
              <a:ext cx="332887" cy="3036684"/>
              <a:chOff x="3057125" y="3030375"/>
              <a:chExt cx="197325" cy="1800050"/>
            </a:xfrm>
          </p:grpSpPr>
          <p:sp>
            <p:nvSpPr>
              <p:cNvPr id="575" name="Google Shape;575;p41"/>
              <p:cNvSpPr/>
              <p:nvPr/>
            </p:nvSpPr>
            <p:spPr>
              <a:xfrm>
                <a:off x="3094525" y="3030375"/>
                <a:ext cx="86200" cy="170750"/>
              </a:xfrm>
              <a:custGeom>
                <a:rect b="b" l="l" r="r" t="t"/>
                <a:pathLst>
                  <a:path extrusionOk="0" fill="none" h="6830" w="3448">
                    <a:moveTo>
                      <a:pt x="1735" y="1"/>
                    </a:moveTo>
                    <a:lnTo>
                      <a:pt x="1735" y="1"/>
                    </a:lnTo>
                    <a:cubicBezTo>
                      <a:pt x="2689" y="1"/>
                      <a:pt x="3448" y="781"/>
                      <a:pt x="3448" y="1713"/>
                    </a:cubicBezTo>
                    <a:lnTo>
                      <a:pt x="3426" y="6830"/>
                    </a:lnTo>
                    <a:lnTo>
                      <a:pt x="1" y="6830"/>
                    </a:lnTo>
                    <a:lnTo>
                      <a:pt x="1" y="1713"/>
                    </a:lnTo>
                    <a:cubicBezTo>
                      <a:pt x="1" y="759"/>
                      <a:pt x="781" y="1"/>
                      <a:pt x="1735" y="1"/>
                    </a:cubicBezTo>
                    <a:close/>
                  </a:path>
                </a:pathLst>
              </a:custGeom>
              <a:noFill/>
              <a:ln cap="flat" cmpd="sng" w="19050">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 name="Google Shape;576;p41"/>
              <p:cNvSpPr/>
              <p:nvPr/>
            </p:nvSpPr>
            <p:spPr>
              <a:xfrm>
                <a:off x="3057125" y="3239600"/>
                <a:ext cx="156675" cy="1372400"/>
              </a:xfrm>
              <a:custGeom>
                <a:rect b="b" l="l" r="r" t="t"/>
                <a:pathLst>
                  <a:path extrusionOk="0" fill="none" h="54896" w="6267">
                    <a:moveTo>
                      <a:pt x="6136" y="54895"/>
                    </a:moveTo>
                    <a:lnTo>
                      <a:pt x="1" y="54874"/>
                    </a:lnTo>
                    <a:lnTo>
                      <a:pt x="131" y="0"/>
                    </a:lnTo>
                    <a:lnTo>
                      <a:pt x="6266" y="0"/>
                    </a:lnTo>
                    <a:close/>
                  </a:path>
                </a:pathLst>
              </a:custGeom>
              <a:noFill/>
              <a:ln cap="flat" cmpd="sng" w="19050">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 name="Google Shape;577;p41"/>
              <p:cNvSpPr/>
              <p:nvPr/>
            </p:nvSpPr>
            <p:spPr>
              <a:xfrm>
                <a:off x="3057675" y="4614150"/>
                <a:ext cx="153400" cy="165325"/>
              </a:xfrm>
              <a:custGeom>
                <a:rect b="b" l="l" r="r" t="t"/>
                <a:pathLst>
                  <a:path extrusionOk="0" fill="none" h="6613" w="6136">
                    <a:moveTo>
                      <a:pt x="2190" y="6613"/>
                    </a:moveTo>
                    <a:lnTo>
                      <a:pt x="3838" y="6613"/>
                    </a:lnTo>
                    <a:lnTo>
                      <a:pt x="6136" y="22"/>
                    </a:lnTo>
                    <a:lnTo>
                      <a:pt x="0" y="0"/>
                    </a:lnTo>
                    <a:close/>
                  </a:path>
                </a:pathLst>
              </a:custGeom>
              <a:noFill/>
              <a:ln cap="flat" cmpd="sng" w="19050">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 name="Google Shape;578;p41"/>
              <p:cNvSpPr/>
              <p:nvPr/>
            </p:nvSpPr>
            <p:spPr>
              <a:xfrm>
                <a:off x="3060283" y="3201486"/>
                <a:ext cx="153400" cy="38500"/>
              </a:xfrm>
              <a:custGeom>
                <a:rect b="b" l="l" r="r" t="t"/>
                <a:pathLst>
                  <a:path extrusionOk="0" fill="none" h="1540" w="6136">
                    <a:moveTo>
                      <a:pt x="6136" y="1539"/>
                    </a:moveTo>
                    <a:lnTo>
                      <a:pt x="0" y="1539"/>
                    </a:lnTo>
                    <a:lnTo>
                      <a:pt x="0" y="0"/>
                    </a:lnTo>
                    <a:lnTo>
                      <a:pt x="6136" y="0"/>
                    </a:lnTo>
                    <a:close/>
                  </a:path>
                </a:pathLst>
              </a:custGeom>
              <a:noFill/>
              <a:ln cap="flat" cmpd="sng" w="19050">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 name="Google Shape;579;p41"/>
              <p:cNvSpPr/>
              <p:nvPr/>
            </p:nvSpPr>
            <p:spPr>
              <a:xfrm>
                <a:off x="3214850" y="3201100"/>
                <a:ext cx="39600" cy="533375"/>
              </a:xfrm>
              <a:custGeom>
                <a:rect b="b" l="l" r="r" t="t"/>
                <a:pathLst>
                  <a:path extrusionOk="0" fill="none" h="21335" w="1584">
                    <a:moveTo>
                      <a:pt x="1540" y="21335"/>
                    </a:moveTo>
                    <a:lnTo>
                      <a:pt x="1540" y="21335"/>
                    </a:lnTo>
                    <a:cubicBezTo>
                      <a:pt x="673" y="21335"/>
                      <a:pt x="1" y="20641"/>
                      <a:pt x="1" y="19795"/>
                    </a:cubicBezTo>
                    <a:lnTo>
                      <a:pt x="44" y="1"/>
                    </a:lnTo>
                    <a:lnTo>
                      <a:pt x="1583" y="1"/>
                    </a:lnTo>
                    <a:close/>
                  </a:path>
                </a:pathLst>
              </a:custGeom>
              <a:noFill/>
              <a:ln cap="flat" cmpd="sng" w="19050">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 name="Google Shape;580;p41"/>
              <p:cNvSpPr/>
              <p:nvPr/>
            </p:nvSpPr>
            <p:spPr>
              <a:xfrm>
                <a:off x="3115125" y="4781075"/>
                <a:ext cx="34175" cy="49350"/>
              </a:xfrm>
              <a:custGeom>
                <a:rect b="b" l="l" r="r" t="t"/>
                <a:pathLst>
                  <a:path extrusionOk="0" fill="none" h="1974" w="1367">
                    <a:moveTo>
                      <a:pt x="694" y="1974"/>
                    </a:moveTo>
                    <a:lnTo>
                      <a:pt x="694" y="1974"/>
                    </a:lnTo>
                    <a:cubicBezTo>
                      <a:pt x="1063" y="1974"/>
                      <a:pt x="1366" y="1670"/>
                      <a:pt x="1366" y="1302"/>
                    </a:cubicBezTo>
                    <a:lnTo>
                      <a:pt x="1366" y="1"/>
                    </a:lnTo>
                    <a:lnTo>
                      <a:pt x="1" y="1"/>
                    </a:lnTo>
                    <a:lnTo>
                      <a:pt x="1" y="1302"/>
                    </a:lnTo>
                    <a:cubicBezTo>
                      <a:pt x="1" y="1670"/>
                      <a:pt x="304" y="1974"/>
                      <a:pt x="694" y="1974"/>
                    </a:cubicBezTo>
                    <a:close/>
                  </a:path>
                </a:pathLst>
              </a:custGeom>
              <a:noFill/>
              <a:ln cap="flat" cmpd="sng" w="19050">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581" name="Google Shape;581;p41"/>
          <p:cNvGrpSpPr/>
          <p:nvPr/>
        </p:nvGrpSpPr>
        <p:grpSpPr>
          <a:xfrm>
            <a:off x="6297797" y="3231863"/>
            <a:ext cx="509394" cy="412450"/>
            <a:chOff x="1190625" y="734750"/>
            <a:chExt cx="5219200" cy="4225925"/>
          </a:xfrm>
        </p:grpSpPr>
        <p:sp>
          <p:nvSpPr>
            <p:cNvPr id="582" name="Google Shape;582;p41"/>
            <p:cNvSpPr/>
            <p:nvPr/>
          </p:nvSpPr>
          <p:spPr>
            <a:xfrm>
              <a:off x="2633225" y="734750"/>
              <a:ext cx="3776600" cy="3156000"/>
            </a:xfrm>
            <a:custGeom>
              <a:rect b="b" l="l" r="r" t="t"/>
              <a:pathLst>
                <a:path extrusionOk="0" h="126240" w="151064">
                  <a:moveTo>
                    <a:pt x="6883" y="0"/>
                  </a:moveTo>
                  <a:cubicBezTo>
                    <a:pt x="3099" y="0"/>
                    <a:pt x="1" y="3067"/>
                    <a:pt x="1" y="6851"/>
                  </a:cubicBezTo>
                  <a:lnTo>
                    <a:pt x="1" y="99132"/>
                  </a:lnTo>
                  <a:cubicBezTo>
                    <a:pt x="1" y="102916"/>
                    <a:pt x="3099" y="106015"/>
                    <a:pt x="6883" y="106015"/>
                  </a:cubicBezTo>
                  <a:lnTo>
                    <a:pt x="95740" y="106015"/>
                  </a:lnTo>
                  <a:lnTo>
                    <a:pt x="110973" y="125098"/>
                  </a:lnTo>
                  <a:cubicBezTo>
                    <a:pt x="111560" y="125815"/>
                    <a:pt x="112441" y="126239"/>
                    <a:pt x="113355" y="126239"/>
                  </a:cubicBezTo>
                  <a:cubicBezTo>
                    <a:pt x="114301" y="126239"/>
                    <a:pt x="115181" y="125815"/>
                    <a:pt x="115736" y="125098"/>
                  </a:cubicBezTo>
                  <a:lnTo>
                    <a:pt x="130969" y="106015"/>
                  </a:lnTo>
                  <a:lnTo>
                    <a:pt x="144213" y="106015"/>
                  </a:lnTo>
                  <a:cubicBezTo>
                    <a:pt x="147997" y="106015"/>
                    <a:pt x="151063" y="102916"/>
                    <a:pt x="151063" y="99132"/>
                  </a:cubicBezTo>
                  <a:lnTo>
                    <a:pt x="151063" y="6851"/>
                  </a:lnTo>
                  <a:cubicBezTo>
                    <a:pt x="151063" y="3067"/>
                    <a:pt x="147997" y="0"/>
                    <a:pt x="144213" y="0"/>
                  </a:cubicBezTo>
                  <a:lnTo>
                    <a:pt x="135601" y="0"/>
                  </a:lnTo>
                  <a:cubicBezTo>
                    <a:pt x="133905" y="0"/>
                    <a:pt x="132535" y="1371"/>
                    <a:pt x="132535" y="3067"/>
                  </a:cubicBezTo>
                  <a:cubicBezTo>
                    <a:pt x="132535" y="4730"/>
                    <a:pt x="133905" y="6100"/>
                    <a:pt x="135601" y="6100"/>
                  </a:cubicBezTo>
                  <a:lnTo>
                    <a:pt x="144213" y="6100"/>
                  </a:lnTo>
                  <a:cubicBezTo>
                    <a:pt x="144604" y="6100"/>
                    <a:pt x="144963" y="6459"/>
                    <a:pt x="144963" y="6851"/>
                  </a:cubicBezTo>
                  <a:lnTo>
                    <a:pt x="144963" y="99132"/>
                  </a:lnTo>
                  <a:cubicBezTo>
                    <a:pt x="144963" y="99556"/>
                    <a:pt x="144604" y="99883"/>
                    <a:pt x="144213" y="99883"/>
                  </a:cubicBezTo>
                  <a:lnTo>
                    <a:pt x="129501" y="99883"/>
                  </a:lnTo>
                  <a:cubicBezTo>
                    <a:pt x="128588" y="99883"/>
                    <a:pt x="127707" y="100307"/>
                    <a:pt x="127120" y="101057"/>
                  </a:cubicBezTo>
                  <a:lnTo>
                    <a:pt x="113355" y="118280"/>
                  </a:lnTo>
                  <a:lnTo>
                    <a:pt x="99589" y="101057"/>
                  </a:lnTo>
                  <a:cubicBezTo>
                    <a:pt x="99034" y="100307"/>
                    <a:pt x="98154" y="99883"/>
                    <a:pt x="97208" y="99883"/>
                  </a:cubicBezTo>
                  <a:lnTo>
                    <a:pt x="6883" y="99883"/>
                  </a:lnTo>
                  <a:cubicBezTo>
                    <a:pt x="6459" y="99883"/>
                    <a:pt x="6133" y="99556"/>
                    <a:pt x="6133" y="99132"/>
                  </a:cubicBezTo>
                  <a:lnTo>
                    <a:pt x="6133" y="6851"/>
                  </a:lnTo>
                  <a:cubicBezTo>
                    <a:pt x="6133" y="6459"/>
                    <a:pt x="6459" y="6100"/>
                    <a:pt x="6883" y="6100"/>
                  </a:cubicBezTo>
                  <a:lnTo>
                    <a:pt x="121346" y="6100"/>
                  </a:lnTo>
                  <a:cubicBezTo>
                    <a:pt x="123043" y="6100"/>
                    <a:pt x="124413" y="4730"/>
                    <a:pt x="124413" y="3034"/>
                  </a:cubicBezTo>
                  <a:cubicBezTo>
                    <a:pt x="124413" y="1371"/>
                    <a:pt x="123043" y="0"/>
                    <a:pt x="12134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 name="Google Shape;583;p41"/>
            <p:cNvSpPr/>
            <p:nvPr/>
          </p:nvSpPr>
          <p:spPr>
            <a:xfrm>
              <a:off x="1190625" y="1952275"/>
              <a:ext cx="1675050" cy="3008400"/>
            </a:xfrm>
            <a:custGeom>
              <a:rect b="b" l="l" r="r" t="t"/>
              <a:pathLst>
                <a:path extrusionOk="0" h="120336" w="67002">
                  <a:moveTo>
                    <a:pt x="6459" y="1"/>
                  </a:moveTo>
                  <a:cubicBezTo>
                    <a:pt x="2903" y="1"/>
                    <a:pt x="0" y="2904"/>
                    <a:pt x="0" y="6460"/>
                  </a:cubicBezTo>
                  <a:lnTo>
                    <a:pt x="0" y="95871"/>
                  </a:lnTo>
                  <a:cubicBezTo>
                    <a:pt x="0" y="99426"/>
                    <a:pt x="2903" y="102329"/>
                    <a:pt x="6459" y="102329"/>
                  </a:cubicBezTo>
                  <a:lnTo>
                    <a:pt x="18071" y="102329"/>
                  </a:lnTo>
                  <a:lnTo>
                    <a:pt x="31511" y="119194"/>
                  </a:lnTo>
                  <a:cubicBezTo>
                    <a:pt x="32098" y="119912"/>
                    <a:pt x="32979" y="120336"/>
                    <a:pt x="33925" y="120336"/>
                  </a:cubicBezTo>
                  <a:cubicBezTo>
                    <a:pt x="34838" y="120336"/>
                    <a:pt x="35719" y="119912"/>
                    <a:pt x="36306" y="119194"/>
                  </a:cubicBezTo>
                  <a:lnTo>
                    <a:pt x="49778" y="102329"/>
                  </a:lnTo>
                  <a:lnTo>
                    <a:pt x="63935" y="102329"/>
                  </a:lnTo>
                  <a:cubicBezTo>
                    <a:pt x="65631" y="102329"/>
                    <a:pt x="67001" y="100959"/>
                    <a:pt x="67001" y="99263"/>
                  </a:cubicBezTo>
                  <a:cubicBezTo>
                    <a:pt x="67001" y="97567"/>
                    <a:pt x="65631" y="96230"/>
                    <a:pt x="63935" y="96230"/>
                  </a:cubicBezTo>
                  <a:lnTo>
                    <a:pt x="48310" y="96230"/>
                  </a:lnTo>
                  <a:cubicBezTo>
                    <a:pt x="47364" y="96230"/>
                    <a:pt x="46483" y="96621"/>
                    <a:pt x="45896" y="97371"/>
                  </a:cubicBezTo>
                  <a:lnTo>
                    <a:pt x="33925" y="112376"/>
                  </a:lnTo>
                  <a:lnTo>
                    <a:pt x="21921" y="97371"/>
                  </a:lnTo>
                  <a:cubicBezTo>
                    <a:pt x="21333" y="96654"/>
                    <a:pt x="20453" y="96230"/>
                    <a:pt x="19539" y="96230"/>
                  </a:cubicBezTo>
                  <a:lnTo>
                    <a:pt x="6459" y="96230"/>
                  </a:lnTo>
                  <a:cubicBezTo>
                    <a:pt x="6263" y="96230"/>
                    <a:pt x="6100" y="96066"/>
                    <a:pt x="6100" y="95871"/>
                  </a:cubicBezTo>
                  <a:lnTo>
                    <a:pt x="6100" y="6460"/>
                  </a:lnTo>
                  <a:cubicBezTo>
                    <a:pt x="6100" y="6264"/>
                    <a:pt x="6263" y="6133"/>
                    <a:pt x="6459" y="6133"/>
                  </a:cubicBezTo>
                  <a:lnTo>
                    <a:pt x="48538" y="6133"/>
                  </a:lnTo>
                  <a:cubicBezTo>
                    <a:pt x="50235" y="6133"/>
                    <a:pt x="51605" y="4763"/>
                    <a:pt x="51605" y="3067"/>
                  </a:cubicBezTo>
                  <a:cubicBezTo>
                    <a:pt x="51605" y="1371"/>
                    <a:pt x="50235" y="1"/>
                    <a:pt x="4853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 name="Google Shape;584;p41"/>
            <p:cNvSpPr/>
            <p:nvPr/>
          </p:nvSpPr>
          <p:spPr>
            <a:xfrm>
              <a:off x="3071150" y="3537600"/>
              <a:ext cx="1409200" cy="972925"/>
            </a:xfrm>
            <a:custGeom>
              <a:rect b="b" l="l" r="r" t="t"/>
              <a:pathLst>
                <a:path extrusionOk="0" h="38917" w="56368">
                  <a:moveTo>
                    <a:pt x="53301" y="1"/>
                  </a:moveTo>
                  <a:cubicBezTo>
                    <a:pt x="51605" y="1"/>
                    <a:pt x="50235" y="1371"/>
                    <a:pt x="50235" y="3067"/>
                  </a:cubicBezTo>
                  <a:lnTo>
                    <a:pt x="50235" y="32458"/>
                  </a:lnTo>
                  <a:cubicBezTo>
                    <a:pt x="50235" y="32653"/>
                    <a:pt x="50105" y="32817"/>
                    <a:pt x="49909" y="32817"/>
                  </a:cubicBezTo>
                  <a:lnTo>
                    <a:pt x="3034" y="32817"/>
                  </a:lnTo>
                  <a:cubicBezTo>
                    <a:pt x="1370" y="32817"/>
                    <a:pt x="0" y="34154"/>
                    <a:pt x="0" y="35850"/>
                  </a:cubicBezTo>
                  <a:cubicBezTo>
                    <a:pt x="0" y="37546"/>
                    <a:pt x="1370" y="38916"/>
                    <a:pt x="3034" y="38916"/>
                  </a:cubicBezTo>
                  <a:lnTo>
                    <a:pt x="49909" y="38916"/>
                  </a:lnTo>
                  <a:cubicBezTo>
                    <a:pt x="53464" y="38916"/>
                    <a:pt x="56368" y="36013"/>
                    <a:pt x="56368" y="32458"/>
                  </a:cubicBezTo>
                  <a:lnTo>
                    <a:pt x="56368" y="3067"/>
                  </a:lnTo>
                  <a:cubicBezTo>
                    <a:pt x="56368" y="1371"/>
                    <a:pt x="54998" y="1"/>
                    <a:pt x="5330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 name="Google Shape;585;p41"/>
            <p:cNvSpPr/>
            <p:nvPr/>
          </p:nvSpPr>
          <p:spPr>
            <a:xfrm>
              <a:off x="3203250" y="1498050"/>
              <a:ext cx="804925" cy="1102125"/>
            </a:xfrm>
            <a:custGeom>
              <a:rect b="b" l="l" r="r" t="t"/>
              <a:pathLst>
                <a:path extrusionOk="0" h="44085" w="32197">
                  <a:moveTo>
                    <a:pt x="16082" y="6133"/>
                  </a:moveTo>
                  <a:cubicBezTo>
                    <a:pt x="19540" y="6133"/>
                    <a:pt x="22411" y="8710"/>
                    <a:pt x="22802" y="12135"/>
                  </a:cubicBezTo>
                  <a:lnTo>
                    <a:pt x="23520" y="18985"/>
                  </a:lnTo>
                  <a:lnTo>
                    <a:pt x="8645" y="18985"/>
                  </a:lnTo>
                  <a:lnTo>
                    <a:pt x="9395" y="12135"/>
                  </a:lnTo>
                  <a:cubicBezTo>
                    <a:pt x="9754" y="8710"/>
                    <a:pt x="12625" y="6133"/>
                    <a:pt x="16082" y="6133"/>
                  </a:cubicBezTo>
                  <a:close/>
                  <a:moveTo>
                    <a:pt x="16082" y="1"/>
                  </a:moveTo>
                  <a:cubicBezTo>
                    <a:pt x="9493" y="1"/>
                    <a:pt x="4013" y="4959"/>
                    <a:pt x="3295" y="11483"/>
                  </a:cubicBezTo>
                  <a:lnTo>
                    <a:pt x="164" y="40710"/>
                  </a:lnTo>
                  <a:cubicBezTo>
                    <a:pt x="1" y="42374"/>
                    <a:pt x="1208" y="43874"/>
                    <a:pt x="2871" y="44070"/>
                  </a:cubicBezTo>
                  <a:cubicBezTo>
                    <a:pt x="2974" y="44080"/>
                    <a:pt x="3077" y="44085"/>
                    <a:pt x="3178" y="44085"/>
                  </a:cubicBezTo>
                  <a:cubicBezTo>
                    <a:pt x="4745" y="44085"/>
                    <a:pt x="6078" y="42925"/>
                    <a:pt x="6231" y="41363"/>
                  </a:cubicBezTo>
                  <a:lnTo>
                    <a:pt x="7993" y="25118"/>
                  </a:lnTo>
                  <a:lnTo>
                    <a:pt x="24172" y="25118"/>
                  </a:lnTo>
                  <a:lnTo>
                    <a:pt x="25934" y="41363"/>
                  </a:lnTo>
                  <a:cubicBezTo>
                    <a:pt x="26097" y="42928"/>
                    <a:pt x="27434" y="44070"/>
                    <a:pt x="28967" y="44070"/>
                  </a:cubicBezTo>
                  <a:lnTo>
                    <a:pt x="29293" y="44070"/>
                  </a:lnTo>
                  <a:cubicBezTo>
                    <a:pt x="30957" y="43874"/>
                    <a:pt x="32197" y="42374"/>
                    <a:pt x="32001" y="40710"/>
                  </a:cubicBezTo>
                  <a:lnTo>
                    <a:pt x="28869" y="11483"/>
                  </a:lnTo>
                  <a:cubicBezTo>
                    <a:pt x="28152" y="4959"/>
                    <a:pt x="22672" y="1"/>
                    <a:pt x="1608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 name="Google Shape;586;p41"/>
            <p:cNvSpPr/>
            <p:nvPr/>
          </p:nvSpPr>
          <p:spPr>
            <a:xfrm>
              <a:off x="4259325" y="1498050"/>
              <a:ext cx="725825" cy="1101775"/>
            </a:xfrm>
            <a:custGeom>
              <a:rect b="b" l="l" r="r" t="t"/>
              <a:pathLst>
                <a:path extrusionOk="0" h="44071" w="29033">
                  <a:moveTo>
                    <a:pt x="16474" y="6133"/>
                  </a:moveTo>
                  <a:cubicBezTo>
                    <a:pt x="20029" y="6133"/>
                    <a:pt x="22900" y="9004"/>
                    <a:pt x="22900" y="12559"/>
                  </a:cubicBezTo>
                  <a:cubicBezTo>
                    <a:pt x="22900" y="16115"/>
                    <a:pt x="20029" y="18985"/>
                    <a:pt x="16474" y="18985"/>
                  </a:cubicBezTo>
                  <a:lnTo>
                    <a:pt x="6133" y="18985"/>
                  </a:lnTo>
                  <a:lnTo>
                    <a:pt x="6133" y="6133"/>
                  </a:lnTo>
                  <a:close/>
                  <a:moveTo>
                    <a:pt x="16474" y="25118"/>
                  </a:moveTo>
                  <a:cubicBezTo>
                    <a:pt x="20029" y="25118"/>
                    <a:pt x="22900" y="27989"/>
                    <a:pt x="22900" y="31544"/>
                  </a:cubicBezTo>
                  <a:cubicBezTo>
                    <a:pt x="22900" y="35067"/>
                    <a:pt x="20029" y="37970"/>
                    <a:pt x="16474" y="37970"/>
                  </a:cubicBezTo>
                  <a:lnTo>
                    <a:pt x="6133" y="37970"/>
                  </a:lnTo>
                  <a:lnTo>
                    <a:pt x="6133" y="25118"/>
                  </a:lnTo>
                  <a:close/>
                  <a:moveTo>
                    <a:pt x="3067" y="1"/>
                  </a:moveTo>
                  <a:cubicBezTo>
                    <a:pt x="1371" y="1"/>
                    <a:pt x="1" y="1371"/>
                    <a:pt x="1" y="3067"/>
                  </a:cubicBezTo>
                  <a:lnTo>
                    <a:pt x="1" y="41036"/>
                  </a:lnTo>
                  <a:cubicBezTo>
                    <a:pt x="1" y="42700"/>
                    <a:pt x="1371" y="44070"/>
                    <a:pt x="3067" y="44070"/>
                  </a:cubicBezTo>
                  <a:lnTo>
                    <a:pt x="16474" y="44070"/>
                  </a:lnTo>
                  <a:cubicBezTo>
                    <a:pt x="23389" y="44070"/>
                    <a:pt x="29032" y="38460"/>
                    <a:pt x="29032" y="31544"/>
                  </a:cubicBezTo>
                  <a:cubicBezTo>
                    <a:pt x="29032" y="27760"/>
                    <a:pt x="27336" y="24335"/>
                    <a:pt x="24694" y="22052"/>
                  </a:cubicBezTo>
                  <a:cubicBezTo>
                    <a:pt x="27336" y="19736"/>
                    <a:pt x="29032" y="16343"/>
                    <a:pt x="29032" y="12559"/>
                  </a:cubicBezTo>
                  <a:cubicBezTo>
                    <a:pt x="29032" y="5644"/>
                    <a:pt x="23389" y="1"/>
                    <a:pt x="1647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 name="Google Shape;587;p41"/>
            <p:cNvSpPr/>
            <p:nvPr/>
          </p:nvSpPr>
          <p:spPr>
            <a:xfrm>
              <a:off x="5233025" y="1498050"/>
              <a:ext cx="644275" cy="1101775"/>
            </a:xfrm>
            <a:custGeom>
              <a:rect b="b" l="l" r="r" t="t"/>
              <a:pathLst>
                <a:path extrusionOk="0" h="44071" w="25771">
                  <a:moveTo>
                    <a:pt x="9754" y="1"/>
                  </a:moveTo>
                  <a:cubicBezTo>
                    <a:pt x="4372" y="1"/>
                    <a:pt x="1" y="4372"/>
                    <a:pt x="1" y="9754"/>
                  </a:cubicBezTo>
                  <a:lnTo>
                    <a:pt x="1" y="34317"/>
                  </a:lnTo>
                  <a:cubicBezTo>
                    <a:pt x="1" y="39699"/>
                    <a:pt x="4372" y="44070"/>
                    <a:pt x="9754" y="44070"/>
                  </a:cubicBezTo>
                  <a:lnTo>
                    <a:pt x="22704" y="44070"/>
                  </a:lnTo>
                  <a:cubicBezTo>
                    <a:pt x="24400" y="44070"/>
                    <a:pt x="25770" y="42700"/>
                    <a:pt x="25770" y="41036"/>
                  </a:cubicBezTo>
                  <a:cubicBezTo>
                    <a:pt x="25770" y="39340"/>
                    <a:pt x="24400" y="37970"/>
                    <a:pt x="22704" y="37970"/>
                  </a:cubicBezTo>
                  <a:lnTo>
                    <a:pt x="9754" y="37970"/>
                  </a:lnTo>
                  <a:cubicBezTo>
                    <a:pt x="7764" y="37970"/>
                    <a:pt x="6101" y="36339"/>
                    <a:pt x="6101" y="34317"/>
                  </a:cubicBezTo>
                  <a:lnTo>
                    <a:pt x="6101" y="9754"/>
                  </a:lnTo>
                  <a:cubicBezTo>
                    <a:pt x="6101" y="7764"/>
                    <a:pt x="7764" y="6133"/>
                    <a:pt x="9754" y="6133"/>
                  </a:cubicBezTo>
                  <a:lnTo>
                    <a:pt x="22704" y="6133"/>
                  </a:lnTo>
                  <a:cubicBezTo>
                    <a:pt x="24400" y="6133"/>
                    <a:pt x="25770" y="4763"/>
                    <a:pt x="25770" y="3067"/>
                  </a:cubicBezTo>
                  <a:cubicBezTo>
                    <a:pt x="25770" y="1371"/>
                    <a:pt x="24400" y="1"/>
                    <a:pt x="2270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88" name="Google Shape;588;p41"/>
          <p:cNvGrpSpPr/>
          <p:nvPr/>
        </p:nvGrpSpPr>
        <p:grpSpPr>
          <a:xfrm>
            <a:off x="1800450" y="3159207"/>
            <a:ext cx="509394" cy="509374"/>
            <a:chOff x="1190625" y="238325"/>
            <a:chExt cx="5219200" cy="5219000"/>
          </a:xfrm>
        </p:grpSpPr>
        <p:sp>
          <p:nvSpPr>
            <p:cNvPr id="589" name="Google Shape;589;p41"/>
            <p:cNvSpPr/>
            <p:nvPr/>
          </p:nvSpPr>
          <p:spPr>
            <a:xfrm>
              <a:off x="1190625" y="961450"/>
              <a:ext cx="5219200" cy="4495875"/>
            </a:xfrm>
            <a:custGeom>
              <a:rect b="b" l="l" r="r" t="t"/>
              <a:pathLst>
                <a:path extrusionOk="0" h="179835" w="208768">
                  <a:moveTo>
                    <a:pt x="120498" y="148813"/>
                  </a:moveTo>
                  <a:lnTo>
                    <a:pt x="124641" y="161502"/>
                  </a:lnTo>
                  <a:lnTo>
                    <a:pt x="104742" y="161502"/>
                  </a:lnTo>
                  <a:cubicBezTo>
                    <a:pt x="103079" y="161502"/>
                    <a:pt x="101709" y="162872"/>
                    <a:pt x="101709" y="164535"/>
                  </a:cubicBezTo>
                  <a:cubicBezTo>
                    <a:pt x="101709" y="166232"/>
                    <a:pt x="103079" y="167602"/>
                    <a:pt x="104742" y="167602"/>
                  </a:cubicBezTo>
                  <a:lnTo>
                    <a:pt x="139646" y="167602"/>
                  </a:lnTo>
                  <a:cubicBezTo>
                    <a:pt x="142125" y="167602"/>
                    <a:pt x="144147" y="169624"/>
                    <a:pt x="144147" y="172103"/>
                  </a:cubicBezTo>
                  <a:cubicBezTo>
                    <a:pt x="144147" y="172984"/>
                    <a:pt x="143430" y="173702"/>
                    <a:pt x="142516" y="173702"/>
                  </a:cubicBezTo>
                  <a:lnTo>
                    <a:pt x="66251" y="173702"/>
                  </a:lnTo>
                  <a:cubicBezTo>
                    <a:pt x="65338" y="173702"/>
                    <a:pt x="64620" y="172984"/>
                    <a:pt x="64620" y="172103"/>
                  </a:cubicBezTo>
                  <a:cubicBezTo>
                    <a:pt x="64620" y="169624"/>
                    <a:pt x="66642" y="167602"/>
                    <a:pt x="69121" y="167602"/>
                  </a:cubicBezTo>
                  <a:lnTo>
                    <a:pt x="90651" y="167602"/>
                  </a:lnTo>
                  <a:cubicBezTo>
                    <a:pt x="92347" y="167602"/>
                    <a:pt x="93717" y="166232"/>
                    <a:pt x="93717" y="164535"/>
                  </a:cubicBezTo>
                  <a:cubicBezTo>
                    <a:pt x="93717" y="162872"/>
                    <a:pt x="92347" y="161502"/>
                    <a:pt x="90651" y="161502"/>
                  </a:cubicBezTo>
                  <a:lnTo>
                    <a:pt x="84127" y="161502"/>
                  </a:lnTo>
                  <a:lnTo>
                    <a:pt x="88269" y="148813"/>
                  </a:lnTo>
                  <a:close/>
                  <a:moveTo>
                    <a:pt x="8416" y="1"/>
                  </a:moveTo>
                  <a:cubicBezTo>
                    <a:pt x="3784" y="1"/>
                    <a:pt x="0" y="3785"/>
                    <a:pt x="0" y="8449"/>
                  </a:cubicBezTo>
                  <a:lnTo>
                    <a:pt x="0" y="140397"/>
                  </a:lnTo>
                  <a:cubicBezTo>
                    <a:pt x="0" y="145029"/>
                    <a:pt x="3784" y="148813"/>
                    <a:pt x="8416" y="148813"/>
                  </a:cubicBezTo>
                  <a:lnTo>
                    <a:pt x="81811" y="148813"/>
                  </a:lnTo>
                  <a:lnTo>
                    <a:pt x="77701" y="161502"/>
                  </a:lnTo>
                  <a:lnTo>
                    <a:pt x="69121" y="161502"/>
                  </a:lnTo>
                  <a:cubicBezTo>
                    <a:pt x="63283" y="161502"/>
                    <a:pt x="58520" y="166264"/>
                    <a:pt x="58520" y="172103"/>
                  </a:cubicBezTo>
                  <a:cubicBezTo>
                    <a:pt x="58520" y="176376"/>
                    <a:pt x="61978" y="179834"/>
                    <a:pt x="66251" y="179834"/>
                  </a:cubicBezTo>
                  <a:lnTo>
                    <a:pt x="142516" y="179834"/>
                  </a:lnTo>
                  <a:cubicBezTo>
                    <a:pt x="146789" y="179834"/>
                    <a:pt x="150247" y="176376"/>
                    <a:pt x="150247" y="172103"/>
                  </a:cubicBezTo>
                  <a:cubicBezTo>
                    <a:pt x="150247" y="166264"/>
                    <a:pt x="145485" y="161502"/>
                    <a:pt x="139646" y="161502"/>
                  </a:cubicBezTo>
                  <a:lnTo>
                    <a:pt x="131067" y="161502"/>
                  </a:lnTo>
                  <a:lnTo>
                    <a:pt x="126957" y="148813"/>
                  </a:lnTo>
                  <a:lnTo>
                    <a:pt x="200351" y="148813"/>
                  </a:lnTo>
                  <a:cubicBezTo>
                    <a:pt x="204983" y="148813"/>
                    <a:pt x="208767" y="145029"/>
                    <a:pt x="208767" y="140397"/>
                  </a:cubicBezTo>
                  <a:lnTo>
                    <a:pt x="208767" y="8449"/>
                  </a:lnTo>
                  <a:cubicBezTo>
                    <a:pt x="208767" y="3785"/>
                    <a:pt x="204983" y="1"/>
                    <a:pt x="200351" y="1"/>
                  </a:cubicBezTo>
                  <a:lnTo>
                    <a:pt x="187434" y="1"/>
                  </a:lnTo>
                  <a:cubicBezTo>
                    <a:pt x="185738" y="1"/>
                    <a:pt x="184367" y="1371"/>
                    <a:pt x="184367" y="3067"/>
                  </a:cubicBezTo>
                  <a:cubicBezTo>
                    <a:pt x="184367" y="4763"/>
                    <a:pt x="185738" y="6133"/>
                    <a:pt x="187434" y="6133"/>
                  </a:cubicBezTo>
                  <a:lnTo>
                    <a:pt x="200351" y="6133"/>
                  </a:lnTo>
                  <a:cubicBezTo>
                    <a:pt x="201623" y="6133"/>
                    <a:pt x="202667" y="7177"/>
                    <a:pt x="202667" y="8449"/>
                  </a:cubicBezTo>
                  <a:lnTo>
                    <a:pt x="202667" y="24466"/>
                  </a:lnTo>
                  <a:lnTo>
                    <a:pt x="165546" y="24466"/>
                  </a:lnTo>
                  <a:cubicBezTo>
                    <a:pt x="163850" y="24466"/>
                    <a:pt x="162480" y="25836"/>
                    <a:pt x="162480" y="27532"/>
                  </a:cubicBezTo>
                  <a:cubicBezTo>
                    <a:pt x="162480" y="29228"/>
                    <a:pt x="163850" y="30598"/>
                    <a:pt x="165546" y="30598"/>
                  </a:cubicBezTo>
                  <a:lnTo>
                    <a:pt x="202667" y="30598"/>
                  </a:lnTo>
                  <a:lnTo>
                    <a:pt x="202667" y="118248"/>
                  </a:lnTo>
                  <a:lnTo>
                    <a:pt x="179507" y="118248"/>
                  </a:lnTo>
                  <a:cubicBezTo>
                    <a:pt x="177811" y="118248"/>
                    <a:pt x="176441" y="119618"/>
                    <a:pt x="176441" y="121281"/>
                  </a:cubicBezTo>
                  <a:cubicBezTo>
                    <a:pt x="176441" y="122978"/>
                    <a:pt x="177811" y="124348"/>
                    <a:pt x="179507" y="124348"/>
                  </a:cubicBezTo>
                  <a:lnTo>
                    <a:pt x="202667" y="124348"/>
                  </a:lnTo>
                  <a:lnTo>
                    <a:pt x="202667" y="140397"/>
                  </a:lnTo>
                  <a:cubicBezTo>
                    <a:pt x="202667" y="141669"/>
                    <a:pt x="201623" y="142713"/>
                    <a:pt x="200351" y="142713"/>
                  </a:cubicBezTo>
                  <a:lnTo>
                    <a:pt x="8416" y="142713"/>
                  </a:lnTo>
                  <a:cubicBezTo>
                    <a:pt x="7144" y="142713"/>
                    <a:pt x="6133" y="141669"/>
                    <a:pt x="6133" y="140397"/>
                  </a:cubicBezTo>
                  <a:lnTo>
                    <a:pt x="6133" y="124348"/>
                  </a:lnTo>
                  <a:lnTo>
                    <a:pt x="165448" y="124348"/>
                  </a:lnTo>
                  <a:cubicBezTo>
                    <a:pt x="167144" y="124348"/>
                    <a:pt x="168514" y="122978"/>
                    <a:pt x="168514" y="121281"/>
                  </a:cubicBezTo>
                  <a:cubicBezTo>
                    <a:pt x="168514" y="119618"/>
                    <a:pt x="167144" y="118248"/>
                    <a:pt x="165448" y="118248"/>
                  </a:cubicBezTo>
                  <a:lnTo>
                    <a:pt x="6133" y="118248"/>
                  </a:lnTo>
                  <a:lnTo>
                    <a:pt x="6133" y="30598"/>
                  </a:lnTo>
                  <a:lnTo>
                    <a:pt x="43221" y="30598"/>
                  </a:lnTo>
                  <a:cubicBezTo>
                    <a:pt x="44918" y="30598"/>
                    <a:pt x="46288" y="29228"/>
                    <a:pt x="46288" y="27532"/>
                  </a:cubicBezTo>
                  <a:cubicBezTo>
                    <a:pt x="46288" y="25836"/>
                    <a:pt x="44918" y="24466"/>
                    <a:pt x="43221" y="24466"/>
                  </a:cubicBezTo>
                  <a:lnTo>
                    <a:pt x="6133" y="24466"/>
                  </a:lnTo>
                  <a:lnTo>
                    <a:pt x="6133" y="8449"/>
                  </a:lnTo>
                  <a:cubicBezTo>
                    <a:pt x="6133" y="7177"/>
                    <a:pt x="7144" y="6133"/>
                    <a:pt x="8416" y="6133"/>
                  </a:cubicBezTo>
                  <a:lnTo>
                    <a:pt x="21236" y="6133"/>
                  </a:lnTo>
                  <a:cubicBezTo>
                    <a:pt x="22899" y="6133"/>
                    <a:pt x="24269" y="4763"/>
                    <a:pt x="24269" y="3067"/>
                  </a:cubicBezTo>
                  <a:cubicBezTo>
                    <a:pt x="24269" y="1371"/>
                    <a:pt x="22899" y="1"/>
                    <a:pt x="2123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 name="Google Shape;590;p41"/>
            <p:cNvSpPr/>
            <p:nvPr/>
          </p:nvSpPr>
          <p:spPr>
            <a:xfrm>
              <a:off x="1948200" y="238325"/>
              <a:ext cx="3704025" cy="3296050"/>
            </a:xfrm>
            <a:custGeom>
              <a:rect b="b" l="l" r="r" t="t"/>
              <a:pathLst>
                <a:path extrusionOk="0" h="131842" w="148161">
                  <a:moveTo>
                    <a:pt x="28217" y="45562"/>
                  </a:moveTo>
                  <a:lnTo>
                    <a:pt x="37481" y="49313"/>
                  </a:lnTo>
                  <a:lnTo>
                    <a:pt x="37481" y="85423"/>
                  </a:lnTo>
                  <a:lnTo>
                    <a:pt x="28217" y="81640"/>
                  </a:lnTo>
                  <a:lnTo>
                    <a:pt x="28217" y="45562"/>
                  </a:lnTo>
                  <a:close/>
                  <a:moveTo>
                    <a:pt x="74081" y="6353"/>
                  </a:moveTo>
                  <a:lnTo>
                    <a:pt x="137004" y="31992"/>
                  </a:lnTo>
                  <a:lnTo>
                    <a:pt x="104384" y="45301"/>
                  </a:lnTo>
                  <a:cubicBezTo>
                    <a:pt x="102819" y="45921"/>
                    <a:pt x="102068" y="47715"/>
                    <a:pt x="102688" y="49281"/>
                  </a:cubicBezTo>
                  <a:cubicBezTo>
                    <a:pt x="103181" y="50463"/>
                    <a:pt x="104305" y="51180"/>
                    <a:pt x="105500" y="51180"/>
                  </a:cubicBezTo>
                  <a:cubicBezTo>
                    <a:pt x="105888" y="51180"/>
                    <a:pt x="106284" y="51104"/>
                    <a:pt x="106668" y="50944"/>
                  </a:cubicBezTo>
                  <a:lnTo>
                    <a:pt x="119944" y="45562"/>
                  </a:lnTo>
                  <a:lnTo>
                    <a:pt x="119944" y="81640"/>
                  </a:lnTo>
                  <a:lnTo>
                    <a:pt x="74081" y="100331"/>
                  </a:lnTo>
                  <a:lnTo>
                    <a:pt x="43581" y="87903"/>
                  </a:lnTo>
                  <a:lnTo>
                    <a:pt x="43581" y="51825"/>
                  </a:lnTo>
                  <a:lnTo>
                    <a:pt x="72939" y="63764"/>
                  </a:lnTo>
                  <a:cubicBezTo>
                    <a:pt x="73298" y="63927"/>
                    <a:pt x="73689" y="63992"/>
                    <a:pt x="74081" y="63992"/>
                  </a:cubicBezTo>
                  <a:cubicBezTo>
                    <a:pt x="74472" y="63992"/>
                    <a:pt x="74863" y="63927"/>
                    <a:pt x="75222" y="63764"/>
                  </a:cubicBezTo>
                  <a:lnTo>
                    <a:pt x="93424" y="56359"/>
                  </a:lnTo>
                  <a:cubicBezTo>
                    <a:pt x="94990" y="55739"/>
                    <a:pt x="95740" y="53945"/>
                    <a:pt x="95088" y="52380"/>
                  </a:cubicBezTo>
                  <a:cubicBezTo>
                    <a:pt x="94615" y="51186"/>
                    <a:pt x="93460" y="50466"/>
                    <a:pt x="92244" y="50466"/>
                  </a:cubicBezTo>
                  <a:cubicBezTo>
                    <a:pt x="91865" y="50466"/>
                    <a:pt x="91480" y="50536"/>
                    <a:pt x="91108" y="50683"/>
                  </a:cubicBezTo>
                  <a:lnTo>
                    <a:pt x="74081" y="57631"/>
                  </a:lnTo>
                  <a:lnTo>
                    <a:pt x="48637" y="47258"/>
                  </a:lnTo>
                  <a:lnTo>
                    <a:pt x="75222" y="36428"/>
                  </a:lnTo>
                  <a:cubicBezTo>
                    <a:pt x="76788" y="35776"/>
                    <a:pt x="77538" y="34015"/>
                    <a:pt x="76918" y="32449"/>
                  </a:cubicBezTo>
                  <a:cubicBezTo>
                    <a:pt x="76421" y="31255"/>
                    <a:pt x="75279" y="30535"/>
                    <a:pt x="74071" y="30535"/>
                  </a:cubicBezTo>
                  <a:cubicBezTo>
                    <a:pt x="73694" y="30535"/>
                    <a:pt x="73311" y="30605"/>
                    <a:pt x="72939" y="30753"/>
                  </a:cubicBezTo>
                  <a:lnTo>
                    <a:pt x="40515" y="43964"/>
                  </a:lnTo>
                  <a:lnTo>
                    <a:pt x="11157" y="31992"/>
                  </a:lnTo>
                  <a:lnTo>
                    <a:pt x="74081" y="6353"/>
                  </a:lnTo>
                  <a:close/>
                  <a:moveTo>
                    <a:pt x="28217" y="88229"/>
                  </a:moveTo>
                  <a:lnTo>
                    <a:pt x="37481" y="92013"/>
                  </a:lnTo>
                  <a:lnTo>
                    <a:pt x="37481" y="109269"/>
                  </a:lnTo>
                  <a:lnTo>
                    <a:pt x="28217" y="105485"/>
                  </a:lnTo>
                  <a:lnTo>
                    <a:pt x="28217" y="88229"/>
                  </a:lnTo>
                  <a:close/>
                  <a:moveTo>
                    <a:pt x="119944" y="88229"/>
                  </a:moveTo>
                  <a:lnTo>
                    <a:pt x="119944" y="105485"/>
                  </a:lnTo>
                  <a:lnTo>
                    <a:pt x="74081" y="124176"/>
                  </a:lnTo>
                  <a:lnTo>
                    <a:pt x="43581" y="111748"/>
                  </a:lnTo>
                  <a:lnTo>
                    <a:pt x="43581" y="94492"/>
                  </a:lnTo>
                  <a:lnTo>
                    <a:pt x="72939" y="106463"/>
                  </a:lnTo>
                  <a:cubicBezTo>
                    <a:pt x="73298" y="106626"/>
                    <a:pt x="73689" y="106692"/>
                    <a:pt x="74081" y="106692"/>
                  </a:cubicBezTo>
                  <a:cubicBezTo>
                    <a:pt x="74472" y="106692"/>
                    <a:pt x="74863" y="106626"/>
                    <a:pt x="75222" y="106463"/>
                  </a:cubicBezTo>
                  <a:lnTo>
                    <a:pt x="119944" y="88229"/>
                  </a:lnTo>
                  <a:close/>
                  <a:moveTo>
                    <a:pt x="74081" y="0"/>
                  </a:moveTo>
                  <a:cubicBezTo>
                    <a:pt x="73689" y="0"/>
                    <a:pt x="73298" y="74"/>
                    <a:pt x="72939" y="220"/>
                  </a:cubicBezTo>
                  <a:lnTo>
                    <a:pt x="1893" y="29154"/>
                  </a:lnTo>
                  <a:cubicBezTo>
                    <a:pt x="751" y="29643"/>
                    <a:pt x="1" y="30753"/>
                    <a:pt x="1" y="31992"/>
                  </a:cubicBezTo>
                  <a:cubicBezTo>
                    <a:pt x="1" y="33232"/>
                    <a:pt x="751" y="34373"/>
                    <a:pt x="1893" y="34830"/>
                  </a:cubicBezTo>
                  <a:lnTo>
                    <a:pt x="22085" y="43050"/>
                  </a:lnTo>
                  <a:lnTo>
                    <a:pt x="22085" y="107540"/>
                  </a:lnTo>
                  <a:cubicBezTo>
                    <a:pt x="22085" y="108779"/>
                    <a:pt x="22835" y="109888"/>
                    <a:pt x="24009" y="110378"/>
                  </a:cubicBezTo>
                  <a:lnTo>
                    <a:pt x="37481" y="115858"/>
                  </a:lnTo>
                  <a:lnTo>
                    <a:pt x="37481" y="128808"/>
                  </a:lnTo>
                  <a:cubicBezTo>
                    <a:pt x="37481" y="130471"/>
                    <a:pt x="38818" y="131841"/>
                    <a:pt x="40515" y="131841"/>
                  </a:cubicBezTo>
                  <a:cubicBezTo>
                    <a:pt x="42211" y="131841"/>
                    <a:pt x="43581" y="130471"/>
                    <a:pt x="43581" y="128808"/>
                  </a:cubicBezTo>
                  <a:lnTo>
                    <a:pt x="43581" y="118337"/>
                  </a:lnTo>
                  <a:lnTo>
                    <a:pt x="72939" y="130308"/>
                  </a:lnTo>
                  <a:cubicBezTo>
                    <a:pt x="73298" y="130471"/>
                    <a:pt x="73689" y="130537"/>
                    <a:pt x="74081" y="130537"/>
                  </a:cubicBezTo>
                  <a:cubicBezTo>
                    <a:pt x="74472" y="130537"/>
                    <a:pt x="74863" y="130471"/>
                    <a:pt x="75222" y="130308"/>
                  </a:cubicBezTo>
                  <a:lnTo>
                    <a:pt x="124152" y="110378"/>
                  </a:lnTo>
                  <a:cubicBezTo>
                    <a:pt x="125326" y="109888"/>
                    <a:pt x="126077" y="108779"/>
                    <a:pt x="126077" y="107540"/>
                  </a:cubicBezTo>
                  <a:lnTo>
                    <a:pt x="126077" y="43050"/>
                  </a:lnTo>
                  <a:lnTo>
                    <a:pt x="146268" y="34830"/>
                  </a:lnTo>
                  <a:cubicBezTo>
                    <a:pt x="147410" y="34373"/>
                    <a:pt x="148160" y="33232"/>
                    <a:pt x="148160" y="31992"/>
                  </a:cubicBezTo>
                  <a:cubicBezTo>
                    <a:pt x="148160" y="30753"/>
                    <a:pt x="147410" y="29643"/>
                    <a:pt x="146268" y="29154"/>
                  </a:cubicBezTo>
                  <a:lnTo>
                    <a:pt x="75222" y="220"/>
                  </a:lnTo>
                  <a:cubicBezTo>
                    <a:pt x="74863" y="74"/>
                    <a:pt x="74472" y="0"/>
                    <a:pt x="7408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91" name="Google Shape;591;p41"/>
          <p:cNvGrpSpPr/>
          <p:nvPr/>
        </p:nvGrpSpPr>
        <p:grpSpPr>
          <a:xfrm>
            <a:off x="6278812" y="1406901"/>
            <a:ext cx="509394" cy="450656"/>
            <a:chOff x="1190625" y="539025"/>
            <a:chExt cx="5219200" cy="4617375"/>
          </a:xfrm>
        </p:grpSpPr>
        <p:sp>
          <p:nvSpPr>
            <p:cNvPr id="592" name="Google Shape;592;p41"/>
            <p:cNvSpPr/>
            <p:nvPr/>
          </p:nvSpPr>
          <p:spPr>
            <a:xfrm>
              <a:off x="2193675" y="539025"/>
              <a:ext cx="4216150" cy="3456100"/>
            </a:xfrm>
            <a:custGeom>
              <a:rect b="b" l="l" r="r" t="t"/>
              <a:pathLst>
                <a:path extrusionOk="0" h="138244" w="168646">
                  <a:moveTo>
                    <a:pt x="42434" y="0"/>
                  </a:moveTo>
                  <a:cubicBezTo>
                    <a:pt x="26892" y="0"/>
                    <a:pt x="11853" y="6484"/>
                    <a:pt x="1142" y="17876"/>
                  </a:cubicBezTo>
                  <a:cubicBezTo>
                    <a:pt x="0" y="19116"/>
                    <a:pt x="33" y="21041"/>
                    <a:pt x="1273" y="22215"/>
                  </a:cubicBezTo>
                  <a:cubicBezTo>
                    <a:pt x="1867" y="22762"/>
                    <a:pt x="2618" y="23032"/>
                    <a:pt x="3368" y="23032"/>
                  </a:cubicBezTo>
                  <a:cubicBezTo>
                    <a:pt x="4184" y="23032"/>
                    <a:pt x="4999" y="22713"/>
                    <a:pt x="5611" y="22084"/>
                  </a:cubicBezTo>
                  <a:cubicBezTo>
                    <a:pt x="15136" y="11940"/>
                    <a:pt x="28510" y="6133"/>
                    <a:pt x="42308" y="6133"/>
                  </a:cubicBezTo>
                  <a:lnTo>
                    <a:pt x="42635" y="6133"/>
                  </a:lnTo>
                  <a:cubicBezTo>
                    <a:pt x="59825" y="6231"/>
                    <a:pt x="75613" y="15006"/>
                    <a:pt x="84877" y="29554"/>
                  </a:cubicBezTo>
                  <a:cubicBezTo>
                    <a:pt x="85455" y="30455"/>
                    <a:pt x="86441" y="30963"/>
                    <a:pt x="87466" y="30963"/>
                  </a:cubicBezTo>
                  <a:cubicBezTo>
                    <a:pt x="87888" y="30963"/>
                    <a:pt x="88317" y="30877"/>
                    <a:pt x="88726" y="30696"/>
                  </a:cubicBezTo>
                  <a:cubicBezTo>
                    <a:pt x="93130" y="28674"/>
                    <a:pt x="97827" y="27662"/>
                    <a:pt x="102688" y="27662"/>
                  </a:cubicBezTo>
                  <a:cubicBezTo>
                    <a:pt x="121412" y="27662"/>
                    <a:pt x="136612" y="42896"/>
                    <a:pt x="136612" y="61587"/>
                  </a:cubicBezTo>
                  <a:cubicBezTo>
                    <a:pt x="136612" y="64197"/>
                    <a:pt x="136319" y="66839"/>
                    <a:pt x="135699" y="69416"/>
                  </a:cubicBezTo>
                  <a:cubicBezTo>
                    <a:pt x="135536" y="70199"/>
                    <a:pt x="135666" y="71047"/>
                    <a:pt x="136123" y="71732"/>
                  </a:cubicBezTo>
                  <a:cubicBezTo>
                    <a:pt x="136547" y="72449"/>
                    <a:pt x="137265" y="72906"/>
                    <a:pt x="138048" y="73102"/>
                  </a:cubicBezTo>
                  <a:cubicBezTo>
                    <a:pt x="152237" y="76070"/>
                    <a:pt x="162513" y="88727"/>
                    <a:pt x="162545" y="103177"/>
                  </a:cubicBezTo>
                  <a:cubicBezTo>
                    <a:pt x="162284" y="110778"/>
                    <a:pt x="159088" y="118019"/>
                    <a:pt x="153542" y="123532"/>
                  </a:cubicBezTo>
                  <a:cubicBezTo>
                    <a:pt x="147997" y="129078"/>
                    <a:pt x="140788" y="132144"/>
                    <a:pt x="133253" y="132144"/>
                  </a:cubicBezTo>
                  <a:cubicBezTo>
                    <a:pt x="131556" y="132144"/>
                    <a:pt x="130186" y="133514"/>
                    <a:pt x="130186" y="135210"/>
                  </a:cubicBezTo>
                  <a:cubicBezTo>
                    <a:pt x="130186" y="136874"/>
                    <a:pt x="131556" y="138244"/>
                    <a:pt x="133253" y="138244"/>
                  </a:cubicBezTo>
                  <a:cubicBezTo>
                    <a:pt x="142419" y="138244"/>
                    <a:pt x="151161" y="134558"/>
                    <a:pt x="157881" y="127871"/>
                  </a:cubicBezTo>
                  <a:cubicBezTo>
                    <a:pt x="164535" y="121249"/>
                    <a:pt x="168352" y="112507"/>
                    <a:pt x="168645" y="103340"/>
                  </a:cubicBezTo>
                  <a:cubicBezTo>
                    <a:pt x="168645" y="103308"/>
                    <a:pt x="168645" y="103275"/>
                    <a:pt x="168645" y="103243"/>
                  </a:cubicBezTo>
                  <a:cubicBezTo>
                    <a:pt x="168645" y="86900"/>
                    <a:pt x="157717" y="72482"/>
                    <a:pt x="142256" y="67850"/>
                  </a:cubicBezTo>
                  <a:cubicBezTo>
                    <a:pt x="142582" y="65762"/>
                    <a:pt x="142745" y="63675"/>
                    <a:pt x="142745" y="61587"/>
                  </a:cubicBezTo>
                  <a:cubicBezTo>
                    <a:pt x="142745" y="39536"/>
                    <a:pt x="124771" y="21562"/>
                    <a:pt x="102688" y="21562"/>
                  </a:cubicBezTo>
                  <a:cubicBezTo>
                    <a:pt x="97827" y="21562"/>
                    <a:pt x="93098" y="22411"/>
                    <a:pt x="88596" y="24107"/>
                  </a:cubicBezTo>
                  <a:cubicBezTo>
                    <a:pt x="78092" y="9102"/>
                    <a:pt x="61097" y="131"/>
                    <a:pt x="42667" y="1"/>
                  </a:cubicBezTo>
                  <a:cubicBezTo>
                    <a:pt x="42589" y="0"/>
                    <a:pt x="42512" y="0"/>
                    <a:pt x="424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 name="Google Shape;593;p41"/>
            <p:cNvSpPr/>
            <p:nvPr/>
          </p:nvSpPr>
          <p:spPr>
            <a:xfrm>
              <a:off x="1190625" y="1222025"/>
              <a:ext cx="982675" cy="2773100"/>
            </a:xfrm>
            <a:custGeom>
              <a:rect b="b" l="l" r="r" t="t"/>
              <a:pathLst>
                <a:path extrusionOk="0" h="110924" w="39307">
                  <a:moveTo>
                    <a:pt x="35807" y="0"/>
                  </a:moveTo>
                  <a:cubicBezTo>
                    <a:pt x="34748" y="0"/>
                    <a:pt x="33724" y="560"/>
                    <a:pt x="33174" y="1549"/>
                  </a:cubicBezTo>
                  <a:cubicBezTo>
                    <a:pt x="28705" y="9476"/>
                    <a:pt x="26194" y="18479"/>
                    <a:pt x="25933" y="27547"/>
                  </a:cubicBezTo>
                  <a:cubicBezTo>
                    <a:pt x="25802" y="31886"/>
                    <a:pt x="26161" y="36159"/>
                    <a:pt x="27009" y="40367"/>
                  </a:cubicBezTo>
                  <a:cubicBezTo>
                    <a:pt x="11189" y="44771"/>
                    <a:pt x="0" y="59254"/>
                    <a:pt x="0" y="75923"/>
                  </a:cubicBezTo>
                  <a:cubicBezTo>
                    <a:pt x="0" y="76053"/>
                    <a:pt x="0" y="76151"/>
                    <a:pt x="33" y="76281"/>
                  </a:cubicBezTo>
                  <a:cubicBezTo>
                    <a:pt x="326" y="85382"/>
                    <a:pt x="4143" y="93994"/>
                    <a:pt x="10732" y="100583"/>
                  </a:cubicBezTo>
                  <a:cubicBezTo>
                    <a:pt x="17452" y="107238"/>
                    <a:pt x="26226" y="110924"/>
                    <a:pt x="35393" y="110924"/>
                  </a:cubicBezTo>
                  <a:cubicBezTo>
                    <a:pt x="37089" y="110924"/>
                    <a:pt x="38459" y="109554"/>
                    <a:pt x="38459" y="107890"/>
                  </a:cubicBezTo>
                  <a:cubicBezTo>
                    <a:pt x="38459" y="106194"/>
                    <a:pt x="37089" y="104824"/>
                    <a:pt x="35393" y="104824"/>
                  </a:cubicBezTo>
                  <a:cubicBezTo>
                    <a:pt x="27857" y="104824"/>
                    <a:pt x="20616" y="101758"/>
                    <a:pt x="15070" y="96245"/>
                  </a:cubicBezTo>
                  <a:cubicBezTo>
                    <a:pt x="9492" y="90699"/>
                    <a:pt x="6328" y="83458"/>
                    <a:pt x="6133" y="75825"/>
                  </a:cubicBezTo>
                  <a:cubicBezTo>
                    <a:pt x="6133" y="75760"/>
                    <a:pt x="6133" y="75727"/>
                    <a:pt x="6133" y="75662"/>
                  </a:cubicBezTo>
                  <a:cubicBezTo>
                    <a:pt x="6230" y="60983"/>
                    <a:pt x="16767" y="48391"/>
                    <a:pt x="31250" y="45651"/>
                  </a:cubicBezTo>
                  <a:cubicBezTo>
                    <a:pt x="32065" y="45488"/>
                    <a:pt x="32783" y="44999"/>
                    <a:pt x="33240" y="44281"/>
                  </a:cubicBezTo>
                  <a:cubicBezTo>
                    <a:pt x="33696" y="43564"/>
                    <a:pt x="33827" y="42683"/>
                    <a:pt x="33631" y="41867"/>
                  </a:cubicBezTo>
                  <a:cubicBezTo>
                    <a:pt x="32424" y="37301"/>
                    <a:pt x="31902" y="32538"/>
                    <a:pt x="32033" y="27743"/>
                  </a:cubicBezTo>
                  <a:cubicBezTo>
                    <a:pt x="32261" y="19621"/>
                    <a:pt x="34512" y="11629"/>
                    <a:pt x="38491" y="4583"/>
                  </a:cubicBezTo>
                  <a:cubicBezTo>
                    <a:pt x="39307" y="3115"/>
                    <a:pt x="38785" y="1223"/>
                    <a:pt x="37317" y="408"/>
                  </a:cubicBezTo>
                  <a:cubicBezTo>
                    <a:pt x="36839" y="131"/>
                    <a:pt x="36319" y="0"/>
                    <a:pt x="3580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 name="Google Shape;594;p41"/>
            <p:cNvSpPr/>
            <p:nvPr/>
          </p:nvSpPr>
          <p:spPr>
            <a:xfrm>
              <a:off x="2324975" y="2681350"/>
              <a:ext cx="2956200" cy="2475050"/>
            </a:xfrm>
            <a:custGeom>
              <a:rect b="b" l="l" r="r" t="t"/>
              <a:pathLst>
                <a:path extrusionOk="0" h="99002" w="118248">
                  <a:moveTo>
                    <a:pt x="3034" y="0"/>
                  </a:moveTo>
                  <a:cubicBezTo>
                    <a:pt x="1370" y="0"/>
                    <a:pt x="0" y="1370"/>
                    <a:pt x="0" y="3066"/>
                  </a:cubicBezTo>
                  <a:lnTo>
                    <a:pt x="0" y="95935"/>
                  </a:lnTo>
                  <a:cubicBezTo>
                    <a:pt x="0" y="97631"/>
                    <a:pt x="1370" y="99001"/>
                    <a:pt x="3034" y="99001"/>
                  </a:cubicBezTo>
                  <a:lnTo>
                    <a:pt x="83148" y="99001"/>
                  </a:lnTo>
                  <a:cubicBezTo>
                    <a:pt x="84845" y="99001"/>
                    <a:pt x="86215" y="97631"/>
                    <a:pt x="86215" y="95935"/>
                  </a:cubicBezTo>
                  <a:cubicBezTo>
                    <a:pt x="86215" y="94239"/>
                    <a:pt x="84845" y="92869"/>
                    <a:pt x="83148" y="92869"/>
                  </a:cubicBezTo>
                  <a:lnTo>
                    <a:pt x="6100" y="92869"/>
                  </a:lnTo>
                  <a:lnTo>
                    <a:pt x="6100" y="34675"/>
                  </a:lnTo>
                  <a:lnTo>
                    <a:pt x="29554" y="34675"/>
                  </a:lnTo>
                  <a:cubicBezTo>
                    <a:pt x="31250" y="34675"/>
                    <a:pt x="32620" y="33305"/>
                    <a:pt x="32620" y="31609"/>
                  </a:cubicBezTo>
                  <a:cubicBezTo>
                    <a:pt x="32620" y="29913"/>
                    <a:pt x="31250" y="28542"/>
                    <a:pt x="29554" y="28542"/>
                  </a:cubicBezTo>
                  <a:lnTo>
                    <a:pt x="6100" y="28542"/>
                  </a:lnTo>
                  <a:lnTo>
                    <a:pt x="6100" y="6133"/>
                  </a:lnTo>
                  <a:lnTo>
                    <a:pt x="57281" y="6133"/>
                  </a:lnTo>
                  <a:lnTo>
                    <a:pt x="64751" y="17028"/>
                  </a:lnTo>
                  <a:cubicBezTo>
                    <a:pt x="65305" y="17876"/>
                    <a:pt x="66251" y="18365"/>
                    <a:pt x="67262" y="18365"/>
                  </a:cubicBezTo>
                  <a:lnTo>
                    <a:pt x="112115" y="18365"/>
                  </a:lnTo>
                  <a:lnTo>
                    <a:pt x="112115" y="28542"/>
                  </a:lnTo>
                  <a:lnTo>
                    <a:pt x="44037" y="28542"/>
                  </a:lnTo>
                  <a:cubicBezTo>
                    <a:pt x="42341" y="28542"/>
                    <a:pt x="40971" y="29913"/>
                    <a:pt x="40971" y="31609"/>
                  </a:cubicBezTo>
                  <a:cubicBezTo>
                    <a:pt x="40971" y="33305"/>
                    <a:pt x="42341" y="34675"/>
                    <a:pt x="44037" y="34675"/>
                  </a:cubicBezTo>
                  <a:lnTo>
                    <a:pt x="112115" y="34675"/>
                  </a:lnTo>
                  <a:lnTo>
                    <a:pt x="112115" y="92869"/>
                  </a:lnTo>
                  <a:lnTo>
                    <a:pt x="97207" y="92869"/>
                  </a:lnTo>
                  <a:cubicBezTo>
                    <a:pt x="95511" y="92869"/>
                    <a:pt x="94141" y="94239"/>
                    <a:pt x="94141" y="95935"/>
                  </a:cubicBezTo>
                  <a:cubicBezTo>
                    <a:pt x="94141" y="97631"/>
                    <a:pt x="95511" y="99001"/>
                    <a:pt x="97207" y="99001"/>
                  </a:cubicBezTo>
                  <a:lnTo>
                    <a:pt x="115181" y="99001"/>
                  </a:lnTo>
                  <a:cubicBezTo>
                    <a:pt x="116877" y="99001"/>
                    <a:pt x="118247" y="97631"/>
                    <a:pt x="118247" y="95935"/>
                  </a:cubicBezTo>
                  <a:lnTo>
                    <a:pt x="118247" y="15299"/>
                  </a:lnTo>
                  <a:cubicBezTo>
                    <a:pt x="118247" y="13603"/>
                    <a:pt x="116877" y="12233"/>
                    <a:pt x="115181" y="12233"/>
                  </a:cubicBezTo>
                  <a:lnTo>
                    <a:pt x="68893" y="12233"/>
                  </a:lnTo>
                  <a:lnTo>
                    <a:pt x="61423" y="1338"/>
                  </a:lnTo>
                  <a:cubicBezTo>
                    <a:pt x="60869" y="522"/>
                    <a:pt x="59923" y="0"/>
                    <a:pt x="589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 name="Google Shape;595;p41"/>
            <p:cNvSpPr/>
            <p:nvPr/>
          </p:nvSpPr>
          <p:spPr>
            <a:xfrm>
              <a:off x="2732725" y="4291950"/>
              <a:ext cx="1110725" cy="153325"/>
            </a:xfrm>
            <a:custGeom>
              <a:rect b="b" l="l" r="r" t="t"/>
              <a:pathLst>
                <a:path extrusionOk="0" h="6133" w="44429">
                  <a:moveTo>
                    <a:pt x="3034" y="0"/>
                  </a:moveTo>
                  <a:cubicBezTo>
                    <a:pt x="1370" y="0"/>
                    <a:pt x="0" y="1370"/>
                    <a:pt x="0" y="3067"/>
                  </a:cubicBezTo>
                  <a:cubicBezTo>
                    <a:pt x="0" y="4763"/>
                    <a:pt x="1370" y="6133"/>
                    <a:pt x="3034" y="6133"/>
                  </a:cubicBezTo>
                  <a:lnTo>
                    <a:pt x="41362" y="6133"/>
                  </a:lnTo>
                  <a:cubicBezTo>
                    <a:pt x="43058" y="6133"/>
                    <a:pt x="44428" y="4763"/>
                    <a:pt x="44428" y="3067"/>
                  </a:cubicBezTo>
                  <a:cubicBezTo>
                    <a:pt x="44428" y="1370"/>
                    <a:pt x="43058" y="0"/>
                    <a:pt x="4136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 name="Google Shape;596;p41"/>
            <p:cNvSpPr/>
            <p:nvPr/>
          </p:nvSpPr>
          <p:spPr>
            <a:xfrm>
              <a:off x="2732725" y="4599400"/>
              <a:ext cx="853025" cy="152500"/>
            </a:xfrm>
            <a:custGeom>
              <a:rect b="b" l="l" r="r" t="t"/>
              <a:pathLst>
                <a:path extrusionOk="0" h="6100" w="34121">
                  <a:moveTo>
                    <a:pt x="3034" y="0"/>
                  </a:moveTo>
                  <a:cubicBezTo>
                    <a:pt x="1370" y="0"/>
                    <a:pt x="0" y="1370"/>
                    <a:pt x="0" y="3034"/>
                  </a:cubicBezTo>
                  <a:cubicBezTo>
                    <a:pt x="0" y="4730"/>
                    <a:pt x="1370" y="6100"/>
                    <a:pt x="3034" y="6100"/>
                  </a:cubicBezTo>
                  <a:lnTo>
                    <a:pt x="31054" y="6100"/>
                  </a:lnTo>
                  <a:cubicBezTo>
                    <a:pt x="32751" y="6100"/>
                    <a:pt x="34121" y="4730"/>
                    <a:pt x="34121" y="3034"/>
                  </a:cubicBezTo>
                  <a:cubicBezTo>
                    <a:pt x="34121" y="1370"/>
                    <a:pt x="32751" y="0"/>
                    <a:pt x="3105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97" name="Google Shape;597;p41"/>
          <p:cNvGrpSpPr/>
          <p:nvPr/>
        </p:nvGrpSpPr>
        <p:grpSpPr>
          <a:xfrm>
            <a:off x="1827353" y="1375126"/>
            <a:ext cx="509394" cy="509389"/>
            <a:chOff x="1190625" y="238175"/>
            <a:chExt cx="5219200" cy="5219150"/>
          </a:xfrm>
        </p:grpSpPr>
        <p:sp>
          <p:nvSpPr>
            <p:cNvPr id="598" name="Google Shape;598;p41"/>
            <p:cNvSpPr/>
            <p:nvPr/>
          </p:nvSpPr>
          <p:spPr>
            <a:xfrm>
              <a:off x="1190625" y="238175"/>
              <a:ext cx="5219200" cy="5219150"/>
            </a:xfrm>
            <a:custGeom>
              <a:rect b="b" l="l" r="r" t="t"/>
              <a:pathLst>
                <a:path extrusionOk="0" h="208766" w="208768">
                  <a:moveTo>
                    <a:pt x="95772" y="43285"/>
                  </a:moveTo>
                  <a:cubicBezTo>
                    <a:pt x="101024" y="50526"/>
                    <a:pt x="109538" y="54962"/>
                    <a:pt x="118638" y="54962"/>
                  </a:cubicBezTo>
                  <a:cubicBezTo>
                    <a:pt x="123368" y="54962"/>
                    <a:pt x="127968" y="53788"/>
                    <a:pt x="132045" y="51603"/>
                  </a:cubicBezTo>
                  <a:cubicBezTo>
                    <a:pt x="132078" y="57018"/>
                    <a:pt x="132143" y="63998"/>
                    <a:pt x="132339" y="66151"/>
                  </a:cubicBezTo>
                  <a:cubicBezTo>
                    <a:pt x="132404" y="66836"/>
                    <a:pt x="132437" y="67554"/>
                    <a:pt x="132437" y="68271"/>
                  </a:cubicBezTo>
                  <a:cubicBezTo>
                    <a:pt x="132437" y="74730"/>
                    <a:pt x="126239" y="83146"/>
                    <a:pt x="114528" y="92606"/>
                  </a:cubicBezTo>
                  <a:cubicBezTo>
                    <a:pt x="111560" y="95052"/>
                    <a:pt x="107809" y="96357"/>
                    <a:pt x="103960" y="96357"/>
                  </a:cubicBezTo>
                  <a:lnTo>
                    <a:pt x="103894" y="96357"/>
                  </a:lnTo>
                  <a:cubicBezTo>
                    <a:pt x="100045" y="96357"/>
                    <a:pt x="96294" y="95020"/>
                    <a:pt x="93325" y="92606"/>
                  </a:cubicBezTo>
                  <a:cubicBezTo>
                    <a:pt x="81615" y="83146"/>
                    <a:pt x="75417" y="74730"/>
                    <a:pt x="75417" y="68271"/>
                  </a:cubicBezTo>
                  <a:cubicBezTo>
                    <a:pt x="75417" y="67521"/>
                    <a:pt x="75450" y="66836"/>
                    <a:pt x="75515" y="66216"/>
                  </a:cubicBezTo>
                  <a:cubicBezTo>
                    <a:pt x="75678" y="64422"/>
                    <a:pt x="75776" y="59464"/>
                    <a:pt x="75809" y="54799"/>
                  </a:cubicBezTo>
                  <a:cubicBezTo>
                    <a:pt x="83800" y="53984"/>
                    <a:pt x="91075" y="49743"/>
                    <a:pt x="95772" y="43285"/>
                  </a:cubicBezTo>
                  <a:close/>
                  <a:moveTo>
                    <a:pt x="97109" y="101446"/>
                  </a:moveTo>
                  <a:cubicBezTo>
                    <a:pt x="99295" y="102131"/>
                    <a:pt x="101578" y="102490"/>
                    <a:pt x="103894" y="102490"/>
                  </a:cubicBezTo>
                  <a:lnTo>
                    <a:pt x="103992" y="102490"/>
                  </a:lnTo>
                  <a:cubicBezTo>
                    <a:pt x="106276" y="102490"/>
                    <a:pt x="108526" y="102131"/>
                    <a:pt x="110679" y="101478"/>
                  </a:cubicBezTo>
                  <a:cubicBezTo>
                    <a:pt x="110712" y="103501"/>
                    <a:pt x="110908" y="105458"/>
                    <a:pt x="111234" y="107480"/>
                  </a:cubicBezTo>
                  <a:cubicBezTo>
                    <a:pt x="110940" y="107774"/>
                    <a:pt x="110679" y="108068"/>
                    <a:pt x="110386" y="108394"/>
                  </a:cubicBezTo>
                  <a:cubicBezTo>
                    <a:pt x="108526" y="110351"/>
                    <a:pt x="106243" y="111427"/>
                    <a:pt x="103960" y="111427"/>
                  </a:cubicBezTo>
                  <a:lnTo>
                    <a:pt x="103894" y="111427"/>
                  </a:lnTo>
                  <a:cubicBezTo>
                    <a:pt x="101611" y="111427"/>
                    <a:pt x="99327" y="110351"/>
                    <a:pt x="97468" y="108361"/>
                  </a:cubicBezTo>
                  <a:cubicBezTo>
                    <a:pt x="97142" y="108035"/>
                    <a:pt x="96848" y="107676"/>
                    <a:pt x="96522" y="107350"/>
                  </a:cubicBezTo>
                  <a:cubicBezTo>
                    <a:pt x="96848" y="105360"/>
                    <a:pt x="97044" y="103403"/>
                    <a:pt x="97109" y="101446"/>
                  </a:cubicBezTo>
                  <a:close/>
                  <a:moveTo>
                    <a:pt x="144180" y="131489"/>
                  </a:moveTo>
                  <a:cubicBezTo>
                    <a:pt x="145941" y="131489"/>
                    <a:pt x="147409" y="132957"/>
                    <a:pt x="147409" y="134718"/>
                  </a:cubicBezTo>
                  <a:lnTo>
                    <a:pt x="147409" y="187203"/>
                  </a:lnTo>
                  <a:cubicBezTo>
                    <a:pt x="147409" y="188997"/>
                    <a:pt x="145941" y="190433"/>
                    <a:pt x="144180" y="190433"/>
                  </a:cubicBezTo>
                  <a:lnTo>
                    <a:pt x="87617" y="190433"/>
                  </a:lnTo>
                  <a:cubicBezTo>
                    <a:pt x="85921" y="190433"/>
                    <a:pt x="84551" y="191803"/>
                    <a:pt x="84551" y="193499"/>
                  </a:cubicBezTo>
                  <a:cubicBezTo>
                    <a:pt x="84551" y="195163"/>
                    <a:pt x="85921" y="196533"/>
                    <a:pt x="87617" y="196533"/>
                  </a:cubicBezTo>
                  <a:lnTo>
                    <a:pt x="201036" y="196533"/>
                  </a:lnTo>
                  <a:cubicBezTo>
                    <a:pt x="201917" y="196533"/>
                    <a:pt x="202667" y="197283"/>
                    <a:pt x="202667" y="198164"/>
                  </a:cubicBezTo>
                  <a:cubicBezTo>
                    <a:pt x="202667" y="200643"/>
                    <a:pt x="200645" y="202665"/>
                    <a:pt x="198133" y="202665"/>
                  </a:cubicBezTo>
                  <a:lnTo>
                    <a:pt x="10634" y="202665"/>
                  </a:lnTo>
                  <a:cubicBezTo>
                    <a:pt x="8122" y="202665"/>
                    <a:pt x="6133" y="200643"/>
                    <a:pt x="6133" y="198164"/>
                  </a:cubicBezTo>
                  <a:cubicBezTo>
                    <a:pt x="6133" y="197283"/>
                    <a:pt x="6850" y="196533"/>
                    <a:pt x="7731" y="196533"/>
                  </a:cubicBezTo>
                  <a:lnTo>
                    <a:pt x="73558" y="196533"/>
                  </a:lnTo>
                  <a:cubicBezTo>
                    <a:pt x="75254" y="196533"/>
                    <a:pt x="76624" y="195163"/>
                    <a:pt x="76624" y="193499"/>
                  </a:cubicBezTo>
                  <a:cubicBezTo>
                    <a:pt x="76624" y="191803"/>
                    <a:pt x="75254" y="190433"/>
                    <a:pt x="73558" y="190433"/>
                  </a:cubicBezTo>
                  <a:lnTo>
                    <a:pt x="63087" y="190433"/>
                  </a:lnTo>
                  <a:cubicBezTo>
                    <a:pt x="61293" y="190433"/>
                    <a:pt x="59857" y="188997"/>
                    <a:pt x="59857" y="187203"/>
                  </a:cubicBezTo>
                  <a:lnTo>
                    <a:pt x="59857" y="134718"/>
                  </a:lnTo>
                  <a:cubicBezTo>
                    <a:pt x="59857" y="132957"/>
                    <a:pt x="61293" y="131489"/>
                    <a:pt x="63087" y="131489"/>
                  </a:cubicBezTo>
                  <a:close/>
                  <a:moveTo>
                    <a:pt x="91464" y="0"/>
                  </a:moveTo>
                  <a:cubicBezTo>
                    <a:pt x="81719" y="0"/>
                    <a:pt x="72244" y="986"/>
                    <a:pt x="65435" y="7501"/>
                  </a:cubicBezTo>
                  <a:cubicBezTo>
                    <a:pt x="58651" y="13927"/>
                    <a:pt x="57215" y="23452"/>
                    <a:pt x="56726" y="31933"/>
                  </a:cubicBezTo>
                  <a:cubicBezTo>
                    <a:pt x="56628" y="33629"/>
                    <a:pt x="57933" y="35064"/>
                    <a:pt x="59596" y="35162"/>
                  </a:cubicBezTo>
                  <a:cubicBezTo>
                    <a:pt x="59658" y="35166"/>
                    <a:pt x="59719" y="35168"/>
                    <a:pt x="59779" y="35168"/>
                  </a:cubicBezTo>
                  <a:cubicBezTo>
                    <a:pt x="61395" y="35168"/>
                    <a:pt x="62732" y="33927"/>
                    <a:pt x="62826" y="32292"/>
                  </a:cubicBezTo>
                  <a:cubicBezTo>
                    <a:pt x="63250" y="25017"/>
                    <a:pt x="64392" y="16895"/>
                    <a:pt x="69643" y="11904"/>
                  </a:cubicBezTo>
                  <a:cubicBezTo>
                    <a:pt x="74908" y="6904"/>
                    <a:pt x="83155" y="6109"/>
                    <a:pt x="91774" y="6109"/>
                  </a:cubicBezTo>
                  <a:cubicBezTo>
                    <a:pt x="93783" y="6109"/>
                    <a:pt x="95811" y="6153"/>
                    <a:pt x="97827" y="6196"/>
                  </a:cubicBezTo>
                  <a:cubicBezTo>
                    <a:pt x="99882" y="6261"/>
                    <a:pt x="102002" y="6294"/>
                    <a:pt x="104090" y="6294"/>
                  </a:cubicBezTo>
                  <a:cubicBezTo>
                    <a:pt x="106047" y="6294"/>
                    <a:pt x="108102" y="6261"/>
                    <a:pt x="110059" y="6228"/>
                  </a:cubicBezTo>
                  <a:cubicBezTo>
                    <a:pt x="112082" y="6186"/>
                    <a:pt x="114116" y="6143"/>
                    <a:pt x="116131" y="6143"/>
                  </a:cubicBezTo>
                  <a:cubicBezTo>
                    <a:pt x="124940" y="6143"/>
                    <a:pt x="133376" y="6956"/>
                    <a:pt x="138765" y="12133"/>
                  </a:cubicBezTo>
                  <a:cubicBezTo>
                    <a:pt x="145354" y="18493"/>
                    <a:pt x="145517" y="29715"/>
                    <a:pt x="145680" y="40577"/>
                  </a:cubicBezTo>
                  <a:cubicBezTo>
                    <a:pt x="145713" y="42534"/>
                    <a:pt x="145746" y="44589"/>
                    <a:pt x="145811" y="46547"/>
                  </a:cubicBezTo>
                  <a:cubicBezTo>
                    <a:pt x="146170" y="55876"/>
                    <a:pt x="148551" y="60475"/>
                    <a:pt x="150867" y="64944"/>
                  </a:cubicBezTo>
                  <a:cubicBezTo>
                    <a:pt x="152955" y="68989"/>
                    <a:pt x="154912" y="72838"/>
                    <a:pt x="155205" y="80765"/>
                  </a:cubicBezTo>
                  <a:cubicBezTo>
                    <a:pt x="155499" y="88757"/>
                    <a:pt x="153770" y="92997"/>
                    <a:pt x="151976" y="97466"/>
                  </a:cubicBezTo>
                  <a:cubicBezTo>
                    <a:pt x="150345" y="101511"/>
                    <a:pt x="148681" y="105654"/>
                    <a:pt x="148323" y="112178"/>
                  </a:cubicBezTo>
                  <a:cubicBezTo>
                    <a:pt x="148225" y="112178"/>
                    <a:pt x="148159" y="112145"/>
                    <a:pt x="148062" y="112112"/>
                  </a:cubicBezTo>
                  <a:cubicBezTo>
                    <a:pt x="147996" y="112112"/>
                    <a:pt x="147964" y="112080"/>
                    <a:pt x="147898" y="112080"/>
                  </a:cubicBezTo>
                  <a:lnTo>
                    <a:pt x="117171" y="105817"/>
                  </a:lnTo>
                  <a:cubicBezTo>
                    <a:pt x="116812" y="103403"/>
                    <a:pt x="116714" y="101022"/>
                    <a:pt x="116877" y="98510"/>
                  </a:cubicBezTo>
                  <a:cubicBezTo>
                    <a:pt x="117399" y="98151"/>
                    <a:pt x="117888" y="97760"/>
                    <a:pt x="118377" y="97368"/>
                  </a:cubicBezTo>
                  <a:cubicBezTo>
                    <a:pt x="131947" y="86408"/>
                    <a:pt x="138569" y="76883"/>
                    <a:pt x="138569" y="68271"/>
                  </a:cubicBezTo>
                  <a:cubicBezTo>
                    <a:pt x="138569" y="67358"/>
                    <a:pt x="138504" y="66477"/>
                    <a:pt x="138439" y="65597"/>
                  </a:cubicBezTo>
                  <a:cubicBezTo>
                    <a:pt x="138243" y="63705"/>
                    <a:pt x="138145" y="55941"/>
                    <a:pt x="138145" y="45796"/>
                  </a:cubicBezTo>
                  <a:cubicBezTo>
                    <a:pt x="138145" y="44622"/>
                    <a:pt x="137460" y="43513"/>
                    <a:pt x="136351" y="43024"/>
                  </a:cubicBezTo>
                  <a:cubicBezTo>
                    <a:pt x="135944" y="42838"/>
                    <a:pt x="135508" y="42747"/>
                    <a:pt x="135074" y="42747"/>
                  </a:cubicBezTo>
                  <a:cubicBezTo>
                    <a:pt x="134363" y="42747"/>
                    <a:pt x="133657" y="42994"/>
                    <a:pt x="133089" y="43480"/>
                  </a:cubicBezTo>
                  <a:cubicBezTo>
                    <a:pt x="129077" y="46938"/>
                    <a:pt x="123955" y="48863"/>
                    <a:pt x="118671" y="48863"/>
                  </a:cubicBezTo>
                  <a:cubicBezTo>
                    <a:pt x="110059" y="48863"/>
                    <a:pt x="102165" y="43806"/>
                    <a:pt x="98545" y="35978"/>
                  </a:cubicBezTo>
                  <a:cubicBezTo>
                    <a:pt x="98055" y="34901"/>
                    <a:pt x="96979" y="34216"/>
                    <a:pt x="95772" y="34216"/>
                  </a:cubicBezTo>
                  <a:cubicBezTo>
                    <a:pt x="94598" y="34216"/>
                    <a:pt x="93489" y="34901"/>
                    <a:pt x="92999" y="35978"/>
                  </a:cubicBezTo>
                  <a:cubicBezTo>
                    <a:pt x="89378" y="43806"/>
                    <a:pt x="81517" y="48830"/>
                    <a:pt x="72905" y="48863"/>
                  </a:cubicBezTo>
                  <a:lnTo>
                    <a:pt x="72808" y="48830"/>
                  </a:lnTo>
                  <a:cubicBezTo>
                    <a:pt x="71992" y="48863"/>
                    <a:pt x="71209" y="49156"/>
                    <a:pt x="70622" y="49711"/>
                  </a:cubicBezTo>
                  <a:cubicBezTo>
                    <a:pt x="70035" y="50298"/>
                    <a:pt x="69709" y="51081"/>
                    <a:pt x="69709" y="51896"/>
                  </a:cubicBezTo>
                  <a:cubicBezTo>
                    <a:pt x="69676" y="59007"/>
                    <a:pt x="69578" y="64129"/>
                    <a:pt x="69415" y="65629"/>
                  </a:cubicBezTo>
                  <a:cubicBezTo>
                    <a:pt x="69350" y="66477"/>
                    <a:pt x="69317" y="67358"/>
                    <a:pt x="69317" y="68271"/>
                  </a:cubicBezTo>
                  <a:cubicBezTo>
                    <a:pt x="69317" y="76883"/>
                    <a:pt x="75906" y="86408"/>
                    <a:pt x="89476" y="97368"/>
                  </a:cubicBezTo>
                  <a:cubicBezTo>
                    <a:pt x="89933" y="97727"/>
                    <a:pt x="90422" y="98119"/>
                    <a:pt x="90912" y="98445"/>
                  </a:cubicBezTo>
                  <a:cubicBezTo>
                    <a:pt x="91075" y="100891"/>
                    <a:pt x="90944" y="103272"/>
                    <a:pt x="90585" y="105686"/>
                  </a:cubicBezTo>
                  <a:lnTo>
                    <a:pt x="59336" y="112080"/>
                  </a:lnTo>
                  <a:cubicBezTo>
                    <a:pt x="59270" y="112080"/>
                    <a:pt x="59238" y="112112"/>
                    <a:pt x="59172" y="112112"/>
                  </a:cubicBezTo>
                  <a:cubicBezTo>
                    <a:pt x="59107" y="112145"/>
                    <a:pt x="59042" y="112145"/>
                    <a:pt x="58977" y="112178"/>
                  </a:cubicBezTo>
                  <a:cubicBezTo>
                    <a:pt x="58716" y="105589"/>
                    <a:pt x="57085" y="101413"/>
                    <a:pt x="55519" y="97336"/>
                  </a:cubicBezTo>
                  <a:cubicBezTo>
                    <a:pt x="53758" y="92802"/>
                    <a:pt x="52094" y="88496"/>
                    <a:pt x="52518" y="80439"/>
                  </a:cubicBezTo>
                  <a:cubicBezTo>
                    <a:pt x="52909" y="72414"/>
                    <a:pt x="54932" y="68565"/>
                    <a:pt x="57085" y="64487"/>
                  </a:cubicBezTo>
                  <a:cubicBezTo>
                    <a:pt x="59433" y="60019"/>
                    <a:pt x="61880" y="55387"/>
                    <a:pt x="62337" y="45992"/>
                  </a:cubicBezTo>
                  <a:cubicBezTo>
                    <a:pt x="62434" y="44328"/>
                    <a:pt x="61130" y="42893"/>
                    <a:pt x="59433" y="42795"/>
                  </a:cubicBezTo>
                  <a:cubicBezTo>
                    <a:pt x="59392" y="42794"/>
                    <a:pt x="59350" y="42793"/>
                    <a:pt x="59309" y="42793"/>
                  </a:cubicBezTo>
                  <a:cubicBezTo>
                    <a:pt x="57669" y="42793"/>
                    <a:pt x="56332" y="44044"/>
                    <a:pt x="56237" y="45698"/>
                  </a:cubicBezTo>
                  <a:cubicBezTo>
                    <a:pt x="55845" y="53723"/>
                    <a:pt x="53823" y="57572"/>
                    <a:pt x="51670" y="61650"/>
                  </a:cubicBezTo>
                  <a:cubicBezTo>
                    <a:pt x="49289" y="66118"/>
                    <a:pt x="46842" y="70750"/>
                    <a:pt x="46385" y="80145"/>
                  </a:cubicBezTo>
                  <a:cubicBezTo>
                    <a:pt x="45929" y="89507"/>
                    <a:pt x="47919" y="94596"/>
                    <a:pt x="49811" y="99554"/>
                  </a:cubicBezTo>
                  <a:cubicBezTo>
                    <a:pt x="51442" y="103762"/>
                    <a:pt x="53007" y="107774"/>
                    <a:pt x="52877" y="114820"/>
                  </a:cubicBezTo>
                  <a:cubicBezTo>
                    <a:pt x="45929" y="119126"/>
                    <a:pt x="41427" y="126889"/>
                    <a:pt x="41427" y="135534"/>
                  </a:cubicBezTo>
                  <a:lnTo>
                    <a:pt x="41427" y="190433"/>
                  </a:lnTo>
                  <a:lnTo>
                    <a:pt x="7731" y="190433"/>
                  </a:lnTo>
                  <a:cubicBezTo>
                    <a:pt x="3458" y="190433"/>
                    <a:pt x="0" y="193890"/>
                    <a:pt x="0" y="198164"/>
                  </a:cubicBezTo>
                  <a:cubicBezTo>
                    <a:pt x="0" y="204003"/>
                    <a:pt x="4763" y="208765"/>
                    <a:pt x="10634" y="208765"/>
                  </a:cubicBezTo>
                  <a:lnTo>
                    <a:pt x="198133" y="208765"/>
                  </a:lnTo>
                  <a:cubicBezTo>
                    <a:pt x="204005" y="208765"/>
                    <a:pt x="208767" y="204003"/>
                    <a:pt x="208767" y="198164"/>
                  </a:cubicBezTo>
                  <a:cubicBezTo>
                    <a:pt x="208767" y="193890"/>
                    <a:pt x="205309" y="190433"/>
                    <a:pt x="201036" y="190433"/>
                  </a:cubicBezTo>
                  <a:lnTo>
                    <a:pt x="165807" y="190433"/>
                  </a:lnTo>
                  <a:lnTo>
                    <a:pt x="165807" y="158106"/>
                  </a:lnTo>
                  <a:cubicBezTo>
                    <a:pt x="165807" y="156410"/>
                    <a:pt x="164437" y="155040"/>
                    <a:pt x="162741" y="155040"/>
                  </a:cubicBezTo>
                  <a:cubicBezTo>
                    <a:pt x="161044" y="155040"/>
                    <a:pt x="159674" y="156410"/>
                    <a:pt x="159674" y="158106"/>
                  </a:cubicBezTo>
                  <a:lnTo>
                    <a:pt x="159674" y="190433"/>
                  </a:lnTo>
                  <a:lnTo>
                    <a:pt x="152955" y="190433"/>
                  </a:lnTo>
                  <a:cubicBezTo>
                    <a:pt x="153313" y="189422"/>
                    <a:pt x="153509" y="188345"/>
                    <a:pt x="153509" y="187203"/>
                  </a:cubicBezTo>
                  <a:lnTo>
                    <a:pt x="153509" y="134718"/>
                  </a:lnTo>
                  <a:cubicBezTo>
                    <a:pt x="153509" y="129564"/>
                    <a:pt x="149334" y="125389"/>
                    <a:pt x="144180" y="125389"/>
                  </a:cubicBezTo>
                  <a:lnTo>
                    <a:pt x="63087" y="125389"/>
                  </a:lnTo>
                  <a:cubicBezTo>
                    <a:pt x="57933" y="125389"/>
                    <a:pt x="53725" y="129564"/>
                    <a:pt x="53725" y="134718"/>
                  </a:cubicBezTo>
                  <a:lnTo>
                    <a:pt x="53725" y="187203"/>
                  </a:lnTo>
                  <a:cubicBezTo>
                    <a:pt x="53725" y="188345"/>
                    <a:pt x="53921" y="189422"/>
                    <a:pt x="54312" y="190433"/>
                  </a:cubicBezTo>
                  <a:lnTo>
                    <a:pt x="47560" y="190433"/>
                  </a:lnTo>
                  <a:lnTo>
                    <a:pt x="47560" y="135534"/>
                  </a:lnTo>
                  <a:cubicBezTo>
                    <a:pt x="47560" y="127313"/>
                    <a:pt x="52942" y="120137"/>
                    <a:pt x="60640" y="118049"/>
                  </a:cubicBezTo>
                  <a:lnTo>
                    <a:pt x="92151" y="111623"/>
                  </a:lnTo>
                  <a:cubicBezTo>
                    <a:pt x="92445" y="111949"/>
                    <a:pt x="92738" y="112243"/>
                    <a:pt x="93032" y="112569"/>
                  </a:cubicBezTo>
                  <a:cubicBezTo>
                    <a:pt x="96033" y="115799"/>
                    <a:pt x="99915" y="117560"/>
                    <a:pt x="103894" y="117560"/>
                  </a:cubicBezTo>
                  <a:lnTo>
                    <a:pt x="103960" y="117560"/>
                  </a:lnTo>
                  <a:cubicBezTo>
                    <a:pt x="107972" y="117560"/>
                    <a:pt x="111821" y="115799"/>
                    <a:pt x="114822" y="112569"/>
                  </a:cubicBezTo>
                  <a:cubicBezTo>
                    <a:pt x="115083" y="112308"/>
                    <a:pt x="115344" y="112015"/>
                    <a:pt x="115605" y="111754"/>
                  </a:cubicBezTo>
                  <a:lnTo>
                    <a:pt x="146594" y="118049"/>
                  </a:lnTo>
                  <a:cubicBezTo>
                    <a:pt x="154292" y="120137"/>
                    <a:pt x="159674" y="127313"/>
                    <a:pt x="159674" y="135534"/>
                  </a:cubicBezTo>
                  <a:lnTo>
                    <a:pt x="159674" y="143917"/>
                  </a:lnTo>
                  <a:cubicBezTo>
                    <a:pt x="159674" y="145613"/>
                    <a:pt x="161044" y="146983"/>
                    <a:pt x="162741" y="146983"/>
                  </a:cubicBezTo>
                  <a:cubicBezTo>
                    <a:pt x="164437" y="146983"/>
                    <a:pt x="165807" y="145613"/>
                    <a:pt x="165807" y="143917"/>
                  </a:cubicBezTo>
                  <a:lnTo>
                    <a:pt x="165807" y="135534"/>
                  </a:lnTo>
                  <a:cubicBezTo>
                    <a:pt x="165807" y="126889"/>
                    <a:pt x="161338" y="119126"/>
                    <a:pt x="154357" y="114820"/>
                  </a:cubicBezTo>
                  <a:cubicBezTo>
                    <a:pt x="154357" y="107905"/>
                    <a:pt x="155956" y="103925"/>
                    <a:pt x="157652" y="99782"/>
                  </a:cubicBezTo>
                  <a:cubicBezTo>
                    <a:pt x="159609" y="94889"/>
                    <a:pt x="161664" y="89833"/>
                    <a:pt x="161305" y="80536"/>
                  </a:cubicBezTo>
                  <a:cubicBezTo>
                    <a:pt x="160979" y="71240"/>
                    <a:pt x="158598" y="66608"/>
                    <a:pt x="156282" y="62139"/>
                  </a:cubicBezTo>
                  <a:cubicBezTo>
                    <a:pt x="154194" y="58094"/>
                    <a:pt x="152204" y="54277"/>
                    <a:pt x="151943" y="46318"/>
                  </a:cubicBezTo>
                  <a:cubicBezTo>
                    <a:pt x="151878" y="44426"/>
                    <a:pt x="151845" y="42404"/>
                    <a:pt x="151813" y="40479"/>
                  </a:cubicBezTo>
                  <a:cubicBezTo>
                    <a:pt x="151617" y="28377"/>
                    <a:pt x="151421" y="15851"/>
                    <a:pt x="143005" y="7729"/>
                  </a:cubicBezTo>
                  <a:cubicBezTo>
                    <a:pt x="135982" y="976"/>
                    <a:pt x="126162" y="18"/>
                    <a:pt x="116078" y="18"/>
                  </a:cubicBezTo>
                  <a:cubicBezTo>
                    <a:pt x="114032" y="18"/>
                    <a:pt x="111975" y="57"/>
                    <a:pt x="109929" y="96"/>
                  </a:cubicBezTo>
                  <a:cubicBezTo>
                    <a:pt x="108004" y="161"/>
                    <a:pt x="105982" y="194"/>
                    <a:pt x="104090" y="194"/>
                  </a:cubicBezTo>
                  <a:cubicBezTo>
                    <a:pt x="102068" y="194"/>
                    <a:pt x="99980" y="128"/>
                    <a:pt x="97957" y="96"/>
                  </a:cubicBezTo>
                  <a:cubicBezTo>
                    <a:pt x="95797" y="49"/>
                    <a:pt x="93624" y="0"/>
                    <a:pt x="9146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 name="Google Shape;599;p41"/>
            <p:cNvSpPr/>
            <p:nvPr/>
          </p:nvSpPr>
          <p:spPr>
            <a:xfrm>
              <a:off x="3524575" y="4005700"/>
              <a:ext cx="513775" cy="512975"/>
            </a:xfrm>
            <a:custGeom>
              <a:rect b="b" l="l" r="r" t="t"/>
              <a:pathLst>
                <a:path extrusionOk="0" h="20519" w="20551">
                  <a:moveTo>
                    <a:pt x="10275" y="6101"/>
                  </a:moveTo>
                  <a:cubicBezTo>
                    <a:pt x="12559" y="6101"/>
                    <a:pt x="14418" y="7993"/>
                    <a:pt x="14418" y="10276"/>
                  </a:cubicBezTo>
                  <a:cubicBezTo>
                    <a:pt x="14418" y="12559"/>
                    <a:pt x="12559" y="14419"/>
                    <a:pt x="10275" y="14419"/>
                  </a:cubicBezTo>
                  <a:cubicBezTo>
                    <a:pt x="7959" y="14419"/>
                    <a:pt x="6100" y="12559"/>
                    <a:pt x="6100" y="10276"/>
                  </a:cubicBezTo>
                  <a:cubicBezTo>
                    <a:pt x="6100" y="7993"/>
                    <a:pt x="7959" y="6101"/>
                    <a:pt x="10275" y="6101"/>
                  </a:cubicBezTo>
                  <a:close/>
                  <a:moveTo>
                    <a:pt x="10275" y="1"/>
                  </a:moveTo>
                  <a:cubicBezTo>
                    <a:pt x="4599" y="1"/>
                    <a:pt x="0" y="4600"/>
                    <a:pt x="0" y="10276"/>
                  </a:cubicBezTo>
                  <a:cubicBezTo>
                    <a:pt x="0" y="15919"/>
                    <a:pt x="4599" y="20519"/>
                    <a:pt x="10275" y="20519"/>
                  </a:cubicBezTo>
                  <a:cubicBezTo>
                    <a:pt x="15919" y="20519"/>
                    <a:pt x="20551" y="15919"/>
                    <a:pt x="20551" y="10276"/>
                  </a:cubicBezTo>
                  <a:cubicBezTo>
                    <a:pt x="20551" y="4600"/>
                    <a:pt x="15919" y="1"/>
                    <a:pt x="1027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03" name="Shape 603"/>
        <p:cNvGrpSpPr/>
        <p:nvPr/>
      </p:nvGrpSpPr>
      <p:grpSpPr>
        <a:xfrm>
          <a:off x="0" y="0"/>
          <a:ext cx="0" cy="0"/>
          <a:chOff x="0" y="0"/>
          <a:chExt cx="0" cy="0"/>
        </a:xfrm>
      </p:grpSpPr>
      <p:sp>
        <p:nvSpPr>
          <p:cNvPr id="604" name="Google Shape;604;p42"/>
          <p:cNvSpPr/>
          <p:nvPr/>
        </p:nvSpPr>
        <p:spPr>
          <a:xfrm>
            <a:off x="2807677" y="214088"/>
            <a:ext cx="2778840" cy="4571494"/>
          </a:xfrm>
          <a:custGeom>
            <a:rect b="b" l="l" r="r" t="t"/>
            <a:pathLst>
              <a:path extrusionOk="0" fill="none" h="29274" w="13833">
                <a:moveTo>
                  <a:pt x="13832" y="1982"/>
                </a:moveTo>
                <a:cubicBezTo>
                  <a:pt x="13832" y="888"/>
                  <a:pt x="12944" y="1"/>
                  <a:pt x="11871" y="1"/>
                </a:cubicBezTo>
                <a:lnTo>
                  <a:pt x="1983" y="1"/>
                </a:lnTo>
                <a:cubicBezTo>
                  <a:pt x="889" y="1"/>
                  <a:pt x="1" y="888"/>
                  <a:pt x="1" y="1982"/>
                </a:cubicBezTo>
                <a:lnTo>
                  <a:pt x="1" y="27291"/>
                </a:lnTo>
                <a:cubicBezTo>
                  <a:pt x="1" y="28386"/>
                  <a:pt x="889" y="29273"/>
                  <a:pt x="1983" y="29273"/>
                </a:cubicBezTo>
                <a:lnTo>
                  <a:pt x="11871" y="29273"/>
                </a:lnTo>
                <a:cubicBezTo>
                  <a:pt x="12944" y="29273"/>
                  <a:pt x="13832" y="28386"/>
                  <a:pt x="13832" y="27291"/>
                </a:cubicBezTo>
                <a:close/>
                <a:moveTo>
                  <a:pt x="8362" y="2602"/>
                </a:moveTo>
                <a:cubicBezTo>
                  <a:pt x="8362" y="2767"/>
                  <a:pt x="8217" y="2911"/>
                  <a:pt x="8052" y="2911"/>
                </a:cubicBezTo>
                <a:lnTo>
                  <a:pt x="5946" y="2911"/>
                </a:lnTo>
                <a:cubicBezTo>
                  <a:pt x="5781" y="2911"/>
                  <a:pt x="5637" y="2767"/>
                  <a:pt x="5637" y="2602"/>
                </a:cubicBezTo>
                <a:lnTo>
                  <a:pt x="5637" y="2581"/>
                </a:lnTo>
                <a:cubicBezTo>
                  <a:pt x="5637" y="2416"/>
                  <a:pt x="5781" y="2271"/>
                  <a:pt x="5946" y="2271"/>
                </a:cubicBezTo>
                <a:lnTo>
                  <a:pt x="8052" y="2271"/>
                </a:lnTo>
                <a:cubicBezTo>
                  <a:pt x="8217" y="2271"/>
                  <a:pt x="8362" y="2416"/>
                  <a:pt x="8362" y="2581"/>
                </a:cubicBezTo>
                <a:close/>
                <a:moveTo>
                  <a:pt x="12862" y="25103"/>
                </a:moveTo>
                <a:lnTo>
                  <a:pt x="1136" y="25103"/>
                </a:lnTo>
                <a:lnTo>
                  <a:pt x="1136" y="4191"/>
                </a:lnTo>
                <a:lnTo>
                  <a:pt x="12862" y="4191"/>
                </a:lnTo>
                <a:close/>
              </a:path>
            </a:pathLst>
          </a:custGeom>
          <a:noFill/>
          <a:ln cap="flat" cmpd="sng" w="28575">
            <a:solidFill>
              <a:schemeClr val="dk1"/>
            </a:solidFill>
            <a:prstDash val="solid"/>
            <a:miter lim="20643"/>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descr="A picture containing text, mammal, close, bear&#10;&#10;Description automatically generated" id="605" name="Google Shape;605;p42"/>
          <p:cNvPicPr preferRelativeResize="0"/>
          <p:nvPr/>
        </p:nvPicPr>
        <p:blipFill rotWithShape="1">
          <a:blip r:embed="rId3">
            <a:alphaModFix/>
          </a:blip>
          <a:srcRect b="0" l="0" r="0" t="0"/>
          <a:stretch/>
        </p:blipFill>
        <p:spPr>
          <a:xfrm>
            <a:off x="3090932" y="845465"/>
            <a:ext cx="2212330" cy="3308739"/>
          </a:xfrm>
          <a:prstGeom prst="rect">
            <a:avLst/>
          </a:prstGeom>
          <a:noFill/>
          <a:ln>
            <a:noFill/>
          </a:ln>
        </p:spPr>
      </p:pic>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09" name="Shape 609"/>
        <p:cNvGrpSpPr/>
        <p:nvPr/>
      </p:nvGrpSpPr>
      <p:grpSpPr>
        <a:xfrm>
          <a:off x="0" y="0"/>
          <a:ext cx="0" cy="0"/>
          <a:chOff x="0" y="0"/>
          <a:chExt cx="0" cy="0"/>
        </a:xfrm>
      </p:grpSpPr>
      <p:sp>
        <p:nvSpPr>
          <p:cNvPr id="610" name="Google Shape;610;p43"/>
          <p:cNvSpPr/>
          <p:nvPr/>
        </p:nvSpPr>
        <p:spPr>
          <a:xfrm rot="10800000">
            <a:off x="6795150" y="2905051"/>
            <a:ext cx="696000" cy="6960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 name="Google Shape;611;p43"/>
          <p:cNvSpPr/>
          <p:nvPr/>
        </p:nvSpPr>
        <p:spPr>
          <a:xfrm rot="10800000">
            <a:off x="5825800" y="2905651"/>
            <a:ext cx="694800" cy="694800"/>
          </a:xfrm>
          <a:prstGeom prst="rect">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 name="Google Shape;612;p43"/>
          <p:cNvSpPr/>
          <p:nvPr/>
        </p:nvSpPr>
        <p:spPr>
          <a:xfrm flipH="1" rot="10800000">
            <a:off x="6796350" y="1884801"/>
            <a:ext cx="694800" cy="6948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 name="Google Shape;613;p43"/>
          <p:cNvSpPr txBox="1"/>
          <p:nvPr>
            <p:ph type="title"/>
          </p:nvPr>
        </p:nvSpPr>
        <p:spPr>
          <a:xfrm flipH="1">
            <a:off x="1538827" y="1324175"/>
            <a:ext cx="3502500" cy="940200"/>
          </a:xfrm>
          <a:prstGeom prst="rect">
            <a:avLst/>
          </a:prstGeom>
          <a:noFill/>
          <a:ln>
            <a:noFill/>
          </a:ln>
        </p:spPr>
        <p:txBody>
          <a:bodyPr anchorCtr="0" anchor="t" bIns="91425" lIns="91425" spcFirstLastPara="1" rIns="91425" wrap="square" tIns="91425">
            <a:noAutofit/>
          </a:bodyPr>
          <a:lstStyle/>
          <a:p>
            <a:pPr indent="0" lvl="0" marL="0" rtl="0" algn="r">
              <a:lnSpc>
                <a:spcPct val="100000"/>
              </a:lnSpc>
              <a:spcBef>
                <a:spcPts val="0"/>
              </a:spcBef>
              <a:spcAft>
                <a:spcPts val="0"/>
              </a:spcAft>
              <a:buSzPts val="5200"/>
              <a:buNone/>
            </a:pPr>
            <a:r>
              <a:rPr lang="en"/>
              <a:t>Thanks</a:t>
            </a:r>
            <a:endParaRPr/>
          </a:p>
        </p:txBody>
      </p:sp>
      <p:sp>
        <p:nvSpPr>
          <p:cNvPr id="614" name="Google Shape;614;p43"/>
          <p:cNvSpPr txBox="1"/>
          <p:nvPr>
            <p:ph idx="1" type="subTitle"/>
          </p:nvPr>
        </p:nvSpPr>
        <p:spPr>
          <a:xfrm flipH="1">
            <a:off x="1538827" y="2131875"/>
            <a:ext cx="3502500" cy="1284300"/>
          </a:xfrm>
          <a:prstGeom prst="rect">
            <a:avLst/>
          </a:prstGeom>
          <a:noFill/>
          <a:ln>
            <a:noFill/>
          </a:ln>
        </p:spPr>
        <p:txBody>
          <a:bodyPr anchorCtr="0" anchor="t" bIns="91425" lIns="91425" spcFirstLastPara="1" rIns="91425" wrap="square" tIns="91425">
            <a:noAutofit/>
          </a:bodyPr>
          <a:lstStyle/>
          <a:p>
            <a:pPr indent="0" lvl="0" marL="0" rtl="0" algn="r">
              <a:lnSpc>
                <a:spcPct val="100000"/>
              </a:lnSpc>
              <a:spcBef>
                <a:spcPts val="0"/>
              </a:spcBef>
              <a:spcAft>
                <a:spcPts val="0"/>
              </a:spcAft>
              <a:buSzPts val="1600"/>
              <a:buNone/>
            </a:pPr>
            <a:r>
              <a:rPr lang="en"/>
              <a:t>Reach out with any questions</a:t>
            </a:r>
            <a:endParaRPr/>
          </a:p>
          <a:p>
            <a:pPr indent="0" lvl="0" marL="0" rtl="0" algn="r">
              <a:lnSpc>
                <a:spcPct val="100000"/>
              </a:lnSpc>
              <a:spcBef>
                <a:spcPts val="0"/>
              </a:spcBef>
              <a:spcAft>
                <a:spcPts val="0"/>
              </a:spcAft>
              <a:buSzPts val="1600"/>
              <a:buNone/>
            </a:pPr>
            <a:r>
              <a:rPr lang="en"/>
              <a:t>keameyer@lc.edu</a:t>
            </a:r>
            <a:endParaRPr/>
          </a:p>
          <a:p>
            <a:pPr indent="0" lvl="0" marL="0" rtl="0" algn="r">
              <a:lnSpc>
                <a:spcPct val="100000"/>
              </a:lnSpc>
              <a:spcBef>
                <a:spcPts val="0"/>
              </a:spcBef>
              <a:spcAft>
                <a:spcPts val="0"/>
              </a:spcAft>
              <a:buSzPts val="1600"/>
              <a:buNone/>
            </a:pPr>
            <a:r>
              <a:rPr lang="en"/>
              <a:t>618-468-4156</a:t>
            </a:r>
            <a:endParaRPr/>
          </a:p>
          <a:p>
            <a:pPr indent="0" lvl="0" marL="0" rtl="0" algn="r">
              <a:lnSpc>
                <a:spcPct val="100000"/>
              </a:lnSpc>
              <a:spcBef>
                <a:spcPts val="0"/>
              </a:spcBef>
              <a:spcAft>
                <a:spcPts val="0"/>
              </a:spcAft>
              <a:buSzPts val="1600"/>
              <a:buNone/>
            </a:pPr>
            <a:r>
              <a:rPr lang="en"/>
              <a:t>lc.edu</a:t>
            </a:r>
            <a:endParaRPr/>
          </a:p>
        </p:txBody>
      </p:sp>
      <p:sp>
        <p:nvSpPr>
          <p:cNvPr id="615" name="Google Shape;615;p43"/>
          <p:cNvSpPr txBox="1"/>
          <p:nvPr/>
        </p:nvSpPr>
        <p:spPr>
          <a:xfrm flipH="1">
            <a:off x="1538827" y="4087575"/>
            <a:ext cx="3502500" cy="253200"/>
          </a:xfrm>
          <a:prstGeom prst="rect">
            <a:avLst/>
          </a:prstGeom>
          <a:noFill/>
          <a:ln>
            <a:noFill/>
          </a:ln>
        </p:spPr>
        <p:txBody>
          <a:bodyPr anchorCtr="0" anchor="ctr" bIns="91425" lIns="91425" spcFirstLastPara="1" rIns="91425" wrap="square" tIns="91425">
            <a:noAutofit/>
          </a:bodyPr>
          <a:lstStyle/>
          <a:p>
            <a:pPr indent="0" lvl="0" marL="0" marR="0" rtl="0" algn="r">
              <a:lnSpc>
                <a:spcPct val="100000"/>
              </a:lnSpc>
              <a:spcBef>
                <a:spcPts val="0"/>
              </a:spcBef>
              <a:spcAft>
                <a:spcPts val="0"/>
              </a:spcAft>
              <a:buClr>
                <a:srgbClr val="000000"/>
              </a:buClr>
              <a:buSzPts val="1200"/>
              <a:buFont typeface="Arial"/>
              <a:buNone/>
            </a:pPr>
            <a:r>
              <a:rPr b="0" i="0" lang="en" sz="1200" u="none" cap="none" strike="noStrike">
                <a:solidFill>
                  <a:schemeClr val="dk1"/>
                </a:solidFill>
                <a:latin typeface="Palanquin"/>
                <a:ea typeface="Palanquin"/>
                <a:cs typeface="Palanquin"/>
                <a:sym typeface="Palanquin"/>
              </a:rPr>
              <a:t>Please keep this slide for attribution.</a:t>
            </a:r>
            <a:endParaRPr b="0" i="0" sz="1200" u="none" cap="none" strike="noStrike">
              <a:solidFill>
                <a:schemeClr val="dk1"/>
              </a:solidFill>
              <a:latin typeface="Palanquin"/>
              <a:ea typeface="Palanquin"/>
              <a:cs typeface="Palanquin"/>
              <a:sym typeface="Palanquin"/>
            </a:endParaRPr>
          </a:p>
        </p:txBody>
      </p:sp>
      <p:grpSp>
        <p:nvGrpSpPr>
          <p:cNvPr id="616" name="Google Shape;616;p43"/>
          <p:cNvGrpSpPr/>
          <p:nvPr/>
        </p:nvGrpSpPr>
        <p:grpSpPr>
          <a:xfrm>
            <a:off x="6970922" y="3100511"/>
            <a:ext cx="346056" cy="345674"/>
            <a:chOff x="3303268" y="3817349"/>
            <a:chExt cx="346056" cy="345674"/>
          </a:xfrm>
        </p:grpSpPr>
        <p:sp>
          <p:nvSpPr>
            <p:cNvPr id="617" name="Google Shape;617;p43"/>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 name="Google Shape;618;p43"/>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 name="Google Shape;619;p43"/>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 name="Google Shape;620;p43"/>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21" name="Google Shape;621;p43"/>
          <p:cNvSpPr/>
          <p:nvPr/>
        </p:nvSpPr>
        <p:spPr>
          <a:xfrm>
            <a:off x="3381963" y="132854"/>
            <a:ext cx="694800" cy="7086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 name="Google Shape;622;p43"/>
          <p:cNvSpPr/>
          <p:nvPr/>
        </p:nvSpPr>
        <p:spPr>
          <a:xfrm flipH="1" rot="10800000">
            <a:off x="5825800" y="1884201"/>
            <a:ext cx="696000" cy="6960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 name="Google Shape;623;p43"/>
          <p:cNvSpPr/>
          <p:nvPr/>
        </p:nvSpPr>
        <p:spPr>
          <a:xfrm flipH="1" rot="10800000">
            <a:off x="1965375" y="4669369"/>
            <a:ext cx="331800" cy="331800"/>
          </a:xfrm>
          <a:prstGeom prst="ellipse">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 name="Google Shape;624;p43"/>
          <p:cNvSpPr/>
          <p:nvPr/>
        </p:nvSpPr>
        <p:spPr>
          <a:xfrm>
            <a:off x="6000959" y="2059174"/>
            <a:ext cx="345674" cy="346056"/>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25" name="Google Shape;625;p43"/>
          <p:cNvGrpSpPr/>
          <p:nvPr/>
        </p:nvGrpSpPr>
        <p:grpSpPr>
          <a:xfrm>
            <a:off x="6000979" y="3080209"/>
            <a:ext cx="346056" cy="345674"/>
            <a:chOff x="3752358" y="3817349"/>
            <a:chExt cx="346056" cy="345674"/>
          </a:xfrm>
        </p:grpSpPr>
        <p:sp>
          <p:nvSpPr>
            <p:cNvPr id="626" name="Google Shape;626;p43"/>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 name="Google Shape;627;p43"/>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 name="Google Shape;628;p43"/>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 name="Google Shape;629;p43"/>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0" name="Google Shape;630;p43"/>
          <p:cNvGrpSpPr/>
          <p:nvPr/>
        </p:nvGrpSpPr>
        <p:grpSpPr>
          <a:xfrm>
            <a:off x="6970936" y="2059359"/>
            <a:ext cx="345642" cy="345674"/>
            <a:chOff x="5549861" y="3817349"/>
            <a:chExt cx="345642" cy="345674"/>
          </a:xfrm>
        </p:grpSpPr>
        <p:sp>
          <p:nvSpPr>
            <p:cNvPr id="631" name="Google Shape;631;p43"/>
            <p:cNvSpPr/>
            <p:nvPr/>
          </p:nvSpPr>
          <p:spPr>
            <a:xfrm>
              <a:off x="5549861" y="3817349"/>
              <a:ext cx="345642" cy="345674"/>
            </a:xfrm>
            <a:custGeom>
              <a:rect b="b" l="l" r="r" t="t"/>
              <a:pathLst>
                <a:path extrusionOk="0" h="10860" w="10859">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 name="Google Shape;632;p43"/>
            <p:cNvSpPr/>
            <p:nvPr/>
          </p:nvSpPr>
          <p:spPr>
            <a:xfrm>
              <a:off x="5590763" y="3890208"/>
              <a:ext cx="262661" cy="200052"/>
            </a:xfrm>
            <a:custGeom>
              <a:rect b="b" l="l" r="r" t="t"/>
              <a:pathLst>
                <a:path extrusionOk="0" h="6285" w="8252">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 name="Google Shape;633;p43"/>
            <p:cNvSpPr/>
            <p:nvPr/>
          </p:nvSpPr>
          <p:spPr>
            <a:xfrm>
              <a:off x="5680587" y="3935024"/>
              <a:ext cx="105389" cy="110514"/>
            </a:xfrm>
            <a:custGeom>
              <a:rect b="b" l="l" r="r" t="t"/>
              <a:pathLst>
                <a:path extrusionOk="0" h="3472" w="3311">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34" name="Google Shape;634;p43"/>
          <p:cNvSpPr/>
          <p:nvPr/>
        </p:nvSpPr>
        <p:spPr>
          <a:xfrm flipH="1" rot="10800000">
            <a:off x="-264350" y="1032624"/>
            <a:ext cx="1399500" cy="1287900"/>
          </a:xfrm>
          <a:prstGeom prst="rect">
            <a:avLst/>
          </a:pr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8" name="Shape 638"/>
        <p:cNvGrpSpPr/>
        <p:nvPr/>
      </p:nvGrpSpPr>
      <p:grpSpPr>
        <a:xfrm>
          <a:off x="0" y="0"/>
          <a:ext cx="0" cy="0"/>
          <a:chOff x="0" y="0"/>
          <a:chExt cx="0" cy="0"/>
        </a:xfrm>
      </p:grpSpPr>
      <p:sp>
        <p:nvSpPr>
          <p:cNvPr id="639" name="Google Shape;639;p44"/>
          <p:cNvSpPr txBox="1"/>
          <p:nvPr/>
        </p:nvSpPr>
        <p:spPr>
          <a:xfrm flipH="1">
            <a:off x="1705687" y="1360868"/>
            <a:ext cx="5362557" cy="2797315"/>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C4F72"/>
              </a:buClr>
              <a:buSzPts val="1600"/>
              <a:buFont typeface="Palanquin"/>
              <a:buNone/>
            </a:pPr>
            <a:r>
              <a:rPr b="0" i="0" lang="en" sz="2400" u="none" cap="none" strike="noStrike">
                <a:solidFill>
                  <a:schemeClr val="lt1"/>
                </a:solidFill>
                <a:latin typeface="Palanquin"/>
                <a:ea typeface="Palanquin"/>
                <a:cs typeface="Palanquin"/>
                <a:sym typeface="Palanquin"/>
              </a:rPr>
              <a:t>The following slides are not part of the lesson but can be used as templates. </a:t>
            </a:r>
            <a:endParaRPr b="0" i="0" sz="1400" u="none" cap="none" strike="noStrike">
              <a:solidFill>
                <a:srgbClr val="000000"/>
              </a:solidFill>
              <a:latin typeface="Arial"/>
              <a:ea typeface="Arial"/>
              <a:cs typeface="Arial"/>
              <a:sym typeface="Arial"/>
            </a:endParaRPr>
          </a:p>
          <a:p>
            <a:pPr indent="0" lvl="0" marL="0" marR="0" rtl="0" algn="r">
              <a:lnSpc>
                <a:spcPct val="100000"/>
              </a:lnSpc>
              <a:spcBef>
                <a:spcPts val="0"/>
              </a:spcBef>
              <a:spcAft>
                <a:spcPts val="0"/>
              </a:spcAft>
              <a:buClr>
                <a:srgbClr val="0C4F72"/>
              </a:buClr>
              <a:buSzPts val="1600"/>
              <a:buFont typeface="Palanquin"/>
              <a:buNone/>
            </a:pPr>
            <a:r>
              <a:t/>
            </a:r>
            <a:endParaRPr b="0" i="0" sz="2400" u="none" cap="none" strike="noStrike">
              <a:solidFill>
                <a:schemeClr val="lt1"/>
              </a:solidFill>
              <a:latin typeface="Palanquin"/>
              <a:ea typeface="Palanquin"/>
              <a:cs typeface="Palanquin"/>
              <a:sym typeface="Palanquin"/>
            </a:endParaRPr>
          </a:p>
          <a:p>
            <a:pPr indent="0" lvl="0" marL="0" marR="0" rtl="0" algn="l">
              <a:lnSpc>
                <a:spcPct val="100000"/>
              </a:lnSpc>
              <a:spcBef>
                <a:spcPts val="0"/>
              </a:spcBef>
              <a:spcAft>
                <a:spcPts val="0"/>
              </a:spcAft>
              <a:buClr>
                <a:srgbClr val="0C4F72"/>
              </a:buClr>
              <a:buSzPts val="1600"/>
              <a:buFont typeface="Palanquin"/>
              <a:buNone/>
            </a:pPr>
            <a:r>
              <a:rPr b="0" i="0" lang="en" sz="2400" u="none" cap="none" strike="noStrike">
                <a:solidFill>
                  <a:schemeClr val="lt1"/>
                </a:solidFill>
                <a:latin typeface="Palanquin"/>
                <a:ea typeface="Palanquin"/>
                <a:cs typeface="Palanquin"/>
                <a:sym typeface="Palanquin"/>
              </a:rPr>
              <a:t>Feel free to add, change, and delete slides as appropriate for your classroom’s needs.</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3" name="Shape 643"/>
        <p:cNvGrpSpPr/>
        <p:nvPr/>
      </p:nvGrpSpPr>
      <p:grpSpPr>
        <a:xfrm>
          <a:off x="0" y="0"/>
          <a:ext cx="0" cy="0"/>
          <a:chOff x="0" y="0"/>
          <a:chExt cx="0" cy="0"/>
        </a:xfrm>
      </p:grpSpPr>
      <p:sp>
        <p:nvSpPr>
          <p:cNvPr id="644" name="Google Shape;644;p45"/>
          <p:cNvSpPr/>
          <p:nvPr/>
        </p:nvSpPr>
        <p:spPr>
          <a:xfrm>
            <a:off x="-120850" y="1414875"/>
            <a:ext cx="1633200" cy="1633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 name="Google Shape;645;p45"/>
          <p:cNvSpPr txBox="1"/>
          <p:nvPr>
            <p:ph type="ctrTitle"/>
          </p:nvPr>
        </p:nvSpPr>
        <p:spPr>
          <a:xfrm>
            <a:off x="3884750" y="987975"/>
            <a:ext cx="4546200" cy="2577600"/>
          </a:xfrm>
          <a:prstGeom prst="rect">
            <a:avLst/>
          </a:prstGeom>
          <a:noFill/>
          <a:ln>
            <a:noFill/>
          </a:ln>
        </p:spPr>
        <p:txBody>
          <a:bodyPr anchorCtr="0" anchor="b" bIns="91425" lIns="91425" spcFirstLastPara="1" rIns="91425" wrap="square" tIns="91425">
            <a:noAutofit/>
          </a:bodyPr>
          <a:lstStyle/>
          <a:p>
            <a:pPr indent="0" lvl="0" marL="0" rtl="0" algn="r">
              <a:lnSpc>
                <a:spcPct val="100000"/>
              </a:lnSpc>
              <a:spcBef>
                <a:spcPts val="0"/>
              </a:spcBef>
              <a:spcAft>
                <a:spcPts val="0"/>
              </a:spcAft>
              <a:buSzPts val="5200"/>
              <a:buNone/>
            </a:pPr>
            <a:r>
              <a:rPr lang="en"/>
              <a:t>University Digital Choice Boards</a:t>
            </a:r>
            <a:endParaRPr/>
          </a:p>
        </p:txBody>
      </p:sp>
      <p:sp>
        <p:nvSpPr>
          <p:cNvPr id="646" name="Google Shape;646;p45"/>
          <p:cNvSpPr txBox="1"/>
          <p:nvPr>
            <p:ph idx="1" type="subTitle"/>
          </p:nvPr>
        </p:nvSpPr>
        <p:spPr>
          <a:xfrm>
            <a:off x="3884875" y="3455700"/>
            <a:ext cx="4546200" cy="427200"/>
          </a:xfrm>
          <a:prstGeom prst="rect">
            <a:avLst/>
          </a:prstGeom>
          <a:noFill/>
          <a:ln>
            <a:noFill/>
          </a:ln>
        </p:spPr>
        <p:txBody>
          <a:bodyPr anchorCtr="0" anchor="ctr" bIns="91425" lIns="91425" spcFirstLastPara="1" rIns="91425" wrap="square" tIns="91425">
            <a:noAutofit/>
          </a:bodyPr>
          <a:lstStyle/>
          <a:p>
            <a:pPr indent="0" lvl="0" marL="0" rtl="0" algn="r">
              <a:lnSpc>
                <a:spcPct val="100000"/>
              </a:lnSpc>
              <a:spcBef>
                <a:spcPts val="0"/>
              </a:spcBef>
              <a:spcAft>
                <a:spcPts val="0"/>
              </a:spcAft>
              <a:buSzPts val="2800"/>
              <a:buNone/>
            </a:pPr>
            <a:r>
              <a:rPr lang="en"/>
              <a:t>Here is where your presentation begins</a:t>
            </a:r>
            <a:endParaRPr/>
          </a:p>
        </p:txBody>
      </p:sp>
      <p:grpSp>
        <p:nvGrpSpPr>
          <p:cNvPr id="647" name="Google Shape;647;p45"/>
          <p:cNvGrpSpPr/>
          <p:nvPr/>
        </p:nvGrpSpPr>
        <p:grpSpPr>
          <a:xfrm>
            <a:off x="305498" y="2315002"/>
            <a:ext cx="3598324" cy="2117087"/>
            <a:chOff x="305498" y="2315002"/>
            <a:chExt cx="3598324" cy="2117087"/>
          </a:xfrm>
        </p:grpSpPr>
        <p:grpSp>
          <p:nvGrpSpPr>
            <p:cNvPr id="648" name="Google Shape;648;p45"/>
            <p:cNvGrpSpPr/>
            <p:nvPr/>
          </p:nvGrpSpPr>
          <p:grpSpPr>
            <a:xfrm flipH="1">
              <a:off x="305498" y="2315002"/>
              <a:ext cx="3598324" cy="2014420"/>
              <a:chOff x="266475" y="728850"/>
              <a:chExt cx="6979900" cy="3907500"/>
            </a:xfrm>
          </p:grpSpPr>
          <p:sp>
            <p:nvSpPr>
              <p:cNvPr id="649" name="Google Shape;649;p45"/>
              <p:cNvSpPr/>
              <p:nvPr/>
            </p:nvSpPr>
            <p:spPr>
              <a:xfrm>
                <a:off x="3798950" y="4009225"/>
                <a:ext cx="1191175" cy="627125"/>
              </a:xfrm>
              <a:custGeom>
                <a:rect b="b" l="l" r="r" t="t"/>
                <a:pathLst>
                  <a:path extrusionOk="0" fill="none" h="25085" w="47647">
                    <a:moveTo>
                      <a:pt x="1" y="25084"/>
                    </a:moveTo>
                    <a:lnTo>
                      <a:pt x="7690" y="1"/>
                    </a:lnTo>
                    <a:lnTo>
                      <a:pt x="38950" y="1"/>
                    </a:lnTo>
                    <a:lnTo>
                      <a:pt x="47647" y="25084"/>
                    </a:lnTo>
                    <a:close/>
                  </a:path>
                </a:pathLst>
              </a:custGeom>
              <a:noFill/>
              <a:ln cap="flat" cmpd="sng" w="19050">
                <a:solidFill>
                  <a:schemeClr val="dk1"/>
                </a:solidFill>
                <a:prstDash val="solid"/>
                <a:miter lim="1260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 name="Google Shape;650;p45"/>
              <p:cNvSpPr/>
              <p:nvPr/>
            </p:nvSpPr>
            <p:spPr>
              <a:xfrm>
                <a:off x="1627800" y="908475"/>
                <a:ext cx="5448425" cy="2924325"/>
              </a:xfrm>
              <a:custGeom>
                <a:rect b="b" l="l" r="r" t="t"/>
                <a:pathLst>
                  <a:path extrusionOk="0" fill="none" h="116973" w="217937">
                    <a:moveTo>
                      <a:pt x="5924" y="0"/>
                    </a:moveTo>
                    <a:lnTo>
                      <a:pt x="212012" y="0"/>
                    </a:lnTo>
                    <a:cubicBezTo>
                      <a:pt x="215289" y="0"/>
                      <a:pt x="217936" y="2647"/>
                      <a:pt x="217936" y="5924"/>
                    </a:cubicBezTo>
                    <a:lnTo>
                      <a:pt x="217936" y="111048"/>
                    </a:lnTo>
                    <a:cubicBezTo>
                      <a:pt x="217936" y="114325"/>
                      <a:pt x="215289" y="116972"/>
                      <a:pt x="212012" y="116972"/>
                    </a:cubicBezTo>
                    <a:lnTo>
                      <a:pt x="5924" y="116972"/>
                    </a:lnTo>
                    <a:cubicBezTo>
                      <a:pt x="2647" y="116972"/>
                      <a:pt x="0" y="114325"/>
                      <a:pt x="0" y="111048"/>
                    </a:cubicBezTo>
                    <a:lnTo>
                      <a:pt x="0" y="5924"/>
                    </a:lnTo>
                    <a:cubicBezTo>
                      <a:pt x="0" y="2647"/>
                      <a:pt x="2647" y="0"/>
                      <a:pt x="5924" y="0"/>
                    </a:cubicBezTo>
                    <a:close/>
                  </a:path>
                </a:pathLst>
              </a:custGeom>
              <a:noFill/>
              <a:ln cap="flat" cmpd="sng" w="19050">
                <a:solidFill>
                  <a:schemeClr val="dk1"/>
                </a:solidFill>
                <a:prstDash val="solid"/>
                <a:miter lim="1260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 name="Google Shape;651;p45"/>
              <p:cNvSpPr/>
              <p:nvPr/>
            </p:nvSpPr>
            <p:spPr>
              <a:xfrm>
                <a:off x="1457625" y="728850"/>
                <a:ext cx="5788750" cy="3280400"/>
              </a:xfrm>
              <a:custGeom>
                <a:rect b="b" l="l" r="r" t="t"/>
                <a:pathLst>
                  <a:path extrusionOk="0" fill="none" h="131216" w="231550">
                    <a:moveTo>
                      <a:pt x="6429" y="0"/>
                    </a:moveTo>
                    <a:lnTo>
                      <a:pt x="225122" y="0"/>
                    </a:lnTo>
                    <a:cubicBezTo>
                      <a:pt x="228651" y="0"/>
                      <a:pt x="231550" y="2900"/>
                      <a:pt x="231550" y="6429"/>
                    </a:cubicBezTo>
                    <a:lnTo>
                      <a:pt x="231550" y="124787"/>
                    </a:lnTo>
                    <a:cubicBezTo>
                      <a:pt x="231550" y="128443"/>
                      <a:pt x="228651" y="131216"/>
                      <a:pt x="225122" y="131216"/>
                    </a:cubicBezTo>
                    <a:lnTo>
                      <a:pt x="6429" y="131216"/>
                    </a:lnTo>
                    <a:cubicBezTo>
                      <a:pt x="2773" y="131216"/>
                      <a:pt x="0" y="128443"/>
                      <a:pt x="0" y="124787"/>
                    </a:cubicBezTo>
                    <a:lnTo>
                      <a:pt x="0" y="6429"/>
                    </a:lnTo>
                    <a:cubicBezTo>
                      <a:pt x="0" y="2900"/>
                      <a:pt x="2773" y="0"/>
                      <a:pt x="6429" y="0"/>
                    </a:cubicBezTo>
                    <a:close/>
                  </a:path>
                </a:pathLst>
              </a:custGeom>
              <a:noFill/>
              <a:ln cap="flat" cmpd="sng" w="19050">
                <a:solidFill>
                  <a:schemeClr val="dk1"/>
                </a:solidFill>
                <a:prstDash val="solid"/>
                <a:miter lim="1260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 name="Google Shape;652;p45"/>
              <p:cNvSpPr/>
              <p:nvPr/>
            </p:nvSpPr>
            <p:spPr>
              <a:xfrm>
                <a:off x="2141425" y="1450475"/>
                <a:ext cx="245825" cy="245800"/>
              </a:xfrm>
              <a:custGeom>
                <a:rect b="b" l="l" r="r" t="t"/>
                <a:pathLst>
                  <a:path extrusionOk="0" fill="none" h="9832" w="9833">
                    <a:moveTo>
                      <a:pt x="1135" y="0"/>
                    </a:moveTo>
                    <a:lnTo>
                      <a:pt x="8698" y="0"/>
                    </a:lnTo>
                    <a:cubicBezTo>
                      <a:pt x="9328" y="0"/>
                      <a:pt x="9832" y="504"/>
                      <a:pt x="9832" y="1135"/>
                    </a:cubicBezTo>
                    <a:lnTo>
                      <a:pt x="9832" y="8698"/>
                    </a:lnTo>
                    <a:cubicBezTo>
                      <a:pt x="9832" y="9328"/>
                      <a:pt x="9328" y="9832"/>
                      <a:pt x="8698" y="9832"/>
                    </a:cubicBezTo>
                    <a:lnTo>
                      <a:pt x="1135" y="9832"/>
                    </a:lnTo>
                    <a:cubicBezTo>
                      <a:pt x="505" y="9832"/>
                      <a:pt x="1" y="9328"/>
                      <a:pt x="1" y="8698"/>
                    </a:cubicBezTo>
                    <a:lnTo>
                      <a:pt x="1" y="1135"/>
                    </a:lnTo>
                    <a:cubicBezTo>
                      <a:pt x="1" y="504"/>
                      <a:pt x="505" y="0"/>
                      <a:pt x="1135" y="0"/>
                    </a:cubicBezTo>
                    <a:close/>
                  </a:path>
                </a:pathLst>
              </a:custGeom>
              <a:noFill/>
              <a:ln cap="flat" cmpd="sng" w="19050">
                <a:solidFill>
                  <a:schemeClr val="dk1"/>
                </a:solidFill>
                <a:prstDash val="solid"/>
                <a:miter lim="1260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 name="Google Shape;653;p45"/>
              <p:cNvSpPr/>
              <p:nvPr/>
            </p:nvSpPr>
            <p:spPr>
              <a:xfrm>
                <a:off x="2141425" y="1781350"/>
                <a:ext cx="245825" cy="245800"/>
              </a:xfrm>
              <a:custGeom>
                <a:rect b="b" l="l" r="r" t="t"/>
                <a:pathLst>
                  <a:path extrusionOk="0" fill="none" h="9832" w="9833">
                    <a:moveTo>
                      <a:pt x="1135" y="0"/>
                    </a:moveTo>
                    <a:lnTo>
                      <a:pt x="8698" y="0"/>
                    </a:lnTo>
                    <a:cubicBezTo>
                      <a:pt x="9328" y="0"/>
                      <a:pt x="9832" y="504"/>
                      <a:pt x="9832" y="1135"/>
                    </a:cubicBezTo>
                    <a:lnTo>
                      <a:pt x="9832" y="8698"/>
                    </a:lnTo>
                    <a:cubicBezTo>
                      <a:pt x="9832" y="9328"/>
                      <a:pt x="9328" y="9832"/>
                      <a:pt x="8698" y="9832"/>
                    </a:cubicBezTo>
                    <a:lnTo>
                      <a:pt x="1135" y="9832"/>
                    </a:lnTo>
                    <a:cubicBezTo>
                      <a:pt x="505" y="9832"/>
                      <a:pt x="1" y="9328"/>
                      <a:pt x="1" y="8698"/>
                    </a:cubicBezTo>
                    <a:lnTo>
                      <a:pt x="1" y="1135"/>
                    </a:lnTo>
                    <a:cubicBezTo>
                      <a:pt x="1" y="504"/>
                      <a:pt x="505" y="0"/>
                      <a:pt x="1135" y="0"/>
                    </a:cubicBezTo>
                    <a:close/>
                  </a:path>
                </a:pathLst>
              </a:custGeom>
              <a:noFill/>
              <a:ln cap="flat" cmpd="sng" w="19050">
                <a:solidFill>
                  <a:schemeClr val="dk1"/>
                </a:solidFill>
                <a:prstDash val="solid"/>
                <a:miter lim="1260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 name="Google Shape;654;p45"/>
              <p:cNvSpPr/>
              <p:nvPr/>
            </p:nvSpPr>
            <p:spPr>
              <a:xfrm>
                <a:off x="2141425" y="2115375"/>
                <a:ext cx="245825" cy="245825"/>
              </a:xfrm>
              <a:custGeom>
                <a:rect b="b" l="l" r="r" t="t"/>
                <a:pathLst>
                  <a:path extrusionOk="0" fill="none" h="9833" w="9833">
                    <a:moveTo>
                      <a:pt x="1135" y="0"/>
                    </a:moveTo>
                    <a:lnTo>
                      <a:pt x="8698" y="0"/>
                    </a:lnTo>
                    <a:cubicBezTo>
                      <a:pt x="9328" y="0"/>
                      <a:pt x="9832" y="505"/>
                      <a:pt x="9832" y="1135"/>
                    </a:cubicBezTo>
                    <a:lnTo>
                      <a:pt x="9832" y="8698"/>
                    </a:lnTo>
                    <a:cubicBezTo>
                      <a:pt x="9832" y="9328"/>
                      <a:pt x="9328" y="9832"/>
                      <a:pt x="8698" y="9832"/>
                    </a:cubicBezTo>
                    <a:lnTo>
                      <a:pt x="1135" y="9832"/>
                    </a:lnTo>
                    <a:cubicBezTo>
                      <a:pt x="505" y="9832"/>
                      <a:pt x="1" y="9328"/>
                      <a:pt x="1" y="8698"/>
                    </a:cubicBezTo>
                    <a:lnTo>
                      <a:pt x="1" y="1135"/>
                    </a:lnTo>
                    <a:cubicBezTo>
                      <a:pt x="1" y="505"/>
                      <a:pt x="505" y="0"/>
                      <a:pt x="1135" y="0"/>
                    </a:cubicBezTo>
                    <a:close/>
                  </a:path>
                </a:pathLst>
              </a:custGeom>
              <a:noFill/>
              <a:ln cap="flat" cmpd="sng" w="19050">
                <a:solidFill>
                  <a:schemeClr val="dk1"/>
                </a:solidFill>
                <a:prstDash val="solid"/>
                <a:miter lim="1260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 name="Google Shape;655;p45"/>
              <p:cNvSpPr/>
              <p:nvPr/>
            </p:nvSpPr>
            <p:spPr>
              <a:xfrm>
                <a:off x="2141425" y="2446250"/>
                <a:ext cx="245825" cy="245825"/>
              </a:xfrm>
              <a:custGeom>
                <a:rect b="b" l="l" r="r" t="t"/>
                <a:pathLst>
                  <a:path extrusionOk="0" fill="none" h="9833" w="9833">
                    <a:moveTo>
                      <a:pt x="1135" y="0"/>
                    </a:moveTo>
                    <a:lnTo>
                      <a:pt x="8698" y="0"/>
                    </a:lnTo>
                    <a:cubicBezTo>
                      <a:pt x="9328" y="0"/>
                      <a:pt x="9832" y="504"/>
                      <a:pt x="9832" y="1135"/>
                    </a:cubicBezTo>
                    <a:lnTo>
                      <a:pt x="9832" y="8698"/>
                    </a:lnTo>
                    <a:cubicBezTo>
                      <a:pt x="9832" y="9328"/>
                      <a:pt x="9328" y="9832"/>
                      <a:pt x="8698" y="9832"/>
                    </a:cubicBezTo>
                    <a:lnTo>
                      <a:pt x="1135" y="9832"/>
                    </a:lnTo>
                    <a:cubicBezTo>
                      <a:pt x="505" y="9832"/>
                      <a:pt x="1" y="9328"/>
                      <a:pt x="1" y="8698"/>
                    </a:cubicBezTo>
                    <a:lnTo>
                      <a:pt x="1" y="1135"/>
                    </a:lnTo>
                    <a:cubicBezTo>
                      <a:pt x="1" y="504"/>
                      <a:pt x="505" y="0"/>
                      <a:pt x="1135" y="0"/>
                    </a:cubicBezTo>
                    <a:close/>
                  </a:path>
                </a:pathLst>
              </a:custGeom>
              <a:noFill/>
              <a:ln cap="flat" cmpd="sng" w="19050">
                <a:solidFill>
                  <a:schemeClr val="dk1"/>
                </a:solidFill>
                <a:prstDash val="solid"/>
                <a:miter lim="1260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 name="Google Shape;656;p45"/>
              <p:cNvSpPr/>
              <p:nvPr/>
            </p:nvSpPr>
            <p:spPr>
              <a:xfrm flipH="1">
                <a:off x="2077065" y="1456775"/>
                <a:ext cx="208000" cy="144975"/>
              </a:xfrm>
              <a:custGeom>
                <a:rect b="b" l="l" r="r" t="t"/>
                <a:pathLst>
                  <a:path extrusionOk="0" fill="none" h="5799" w="8320">
                    <a:moveTo>
                      <a:pt x="1" y="3404"/>
                    </a:moveTo>
                    <a:lnTo>
                      <a:pt x="2396" y="5799"/>
                    </a:lnTo>
                    <a:lnTo>
                      <a:pt x="8320" y="0"/>
                    </a:lnTo>
                  </a:path>
                </a:pathLst>
              </a:custGeom>
              <a:noFill/>
              <a:ln cap="rnd"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 name="Google Shape;657;p45"/>
              <p:cNvSpPr/>
              <p:nvPr/>
            </p:nvSpPr>
            <p:spPr>
              <a:xfrm flipH="1">
                <a:off x="2077065" y="1784500"/>
                <a:ext cx="208000" cy="148125"/>
              </a:xfrm>
              <a:custGeom>
                <a:rect b="b" l="l" r="r" t="t"/>
                <a:pathLst>
                  <a:path extrusionOk="0" fill="none" h="5925" w="8320">
                    <a:moveTo>
                      <a:pt x="1" y="3530"/>
                    </a:moveTo>
                    <a:lnTo>
                      <a:pt x="2396" y="5925"/>
                    </a:lnTo>
                    <a:lnTo>
                      <a:pt x="8320" y="0"/>
                    </a:lnTo>
                  </a:path>
                </a:pathLst>
              </a:custGeom>
              <a:noFill/>
              <a:ln cap="rnd"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 name="Google Shape;658;p45"/>
              <p:cNvSpPr/>
              <p:nvPr/>
            </p:nvSpPr>
            <p:spPr>
              <a:xfrm flipH="1">
                <a:off x="2077065" y="2115375"/>
                <a:ext cx="208000" cy="148125"/>
              </a:xfrm>
              <a:custGeom>
                <a:rect b="b" l="l" r="r" t="t"/>
                <a:pathLst>
                  <a:path extrusionOk="0" fill="none" h="5925" w="8320">
                    <a:moveTo>
                      <a:pt x="1" y="3530"/>
                    </a:moveTo>
                    <a:lnTo>
                      <a:pt x="2396" y="5925"/>
                    </a:lnTo>
                    <a:lnTo>
                      <a:pt x="8320" y="0"/>
                    </a:lnTo>
                  </a:path>
                </a:pathLst>
              </a:custGeom>
              <a:noFill/>
              <a:ln cap="rnd"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 name="Google Shape;659;p45"/>
              <p:cNvSpPr/>
              <p:nvPr/>
            </p:nvSpPr>
            <p:spPr>
              <a:xfrm>
                <a:off x="2595200" y="1573375"/>
                <a:ext cx="1966375" cy="25"/>
              </a:xfrm>
              <a:custGeom>
                <a:rect b="b" l="l" r="r" t="t"/>
                <a:pathLst>
                  <a:path extrusionOk="0" fill="none" h="1" w="78655">
                    <a:moveTo>
                      <a:pt x="1" y="0"/>
                    </a:moveTo>
                    <a:lnTo>
                      <a:pt x="78654" y="0"/>
                    </a:lnTo>
                  </a:path>
                </a:pathLst>
              </a:custGeom>
              <a:noFill/>
              <a:ln cap="rnd" cmpd="sng" w="19050">
                <a:solidFill>
                  <a:schemeClr val="dk1"/>
                </a:solidFill>
                <a:prstDash val="solid"/>
                <a:miter lim="1260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 name="Google Shape;660;p45"/>
              <p:cNvSpPr/>
              <p:nvPr/>
            </p:nvSpPr>
            <p:spPr>
              <a:xfrm>
                <a:off x="2595200" y="1904250"/>
                <a:ext cx="1966375" cy="25"/>
              </a:xfrm>
              <a:custGeom>
                <a:rect b="b" l="l" r="r" t="t"/>
                <a:pathLst>
                  <a:path extrusionOk="0" fill="none" h="1" w="78655">
                    <a:moveTo>
                      <a:pt x="1" y="0"/>
                    </a:moveTo>
                    <a:lnTo>
                      <a:pt x="78654" y="0"/>
                    </a:lnTo>
                  </a:path>
                </a:pathLst>
              </a:custGeom>
              <a:noFill/>
              <a:ln cap="rnd" cmpd="sng" w="19050">
                <a:solidFill>
                  <a:schemeClr val="dk1"/>
                </a:solidFill>
                <a:prstDash val="solid"/>
                <a:miter lim="1260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 name="Google Shape;661;p45"/>
              <p:cNvSpPr/>
              <p:nvPr/>
            </p:nvSpPr>
            <p:spPr>
              <a:xfrm>
                <a:off x="2595200" y="2238275"/>
                <a:ext cx="1966375" cy="25"/>
              </a:xfrm>
              <a:custGeom>
                <a:rect b="b" l="l" r="r" t="t"/>
                <a:pathLst>
                  <a:path extrusionOk="0" fill="none" h="1" w="78655">
                    <a:moveTo>
                      <a:pt x="1" y="0"/>
                    </a:moveTo>
                    <a:lnTo>
                      <a:pt x="78654" y="0"/>
                    </a:lnTo>
                  </a:path>
                </a:pathLst>
              </a:custGeom>
              <a:noFill/>
              <a:ln cap="rnd" cmpd="sng" w="19050">
                <a:solidFill>
                  <a:schemeClr val="dk1"/>
                </a:solidFill>
                <a:prstDash val="solid"/>
                <a:miter lim="1260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 name="Google Shape;662;p45"/>
              <p:cNvSpPr/>
              <p:nvPr/>
            </p:nvSpPr>
            <p:spPr>
              <a:xfrm>
                <a:off x="2595200" y="2569150"/>
                <a:ext cx="1966375" cy="25"/>
              </a:xfrm>
              <a:custGeom>
                <a:rect b="b" l="l" r="r" t="t"/>
                <a:pathLst>
                  <a:path extrusionOk="0" fill="none" h="1" w="78655">
                    <a:moveTo>
                      <a:pt x="1" y="0"/>
                    </a:moveTo>
                    <a:lnTo>
                      <a:pt x="78654" y="0"/>
                    </a:lnTo>
                  </a:path>
                </a:pathLst>
              </a:custGeom>
              <a:noFill/>
              <a:ln cap="rnd" cmpd="sng" w="19050">
                <a:solidFill>
                  <a:schemeClr val="dk1"/>
                </a:solidFill>
                <a:prstDash val="solid"/>
                <a:miter lim="1260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 name="Google Shape;663;p45"/>
              <p:cNvSpPr/>
              <p:nvPr/>
            </p:nvSpPr>
            <p:spPr>
              <a:xfrm>
                <a:off x="5617200" y="3397900"/>
                <a:ext cx="642875" cy="1068600"/>
              </a:xfrm>
              <a:custGeom>
                <a:rect b="b" l="l" r="r" t="t"/>
                <a:pathLst>
                  <a:path extrusionOk="0" h="42744" w="25715">
                    <a:moveTo>
                      <a:pt x="1891" y="1"/>
                    </a:moveTo>
                    <a:cubicBezTo>
                      <a:pt x="631" y="1261"/>
                      <a:pt x="0" y="3152"/>
                      <a:pt x="505" y="4917"/>
                    </a:cubicBezTo>
                    <a:lnTo>
                      <a:pt x="9580" y="38949"/>
                    </a:lnTo>
                    <a:cubicBezTo>
                      <a:pt x="10200" y="41431"/>
                      <a:pt x="12291" y="42744"/>
                      <a:pt x="14409" y="42744"/>
                    </a:cubicBezTo>
                    <a:cubicBezTo>
                      <a:pt x="16163" y="42744"/>
                      <a:pt x="17937" y="41842"/>
                      <a:pt x="18907" y="39958"/>
                    </a:cubicBezTo>
                    <a:lnTo>
                      <a:pt x="24201" y="29496"/>
                    </a:lnTo>
                    <a:cubicBezTo>
                      <a:pt x="24454" y="28739"/>
                      <a:pt x="25084" y="28109"/>
                      <a:pt x="25714" y="27731"/>
                    </a:cubicBezTo>
                    <a:lnTo>
                      <a:pt x="1891" y="1"/>
                    </a:ln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 name="Google Shape;664;p45"/>
              <p:cNvSpPr/>
              <p:nvPr/>
            </p:nvSpPr>
            <p:spPr>
              <a:xfrm>
                <a:off x="5604600" y="3325425"/>
                <a:ext cx="1099775" cy="1169125"/>
              </a:xfrm>
              <a:custGeom>
                <a:rect b="b" l="l" r="r" t="t"/>
                <a:pathLst>
                  <a:path extrusionOk="0" fill="none" h="46765" w="43991">
                    <a:moveTo>
                      <a:pt x="39831" y="17143"/>
                    </a:moveTo>
                    <a:lnTo>
                      <a:pt x="8067" y="1891"/>
                    </a:lnTo>
                    <a:cubicBezTo>
                      <a:pt x="4160" y="1"/>
                      <a:pt x="0" y="3530"/>
                      <a:pt x="1009" y="7689"/>
                    </a:cubicBezTo>
                    <a:lnTo>
                      <a:pt x="10084" y="41722"/>
                    </a:lnTo>
                    <a:cubicBezTo>
                      <a:pt x="11218" y="46134"/>
                      <a:pt x="17269" y="46764"/>
                      <a:pt x="19411" y="42605"/>
                    </a:cubicBezTo>
                    <a:lnTo>
                      <a:pt x="24705" y="32143"/>
                    </a:lnTo>
                    <a:cubicBezTo>
                      <a:pt x="24958" y="31512"/>
                      <a:pt x="25588" y="30882"/>
                      <a:pt x="26218" y="30378"/>
                    </a:cubicBezTo>
                    <a:cubicBezTo>
                      <a:pt x="26722" y="30000"/>
                      <a:pt x="27226" y="29748"/>
                      <a:pt x="27731" y="29622"/>
                    </a:cubicBezTo>
                    <a:lnTo>
                      <a:pt x="38949" y="26471"/>
                    </a:lnTo>
                    <a:cubicBezTo>
                      <a:pt x="43487" y="25210"/>
                      <a:pt x="43991" y="19034"/>
                      <a:pt x="39831" y="17143"/>
                    </a:cubicBezTo>
                    <a:close/>
                  </a:path>
                </a:pathLst>
              </a:custGeom>
              <a:noFill/>
              <a:ln cap="rnd" cmpd="sng" w="19050">
                <a:solidFill>
                  <a:schemeClr val="dk1"/>
                </a:solidFill>
                <a:prstDash val="solid"/>
                <a:miter lim="1260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 name="Google Shape;665;p45"/>
              <p:cNvSpPr/>
              <p:nvPr/>
            </p:nvSpPr>
            <p:spPr>
              <a:xfrm>
                <a:off x="5021625" y="1475675"/>
                <a:ext cx="1632325" cy="1629200"/>
              </a:xfrm>
              <a:custGeom>
                <a:rect b="b" l="l" r="r" t="t"/>
                <a:pathLst>
                  <a:path extrusionOk="0" fill="none" h="65168" w="65293">
                    <a:moveTo>
                      <a:pt x="53697" y="11597"/>
                    </a:moveTo>
                    <a:cubicBezTo>
                      <a:pt x="65293" y="23193"/>
                      <a:pt x="65293" y="41974"/>
                      <a:pt x="53697" y="53571"/>
                    </a:cubicBezTo>
                    <a:cubicBezTo>
                      <a:pt x="42100" y="65167"/>
                      <a:pt x="23193" y="65167"/>
                      <a:pt x="11597" y="53571"/>
                    </a:cubicBezTo>
                    <a:cubicBezTo>
                      <a:pt x="0" y="41974"/>
                      <a:pt x="0" y="23193"/>
                      <a:pt x="11597" y="11597"/>
                    </a:cubicBezTo>
                    <a:cubicBezTo>
                      <a:pt x="23193" y="1"/>
                      <a:pt x="42100" y="1"/>
                      <a:pt x="53697" y="11597"/>
                    </a:cubicBezTo>
                    <a:close/>
                  </a:path>
                </a:pathLst>
              </a:custGeom>
              <a:noFill/>
              <a:ln cap="flat" cmpd="sng" w="19050">
                <a:solidFill>
                  <a:schemeClr val="dk1"/>
                </a:solidFill>
                <a:prstDash val="solid"/>
                <a:miter lim="1260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 name="Google Shape;666;p45"/>
              <p:cNvSpPr/>
              <p:nvPr/>
            </p:nvSpPr>
            <p:spPr>
              <a:xfrm flipH="1">
                <a:off x="5511874" y="1995625"/>
                <a:ext cx="510525" cy="589300"/>
              </a:xfrm>
              <a:custGeom>
                <a:rect b="b" l="l" r="r" t="t"/>
                <a:pathLst>
                  <a:path extrusionOk="0" fill="none" h="23572" w="20421">
                    <a:moveTo>
                      <a:pt x="20421" y="11723"/>
                    </a:moveTo>
                    <a:lnTo>
                      <a:pt x="1" y="1"/>
                    </a:lnTo>
                    <a:lnTo>
                      <a:pt x="1" y="23571"/>
                    </a:ln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 name="Google Shape;667;p45"/>
              <p:cNvSpPr/>
              <p:nvPr/>
            </p:nvSpPr>
            <p:spPr>
              <a:xfrm>
                <a:off x="2141425" y="3167875"/>
                <a:ext cx="1188025" cy="327750"/>
              </a:xfrm>
              <a:custGeom>
                <a:rect b="b" l="l" r="r" t="t"/>
                <a:pathLst>
                  <a:path extrusionOk="0" h="13110" w="47521">
                    <a:moveTo>
                      <a:pt x="6555" y="0"/>
                    </a:moveTo>
                    <a:cubicBezTo>
                      <a:pt x="2900" y="0"/>
                      <a:pt x="1" y="2899"/>
                      <a:pt x="1" y="6555"/>
                    </a:cubicBezTo>
                    <a:cubicBezTo>
                      <a:pt x="1" y="10084"/>
                      <a:pt x="2900" y="13109"/>
                      <a:pt x="6555" y="13109"/>
                    </a:cubicBezTo>
                    <a:lnTo>
                      <a:pt x="40966" y="13109"/>
                    </a:lnTo>
                    <a:cubicBezTo>
                      <a:pt x="44496" y="13109"/>
                      <a:pt x="47521" y="10084"/>
                      <a:pt x="47521" y="6555"/>
                    </a:cubicBezTo>
                    <a:cubicBezTo>
                      <a:pt x="47521" y="2899"/>
                      <a:pt x="44496" y="0"/>
                      <a:pt x="40966" y="0"/>
                    </a:cubicBezTo>
                    <a:close/>
                  </a:path>
                </a:pathLst>
              </a:cu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 name="Google Shape;668;p45"/>
              <p:cNvSpPr/>
              <p:nvPr/>
            </p:nvSpPr>
            <p:spPr>
              <a:xfrm>
                <a:off x="3395600" y="3167875"/>
                <a:ext cx="1188025" cy="327750"/>
              </a:xfrm>
              <a:custGeom>
                <a:rect b="b" l="l" r="r" t="t"/>
                <a:pathLst>
                  <a:path extrusionOk="0" h="13110" w="47521">
                    <a:moveTo>
                      <a:pt x="6555" y="0"/>
                    </a:moveTo>
                    <a:cubicBezTo>
                      <a:pt x="2900" y="0"/>
                      <a:pt x="1" y="2899"/>
                      <a:pt x="1" y="6555"/>
                    </a:cubicBezTo>
                    <a:cubicBezTo>
                      <a:pt x="1" y="10084"/>
                      <a:pt x="2900" y="13109"/>
                      <a:pt x="6555" y="13109"/>
                    </a:cubicBezTo>
                    <a:lnTo>
                      <a:pt x="40966" y="13109"/>
                    </a:lnTo>
                    <a:cubicBezTo>
                      <a:pt x="44622" y="13109"/>
                      <a:pt x="47521" y="10084"/>
                      <a:pt x="47521" y="6555"/>
                    </a:cubicBezTo>
                    <a:cubicBezTo>
                      <a:pt x="47521" y="2899"/>
                      <a:pt x="44622" y="0"/>
                      <a:pt x="40966" y="0"/>
                    </a:cubicBezTo>
                    <a:close/>
                  </a:path>
                </a:pathLst>
              </a:cu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 name="Google Shape;669;p45"/>
              <p:cNvSpPr/>
              <p:nvPr/>
            </p:nvSpPr>
            <p:spPr>
              <a:xfrm>
                <a:off x="266475" y="1078625"/>
                <a:ext cx="822475" cy="1329825"/>
              </a:xfrm>
              <a:custGeom>
                <a:rect b="b" l="l" r="r" t="t"/>
                <a:pathLst>
                  <a:path extrusionOk="0" fill="none" h="53193" w="32899">
                    <a:moveTo>
                      <a:pt x="16513" y="53193"/>
                    </a:moveTo>
                    <a:lnTo>
                      <a:pt x="16513" y="53193"/>
                    </a:lnTo>
                    <a:cubicBezTo>
                      <a:pt x="7437" y="53193"/>
                      <a:pt x="0" y="45756"/>
                      <a:pt x="0" y="36681"/>
                    </a:cubicBezTo>
                    <a:lnTo>
                      <a:pt x="0" y="16513"/>
                    </a:lnTo>
                    <a:cubicBezTo>
                      <a:pt x="0" y="7438"/>
                      <a:pt x="7437" y="1"/>
                      <a:pt x="16513" y="127"/>
                    </a:cubicBezTo>
                    <a:lnTo>
                      <a:pt x="16513" y="127"/>
                    </a:lnTo>
                    <a:cubicBezTo>
                      <a:pt x="25588" y="127"/>
                      <a:pt x="32899" y="7438"/>
                      <a:pt x="32899" y="16513"/>
                    </a:cubicBezTo>
                    <a:lnTo>
                      <a:pt x="32899" y="36681"/>
                    </a:lnTo>
                    <a:cubicBezTo>
                      <a:pt x="32899" y="45756"/>
                      <a:pt x="25588" y="53193"/>
                      <a:pt x="16513" y="53193"/>
                    </a:cubicBezTo>
                    <a:close/>
                  </a:path>
                </a:pathLst>
              </a:custGeom>
              <a:noFill/>
              <a:ln cap="flat" cmpd="sng" w="19050">
                <a:solidFill>
                  <a:schemeClr val="dk1"/>
                </a:solidFill>
                <a:prstDash val="solid"/>
                <a:miter lim="1260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 name="Google Shape;670;p45"/>
              <p:cNvSpPr/>
              <p:nvPr/>
            </p:nvSpPr>
            <p:spPr>
              <a:xfrm>
                <a:off x="266475" y="1516650"/>
                <a:ext cx="822475" cy="25"/>
              </a:xfrm>
              <a:custGeom>
                <a:rect b="b" l="l" r="r" t="t"/>
                <a:pathLst>
                  <a:path extrusionOk="0" fill="none" h="1" w="32899">
                    <a:moveTo>
                      <a:pt x="0" y="0"/>
                    </a:moveTo>
                    <a:lnTo>
                      <a:pt x="32899" y="0"/>
                    </a:lnTo>
                  </a:path>
                </a:pathLst>
              </a:custGeom>
              <a:noFill/>
              <a:ln cap="flat" cmpd="sng" w="19050">
                <a:solidFill>
                  <a:schemeClr val="dk1"/>
                </a:solidFill>
                <a:prstDash val="solid"/>
                <a:miter lim="1260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 name="Google Shape;671;p45"/>
              <p:cNvSpPr/>
              <p:nvPr/>
            </p:nvSpPr>
            <p:spPr>
              <a:xfrm>
                <a:off x="679275" y="1081775"/>
                <a:ext cx="25" cy="431750"/>
              </a:xfrm>
              <a:custGeom>
                <a:rect b="b" l="l" r="r" t="t"/>
                <a:pathLst>
                  <a:path extrusionOk="0" fill="none" h="17270" w="1">
                    <a:moveTo>
                      <a:pt x="1" y="1"/>
                    </a:moveTo>
                    <a:lnTo>
                      <a:pt x="1" y="17269"/>
                    </a:lnTo>
                  </a:path>
                </a:pathLst>
              </a:custGeom>
              <a:noFill/>
              <a:ln cap="flat" cmpd="sng" w="19050">
                <a:solidFill>
                  <a:schemeClr val="dk1"/>
                </a:solidFill>
                <a:prstDash val="solid"/>
                <a:miter lim="1260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 name="Google Shape;672;p45"/>
              <p:cNvSpPr/>
              <p:nvPr/>
            </p:nvSpPr>
            <p:spPr>
              <a:xfrm>
                <a:off x="654075" y="2408425"/>
                <a:ext cx="3252050" cy="1878150"/>
              </a:xfrm>
              <a:custGeom>
                <a:rect b="b" l="l" r="r" t="t"/>
                <a:pathLst>
                  <a:path extrusionOk="0" fill="none" h="75126" w="130082">
                    <a:moveTo>
                      <a:pt x="0" y="1"/>
                    </a:moveTo>
                    <a:lnTo>
                      <a:pt x="0" y="43739"/>
                    </a:lnTo>
                    <a:cubicBezTo>
                      <a:pt x="0" y="47016"/>
                      <a:pt x="2521" y="49663"/>
                      <a:pt x="5798" y="49663"/>
                    </a:cubicBezTo>
                    <a:lnTo>
                      <a:pt x="5798" y="49663"/>
                    </a:lnTo>
                    <a:cubicBezTo>
                      <a:pt x="9076" y="49663"/>
                      <a:pt x="11723" y="52310"/>
                      <a:pt x="11723" y="55462"/>
                    </a:cubicBezTo>
                    <a:lnTo>
                      <a:pt x="11723" y="69201"/>
                    </a:lnTo>
                    <a:cubicBezTo>
                      <a:pt x="11723" y="72478"/>
                      <a:pt x="14370" y="75125"/>
                      <a:pt x="17647" y="75125"/>
                    </a:cubicBezTo>
                    <a:lnTo>
                      <a:pt x="130081" y="75125"/>
                    </a:lnTo>
                  </a:path>
                </a:pathLst>
              </a:custGeom>
              <a:noFill/>
              <a:ln cap="rnd" cmpd="sng" w="19050">
                <a:solidFill>
                  <a:schemeClr val="dk1"/>
                </a:solidFill>
                <a:prstDash val="solid"/>
                <a:miter lim="1260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73" name="Google Shape;673;p45"/>
            <p:cNvSpPr/>
            <p:nvPr/>
          </p:nvSpPr>
          <p:spPr>
            <a:xfrm flipH="1">
              <a:off x="1145474" y="4329419"/>
              <a:ext cx="1270334" cy="102670"/>
            </a:xfrm>
            <a:prstGeom prst="roundRect">
              <a:avLst>
                <a:gd fmla="val 5000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74" name="Google Shape;674;p45">
            <a:hlinkClick action="ppaction://hlinksldjump" r:id="rId3"/>
          </p:cNvPr>
          <p:cNvSpPr txBox="1"/>
          <p:nvPr/>
        </p:nvSpPr>
        <p:spPr>
          <a:xfrm>
            <a:off x="6148677" y="3881400"/>
            <a:ext cx="2282100" cy="5241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3000"/>
              <a:buFont typeface="Arial"/>
              <a:buNone/>
            </a:pPr>
            <a:r>
              <a:rPr b="0" i="0" lang="en" sz="3000" u="none" cap="none" strike="noStrike">
                <a:solidFill>
                  <a:schemeClr val="accent1"/>
                </a:solidFill>
                <a:latin typeface="Signika"/>
                <a:ea typeface="Signika"/>
                <a:cs typeface="Signika"/>
                <a:sym typeface="Signika"/>
              </a:rPr>
              <a:t>Start Now</a:t>
            </a:r>
            <a:endParaRPr b="0" i="0" sz="3000" u="none" cap="none" strike="noStrike">
              <a:solidFill>
                <a:schemeClr val="accent1"/>
              </a:solidFill>
              <a:latin typeface="Signika"/>
              <a:ea typeface="Signika"/>
              <a:cs typeface="Signika"/>
              <a:sym typeface="Signika"/>
            </a:endParaRPr>
          </a:p>
        </p:txBody>
      </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8" name="Shape 678"/>
        <p:cNvGrpSpPr/>
        <p:nvPr/>
      </p:nvGrpSpPr>
      <p:grpSpPr>
        <a:xfrm>
          <a:off x="0" y="0"/>
          <a:ext cx="0" cy="0"/>
          <a:chOff x="0" y="0"/>
          <a:chExt cx="0" cy="0"/>
        </a:xfrm>
      </p:grpSpPr>
      <p:sp>
        <p:nvSpPr>
          <p:cNvPr id="679" name="Google Shape;679;p46"/>
          <p:cNvSpPr txBox="1"/>
          <p:nvPr>
            <p:ph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Contents of This Template</a:t>
            </a:r>
            <a:endParaRPr/>
          </a:p>
        </p:txBody>
      </p:sp>
      <p:sp>
        <p:nvSpPr>
          <p:cNvPr id="680" name="Google Shape;680;p46"/>
          <p:cNvSpPr txBox="1"/>
          <p:nvPr>
            <p:ph idx="1" type="body"/>
          </p:nvPr>
        </p:nvSpPr>
        <p:spPr>
          <a:xfrm>
            <a:off x="713225" y="1178425"/>
            <a:ext cx="7717500" cy="3425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1600"/>
              <a:buNone/>
            </a:pPr>
            <a:r>
              <a:rPr lang="en" sz="1200"/>
              <a:t>Here’s what you’ll find in this </a:t>
            </a:r>
            <a:r>
              <a:rPr b="1" lang="en" sz="1200">
                <a:solidFill>
                  <a:schemeClr val="hlink"/>
                </a:solidFill>
                <a:uFill>
                  <a:noFill/>
                </a:uFill>
                <a:hlinkClick r:id="rId3"/>
              </a:rPr>
              <a:t>Slidesgo</a:t>
            </a:r>
            <a:r>
              <a:rPr b="1" lang="en" sz="1200"/>
              <a:t> </a:t>
            </a:r>
            <a:r>
              <a:rPr lang="en" sz="1200"/>
              <a:t>template: </a:t>
            </a:r>
            <a:endParaRPr sz="1200"/>
          </a:p>
          <a:p>
            <a:pPr indent="-304800" lvl="0" marL="457200" rtl="0" algn="l">
              <a:lnSpc>
                <a:spcPct val="100000"/>
              </a:lnSpc>
              <a:spcBef>
                <a:spcPts val="1600"/>
              </a:spcBef>
              <a:spcAft>
                <a:spcPts val="0"/>
              </a:spcAft>
              <a:buClr>
                <a:schemeClr val="dk1"/>
              </a:buClr>
              <a:buSzPts val="1200"/>
              <a:buAutoNum type="arabicPeriod"/>
            </a:pPr>
            <a:r>
              <a:rPr lang="en" sz="1200"/>
              <a:t>A slide structure based on a multi-purpose educational presentation, which you can easily adapt to your needs. For more info on how to edit the template, please visit </a:t>
            </a:r>
            <a:r>
              <a:rPr b="1" lang="en" sz="1200">
                <a:solidFill>
                  <a:schemeClr val="hlink"/>
                </a:solidFill>
                <a:uFill>
                  <a:noFill/>
                </a:uFill>
                <a:hlinkClick r:id="rId4"/>
              </a:rPr>
              <a:t>Slidesgo School</a:t>
            </a:r>
            <a:r>
              <a:rPr lang="en" sz="1200"/>
              <a:t> or read our </a:t>
            </a:r>
            <a:r>
              <a:rPr b="1" lang="en" sz="1200">
                <a:solidFill>
                  <a:schemeClr val="hlink"/>
                </a:solidFill>
                <a:uFill>
                  <a:noFill/>
                </a:uFill>
                <a:hlinkClick r:id="rId5"/>
              </a:rPr>
              <a:t>FAQs</a:t>
            </a:r>
            <a:r>
              <a:rPr lang="en" sz="1200"/>
              <a:t>.</a:t>
            </a:r>
            <a:endParaRPr sz="1200"/>
          </a:p>
          <a:p>
            <a:pPr indent="-304800" lvl="0" marL="457200" rtl="0" algn="l">
              <a:lnSpc>
                <a:spcPct val="100000"/>
              </a:lnSpc>
              <a:spcBef>
                <a:spcPts val="0"/>
              </a:spcBef>
              <a:spcAft>
                <a:spcPts val="0"/>
              </a:spcAft>
              <a:buClr>
                <a:schemeClr val="dk1"/>
              </a:buClr>
              <a:buSzPts val="1200"/>
              <a:buAutoNum type="arabicPeriod"/>
            </a:pPr>
            <a:r>
              <a:rPr lang="en" sz="1200"/>
              <a:t>An assortment of pictures that are suitable for use in the presentation can be found in the </a:t>
            </a:r>
            <a:r>
              <a:rPr b="1" lang="en" sz="1200"/>
              <a:t>a</a:t>
            </a:r>
            <a:r>
              <a:rPr b="1" lang="en" sz="1200">
                <a:solidFill>
                  <a:schemeClr val="hlink"/>
                </a:solidFill>
                <a:uFill>
                  <a:noFill/>
                </a:uFill>
                <a:hlinkClick action="ppaction://hlinksldjump" r:id="rId6"/>
              </a:rPr>
              <a:t>lternative resources</a:t>
            </a:r>
            <a:r>
              <a:rPr lang="en" sz="1200"/>
              <a:t> slide.</a:t>
            </a:r>
            <a:endParaRPr sz="1200"/>
          </a:p>
          <a:p>
            <a:pPr indent="-304800" lvl="0" marL="457200" rtl="0" algn="l">
              <a:lnSpc>
                <a:spcPct val="100000"/>
              </a:lnSpc>
              <a:spcBef>
                <a:spcPts val="0"/>
              </a:spcBef>
              <a:spcAft>
                <a:spcPts val="0"/>
              </a:spcAft>
              <a:buClr>
                <a:schemeClr val="dk1"/>
              </a:buClr>
              <a:buSzPts val="1200"/>
              <a:buAutoNum type="arabicPeriod"/>
            </a:pPr>
            <a:r>
              <a:rPr lang="en" sz="1200"/>
              <a:t>A </a:t>
            </a:r>
            <a:r>
              <a:rPr b="1" lang="en" sz="1200">
                <a:solidFill>
                  <a:schemeClr val="hlink"/>
                </a:solidFill>
                <a:uFill>
                  <a:noFill/>
                </a:uFill>
                <a:hlinkClick action="ppaction://hlinksldjump" r:id="rId7"/>
              </a:rPr>
              <a:t>thanks</a:t>
            </a:r>
            <a:r>
              <a:rPr lang="en" sz="1200">
                <a:solidFill>
                  <a:schemeClr val="hlink"/>
                </a:solidFill>
                <a:uFill>
                  <a:noFill/>
                </a:uFill>
                <a:hlinkClick action="ppaction://hlinksldjump" r:id="rId8"/>
              </a:rPr>
              <a:t> </a:t>
            </a:r>
            <a:r>
              <a:rPr lang="en" sz="1200"/>
              <a:t>slide, which you must keep so that proper credits for our design are given.</a:t>
            </a:r>
            <a:endParaRPr sz="1200"/>
          </a:p>
          <a:p>
            <a:pPr indent="-304800" lvl="0" marL="457200" rtl="0" algn="l">
              <a:lnSpc>
                <a:spcPct val="100000"/>
              </a:lnSpc>
              <a:spcBef>
                <a:spcPts val="0"/>
              </a:spcBef>
              <a:spcAft>
                <a:spcPts val="0"/>
              </a:spcAft>
              <a:buClr>
                <a:schemeClr val="dk1"/>
              </a:buClr>
              <a:buSzPts val="1200"/>
              <a:buAutoNum type="arabicPeriod"/>
            </a:pPr>
            <a:r>
              <a:rPr lang="en" sz="1200"/>
              <a:t>A </a:t>
            </a:r>
            <a:r>
              <a:rPr b="1" lang="en" sz="1200">
                <a:solidFill>
                  <a:schemeClr val="hlink"/>
                </a:solidFill>
                <a:uFill>
                  <a:noFill/>
                </a:uFill>
                <a:hlinkClick action="ppaction://hlinksldjump" r:id="rId9"/>
              </a:rPr>
              <a:t>resources</a:t>
            </a:r>
            <a:r>
              <a:rPr lang="en" sz="1200">
                <a:solidFill>
                  <a:schemeClr val="hlink"/>
                </a:solidFill>
                <a:uFill>
                  <a:noFill/>
                </a:uFill>
                <a:hlinkClick action="ppaction://hlinksldjump" r:id="rId10"/>
              </a:rPr>
              <a:t> </a:t>
            </a:r>
            <a:r>
              <a:rPr lang="en" sz="1200"/>
              <a:t>slide, where you’ll find links to all the elements used in the template.</a:t>
            </a:r>
            <a:endParaRPr sz="1200"/>
          </a:p>
          <a:p>
            <a:pPr indent="-304800" lvl="0" marL="457200" rtl="0" algn="l">
              <a:lnSpc>
                <a:spcPct val="100000"/>
              </a:lnSpc>
              <a:spcBef>
                <a:spcPts val="0"/>
              </a:spcBef>
              <a:spcAft>
                <a:spcPts val="0"/>
              </a:spcAft>
              <a:buClr>
                <a:schemeClr val="dk1"/>
              </a:buClr>
              <a:buSzPts val="1200"/>
              <a:buAutoNum type="arabicPeriod"/>
            </a:pPr>
            <a:r>
              <a:rPr b="1" lang="en" sz="1200"/>
              <a:t>Instructions for use</a:t>
            </a:r>
            <a:r>
              <a:rPr lang="en" sz="1200"/>
              <a:t>.</a:t>
            </a:r>
            <a:endParaRPr sz="1200"/>
          </a:p>
          <a:p>
            <a:pPr indent="-304800" lvl="0" marL="457200" rtl="0" algn="l">
              <a:lnSpc>
                <a:spcPct val="100000"/>
              </a:lnSpc>
              <a:spcBef>
                <a:spcPts val="0"/>
              </a:spcBef>
              <a:spcAft>
                <a:spcPts val="0"/>
              </a:spcAft>
              <a:buClr>
                <a:schemeClr val="dk1"/>
              </a:buClr>
              <a:buSzPts val="1200"/>
              <a:buAutoNum type="arabicPeriod"/>
            </a:pPr>
            <a:r>
              <a:rPr lang="en" sz="1200"/>
              <a:t>Final slides with: </a:t>
            </a:r>
            <a:endParaRPr sz="1200"/>
          </a:p>
          <a:p>
            <a:pPr indent="-304800" lvl="0" marL="914400" rtl="0" algn="l">
              <a:lnSpc>
                <a:spcPct val="100000"/>
              </a:lnSpc>
              <a:spcBef>
                <a:spcPts val="0"/>
              </a:spcBef>
              <a:spcAft>
                <a:spcPts val="0"/>
              </a:spcAft>
              <a:buClr>
                <a:schemeClr val="dk1"/>
              </a:buClr>
              <a:buSzPts val="1200"/>
              <a:buChar char="●"/>
            </a:pPr>
            <a:r>
              <a:rPr lang="en" sz="1200"/>
              <a:t>The</a:t>
            </a:r>
            <a:r>
              <a:rPr lang="en" sz="1200">
                <a:solidFill>
                  <a:schemeClr val="hlink"/>
                </a:solidFill>
                <a:uFill>
                  <a:noFill/>
                </a:uFill>
                <a:hlinkClick action="ppaction://hlinksldjump" r:id="rId11"/>
              </a:rPr>
              <a:t> </a:t>
            </a:r>
            <a:r>
              <a:rPr b="1" lang="en" sz="1200">
                <a:solidFill>
                  <a:schemeClr val="hlink"/>
                </a:solidFill>
                <a:uFill>
                  <a:noFill/>
                </a:uFill>
                <a:hlinkClick action="ppaction://hlinksldjump" r:id="rId12"/>
              </a:rPr>
              <a:t>fonts and colors</a:t>
            </a:r>
            <a:r>
              <a:rPr lang="en" sz="1200"/>
              <a:t> used in the template.</a:t>
            </a:r>
            <a:endParaRPr sz="1200"/>
          </a:p>
          <a:p>
            <a:pPr indent="-304800" lvl="0" marL="914400" rtl="0" algn="l">
              <a:lnSpc>
                <a:spcPct val="100000"/>
              </a:lnSpc>
              <a:spcBef>
                <a:spcPts val="0"/>
              </a:spcBef>
              <a:spcAft>
                <a:spcPts val="0"/>
              </a:spcAft>
              <a:buClr>
                <a:schemeClr val="dk1"/>
              </a:buClr>
              <a:buSzPts val="1200"/>
              <a:buChar char="●"/>
            </a:pPr>
            <a:r>
              <a:rPr lang="en" sz="1200"/>
              <a:t>A selection of </a:t>
            </a:r>
            <a:r>
              <a:rPr b="1" lang="en" sz="1200">
                <a:solidFill>
                  <a:schemeClr val="hlink"/>
                </a:solidFill>
                <a:uFill>
                  <a:noFill/>
                </a:uFill>
                <a:hlinkClick action="ppaction://hlinksldjump" r:id="rId13"/>
              </a:rPr>
              <a:t>illustrations</a:t>
            </a:r>
            <a:r>
              <a:rPr lang="en" sz="1200"/>
              <a:t>. You can also customize and animate them as you wish with the online editor. Visit </a:t>
            </a:r>
            <a:r>
              <a:rPr b="1" lang="en" sz="1200">
                <a:solidFill>
                  <a:schemeClr val="hlink"/>
                </a:solidFill>
                <a:uFill>
                  <a:noFill/>
                </a:uFill>
                <a:hlinkClick r:id="rId14"/>
              </a:rPr>
              <a:t>Stories by Freepik</a:t>
            </a:r>
            <a:r>
              <a:rPr lang="en" sz="1200"/>
              <a:t> to find more. </a:t>
            </a:r>
            <a:endParaRPr sz="1200"/>
          </a:p>
          <a:p>
            <a:pPr indent="-304800" lvl="0" marL="914400" rtl="0" algn="l">
              <a:lnSpc>
                <a:spcPct val="100000"/>
              </a:lnSpc>
              <a:spcBef>
                <a:spcPts val="0"/>
              </a:spcBef>
              <a:spcAft>
                <a:spcPts val="0"/>
              </a:spcAft>
              <a:buClr>
                <a:schemeClr val="dk1"/>
              </a:buClr>
              <a:buSzPts val="1200"/>
              <a:buChar char="●"/>
            </a:pPr>
            <a:r>
              <a:rPr lang="en" sz="1200"/>
              <a:t>More</a:t>
            </a:r>
            <a:r>
              <a:rPr lang="en" sz="1200">
                <a:solidFill>
                  <a:schemeClr val="hlink"/>
                </a:solidFill>
                <a:uFill>
                  <a:noFill/>
                </a:uFill>
                <a:hlinkClick action="ppaction://hlinksldjump" r:id="rId15"/>
              </a:rPr>
              <a:t> </a:t>
            </a:r>
            <a:r>
              <a:rPr b="1" lang="en" sz="1200">
                <a:solidFill>
                  <a:schemeClr val="hlink"/>
                </a:solidFill>
                <a:uFill>
                  <a:noFill/>
                </a:uFill>
                <a:hlinkClick action="ppaction://hlinksldjump" r:id="rId16"/>
              </a:rPr>
              <a:t>infographic resources</a:t>
            </a:r>
            <a:r>
              <a:rPr lang="en" sz="1200"/>
              <a:t>, whose size and color can be edited. </a:t>
            </a:r>
            <a:endParaRPr sz="1200"/>
          </a:p>
          <a:p>
            <a:pPr indent="-304800" lvl="0" marL="914400" rtl="0" algn="l">
              <a:lnSpc>
                <a:spcPct val="100000"/>
              </a:lnSpc>
              <a:spcBef>
                <a:spcPts val="0"/>
              </a:spcBef>
              <a:spcAft>
                <a:spcPts val="0"/>
              </a:spcAft>
              <a:buClr>
                <a:schemeClr val="dk1"/>
              </a:buClr>
              <a:buSzPts val="1200"/>
              <a:buChar char="●"/>
            </a:pPr>
            <a:r>
              <a:rPr lang="en" sz="1200"/>
              <a:t>Sets of </a:t>
            </a:r>
            <a:r>
              <a:rPr b="1" lang="en" sz="1200">
                <a:solidFill>
                  <a:schemeClr val="hlink"/>
                </a:solidFill>
                <a:uFill>
                  <a:noFill/>
                </a:uFill>
                <a:hlinkClick action="ppaction://hlinksldjump" r:id="rId17"/>
              </a:rPr>
              <a:t>customizable icons</a:t>
            </a:r>
            <a:r>
              <a:rPr lang="en" sz="1200"/>
              <a:t> of the following themes: general, business, avatar, creative process, education, help &amp; support, medical, nature, performing arts, SEO &amp; marketing, and teamwork.</a:t>
            </a:r>
            <a:endParaRPr sz="1200"/>
          </a:p>
          <a:p>
            <a:pPr indent="0" lvl="0" marL="0" rtl="0" algn="l">
              <a:lnSpc>
                <a:spcPct val="100000"/>
              </a:lnSpc>
              <a:spcBef>
                <a:spcPts val="1600"/>
              </a:spcBef>
              <a:spcAft>
                <a:spcPts val="0"/>
              </a:spcAft>
              <a:buSzPts val="1600"/>
              <a:buNone/>
            </a:pPr>
            <a:r>
              <a:rPr lang="en" sz="1200"/>
              <a:t>You can delete this slide when you’re done editing the presentation.</a:t>
            </a:r>
            <a:endParaRPr sz="1200"/>
          </a:p>
        </p:txBody>
      </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4" name="Shape 684"/>
        <p:cNvGrpSpPr/>
        <p:nvPr/>
      </p:nvGrpSpPr>
      <p:grpSpPr>
        <a:xfrm>
          <a:off x="0" y="0"/>
          <a:ext cx="0" cy="0"/>
          <a:chOff x="0" y="0"/>
          <a:chExt cx="0" cy="0"/>
        </a:xfrm>
      </p:grpSpPr>
      <p:sp>
        <p:nvSpPr>
          <p:cNvPr id="685" name="Google Shape;685;p47"/>
          <p:cNvSpPr txBox="1"/>
          <p:nvPr>
            <p:ph type="title"/>
          </p:nvPr>
        </p:nvSpPr>
        <p:spPr>
          <a:xfrm>
            <a:off x="2591550" y="1470395"/>
            <a:ext cx="3960900" cy="5760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2400"/>
              <a:buNone/>
            </a:pPr>
            <a:r>
              <a:rPr lang="en"/>
              <a:t>Introduction</a:t>
            </a:r>
            <a:endParaRPr/>
          </a:p>
        </p:txBody>
      </p:sp>
      <p:sp>
        <p:nvSpPr>
          <p:cNvPr id="686" name="Google Shape;686;p47"/>
          <p:cNvSpPr txBox="1"/>
          <p:nvPr>
            <p:ph idx="1" type="body"/>
          </p:nvPr>
        </p:nvSpPr>
        <p:spPr>
          <a:xfrm>
            <a:off x="2591550" y="2048721"/>
            <a:ext cx="3960900" cy="14592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1200"/>
              <a:buNone/>
            </a:pPr>
            <a:r>
              <a:rPr lang="en"/>
              <a:t>Mercury is the closest planet to the Sun and the smallest one in the Solar System—it’s only a bit larger than the Moon. The planet’s name has nothing to do with the liquid metal, since it was named after the Roman messenger god, Mercury</a:t>
            </a:r>
            <a:endParaRPr/>
          </a:p>
        </p:txBody>
      </p:sp>
      <p:grpSp>
        <p:nvGrpSpPr>
          <p:cNvPr id="687" name="Google Shape;687;p47"/>
          <p:cNvGrpSpPr/>
          <p:nvPr/>
        </p:nvGrpSpPr>
        <p:grpSpPr>
          <a:xfrm>
            <a:off x="697512" y="1446659"/>
            <a:ext cx="1349664" cy="912572"/>
            <a:chOff x="1023426" y="3412746"/>
            <a:chExt cx="1242670" cy="840151"/>
          </a:xfrm>
        </p:grpSpPr>
        <p:sp>
          <p:nvSpPr>
            <p:cNvPr id="688" name="Google Shape;688;p47"/>
            <p:cNvSpPr/>
            <p:nvPr/>
          </p:nvSpPr>
          <p:spPr>
            <a:xfrm flipH="1">
              <a:off x="1023426" y="3413217"/>
              <a:ext cx="1242670" cy="810068"/>
            </a:xfrm>
            <a:custGeom>
              <a:rect b="b" l="l" r="r" t="t"/>
              <a:pathLst>
                <a:path extrusionOk="0" h="62796" w="96331">
                  <a:moveTo>
                    <a:pt x="4438" y="1"/>
                  </a:moveTo>
                  <a:cubicBezTo>
                    <a:pt x="2005" y="144"/>
                    <a:pt x="1" y="2291"/>
                    <a:pt x="144" y="4724"/>
                  </a:cubicBezTo>
                  <a:lnTo>
                    <a:pt x="144" y="46949"/>
                  </a:lnTo>
                  <a:cubicBezTo>
                    <a:pt x="1" y="49382"/>
                    <a:pt x="1862" y="51529"/>
                    <a:pt x="4438" y="51672"/>
                  </a:cubicBezTo>
                  <a:lnTo>
                    <a:pt x="9018" y="51672"/>
                  </a:lnTo>
                  <a:lnTo>
                    <a:pt x="9018" y="61119"/>
                  </a:lnTo>
                  <a:cubicBezTo>
                    <a:pt x="8825" y="62088"/>
                    <a:pt x="9615" y="62795"/>
                    <a:pt x="10457" y="62795"/>
                  </a:cubicBezTo>
                  <a:cubicBezTo>
                    <a:pt x="10858" y="62795"/>
                    <a:pt x="11271" y="62634"/>
                    <a:pt x="11595" y="62264"/>
                  </a:cubicBezTo>
                  <a:lnTo>
                    <a:pt x="21185" y="51529"/>
                  </a:lnTo>
                  <a:lnTo>
                    <a:pt x="91893" y="51529"/>
                  </a:lnTo>
                  <a:cubicBezTo>
                    <a:pt x="94470" y="51386"/>
                    <a:pt x="96330" y="49382"/>
                    <a:pt x="96187" y="46806"/>
                  </a:cubicBezTo>
                  <a:lnTo>
                    <a:pt x="96187" y="4724"/>
                  </a:lnTo>
                  <a:cubicBezTo>
                    <a:pt x="96330" y="2291"/>
                    <a:pt x="94470" y="144"/>
                    <a:pt x="9189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 name="Google Shape;689;p47"/>
            <p:cNvSpPr/>
            <p:nvPr/>
          </p:nvSpPr>
          <p:spPr>
            <a:xfrm>
              <a:off x="1023426" y="3412746"/>
              <a:ext cx="1242670" cy="840151"/>
            </a:xfrm>
            <a:custGeom>
              <a:rect b="b" l="l" r="r" t="t"/>
              <a:pathLst>
                <a:path extrusionOk="0" fill="none" h="65128" w="96331">
                  <a:moveTo>
                    <a:pt x="4438" y="1"/>
                  </a:moveTo>
                  <a:lnTo>
                    <a:pt x="91893" y="1"/>
                  </a:lnTo>
                  <a:cubicBezTo>
                    <a:pt x="94469" y="1"/>
                    <a:pt x="96330" y="2148"/>
                    <a:pt x="96187" y="4724"/>
                  </a:cubicBezTo>
                  <a:lnTo>
                    <a:pt x="96187" y="46806"/>
                  </a:lnTo>
                  <a:cubicBezTo>
                    <a:pt x="96330" y="49383"/>
                    <a:pt x="94469" y="51386"/>
                    <a:pt x="91893" y="51530"/>
                  </a:cubicBezTo>
                  <a:lnTo>
                    <a:pt x="87456" y="51530"/>
                  </a:lnTo>
                  <a:lnTo>
                    <a:pt x="87456" y="65127"/>
                  </a:lnTo>
                  <a:lnTo>
                    <a:pt x="75146" y="51530"/>
                  </a:lnTo>
                  <a:lnTo>
                    <a:pt x="4438" y="51530"/>
                  </a:lnTo>
                  <a:cubicBezTo>
                    <a:pt x="1861" y="51386"/>
                    <a:pt x="0" y="49383"/>
                    <a:pt x="144" y="46806"/>
                  </a:cubicBezTo>
                  <a:lnTo>
                    <a:pt x="144" y="4724"/>
                  </a:lnTo>
                  <a:cubicBezTo>
                    <a:pt x="0" y="2148"/>
                    <a:pt x="1861" y="1"/>
                    <a:pt x="4438"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90" name="Google Shape;690;p47"/>
          <p:cNvGrpSpPr/>
          <p:nvPr/>
        </p:nvGrpSpPr>
        <p:grpSpPr>
          <a:xfrm>
            <a:off x="7414692" y="2352747"/>
            <a:ext cx="1016081" cy="1413062"/>
            <a:chOff x="6775075" y="-938225"/>
            <a:chExt cx="1676425" cy="2331400"/>
          </a:xfrm>
        </p:grpSpPr>
        <p:sp>
          <p:nvSpPr>
            <p:cNvPr id="691" name="Google Shape;691;p47"/>
            <p:cNvSpPr/>
            <p:nvPr/>
          </p:nvSpPr>
          <p:spPr>
            <a:xfrm>
              <a:off x="7362625" y="1183600"/>
              <a:ext cx="645125" cy="209575"/>
            </a:xfrm>
            <a:custGeom>
              <a:rect b="b" l="l" r="r" t="t"/>
              <a:pathLst>
                <a:path extrusionOk="0" h="8383" w="25805">
                  <a:moveTo>
                    <a:pt x="3781" y="0"/>
                  </a:moveTo>
                  <a:cubicBezTo>
                    <a:pt x="1645" y="0"/>
                    <a:pt x="1" y="1644"/>
                    <a:pt x="1" y="3780"/>
                  </a:cubicBezTo>
                  <a:lnTo>
                    <a:pt x="1" y="4602"/>
                  </a:lnTo>
                  <a:cubicBezTo>
                    <a:pt x="1" y="6574"/>
                    <a:pt x="1645" y="8382"/>
                    <a:pt x="3781" y="8382"/>
                  </a:cubicBezTo>
                  <a:lnTo>
                    <a:pt x="22024" y="8382"/>
                  </a:lnTo>
                  <a:cubicBezTo>
                    <a:pt x="24161" y="8382"/>
                    <a:pt x="25804" y="6574"/>
                    <a:pt x="25804" y="4602"/>
                  </a:cubicBezTo>
                  <a:lnTo>
                    <a:pt x="25804" y="3780"/>
                  </a:lnTo>
                  <a:cubicBezTo>
                    <a:pt x="25804" y="1644"/>
                    <a:pt x="24161" y="0"/>
                    <a:pt x="22024" y="0"/>
                  </a:cubicBezTo>
                  <a:close/>
                </a:path>
              </a:pathLst>
            </a:cu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 name="Google Shape;692;p47"/>
            <p:cNvSpPr/>
            <p:nvPr/>
          </p:nvSpPr>
          <p:spPr>
            <a:xfrm>
              <a:off x="6775075" y="-938225"/>
              <a:ext cx="1676425" cy="1941050"/>
            </a:xfrm>
            <a:custGeom>
              <a:rect b="b" l="l" r="r" t="t"/>
              <a:pathLst>
                <a:path extrusionOk="0" h="77642" w="67057">
                  <a:moveTo>
                    <a:pt x="36640" y="0"/>
                  </a:moveTo>
                  <a:cubicBezTo>
                    <a:pt x="32405" y="0"/>
                    <a:pt x="28057" y="903"/>
                    <a:pt x="23832" y="2861"/>
                  </a:cubicBezTo>
                  <a:cubicBezTo>
                    <a:pt x="3616" y="12229"/>
                    <a:pt x="1" y="39347"/>
                    <a:pt x="17093" y="53810"/>
                  </a:cubicBezTo>
                  <a:cubicBezTo>
                    <a:pt x="19230" y="55618"/>
                    <a:pt x="20380" y="58412"/>
                    <a:pt x="20380" y="61206"/>
                  </a:cubicBezTo>
                  <a:lnTo>
                    <a:pt x="20380" y="61371"/>
                  </a:lnTo>
                  <a:cubicBezTo>
                    <a:pt x="20380" y="70246"/>
                    <a:pt x="27612" y="77642"/>
                    <a:pt x="36651" y="77642"/>
                  </a:cubicBezTo>
                  <a:cubicBezTo>
                    <a:pt x="45690" y="77642"/>
                    <a:pt x="53086" y="70410"/>
                    <a:pt x="53086" y="61371"/>
                  </a:cubicBezTo>
                  <a:lnTo>
                    <a:pt x="53086" y="61206"/>
                  </a:lnTo>
                  <a:cubicBezTo>
                    <a:pt x="53086" y="58248"/>
                    <a:pt x="54401" y="55454"/>
                    <a:pt x="56538" y="53482"/>
                  </a:cubicBezTo>
                  <a:cubicBezTo>
                    <a:pt x="63276" y="47729"/>
                    <a:pt x="67056" y="39347"/>
                    <a:pt x="67056" y="30472"/>
                  </a:cubicBezTo>
                  <a:cubicBezTo>
                    <a:pt x="67056" y="12923"/>
                    <a:pt x="52661" y="0"/>
                    <a:pt x="36640" y="0"/>
                  </a:cubicBezTo>
                  <a:close/>
                </a:path>
              </a:pathLst>
            </a:cu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 name="Google Shape;693;p47"/>
            <p:cNvSpPr/>
            <p:nvPr/>
          </p:nvSpPr>
          <p:spPr>
            <a:xfrm>
              <a:off x="7440700" y="-332575"/>
              <a:ext cx="505400" cy="1318975"/>
            </a:xfrm>
            <a:custGeom>
              <a:rect b="b" l="l" r="r" t="t"/>
              <a:pathLst>
                <a:path extrusionOk="0" fill="none" h="52759" w="20216">
                  <a:moveTo>
                    <a:pt x="5096" y="52594"/>
                  </a:moveTo>
                  <a:lnTo>
                    <a:pt x="1" y="4110"/>
                  </a:lnTo>
                  <a:cubicBezTo>
                    <a:pt x="1" y="3124"/>
                    <a:pt x="1151" y="2631"/>
                    <a:pt x="1644" y="3452"/>
                  </a:cubicBezTo>
                  <a:lnTo>
                    <a:pt x="1644" y="3452"/>
                  </a:lnTo>
                  <a:cubicBezTo>
                    <a:pt x="2137" y="3945"/>
                    <a:pt x="2795" y="3945"/>
                    <a:pt x="3123" y="3452"/>
                  </a:cubicBezTo>
                  <a:lnTo>
                    <a:pt x="5753" y="494"/>
                  </a:lnTo>
                  <a:cubicBezTo>
                    <a:pt x="6082" y="1"/>
                    <a:pt x="6739" y="1"/>
                    <a:pt x="7232" y="494"/>
                  </a:cubicBezTo>
                  <a:lnTo>
                    <a:pt x="9204" y="2959"/>
                  </a:lnTo>
                  <a:cubicBezTo>
                    <a:pt x="9533" y="3452"/>
                    <a:pt x="10355" y="3452"/>
                    <a:pt x="10684" y="2959"/>
                  </a:cubicBezTo>
                  <a:lnTo>
                    <a:pt x="12327" y="823"/>
                  </a:lnTo>
                  <a:cubicBezTo>
                    <a:pt x="12656" y="330"/>
                    <a:pt x="13477" y="330"/>
                    <a:pt x="13806" y="823"/>
                  </a:cubicBezTo>
                  <a:lnTo>
                    <a:pt x="15285" y="3124"/>
                  </a:lnTo>
                  <a:cubicBezTo>
                    <a:pt x="15614" y="3617"/>
                    <a:pt x="16271" y="3617"/>
                    <a:pt x="16765" y="3288"/>
                  </a:cubicBezTo>
                  <a:lnTo>
                    <a:pt x="18572" y="1480"/>
                  </a:lnTo>
                  <a:cubicBezTo>
                    <a:pt x="19230" y="987"/>
                    <a:pt x="20216" y="1480"/>
                    <a:pt x="20052" y="2302"/>
                  </a:cubicBezTo>
                  <a:lnTo>
                    <a:pt x="14957" y="52758"/>
                  </a:lnTo>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 name="Google Shape;694;p47"/>
            <p:cNvSpPr/>
            <p:nvPr/>
          </p:nvSpPr>
          <p:spPr>
            <a:xfrm>
              <a:off x="7288675" y="867200"/>
              <a:ext cx="793025" cy="205475"/>
            </a:xfrm>
            <a:custGeom>
              <a:rect b="b" l="l" r="r" t="t"/>
              <a:pathLst>
                <a:path extrusionOk="0" h="8219" w="31721">
                  <a:moveTo>
                    <a:pt x="4109" y="1"/>
                  </a:moveTo>
                  <a:cubicBezTo>
                    <a:pt x="1973" y="1"/>
                    <a:pt x="1" y="1973"/>
                    <a:pt x="1" y="4110"/>
                  </a:cubicBezTo>
                  <a:cubicBezTo>
                    <a:pt x="1" y="6411"/>
                    <a:pt x="1973" y="8219"/>
                    <a:pt x="4109" y="8219"/>
                  </a:cubicBezTo>
                  <a:lnTo>
                    <a:pt x="27612" y="8219"/>
                  </a:lnTo>
                  <a:cubicBezTo>
                    <a:pt x="29748" y="8219"/>
                    <a:pt x="31721" y="6411"/>
                    <a:pt x="31721" y="4110"/>
                  </a:cubicBezTo>
                  <a:cubicBezTo>
                    <a:pt x="31721" y="1973"/>
                    <a:pt x="29748" y="1"/>
                    <a:pt x="27612" y="1"/>
                  </a:cubicBezTo>
                  <a:close/>
                </a:path>
              </a:pathLst>
            </a:cu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 name="Google Shape;695;p47"/>
            <p:cNvSpPr/>
            <p:nvPr/>
          </p:nvSpPr>
          <p:spPr>
            <a:xfrm>
              <a:off x="7288675" y="1056225"/>
              <a:ext cx="793025" cy="205450"/>
            </a:xfrm>
            <a:custGeom>
              <a:rect b="b" l="l" r="r" t="t"/>
              <a:pathLst>
                <a:path extrusionOk="0" h="8218" w="31721">
                  <a:moveTo>
                    <a:pt x="4109" y="0"/>
                  </a:moveTo>
                  <a:cubicBezTo>
                    <a:pt x="1973" y="0"/>
                    <a:pt x="1" y="1808"/>
                    <a:pt x="1" y="4109"/>
                  </a:cubicBezTo>
                  <a:cubicBezTo>
                    <a:pt x="1" y="6246"/>
                    <a:pt x="1973" y="8218"/>
                    <a:pt x="4109" y="8218"/>
                  </a:cubicBezTo>
                  <a:lnTo>
                    <a:pt x="27612" y="8218"/>
                  </a:lnTo>
                  <a:cubicBezTo>
                    <a:pt x="29748" y="8218"/>
                    <a:pt x="31721" y="6246"/>
                    <a:pt x="31721" y="4109"/>
                  </a:cubicBezTo>
                  <a:cubicBezTo>
                    <a:pt x="31721" y="1808"/>
                    <a:pt x="29748" y="0"/>
                    <a:pt x="27612" y="0"/>
                  </a:cubicBezTo>
                  <a:close/>
                </a:path>
              </a:pathLst>
            </a:cu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 name="Google Shape;696;p47"/>
            <p:cNvSpPr/>
            <p:nvPr/>
          </p:nvSpPr>
          <p:spPr>
            <a:xfrm>
              <a:off x="7370850" y="1056225"/>
              <a:ext cx="628675" cy="25"/>
            </a:xfrm>
            <a:custGeom>
              <a:rect b="b" l="l" r="r" t="t"/>
              <a:pathLst>
                <a:path extrusionOk="0" fill="none" h="1" w="25147">
                  <a:moveTo>
                    <a:pt x="1" y="0"/>
                  </a:moveTo>
                  <a:lnTo>
                    <a:pt x="25146" y="0"/>
                  </a:lnTo>
                </a:path>
              </a:pathLst>
            </a:custGeom>
            <a:noFill/>
            <a:ln cap="rnd" cmpd="sng" w="19050">
              <a:solidFill>
                <a:schemeClr val="dk1"/>
              </a:solidFill>
              <a:prstDash val="solid"/>
              <a:miter lim="164351"/>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97" name="Google Shape;697;p47"/>
          <p:cNvSpPr/>
          <p:nvPr/>
        </p:nvSpPr>
        <p:spPr>
          <a:xfrm>
            <a:off x="367625" y="2969325"/>
            <a:ext cx="691200" cy="691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 name="Google Shape;698;p47"/>
          <p:cNvSpPr/>
          <p:nvPr/>
        </p:nvSpPr>
        <p:spPr>
          <a:xfrm>
            <a:off x="5381300" y="189875"/>
            <a:ext cx="576000" cy="576000"/>
          </a:xfrm>
          <a:prstGeom prst="rect">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 name="Google Shape;699;p47"/>
          <p:cNvSpPr/>
          <p:nvPr/>
        </p:nvSpPr>
        <p:spPr>
          <a:xfrm>
            <a:off x="8387150" y="539500"/>
            <a:ext cx="1056300" cy="10563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 name="Google Shape;700;p47">
            <a:hlinkClick action="ppaction://hlinksldjump" r:id="rId3"/>
          </p:cNvPr>
          <p:cNvSpPr txBox="1"/>
          <p:nvPr/>
        </p:nvSpPr>
        <p:spPr>
          <a:xfrm>
            <a:off x="3762850" y="4170325"/>
            <a:ext cx="1618500" cy="43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rPr b="0" i="0" lang="en" sz="2000" u="none" cap="none" strike="noStrike">
                <a:solidFill>
                  <a:schemeClr val="accent1"/>
                </a:solidFill>
                <a:latin typeface="Signika"/>
                <a:ea typeface="Signika"/>
                <a:cs typeface="Signika"/>
                <a:sym typeface="Signika"/>
              </a:rPr>
              <a:t>Activities</a:t>
            </a:r>
            <a:endParaRPr b="0" i="0" sz="2000" u="none" cap="none" strike="noStrike">
              <a:solidFill>
                <a:schemeClr val="accent1"/>
              </a:solidFill>
              <a:latin typeface="Signika"/>
              <a:ea typeface="Signika"/>
              <a:cs typeface="Signika"/>
              <a:sym typeface="Signika"/>
            </a:endParaRPr>
          </a:p>
        </p:txBody>
      </p:sp>
      <p:sp>
        <p:nvSpPr>
          <p:cNvPr id="701" name="Google Shape;701;p47">
            <a:hlinkClick action="ppaction://hlinkshowjump?jump=previousslide"/>
          </p:cNvPr>
          <p:cNvSpPr txBox="1"/>
          <p:nvPr/>
        </p:nvSpPr>
        <p:spPr>
          <a:xfrm>
            <a:off x="713225" y="4170325"/>
            <a:ext cx="1197900" cy="43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chemeClr val="accent1"/>
                </a:solidFill>
                <a:latin typeface="Signika"/>
                <a:ea typeface="Signika"/>
                <a:cs typeface="Signika"/>
                <a:sym typeface="Signika"/>
              </a:rPr>
              <a:t>Back</a:t>
            </a:r>
            <a:endParaRPr b="0" i="0" sz="1600" u="none" cap="none" strike="noStrike">
              <a:solidFill>
                <a:schemeClr val="accent1"/>
              </a:solidFill>
              <a:latin typeface="Signika"/>
              <a:ea typeface="Signika"/>
              <a:cs typeface="Signika"/>
              <a:sym typeface="Signika"/>
            </a:endParaRPr>
          </a:p>
        </p:txBody>
      </p:sp>
      <p:sp>
        <p:nvSpPr>
          <p:cNvPr id="702" name="Google Shape;702;p47">
            <a:hlinkClick action="ppaction://hlinkshowjump?jump=nextslide"/>
          </p:cNvPr>
          <p:cNvSpPr txBox="1"/>
          <p:nvPr/>
        </p:nvSpPr>
        <p:spPr>
          <a:xfrm>
            <a:off x="7232750" y="4170325"/>
            <a:ext cx="1197900" cy="43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chemeClr val="accent1"/>
                </a:solidFill>
                <a:latin typeface="Signika"/>
                <a:ea typeface="Signika"/>
                <a:cs typeface="Signika"/>
                <a:sym typeface="Signika"/>
              </a:rPr>
              <a:t>Next</a:t>
            </a:r>
            <a:endParaRPr b="0" i="0" sz="1600" u="none" cap="none" strike="noStrike">
              <a:solidFill>
                <a:schemeClr val="accent1"/>
              </a:solidFill>
              <a:latin typeface="Signika"/>
              <a:ea typeface="Signika"/>
              <a:cs typeface="Signika"/>
              <a:sym typeface="Signika"/>
            </a:endParaRPr>
          </a:p>
        </p:txBody>
      </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6" name="Shape 706"/>
        <p:cNvGrpSpPr/>
        <p:nvPr/>
      </p:nvGrpSpPr>
      <p:grpSpPr>
        <a:xfrm>
          <a:off x="0" y="0"/>
          <a:ext cx="0" cy="0"/>
          <a:chOff x="0" y="0"/>
          <a:chExt cx="0" cy="0"/>
        </a:xfrm>
      </p:grpSpPr>
      <p:sp>
        <p:nvSpPr>
          <p:cNvPr id="707" name="Google Shape;707;p48">
            <a:hlinkClick action="ppaction://hlinksldjump" r:id="rId3"/>
          </p:cNvPr>
          <p:cNvSpPr/>
          <p:nvPr/>
        </p:nvSpPr>
        <p:spPr>
          <a:xfrm>
            <a:off x="713113" y="1634850"/>
            <a:ext cx="817200" cy="817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 name="Google Shape;708;p48">
            <a:hlinkClick action="ppaction://hlinksldjump" r:id="rId4"/>
          </p:cNvPr>
          <p:cNvSpPr/>
          <p:nvPr/>
        </p:nvSpPr>
        <p:spPr>
          <a:xfrm>
            <a:off x="5929038" y="3477225"/>
            <a:ext cx="817200" cy="8172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 name="Google Shape;709;p48">
            <a:hlinkClick action="ppaction://hlinksldjump" r:id="rId5"/>
          </p:cNvPr>
          <p:cNvSpPr/>
          <p:nvPr/>
        </p:nvSpPr>
        <p:spPr>
          <a:xfrm>
            <a:off x="3321112" y="3477213"/>
            <a:ext cx="817200" cy="8172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 name="Google Shape;710;p48">
            <a:hlinkClick action="ppaction://hlinksldjump" r:id="rId6"/>
          </p:cNvPr>
          <p:cNvSpPr/>
          <p:nvPr/>
        </p:nvSpPr>
        <p:spPr>
          <a:xfrm>
            <a:off x="713075" y="3477350"/>
            <a:ext cx="817200" cy="817200"/>
          </a:xfrm>
          <a:prstGeom prst="rect">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 name="Google Shape;711;p48">
            <a:hlinkClick action="ppaction://hlinksldjump" r:id="rId7"/>
          </p:cNvPr>
          <p:cNvSpPr/>
          <p:nvPr/>
        </p:nvSpPr>
        <p:spPr>
          <a:xfrm>
            <a:off x="5929075" y="1634850"/>
            <a:ext cx="817200" cy="8172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 name="Google Shape;712;p48">
            <a:hlinkClick action="ppaction://hlinksldjump" r:id="rId8"/>
          </p:cNvPr>
          <p:cNvSpPr/>
          <p:nvPr/>
        </p:nvSpPr>
        <p:spPr>
          <a:xfrm>
            <a:off x="3321138" y="1634850"/>
            <a:ext cx="817200" cy="8172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 name="Google Shape;713;p48"/>
          <p:cNvSpPr txBox="1"/>
          <p:nvPr>
            <p:ph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Table of Contents</a:t>
            </a:r>
            <a:endParaRPr/>
          </a:p>
        </p:txBody>
      </p:sp>
      <p:sp>
        <p:nvSpPr>
          <p:cNvPr id="714" name="Google Shape;714;p48">
            <a:hlinkClick action="ppaction://hlinksldjump" r:id="rId9"/>
          </p:cNvPr>
          <p:cNvSpPr txBox="1"/>
          <p:nvPr>
            <p:ph idx="2" type="title"/>
          </p:nvPr>
        </p:nvSpPr>
        <p:spPr>
          <a:xfrm>
            <a:off x="713225" y="1787250"/>
            <a:ext cx="923400" cy="9648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000"/>
              <a:buNone/>
            </a:pPr>
            <a:r>
              <a:rPr lang="en"/>
              <a:t>01</a:t>
            </a:r>
            <a:endParaRPr/>
          </a:p>
        </p:txBody>
      </p:sp>
      <p:sp>
        <p:nvSpPr>
          <p:cNvPr id="715" name="Google Shape;715;p48">
            <a:hlinkClick action="ppaction://hlinksldjump" r:id="rId10"/>
          </p:cNvPr>
          <p:cNvSpPr txBox="1"/>
          <p:nvPr>
            <p:ph idx="3" type="title"/>
          </p:nvPr>
        </p:nvSpPr>
        <p:spPr>
          <a:xfrm>
            <a:off x="1636585" y="1787250"/>
            <a:ext cx="1684500" cy="4365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2000"/>
              <a:buNone/>
            </a:pPr>
            <a:r>
              <a:rPr lang="en"/>
              <a:t>Concepts</a:t>
            </a:r>
            <a:endParaRPr/>
          </a:p>
        </p:txBody>
      </p:sp>
      <p:sp>
        <p:nvSpPr>
          <p:cNvPr id="716" name="Google Shape;716;p48">
            <a:hlinkClick action="ppaction://hlinksldjump" r:id="rId11"/>
          </p:cNvPr>
          <p:cNvSpPr txBox="1"/>
          <p:nvPr>
            <p:ph idx="1" type="subTitle"/>
          </p:nvPr>
        </p:nvSpPr>
        <p:spPr>
          <a:xfrm>
            <a:off x="1636576" y="2062667"/>
            <a:ext cx="1684500" cy="6894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600"/>
              <a:buNone/>
            </a:pPr>
            <a:r>
              <a:rPr lang="en"/>
              <a:t>Description on the section</a:t>
            </a:r>
            <a:endParaRPr/>
          </a:p>
        </p:txBody>
      </p:sp>
      <p:sp>
        <p:nvSpPr>
          <p:cNvPr id="717" name="Google Shape;717;p48">
            <a:hlinkClick action="ppaction://hlinksldjump" r:id="rId12"/>
          </p:cNvPr>
          <p:cNvSpPr txBox="1"/>
          <p:nvPr>
            <p:ph idx="4" type="title"/>
          </p:nvPr>
        </p:nvSpPr>
        <p:spPr>
          <a:xfrm>
            <a:off x="713225" y="3629725"/>
            <a:ext cx="923400" cy="9648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000"/>
              <a:buNone/>
            </a:pPr>
            <a:r>
              <a:rPr lang="en"/>
              <a:t>04</a:t>
            </a:r>
            <a:endParaRPr/>
          </a:p>
        </p:txBody>
      </p:sp>
      <p:sp>
        <p:nvSpPr>
          <p:cNvPr id="718" name="Google Shape;718;p48">
            <a:hlinkClick action="ppaction://hlinksldjump" r:id="rId13"/>
          </p:cNvPr>
          <p:cNvSpPr txBox="1"/>
          <p:nvPr>
            <p:ph idx="5" type="title"/>
          </p:nvPr>
        </p:nvSpPr>
        <p:spPr>
          <a:xfrm>
            <a:off x="1636585" y="3629627"/>
            <a:ext cx="1684500" cy="4365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2000"/>
              <a:buNone/>
            </a:pPr>
            <a:r>
              <a:rPr lang="en"/>
              <a:t>Definitions</a:t>
            </a:r>
            <a:endParaRPr/>
          </a:p>
        </p:txBody>
      </p:sp>
      <p:sp>
        <p:nvSpPr>
          <p:cNvPr id="719" name="Google Shape;719;p48">
            <a:hlinkClick action="ppaction://hlinksldjump" r:id="rId14"/>
          </p:cNvPr>
          <p:cNvSpPr txBox="1"/>
          <p:nvPr>
            <p:ph idx="6" type="subTitle"/>
          </p:nvPr>
        </p:nvSpPr>
        <p:spPr>
          <a:xfrm>
            <a:off x="1636576" y="3905175"/>
            <a:ext cx="1684500" cy="6894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600"/>
              <a:buNone/>
            </a:pPr>
            <a:r>
              <a:rPr lang="en"/>
              <a:t>Description on the section</a:t>
            </a:r>
            <a:endParaRPr/>
          </a:p>
        </p:txBody>
      </p:sp>
      <p:sp>
        <p:nvSpPr>
          <p:cNvPr id="720" name="Google Shape;720;p48">
            <a:hlinkClick action="ppaction://hlinksldjump" r:id="rId15"/>
          </p:cNvPr>
          <p:cNvSpPr txBox="1"/>
          <p:nvPr>
            <p:ph idx="7" type="title"/>
          </p:nvPr>
        </p:nvSpPr>
        <p:spPr>
          <a:xfrm>
            <a:off x="3321175" y="1787250"/>
            <a:ext cx="923400" cy="9648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000"/>
              <a:buNone/>
            </a:pPr>
            <a:r>
              <a:rPr lang="en"/>
              <a:t>02</a:t>
            </a:r>
            <a:endParaRPr/>
          </a:p>
        </p:txBody>
      </p:sp>
      <p:sp>
        <p:nvSpPr>
          <p:cNvPr id="721" name="Google Shape;721;p48">
            <a:hlinkClick action="ppaction://hlinksldjump" r:id="rId16"/>
          </p:cNvPr>
          <p:cNvSpPr txBox="1"/>
          <p:nvPr>
            <p:ph idx="8" type="title"/>
          </p:nvPr>
        </p:nvSpPr>
        <p:spPr>
          <a:xfrm>
            <a:off x="4244527" y="1787250"/>
            <a:ext cx="1684500" cy="4365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2000"/>
              <a:buNone/>
            </a:pPr>
            <a:r>
              <a:rPr lang="en"/>
              <a:t>Actions</a:t>
            </a:r>
            <a:endParaRPr/>
          </a:p>
        </p:txBody>
      </p:sp>
      <p:sp>
        <p:nvSpPr>
          <p:cNvPr id="722" name="Google Shape;722;p48">
            <a:hlinkClick action="ppaction://hlinksldjump" r:id="rId17"/>
          </p:cNvPr>
          <p:cNvSpPr txBox="1"/>
          <p:nvPr>
            <p:ph idx="9" type="subTitle"/>
          </p:nvPr>
        </p:nvSpPr>
        <p:spPr>
          <a:xfrm>
            <a:off x="4244526" y="2062667"/>
            <a:ext cx="1684500" cy="6894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600"/>
              <a:buNone/>
            </a:pPr>
            <a:r>
              <a:rPr lang="en"/>
              <a:t>Description on the section</a:t>
            </a:r>
            <a:endParaRPr/>
          </a:p>
        </p:txBody>
      </p:sp>
      <p:sp>
        <p:nvSpPr>
          <p:cNvPr id="723" name="Google Shape;723;p48">
            <a:hlinkClick action="ppaction://hlinksldjump" r:id="rId18"/>
          </p:cNvPr>
          <p:cNvSpPr txBox="1"/>
          <p:nvPr>
            <p:ph idx="13" type="title"/>
          </p:nvPr>
        </p:nvSpPr>
        <p:spPr>
          <a:xfrm>
            <a:off x="3321175" y="3629725"/>
            <a:ext cx="923400" cy="9648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000"/>
              <a:buNone/>
            </a:pPr>
            <a:r>
              <a:rPr lang="en"/>
              <a:t>05</a:t>
            </a:r>
            <a:endParaRPr/>
          </a:p>
        </p:txBody>
      </p:sp>
      <p:sp>
        <p:nvSpPr>
          <p:cNvPr id="724" name="Google Shape;724;p48">
            <a:hlinkClick action="ppaction://hlinksldjump" r:id="rId19"/>
          </p:cNvPr>
          <p:cNvSpPr txBox="1"/>
          <p:nvPr>
            <p:ph idx="14" type="title"/>
          </p:nvPr>
        </p:nvSpPr>
        <p:spPr>
          <a:xfrm>
            <a:off x="4244527" y="3629627"/>
            <a:ext cx="1684500" cy="4365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2000"/>
              <a:buNone/>
            </a:pPr>
            <a:r>
              <a:rPr lang="en"/>
              <a:t>Comparisons</a:t>
            </a:r>
            <a:endParaRPr/>
          </a:p>
        </p:txBody>
      </p:sp>
      <p:sp>
        <p:nvSpPr>
          <p:cNvPr id="725" name="Google Shape;725;p48">
            <a:hlinkClick action="ppaction://hlinksldjump" r:id="rId20"/>
          </p:cNvPr>
          <p:cNvSpPr txBox="1"/>
          <p:nvPr>
            <p:ph idx="15" type="subTitle"/>
          </p:nvPr>
        </p:nvSpPr>
        <p:spPr>
          <a:xfrm>
            <a:off x="4244526" y="3905175"/>
            <a:ext cx="1684500" cy="6894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600"/>
              <a:buNone/>
            </a:pPr>
            <a:r>
              <a:rPr lang="en"/>
              <a:t>Description on the section</a:t>
            </a:r>
            <a:endParaRPr/>
          </a:p>
        </p:txBody>
      </p:sp>
      <p:sp>
        <p:nvSpPr>
          <p:cNvPr id="726" name="Google Shape;726;p48">
            <a:hlinkClick action="ppaction://hlinksldjump" r:id="rId21"/>
          </p:cNvPr>
          <p:cNvSpPr txBox="1"/>
          <p:nvPr>
            <p:ph idx="16" type="title"/>
          </p:nvPr>
        </p:nvSpPr>
        <p:spPr>
          <a:xfrm>
            <a:off x="5929125" y="1787250"/>
            <a:ext cx="923400" cy="9648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000"/>
              <a:buNone/>
            </a:pPr>
            <a:r>
              <a:rPr lang="en"/>
              <a:t>03</a:t>
            </a:r>
            <a:endParaRPr/>
          </a:p>
        </p:txBody>
      </p:sp>
      <p:sp>
        <p:nvSpPr>
          <p:cNvPr id="727" name="Google Shape;727;p48">
            <a:hlinkClick action="ppaction://hlinksldjump" r:id="rId22"/>
          </p:cNvPr>
          <p:cNvSpPr txBox="1"/>
          <p:nvPr>
            <p:ph idx="17" type="title"/>
          </p:nvPr>
        </p:nvSpPr>
        <p:spPr>
          <a:xfrm>
            <a:off x="6852450" y="1787250"/>
            <a:ext cx="1684500" cy="4365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2000"/>
              <a:buNone/>
            </a:pPr>
            <a:r>
              <a:rPr lang="en"/>
              <a:t>Relations</a:t>
            </a:r>
            <a:endParaRPr/>
          </a:p>
        </p:txBody>
      </p:sp>
      <p:sp>
        <p:nvSpPr>
          <p:cNvPr id="728" name="Google Shape;728;p48">
            <a:hlinkClick action="ppaction://hlinksldjump" r:id="rId23"/>
          </p:cNvPr>
          <p:cNvSpPr txBox="1"/>
          <p:nvPr>
            <p:ph idx="18" type="subTitle"/>
          </p:nvPr>
        </p:nvSpPr>
        <p:spPr>
          <a:xfrm>
            <a:off x="6852456" y="2062667"/>
            <a:ext cx="1684500" cy="6894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600"/>
              <a:buNone/>
            </a:pPr>
            <a:r>
              <a:rPr lang="en"/>
              <a:t>Description on the section</a:t>
            </a:r>
            <a:endParaRPr/>
          </a:p>
        </p:txBody>
      </p:sp>
      <p:sp>
        <p:nvSpPr>
          <p:cNvPr id="729" name="Google Shape;729;p48">
            <a:hlinkClick action="ppaction://hlinksldjump" r:id="rId24"/>
          </p:cNvPr>
          <p:cNvSpPr txBox="1"/>
          <p:nvPr>
            <p:ph idx="19" type="title"/>
          </p:nvPr>
        </p:nvSpPr>
        <p:spPr>
          <a:xfrm>
            <a:off x="5929125" y="3629725"/>
            <a:ext cx="923400" cy="9648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000"/>
              <a:buNone/>
            </a:pPr>
            <a:r>
              <a:rPr lang="en"/>
              <a:t>06</a:t>
            </a:r>
            <a:endParaRPr/>
          </a:p>
        </p:txBody>
      </p:sp>
      <p:sp>
        <p:nvSpPr>
          <p:cNvPr id="730" name="Google Shape;730;p48">
            <a:hlinkClick action="ppaction://hlinksldjump" r:id="rId25"/>
          </p:cNvPr>
          <p:cNvSpPr txBox="1"/>
          <p:nvPr>
            <p:ph idx="20" type="title"/>
          </p:nvPr>
        </p:nvSpPr>
        <p:spPr>
          <a:xfrm>
            <a:off x="6852450" y="3629627"/>
            <a:ext cx="1684500" cy="4365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2000"/>
              <a:buNone/>
            </a:pPr>
            <a:r>
              <a:rPr lang="en"/>
              <a:t>Consequences</a:t>
            </a:r>
            <a:endParaRPr/>
          </a:p>
        </p:txBody>
      </p:sp>
      <p:sp>
        <p:nvSpPr>
          <p:cNvPr id="731" name="Google Shape;731;p48">
            <a:hlinkClick action="ppaction://hlinksldjump" r:id="rId26"/>
          </p:cNvPr>
          <p:cNvSpPr txBox="1"/>
          <p:nvPr>
            <p:ph idx="21" type="subTitle"/>
          </p:nvPr>
        </p:nvSpPr>
        <p:spPr>
          <a:xfrm>
            <a:off x="6852456" y="3905175"/>
            <a:ext cx="1684500" cy="6894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600"/>
              <a:buNone/>
            </a:pPr>
            <a:r>
              <a:rPr lang="en"/>
              <a:t>Description on the section</a:t>
            </a:r>
            <a:endParaRPr/>
          </a:p>
        </p:txBody>
      </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35" name="Shape 735"/>
        <p:cNvGrpSpPr/>
        <p:nvPr/>
      </p:nvGrpSpPr>
      <p:grpSpPr>
        <a:xfrm>
          <a:off x="0" y="0"/>
          <a:ext cx="0" cy="0"/>
          <a:chOff x="0" y="0"/>
          <a:chExt cx="0" cy="0"/>
        </a:xfrm>
      </p:grpSpPr>
      <p:sp>
        <p:nvSpPr>
          <p:cNvPr id="736" name="Google Shape;736;p49"/>
          <p:cNvSpPr/>
          <p:nvPr/>
        </p:nvSpPr>
        <p:spPr>
          <a:xfrm>
            <a:off x="-988975" y="-346275"/>
            <a:ext cx="4253100" cy="42531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 name="Google Shape;737;p49"/>
          <p:cNvSpPr txBox="1"/>
          <p:nvPr>
            <p:ph type="title"/>
          </p:nvPr>
        </p:nvSpPr>
        <p:spPr>
          <a:xfrm>
            <a:off x="3731172" y="1943338"/>
            <a:ext cx="4699500" cy="755400"/>
          </a:xfrm>
          <a:prstGeom prst="rect">
            <a:avLst/>
          </a:prstGeom>
          <a:noFill/>
          <a:ln>
            <a:noFill/>
          </a:ln>
        </p:spPr>
        <p:txBody>
          <a:bodyPr anchorCtr="0" anchor="ctr" bIns="91425" lIns="91425" spcFirstLastPara="1" rIns="91425" wrap="square" tIns="91425">
            <a:noAutofit/>
          </a:bodyPr>
          <a:lstStyle/>
          <a:p>
            <a:pPr indent="0" lvl="0" marL="0" rtl="0" algn="r">
              <a:lnSpc>
                <a:spcPct val="100000"/>
              </a:lnSpc>
              <a:spcBef>
                <a:spcPts val="0"/>
              </a:spcBef>
              <a:spcAft>
                <a:spcPts val="0"/>
              </a:spcAft>
              <a:buSzPts val="3600"/>
              <a:buNone/>
            </a:pPr>
            <a:r>
              <a:rPr lang="en"/>
              <a:t>Concepts</a:t>
            </a:r>
            <a:endParaRPr/>
          </a:p>
        </p:txBody>
      </p:sp>
      <p:sp>
        <p:nvSpPr>
          <p:cNvPr id="738" name="Google Shape;738;p49"/>
          <p:cNvSpPr txBox="1"/>
          <p:nvPr>
            <p:ph idx="2" type="title"/>
          </p:nvPr>
        </p:nvSpPr>
        <p:spPr>
          <a:xfrm>
            <a:off x="3731050" y="636125"/>
            <a:ext cx="4699800" cy="1413300"/>
          </a:xfrm>
          <a:prstGeom prst="rect">
            <a:avLst/>
          </a:prstGeom>
          <a:noFill/>
          <a:ln>
            <a:noFill/>
          </a:ln>
        </p:spPr>
        <p:txBody>
          <a:bodyPr anchorCtr="0" anchor="t" bIns="91425" lIns="91425" spcFirstLastPara="1" rIns="91425" wrap="square" tIns="91425">
            <a:noAutofit/>
          </a:bodyPr>
          <a:lstStyle/>
          <a:p>
            <a:pPr indent="0" lvl="0" marL="0" rtl="0" algn="r">
              <a:lnSpc>
                <a:spcPct val="100000"/>
              </a:lnSpc>
              <a:spcBef>
                <a:spcPts val="0"/>
              </a:spcBef>
              <a:spcAft>
                <a:spcPts val="0"/>
              </a:spcAft>
              <a:buSzPts val="12000"/>
              <a:buNone/>
            </a:pPr>
            <a:r>
              <a:rPr lang="en"/>
              <a:t>01</a:t>
            </a:r>
            <a:endParaRPr/>
          </a:p>
        </p:txBody>
      </p:sp>
      <p:sp>
        <p:nvSpPr>
          <p:cNvPr id="739" name="Google Shape;739;p49"/>
          <p:cNvSpPr txBox="1"/>
          <p:nvPr>
            <p:ph idx="1" type="subTitle"/>
          </p:nvPr>
        </p:nvSpPr>
        <p:spPr>
          <a:xfrm>
            <a:off x="3731150" y="3219775"/>
            <a:ext cx="4699500" cy="808800"/>
          </a:xfrm>
          <a:prstGeom prst="rect">
            <a:avLst/>
          </a:prstGeom>
          <a:noFill/>
          <a:ln cap="flat" cmpd="sng" w="28575">
            <a:solidFill>
              <a:schemeClr val="dk1"/>
            </a:solidFill>
            <a:prstDash val="solid"/>
            <a:round/>
            <a:headEnd len="sm" w="sm" type="none"/>
            <a:tailEnd len="sm" w="sm" type="none"/>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600"/>
              <a:buNone/>
            </a:pPr>
            <a:r>
              <a:rPr lang="en"/>
              <a:t>Concepts are...</a:t>
            </a:r>
            <a:endParaRPr/>
          </a:p>
        </p:txBody>
      </p:sp>
      <p:grpSp>
        <p:nvGrpSpPr>
          <p:cNvPr id="740" name="Google Shape;740;p49"/>
          <p:cNvGrpSpPr/>
          <p:nvPr/>
        </p:nvGrpSpPr>
        <p:grpSpPr>
          <a:xfrm flipH="1">
            <a:off x="1463563" y="1087764"/>
            <a:ext cx="2510290" cy="2510290"/>
            <a:chOff x="6807950" y="3072775"/>
            <a:chExt cx="2165350" cy="2165350"/>
          </a:xfrm>
        </p:grpSpPr>
        <p:sp>
          <p:nvSpPr>
            <p:cNvPr id="741" name="Google Shape;741;p49"/>
            <p:cNvSpPr/>
            <p:nvPr/>
          </p:nvSpPr>
          <p:spPr>
            <a:xfrm>
              <a:off x="6807950" y="3072775"/>
              <a:ext cx="1540825" cy="1536700"/>
            </a:xfrm>
            <a:custGeom>
              <a:rect b="b" l="l" r="r" t="t"/>
              <a:pathLst>
                <a:path extrusionOk="0" fill="none" h="61468" w="61633">
                  <a:moveTo>
                    <a:pt x="61632" y="30734"/>
                  </a:moveTo>
                  <a:cubicBezTo>
                    <a:pt x="61632" y="47827"/>
                    <a:pt x="47827" y="61468"/>
                    <a:pt x="30734" y="61468"/>
                  </a:cubicBezTo>
                  <a:cubicBezTo>
                    <a:pt x="13806" y="61468"/>
                    <a:pt x="1" y="47827"/>
                    <a:pt x="1" y="30734"/>
                  </a:cubicBezTo>
                  <a:cubicBezTo>
                    <a:pt x="1" y="13806"/>
                    <a:pt x="13806" y="0"/>
                    <a:pt x="30734" y="0"/>
                  </a:cubicBezTo>
                  <a:cubicBezTo>
                    <a:pt x="47827" y="0"/>
                    <a:pt x="61632" y="13806"/>
                    <a:pt x="61632" y="30734"/>
                  </a:cubicBezTo>
                  <a:close/>
                </a:path>
              </a:pathLst>
            </a:custGeom>
            <a:noFill/>
            <a:ln cap="rnd" cmpd="sng" w="28575">
              <a:solidFill>
                <a:schemeClr val="dk1"/>
              </a:solidFill>
              <a:prstDash val="solid"/>
              <a:miter lim="164351"/>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 name="Google Shape;742;p49"/>
            <p:cNvSpPr/>
            <p:nvPr/>
          </p:nvSpPr>
          <p:spPr>
            <a:xfrm>
              <a:off x="6968200" y="3233000"/>
              <a:ext cx="1220325" cy="1220350"/>
            </a:xfrm>
            <a:custGeom>
              <a:rect b="b" l="l" r="r" t="t"/>
              <a:pathLst>
                <a:path extrusionOk="0" fill="none" h="48814" w="48813">
                  <a:moveTo>
                    <a:pt x="48813" y="24325"/>
                  </a:moveTo>
                  <a:cubicBezTo>
                    <a:pt x="48813" y="37802"/>
                    <a:pt x="37801" y="48814"/>
                    <a:pt x="24324" y="48814"/>
                  </a:cubicBezTo>
                  <a:cubicBezTo>
                    <a:pt x="10847" y="48814"/>
                    <a:pt x="0" y="37802"/>
                    <a:pt x="0" y="24325"/>
                  </a:cubicBezTo>
                  <a:cubicBezTo>
                    <a:pt x="0" y="10848"/>
                    <a:pt x="10847" y="1"/>
                    <a:pt x="24324" y="1"/>
                  </a:cubicBezTo>
                  <a:cubicBezTo>
                    <a:pt x="37801" y="1"/>
                    <a:pt x="48813" y="10848"/>
                    <a:pt x="48813" y="24325"/>
                  </a:cubicBezTo>
                  <a:close/>
                </a:path>
              </a:pathLst>
            </a:custGeom>
            <a:noFill/>
            <a:ln cap="rnd" cmpd="sng" w="28575">
              <a:solidFill>
                <a:schemeClr val="dk1"/>
              </a:solidFill>
              <a:prstDash val="solid"/>
              <a:miter lim="164351"/>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 name="Google Shape;743;p49"/>
            <p:cNvSpPr/>
            <p:nvPr/>
          </p:nvSpPr>
          <p:spPr>
            <a:xfrm>
              <a:off x="8061125" y="4325950"/>
              <a:ext cx="912175" cy="912175"/>
            </a:xfrm>
            <a:custGeom>
              <a:rect b="b" l="l" r="r" t="t"/>
              <a:pathLst>
                <a:path extrusionOk="0" fill="none" h="36487" w="36487">
                  <a:moveTo>
                    <a:pt x="35172" y="35172"/>
                  </a:moveTo>
                  <a:lnTo>
                    <a:pt x="35172" y="35172"/>
                  </a:lnTo>
                  <a:cubicBezTo>
                    <a:pt x="33857" y="36487"/>
                    <a:pt x="31721" y="36487"/>
                    <a:pt x="30406" y="35172"/>
                  </a:cubicBezTo>
                  <a:lnTo>
                    <a:pt x="1" y="4767"/>
                  </a:lnTo>
                  <a:lnTo>
                    <a:pt x="4931" y="1"/>
                  </a:lnTo>
                  <a:lnTo>
                    <a:pt x="35172" y="30242"/>
                  </a:lnTo>
                  <a:cubicBezTo>
                    <a:pt x="36487" y="31556"/>
                    <a:pt x="36487" y="33857"/>
                    <a:pt x="35172" y="35172"/>
                  </a:cubicBezTo>
                  <a:close/>
                </a:path>
              </a:pathLst>
            </a:custGeom>
            <a:noFill/>
            <a:ln cap="rnd" cmpd="sng" w="28575">
              <a:solidFill>
                <a:schemeClr val="dk1"/>
              </a:solidFill>
              <a:prstDash val="solid"/>
              <a:miter lim="164351"/>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44" name="Google Shape;744;p49"/>
          <p:cNvSpPr/>
          <p:nvPr/>
        </p:nvSpPr>
        <p:spPr>
          <a:xfrm>
            <a:off x="2593325" y="4450275"/>
            <a:ext cx="433500" cy="433500"/>
          </a:xfrm>
          <a:prstGeom prst="rect">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 name="Google Shape;745;p49"/>
          <p:cNvSpPr/>
          <p:nvPr/>
        </p:nvSpPr>
        <p:spPr>
          <a:xfrm>
            <a:off x="4949450" y="-242475"/>
            <a:ext cx="1056300" cy="10563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 name="Google Shape;746;p49"/>
          <p:cNvSpPr/>
          <p:nvPr/>
        </p:nvSpPr>
        <p:spPr>
          <a:xfrm>
            <a:off x="8804225" y="2637600"/>
            <a:ext cx="433500" cy="433500"/>
          </a:xfrm>
          <a:prstGeom prst="ellipse">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 name="Google Shape;747;p49"/>
          <p:cNvSpPr txBox="1"/>
          <p:nvPr>
            <p:ph idx="3" type="subTitle"/>
          </p:nvPr>
        </p:nvSpPr>
        <p:spPr>
          <a:xfrm>
            <a:off x="3731150" y="2774950"/>
            <a:ext cx="4699500" cy="368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600"/>
              <a:buNone/>
            </a:pPr>
            <a:r>
              <a:rPr lang="en"/>
              <a:t>Define the theme in the box below</a:t>
            </a:r>
            <a:endParaRPr/>
          </a:p>
        </p:txBody>
      </p:sp>
      <p:sp>
        <p:nvSpPr>
          <p:cNvPr id="748" name="Google Shape;748;p49"/>
          <p:cNvSpPr/>
          <p:nvPr/>
        </p:nvSpPr>
        <p:spPr>
          <a:xfrm>
            <a:off x="4420628" y="4215295"/>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 name="Google Shape;749;p49">
            <a:hlinkClick action="ppaction://hlinkshowjump?jump=previousslide"/>
          </p:cNvPr>
          <p:cNvSpPr txBox="1"/>
          <p:nvPr/>
        </p:nvSpPr>
        <p:spPr>
          <a:xfrm>
            <a:off x="713225" y="4164550"/>
            <a:ext cx="1197900" cy="43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chemeClr val="accent1"/>
                </a:solidFill>
                <a:latin typeface="Signika"/>
                <a:ea typeface="Signika"/>
                <a:cs typeface="Signika"/>
                <a:sym typeface="Signika"/>
              </a:rPr>
              <a:t>Back</a:t>
            </a:r>
            <a:endParaRPr b="0" i="0" sz="1600" u="none" cap="none" strike="noStrike">
              <a:solidFill>
                <a:schemeClr val="accent1"/>
              </a:solidFill>
              <a:latin typeface="Signika"/>
              <a:ea typeface="Signika"/>
              <a:cs typeface="Signika"/>
              <a:sym typeface="Signika"/>
            </a:endParaRPr>
          </a:p>
        </p:txBody>
      </p:sp>
      <p:sp>
        <p:nvSpPr>
          <p:cNvPr id="750" name="Google Shape;750;p49">
            <a:hlinkClick action="ppaction://hlinksldjump" r:id="rId3"/>
          </p:cNvPr>
          <p:cNvSpPr/>
          <p:nvPr/>
        </p:nvSpPr>
        <p:spPr>
          <a:xfrm>
            <a:off x="4383776" y="4164550"/>
            <a:ext cx="429900" cy="4299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 name="Google Shape;751;p49"/>
          <p:cNvSpPr/>
          <p:nvPr/>
        </p:nvSpPr>
        <p:spPr>
          <a:xfrm>
            <a:off x="4420628" y="4215295"/>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 name="Google Shape;752;p49">
            <a:hlinkClick action="ppaction://hlinkshowjump?jump=nextslide"/>
          </p:cNvPr>
          <p:cNvSpPr txBox="1"/>
          <p:nvPr/>
        </p:nvSpPr>
        <p:spPr>
          <a:xfrm>
            <a:off x="7232750" y="4164550"/>
            <a:ext cx="1197900" cy="43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chemeClr val="accent1"/>
                </a:solidFill>
                <a:latin typeface="Signika"/>
                <a:ea typeface="Signika"/>
                <a:cs typeface="Signika"/>
                <a:sym typeface="Signika"/>
              </a:rPr>
              <a:t>Next</a:t>
            </a:r>
            <a:endParaRPr b="0" i="0" sz="1600" u="none" cap="none" strike="noStrike">
              <a:solidFill>
                <a:schemeClr val="accent1"/>
              </a:solidFill>
              <a:latin typeface="Signika"/>
              <a:ea typeface="Signika"/>
              <a:cs typeface="Signika"/>
              <a:sym typeface="Signika"/>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0" name="Shape 240"/>
        <p:cNvGrpSpPr/>
        <p:nvPr/>
      </p:nvGrpSpPr>
      <p:grpSpPr>
        <a:xfrm>
          <a:off x="0" y="0"/>
          <a:ext cx="0" cy="0"/>
          <a:chOff x="0" y="0"/>
          <a:chExt cx="0" cy="0"/>
        </a:xfrm>
      </p:grpSpPr>
      <p:sp>
        <p:nvSpPr>
          <p:cNvPr id="241" name="Google Shape;241;p5"/>
          <p:cNvSpPr txBox="1"/>
          <p:nvPr>
            <p:ph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Our Classroom’s Internet Policies</a:t>
            </a:r>
            <a:endParaRPr/>
          </a:p>
        </p:txBody>
      </p:sp>
      <p:sp>
        <p:nvSpPr>
          <p:cNvPr id="242" name="Google Shape;242;p5"/>
          <p:cNvSpPr txBox="1"/>
          <p:nvPr>
            <p:ph idx="1" type="body"/>
          </p:nvPr>
        </p:nvSpPr>
        <p:spPr>
          <a:xfrm>
            <a:off x="713225" y="1152475"/>
            <a:ext cx="3622800" cy="3451500"/>
          </a:xfrm>
          <a:prstGeom prst="rect">
            <a:avLst/>
          </a:prstGeom>
          <a:noFill/>
          <a:ln>
            <a:noFill/>
          </a:ln>
        </p:spPr>
        <p:txBody>
          <a:bodyPr anchorCtr="0" anchor="ctr" bIns="91425" lIns="91425" spcFirstLastPara="1" rIns="91425" wrap="square" tIns="91425">
            <a:noAutofit/>
          </a:bodyPr>
          <a:lstStyle/>
          <a:p>
            <a:pPr indent="0" lvl="0" marL="139700" rtl="0" algn="l">
              <a:lnSpc>
                <a:spcPct val="100000"/>
              </a:lnSpc>
              <a:spcBef>
                <a:spcPts val="0"/>
              </a:spcBef>
              <a:spcAft>
                <a:spcPts val="0"/>
              </a:spcAft>
              <a:buSzPts val="1400"/>
              <a:buNone/>
            </a:pPr>
            <a:r>
              <a:rPr lang="en" sz="2400">
                <a:solidFill>
                  <a:srgbClr val="A01D1E"/>
                </a:solidFill>
              </a:rPr>
              <a:t>Which of the things we like to do online do you think…</a:t>
            </a:r>
            <a:endParaRPr/>
          </a:p>
          <a:p>
            <a:pPr indent="-317500" lvl="0" marL="457200" rtl="0" algn="l">
              <a:lnSpc>
                <a:spcPct val="100000"/>
              </a:lnSpc>
              <a:spcBef>
                <a:spcPts val="0"/>
              </a:spcBef>
              <a:spcAft>
                <a:spcPts val="0"/>
              </a:spcAft>
              <a:buClr>
                <a:srgbClr val="A01D1E"/>
              </a:buClr>
              <a:buSzPts val="2400"/>
              <a:buChar char="●"/>
            </a:pPr>
            <a:r>
              <a:rPr lang="en" sz="2400">
                <a:solidFill>
                  <a:srgbClr val="A01D1E"/>
                </a:solidFill>
              </a:rPr>
              <a:t>…we </a:t>
            </a:r>
            <a:r>
              <a:rPr lang="en" sz="2400" u="sng">
                <a:solidFill>
                  <a:srgbClr val="A01D1E"/>
                </a:solidFill>
              </a:rPr>
              <a:t>can</a:t>
            </a:r>
            <a:r>
              <a:rPr lang="en" sz="2400">
                <a:solidFill>
                  <a:srgbClr val="A01D1E"/>
                </a:solidFill>
              </a:rPr>
              <a:t> do in our classrooms?</a:t>
            </a:r>
            <a:endParaRPr/>
          </a:p>
          <a:p>
            <a:pPr indent="-317500" lvl="0" marL="457200" rtl="0" algn="l">
              <a:lnSpc>
                <a:spcPct val="100000"/>
              </a:lnSpc>
              <a:spcBef>
                <a:spcPts val="0"/>
              </a:spcBef>
              <a:spcAft>
                <a:spcPts val="0"/>
              </a:spcAft>
              <a:buClr>
                <a:srgbClr val="A01D1E"/>
              </a:buClr>
              <a:buSzPts val="2400"/>
              <a:buChar char="●"/>
            </a:pPr>
            <a:r>
              <a:rPr lang="en" sz="2400">
                <a:solidFill>
                  <a:srgbClr val="A01D1E"/>
                </a:solidFill>
              </a:rPr>
              <a:t>…we </a:t>
            </a:r>
            <a:r>
              <a:rPr lang="en" sz="2400" u="sng">
                <a:solidFill>
                  <a:srgbClr val="A01D1E"/>
                </a:solidFill>
              </a:rPr>
              <a:t>cannot</a:t>
            </a:r>
            <a:r>
              <a:rPr lang="en" sz="2400">
                <a:solidFill>
                  <a:srgbClr val="A01D1E"/>
                </a:solidFill>
              </a:rPr>
              <a:t> do in our classrooms?</a:t>
            </a:r>
            <a:endParaRPr/>
          </a:p>
        </p:txBody>
      </p:sp>
      <p:pic>
        <p:nvPicPr>
          <p:cNvPr descr="A silly drawing of a computer that has caught fire with the word &quot;Nope&quot; on the screen" id="243" name="Google Shape;243;p5"/>
          <p:cNvPicPr preferRelativeResize="0"/>
          <p:nvPr>
            <p:ph idx="2" type="body"/>
          </p:nvPr>
        </p:nvPicPr>
        <p:blipFill rotWithShape="1">
          <a:blip r:embed="rId3">
            <a:alphaModFix/>
          </a:blip>
          <a:srcRect b="0" l="0" r="0" t="0"/>
          <a:stretch/>
        </p:blipFill>
        <p:spPr>
          <a:xfrm>
            <a:off x="4336025" y="1704727"/>
            <a:ext cx="4309012" cy="2424822"/>
          </a:xfrm>
          <a:prstGeom prst="rect">
            <a:avLst/>
          </a:prstGeom>
          <a:noFill/>
          <a:ln>
            <a:noFill/>
          </a:ln>
        </p:spPr>
      </p:pic>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56" name="Shape 756"/>
        <p:cNvGrpSpPr/>
        <p:nvPr/>
      </p:nvGrpSpPr>
      <p:grpSpPr>
        <a:xfrm>
          <a:off x="0" y="0"/>
          <a:ext cx="0" cy="0"/>
          <a:chOff x="0" y="0"/>
          <a:chExt cx="0" cy="0"/>
        </a:xfrm>
      </p:grpSpPr>
      <p:sp>
        <p:nvSpPr>
          <p:cNvPr id="757" name="Google Shape;757;p50"/>
          <p:cNvSpPr txBox="1"/>
          <p:nvPr>
            <p:ph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Link It</a:t>
            </a:r>
            <a:endParaRPr/>
          </a:p>
        </p:txBody>
      </p:sp>
      <p:sp>
        <p:nvSpPr>
          <p:cNvPr id="758" name="Google Shape;758;p50"/>
          <p:cNvSpPr txBox="1"/>
          <p:nvPr/>
        </p:nvSpPr>
        <p:spPr>
          <a:xfrm>
            <a:off x="713225" y="1112200"/>
            <a:ext cx="7717500" cy="489600"/>
          </a:xfrm>
          <a:prstGeom prst="rect">
            <a:avLst/>
          </a:prstGeom>
          <a:noFill/>
          <a:ln>
            <a:noFill/>
          </a:ln>
        </p:spPr>
        <p:txBody>
          <a:bodyPr anchorCtr="0" anchor="ctr" bIns="91425" lIns="114300" spcFirstLastPara="1" rIns="91425" wrap="square" tIns="91425">
            <a:noAutofit/>
          </a:bodyPr>
          <a:lstStyle/>
          <a:p>
            <a:pPr indent="0" lvl="0" marL="0" marR="0" rtl="0" algn="l">
              <a:lnSpc>
                <a:spcPct val="100000"/>
              </a:lnSpc>
              <a:spcBef>
                <a:spcPts val="0"/>
              </a:spcBef>
              <a:spcAft>
                <a:spcPts val="0"/>
              </a:spcAft>
              <a:buClr>
                <a:srgbClr val="000000"/>
              </a:buClr>
              <a:buSzPts val="1600"/>
              <a:buFont typeface="Arial"/>
              <a:buNone/>
            </a:pPr>
            <a:r>
              <a:rPr b="0" i="0" lang="en" sz="1600" u="none" cap="none" strike="noStrike">
                <a:solidFill>
                  <a:schemeClr val="dk1"/>
                </a:solidFill>
                <a:latin typeface="Palanquin"/>
                <a:ea typeface="Palanquin"/>
                <a:cs typeface="Palanquin"/>
                <a:sym typeface="Palanquin"/>
              </a:rPr>
              <a:t>Link the question to its correct answer</a:t>
            </a:r>
            <a:endParaRPr b="0" i="0" sz="1600" u="none" cap="none" strike="noStrike">
              <a:solidFill>
                <a:schemeClr val="dk1"/>
              </a:solidFill>
              <a:latin typeface="Palanquin"/>
              <a:ea typeface="Palanquin"/>
              <a:cs typeface="Palanquin"/>
              <a:sym typeface="Palanquin"/>
            </a:endParaRPr>
          </a:p>
        </p:txBody>
      </p:sp>
      <p:sp>
        <p:nvSpPr>
          <p:cNvPr id="759" name="Google Shape;759;p50"/>
          <p:cNvSpPr txBox="1"/>
          <p:nvPr/>
        </p:nvSpPr>
        <p:spPr>
          <a:xfrm flipH="1">
            <a:off x="6130313" y="1812163"/>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dk1"/>
                </a:solidFill>
                <a:latin typeface="Signika"/>
                <a:ea typeface="Signika"/>
                <a:cs typeface="Signika"/>
                <a:sym typeface="Signika"/>
              </a:rPr>
              <a:t>Mars</a:t>
            </a:r>
            <a:endParaRPr b="1" i="0" sz="2000" u="none" cap="none" strike="noStrike">
              <a:solidFill>
                <a:schemeClr val="dk1"/>
              </a:solidFill>
              <a:latin typeface="Signika"/>
              <a:ea typeface="Signika"/>
              <a:cs typeface="Signika"/>
              <a:sym typeface="Signika"/>
            </a:endParaRPr>
          </a:p>
        </p:txBody>
      </p:sp>
      <p:sp>
        <p:nvSpPr>
          <p:cNvPr id="760" name="Google Shape;760;p50"/>
          <p:cNvSpPr txBox="1"/>
          <p:nvPr/>
        </p:nvSpPr>
        <p:spPr>
          <a:xfrm flipH="1">
            <a:off x="6130438" y="2584856"/>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dk1"/>
                </a:solidFill>
                <a:latin typeface="Signika"/>
                <a:ea typeface="Signika"/>
                <a:cs typeface="Signika"/>
                <a:sym typeface="Signika"/>
              </a:rPr>
              <a:t>Jupiter</a:t>
            </a:r>
            <a:endParaRPr b="1" i="0" sz="2000" u="none" cap="none" strike="noStrike">
              <a:solidFill>
                <a:schemeClr val="dk1"/>
              </a:solidFill>
              <a:latin typeface="Signika"/>
              <a:ea typeface="Signika"/>
              <a:cs typeface="Signika"/>
              <a:sym typeface="Signika"/>
            </a:endParaRPr>
          </a:p>
        </p:txBody>
      </p:sp>
      <p:sp>
        <p:nvSpPr>
          <p:cNvPr id="761" name="Google Shape;761;p50"/>
          <p:cNvSpPr txBox="1"/>
          <p:nvPr/>
        </p:nvSpPr>
        <p:spPr>
          <a:xfrm flipH="1">
            <a:off x="6130438" y="3357550"/>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dk1"/>
                </a:solidFill>
                <a:latin typeface="Signika"/>
                <a:ea typeface="Signika"/>
                <a:cs typeface="Signika"/>
                <a:sym typeface="Signika"/>
              </a:rPr>
              <a:t>Venus</a:t>
            </a:r>
            <a:endParaRPr b="1" i="0" sz="2000" u="none" cap="none" strike="noStrike">
              <a:solidFill>
                <a:schemeClr val="dk1"/>
              </a:solidFill>
              <a:latin typeface="Signika"/>
              <a:ea typeface="Signika"/>
              <a:cs typeface="Signika"/>
              <a:sym typeface="Signika"/>
            </a:endParaRPr>
          </a:p>
        </p:txBody>
      </p:sp>
      <p:sp>
        <p:nvSpPr>
          <p:cNvPr id="762" name="Google Shape;762;p50">
            <a:hlinkClick action="ppaction://hlinkshowjump?jump=previousslide"/>
          </p:cNvPr>
          <p:cNvSpPr txBox="1"/>
          <p:nvPr/>
        </p:nvSpPr>
        <p:spPr>
          <a:xfrm>
            <a:off x="713225" y="4164550"/>
            <a:ext cx="1197900" cy="43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chemeClr val="accent1"/>
                </a:solidFill>
                <a:latin typeface="Signika"/>
                <a:ea typeface="Signika"/>
                <a:cs typeface="Signika"/>
                <a:sym typeface="Signika"/>
              </a:rPr>
              <a:t>Back</a:t>
            </a:r>
            <a:endParaRPr b="0" i="0" sz="1600" u="none" cap="none" strike="noStrike">
              <a:solidFill>
                <a:schemeClr val="accent1"/>
              </a:solidFill>
              <a:latin typeface="Signika"/>
              <a:ea typeface="Signika"/>
              <a:cs typeface="Signika"/>
              <a:sym typeface="Signika"/>
            </a:endParaRPr>
          </a:p>
        </p:txBody>
      </p:sp>
      <p:sp>
        <p:nvSpPr>
          <p:cNvPr id="763" name="Google Shape;763;p50">
            <a:hlinkClick action="ppaction://hlinksldjump" r:id="rId3"/>
          </p:cNvPr>
          <p:cNvSpPr/>
          <p:nvPr/>
        </p:nvSpPr>
        <p:spPr>
          <a:xfrm>
            <a:off x="4383776" y="4164550"/>
            <a:ext cx="429900" cy="4299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 name="Google Shape;764;p50"/>
          <p:cNvSpPr/>
          <p:nvPr/>
        </p:nvSpPr>
        <p:spPr>
          <a:xfrm>
            <a:off x="4420628" y="4215295"/>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 name="Google Shape;765;p50">
            <a:hlinkClick action="ppaction://hlinkshowjump?jump=nextslide"/>
          </p:cNvPr>
          <p:cNvSpPr txBox="1"/>
          <p:nvPr/>
        </p:nvSpPr>
        <p:spPr>
          <a:xfrm>
            <a:off x="7232750" y="4164550"/>
            <a:ext cx="1197900" cy="43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chemeClr val="accent1"/>
                </a:solidFill>
                <a:latin typeface="Signika"/>
                <a:ea typeface="Signika"/>
                <a:cs typeface="Signika"/>
                <a:sym typeface="Signika"/>
              </a:rPr>
              <a:t>Next</a:t>
            </a:r>
            <a:endParaRPr b="0" i="0" sz="1600" u="none" cap="none" strike="noStrike">
              <a:solidFill>
                <a:schemeClr val="accent1"/>
              </a:solidFill>
              <a:latin typeface="Signika"/>
              <a:ea typeface="Signika"/>
              <a:cs typeface="Signika"/>
              <a:sym typeface="Signika"/>
            </a:endParaRPr>
          </a:p>
        </p:txBody>
      </p:sp>
      <p:sp>
        <p:nvSpPr>
          <p:cNvPr id="766" name="Google Shape;766;p50"/>
          <p:cNvSpPr txBox="1"/>
          <p:nvPr/>
        </p:nvSpPr>
        <p:spPr>
          <a:xfrm flipH="1">
            <a:off x="1126500" y="1812175"/>
            <a:ext cx="404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chemeClr val="dk1"/>
                </a:solidFill>
                <a:latin typeface="Palanquin"/>
                <a:ea typeface="Palanquin"/>
                <a:cs typeface="Palanquin"/>
                <a:sym typeface="Palanquin"/>
              </a:rPr>
              <a:t>Despite being red, Mars is a cold place</a:t>
            </a:r>
            <a:endParaRPr b="1" i="0" sz="1600" u="none" cap="none" strike="noStrike">
              <a:solidFill>
                <a:schemeClr val="dk1"/>
              </a:solidFill>
              <a:latin typeface="Palanquin"/>
              <a:ea typeface="Palanquin"/>
              <a:cs typeface="Palanquin"/>
              <a:sym typeface="Palanquin"/>
            </a:endParaRPr>
          </a:p>
        </p:txBody>
      </p:sp>
      <p:sp>
        <p:nvSpPr>
          <p:cNvPr id="767" name="Google Shape;767;p50"/>
          <p:cNvSpPr txBox="1"/>
          <p:nvPr/>
        </p:nvSpPr>
        <p:spPr>
          <a:xfrm flipH="1">
            <a:off x="1126500" y="2584850"/>
            <a:ext cx="404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chemeClr val="dk1"/>
                </a:solidFill>
                <a:latin typeface="Palanquin"/>
                <a:ea typeface="Palanquin"/>
                <a:cs typeface="Palanquin"/>
                <a:sym typeface="Palanquin"/>
              </a:rPr>
              <a:t>Venus has a beautiful name, but it’s hot</a:t>
            </a:r>
            <a:endParaRPr b="0" i="0" sz="1600" u="none" cap="none" strike="noStrike">
              <a:solidFill>
                <a:schemeClr val="dk1"/>
              </a:solidFill>
              <a:latin typeface="Palanquin"/>
              <a:ea typeface="Palanquin"/>
              <a:cs typeface="Palanquin"/>
              <a:sym typeface="Palanquin"/>
            </a:endParaRPr>
          </a:p>
        </p:txBody>
      </p:sp>
      <p:sp>
        <p:nvSpPr>
          <p:cNvPr id="768" name="Google Shape;768;p50"/>
          <p:cNvSpPr txBox="1"/>
          <p:nvPr/>
        </p:nvSpPr>
        <p:spPr>
          <a:xfrm flipH="1">
            <a:off x="1126500" y="3374700"/>
            <a:ext cx="404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r">
              <a:lnSpc>
                <a:spcPct val="100000"/>
              </a:lnSpc>
              <a:spcBef>
                <a:spcPts val="0"/>
              </a:spcBef>
              <a:spcAft>
                <a:spcPts val="0"/>
              </a:spcAft>
              <a:buClr>
                <a:srgbClr val="000000"/>
              </a:buClr>
              <a:buSzPts val="1600"/>
              <a:buFont typeface="Arial"/>
              <a:buNone/>
            </a:pPr>
            <a:r>
              <a:rPr b="0" i="0" lang="en" sz="1600" u="none" cap="none" strike="noStrike">
                <a:solidFill>
                  <a:schemeClr val="dk1"/>
                </a:solidFill>
                <a:latin typeface="Palanquin"/>
                <a:ea typeface="Palanquin"/>
                <a:cs typeface="Palanquin"/>
                <a:sym typeface="Palanquin"/>
              </a:rPr>
              <a:t>Jupiter is a gas giant and the biggest planet</a:t>
            </a:r>
            <a:endParaRPr b="0" i="0" sz="1600" u="none" cap="none" strike="noStrike">
              <a:solidFill>
                <a:schemeClr val="dk1"/>
              </a:solidFill>
              <a:latin typeface="Palanquin"/>
              <a:ea typeface="Palanquin"/>
              <a:cs typeface="Palanquin"/>
              <a:sym typeface="Palanquin"/>
            </a:endParaRPr>
          </a:p>
        </p:txBody>
      </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72" name="Shape 772"/>
        <p:cNvGrpSpPr/>
        <p:nvPr/>
      </p:nvGrpSpPr>
      <p:grpSpPr>
        <a:xfrm>
          <a:off x="0" y="0"/>
          <a:ext cx="0" cy="0"/>
          <a:chOff x="0" y="0"/>
          <a:chExt cx="0" cy="0"/>
        </a:xfrm>
      </p:grpSpPr>
      <p:pic>
        <p:nvPicPr>
          <p:cNvPr id="773" name="Google Shape;773;p51"/>
          <p:cNvPicPr preferRelativeResize="0"/>
          <p:nvPr/>
        </p:nvPicPr>
        <p:blipFill rotWithShape="1">
          <a:blip r:embed="rId3">
            <a:alphaModFix/>
          </a:blip>
          <a:srcRect b="0" l="0" r="0" t="0"/>
          <a:stretch/>
        </p:blipFill>
        <p:spPr>
          <a:xfrm>
            <a:off x="1690126" y="2439275"/>
            <a:ext cx="1568700" cy="1568700"/>
          </a:xfrm>
          <a:prstGeom prst="rect">
            <a:avLst/>
          </a:prstGeom>
          <a:noFill/>
          <a:ln>
            <a:noFill/>
          </a:ln>
        </p:spPr>
      </p:pic>
      <p:pic>
        <p:nvPicPr>
          <p:cNvPr id="774" name="Google Shape;774;p51"/>
          <p:cNvPicPr preferRelativeResize="0"/>
          <p:nvPr/>
        </p:nvPicPr>
        <p:blipFill rotWithShape="1">
          <a:blip r:embed="rId4">
            <a:alphaModFix/>
          </a:blip>
          <a:srcRect b="0" l="0" r="0" t="0"/>
          <a:stretch/>
        </p:blipFill>
        <p:spPr>
          <a:xfrm>
            <a:off x="3948601" y="2439275"/>
            <a:ext cx="1568700" cy="1568700"/>
          </a:xfrm>
          <a:prstGeom prst="rect">
            <a:avLst/>
          </a:prstGeom>
          <a:noFill/>
          <a:ln>
            <a:noFill/>
          </a:ln>
        </p:spPr>
      </p:pic>
      <p:pic>
        <p:nvPicPr>
          <p:cNvPr id="775" name="Google Shape;775;p51"/>
          <p:cNvPicPr preferRelativeResize="0"/>
          <p:nvPr/>
        </p:nvPicPr>
        <p:blipFill rotWithShape="1">
          <a:blip r:embed="rId5">
            <a:alphaModFix/>
          </a:blip>
          <a:srcRect b="0" l="0" r="0" t="0"/>
          <a:stretch/>
        </p:blipFill>
        <p:spPr>
          <a:xfrm>
            <a:off x="6260351" y="2439275"/>
            <a:ext cx="1568700" cy="1568700"/>
          </a:xfrm>
          <a:prstGeom prst="rect">
            <a:avLst/>
          </a:prstGeom>
          <a:noFill/>
          <a:ln>
            <a:noFill/>
          </a:ln>
        </p:spPr>
      </p:pic>
      <p:sp>
        <p:nvSpPr>
          <p:cNvPr id="776" name="Google Shape;776;p51"/>
          <p:cNvSpPr txBox="1"/>
          <p:nvPr>
            <p:ph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Choose One</a:t>
            </a:r>
            <a:endParaRPr/>
          </a:p>
        </p:txBody>
      </p:sp>
      <p:sp>
        <p:nvSpPr>
          <p:cNvPr id="777" name="Google Shape;777;p51"/>
          <p:cNvSpPr txBox="1"/>
          <p:nvPr/>
        </p:nvSpPr>
        <p:spPr>
          <a:xfrm>
            <a:off x="713225" y="1112200"/>
            <a:ext cx="7717500" cy="489600"/>
          </a:xfrm>
          <a:prstGeom prst="rect">
            <a:avLst/>
          </a:prstGeom>
          <a:noFill/>
          <a:ln>
            <a:noFill/>
          </a:ln>
        </p:spPr>
        <p:txBody>
          <a:bodyPr anchorCtr="0" anchor="ctr" bIns="91425" lIns="114300" spcFirstLastPara="1" rIns="91425" wrap="square" tIns="91425">
            <a:noAutofit/>
          </a:bodyPr>
          <a:lstStyle/>
          <a:p>
            <a:pPr indent="0" lvl="0" marL="0" marR="0" rtl="0" algn="l">
              <a:lnSpc>
                <a:spcPct val="100000"/>
              </a:lnSpc>
              <a:spcBef>
                <a:spcPts val="0"/>
              </a:spcBef>
              <a:spcAft>
                <a:spcPts val="0"/>
              </a:spcAft>
              <a:buClr>
                <a:srgbClr val="000000"/>
              </a:buClr>
              <a:buSzPts val="1600"/>
              <a:buFont typeface="Arial"/>
              <a:buNone/>
            </a:pPr>
            <a:r>
              <a:rPr b="0" i="0" lang="en" sz="1600" u="none" cap="none" strike="noStrike">
                <a:solidFill>
                  <a:schemeClr val="dk1"/>
                </a:solidFill>
                <a:latin typeface="Palanquin"/>
                <a:ea typeface="Palanquin"/>
                <a:cs typeface="Palanquin"/>
                <a:sym typeface="Palanquin"/>
              </a:rPr>
              <a:t>Choose the image that best represents the concept given</a:t>
            </a:r>
            <a:endParaRPr b="0" i="0" sz="1600" u="none" cap="none" strike="noStrike">
              <a:solidFill>
                <a:schemeClr val="dk1"/>
              </a:solidFill>
              <a:latin typeface="Palanquin"/>
              <a:ea typeface="Palanquin"/>
              <a:cs typeface="Palanquin"/>
              <a:sym typeface="Palanquin"/>
            </a:endParaRPr>
          </a:p>
        </p:txBody>
      </p:sp>
      <p:sp>
        <p:nvSpPr>
          <p:cNvPr id="778" name="Google Shape;778;p51"/>
          <p:cNvSpPr txBox="1"/>
          <p:nvPr/>
        </p:nvSpPr>
        <p:spPr>
          <a:xfrm>
            <a:off x="3628500" y="1714055"/>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dk1"/>
                </a:solidFill>
                <a:latin typeface="Signika"/>
                <a:ea typeface="Signika"/>
                <a:cs typeface="Signika"/>
                <a:sym typeface="Signika"/>
              </a:rPr>
              <a:t>Venus</a:t>
            </a:r>
            <a:endParaRPr b="1" i="0" sz="2000" u="none" cap="none" strike="noStrike">
              <a:solidFill>
                <a:schemeClr val="dk1"/>
              </a:solidFill>
              <a:latin typeface="Signika"/>
              <a:ea typeface="Signika"/>
              <a:cs typeface="Signika"/>
              <a:sym typeface="Signika"/>
            </a:endParaRPr>
          </a:p>
        </p:txBody>
      </p:sp>
      <p:sp>
        <p:nvSpPr>
          <p:cNvPr id="779" name="Google Shape;779;p51">
            <a:hlinkClick action="ppaction://hlinkshowjump?jump=previousslide"/>
          </p:cNvPr>
          <p:cNvSpPr txBox="1"/>
          <p:nvPr/>
        </p:nvSpPr>
        <p:spPr>
          <a:xfrm>
            <a:off x="713225" y="4164550"/>
            <a:ext cx="1197900" cy="43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chemeClr val="accent1"/>
                </a:solidFill>
                <a:latin typeface="Signika"/>
                <a:ea typeface="Signika"/>
                <a:cs typeface="Signika"/>
                <a:sym typeface="Signika"/>
              </a:rPr>
              <a:t>Back</a:t>
            </a:r>
            <a:endParaRPr b="0" i="0" sz="1600" u="none" cap="none" strike="noStrike">
              <a:solidFill>
                <a:schemeClr val="accent1"/>
              </a:solidFill>
              <a:latin typeface="Signika"/>
              <a:ea typeface="Signika"/>
              <a:cs typeface="Signika"/>
              <a:sym typeface="Signika"/>
            </a:endParaRPr>
          </a:p>
        </p:txBody>
      </p:sp>
      <p:sp>
        <p:nvSpPr>
          <p:cNvPr id="780" name="Google Shape;780;p51">
            <a:hlinkClick action="ppaction://hlinksldjump" r:id="rId6"/>
          </p:cNvPr>
          <p:cNvSpPr/>
          <p:nvPr/>
        </p:nvSpPr>
        <p:spPr>
          <a:xfrm>
            <a:off x="4383776" y="4164550"/>
            <a:ext cx="429900" cy="4299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 name="Google Shape;781;p51"/>
          <p:cNvSpPr/>
          <p:nvPr/>
        </p:nvSpPr>
        <p:spPr>
          <a:xfrm>
            <a:off x="4420628" y="4215295"/>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 name="Google Shape;782;p51">
            <a:hlinkClick action="ppaction://hlinkshowjump?jump=nextslide"/>
          </p:cNvPr>
          <p:cNvSpPr txBox="1"/>
          <p:nvPr/>
        </p:nvSpPr>
        <p:spPr>
          <a:xfrm>
            <a:off x="7232750" y="4164550"/>
            <a:ext cx="1197900" cy="43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chemeClr val="accent1"/>
                </a:solidFill>
                <a:latin typeface="Signika"/>
                <a:ea typeface="Signika"/>
                <a:cs typeface="Signika"/>
                <a:sym typeface="Signika"/>
              </a:rPr>
              <a:t>Next</a:t>
            </a:r>
            <a:endParaRPr b="0" i="0" sz="1600" u="none" cap="none" strike="noStrike">
              <a:solidFill>
                <a:schemeClr val="accent1"/>
              </a:solidFill>
              <a:latin typeface="Signika"/>
              <a:ea typeface="Signika"/>
              <a:cs typeface="Signika"/>
              <a:sym typeface="Signika"/>
            </a:endParaRPr>
          </a:p>
        </p:txBody>
      </p:sp>
      <p:sp>
        <p:nvSpPr>
          <p:cNvPr id="783" name="Google Shape;783;p51"/>
          <p:cNvSpPr/>
          <p:nvPr/>
        </p:nvSpPr>
        <p:spPr>
          <a:xfrm>
            <a:off x="3783151" y="2169499"/>
            <a:ext cx="522900" cy="5229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1" i="0" lang="en" sz="1400" u="none" cap="none" strike="noStrike">
                <a:solidFill>
                  <a:schemeClr val="dk1"/>
                </a:solidFill>
                <a:latin typeface="Kanit"/>
                <a:ea typeface="Kanit"/>
                <a:cs typeface="Kanit"/>
                <a:sym typeface="Kanit"/>
              </a:rPr>
              <a:t>02</a:t>
            </a:r>
            <a:endParaRPr b="0" i="0" sz="1400" u="none" cap="none" strike="noStrike">
              <a:solidFill>
                <a:srgbClr val="000000"/>
              </a:solidFill>
              <a:latin typeface="Arial"/>
              <a:ea typeface="Arial"/>
              <a:cs typeface="Arial"/>
              <a:sym typeface="Arial"/>
            </a:endParaRPr>
          </a:p>
        </p:txBody>
      </p:sp>
      <p:sp>
        <p:nvSpPr>
          <p:cNvPr id="784" name="Google Shape;784;p51"/>
          <p:cNvSpPr/>
          <p:nvPr/>
        </p:nvSpPr>
        <p:spPr>
          <a:xfrm>
            <a:off x="1471261" y="2169499"/>
            <a:ext cx="522900" cy="5229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1" i="0" lang="en" sz="1400" u="none" cap="none" strike="noStrike">
                <a:solidFill>
                  <a:schemeClr val="dk1"/>
                </a:solidFill>
                <a:latin typeface="Kanit"/>
                <a:ea typeface="Kanit"/>
                <a:cs typeface="Kanit"/>
                <a:sym typeface="Kanit"/>
              </a:rPr>
              <a:t>01</a:t>
            </a:r>
            <a:endParaRPr b="1" i="0" sz="1400" u="none" cap="none" strike="noStrike">
              <a:solidFill>
                <a:schemeClr val="dk1"/>
              </a:solidFill>
              <a:latin typeface="Kanit"/>
              <a:ea typeface="Kanit"/>
              <a:cs typeface="Kanit"/>
              <a:sym typeface="Kanit"/>
            </a:endParaRPr>
          </a:p>
        </p:txBody>
      </p:sp>
      <p:sp>
        <p:nvSpPr>
          <p:cNvPr id="785" name="Google Shape;785;p51"/>
          <p:cNvSpPr/>
          <p:nvPr/>
        </p:nvSpPr>
        <p:spPr>
          <a:xfrm>
            <a:off x="6095038" y="2169499"/>
            <a:ext cx="522900" cy="5229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1" i="0" lang="en" sz="1400" u="none" cap="none" strike="noStrike">
                <a:solidFill>
                  <a:schemeClr val="dk1"/>
                </a:solidFill>
                <a:latin typeface="Kanit"/>
                <a:ea typeface="Kanit"/>
                <a:cs typeface="Kanit"/>
                <a:sym typeface="Kanit"/>
              </a:rPr>
              <a:t>01</a:t>
            </a:r>
            <a:endParaRPr b="1" i="0" sz="1400" u="none" cap="none" strike="noStrike">
              <a:solidFill>
                <a:schemeClr val="dk1"/>
              </a:solidFill>
              <a:latin typeface="Kanit"/>
              <a:ea typeface="Kanit"/>
              <a:cs typeface="Kanit"/>
              <a:sym typeface="Kanit"/>
            </a:endParaRPr>
          </a:p>
        </p:txBody>
      </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89" name="Shape 789"/>
        <p:cNvGrpSpPr/>
        <p:nvPr/>
      </p:nvGrpSpPr>
      <p:grpSpPr>
        <a:xfrm>
          <a:off x="0" y="0"/>
          <a:ext cx="0" cy="0"/>
          <a:chOff x="0" y="0"/>
          <a:chExt cx="0" cy="0"/>
        </a:xfrm>
      </p:grpSpPr>
      <p:sp>
        <p:nvSpPr>
          <p:cNvPr id="790" name="Google Shape;790;p52"/>
          <p:cNvSpPr txBox="1"/>
          <p:nvPr>
            <p:ph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Make a List</a:t>
            </a:r>
            <a:endParaRPr/>
          </a:p>
        </p:txBody>
      </p:sp>
      <p:sp>
        <p:nvSpPr>
          <p:cNvPr id="791" name="Google Shape;791;p52"/>
          <p:cNvSpPr txBox="1"/>
          <p:nvPr/>
        </p:nvSpPr>
        <p:spPr>
          <a:xfrm>
            <a:off x="713225" y="1112200"/>
            <a:ext cx="7717500" cy="489600"/>
          </a:xfrm>
          <a:prstGeom prst="rect">
            <a:avLst/>
          </a:prstGeom>
          <a:noFill/>
          <a:ln>
            <a:noFill/>
          </a:ln>
        </p:spPr>
        <p:txBody>
          <a:bodyPr anchorCtr="0" anchor="ctr" bIns="91425" lIns="114300" spcFirstLastPara="1" rIns="91425" wrap="square" tIns="91425">
            <a:noAutofit/>
          </a:bodyPr>
          <a:lstStyle/>
          <a:p>
            <a:pPr indent="0" lvl="0" marL="0" marR="0" rtl="0" algn="l">
              <a:lnSpc>
                <a:spcPct val="100000"/>
              </a:lnSpc>
              <a:spcBef>
                <a:spcPts val="0"/>
              </a:spcBef>
              <a:spcAft>
                <a:spcPts val="0"/>
              </a:spcAft>
              <a:buClr>
                <a:srgbClr val="000000"/>
              </a:buClr>
              <a:buSzPts val="1600"/>
              <a:buFont typeface="Arial"/>
              <a:buNone/>
            </a:pPr>
            <a:r>
              <a:rPr b="0" i="0" lang="en" sz="1600" u="none" cap="none" strike="noStrike">
                <a:solidFill>
                  <a:schemeClr val="dk1"/>
                </a:solidFill>
                <a:latin typeface="Palanquin"/>
                <a:ea typeface="Palanquin"/>
                <a:cs typeface="Palanquin"/>
                <a:sym typeface="Palanquin"/>
              </a:rPr>
              <a:t>Make a list of words related to each concept</a:t>
            </a:r>
            <a:endParaRPr b="0" i="0" sz="1600" u="none" cap="none" strike="noStrike">
              <a:solidFill>
                <a:schemeClr val="dk1"/>
              </a:solidFill>
              <a:latin typeface="Palanquin"/>
              <a:ea typeface="Palanquin"/>
              <a:cs typeface="Palanquin"/>
              <a:sym typeface="Palanquin"/>
            </a:endParaRPr>
          </a:p>
        </p:txBody>
      </p:sp>
      <p:sp>
        <p:nvSpPr>
          <p:cNvPr id="792" name="Google Shape;792;p52"/>
          <p:cNvSpPr txBox="1"/>
          <p:nvPr/>
        </p:nvSpPr>
        <p:spPr>
          <a:xfrm>
            <a:off x="1563075" y="1715566"/>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dk1"/>
                </a:solidFill>
                <a:latin typeface="Signika"/>
                <a:ea typeface="Signika"/>
                <a:cs typeface="Signika"/>
                <a:sym typeface="Signika"/>
              </a:rPr>
              <a:t>Jupiter</a:t>
            </a:r>
            <a:endParaRPr b="1" i="0" sz="2000" u="none" cap="none" strike="noStrike">
              <a:solidFill>
                <a:schemeClr val="dk1"/>
              </a:solidFill>
              <a:latin typeface="Signika"/>
              <a:ea typeface="Signika"/>
              <a:cs typeface="Signika"/>
              <a:sym typeface="Signika"/>
            </a:endParaRPr>
          </a:p>
        </p:txBody>
      </p:sp>
      <p:sp>
        <p:nvSpPr>
          <p:cNvPr id="793" name="Google Shape;793;p52"/>
          <p:cNvSpPr txBox="1"/>
          <p:nvPr/>
        </p:nvSpPr>
        <p:spPr>
          <a:xfrm>
            <a:off x="5713975" y="1715566"/>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dk1"/>
                </a:solidFill>
                <a:latin typeface="Signika"/>
                <a:ea typeface="Signika"/>
                <a:cs typeface="Signika"/>
                <a:sym typeface="Signika"/>
              </a:rPr>
              <a:t>Mercury</a:t>
            </a:r>
            <a:endParaRPr b="1" i="0" sz="2000" u="none" cap="none" strike="noStrike">
              <a:solidFill>
                <a:schemeClr val="dk1"/>
              </a:solidFill>
              <a:latin typeface="Signika"/>
              <a:ea typeface="Signika"/>
              <a:cs typeface="Signika"/>
              <a:sym typeface="Signika"/>
            </a:endParaRPr>
          </a:p>
        </p:txBody>
      </p:sp>
      <p:sp>
        <p:nvSpPr>
          <p:cNvPr id="794" name="Google Shape;794;p52"/>
          <p:cNvSpPr/>
          <p:nvPr/>
        </p:nvSpPr>
        <p:spPr>
          <a:xfrm>
            <a:off x="1130950" y="2181125"/>
            <a:ext cx="2751300" cy="1837500"/>
          </a:xfrm>
          <a:prstGeom prst="rect">
            <a:avLst/>
          </a:prstGeom>
          <a:solidFill>
            <a:schemeClr val="dk2"/>
          </a:solidFill>
          <a:ln>
            <a:noFill/>
          </a:ln>
        </p:spPr>
        <p:txBody>
          <a:bodyPr anchorCtr="0" anchor="ctr" bIns="91425" lIns="91425" spcFirstLastPara="1" rIns="91425" wrap="square" tIns="91425">
            <a:noAutofit/>
          </a:bodyPr>
          <a:lstStyle/>
          <a:p>
            <a:pPr indent="-330200" lvl="0" marL="457200" marR="0" rtl="0" algn="l">
              <a:lnSpc>
                <a:spcPct val="115000"/>
              </a:lnSpc>
              <a:spcBef>
                <a:spcPts val="0"/>
              </a:spcBef>
              <a:spcAft>
                <a:spcPts val="0"/>
              </a:spcAft>
              <a:buClr>
                <a:schemeClr val="dk1"/>
              </a:buClr>
              <a:buSzPts val="1600"/>
              <a:buFont typeface="Palanquin"/>
              <a:buChar char="●"/>
            </a:pPr>
            <a:r>
              <a:rPr b="0" i="0" lang="en" sz="1600" u="none" cap="none" strike="noStrike">
                <a:solidFill>
                  <a:schemeClr val="dk1"/>
                </a:solidFill>
                <a:latin typeface="Palanquin"/>
                <a:ea typeface="Palanquin"/>
                <a:cs typeface="Palanquin"/>
                <a:sym typeface="Palanquin"/>
              </a:rPr>
              <a:t>Write the word here</a:t>
            </a:r>
            <a:endParaRPr b="0" i="0" sz="1600" u="none" cap="none" strike="noStrike">
              <a:solidFill>
                <a:schemeClr val="dk1"/>
              </a:solidFill>
              <a:latin typeface="Palanquin"/>
              <a:ea typeface="Palanquin"/>
              <a:cs typeface="Palanquin"/>
              <a:sym typeface="Palanquin"/>
            </a:endParaRPr>
          </a:p>
          <a:p>
            <a:pPr indent="-330200" lvl="0" marL="457200" marR="0" rtl="0" algn="l">
              <a:lnSpc>
                <a:spcPct val="115000"/>
              </a:lnSpc>
              <a:spcBef>
                <a:spcPts val="0"/>
              </a:spcBef>
              <a:spcAft>
                <a:spcPts val="0"/>
              </a:spcAft>
              <a:buClr>
                <a:schemeClr val="dk1"/>
              </a:buClr>
              <a:buSzPts val="1600"/>
              <a:buFont typeface="Palanquin"/>
              <a:buChar char="●"/>
            </a:pPr>
            <a:r>
              <a:rPr b="0" i="0" lang="en" sz="1600" u="none" cap="none" strike="noStrike">
                <a:solidFill>
                  <a:schemeClr val="dk1"/>
                </a:solidFill>
                <a:latin typeface="Palanquin"/>
                <a:ea typeface="Palanquin"/>
                <a:cs typeface="Palanquin"/>
                <a:sym typeface="Palanquin"/>
              </a:rPr>
              <a:t>Write the word here</a:t>
            </a:r>
            <a:endParaRPr b="0" i="0" sz="1600" u="none" cap="none" strike="noStrike">
              <a:solidFill>
                <a:schemeClr val="dk1"/>
              </a:solidFill>
              <a:latin typeface="Palanquin"/>
              <a:ea typeface="Palanquin"/>
              <a:cs typeface="Palanquin"/>
              <a:sym typeface="Palanquin"/>
            </a:endParaRPr>
          </a:p>
          <a:p>
            <a:pPr indent="-330200" lvl="0" marL="457200" marR="0" rtl="0" algn="l">
              <a:lnSpc>
                <a:spcPct val="115000"/>
              </a:lnSpc>
              <a:spcBef>
                <a:spcPts val="0"/>
              </a:spcBef>
              <a:spcAft>
                <a:spcPts val="0"/>
              </a:spcAft>
              <a:buClr>
                <a:schemeClr val="dk1"/>
              </a:buClr>
              <a:buSzPts val="1600"/>
              <a:buFont typeface="Palanquin"/>
              <a:buChar char="●"/>
            </a:pPr>
            <a:r>
              <a:rPr b="0" i="0" lang="en" sz="1600" u="none" cap="none" strike="noStrike">
                <a:solidFill>
                  <a:schemeClr val="dk1"/>
                </a:solidFill>
                <a:latin typeface="Palanquin"/>
                <a:ea typeface="Palanquin"/>
                <a:cs typeface="Palanquin"/>
                <a:sym typeface="Palanquin"/>
              </a:rPr>
              <a:t>Write the word here</a:t>
            </a:r>
            <a:endParaRPr b="0" i="0" sz="1600" u="none" cap="none" strike="noStrike">
              <a:solidFill>
                <a:schemeClr val="dk1"/>
              </a:solidFill>
              <a:latin typeface="Palanquin"/>
              <a:ea typeface="Palanquin"/>
              <a:cs typeface="Palanquin"/>
              <a:sym typeface="Palanquin"/>
            </a:endParaRPr>
          </a:p>
        </p:txBody>
      </p:sp>
      <p:sp>
        <p:nvSpPr>
          <p:cNvPr id="795" name="Google Shape;795;p52"/>
          <p:cNvSpPr/>
          <p:nvPr/>
        </p:nvSpPr>
        <p:spPr>
          <a:xfrm>
            <a:off x="5281825" y="2181125"/>
            <a:ext cx="2751300" cy="1837500"/>
          </a:xfrm>
          <a:prstGeom prst="rect">
            <a:avLst/>
          </a:prstGeom>
          <a:solidFill>
            <a:schemeClr val="lt2"/>
          </a:solidFill>
          <a:ln>
            <a:noFill/>
          </a:ln>
        </p:spPr>
        <p:txBody>
          <a:bodyPr anchorCtr="0" anchor="ctr" bIns="91425" lIns="91425" spcFirstLastPara="1" rIns="91425" wrap="square" tIns="91425">
            <a:noAutofit/>
          </a:bodyPr>
          <a:lstStyle/>
          <a:p>
            <a:pPr indent="-330200" lvl="0" marL="457200" marR="0" rtl="0" algn="l">
              <a:lnSpc>
                <a:spcPct val="115000"/>
              </a:lnSpc>
              <a:spcBef>
                <a:spcPts val="0"/>
              </a:spcBef>
              <a:spcAft>
                <a:spcPts val="0"/>
              </a:spcAft>
              <a:buClr>
                <a:schemeClr val="dk1"/>
              </a:buClr>
              <a:buSzPts val="1600"/>
              <a:buFont typeface="Palanquin"/>
              <a:buChar char="●"/>
            </a:pPr>
            <a:r>
              <a:rPr b="0" i="0" lang="en" sz="1600" u="none" cap="none" strike="noStrike">
                <a:solidFill>
                  <a:schemeClr val="dk1"/>
                </a:solidFill>
                <a:latin typeface="Palanquin"/>
                <a:ea typeface="Palanquin"/>
                <a:cs typeface="Palanquin"/>
                <a:sym typeface="Palanquin"/>
              </a:rPr>
              <a:t>Write the word here</a:t>
            </a:r>
            <a:endParaRPr b="0" i="0" sz="1600" u="none" cap="none" strike="noStrike">
              <a:solidFill>
                <a:schemeClr val="dk1"/>
              </a:solidFill>
              <a:latin typeface="Palanquin"/>
              <a:ea typeface="Palanquin"/>
              <a:cs typeface="Palanquin"/>
              <a:sym typeface="Palanquin"/>
            </a:endParaRPr>
          </a:p>
          <a:p>
            <a:pPr indent="-330200" lvl="0" marL="457200" marR="0" rtl="0" algn="l">
              <a:lnSpc>
                <a:spcPct val="115000"/>
              </a:lnSpc>
              <a:spcBef>
                <a:spcPts val="0"/>
              </a:spcBef>
              <a:spcAft>
                <a:spcPts val="0"/>
              </a:spcAft>
              <a:buClr>
                <a:schemeClr val="dk1"/>
              </a:buClr>
              <a:buSzPts val="1600"/>
              <a:buFont typeface="Palanquin"/>
              <a:buChar char="●"/>
            </a:pPr>
            <a:r>
              <a:rPr b="0" i="0" lang="en" sz="1600" u="none" cap="none" strike="noStrike">
                <a:solidFill>
                  <a:schemeClr val="dk1"/>
                </a:solidFill>
                <a:latin typeface="Palanquin"/>
                <a:ea typeface="Palanquin"/>
                <a:cs typeface="Palanquin"/>
                <a:sym typeface="Palanquin"/>
              </a:rPr>
              <a:t>Write the word here</a:t>
            </a:r>
            <a:endParaRPr b="0" i="0" sz="1600" u="none" cap="none" strike="noStrike">
              <a:solidFill>
                <a:schemeClr val="dk1"/>
              </a:solidFill>
              <a:latin typeface="Palanquin"/>
              <a:ea typeface="Palanquin"/>
              <a:cs typeface="Palanquin"/>
              <a:sym typeface="Palanquin"/>
            </a:endParaRPr>
          </a:p>
          <a:p>
            <a:pPr indent="-330200" lvl="0" marL="457200" marR="0" rtl="0" algn="l">
              <a:lnSpc>
                <a:spcPct val="115000"/>
              </a:lnSpc>
              <a:spcBef>
                <a:spcPts val="0"/>
              </a:spcBef>
              <a:spcAft>
                <a:spcPts val="0"/>
              </a:spcAft>
              <a:buClr>
                <a:schemeClr val="dk1"/>
              </a:buClr>
              <a:buSzPts val="1600"/>
              <a:buFont typeface="Palanquin"/>
              <a:buChar char="●"/>
            </a:pPr>
            <a:r>
              <a:rPr b="0" i="0" lang="en" sz="1600" u="none" cap="none" strike="noStrike">
                <a:solidFill>
                  <a:schemeClr val="dk1"/>
                </a:solidFill>
                <a:latin typeface="Palanquin"/>
                <a:ea typeface="Palanquin"/>
                <a:cs typeface="Palanquin"/>
                <a:sym typeface="Palanquin"/>
              </a:rPr>
              <a:t>Write the word here</a:t>
            </a:r>
            <a:endParaRPr b="0" i="0" sz="1600" u="none" cap="none" strike="noStrike">
              <a:solidFill>
                <a:schemeClr val="dk1"/>
              </a:solidFill>
              <a:latin typeface="Palanquin"/>
              <a:ea typeface="Palanquin"/>
              <a:cs typeface="Palanquin"/>
              <a:sym typeface="Palanquin"/>
            </a:endParaRPr>
          </a:p>
        </p:txBody>
      </p:sp>
      <p:sp>
        <p:nvSpPr>
          <p:cNvPr id="796" name="Google Shape;796;p52">
            <a:hlinkClick action="ppaction://hlinkshowjump?jump=previousslide"/>
          </p:cNvPr>
          <p:cNvSpPr txBox="1"/>
          <p:nvPr/>
        </p:nvSpPr>
        <p:spPr>
          <a:xfrm>
            <a:off x="713225" y="4164550"/>
            <a:ext cx="1197900" cy="43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chemeClr val="accent1"/>
                </a:solidFill>
                <a:latin typeface="Signika"/>
                <a:ea typeface="Signika"/>
                <a:cs typeface="Signika"/>
                <a:sym typeface="Signika"/>
              </a:rPr>
              <a:t>Back</a:t>
            </a:r>
            <a:endParaRPr b="0" i="0" sz="1600" u="none" cap="none" strike="noStrike">
              <a:solidFill>
                <a:schemeClr val="accent1"/>
              </a:solidFill>
              <a:latin typeface="Signika"/>
              <a:ea typeface="Signika"/>
              <a:cs typeface="Signika"/>
              <a:sym typeface="Signika"/>
            </a:endParaRPr>
          </a:p>
        </p:txBody>
      </p:sp>
      <p:sp>
        <p:nvSpPr>
          <p:cNvPr id="797" name="Google Shape;797;p52">
            <a:hlinkClick action="ppaction://hlinksldjump" r:id="rId3"/>
          </p:cNvPr>
          <p:cNvSpPr/>
          <p:nvPr/>
        </p:nvSpPr>
        <p:spPr>
          <a:xfrm>
            <a:off x="4383776" y="4164550"/>
            <a:ext cx="429900" cy="4299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 name="Google Shape;798;p52"/>
          <p:cNvSpPr/>
          <p:nvPr/>
        </p:nvSpPr>
        <p:spPr>
          <a:xfrm>
            <a:off x="4420628" y="4215295"/>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 name="Google Shape;799;p52">
            <a:hlinkClick action="ppaction://hlinkshowjump?jump=nextslide"/>
          </p:cNvPr>
          <p:cNvSpPr txBox="1"/>
          <p:nvPr/>
        </p:nvSpPr>
        <p:spPr>
          <a:xfrm>
            <a:off x="7232750" y="4164550"/>
            <a:ext cx="1197900" cy="43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chemeClr val="accent1"/>
                </a:solidFill>
                <a:latin typeface="Signika"/>
                <a:ea typeface="Signika"/>
                <a:cs typeface="Signika"/>
                <a:sym typeface="Signika"/>
              </a:rPr>
              <a:t>Next</a:t>
            </a:r>
            <a:endParaRPr b="0" i="0" sz="1600" u="none" cap="none" strike="noStrike">
              <a:solidFill>
                <a:schemeClr val="accent1"/>
              </a:solidFill>
              <a:latin typeface="Signika"/>
              <a:ea typeface="Signika"/>
              <a:cs typeface="Signika"/>
              <a:sym typeface="Signika"/>
            </a:endParaRPr>
          </a:p>
        </p:txBody>
      </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03" name="Shape 803"/>
        <p:cNvGrpSpPr/>
        <p:nvPr/>
      </p:nvGrpSpPr>
      <p:grpSpPr>
        <a:xfrm>
          <a:off x="0" y="0"/>
          <a:ext cx="0" cy="0"/>
          <a:chOff x="0" y="0"/>
          <a:chExt cx="0" cy="0"/>
        </a:xfrm>
      </p:grpSpPr>
      <p:sp>
        <p:nvSpPr>
          <p:cNvPr id="804" name="Google Shape;804;p53"/>
          <p:cNvSpPr txBox="1"/>
          <p:nvPr>
            <p:ph type="title"/>
          </p:nvPr>
        </p:nvSpPr>
        <p:spPr>
          <a:xfrm>
            <a:off x="713347" y="1928053"/>
            <a:ext cx="4699500" cy="755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3600"/>
              <a:buNone/>
            </a:pPr>
            <a:r>
              <a:rPr lang="en"/>
              <a:t>Actions</a:t>
            </a:r>
            <a:endParaRPr/>
          </a:p>
        </p:txBody>
      </p:sp>
      <p:sp>
        <p:nvSpPr>
          <p:cNvPr id="805" name="Google Shape;805;p53"/>
          <p:cNvSpPr txBox="1"/>
          <p:nvPr>
            <p:ph idx="2" type="title"/>
          </p:nvPr>
        </p:nvSpPr>
        <p:spPr>
          <a:xfrm>
            <a:off x="713225" y="620840"/>
            <a:ext cx="4699800" cy="14133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2000"/>
              <a:buNone/>
            </a:pPr>
            <a:r>
              <a:rPr lang="en"/>
              <a:t>02</a:t>
            </a:r>
            <a:endParaRPr/>
          </a:p>
        </p:txBody>
      </p:sp>
      <p:sp>
        <p:nvSpPr>
          <p:cNvPr id="806" name="Google Shape;806;p53"/>
          <p:cNvSpPr txBox="1"/>
          <p:nvPr>
            <p:ph idx="1" type="subTitle"/>
          </p:nvPr>
        </p:nvSpPr>
        <p:spPr>
          <a:xfrm>
            <a:off x="713325" y="3204490"/>
            <a:ext cx="4699500" cy="808800"/>
          </a:xfrm>
          <a:prstGeom prst="rect">
            <a:avLst/>
          </a:prstGeom>
          <a:noFill/>
          <a:ln cap="flat" cmpd="sng" w="28575">
            <a:solidFill>
              <a:schemeClr val="dk1"/>
            </a:solidFill>
            <a:prstDash val="solid"/>
            <a:round/>
            <a:headEnd len="sm" w="sm" type="none"/>
            <a:tailEnd len="sm" w="sm" type="none"/>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600"/>
              <a:buNone/>
            </a:pPr>
            <a:r>
              <a:rPr lang="en"/>
              <a:t>Actions are...</a:t>
            </a:r>
            <a:endParaRPr/>
          </a:p>
        </p:txBody>
      </p:sp>
      <p:sp>
        <p:nvSpPr>
          <p:cNvPr id="807" name="Google Shape;807;p53"/>
          <p:cNvSpPr txBox="1"/>
          <p:nvPr>
            <p:ph idx="3" type="subTitle"/>
          </p:nvPr>
        </p:nvSpPr>
        <p:spPr>
          <a:xfrm>
            <a:off x="713325" y="2759665"/>
            <a:ext cx="4699500" cy="368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600"/>
              <a:buNone/>
            </a:pPr>
            <a:r>
              <a:rPr lang="en"/>
              <a:t>Define the theme in the box below</a:t>
            </a:r>
            <a:endParaRPr/>
          </a:p>
        </p:txBody>
      </p:sp>
      <p:sp>
        <p:nvSpPr>
          <p:cNvPr id="808" name="Google Shape;808;p53"/>
          <p:cNvSpPr/>
          <p:nvPr/>
        </p:nvSpPr>
        <p:spPr>
          <a:xfrm>
            <a:off x="6309875" y="0"/>
            <a:ext cx="2834100" cy="3418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09" name="Google Shape;809;p53"/>
          <p:cNvGrpSpPr/>
          <p:nvPr/>
        </p:nvGrpSpPr>
        <p:grpSpPr>
          <a:xfrm>
            <a:off x="6531607" y="1208674"/>
            <a:ext cx="430841" cy="2916262"/>
            <a:chOff x="3419800" y="255950"/>
            <a:chExt cx="762550" cy="5161525"/>
          </a:xfrm>
        </p:grpSpPr>
        <p:sp>
          <p:nvSpPr>
            <p:cNvPr id="810" name="Google Shape;810;p53"/>
            <p:cNvSpPr/>
            <p:nvPr/>
          </p:nvSpPr>
          <p:spPr>
            <a:xfrm>
              <a:off x="3419800" y="927375"/>
              <a:ext cx="186200" cy="3689925"/>
            </a:xfrm>
            <a:custGeom>
              <a:rect b="b" l="l" r="r" t="t"/>
              <a:pathLst>
                <a:path extrusionOk="0" fill="none" h="147597" w="7448">
                  <a:moveTo>
                    <a:pt x="0" y="0"/>
                  </a:moveTo>
                  <a:lnTo>
                    <a:pt x="7447" y="0"/>
                  </a:lnTo>
                  <a:lnTo>
                    <a:pt x="7447" y="147596"/>
                  </a:lnTo>
                  <a:lnTo>
                    <a:pt x="0" y="147596"/>
                  </a:lnTo>
                  <a:close/>
                </a:path>
              </a:pathLst>
            </a:custGeom>
            <a:solidFill>
              <a:schemeClr val="dk1"/>
            </a:solidFill>
            <a:ln cap="flat" cmpd="sng" w="28575">
              <a:solidFill>
                <a:schemeClr val="dk1"/>
              </a:solidFill>
              <a:prstDash val="solid"/>
              <a:miter lim="79224"/>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 name="Google Shape;811;p53"/>
            <p:cNvSpPr/>
            <p:nvPr/>
          </p:nvSpPr>
          <p:spPr>
            <a:xfrm>
              <a:off x="3800075" y="927375"/>
              <a:ext cx="382275" cy="3689925"/>
            </a:xfrm>
            <a:custGeom>
              <a:rect b="b" l="l" r="r" t="t"/>
              <a:pathLst>
                <a:path extrusionOk="0" fill="none" h="147597" w="15291">
                  <a:moveTo>
                    <a:pt x="15291" y="0"/>
                  </a:moveTo>
                  <a:lnTo>
                    <a:pt x="15291" y="80"/>
                  </a:lnTo>
                  <a:lnTo>
                    <a:pt x="7844" y="80"/>
                  </a:lnTo>
                  <a:lnTo>
                    <a:pt x="7844" y="147596"/>
                  </a:lnTo>
                  <a:lnTo>
                    <a:pt x="0" y="147596"/>
                  </a:lnTo>
                  <a:lnTo>
                    <a:pt x="15291" y="147596"/>
                  </a:lnTo>
                  <a:close/>
                </a:path>
              </a:pathLst>
            </a:custGeom>
            <a:solidFill>
              <a:schemeClr val="dk1"/>
            </a:solidFill>
            <a:ln cap="flat" cmpd="sng" w="28575">
              <a:solidFill>
                <a:schemeClr val="dk1"/>
              </a:solidFill>
              <a:prstDash val="solid"/>
              <a:miter lim="79224"/>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 name="Google Shape;812;p53"/>
            <p:cNvSpPr/>
            <p:nvPr/>
          </p:nvSpPr>
          <p:spPr>
            <a:xfrm>
              <a:off x="3419800" y="685725"/>
              <a:ext cx="762550" cy="241675"/>
            </a:xfrm>
            <a:custGeom>
              <a:rect b="b" l="l" r="r" t="t"/>
              <a:pathLst>
                <a:path extrusionOk="0" fill="none" h="9667" w="30502">
                  <a:moveTo>
                    <a:pt x="0" y="1"/>
                  </a:moveTo>
                  <a:lnTo>
                    <a:pt x="30502" y="1"/>
                  </a:lnTo>
                  <a:lnTo>
                    <a:pt x="30502" y="9666"/>
                  </a:lnTo>
                  <a:lnTo>
                    <a:pt x="0" y="9666"/>
                  </a:lnTo>
                  <a:close/>
                </a:path>
              </a:pathLst>
            </a:custGeom>
            <a:solidFill>
              <a:schemeClr val="dk1"/>
            </a:solidFill>
            <a:ln cap="flat" cmpd="sng" w="28575">
              <a:solidFill>
                <a:schemeClr val="dk1"/>
              </a:solidFill>
              <a:prstDash val="solid"/>
              <a:miter lim="79224"/>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 name="Google Shape;813;p53"/>
            <p:cNvSpPr/>
            <p:nvPr/>
          </p:nvSpPr>
          <p:spPr>
            <a:xfrm>
              <a:off x="3419800" y="927375"/>
              <a:ext cx="25" cy="2000"/>
            </a:xfrm>
            <a:custGeom>
              <a:rect b="b" l="l" r="r" t="t"/>
              <a:pathLst>
                <a:path extrusionOk="0" fill="none" h="80" w="1">
                  <a:moveTo>
                    <a:pt x="0" y="80"/>
                  </a:moveTo>
                  <a:lnTo>
                    <a:pt x="0" y="80"/>
                  </a:lnTo>
                  <a:lnTo>
                    <a:pt x="0" y="0"/>
                  </a:lnTo>
                  <a:close/>
                </a:path>
              </a:pathLst>
            </a:custGeom>
            <a:solidFill>
              <a:schemeClr val="dk1"/>
            </a:solidFill>
            <a:ln cap="flat" cmpd="sng" w="28575">
              <a:solidFill>
                <a:schemeClr val="dk1"/>
              </a:solidFill>
              <a:prstDash val="solid"/>
              <a:miter lim="79224"/>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 name="Google Shape;814;p53"/>
            <p:cNvSpPr/>
            <p:nvPr/>
          </p:nvSpPr>
          <p:spPr>
            <a:xfrm>
              <a:off x="3419800" y="927375"/>
              <a:ext cx="762550" cy="2000"/>
            </a:xfrm>
            <a:custGeom>
              <a:rect b="b" l="l" r="r" t="t"/>
              <a:pathLst>
                <a:path extrusionOk="0" fill="none" h="80" w="30502">
                  <a:moveTo>
                    <a:pt x="7447" y="0"/>
                  </a:moveTo>
                  <a:lnTo>
                    <a:pt x="23055" y="0"/>
                  </a:lnTo>
                  <a:lnTo>
                    <a:pt x="23055" y="80"/>
                  </a:lnTo>
                  <a:lnTo>
                    <a:pt x="30502" y="80"/>
                  </a:lnTo>
                  <a:lnTo>
                    <a:pt x="30502" y="0"/>
                  </a:lnTo>
                  <a:lnTo>
                    <a:pt x="0" y="0"/>
                  </a:lnTo>
                  <a:lnTo>
                    <a:pt x="0" y="80"/>
                  </a:lnTo>
                  <a:lnTo>
                    <a:pt x="7447" y="80"/>
                  </a:lnTo>
                  <a:close/>
                </a:path>
              </a:pathLst>
            </a:custGeom>
            <a:solidFill>
              <a:schemeClr val="dk1"/>
            </a:solidFill>
            <a:ln cap="flat" cmpd="sng" w="28575">
              <a:solidFill>
                <a:schemeClr val="dk1"/>
              </a:solidFill>
              <a:prstDash val="solid"/>
              <a:miter lim="79224"/>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 name="Google Shape;815;p53"/>
            <p:cNvSpPr/>
            <p:nvPr/>
          </p:nvSpPr>
          <p:spPr>
            <a:xfrm>
              <a:off x="3419800" y="4617275"/>
              <a:ext cx="762550" cy="578375"/>
            </a:xfrm>
            <a:custGeom>
              <a:rect b="b" l="l" r="r" t="t"/>
              <a:pathLst>
                <a:path extrusionOk="0" fill="none" h="23135" w="30502">
                  <a:moveTo>
                    <a:pt x="10775" y="23134"/>
                  </a:moveTo>
                  <a:lnTo>
                    <a:pt x="19252" y="23134"/>
                  </a:lnTo>
                  <a:lnTo>
                    <a:pt x="30502" y="0"/>
                  </a:lnTo>
                  <a:lnTo>
                    <a:pt x="0" y="0"/>
                  </a:lnTo>
                  <a:close/>
                </a:path>
              </a:pathLst>
            </a:custGeom>
            <a:solidFill>
              <a:schemeClr val="dk1"/>
            </a:solidFill>
            <a:ln cap="flat" cmpd="sng" w="28575">
              <a:solidFill>
                <a:schemeClr val="dk1"/>
              </a:solidFill>
              <a:prstDash val="solid"/>
              <a:miter lim="79224"/>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 name="Google Shape;816;p53"/>
            <p:cNvSpPr/>
            <p:nvPr/>
          </p:nvSpPr>
          <p:spPr>
            <a:xfrm>
              <a:off x="3419800" y="255950"/>
              <a:ext cx="762550" cy="431800"/>
            </a:xfrm>
            <a:custGeom>
              <a:rect b="b" l="l" r="r" t="t"/>
              <a:pathLst>
                <a:path extrusionOk="0" fill="none" h="17272" w="30502">
                  <a:moveTo>
                    <a:pt x="30502" y="15290"/>
                  </a:moveTo>
                  <a:cubicBezTo>
                    <a:pt x="30502" y="6813"/>
                    <a:pt x="23688" y="0"/>
                    <a:pt x="15211" y="0"/>
                  </a:cubicBezTo>
                  <a:lnTo>
                    <a:pt x="15211" y="0"/>
                  </a:lnTo>
                  <a:cubicBezTo>
                    <a:pt x="6814" y="0"/>
                    <a:pt x="0" y="6893"/>
                    <a:pt x="0" y="15290"/>
                  </a:cubicBezTo>
                  <a:lnTo>
                    <a:pt x="0" y="17271"/>
                  </a:lnTo>
                  <a:lnTo>
                    <a:pt x="30502" y="17271"/>
                  </a:lnTo>
                  <a:close/>
                </a:path>
              </a:pathLst>
            </a:custGeom>
            <a:solidFill>
              <a:schemeClr val="dk1"/>
            </a:solidFill>
            <a:ln cap="flat" cmpd="sng" w="28575">
              <a:solidFill>
                <a:schemeClr val="dk1"/>
              </a:solidFill>
              <a:prstDash val="solid"/>
              <a:miter lim="79224"/>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 name="Google Shape;817;p53"/>
            <p:cNvSpPr/>
            <p:nvPr/>
          </p:nvSpPr>
          <p:spPr>
            <a:xfrm>
              <a:off x="3605975" y="4617275"/>
              <a:ext cx="194125" cy="25"/>
            </a:xfrm>
            <a:custGeom>
              <a:rect b="b" l="l" r="r" t="t"/>
              <a:pathLst>
                <a:path extrusionOk="0" fill="none" h="1" w="7765">
                  <a:moveTo>
                    <a:pt x="0" y="0"/>
                  </a:moveTo>
                  <a:lnTo>
                    <a:pt x="7764" y="0"/>
                  </a:lnTo>
                  <a:close/>
                </a:path>
              </a:pathLst>
            </a:custGeom>
            <a:solidFill>
              <a:schemeClr val="dk1"/>
            </a:solidFill>
            <a:ln cap="flat" cmpd="sng" w="28575">
              <a:solidFill>
                <a:schemeClr val="dk1"/>
              </a:solidFill>
              <a:prstDash val="solid"/>
              <a:miter lim="79224"/>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 name="Google Shape;818;p53"/>
            <p:cNvSpPr/>
            <p:nvPr/>
          </p:nvSpPr>
          <p:spPr>
            <a:xfrm>
              <a:off x="3605975" y="929350"/>
              <a:ext cx="390200" cy="3687950"/>
            </a:xfrm>
            <a:custGeom>
              <a:rect b="b" l="l" r="r" t="t"/>
              <a:pathLst>
                <a:path extrusionOk="0" fill="none" h="147518" w="15608">
                  <a:moveTo>
                    <a:pt x="15608" y="1"/>
                  </a:moveTo>
                  <a:lnTo>
                    <a:pt x="0" y="1"/>
                  </a:lnTo>
                  <a:lnTo>
                    <a:pt x="0" y="147517"/>
                  </a:lnTo>
                  <a:lnTo>
                    <a:pt x="7764" y="147517"/>
                  </a:lnTo>
                  <a:lnTo>
                    <a:pt x="15608" y="147517"/>
                  </a:lnTo>
                  <a:close/>
                </a:path>
              </a:pathLst>
            </a:custGeom>
            <a:solidFill>
              <a:schemeClr val="dk1"/>
            </a:solidFill>
            <a:ln cap="flat" cmpd="sng" w="28575">
              <a:solidFill>
                <a:schemeClr val="dk1"/>
              </a:solidFill>
              <a:prstDash val="solid"/>
              <a:miter lim="79224"/>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 name="Google Shape;819;p53"/>
            <p:cNvSpPr/>
            <p:nvPr/>
          </p:nvSpPr>
          <p:spPr>
            <a:xfrm>
              <a:off x="3605975" y="927375"/>
              <a:ext cx="390200" cy="2000"/>
            </a:xfrm>
            <a:custGeom>
              <a:rect b="b" l="l" r="r" t="t"/>
              <a:pathLst>
                <a:path extrusionOk="0" fill="none" h="80" w="15608">
                  <a:moveTo>
                    <a:pt x="0" y="0"/>
                  </a:moveTo>
                  <a:lnTo>
                    <a:pt x="15608" y="0"/>
                  </a:lnTo>
                  <a:lnTo>
                    <a:pt x="15608" y="80"/>
                  </a:lnTo>
                  <a:lnTo>
                    <a:pt x="0" y="80"/>
                  </a:lnTo>
                  <a:close/>
                </a:path>
              </a:pathLst>
            </a:custGeom>
            <a:solidFill>
              <a:schemeClr val="dk1"/>
            </a:solidFill>
            <a:ln cap="flat" cmpd="sng" w="28575">
              <a:solidFill>
                <a:schemeClr val="dk1"/>
              </a:solidFill>
              <a:prstDash val="solid"/>
              <a:miter lim="79224"/>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 name="Google Shape;820;p53"/>
            <p:cNvSpPr/>
            <p:nvPr/>
          </p:nvSpPr>
          <p:spPr>
            <a:xfrm>
              <a:off x="3689150" y="5195625"/>
              <a:ext cx="211950" cy="221850"/>
            </a:xfrm>
            <a:custGeom>
              <a:rect b="b" l="l" r="r" t="t"/>
              <a:pathLst>
                <a:path extrusionOk="0" h="8874" w="8478">
                  <a:moveTo>
                    <a:pt x="1" y="0"/>
                  </a:moveTo>
                  <a:lnTo>
                    <a:pt x="4120" y="8873"/>
                  </a:lnTo>
                  <a:lnTo>
                    <a:pt x="8478" y="0"/>
                  </a:lnTo>
                  <a:close/>
                </a:path>
              </a:pathLst>
            </a:custGeom>
            <a:solidFill>
              <a:schemeClr val="dk1"/>
            </a:solid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21" name="Google Shape;821;p53"/>
          <p:cNvSpPr/>
          <p:nvPr/>
        </p:nvSpPr>
        <p:spPr>
          <a:xfrm>
            <a:off x="127575" y="2482450"/>
            <a:ext cx="368700" cy="3687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 name="Google Shape;822;p53"/>
          <p:cNvSpPr/>
          <p:nvPr/>
        </p:nvSpPr>
        <p:spPr>
          <a:xfrm>
            <a:off x="3485050" y="408325"/>
            <a:ext cx="891000" cy="8910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 name="Google Shape;823;p53"/>
          <p:cNvSpPr/>
          <p:nvPr/>
        </p:nvSpPr>
        <p:spPr>
          <a:xfrm>
            <a:off x="8349775" y="3795688"/>
            <a:ext cx="433500" cy="4335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 name="Google Shape;824;p53">
            <a:hlinkClick action="ppaction://hlinkshowjump?jump=previousslide"/>
          </p:cNvPr>
          <p:cNvSpPr txBox="1"/>
          <p:nvPr/>
        </p:nvSpPr>
        <p:spPr>
          <a:xfrm>
            <a:off x="713225" y="4164550"/>
            <a:ext cx="1197900" cy="43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chemeClr val="accent1"/>
                </a:solidFill>
                <a:latin typeface="Signika"/>
                <a:ea typeface="Signika"/>
                <a:cs typeface="Signika"/>
                <a:sym typeface="Signika"/>
              </a:rPr>
              <a:t>Back</a:t>
            </a:r>
            <a:endParaRPr b="0" i="0" sz="1600" u="none" cap="none" strike="noStrike">
              <a:solidFill>
                <a:schemeClr val="accent1"/>
              </a:solidFill>
              <a:latin typeface="Signika"/>
              <a:ea typeface="Signika"/>
              <a:cs typeface="Signika"/>
              <a:sym typeface="Signika"/>
            </a:endParaRPr>
          </a:p>
        </p:txBody>
      </p:sp>
      <p:sp>
        <p:nvSpPr>
          <p:cNvPr id="825" name="Google Shape;825;p53">
            <a:hlinkClick action="ppaction://hlinksldjump" r:id="rId3"/>
          </p:cNvPr>
          <p:cNvSpPr/>
          <p:nvPr/>
        </p:nvSpPr>
        <p:spPr>
          <a:xfrm>
            <a:off x="4383776" y="4164550"/>
            <a:ext cx="429900" cy="4299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 name="Google Shape;826;p53"/>
          <p:cNvSpPr/>
          <p:nvPr/>
        </p:nvSpPr>
        <p:spPr>
          <a:xfrm>
            <a:off x="4420628" y="4215295"/>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 name="Google Shape;827;p53">
            <a:hlinkClick action="ppaction://hlinkshowjump?jump=nextslide"/>
          </p:cNvPr>
          <p:cNvSpPr txBox="1"/>
          <p:nvPr/>
        </p:nvSpPr>
        <p:spPr>
          <a:xfrm>
            <a:off x="7232750" y="4164550"/>
            <a:ext cx="1197900" cy="43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chemeClr val="accent1"/>
                </a:solidFill>
                <a:latin typeface="Signika"/>
                <a:ea typeface="Signika"/>
                <a:cs typeface="Signika"/>
                <a:sym typeface="Signika"/>
              </a:rPr>
              <a:t>Next</a:t>
            </a:r>
            <a:endParaRPr b="0" i="0" sz="1600" u="none" cap="none" strike="noStrike">
              <a:solidFill>
                <a:schemeClr val="accent1"/>
              </a:solidFill>
              <a:latin typeface="Signika"/>
              <a:ea typeface="Signika"/>
              <a:cs typeface="Signika"/>
              <a:sym typeface="Signika"/>
            </a:endParaRPr>
          </a:p>
        </p:txBody>
      </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1" name="Shape 831"/>
        <p:cNvGrpSpPr/>
        <p:nvPr/>
      </p:nvGrpSpPr>
      <p:grpSpPr>
        <a:xfrm>
          <a:off x="0" y="0"/>
          <a:ext cx="0" cy="0"/>
          <a:chOff x="0" y="0"/>
          <a:chExt cx="0" cy="0"/>
        </a:xfrm>
      </p:grpSpPr>
      <p:sp>
        <p:nvSpPr>
          <p:cNvPr id="832" name="Google Shape;832;p54"/>
          <p:cNvSpPr/>
          <p:nvPr/>
        </p:nvSpPr>
        <p:spPr>
          <a:xfrm>
            <a:off x="4833050" y="2256438"/>
            <a:ext cx="833700" cy="8337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 name="Google Shape;833;p54"/>
          <p:cNvSpPr txBox="1"/>
          <p:nvPr>
            <p:ph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Choose Right</a:t>
            </a:r>
            <a:endParaRPr/>
          </a:p>
        </p:txBody>
      </p:sp>
      <p:sp>
        <p:nvSpPr>
          <p:cNvPr id="834" name="Google Shape;834;p54"/>
          <p:cNvSpPr txBox="1"/>
          <p:nvPr/>
        </p:nvSpPr>
        <p:spPr>
          <a:xfrm>
            <a:off x="713225" y="1112200"/>
            <a:ext cx="7717500" cy="489600"/>
          </a:xfrm>
          <a:prstGeom prst="rect">
            <a:avLst/>
          </a:prstGeom>
          <a:noFill/>
          <a:ln>
            <a:noFill/>
          </a:ln>
        </p:spPr>
        <p:txBody>
          <a:bodyPr anchorCtr="0" anchor="ctr" bIns="91425" lIns="114300" spcFirstLastPara="1" rIns="91425" wrap="square" tIns="91425">
            <a:noAutofit/>
          </a:bodyPr>
          <a:lstStyle/>
          <a:p>
            <a:pPr indent="0" lvl="0" marL="0" marR="0" rtl="0" algn="l">
              <a:lnSpc>
                <a:spcPct val="100000"/>
              </a:lnSpc>
              <a:spcBef>
                <a:spcPts val="0"/>
              </a:spcBef>
              <a:spcAft>
                <a:spcPts val="0"/>
              </a:spcAft>
              <a:buClr>
                <a:srgbClr val="000000"/>
              </a:buClr>
              <a:buSzPts val="1600"/>
              <a:buFont typeface="Arial"/>
              <a:buNone/>
            </a:pPr>
            <a:r>
              <a:rPr b="0" i="0" lang="en" sz="1600" u="none" cap="none" strike="noStrike">
                <a:solidFill>
                  <a:schemeClr val="dk1"/>
                </a:solidFill>
                <a:latin typeface="Palanquin"/>
                <a:ea typeface="Palanquin"/>
                <a:cs typeface="Palanquin"/>
                <a:sym typeface="Palanquin"/>
              </a:rPr>
              <a:t>Choose the icons that define the given action</a:t>
            </a:r>
            <a:endParaRPr b="0" i="0" sz="1600" u="none" cap="none" strike="noStrike">
              <a:solidFill>
                <a:schemeClr val="dk1"/>
              </a:solidFill>
              <a:latin typeface="Palanquin"/>
              <a:ea typeface="Palanquin"/>
              <a:cs typeface="Palanquin"/>
              <a:sym typeface="Palanquin"/>
            </a:endParaRPr>
          </a:p>
        </p:txBody>
      </p:sp>
      <p:sp>
        <p:nvSpPr>
          <p:cNvPr id="835" name="Google Shape;835;p54"/>
          <p:cNvSpPr txBox="1"/>
          <p:nvPr/>
        </p:nvSpPr>
        <p:spPr>
          <a:xfrm>
            <a:off x="3628475" y="1713863"/>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dk1"/>
                </a:solidFill>
                <a:latin typeface="Signika"/>
                <a:ea typeface="Signika"/>
                <a:cs typeface="Signika"/>
                <a:sym typeface="Signika"/>
              </a:rPr>
              <a:t>Neptune</a:t>
            </a:r>
            <a:endParaRPr b="1" i="0" sz="2000" u="none" cap="none" strike="noStrike">
              <a:solidFill>
                <a:schemeClr val="dk1"/>
              </a:solidFill>
              <a:latin typeface="Signika"/>
              <a:ea typeface="Signika"/>
              <a:cs typeface="Signika"/>
              <a:sym typeface="Signika"/>
            </a:endParaRPr>
          </a:p>
        </p:txBody>
      </p:sp>
      <p:grpSp>
        <p:nvGrpSpPr>
          <p:cNvPr id="836" name="Google Shape;836;p54"/>
          <p:cNvGrpSpPr/>
          <p:nvPr/>
        </p:nvGrpSpPr>
        <p:grpSpPr>
          <a:xfrm>
            <a:off x="5042394" y="3496047"/>
            <a:ext cx="436660" cy="461497"/>
            <a:chOff x="4010963" y="3643838"/>
            <a:chExt cx="343665" cy="363212"/>
          </a:xfrm>
        </p:grpSpPr>
        <p:sp>
          <p:nvSpPr>
            <p:cNvPr id="837" name="Google Shape;837;p54"/>
            <p:cNvSpPr/>
            <p:nvPr/>
          </p:nvSpPr>
          <p:spPr>
            <a:xfrm>
              <a:off x="4152415" y="3643838"/>
              <a:ext cx="202213" cy="221760"/>
            </a:xfrm>
            <a:custGeom>
              <a:rect b="b" l="l" r="r" t="t"/>
              <a:pathLst>
                <a:path extrusionOk="0" h="7000" w="6383">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 name="Google Shape;838;p54"/>
            <p:cNvSpPr/>
            <p:nvPr/>
          </p:nvSpPr>
          <p:spPr>
            <a:xfrm>
              <a:off x="4010963" y="3708719"/>
              <a:ext cx="299154" cy="298331"/>
            </a:xfrm>
            <a:custGeom>
              <a:rect b="b" l="l" r="r" t="t"/>
              <a:pathLst>
                <a:path extrusionOk="0" h="9417" w="9443">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 name="Google Shape;839;p54"/>
            <p:cNvSpPr/>
            <p:nvPr/>
          </p:nvSpPr>
          <p:spPr>
            <a:xfrm>
              <a:off x="4187104" y="3667788"/>
              <a:ext cx="133943" cy="146520"/>
            </a:xfrm>
            <a:custGeom>
              <a:rect b="b" l="l" r="r" t="t"/>
              <a:pathLst>
                <a:path extrusionOk="0" h="4625" w="4228">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 name="Google Shape;840;p54"/>
            <p:cNvSpPr/>
            <p:nvPr/>
          </p:nvSpPr>
          <p:spPr>
            <a:xfrm>
              <a:off x="4220685" y="3720725"/>
              <a:ext cx="39632" cy="52462"/>
            </a:xfrm>
            <a:custGeom>
              <a:rect b="b" l="l" r="r" t="t"/>
              <a:pathLst>
                <a:path extrusionOk="0" h="1656" w="1251">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 name="Google Shape;841;p54"/>
            <p:cNvSpPr/>
            <p:nvPr/>
          </p:nvSpPr>
          <p:spPr>
            <a:xfrm>
              <a:off x="4259905" y="3720725"/>
              <a:ext cx="29082" cy="52082"/>
            </a:xfrm>
            <a:custGeom>
              <a:rect b="b" l="l" r="r" t="t"/>
              <a:pathLst>
                <a:path extrusionOk="0" h="1644" w="918">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42" name="Google Shape;842;p54"/>
          <p:cNvSpPr/>
          <p:nvPr/>
        </p:nvSpPr>
        <p:spPr>
          <a:xfrm>
            <a:off x="5018641" y="2443937"/>
            <a:ext cx="462501" cy="459201"/>
          </a:xfrm>
          <a:custGeom>
            <a:rect b="b" l="l" r="r" t="t"/>
            <a:pathLst>
              <a:path extrusionOk="0" h="11408" w="1149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43" name="Google Shape;843;p54"/>
          <p:cNvGrpSpPr/>
          <p:nvPr/>
        </p:nvGrpSpPr>
        <p:grpSpPr>
          <a:xfrm>
            <a:off x="3601018" y="3527486"/>
            <a:ext cx="483595" cy="398783"/>
            <a:chOff x="3074027" y="1863834"/>
            <a:chExt cx="380604" cy="313854"/>
          </a:xfrm>
        </p:grpSpPr>
        <p:sp>
          <p:nvSpPr>
            <p:cNvPr id="844" name="Google Shape;844;p54"/>
            <p:cNvSpPr/>
            <p:nvPr/>
          </p:nvSpPr>
          <p:spPr>
            <a:xfrm>
              <a:off x="3130608" y="1864943"/>
              <a:ext cx="324023" cy="312745"/>
            </a:xfrm>
            <a:custGeom>
              <a:rect b="b" l="l" r="r" t="t"/>
              <a:pathLst>
                <a:path extrusionOk="0" h="9872" w="10228">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 name="Google Shape;845;p54"/>
            <p:cNvSpPr/>
            <p:nvPr/>
          </p:nvSpPr>
          <p:spPr>
            <a:xfrm>
              <a:off x="3243008" y="1888734"/>
              <a:ext cx="185613" cy="169741"/>
            </a:xfrm>
            <a:custGeom>
              <a:rect b="b" l="l" r="r" t="t"/>
              <a:pathLst>
                <a:path extrusionOk="0" h="5358" w="5859">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 name="Google Shape;846;p54"/>
            <p:cNvSpPr/>
            <p:nvPr/>
          </p:nvSpPr>
          <p:spPr>
            <a:xfrm>
              <a:off x="3074027" y="1863834"/>
              <a:ext cx="155802" cy="163342"/>
            </a:xfrm>
            <a:custGeom>
              <a:rect b="b" l="l" r="r" t="t"/>
              <a:pathLst>
                <a:path extrusionOk="0" h="5156" w="4918">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 name="Google Shape;847;p54"/>
            <p:cNvSpPr/>
            <p:nvPr/>
          </p:nvSpPr>
          <p:spPr>
            <a:xfrm>
              <a:off x="3135518" y="1918133"/>
              <a:ext cx="28322" cy="54363"/>
            </a:xfrm>
            <a:custGeom>
              <a:rect b="b" l="l" r="r" t="t"/>
              <a:pathLst>
                <a:path extrusionOk="0" h="1716" w="894">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 name="Google Shape;848;p54"/>
            <p:cNvSpPr/>
            <p:nvPr/>
          </p:nvSpPr>
          <p:spPr>
            <a:xfrm>
              <a:off x="3138908" y="1901153"/>
              <a:ext cx="16252" cy="16252"/>
            </a:xfrm>
            <a:custGeom>
              <a:rect b="b" l="l" r="r" t="t"/>
              <a:pathLst>
                <a:path extrusionOk="0" h="513" w="513">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9" name="Google Shape;849;p54"/>
          <p:cNvGrpSpPr/>
          <p:nvPr/>
        </p:nvGrpSpPr>
        <p:grpSpPr>
          <a:xfrm>
            <a:off x="3594077" y="2455779"/>
            <a:ext cx="473725" cy="435273"/>
            <a:chOff x="1952836" y="2774422"/>
            <a:chExt cx="372835" cy="342573"/>
          </a:xfrm>
        </p:grpSpPr>
        <p:sp>
          <p:nvSpPr>
            <p:cNvPr id="850" name="Google Shape;850;p54"/>
            <p:cNvSpPr/>
            <p:nvPr/>
          </p:nvSpPr>
          <p:spPr>
            <a:xfrm>
              <a:off x="2076490"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 name="Google Shape;851;p54"/>
            <p:cNvSpPr/>
            <p:nvPr/>
          </p:nvSpPr>
          <p:spPr>
            <a:xfrm>
              <a:off x="2208432"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 name="Google Shape;852;p54"/>
            <p:cNvSpPr/>
            <p:nvPr/>
          </p:nvSpPr>
          <p:spPr>
            <a:xfrm>
              <a:off x="1952836" y="2774422"/>
              <a:ext cx="372835" cy="342573"/>
            </a:xfrm>
            <a:custGeom>
              <a:rect b="b" l="l" r="r" t="t"/>
              <a:pathLst>
                <a:path extrusionOk="0" h="10788" w="11741">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3" name="Google Shape;853;p54"/>
          <p:cNvGrpSpPr/>
          <p:nvPr/>
        </p:nvGrpSpPr>
        <p:grpSpPr>
          <a:xfrm>
            <a:off x="6436835" y="3501117"/>
            <a:ext cx="472756" cy="451373"/>
            <a:chOff x="7390435" y="3560925"/>
            <a:chExt cx="372073" cy="355244"/>
          </a:xfrm>
        </p:grpSpPr>
        <p:sp>
          <p:nvSpPr>
            <p:cNvPr id="854" name="Google Shape;854;p54"/>
            <p:cNvSpPr/>
            <p:nvPr/>
          </p:nvSpPr>
          <p:spPr>
            <a:xfrm>
              <a:off x="7390435" y="3625007"/>
              <a:ext cx="294178" cy="291162"/>
            </a:xfrm>
            <a:custGeom>
              <a:rect b="b" l="l" r="r" t="t"/>
              <a:pathLst>
                <a:path extrusionOk="0" h="9169" w="9264">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 name="Google Shape;855;p54"/>
            <p:cNvSpPr/>
            <p:nvPr/>
          </p:nvSpPr>
          <p:spPr>
            <a:xfrm>
              <a:off x="7408948" y="3652316"/>
              <a:ext cx="259407" cy="236257"/>
            </a:xfrm>
            <a:custGeom>
              <a:rect b="b" l="l" r="r" t="t"/>
              <a:pathLst>
                <a:path extrusionOk="0" h="7440" w="8169">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 name="Google Shape;856;p54"/>
            <p:cNvSpPr/>
            <p:nvPr/>
          </p:nvSpPr>
          <p:spPr>
            <a:xfrm>
              <a:off x="7487986" y="3560925"/>
              <a:ext cx="274522" cy="259565"/>
            </a:xfrm>
            <a:custGeom>
              <a:rect b="b" l="l" r="r" t="t"/>
              <a:pathLst>
                <a:path extrusionOk="0" h="8174" w="8645">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 name="Google Shape;857;p54"/>
            <p:cNvSpPr/>
            <p:nvPr/>
          </p:nvSpPr>
          <p:spPr>
            <a:xfrm>
              <a:off x="7691758" y="3669559"/>
              <a:ext cx="34073" cy="102918"/>
            </a:xfrm>
            <a:custGeom>
              <a:rect b="b" l="l" r="r" t="t"/>
              <a:pathLst>
                <a:path extrusionOk="0" h="3241" w="1073">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 name="Google Shape;858;p54"/>
            <p:cNvSpPr/>
            <p:nvPr/>
          </p:nvSpPr>
          <p:spPr>
            <a:xfrm>
              <a:off x="7536000" y="3588139"/>
              <a:ext cx="173192" cy="72052"/>
            </a:xfrm>
            <a:custGeom>
              <a:rect b="b" l="l" r="r" t="t"/>
              <a:pathLst>
                <a:path extrusionOk="0" h="2269" w="5454">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 name="Google Shape;859;p54"/>
            <p:cNvSpPr/>
            <p:nvPr/>
          </p:nvSpPr>
          <p:spPr>
            <a:xfrm>
              <a:off x="7501228" y="3699472"/>
              <a:ext cx="75640" cy="141437"/>
            </a:xfrm>
            <a:custGeom>
              <a:rect b="b" l="l" r="r" t="t"/>
              <a:pathLst>
                <a:path extrusionOk="0" h="4454" w="2382">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0" name="Google Shape;860;p54"/>
          <p:cNvGrpSpPr/>
          <p:nvPr/>
        </p:nvGrpSpPr>
        <p:grpSpPr>
          <a:xfrm>
            <a:off x="6431982" y="2506379"/>
            <a:ext cx="505398" cy="333920"/>
            <a:chOff x="5206262" y="4174817"/>
            <a:chExt cx="397763" cy="262805"/>
          </a:xfrm>
        </p:grpSpPr>
        <p:sp>
          <p:nvSpPr>
            <p:cNvPr id="861" name="Google Shape;861;p54"/>
            <p:cNvSpPr/>
            <p:nvPr/>
          </p:nvSpPr>
          <p:spPr>
            <a:xfrm>
              <a:off x="5206262" y="4177104"/>
              <a:ext cx="397763" cy="260518"/>
            </a:xfrm>
            <a:custGeom>
              <a:rect b="b" l="l" r="r" t="t"/>
              <a:pathLst>
                <a:path extrusionOk="0" h="8204" w="12526">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 name="Google Shape;862;p54"/>
            <p:cNvSpPr/>
            <p:nvPr/>
          </p:nvSpPr>
          <p:spPr>
            <a:xfrm>
              <a:off x="5434231" y="4174817"/>
              <a:ext cx="167539" cy="70369"/>
            </a:xfrm>
            <a:custGeom>
              <a:rect b="b" l="l" r="r" t="t"/>
              <a:pathLst>
                <a:path extrusionOk="0" h="2216" w="5276">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 name="Google Shape;863;p54"/>
            <p:cNvSpPr/>
            <p:nvPr/>
          </p:nvSpPr>
          <p:spPr>
            <a:xfrm>
              <a:off x="5360877" y="4298852"/>
              <a:ext cx="15147" cy="15147"/>
            </a:xfrm>
            <a:custGeom>
              <a:rect b="b" l="l" r="r" t="t"/>
              <a:pathLst>
                <a:path extrusionOk="0" h="477" w="477">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 name="Google Shape;864;p54"/>
            <p:cNvSpPr/>
            <p:nvPr/>
          </p:nvSpPr>
          <p:spPr>
            <a:xfrm>
              <a:off x="5329503" y="4298852"/>
              <a:ext cx="15147" cy="15147"/>
            </a:xfrm>
            <a:custGeom>
              <a:rect b="b" l="l" r="r" t="t"/>
              <a:pathLst>
                <a:path extrusionOk="0" h="477" w="477">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 name="Google Shape;865;p54"/>
            <p:cNvSpPr/>
            <p:nvPr/>
          </p:nvSpPr>
          <p:spPr>
            <a:xfrm>
              <a:off x="5298511" y="4299202"/>
              <a:ext cx="14766" cy="15179"/>
            </a:xfrm>
            <a:custGeom>
              <a:rect b="b" l="l" r="r" t="t"/>
              <a:pathLst>
                <a:path extrusionOk="0" h="478" w="465">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 name="Google Shape;866;p54"/>
            <p:cNvSpPr/>
            <p:nvPr/>
          </p:nvSpPr>
          <p:spPr>
            <a:xfrm>
              <a:off x="5267137" y="4298852"/>
              <a:ext cx="15147" cy="15147"/>
            </a:xfrm>
            <a:custGeom>
              <a:rect b="b" l="l" r="r" t="t"/>
              <a:pathLst>
                <a:path extrusionOk="0" h="477" w="477">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 name="Google Shape;867;p54"/>
            <p:cNvSpPr/>
            <p:nvPr/>
          </p:nvSpPr>
          <p:spPr>
            <a:xfrm>
              <a:off x="5492470" y="4298852"/>
              <a:ext cx="15147" cy="15147"/>
            </a:xfrm>
            <a:custGeom>
              <a:rect b="b" l="l" r="r" t="t"/>
              <a:pathLst>
                <a:path extrusionOk="0" h="477" w="477">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68" name="Google Shape;868;p54"/>
          <p:cNvSpPr/>
          <p:nvPr/>
        </p:nvSpPr>
        <p:spPr>
          <a:xfrm>
            <a:off x="2206588" y="3661094"/>
            <a:ext cx="436649" cy="436223"/>
          </a:xfrm>
          <a:custGeom>
            <a:rect b="b" l="l" r="r" t="t"/>
            <a:pathLst>
              <a:path extrusionOk="0" h="11253" w="11264">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 name="Google Shape;869;p54"/>
          <p:cNvSpPr/>
          <p:nvPr/>
        </p:nvSpPr>
        <p:spPr>
          <a:xfrm>
            <a:off x="2206574" y="2454509"/>
            <a:ext cx="436663" cy="437580"/>
          </a:xfrm>
          <a:custGeom>
            <a:rect b="b" l="l" r="r" t="t"/>
            <a:pathLst>
              <a:path extrusionOk="0" h="11443" w="11419">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 name="Google Shape;870;p54">
            <a:hlinkClick action="ppaction://hlinkshowjump?jump=previousslide"/>
          </p:cNvPr>
          <p:cNvSpPr txBox="1"/>
          <p:nvPr/>
        </p:nvSpPr>
        <p:spPr>
          <a:xfrm>
            <a:off x="713225" y="4164550"/>
            <a:ext cx="1197900" cy="43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chemeClr val="accent1"/>
                </a:solidFill>
                <a:latin typeface="Signika"/>
                <a:ea typeface="Signika"/>
                <a:cs typeface="Signika"/>
                <a:sym typeface="Signika"/>
              </a:rPr>
              <a:t>Back</a:t>
            </a:r>
            <a:endParaRPr b="0" i="0" sz="1600" u="none" cap="none" strike="noStrike">
              <a:solidFill>
                <a:schemeClr val="accent1"/>
              </a:solidFill>
              <a:latin typeface="Signika"/>
              <a:ea typeface="Signika"/>
              <a:cs typeface="Signika"/>
              <a:sym typeface="Signika"/>
            </a:endParaRPr>
          </a:p>
        </p:txBody>
      </p:sp>
      <p:sp>
        <p:nvSpPr>
          <p:cNvPr id="871" name="Google Shape;871;p54">
            <a:hlinkClick action="ppaction://hlinksldjump" r:id="rId3"/>
          </p:cNvPr>
          <p:cNvSpPr/>
          <p:nvPr/>
        </p:nvSpPr>
        <p:spPr>
          <a:xfrm>
            <a:off x="4383776" y="4164550"/>
            <a:ext cx="429900" cy="4299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 name="Google Shape;872;p54"/>
          <p:cNvSpPr/>
          <p:nvPr/>
        </p:nvSpPr>
        <p:spPr>
          <a:xfrm>
            <a:off x="4420628" y="4215295"/>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 name="Google Shape;873;p54">
            <a:hlinkClick action="ppaction://hlinkshowjump?jump=nextslide"/>
          </p:cNvPr>
          <p:cNvSpPr txBox="1"/>
          <p:nvPr/>
        </p:nvSpPr>
        <p:spPr>
          <a:xfrm>
            <a:off x="7232750" y="4164550"/>
            <a:ext cx="1197900" cy="43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chemeClr val="accent1"/>
                </a:solidFill>
                <a:latin typeface="Signika"/>
                <a:ea typeface="Signika"/>
                <a:cs typeface="Signika"/>
                <a:sym typeface="Signika"/>
              </a:rPr>
              <a:t>Next</a:t>
            </a:r>
            <a:endParaRPr b="0" i="0" sz="1600" u="none" cap="none" strike="noStrike">
              <a:solidFill>
                <a:schemeClr val="accent1"/>
              </a:solidFill>
              <a:latin typeface="Signika"/>
              <a:ea typeface="Signika"/>
              <a:cs typeface="Signika"/>
              <a:sym typeface="Signika"/>
            </a:endParaRPr>
          </a:p>
        </p:txBody>
      </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77" name="Shape 877"/>
        <p:cNvGrpSpPr/>
        <p:nvPr/>
      </p:nvGrpSpPr>
      <p:grpSpPr>
        <a:xfrm>
          <a:off x="0" y="0"/>
          <a:ext cx="0" cy="0"/>
          <a:chOff x="0" y="0"/>
          <a:chExt cx="0" cy="0"/>
        </a:xfrm>
      </p:grpSpPr>
      <p:pic>
        <p:nvPicPr>
          <p:cNvPr id="878" name="Google Shape;878;p55"/>
          <p:cNvPicPr preferRelativeResize="0"/>
          <p:nvPr/>
        </p:nvPicPr>
        <p:blipFill rotWithShape="1">
          <a:blip r:embed="rId3">
            <a:alphaModFix/>
          </a:blip>
          <a:srcRect b="0" l="0" r="0" t="0"/>
          <a:stretch/>
        </p:blipFill>
        <p:spPr>
          <a:xfrm>
            <a:off x="6099400" y="2425775"/>
            <a:ext cx="1568700" cy="1568700"/>
          </a:xfrm>
          <a:prstGeom prst="rect">
            <a:avLst/>
          </a:prstGeom>
          <a:noFill/>
          <a:ln>
            <a:noFill/>
          </a:ln>
        </p:spPr>
      </p:pic>
      <p:pic>
        <p:nvPicPr>
          <p:cNvPr id="879" name="Google Shape;879;p55"/>
          <p:cNvPicPr preferRelativeResize="0"/>
          <p:nvPr/>
        </p:nvPicPr>
        <p:blipFill rotWithShape="1">
          <a:blip r:embed="rId4">
            <a:alphaModFix/>
          </a:blip>
          <a:srcRect b="0" l="0" r="0" t="0"/>
          <a:stretch/>
        </p:blipFill>
        <p:spPr>
          <a:xfrm>
            <a:off x="3787650" y="2425775"/>
            <a:ext cx="1568700" cy="1568700"/>
          </a:xfrm>
          <a:prstGeom prst="rect">
            <a:avLst/>
          </a:prstGeom>
          <a:noFill/>
          <a:ln>
            <a:noFill/>
          </a:ln>
        </p:spPr>
      </p:pic>
      <p:pic>
        <p:nvPicPr>
          <p:cNvPr id="880" name="Google Shape;880;p55"/>
          <p:cNvPicPr preferRelativeResize="0"/>
          <p:nvPr/>
        </p:nvPicPr>
        <p:blipFill rotWithShape="1">
          <a:blip r:embed="rId5">
            <a:alphaModFix/>
          </a:blip>
          <a:srcRect b="0" l="0" r="0" t="0"/>
          <a:stretch/>
        </p:blipFill>
        <p:spPr>
          <a:xfrm>
            <a:off x="1475900" y="2425775"/>
            <a:ext cx="1568700" cy="1568700"/>
          </a:xfrm>
          <a:prstGeom prst="rect">
            <a:avLst/>
          </a:prstGeom>
          <a:noFill/>
          <a:ln>
            <a:noFill/>
          </a:ln>
        </p:spPr>
      </p:pic>
      <p:sp>
        <p:nvSpPr>
          <p:cNvPr id="881" name="Google Shape;881;p55"/>
          <p:cNvSpPr txBox="1"/>
          <p:nvPr>
            <p:ph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Link It</a:t>
            </a:r>
            <a:endParaRPr/>
          </a:p>
        </p:txBody>
      </p:sp>
      <p:sp>
        <p:nvSpPr>
          <p:cNvPr id="882" name="Google Shape;882;p55"/>
          <p:cNvSpPr txBox="1"/>
          <p:nvPr/>
        </p:nvSpPr>
        <p:spPr>
          <a:xfrm>
            <a:off x="713225" y="1112200"/>
            <a:ext cx="7717500" cy="489600"/>
          </a:xfrm>
          <a:prstGeom prst="rect">
            <a:avLst/>
          </a:prstGeom>
          <a:noFill/>
          <a:ln>
            <a:noFill/>
          </a:ln>
        </p:spPr>
        <p:txBody>
          <a:bodyPr anchorCtr="0" anchor="ctr" bIns="91425" lIns="114300" spcFirstLastPara="1" rIns="91425" wrap="square" tIns="91425">
            <a:noAutofit/>
          </a:bodyPr>
          <a:lstStyle/>
          <a:p>
            <a:pPr indent="0" lvl="0" marL="0" marR="0" rtl="0" algn="l">
              <a:lnSpc>
                <a:spcPct val="100000"/>
              </a:lnSpc>
              <a:spcBef>
                <a:spcPts val="0"/>
              </a:spcBef>
              <a:spcAft>
                <a:spcPts val="0"/>
              </a:spcAft>
              <a:buClr>
                <a:srgbClr val="000000"/>
              </a:buClr>
              <a:buSzPts val="1600"/>
              <a:buFont typeface="Arial"/>
              <a:buNone/>
            </a:pPr>
            <a:r>
              <a:rPr b="0" i="0" lang="en" sz="1600" u="none" cap="none" strike="noStrike">
                <a:solidFill>
                  <a:schemeClr val="dk1"/>
                </a:solidFill>
                <a:latin typeface="Palanquin"/>
                <a:ea typeface="Palanquin"/>
                <a:cs typeface="Palanquin"/>
                <a:sym typeface="Palanquin"/>
              </a:rPr>
              <a:t>Link each of the actions to its corresponding image</a:t>
            </a:r>
            <a:endParaRPr b="0" i="0" sz="1600" u="none" cap="none" strike="noStrike">
              <a:solidFill>
                <a:schemeClr val="dk1"/>
              </a:solidFill>
              <a:latin typeface="Palanquin"/>
              <a:ea typeface="Palanquin"/>
              <a:cs typeface="Palanquin"/>
              <a:sym typeface="Palanquin"/>
            </a:endParaRPr>
          </a:p>
        </p:txBody>
      </p:sp>
      <p:sp>
        <p:nvSpPr>
          <p:cNvPr id="883" name="Google Shape;883;p55"/>
          <p:cNvSpPr txBox="1"/>
          <p:nvPr/>
        </p:nvSpPr>
        <p:spPr>
          <a:xfrm>
            <a:off x="1409313" y="1714055"/>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dk1"/>
                </a:solidFill>
                <a:latin typeface="Signika"/>
                <a:ea typeface="Signika"/>
                <a:cs typeface="Signika"/>
                <a:sym typeface="Signika"/>
              </a:rPr>
              <a:t>Mars</a:t>
            </a:r>
            <a:endParaRPr b="1" i="0" sz="2000" u="none" cap="none" strike="noStrike">
              <a:solidFill>
                <a:schemeClr val="dk1"/>
              </a:solidFill>
              <a:latin typeface="Signika"/>
              <a:ea typeface="Signika"/>
              <a:cs typeface="Signika"/>
              <a:sym typeface="Signika"/>
            </a:endParaRPr>
          </a:p>
        </p:txBody>
      </p:sp>
      <p:sp>
        <p:nvSpPr>
          <p:cNvPr id="884" name="Google Shape;884;p55"/>
          <p:cNvSpPr txBox="1"/>
          <p:nvPr/>
        </p:nvSpPr>
        <p:spPr>
          <a:xfrm>
            <a:off x="3655213" y="1714059"/>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dk1"/>
                </a:solidFill>
                <a:latin typeface="Signika"/>
                <a:ea typeface="Signika"/>
                <a:cs typeface="Signika"/>
                <a:sym typeface="Signika"/>
              </a:rPr>
              <a:t>Venus</a:t>
            </a:r>
            <a:endParaRPr b="1" i="0" sz="2000" u="none" cap="none" strike="noStrike">
              <a:solidFill>
                <a:schemeClr val="dk1"/>
              </a:solidFill>
              <a:latin typeface="Signika"/>
              <a:ea typeface="Signika"/>
              <a:cs typeface="Signika"/>
              <a:sym typeface="Signika"/>
            </a:endParaRPr>
          </a:p>
        </p:txBody>
      </p:sp>
      <p:sp>
        <p:nvSpPr>
          <p:cNvPr id="885" name="Google Shape;885;p55"/>
          <p:cNvSpPr txBox="1"/>
          <p:nvPr/>
        </p:nvSpPr>
        <p:spPr>
          <a:xfrm>
            <a:off x="5901113" y="1714064"/>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dk1"/>
                </a:solidFill>
                <a:latin typeface="Signika"/>
                <a:ea typeface="Signika"/>
                <a:cs typeface="Signika"/>
                <a:sym typeface="Signika"/>
              </a:rPr>
              <a:t>Mercury</a:t>
            </a:r>
            <a:endParaRPr b="1" i="0" sz="2000" u="none" cap="none" strike="noStrike">
              <a:solidFill>
                <a:schemeClr val="dk1"/>
              </a:solidFill>
              <a:latin typeface="Signika"/>
              <a:ea typeface="Signika"/>
              <a:cs typeface="Signika"/>
              <a:sym typeface="Signika"/>
            </a:endParaRPr>
          </a:p>
        </p:txBody>
      </p:sp>
      <p:sp>
        <p:nvSpPr>
          <p:cNvPr id="886" name="Google Shape;886;p55"/>
          <p:cNvSpPr/>
          <p:nvPr/>
        </p:nvSpPr>
        <p:spPr>
          <a:xfrm>
            <a:off x="3526351" y="2169499"/>
            <a:ext cx="522900" cy="5229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1" i="0" lang="en" sz="1400" u="none" cap="none" strike="noStrike">
                <a:solidFill>
                  <a:schemeClr val="dk1"/>
                </a:solidFill>
                <a:latin typeface="Kanit"/>
                <a:ea typeface="Kanit"/>
                <a:cs typeface="Kanit"/>
                <a:sym typeface="Kanit"/>
              </a:rPr>
              <a:t>02</a:t>
            </a:r>
            <a:endParaRPr b="0" i="0" sz="1400" u="none" cap="none" strike="noStrike">
              <a:solidFill>
                <a:srgbClr val="000000"/>
              </a:solidFill>
              <a:latin typeface="Arial"/>
              <a:ea typeface="Arial"/>
              <a:cs typeface="Arial"/>
              <a:sym typeface="Arial"/>
            </a:endParaRPr>
          </a:p>
        </p:txBody>
      </p:sp>
      <p:sp>
        <p:nvSpPr>
          <p:cNvPr id="887" name="Google Shape;887;p55"/>
          <p:cNvSpPr/>
          <p:nvPr/>
        </p:nvSpPr>
        <p:spPr>
          <a:xfrm>
            <a:off x="1214461" y="2169499"/>
            <a:ext cx="522900" cy="5229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1" i="0" lang="en" sz="1400" u="none" cap="none" strike="noStrike">
                <a:solidFill>
                  <a:schemeClr val="dk1"/>
                </a:solidFill>
                <a:latin typeface="Kanit"/>
                <a:ea typeface="Kanit"/>
                <a:cs typeface="Kanit"/>
                <a:sym typeface="Kanit"/>
              </a:rPr>
              <a:t>01</a:t>
            </a:r>
            <a:endParaRPr b="1" i="0" sz="1400" u="none" cap="none" strike="noStrike">
              <a:solidFill>
                <a:schemeClr val="dk1"/>
              </a:solidFill>
              <a:latin typeface="Kanit"/>
              <a:ea typeface="Kanit"/>
              <a:cs typeface="Kanit"/>
              <a:sym typeface="Kanit"/>
            </a:endParaRPr>
          </a:p>
        </p:txBody>
      </p:sp>
      <p:sp>
        <p:nvSpPr>
          <p:cNvPr id="888" name="Google Shape;888;p55"/>
          <p:cNvSpPr/>
          <p:nvPr/>
        </p:nvSpPr>
        <p:spPr>
          <a:xfrm>
            <a:off x="5838238" y="2169499"/>
            <a:ext cx="522900" cy="5229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1" i="0" lang="en" sz="1400" u="none" cap="none" strike="noStrike">
                <a:solidFill>
                  <a:schemeClr val="dk1"/>
                </a:solidFill>
                <a:latin typeface="Kanit"/>
                <a:ea typeface="Kanit"/>
                <a:cs typeface="Kanit"/>
                <a:sym typeface="Kanit"/>
              </a:rPr>
              <a:t>01</a:t>
            </a:r>
            <a:endParaRPr b="1" i="0" sz="1400" u="none" cap="none" strike="noStrike">
              <a:solidFill>
                <a:schemeClr val="dk1"/>
              </a:solidFill>
              <a:latin typeface="Kanit"/>
              <a:ea typeface="Kanit"/>
              <a:cs typeface="Kanit"/>
              <a:sym typeface="Kanit"/>
            </a:endParaRPr>
          </a:p>
        </p:txBody>
      </p:sp>
      <p:sp>
        <p:nvSpPr>
          <p:cNvPr id="889" name="Google Shape;889;p55">
            <a:hlinkClick action="ppaction://hlinkshowjump?jump=previousslide"/>
          </p:cNvPr>
          <p:cNvSpPr txBox="1"/>
          <p:nvPr/>
        </p:nvSpPr>
        <p:spPr>
          <a:xfrm>
            <a:off x="713225" y="4164550"/>
            <a:ext cx="1197900" cy="43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chemeClr val="accent1"/>
                </a:solidFill>
                <a:latin typeface="Signika"/>
                <a:ea typeface="Signika"/>
                <a:cs typeface="Signika"/>
                <a:sym typeface="Signika"/>
              </a:rPr>
              <a:t>Back</a:t>
            </a:r>
            <a:endParaRPr b="0" i="0" sz="1600" u="none" cap="none" strike="noStrike">
              <a:solidFill>
                <a:schemeClr val="accent1"/>
              </a:solidFill>
              <a:latin typeface="Signika"/>
              <a:ea typeface="Signika"/>
              <a:cs typeface="Signika"/>
              <a:sym typeface="Signika"/>
            </a:endParaRPr>
          </a:p>
        </p:txBody>
      </p:sp>
      <p:sp>
        <p:nvSpPr>
          <p:cNvPr id="890" name="Google Shape;890;p55">
            <a:hlinkClick action="ppaction://hlinksldjump" r:id="rId6"/>
          </p:cNvPr>
          <p:cNvSpPr/>
          <p:nvPr/>
        </p:nvSpPr>
        <p:spPr>
          <a:xfrm>
            <a:off x="4383776" y="4164550"/>
            <a:ext cx="429900" cy="4299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 name="Google Shape;891;p55"/>
          <p:cNvSpPr/>
          <p:nvPr/>
        </p:nvSpPr>
        <p:spPr>
          <a:xfrm>
            <a:off x="4420628" y="4215295"/>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 name="Google Shape;892;p55">
            <a:hlinkClick action="ppaction://hlinkshowjump?jump=nextslide"/>
          </p:cNvPr>
          <p:cNvSpPr txBox="1"/>
          <p:nvPr/>
        </p:nvSpPr>
        <p:spPr>
          <a:xfrm>
            <a:off x="7232750" y="4164550"/>
            <a:ext cx="1197900" cy="43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chemeClr val="accent1"/>
                </a:solidFill>
                <a:latin typeface="Signika"/>
                <a:ea typeface="Signika"/>
                <a:cs typeface="Signika"/>
                <a:sym typeface="Signika"/>
              </a:rPr>
              <a:t>Next</a:t>
            </a:r>
            <a:endParaRPr b="0" i="0" sz="1600" u="none" cap="none" strike="noStrike">
              <a:solidFill>
                <a:schemeClr val="accent1"/>
              </a:solidFill>
              <a:latin typeface="Signika"/>
              <a:ea typeface="Signika"/>
              <a:cs typeface="Signika"/>
              <a:sym typeface="Signika"/>
            </a:endParaRPr>
          </a:p>
        </p:txBody>
      </p:sp>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6" name="Shape 896"/>
        <p:cNvGrpSpPr/>
        <p:nvPr/>
      </p:nvGrpSpPr>
      <p:grpSpPr>
        <a:xfrm>
          <a:off x="0" y="0"/>
          <a:ext cx="0" cy="0"/>
          <a:chOff x="0" y="0"/>
          <a:chExt cx="0" cy="0"/>
        </a:xfrm>
      </p:grpSpPr>
      <p:sp>
        <p:nvSpPr>
          <p:cNvPr id="897" name="Google Shape;897;p56"/>
          <p:cNvSpPr txBox="1"/>
          <p:nvPr>
            <p:ph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Draw It</a:t>
            </a:r>
            <a:endParaRPr/>
          </a:p>
        </p:txBody>
      </p:sp>
      <p:sp>
        <p:nvSpPr>
          <p:cNvPr id="898" name="Google Shape;898;p56"/>
          <p:cNvSpPr txBox="1"/>
          <p:nvPr/>
        </p:nvSpPr>
        <p:spPr>
          <a:xfrm>
            <a:off x="713225" y="1112200"/>
            <a:ext cx="7717500" cy="489600"/>
          </a:xfrm>
          <a:prstGeom prst="rect">
            <a:avLst/>
          </a:prstGeom>
          <a:noFill/>
          <a:ln>
            <a:noFill/>
          </a:ln>
        </p:spPr>
        <p:txBody>
          <a:bodyPr anchorCtr="0" anchor="ctr" bIns="91425" lIns="114300" spcFirstLastPara="1" rIns="91425" wrap="square" tIns="91425">
            <a:noAutofit/>
          </a:bodyPr>
          <a:lstStyle/>
          <a:p>
            <a:pPr indent="0" lvl="0" marL="0" marR="0" rtl="0" algn="l">
              <a:lnSpc>
                <a:spcPct val="100000"/>
              </a:lnSpc>
              <a:spcBef>
                <a:spcPts val="0"/>
              </a:spcBef>
              <a:spcAft>
                <a:spcPts val="0"/>
              </a:spcAft>
              <a:buClr>
                <a:srgbClr val="000000"/>
              </a:buClr>
              <a:buSzPts val="1600"/>
              <a:buFont typeface="Arial"/>
              <a:buNone/>
            </a:pPr>
            <a:r>
              <a:rPr b="0" i="0" lang="en" sz="1600" u="none" cap="none" strike="noStrike">
                <a:solidFill>
                  <a:schemeClr val="dk1"/>
                </a:solidFill>
                <a:latin typeface="Palanquin"/>
                <a:ea typeface="Palanquin"/>
                <a:cs typeface="Palanquin"/>
                <a:sym typeface="Palanquin"/>
              </a:rPr>
              <a:t>Draw the action listed below</a:t>
            </a:r>
            <a:endParaRPr b="0" i="0" sz="1600" u="none" cap="none" strike="noStrike">
              <a:solidFill>
                <a:schemeClr val="dk1"/>
              </a:solidFill>
              <a:latin typeface="Palanquin"/>
              <a:ea typeface="Palanquin"/>
              <a:cs typeface="Palanquin"/>
              <a:sym typeface="Palanquin"/>
            </a:endParaRPr>
          </a:p>
        </p:txBody>
      </p:sp>
      <p:sp>
        <p:nvSpPr>
          <p:cNvPr id="899" name="Google Shape;899;p56"/>
          <p:cNvSpPr txBox="1"/>
          <p:nvPr/>
        </p:nvSpPr>
        <p:spPr>
          <a:xfrm>
            <a:off x="1563075" y="1596563"/>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dk1"/>
                </a:solidFill>
                <a:latin typeface="Signika"/>
                <a:ea typeface="Signika"/>
                <a:cs typeface="Signika"/>
                <a:sym typeface="Signika"/>
              </a:rPr>
              <a:t>Saturn</a:t>
            </a:r>
            <a:endParaRPr b="1" i="0" sz="2000" u="none" cap="none" strike="noStrike">
              <a:solidFill>
                <a:schemeClr val="dk1"/>
              </a:solidFill>
              <a:latin typeface="Signika"/>
              <a:ea typeface="Signika"/>
              <a:cs typeface="Signika"/>
              <a:sym typeface="Signika"/>
            </a:endParaRPr>
          </a:p>
        </p:txBody>
      </p:sp>
      <p:sp>
        <p:nvSpPr>
          <p:cNvPr id="900" name="Google Shape;900;p56"/>
          <p:cNvSpPr txBox="1"/>
          <p:nvPr/>
        </p:nvSpPr>
        <p:spPr>
          <a:xfrm>
            <a:off x="5713975" y="1596563"/>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dk1"/>
                </a:solidFill>
                <a:latin typeface="Signika"/>
                <a:ea typeface="Signika"/>
                <a:cs typeface="Signika"/>
                <a:sym typeface="Signika"/>
              </a:rPr>
              <a:t>Mercury</a:t>
            </a:r>
            <a:endParaRPr b="1" i="0" sz="2000" u="none" cap="none" strike="noStrike">
              <a:solidFill>
                <a:schemeClr val="dk1"/>
              </a:solidFill>
              <a:latin typeface="Signika"/>
              <a:ea typeface="Signika"/>
              <a:cs typeface="Signika"/>
              <a:sym typeface="Signika"/>
            </a:endParaRPr>
          </a:p>
        </p:txBody>
      </p:sp>
      <p:sp>
        <p:nvSpPr>
          <p:cNvPr id="901" name="Google Shape;901;p56"/>
          <p:cNvSpPr/>
          <p:nvPr/>
        </p:nvSpPr>
        <p:spPr>
          <a:xfrm>
            <a:off x="1130950" y="2104925"/>
            <a:ext cx="2751300" cy="19452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15000"/>
              </a:lnSpc>
              <a:spcBef>
                <a:spcPts val="0"/>
              </a:spcBef>
              <a:spcAft>
                <a:spcPts val="0"/>
              </a:spcAft>
              <a:buClr>
                <a:srgbClr val="000000"/>
              </a:buClr>
              <a:buSzPts val="1600"/>
              <a:buFont typeface="Arial"/>
              <a:buNone/>
            </a:pPr>
            <a:r>
              <a:t/>
            </a:r>
            <a:endParaRPr b="0" i="0" sz="1600" u="none" cap="none" strike="noStrike">
              <a:solidFill>
                <a:schemeClr val="dk1"/>
              </a:solidFill>
              <a:latin typeface="Palanquin"/>
              <a:ea typeface="Palanquin"/>
              <a:cs typeface="Palanquin"/>
              <a:sym typeface="Palanquin"/>
            </a:endParaRPr>
          </a:p>
        </p:txBody>
      </p:sp>
      <p:sp>
        <p:nvSpPr>
          <p:cNvPr id="902" name="Google Shape;902;p56"/>
          <p:cNvSpPr/>
          <p:nvPr/>
        </p:nvSpPr>
        <p:spPr>
          <a:xfrm>
            <a:off x="5281825" y="2104925"/>
            <a:ext cx="2751300" cy="19452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15000"/>
              </a:lnSpc>
              <a:spcBef>
                <a:spcPts val="0"/>
              </a:spcBef>
              <a:spcAft>
                <a:spcPts val="0"/>
              </a:spcAft>
              <a:buClr>
                <a:srgbClr val="000000"/>
              </a:buClr>
              <a:buSzPts val="1600"/>
              <a:buFont typeface="Arial"/>
              <a:buNone/>
            </a:pPr>
            <a:r>
              <a:t/>
            </a:r>
            <a:endParaRPr b="0" i="0" sz="1600" u="none" cap="none" strike="noStrike">
              <a:solidFill>
                <a:schemeClr val="dk1"/>
              </a:solidFill>
              <a:latin typeface="Palanquin"/>
              <a:ea typeface="Palanquin"/>
              <a:cs typeface="Palanquin"/>
              <a:sym typeface="Palanquin"/>
            </a:endParaRPr>
          </a:p>
        </p:txBody>
      </p:sp>
      <p:sp>
        <p:nvSpPr>
          <p:cNvPr id="903" name="Google Shape;903;p56">
            <a:hlinkClick action="ppaction://hlinkshowjump?jump=previousslide"/>
          </p:cNvPr>
          <p:cNvSpPr txBox="1"/>
          <p:nvPr/>
        </p:nvSpPr>
        <p:spPr>
          <a:xfrm>
            <a:off x="713225" y="4164550"/>
            <a:ext cx="1197900" cy="43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chemeClr val="accent1"/>
                </a:solidFill>
                <a:latin typeface="Signika"/>
                <a:ea typeface="Signika"/>
                <a:cs typeface="Signika"/>
                <a:sym typeface="Signika"/>
              </a:rPr>
              <a:t>Back</a:t>
            </a:r>
            <a:endParaRPr b="0" i="0" sz="1600" u="none" cap="none" strike="noStrike">
              <a:solidFill>
                <a:schemeClr val="accent1"/>
              </a:solidFill>
              <a:latin typeface="Signika"/>
              <a:ea typeface="Signika"/>
              <a:cs typeface="Signika"/>
              <a:sym typeface="Signika"/>
            </a:endParaRPr>
          </a:p>
        </p:txBody>
      </p:sp>
      <p:sp>
        <p:nvSpPr>
          <p:cNvPr id="904" name="Google Shape;904;p56">
            <a:hlinkClick action="ppaction://hlinksldjump" r:id="rId3"/>
          </p:cNvPr>
          <p:cNvSpPr/>
          <p:nvPr/>
        </p:nvSpPr>
        <p:spPr>
          <a:xfrm>
            <a:off x="4383776" y="4164550"/>
            <a:ext cx="429900" cy="4299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 name="Google Shape;905;p56"/>
          <p:cNvSpPr/>
          <p:nvPr/>
        </p:nvSpPr>
        <p:spPr>
          <a:xfrm>
            <a:off x="4420628" y="4215295"/>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 name="Google Shape;906;p56">
            <a:hlinkClick action="ppaction://hlinkshowjump?jump=nextslide"/>
          </p:cNvPr>
          <p:cNvSpPr txBox="1"/>
          <p:nvPr/>
        </p:nvSpPr>
        <p:spPr>
          <a:xfrm>
            <a:off x="7232750" y="4164550"/>
            <a:ext cx="1197900" cy="43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chemeClr val="accent1"/>
                </a:solidFill>
                <a:latin typeface="Signika"/>
                <a:ea typeface="Signika"/>
                <a:cs typeface="Signika"/>
                <a:sym typeface="Signika"/>
              </a:rPr>
              <a:t>Next</a:t>
            </a:r>
            <a:endParaRPr b="0" i="0" sz="1600" u="none" cap="none" strike="noStrike">
              <a:solidFill>
                <a:schemeClr val="accent1"/>
              </a:solidFill>
              <a:latin typeface="Signika"/>
              <a:ea typeface="Signika"/>
              <a:cs typeface="Signika"/>
              <a:sym typeface="Signika"/>
            </a:endParaRPr>
          </a:p>
        </p:txBody>
      </p:sp>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10" name="Shape 910"/>
        <p:cNvGrpSpPr/>
        <p:nvPr/>
      </p:nvGrpSpPr>
      <p:grpSpPr>
        <a:xfrm>
          <a:off x="0" y="0"/>
          <a:ext cx="0" cy="0"/>
          <a:chOff x="0" y="0"/>
          <a:chExt cx="0" cy="0"/>
        </a:xfrm>
      </p:grpSpPr>
      <p:sp>
        <p:nvSpPr>
          <p:cNvPr id="911" name="Google Shape;911;p57"/>
          <p:cNvSpPr txBox="1"/>
          <p:nvPr>
            <p:ph type="title"/>
          </p:nvPr>
        </p:nvSpPr>
        <p:spPr>
          <a:xfrm>
            <a:off x="2635025" y="1710253"/>
            <a:ext cx="3873900" cy="7554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600"/>
              <a:buNone/>
            </a:pPr>
            <a:r>
              <a:rPr lang="en"/>
              <a:t>Relations</a:t>
            </a:r>
            <a:endParaRPr/>
          </a:p>
        </p:txBody>
      </p:sp>
      <p:sp>
        <p:nvSpPr>
          <p:cNvPr id="912" name="Google Shape;912;p57"/>
          <p:cNvSpPr txBox="1"/>
          <p:nvPr>
            <p:ph idx="2" type="title"/>
          </p:nvPr>
        </p:nvSpPr>
        <p:spPr>
          <a:xfrm>
            <a:off x="2634925" y="532738"/>
            <a:ext cx="3874200" cy="14133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12000"/>
              <a:buNone/>
            </a:pPr>
            <a:r>
              <a:rPr lang="en"/>
              <a:t>03 </a:t>
            </a:r>
            <a:endParaRPr/>
          </a:p>
        </p:txBody>
      </p:sp>
      <p:sp>
        <p:nvSpPr>
          <p:cNvPr id="913" name="Google Shape;913;p57"/>
          <p:cNvSpPr txBox="1"/>
          <p:nvPr>
            <p:ph idx="1" type="subTitle"/>
          </p:nvPr>
        </p:nvSpPr>
        <p:spPr>
          <a:xfrm>
            <a:off x="2222200" y="2986690"/>
            <a:ext cx="4699500" cy="808800"/>
          </a:xfrm>
          <a:prstGeom prst="rect">
            <a:avLst/>
          </a:prstGeom>
          <a:noFill/>
          <a:ln cap="flat" cmpd="sng" w="28575">
            <a:solidFill>
              <a:schemeClr val="dk1"/>
            </a:solidFill>
            <a:prstDash val="solid"/>
            <a:round/>
            <a:headEnd len="sm" w="sm" type="none"/>
            <a:tailEnd len="sm" w="sm" type="none"/>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600"/>
              <a:buNone/>
            </a:pPr>
            <a:r>
              <a:rPr lang="en"/>
              <a:t>Uses are...</a:t>
            </a:r>
            <a:endParaRPr/>
          </a:p>
        </p:txBody>
      </p:sp>
      <p:sp>
        <p:nvSpPr>
          <p:cNvPr id="914" name="Google Shape;914;p57"/>
          <p:cNvSpPr txBox="1"/>
          <p:nvPr>
            <p:ph idx="3" type="subTitle"/>
          </p:nvPr>
        </p:nvSpPr>
        <p:spPr>
          <a:xfrm>
            <a:off x="2635007" y="2541865"/>
            <a:ext cx="3873900" cy="368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600"/>
              <a:buNone/>
            </a:pPr>
            <a:r>
              <a:rPr lang="en"/>
              <a:t>Define the theme in the box below</a:t>
            </a:r>
            <a:endParaRPr/>
          </a:p>
        </p:txBody>
      </p:sp>
      <p:sp>
        <p:nvSpPr>
          <p:cNvPr id="915" name="Google Shape;915;p57"/>
          <p:cNvSpPr/>
          <p:nvPr/>
        </p:nvSpPr>
        <p:spPr>
          <a:xfrm>
            <a:off x="-486803" y="-343225"/>
            <a:ext cx="2709000" cy="27090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 name="Google Shape;916;p57"/>
          <p:cNvSpPr/>
          <p:nvPr/>
        </p:nvSpPr>
        <p:spPr>
          <a:xfrm>
            <a:off x="7951401" y="1895000"/>
            <a:ext cx="2709000" cy="27090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17" name="Google Shape;917;p57"/>
          <p:cNvGrpSpPr/>
          <p:nvPr/>
        </p:nvGrpSpPr>
        <p:grpSpPr>
          <a:xfrm>
            <a:off x="1402300" y="1546900"/>
            <a:ext cx="718900" cy="1085700"/>
            <a:chOff x="248275" y="3381125"/>
            <a:chExt cx="718900" cy="1085700"/>
          </a:xfrm>
        </p:grpSpPr>
        <p:sp>
          <p:nvSpPr>
            <p:cNvPr id="918" name="Google Shape;918;p57"/>
            <p:cNvSpPr/>
            <p:nvPr/>
          </p:nvSpPr>
          <p:spPr>
            <a:xfrm>
              <a:off x="248275" y="3381125"/>
              <a:ext cx="718900" cy="1085700"/>
            </a:xfrm>
            <a:custGeom>
              <a:rect b="b" l="l" r="r" t="t"/>
              <a:pathLst>
                <a:path extrusionOk="0" fill="none" h="43428" w="28756">
                  <a:moveTo>
                    <a:pt x="28756" y="9932"/>
                  </a:moveTo>
                  <a:lnTo>
                    <a:pt x="28756" y="1"/>
                  </a:lnTo>
                  <a:lnTo>
                    <a:pt x="0" y="1"/>
                  </a:lnTo>
                  <a:lnTo>
                    <a:pt x="0" y="9345"/>
                  </a:lnTo>
                  <a:cubicBezTo>
                    <a:pt x="1355" y="11918"/>
                    <a:pt x="2257" y="16523"/>
                    <a:pt x="2257" y="21714"/>
                  </a:cubicBezTo>
                  <a:cubicBezTo>
                    <a:pt x="2257" y="26951"/>
                    <a:pt x="1400" y="31510"/>
                    <a:pt x="0" y="34083"/>
                  </a:cubicBezTo>
                  <a:lnTo>
                    <a:pt x="0" y="43428"/>
                  </a:lnTo>
                  <a:lnTo>
                    <a:pt x="28756" y="43428"/>
                  </a:lnTo>
                  <a:lnTo>
                    <a:pt x="28756" y="33496"/>
                  </a:lnTo>
                  <a:cubicBezTo>
                    <a:pt x="27582" y="30878"/>
                    <a:pt x="26770" y="26590"/>
                    <a:pt x="26770" y="21714"/>
                  </a:cubicBezTo>
                  <a:cubicBezTo>
                    <a:pt x="26770" y="16884"/>
                    <a:pt x="27582" y="12596"/>
                    <a:pt x="28756" y="9932"/>
                  </a:cubicBezTo>
                  <a:close/>
                  <a:moveTo>
                    <a:pt x="7990" y="29930"/>
                  </a:moveTo>
                  <a:lnTo>
                    <a:pt x="7990" y="1"/>
                  </a:lnTo>
                  <a:lnTo>
                    <a:pt x="20766" y="1"/>
                  </a:lnTo>
                  <a:lnTo>
                    <a:pt x="20766" y="29930"/>
                  </a:lnTo>
                  <a:cubicBezTo>
                    <a:pt x="20766" y="33451"/>
                    <a:pt x="17922" y="36295"/>
                    <a:pt x="14401" y="36295"/>
                  </a:cubicBezTo>
                  <a:lnTo>
                    <a:pt x="14401" y="36295"/>
                  </a:lnTo>
                  <a:cubicBezTo>
                    <a:pt x="10880" y="36295"/>
                    <a:pt x="7990" y="33451"/>
                    <a:pt x="7990" y="29930"/>
                  </a:cubicBezTo>
                  <a:close/>
                </a:path>
              </a:pathLst>
            </a:custGeom>
            <a:noFill/>
            <a:ln cap="flat" cmpd="sng" w="28575">
              <a:solidFill>
                <a:schemeClr val="dk1"/>
              </a:solidFill>
              <a:prstDash val="solid"/>
              <a:miter lim="45142"/>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 name="Google Shape;919;p57"/>
            <p:cNvSpPr/>
            <p:nvPr/>
          </p:nvSpPr>
          <p:spPr>
            <a:xfrm>
              <a:off x="448025" y="3381125"/>
              <a:ext cx="58700" cy="871275"/>
            </a:xfrm>
            <a:custGeom>
              <a:rect b="b" l="l" r="r" t="t"/>
              <a:pathLst>
                <a:path extrusionOk="0" fill="none" h="34851" w="2348">
                  <a:moveTo>
                    <a:pt x="2348" y="1"/>
                  </a:moveTo>
                  <a:lnTo>
                    <a:pt x="0" y="1"/>
                  </a:lnTo>
                  <a:lnTo>
                    <a:pt x="0" y="29930"/>
                  </a:lnTo>
                  <a:cubicBezTo>
                    <a:pt x="0" y="31826"/>
                    <a:pt x="858" y="33632"/>
                    <a:pt x="2348" y="34851"/>
                  </a:cubicBezTo>
                  <a:close/>
                </a:path>
              </a:pathLst>
            </a:custGeom>
            <a:noFill/>
            <a:ln cap="flat" cmpd="sng" w="28575">
              <a:solidFill>
                <a:schemeClr val="dk1"/>
              </a:solidFill>
              <a:prstDash val="solid"/>
              <a:miter lim="45142"/>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 name="Google Shape;920;p57"/>
            <p:cNvSpPr/>
            <p:nvPr/>
          </p:nvSpPr>
          <p:spPr>
            <a:xfrm>
              <a:off x="608275" y="3381125"/>
              <a:ext cx="159150" cy="907400"/>
            </a:xfrm>
            <a:custGeom>
              <a:rect b="b" l="l" r="r" t="t"/>
              <a:pathLst>
                <a:path extrusionOk="0" fill="none" h="36296" w="6366">
                  <a:moveTo>
                    <a:pt x="6366" y="29930"/>
                  </a:moveTo>
                  <a:lnTo>
                    <a:pt x="6366" y="1"/>
                  </a:lnTo>
                  <a:lnTo>
                    <a:pt x="1" y="1"/>
                  </a:lnTo>
                  <a:lnTo>
                    <a:pt x="1" y="36295"/>
                  </a:lnTo>
                  <a:cubicBezTo>
                    <a:pt x="3522" y="36295"/>
                    <a:pt x="6366" y="33451"/>
                    <a:pt x="6366" y="29930"/>
                  </a:cubicBezTo>
                  <a:close/>
                </a:path>
              </a:pathLst>
            </a:custGeom>
            <a:noFill/>
            <a:ln cap="flat" cmpd="sng" w="28575">
              <a:solidFill>
                <a:schemeClr val="dk1"/>
              </a:solidFill>
              <a:prstDash val="solid"/>
              <a:miter lim="45142"/>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 name="Google Shape;921;p57"/>
            <p:cNvSpPr/>
            <p:nvPr/>
          </p:nvSpPr>
          <p:spPr>
            <a:xfrm>
              <a:off x="506700" y="3381125"/>
              <a:ext cx="101600" cy="907400"/>
            </a:xfrm>
            <a:custGeom>
              <a:rect b="b" l="l" r="r" t="t"/>
              <a:pathLst>
                <a:path extrusionOk="0" fill="none" h="36296" w="4064">
                  <a:moveTo>
                    <a:pt x="4064" y="36295"/>
                  </a:moveTo>
                  <a:lnTo>
                    <a:pt x="4064" y="1"/>
                  </a:lnTo>
                  <a:lnTo>
                    <a:pt x="1" y="1"/>
                  </a:lnTo>
                  <a:lnTo>
                    <a:pt x="1" y="34851"/>
                  </a:lnTo>
                  <a:cubicBezTo>
                    <a:pt x="1129" y="35799"/>
                    <a:pt x="2574" y="36295"/>
                    <a:pt x="4064" y="36295"/>
                  </a:cubicBezTo>
                  <a:close/>
                  <a:moveTo>
                    <a:pt x="1716" y="15710"/>
                  </a:moveTo>
                  <a:cubicBezTo>
                    <a:pt x="2755" y="15710"/>
                    <a:pt x="3251" y="16974"/>
                    <a:pt x="2529" y="17697"/>
                  </a:cubicBezTo>
                  <a:cubicBezTo>
                    <a:pt x="1761" y="18419"/>
                    <a:pt x="543" y="17877"/>
                    <a:pt x="543" y="16839"/>
                  </a:cubicBezTo>
                  <a:cubicBezTo>
                    <a:pt x="543" y="16207"/>
                    <a:pt x="1084" y="15665"/>
                    <a:pt x="1716" y="15710"/>
                  </a:cubicBezTo>
                  <a:close/>
                </a:path>
              </a:pathLst>
            </a:custGeom>
            <a:noFill/>
            <a:ln cap="flat" cmpd="sng" w="28575">
              <a:solidFill>
                <a:schemeClr val="dk1"/>
              </a:solidFill>
              <a:prstDash val="solid"/>
              <a:miter lim="45142"/>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 name="Google Shape;922;p57"/>
            <p:cNvSpPr/>
            <p:nvPr/>
          </p:nvSpPr>
          <p:spPr>
            <a:xfrm>
              <a:off x="520250" y="3763725"/>
              <a:ext cx="67750" cy="67725"/>
            </a:xfrm>
            <a:custGeom>
              <a:rect b="b" l="l" r="r" t="t"/>
              <a:pathLst>
                <a:path extrusionOk="0" fill="none" h="2709" w="2710">
                  <a:moveTo>
                    <a:pt x="1174" y="2709"/>
                  </a:moveTo>
                  <a:cubicBezTo>
                    <a:pt x="2213" y="2709"/>
                    <a:pt x="2709" y="1445"/>
                    <a:pt x="1987" y="722"/>
                  </a:cubicBezTo>
                  <a:cubicBezTo>
                    <a:pt x="1219" y="0"/>
                    <a:pt x="1" y="542"/>
                    <a:pt x="1" y="1535"/>
                  </a:cubicBezTo>
                  <a:cubicBezTo>
                    <a:pt x="1" y="2212"/>
                    <a:pt x="542" y="2709"/>
                    <a:pt x="1174" y="2709"/>
                  </a:cubicBezTo>
                  <a:close/>
                </a:path>
              </a:pathLst>
            </a:custGeom>
            <a:noFill/>
            <a:ln cap="flat" cmpd="sng" w="28575">
              <a:solidFill>
                <a:schemeClr val="dk1"/>
              </a:solidFill>
              <a:prstDash val="solid"/>
              <a:miter lim="45142"/>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23" name="Google Shape;923;p57"/>
          <p:cNvSpPr/>
          <p:nvPr/>
        </p:nvSpPr>
        <p:spPr>
          <a:xfrm>
            <a:off x="7893150" y="1750900"/>
            <a:ext cx="537489" cy="1343746"/>
          </a:xfrm>
          <a:custGeom>
            <a:rect b="b" l="l" r="r" t="t"/>
            <a:pathLst>
              <a:path extrusionOk="0" fill="none" h="28403" w="11361">
                <a:moveTo>
                  <a:pt x="0" y="5334"/>
                </a:moveTo>
                <a:lnTo>
                  <a:pt x="0" y="22115"/>
                </a:lnTo>
                <a:lnTo>
                  <a:pt x="1214" y="22115"/>
                </a:lnTo>
                <a:lnTo>
                  <a:pt x="1214" y="5334"/>
                </a:lnTo>
                <a:cubicBezTo>
                  <a:pt x="1214" y="2863"/>
                  <a:pt x="3209" y="868"/>
                  <a:pt x="5680" y="868"/>
                </a:cubicBezTo>
                <a:cubicBezTo>
                  <a:pt x="8152" y="868"/>
                  <a:pt x="10147" y="2863"/>
                  <a:pt x="10147" y="5334"/>
                </a:cubicBezTo>
                <a:lnTo>
                  <a:pt x="10147" y="23849"/>
                </a:lnTo>
                <a:cubicBezTo>
                  <a:pt x="10147" y="25692"/>
                  <a:pt x="8651" y="27188"/>
                  <a:pt x="6808" y="27188"/>
                </a:cubicBezTo>
                <a:cubicBezTo>
                  <a:pt x="4965" y="27188"/>
                  <a:pt x="3469" y="25692"/>
                  <a:pt x="3469" y="23849"/>
                </a:cubicBezTo>
                <a:lnTo>
                  <a:pt x="3512" y="6288"/>
                </a:lnTo>
                <a:cubicBezTo>
                  <a:pt x="3512" y="4987"/>
                  <a:pt x="4596" y="3903"/>
                  <a:pt x="5897" y="3903"/>
                </a:cubicBezTo>
                <a:cubicBezTo>
                  <a:pt x="7220" y="3903"/>
                  <a:pt x="8304" y="4987"/>
                  <a:pt x="8304" y="6288"/>
                </a:cubicBezTo>
                <a:lnTo>
                  <a:pt x="8304" y="16196"/>
                </a:lnTo>
                <a:lnTo>
                  <a:pt x="9518" y="16196"/>
                </a:lnTo>
                <a:lnTo>
                  <a:pt x="9518" y="6288"/>
                </a:lnTo>
                <a:cubicBezTo>
                  <a:pt x="9496" y="4315"/>
                  <a:pt x="7892" y="2689"/>
                  <a:pt x="5897" y="2689"/>
                </a:cubicBezTo>
                <a:cubicBezTo>
                  <a:pt x="3924" y="2689"/>
                  <a:pt x="2298" y="4315"/>
                  <a:pt x="2298" y="6288"/>
                </a:cubicBezTo>
                <a:lnTo>
                  <a:pt x="2255" y="23849"/>
                </a:lnTo>
                <a:cubicBezTo>
                  <a:pt x="2255" y="26364"/>
                  <a:pt x="4293" y="28402"/>
                  <a:pt x="6808" y="28402"/>
                </a:cubicBezTo>
                <a:cubicBezTo>
                  <a:pt x="9323" y="28402"/>
                  <a:pt x="11361" y="26364"/>
                  <a:pt x="11361" y="23849"/>
                </a:cubicBezTo>
                <a:lnTo>
                  <a:pt x="11361" y="5334"/>
                </a:lnTo>
                <a:cubicBezTo>
                  <a:pt x="11187" y="2342"/>
                  <a:pt x="8694" y="1"/>
                  <a:pt x="5680" y="1"/>
                </a:cubicBezTo>
                <a:cubicBezTo>
                  <a:pt x="2688" y="1"/>
                  <a:pt x="195" y="2342"/>
                  <a:pt x="0" y="5334"/>
                </a:cubicBezTo>
                <a:close/>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 name="Google Shape;924;p57"/>
          <p:cNvSpPr/>
          <p:nvPr/>
        </p:nvSpPr>
        <p:spPr>
          <a:xfrm>
            <a:off x="7174350" y="242125"/>
            <a:ext cx="718800" cy="7188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 name="Google Shape;925;p57"/>
          <p:cNvSpPr/>
          <p:nvPr/>
        </p:nvSpPr>
        <p:spPr>
          <a:xfrm>
            <a:off x="650600" y="3565700"/>
            <a:ext cx="537600" cy="537600"/>
          </a:xfrm>
          <a:prstGeom prst="ellipse">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 name="Google Shape;926;p57"/>
          <p:cNvSpPr/>
          <p:nvPr/>
        </p:nvSpPr>
        <p:spPr>
          <a:xfrm>
            <a:off x="4065075" y="60275"/>
            <a:ext cx="429900" cy="4299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 name="Google Shape;927;p57">
            <a:hlinkClick action="ppaction://hlinkshowjump?jump=previousslide"/>
          </p:cNvPr>
          <p:cNvSpPr txBox="1"/>
          <p:nvPr/>
        </p:nvSpPr>
        <p:spPr>
          <a:xfrm>
            <a:off x="713225" y="4164550"/>
            <a:ext cx="1197900" cy="43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chemeClr val="accent1"/>
                </a:solidFill>
                <a:latin typeface="Signika"/>
                <a:ea typeface="Signika"/>
                <a:cs typeface="Signika"/>
                <a:sym typeface="Signika"/>
              </a:rPr>
              <a:t>Back</a:t>
            </a:r>
            <a:endParaRPr b="0" i="0" sz="1600" u="none" cap="none" strike="noStrike">
              <a:solidFill>
                <a:schemeClr val="accent1"/>
              </a:solidFill>
              <a:latin typeface="Signika"/>
              <a:ea typeface="Signika"/>
              <a:cs typeface="Signika"/>
              <a:sym typeface="Signika"/>
            </a:endParaRPr>
          </a:p>
        </p:txBody>
      </p:sp>
      <p:sp>
        <p:nvSpPr>
          <p:cNvPr id="928" name="Google Shape;928;p57">
            <a:hlinkClick action="ppaction://hlinksldjump" r:id="rId3"/>
          </p:cNvPr>
          <p:cNvSpPr/>
          <p:nvPr/>
        </p:nvSpPr>
        <p:spPr>
          <a:xfrm>
            <a:off x="4383776" y="4164550"/>
            <a:ext cx="429900" cy="4299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 name="Google Shape;929;p57"/>
          <p:cNvSpPr/>
          <p:nvPr/>
        </p:nvSpPr>
        <p:spPr>
          <a:xfrm>
            <a:off x="4420628" y="4215295"/>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 name="Google Shape;930;p57">
            <a:hlinkClick action="ppaction://hlinkshowjump?jump=nextslide"/>
          </p:cNvPr>
          <p:cNvSpPr txBox="1"/>
          <p:nvPr/>
        </p:nvSpPr>
        <p:spPr>
          <a:xfrm>
            <a:off x="7232750" y="4164550"/>
            <a:ext cx="1197900" cy="43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chemeClr val="accent1"/>
                </a:solidFill>
                <a:latin typeface="Signika"/>
                <a:ea typeface="Signika"/>
                <a:cs typeface="Signika"/>
                <a:sym typeface="Signika"/>
              </a:rPr>
              <a:t>Next</a:t>
            </a:r>
            <a:endParaRPr b="0" i="0" sz="1600" u="none" cap="none" strike="noStrike">
              <a:solidFill>
                <a:schemeClr val="accent1"/>
              </a:solidFill>
              <a:latin typeface="Signika"/>
              <a:ea typeface="Signika"/>
              <a:cs typeface="Signika"/>
              <a:sym typeface="Signika"/>
            </a:endParaRPr>
          </a:p>
        </p:txBody>
      </p:sp>
    </p:spTree>
  </p:cSld>
  <p:clrMapOvr>
    <a:masterClrMapping/>
  </p:clrMapOvr>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34" name="Shape 934"/>
        <p:cNvGrpSpPr/>
        <p:nvPr/>
      </p:nvGrpSpPr>
      <p:grpSpPr>
        <a:xfrm>
          <a:off x="0" y="0"/>
          <a:ext cx="0" cy="0"/>
          <a:chOff x="0" y="0"/>
          <a:chExt cx="0" cy="0"/>
        </a:xfrm>
      </p:grpSpPr>
      <p:sp>
        <p:nvSpPr>
          <p:cNvPr id="935" name="Google Shape;935;p58"/>
          <p:cNvSpPr txBox="1"/>
          <p:nvPr>
            <p:ph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Write It</a:t>
            </a:r>
            <a:endParaRPr/>
          </a:p>
        </p:txBody>
      </p:sp>
      <p:sp>
        <p:nvSpPr>
          <p:cNvPr id="936" name="Google Shape;936;p58"/>
          <p:cNvSpPr txBox="1"/>
          <p:nvPr/>
        </p:nvSpPr>
        <p:spPr>
          <a:xfrm>
            <a:off x="713225" y="1112200"/>
            <a:ext cx="7717500" cy="489600"/>
          </a:xfrm>
          <a:prstGeom prst="rect">
            <a:avLst/>
          </a:prstGeom>
          <a:noFill/>
          <a:ln>
            <a:noFill/>
          </a:ln>
        </p:spPr>
        <p:txBody>
          <a:bodyPr anchorCtr="0" anchor="ctr" bIns="91425" lIns="114300" spcFirstLastPara="1" rIns="91425" wrap="square" tIns="91425">
            <a:noAutofit/>
          </a:bodyPr>
          <a:lstStyle/>
          <a:p>
            <a:pPr indent="0" lvl="0" marL="0" marR="0" rtl="0" algn="l">
              <a:lnSpc>
                <a:spcPct val="100000"/>
              </a:lnSpc>
              <a:spcBef>
                <a:spcPts val="0"/>
              </a:spcBef>
              <a:spcAft>
                <a:spcPts val="0"/>
              </a:spcAft>
              <a:buClr>
                <a:srgbClr val="000000"/>
              </a:buClr>
              <a:buSzPts val="1600"/>
              <a:buFont typeface="Arial"/>
              <a:buNone/>
            </a:pPr>
            <a:r>
              <a:rPr b="0" i="0" lang="en" sz="1600" u="none" cap="none" strike="noStrike">
                <a:solidFill>
                  <a:schemeClr val="dk1"/>
                </a:solidFill>
                <a:latin typeface="Palanquin"/>
                <a:ea typeface="Palanquin"/>
                <a:cs typeface="Palanquin"/>
                <a:sym typeface="Palanquin"/>
              </a:rPr>
              <a:t>Write 4 words related to the given word</a:t>
            </a:r>
            <a:endParaRPr b="0" i="0" sz="1600" u="none" cap="none" strike="noStrike">
              <a:solidFill>
                <a:schemeClr val="dk1"/>
              </a:solidFill>
              <a:latin typeface="Palanquin"/>
              <a:ea typeface="Palanquin"/>
              <a:cs typeface="Palanquin"/>
              <a:sym typeface="Palanquin"/>
            </a:endParaRPr>
          </a:p>
        </p:txBody>
      </p:sp>
      <p:sp>
        <p:nvSpPr>
          <p:cNvPr id="937" name="Google Shape;937;p58"/>
          <p:cNvSpPr txBox="1"/>
          <p:nvPr/>
        </p:nvSpPr>
        <p:spPr>
          <a:xfrm>
            <a:off x="5076100" y="1916263"/>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t/>
            </a:r>
            <a:endParaRPr b="1" i="0" sz="2000" u="none" cap="none" strike="noStrike">
              <a:solidFill>
                <a:schemeClr val="dk1"/>
              </a:solidFill>
              <a:latin typeface="Signika"/>
              <a:ea typeface="Signika"/>
              <a:cs typeface="Signika"/>
              <a:sym typeface="Signika"/>
            </a:endParaRPr>
          </a:p>
        </p:txBody>
      </p:sp>
      <p:sp>
        <p:nvSpPr>
          <p:cNvPr id="938" name="Google Shape;938;p58"/>
          <p:cNvSpPr txBox="1"/>
          <p:nvPr/>
        </p:nvSpPr>
        <p:spPr>
          <a:xfrm>
            <a:off x="5076100" y="3297113"/>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t/>
            </a:r>
            <a:endParaRPr b="1" i="0" sz="2000" u="none" cap="none" strike="noStrike">
              <a:solidFill>
                <a:schemeClr val="dk1"/>
              </a:solidFill>
              <a:latin typeface="Signika"/>
              <a:ea typeface="Signika"/>
              <a:cs typeface="Signika"/>
              <a:sym typeface="Signika"/>
            </a:endParaRPr>
          </a:p>
        </p:txBody>
      </p:sp>
      <p:sp>
        <p:nvSpPr>
          <p:cNvPr id="939" name="Google Shape;939;p58"/>
          <p:cNvSpPr txBox="1"/>
          <p:nvPr/>
        </p:nvSpPr>
        <p:spPr>
          <a:xfrm>
            <a:off x="2180850" y="1916263"/>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t/>
            </a:r>
            <a:endParaRPr b="1" i="0" sz="2000" u="none" cap="none" strike="noStrike">
              <a:solidFill>
                <a:schemeClr val="dk1"/>
              </a:solidFill>
              <a:latin typeface="Signika"/>
              <a:ea typeface="Signika"/>
              <a:cs typeface="Signika"/>
              <a:sym typeface="Signika"/>
            </a:endParaRPr>
          </a:p>
        </p:txBody>
      </p:sp>
      <p:sp>
        <p:nvSpPr>
          <p:cNvPr id="940" name="Google Shape;940;p58"/>
          <p:cNvSpPr txBox="1"/>
          <p:nvPr/>
        </p:nvSpPr>
        <p:spPr>
          <a:xfrm>
            <a:off x="2180850" y="3297113"/>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t/>
            </a:r>
            <a:endParaRPr b="1" i="0" sz="2000" u="none" cap="none" strike="noStrike">
              <a:solidFill>
                <a:schemeClr val="dk1"/>
              </a:solidFill>
              <a:latin typeface="Signika"/>
              <a:ea typeface="Signika"/>
              <a:cs typeface="Signika"/>
              <a:sym typeface="Signika"/>
            </a:endParaRPr>
          </a:p>
        </p:txBody>
      </p:sp>
      <p:sp>
        <p:nvSpPr>
          <p:cNvPr id="941" name="Google Shape;941;p58">
            <a:hlinkClick action="ppaction://hlinkshowjump?jump=previousslide"/>
          </p:cNvPr>
          <p:cNvSpPr txBox="1"/>
          <p:nvPr/>
        </p:nvSpPr>
        <p:spPr>
          <a:xfrm>
            <a:off x="713225" y="4164550"/>
            <a:ext cx="1197900" cy="43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chemeClr val="accent1"/>
                </a:solidFill>
                <a:latin typeface="Signika"/>
                <a:ea typeface="Signika"/>
                <a:cs typeface="Signika"/>
                <a:sym typeface="Signika"/>
              </a:rPr>
              <a:t>Back</a:t>
            </a:r>
            <a:endParaRPr b="0" i="0" sz="1600" u="none" cap="none" strike="noStrike">
              <a:solidFill>
                <a:schemeClr val="accent1"/>
              </a:solidFill>
              <a:latin typeface="Signika"/>
              <a:ea typeface="Signika"/>
              <a:cs typeface="Signika"/>
              <a:sym typeface="Signika"/>
            </a:endParaRPr>
          </a:p>
        </p:txBody>
      </p:sp>
      <p:sp>
        <p:nvSpPr>
          <p:cNvPr id="942" name="Google Shape;942;p58">
            <a:hlinkClick action="ppaction://hlinksldjump" r:id="rId3"/>
          </p:cNvPr>
          <p:cNvSpPr/>
          <p:nvPr/>
        </p:nvSpPr>
        <p:spPr>
          <a:xfrm>
            <a:off x="4383776" y="4164550"/>
            <a:ext cx="429900" cy="4299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 name="Google Shape;943;p58"/>
          <p:cNvSpPr/>
          <p:nvPr/>
        </p:nvSpPr>
        <p:spPr>
          <a:xfrm>
            <a:off x="4420628" y="4215295"/>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 name="Google Shape;944;p58">
            <a:hlinkClick action="ppaction://hlinkshowjump?jump=nextslide"/>
          </p:cNvPr>
          <p:cNvSpPr txBox="1"/>
          <p:nvPr/>
        </p:nvSpPr>
        <p:spPr>
          <a:xfrm>
            <a:off x="7232750" y="4164550"/>
            <a:ext cx="1197900" cy="43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chemeClr val="accent1"/>
                </a:solidFill>
                <a:latin typeface="Signika"/>
                <a:ea typeface="Signika"/>
                <a:cs typeface="Signika"/>
                <a:sym typeface="Signika"/>
              </a:rPr>
              <a:t>Next</a:t>
            </a:r>
            <a:endParaRPr b="0" i="0" sz="1600" u="none" cap="none" strike="noStrike">
              <a:solidFill>
                <a:schemeClr val="accent1"/>
              </a:solidFill>
              <a:latin typeface="Signika"/>
              <a:ea typeface="Signika"/>
              <a:cs typeface="Signika"/>
              <a:sym typeface="Signika"/>
            </a:endParaRPr>
          </a:p>
        </p:txBody>
      </p:sp>
      <p:sp>
        <p:nvSpPr>
          <p:cNvPr id="945" name="Google Shape;945;p58"/>
          <p:cNvSpPr txBox="1"/>
          <p:nvPr/>
        </p:nvSpPr>
        <p:spPr>
          <a:xfrm>
            <a:off x="3628475" y="2606688"/>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dk1"/>
                </a:solidFill>
                <a:latin typeface="Signika"/>
                <a:ea typeface="Signika"/>
                <a:cs typeface="Signika"/>
                <a:sym typeface="Signika"/>
              </a:rPr>
              <a:t>Mars</a:t>
            </a:r>
            <a:endParaRPr b="1" i="0" sz="2000" u="none" cap="none" strike="noStrike">
              <a:solidFill>
                <a:schemeClr val="dk1"/>
              </a:solidFill>
              <a:latin typeface="Signika"/>
              <a:ea typeface="Signika"/>
              <a:cs typeface="Signika"/>
              <a:sym typeface="Signika"/>
            </a:endParaRPr>
          </a:p>
        </p:txBody>
      </p:sp>
    </p:spTree>
  </p:cSld>
  <p:clrMapOvr>
    <a:masterClrMapping/>
  </p:clrMapOvr>
</p:sld>
</file>

<file path=ppt/slides/slide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9" name="Shape 949"/>
        <p:cNvGrpSpPr/>
        <p:nvPr/>
      </p:nvGrpSpPr>
      <p:grpSpPr>
        <a:xfrm>
          <a:off x="0" y="0"/>
          <a:ext cx="0" cy="0"/>
          <a:chOff x="0" y="0"/>
          <a:chExt cx="0" cy="0"/>
        </a:xfrm>
      </p:grpSpPr>
      <p:sp>
        <p:nvSpPr>
          <p:cNvPr id="950" name="Google Shape;950;p59"/>
          <p:cNvSpPr txBox="1"/>
          <p:nvPr>
            <p:ph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Group It</a:t>
            </a:r>
            <a:endParaRPr/>
          </a:p>
        </p:txBody>
      </p:sp>
      <p:sp>
        <p:nvSpPr>
          <p:cNvPr id="951" name="Google Shape;951;p59"/>
          <p:cNvSpPr txBox="1"/>
          <p:nvPr/>
        </p:nvSpPr>
        <p:spPr>
          <a:xfrm>
            <a:off x="713225" y="1112200"/>
            <a:ext cx="7717500" cy="489600"/>
          </a:xfrm>
          <a:prstGeom prst="rect">
            <a:avLst/>
          </a:prstGeom>
          <a:noFill/>
          <a:ln>
            <a:noFill/>
          </a:ln>
        </p:spPr>
        <p:txBody>
          <a:bodyPr anchorCtr="0" anchor="ctr" bIns="91425" lIns="114300" spcFirstLastPara="1" rIns="91425" wrap="square" tIns="91425">
            <a:noAutofit/>
          </a:bodyPr>
          <a:lstStyle/>
          <a:p>
            <a:pPr indent="0" lvl="0" marL="0" marR="0" rtl="0" algn="l">
              <a:lnSpc>
                <a:spcPct val="100000"/>
              </a:lnSpc>
              <a:spcBef>
                <a:spcPts val="0"/>
              </a:spcBef>
              <a:spcAft>
                <a:spcPts val="0"/>
              </a:spcAft>
              <a:buClr>
                <a:srgbClr val="000000"/>
              </a:buClr>
              <a:buSzPts val="1600"/>
              <a:buFont typeface="Arial"/>
              <a:buNone/>
            </a:pPr>
            <a:r>
              <a:rPr b="0" i="0" lang="en" sz="1600" u="none" cap="none" strike="noStrike">
                <a:solidFill>
                  <a:schemeClr val="dk1"/>
                </a:solidFill>
                <a:latin typeface="Palanquin"/>
                <a:ea typeface="Palanquin"/>
                <a:cs typeface="Palanquin"/>
                <a:sym typeface="Palanquin"/>
              </a:rPr>
              <a:t>Group the related words</a:t>
            </a:r>
            <a:endParaRPr b="0" i="0" sz="1600" u="none" cap="none" strike="noStrike">
              <a:solidFill>
                <a:schemeClr val="dk1"/>
              </a:solidFill>
              <a:latin typeface="Palanquin"/>
              <a:ea typeface="Palanquin"/>
              <a:cs typeface="Palanquin"/>
              <a:sym typeface="Palanquin"/>
            </a:endParaRPr>
          </a:p>
        </p:txBody>
      </p:sp>
      <p:sp>
        <p:nvSpPr>
          <p:cNvPr id="952" name="Google Shape;952;p59"/>
          <p:cNvSpPr txBox="1"/>
          <p:nvPr/>
        </p:nvSpPr>
        <p:spPr>
          <a:xfrm>
            <a:off x="1409313" y="2137013"/>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dk1"/>
                </a:solidFill>
                <a:latin typeface="Signika"/>
                <a:ea typeface="Signika"/>
                <a:cs typeface="Signika"/>
                <a:sym typeface="Signika"/>
              </a:rPr>
              <a:t>Mars</a:t>
            </a:r>
            <a:endParaRPr b="1" i="0" sz="2000" u="none" cap="none" strike="noStrike">
              <a:solidFill>
                <a:schemeClr val="dk1"/>
              </a:solidFill>
              <a:latin typeface="Signika"/>
              <a:ea typeface="Signika"/>
              <a:cs typeface="Signika"/>
              <a:sym typeface="Signika"/>
            </a:endParaRPr>
          </a:p>
        </p:txBody>
      </p:sp>
      <p:sp>
        <p:nvSpPr>
          <p:cNvPr id="953" name="Google Shape;953;p59"/>
          <p:cNvSpPr txBox="1"/>
          <p:nvPr/>
        </p:nvSpPr>
        <p:spPr>
          <a:xfrm>
            <a:off x="3655213" y="2137017"/>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dk1"/>
                </a:solidFill>
                <a:latin typeface="Signika"/>
                <a:ea typeface="Signika"/>
                <a:cs typeface="Signika"/>
                <a:sym typeface="Signika"/>
              </a:rPr>
              <a:t>Venus</a:t>
            </a:r>
            <a:endParaRPr b="1" i="0" sz="2000" u="none" cap="none" strike="noStrike">
              <a:solidFill>
                <a:schemeClr val="dk1"/>
              </a:solidFill>
              <a:latin typeface="Signika"/>
              <a:ea typeface="Signika"/>
              <a:cs typeface="Signika"/>
              <a:sym typeface="Signika"/>
            </a:endParaRPr>
          </a:p>
        </p:txBody>
      </p:sp>
      <p:sp>
        <p:nvSpPr>
          <p:cNvPr id="954" name="Google Shape;954;p59"/>
          <p:cNvSpPr txBox="1"/>
          <p:nvPr/>
        </p:nvSpPr>
        <p:spPr>
          <a:xfrm>
            <a:off x="5901113" y="2137021"/>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dk1"/>
                </a:solidFill>
                <a:latin typeface="Signika"/>
                <a:ea typeface="Signika"/>
                <a:cs typeface="Signika"/>
                <a:sym typeface="Signika"/>
              </a:rPr>
              <a:t>Saturn</a:t>
            </a:r>
            <a:endParaRPr b="1" i="0" sz="2000" u="none" cap="none" strike="noStrike">
              <a:solidFill>
                <a:schemeClr val="dk1"/>
              </a:solidFill>
              <a:latin typeface="Signika"/>
              <a:ea typeface="Signika"/>
              <a:cs typeface="Signika"/>
              <a:sym typeface="Signika"/>
            </a:endParaRPr>
          </a:p>
        </p:txBody>
      </p:sp>
      <p:sp>
        <p:nvSpPr>
          <p:cNvPr id="955" name="Google Shape;955;p59"/>
          <p:cNvSpPr txBox="1"/>
          <p:nvPr/>
        </p:nvSpPr>
        <p:spPr>
          <a:xfrm>
            <a:off x="1409313" y="2838863"/>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dk1"/>
                </a:solidFill>
                <a:latin typeface="Signika"/>
                <a:ea typeface="Signika"/>
                <a:cs typeface="Signika"/>
                <a:sym typeface="Signika"/>
              </a:rPr>
              <a:t>Ring</a:t>
            </a:r>
            <a:endParaRPr b="1" i="0" sz="2000" u="none" cap="none" strike="noStrike">
              <a:solidFill>
                <a:schemeClr val="dk1"/>
              </a:solidFill>
              <a:latin typeface="Signika"/>
              <a:ea typeface="Signika"/>
              <a:cs typeface="Signika"/>
              <a:sym typeface="Signika"/>
            </a:endParaRPr>
          </a:p>
        </p:txBody>
      </p:sp>
      <p:sp>
        <p:nvSpPr>
          <p:cNvPr id="956" name="Google Shape;956;p59"/>
          <p:cNvSpPr txBox="1"/>
          <p:nvPr/>
        </p:nvSpPr>
        <p:spPr>
          <a:xfrm>
            <a:off x="3655213" y="2838867"/>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dk1"/>
                </a:solidFill>
                <a:latin typeface="Signika"/>
                <a:ea typeface="Signika"/>
                <a:cs typeface="Signika"/>
                <a:sym typeface="Signika"/>
              </a:rPr>
              <a:t>Gas</a:t>
            </a:r>
            <a:endParaRPr b="1" i="0" sz="2000" u="none" cap="none" strike="noStrike">
              <a:solidFill>
                <a:schemeClr val="dk1"/>
              </a:solidFill>
              <a:latin typeface="Signika"/>
              <a:ea typeface="Signika"/>
              <a:cs typeface="Signika"/>
              <a:sym typeface="Signika"/>
            </a:endParaRPr>
          </a:p>
        </p:txBody>
      </p:sp>
      <p:sp>
        <p:nvSpPr>
          <p:cNvPr id="957" name="Google Shape;957;p59"/>
          <p:cNvSpPr txBox="1"/>
          <p:nvPr/>
        </p:nvSpPr>
        <p:spPr>
          <a:xfrm>
            <a:off x="5901113" y="2838871"/>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dk1"/>
                </a:solidFill>
                <a:latin typeface="Signika"/>
                <a:ea typeface="Signika"/>
                <a:cs typeface="Signika"/>
                <a:sym typeface="Signika"/>
              </a:rPr>
              <a:t>Hot</a:t>
            </a:r>
            <a:endParaRPr b="1" i="0" sz="2000" u="none" cap="none" strike="noStrike">
              <a:solidFill>
                <a:schemeClr val="dk1"/>
              </a:solidFill>
              <a:latin typeface="Signika"/>
              <a:ea typeface="Signika"/>
              <a:cs typeface="Signika"/>
              <a:sym typeface="Signika"/>
            </a:endParaRPr>
          </a:p>
        </p:txBody>
      </p:sp>
      <p:sp>
        <p:nvSpPr>
          <p:cNvPr id="958" name="Google Shape;958;p59"/>
          <p:cNvSpPr txBox="1"/>
          <p:nvPr/>
        </p:nvSpPr>
        <p:spPr>
          <a:xfrm>
            <a:off x="1409313" y="3540713"/>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dk1"/>
                </a:solidFill>
                <a:latin typeface="Signika"/>
                <a:ea typeface="Signika"/>
                <a:cs typeface="Signika"/>
                <a:sym typeface="Signika"/>
              </a:rPr>
              <a:t>Iron</a:t>
            </a:r>
            <a:endParaRPr b="1" i="0" sz="2000" u="none" cap="none" strike="noStrike">
              <a:solidFill>
                <a:schemeClr val="dk1"/>
              </a:solidFill>
              <a:latin typeface="Signika"/>
              <a:ea typeface="Signika"/>
              <a:cs typeface="Signika"/>
              <a:sym typeface="Signika"/>
            </a:endParaRPr>
          </a:p>
        </p:txBody>
      </p:sp>
      <p:sp>
        <p:nvSpPr>
          <p:cNvPr id="959" name="Google Shape;959;p59"/>
          <p:cNvSpPr txBox="1"/>
          <p:nvPr/>
        </p:nvSpPr>
        <p:spPr>
          <a:xfrm>
            <a:off x="3655213" y="3540717"/>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dk1"/>
                </a:solidFill>
                <a:latin typeface="Signika"/>
                <a:ea typeface="Signika"/>
                <a:cs typeface="Signika"/>
                <a:sym typeface="Signika"/>
              </a:rPr>
              <a:t>Red</a:t>
            </a:r>
            <a:endParaRPr b="1" i="0" sz="2000" u="none" cap="none" strike="noStrike">
              <a:solidFill>
                <a:schemeClr val="dk1"/>
              </a:solidFill>
              <a:latin typeface="Signika"/>
              <a:ea typeface="Signika"/>
              <a:cs typeface="Signika"/>
              <a:sym typeface="Signika"/>
            </a:endParaRPr>
          </a:p>
        </p:txBody>
      </p:sp>
      <p:sp>
        <p:nvSpPr>
          <p:cNvPr id="960" name="Google Shape;960;p59"/>
          <p:cNvSpPr txBox="1"/>
          <p:nvPr/>
        </p:nvSpPr>
        <p:spPr>
          <a:xfrm>
            <a:off x="5901113" y="3540721"/>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dk1"/>
                </a:solidFill>
                <a:latin typeface="Signika"/>
                <a:ea typeface="Signika"/>
                <a:cs typeface="Signika"/>
                <a:sym typeface="Signika"/>
              </a:rPr>
              <a:t>Cold</a:t>
            </a:r>
            <a:endParaRPr b="1" i="0" sz="2000" u="none" cap="none" strike="noStrike">
              <a:solidFill>
                <a:schemeClr val="dk1"/>
              </a:solidFill>
              <a:latin typeface="Signika"/>
              <a:ea typeface="Signika"/>
              <a:cs typeface="Signika"/>
              <a:sym typeface="Signika"/>
            </a:endParaRPr>
          </a:p>
        </p:txBody>
      </p:sp>
      <p:sp>
        <p:nvSpPr>
          <p:cNvPr id="961" name="Google Shape;961;p59">
            <a:hlinkClick action="ppaction://hlinkshowjump?jump=previousslide"/>
          </p:cNvPr>
          <p:cNvSpPr txBox="1"/>
          <p:nvPr/>
        </p:nvSpPr>
        <p:spPr>
          <a:xfrm>
            <a:off x="713225" y="4164550"/>
            <a:ext cx="1197900" cy="43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chemeClr val="accent1"/>
                </a:solidFill>
                <a:latin typeface="Signika"/>
                <a:ea typeface="Signika"/>
                <a:cs typeface="Signika"/>
                <a:sym typeface="Signika"/>
              </a:rPr>
              <a:t>Back</a:t>
            </a:r>
            <a:endParaRPr b="0" i="0" sz="1600" u="none" cap="none" strike="noStrike">
              <a:solidFill>
                <a:schemeClr val="accent1"/>
              </a:solidFill>
              <a:latin typeface="Signika"/>
              <a:ea typeface="Signika"/>
              <a:cs typeface="Signika"/>
              <a:sym typeface="Signika"/>
            </a:endParaRPr>
          </a:p>
        </p:txBody>
      </p:sp>
      <p:sp>
        <p:nvSpPr>
          <p:cNvPr id="962" name="Google Shape;962;p59">
            <a:hlinkClick action="ppaction://hlinksldjump" r:id="rId3"/>
          </p:cNvPr>
          <p:cNvSpPr/>
          <p:nvPr/>
        </p:nvSpPr>
        <p:spPr>
          <a:xfrm>
            <a:off x="4383776" y="4164550"/>
            <a:ext cx="429900" cy="4299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 name="Google Shape;963;p59"/>
          <p:cNvSpPr/>
          <p:nvPr/>
        </p:nvSpPr>
        <p:spPr>
          <a:xfrm>
            <a:off x="4420628" y="4215295"/>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 name="Google Shape;964;p59">
            <a:hlinkClick action="ppaction://hlinkshowjump?jump=nextslide"/>
          </p:cNvPr>
          <p:cNvSpPr txBox="1"/>
          <p:nvPr/>
        </p:nvSpPr>
        <p:spPr>
          <a:xfrm>
            <a:off x="7232750" y="4164550"/>
            <a:ext cx="1197900" cy="43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chemeClr val="accent1"/>
                </a:solidFill>
                <a:latin typeface="Signika"/>
                <a:ea typeface="Signika"/>
                <a:cs typeface="Signika"/>
                <a:sym typeface="Signika"/>
              </a:rPr>
              <a:t>Next</a:t>
            </a:r>
            <a:endParaRPr b="0" i="0" sz="1600" u="none" cap="none" strike="noStrike">
              <a:solidFill>
                <a:schemeClr val="accent1"/>
              </a:solidFill>
              <a:latin typeface="Signika"/>
              <a:ea typeface="Signika"/>
              <a:cs typeface="Signika"/>
              <a:sym typeface="Signika"/>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7" name="Shape 247"/>
        <p:cNvGrpSpPr/>
        <p:nvPr/>
      </p:nvGrpSpPr>
      <p:grpSpPr>
        <a:xfrm>
          <a:off x="0" y="0"/>
          <a:ext cx="0" cy="0"/>
          <a:chOff x="0" y="0"/>
          <a:chExt cx="0" cy="0"/>
        </a:xfrm>
      </p:grpSpPr>
      <p:sp>
        <p:nvSpPr>
          <p:cNvPr id="248" name="Google Shape;248;p6"/>
          <p:cNvSpPr txBox="1"/>
          <p:nvPr>
            <p:ph type="title"/>
          </p:nvPr>
        </p:nvSpPr>
        <p:spPr>
          <a:xfrm>
            <a:off x="713375" y="2571750"/>
            <a:ext cx="4699500" cy="755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3600"/>
              <a:buNone/>
            </a:pPr>
            <a:r>
              <a:rPr lang="en"/>
              <a:t>Surfing the Web</a:t>
            </a:r>
            <a:endParaRPr/>
          </a:p>
        </p:txBody>
      </p:sp>
      <p:sp>
        <p:nvSpPr>
          <p:cNvPr id="249" name="Google Shape;249;p6"/>
          <p:cNvSpPr txBox="1"/>
          <p:nvPr>
            <p:ph idx="2" type="title"/>
          </p:nvPr>
        </p:nvSpPr>
        <p:spPr>
          <a:xfrm>
            <a:off x="713225" y="620840"/>
            <a:ext cx="4699800" cy="14133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2000"/>
              <a:buNone/>
            </a:pPr>
            <a:r>
              <a:rPr lang="en"/>
              <a:t>02</a:t>
            </a:r>
            <a:endParaRPr/>
          </a:p>
        </p:txBody>
      </p:sp>
      <p:sp>
        <p:nvSpPr>
          <p:cNvPr id="250" name="Google Shape;250;p6"/>
          <p:cNvSpPr/>
          <p:nvPr/>
        </p:nvSpPr>
        <p:spPr>
          <a:xfrm>
            <a:off x="6309875" y="0"/>
            <a:ext cx="2834100" cy="3418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51" name="Google Shape;251;p6"/>
          <p:cNvGrpSpPr/>
          <p:nvPr/>
        </p:nvGrpSpPr>
        <p:grpSpPr>
          <a:xfrm>
            <a:off x="6531607" y="1208674"/>
            <a:ext cx="430841" cy="2916262"/>
            <a:chOff x="3419800" y="255950"/>
            <a:chExt cx="762550" cy="5161525"/>
          </a:xfrm>
        </p:grpSpPr>
        <p:sp>
          <p:nvSpPr>
            <p:cNvPr id="252" name="Google Shape;252;p6"/>
            <p:cNvSpPr/>
            <p:nvPr/>
          </p:nvSpPr>
          <p:spPr>
            <a:xfrm>
              <a:off x="3419800" y="927375"/>
              <a:ext cx="186200" cy="3689925"/>
            </a:xfrm>
            <a:custGeom>
              <a:rect b="b" l="l" r="r" t="t"/>
              <a:pathLst>
                <a:path extrusionOk="0" fill="none" h="147597" w="7448">
                  <a:moveTo>
                    <a:pt x="0" y="0"/>
                  </a:moveTo>
                  <a:lnTo>
                    <a:pt x="7447" y="0"/>
                  </a:lnTo>
                  <a:lnTo>
                    <a:pt x="7447" y="147596"/>
                  </a:lnTo>
                  <a:lnTo>
                    <a:pt x="0" y="147596"/>
                  </a:lnTo>
                  <a:close/>
                </a:path>
              </a:pathLst>
            </a:custGeom>
            <a:solidFill>
              <a:schemeClr val="dk1"/>
            </a:solidFill>
            <a:ln cap="flat" cmpd="sng" w="28575">
              <a:solidFill>
                <a:schemeClr val="dk1"/>
              </a:solidFill>
              <a:prstDash val="solid"/>
              <a:miter lim="79224"/>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 name="Google Shape;253;p6"/>
            <p:cNvSpPr/>
            <p:nvPr/>
          </p:nvSpPr>
          <p:spPr>
            <a:xfrm>
              <a:off x="3800075" y="927375"/>
              <a:ext cx="382275" cy="3689925"/>
            </a:xfrm>
            <a:custGeom>
              <a:rect b="b" l="l" r="r" t="t"/>
              <a:pathLst>
                <a:path extrusionOk="0" fill="none" h="147597" w="15291">
                  <a:moveTo>
                    <a:pt x="15291" y="0"/>
                  </a:moveTo>
                  <a:lnTo>
                    <a:pt x="15291" y="80"/>
                  </a:lnTo>
                  <a:lnTo>
                    <a:pt x="7844" y="80"/>
                  </a:lnTo>
                  <a:lnTo>
                    <a:pt x="7844" y="147596"/>
                  </a:lnTo>
                  <a:lnTo>
                    <a:pt x="0" y="147596"/>
                  </a:lnTo>
                  <a:lnTo>
                    <a:pt x="15291" y="147596"/>
                  </a:lnTo>
                  <a:close/>
                </a:path>
              </a:pathLst>
            </a:custGeom>
            <a:solidFill>
              <a:schemeClr val="dk1"/>
            </a:solidFill>
            <a:ln cap="flat" cmpd="sng" w="28575">
              <a:solidFill>
                <a:schemeClr val="dk1"/>
              </a:solidFill>
              <a:prstDash val="solid"/>
              <a:miter lim="79224"/>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 name="Google Shape;254;p6"/>
            <p:cNvSpPr/>
            <p:nvPr/>
          </p:nvSpPr>
          <p:spPr>
            <a:xfrm>
              <a:off x="3419800" y="685725"/>
              <a:ext cx="762550" cy="241675"/>
            </a:xfrm>
            <a:custGeom>
              <a:rect b="b" l="l" r="r" t="t"/>
              <a:pathLst>
                <a:path extrusionOk="0" fill="none" h="9667" w="30502">
                  <a:moveTo>
                    <a:pt x="0" y="1"/>
                  </a:moveTo>
                  <a:lnTo>
                    <a:pt x="30502" y="1"/>
                  </a:lnTo>
                  <a:lnTo>
                    <a:pt x="30502" y="9666"/>
                  </a:lnTo>
                  <a:lnTo>
                    <a:pt x="0" y="9666"/>
                  </a:lnTo>
                  <a:close/>
                </a:path>
              </a:pathLst>
            </a:custGeom>
            <a:solidFill>
              <a:schemeClr val="dk1"/>
            </a:solidFill>
            <a:ln cap="flat" cmpd="sng" w="28575">
              <a:solidFill>
                <a:schemeClr val="dk1"/>
              </a:solidFill>
              <a:prstDash val="solid"/>
              <a:miter lim="79224"/>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 name="Google Shape;255;p6"/>
            <p:cNvSpPr/>
            <p:nvPr/>
          </p:nvSpPr>
          <p:spPr>
            <a:xfrm>
              <a:off x="3419800" y="927375"/>
              <a:ext cx="25" cy="2000"/>
            </a:xfrm>
            <a:custGeom>
              <a:rect b="b" l="l" r="r" t="t"/>
              <a:pathLst>
                <a:path extrusionOk="0" fill="none" h="80" w="1">
                  <a:moveTo>
                    <a:pt x="0" y="80"/>
                  </a:moveTo>
                  <a:lnTo>
                    <a:pt x="0" y="80"/>
                  </a:lnTo>
                  <a:lnTo>
                    <a:pt x="0" y="0"/>
                  </a:lnTo>
                  <a:close/>
                </a:path>
              </a:pathLst>
            </a:custGeom>
            <a:solidFill>
              <a:schemeClr val="dk1"/>
            </a:solidFill>
            <a:ln cap="flat" cmpd="sng" w="28575">
              <a:solidFill>
                <a:schemeClr val="dk1"/>
              </a:solidFill>
              <a:prstDash val="solid"/>
              <a:miter lim="79224"/>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 name="Google Shape;256;p6"/>
            <p:cNvSpPr/>
            <p:nvPr/>
          </p:nvSpPr>
          <p:spPr>
            <a:xfrm>
              <a:off x="3419800" y="927375"/>
              <a:ext cx="762550" cy="2000"/>
            </a:xfrm>
            <a:custGeom>
              <a:rect b="b" l="l" r="r" t="t"/>
              <a:pathLst>
                <a:path extrusionOk="0" fill="none" h="80" w="30502">
                  <a:moveTo>
                    <a:pt x="7447" y="0"/>
                  </a:moveTo>
                  <a:lnTo>
                    <a:pt x="23055" y="0"/>
                  </a:lnTo>
                  <a:lnTo>
                    <a:pt x="23055" y="80"/>
                  </a:lnTo>
                  <a:lnTo>
                    <a:pt x="30502" y="80"/>
                  </a:lnTo>
                  <a:lnTo>
                    <a:pt x="30502" y="0"/>
                  </a:lnTo>
                  <a:lnTo>
                    <a:pt x="0" y="0"/>
                  </a:lnTo>
                  <a:lnTo>
                    <a:pt x="0" y="80"/>
                  </a:lnTo>
                  <a:lnTo>
                    <a:pt x="7447" y="80"/>
                  </a:lnTo>
                  <a:close/>
                </a:path>
              </a:pathLst>
            </a:custGeom>
            <a:solidFill>
              <a:schemeClr val="dk1"/>
            </a:solidFill>
            <a:ln cap="flat" cmpd="sng" w="28575">
              <a:solidFill>
                <a:schemeClr val="dk1"/>
              </a:solidFill>
              <a:prstDash val="solid"/>
              <a:miter lim="79224"/>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 name="Google Shape;257;p6"/>
            <p:cNvSpPr/>
            <p:nvPr/>
          </p:nvSpPr>
          <p:spPr>
            <a:xfrm>
              <a:off x="3419800" y="4617275"/>
              <a:ext cx="762550" cy="578375"/>
            </a:xfrm>
            <a:custGeom>
              <a:rect b="b" l="l" r="r" t="t"/>
              <a:pathLst>
                <a:path extrusionOk="0" fill="none" h="23135" w="30502">
                  <a:moveTo>
                    <a:pt x="10775" y="23134"/>
                  </a:moveTo>
                  <a:lnTo>
                    <a:pt x="19252" y="23134"/>
                  </a:lnTo>
                  <a:lnTo>
                    <a:pt x="30502" y="0"/>
                  </a:lnTo>
                  <a:lnTo>
                    <a:pt x="0" y="0"/>
                  </a:lnTo>
                  <a:close/>
                </a:path>
              </a:pathLst>
            </a:custGeom>
            <a:solidFill>
              <a:schemeClr val="dk1"/>
            </a:solidFill>
            <a:ln cap="flat" cmpd="sng" w="28575">
              <a:solidFill>
                <a:schemeClr val="dk1"/>
              </a:solidFill>
              <a:prstDash val="solid"/>
              <a:miter lim="79224"/>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 name="Google Shape;258;p6"/>
            <p:cNvSpPr/>
            <p:nvPr/>
          </p:nvSpPr>
          <p:spPr>
            <a:xfrm>
              <a:off x="3419800" y="255950"/>
              <a:ext cx="762550" cy="431800"/>
            </a:xfrm>
            <a:custGeom>
              <a:rect b="b" l="l" r="r" t="t"/>
              <a:pathLst>
                <a:path extrusionOk="0" fill="none" h="17272" w="30502">
                  <a:moveTo>
                    <a:pt x="30502" y="15290"/>
                  </a:moveTo>
                  <a:cubicBezTo>
                    <a:pt x="30502" y="6813"/>
                    <a:pt x="23688" y="0"/>
                    <a:pt x="15211" y="0"/>
                  </a:cubicBezTo>
                  <a:lnTo>
                    <a:pt x="15211" y="0"/>
                  </a:lnTo>
                  <a:cubicBezTo>
                    <a:pt x="6814" y="0"/>
                    <a:pt x="0" y="6893"/>
                    <a:pt x="0" y="15290"/>
                  </a:cubicBezTo>
                  <a:lnTo>
                    <a:pt x="0" y="17271"/>
                  </a:lnTo>
                  <a:lnTo>
                    <a:pt x="30502" y="17271"/>
                  </a:lnTo>
                  <a:close/>
                </a:path>
              </a:pathLst>
            </a:custGeom>
            <a:solidFill>
              <a:schemeClr val="dk1"/>
            </a:solidFill>
            <a:ln cap="flat" cmpd="sng" w="28575">
              <a:solidFill>
                <a:schemeClr val="dk1"/>
              </a:solidFill>
              <a:prstDash val="solid"/>
              <a:miter lim="79224"/>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 name="Google Shape;259;p6"/>
            <p:cNvSpPr/>
            <p:nvPr/>
          </p:nvSpPr>
          <p:spPr>
            <a:xfrm>
              <a:off x="3605975" y="4617275"/>
              <a:ext cx="194125" cy="25"/>
            </a:xfrm>
            <a:custGeom>
              <a:rect b="b" l="l" r="r" t="t"/>
              <a:pathLst>
                <a:path extrusionOk="0" fill="none" h="1" w="7765">
                  <a:moveTo>
                    <a:pt x="0" y="0"/>
                  </a:moveTo>
                  <a:lnTo>
                    <a:pt x="7764" y="0"/>
                  </a:lnTo>
                  <a:close/>
                </a:path>
              </a:pathLst>
            </a:custGeom>
            <a:solidFill>
              <a:schemeClr val="dk1"/>
            </a:solidFill>
            <a:ln cap="flat" cmpd="sng" w="28575">
              <a:solidFill>
                <a:schemeClr val="dk1"/>
              </a:solidFill>
              <a:prstDash val="solid"/>
              <a:miter lim="79224"/>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 name="Google Shape;260;p6"/>
            <p:cNvSpPr/>
            <p:nvPr/>
          </p:nvSpPr>
          <p:spPr>
            <a:xfrm>
              <a:off x="3605975" y="929350"/>
              <a:ext cx="390200" cy="3687950"/>
            </a:xfrm>
            <a:custGeom>
              <a:rect b="b" l="l" r="r" t="t"/>
              <a:pathLst>
                <a:path extrusionOk="0" fill="none" h="147518" w="15608">
                  <a:moveTo>
                    <a:pt x="15608" y="1"/>
                  </a:moveTo>
                  <a:lnTo>
                    <a:pt x="0" y="1"/>
                  </a:lnTo>
                  <a:lnTo>
                    <a:pt x="0" y="147517"/>
                  </a:lnTo>
                  <a:lnTo>
                    <a:pt x="7764" y="147517"/>
                  </a:lnTo>
                  <a:lnTo>
                    <a:pt x="15608" y="147517"/>
                  </a:lnTo>
                  <a:close/>
                </a:path>
              </a:pathLst>
            </a:custGeom>
            <a:solidFill>
              <a:schemeClr val="dk1"/>
            </a:solidFill>
            <a:ln cap="flat" cmpd="sng" w="28575">
              <a:solidFill>
                <a:schemeClr val="dk1"/>
              </a:solidFill>
              <a:prstDash val="solid"/>
              <a:miter lim="79224"/>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 name="Google Shape;261;p6"/>
            <p:cNvSpPr/>
            <p:nvPr/>
          </p:nvSpPr>
          <p:spPr>
            <a:xfrm>
              <a:off x="3605975" y="927375"/>
              <a:ext cx="390200" cy="2000"/>
            </a:xfrm>
            <a:custGeom>
              <a:rect b="b" l="l" r="r" t="t"/>
              <a:pathLst>
                <a:path extrusionOk="0" fill="none" h="80" w="15608">
                  <a:moveTo>
                    <a:pt x="0" y="0"/>
                  </a:moveTo>
                  <a:lnTo>
                    <a:pt x="15608" y="0"/>
                  </a:lnTo>
                  <a:lnTo>
                    <a:pt x="15608" y="80"/>
                  </a:lnTo>
                  <a:lnTo>
                    <a:pt x="0" y="80"/>
                  </a:lnTo>
                  <a:close/>
                </a:path>
              </a:pathLst>
            </a:custGeom>
            <a:solidFill>
              <a:schemeClr val="dk1"/>
            </a:solidFill>
            <a:ln cap="flat" cmpd="sng" w="28575">
              <a:solidFill>
                <a:schemeClr val="dk1"/>
              </a:solidFill>
              <a:prstDash val="solid"/>
              <a:miter lim="79224"/>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 name="Google Shape;262;p6"/>
            <p:cNvSpPr/>
            <p:nvPr/>
          </p:nvSpPr>
          <p:spPr>
            <a:xfrm>
              <a:off x="3689150" y="5195625"/>
              <a:ext cx="211950" cy="221850"/>
            </a:xfrm>
            <a:custGeom>
              <a:rect b="b" l="l" r="r" t="t"/>
              <a:pathLst>
                <a:path extrusionOk="0" h="8874" w="8478">
                  <a:moveTo>
                    <a:pt x="1" y="0"/>
                  </a:moveTo>
                  <a:lnTo>
                    <a:pt x="4120" y="8873"/>
                  </a:lnTo>
                  <a:lnTo>
                    <a:pt x="8478" y="0"/>
                  </a:lnTo>
                  <a:close/>
                </a:path>
              </a:pathLst>
            </a:custGeom>
            <a:solidFill>
              <a:schemeClr val="dk1"/>
            </a:solid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63" name="Google Shape;263;p6"/>
          <p:cNvSpPr/>
          <p:nvPr/>
        </p:nvSpPr>
        <p:spPr>
          <a:xfrm>
            <a:off x="127575" y="2482450"/>
            <a:ext cx="368700" cy="3687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 name="Google Shape;264;p6"/>
          <p:cNvSpPr/>
          <p:nvPr/>
        </p:nvSpPr>
        <p:spPr>
          <a:xfrm>
            <a:off x="3485050" y="408325"/>
            <a:ext cx="891000" cy="8910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 name="Google Shape;265;p6"/>
          <p:cNvSpPr/>
          <p:nvPr/>
        </p:nvSpPr>
        <p:spPr>
          <a:xfrm>
            <a:off x="8349775" y="3795688"/>
            <a:ext cx="433500" cy="4335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descr="Meme of a boy on a computer smiling and pumping his fist excitedly. The meme reads &quot;I'm surfing the information superhighway!&quot;" id="266" name="Google Shape;266;p6"/>
          <p:cNvPicPr preferRelativeResize="0"/>
          <p:nvPr/>
        </p:nvPicPr>
        <p:blipFill rotWithShape="1">
          <a:blip r:embed="rId3">
            <a:alphaModFix/>
          </a:blip>
          <a:srcRect b="0" l="0" r="0" t="0"/>
          <a:stretch/>
        </p:blipFill>
        <p:spPr>
          <a:xfrm>
            <a:off x="4768272" y="348718"/>
            <a:ext cx="2958653" cy="4446063"/>
          </a:xfrm>
          <a:prstGeom prst="rect">
            <a:avLst/>
          </a:prstGeom>
          <a:noFill/>
          <a:ln>
            <a:noFill/>
          </a:ln>
        </p:spPr>
      </p:pic>
    </p:spTree>
  </p:cSld>
  <p:clrMapOvr>
    <a:masterClrMapping/>
  </p:clrMapOvr>
</p:sld>
</file>

<file path=ppt/slides/slide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68" name="Shape 968"/>
        <p:cNvGrpSpPr/>
        <p:nvPr/>
      </p:nvGrpSpPr>
      <p:grpSpPr>
        <a:xfrm>
          <a:off x="0" y="0"/>
          <a:ext cx="0" cy="0"/>
          <a:chOff x="0" y="0"/>
          <a:chExt cx="0" cy="0"/>
        </a:xfrm>
      </p:grpSpPr>
      <p:sp>
        <p:nvSpPr>
          <p:cNvPr id="969" name="Google Shape;969;p60"/>
          <p:cNvSpPr txBox="1"/>
          <p:nvPr>
            <p:ph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Link It</a:t>
            </a:r>
            <a:endParaRPr/>
          </a:p>
        </p:txBody>
      </p:sp>
      <p:sp>
        <p:nvSpPr>
          <p:cNvPr id="970" name="Google Shape;970;p60"/>
          <p:cNvSpPr txBox="1"/>
          <p:nvPr/>
        </p:nvSpPr>
        <p:spPr>
          <a:xfrm>
            <a:off x="713225" y="1112200"/>
            <a:ext cx="7717500" cy="489600"/>
          </a:xfrm>
          <a:prstGeom prst="rect">
            <a:avLst/>
          </a:prstGeom>
          <a:noFill/>
          <a:ln>
            <a:noFill/>
          </a:ln>
        </p:spPr>
        <p:txBody>
          <a:bodyPr anchorCtr="0" anchor="ctr" bIns="91425" lIns="114300" spcFirstLastPara="1" rIns="91425" wrap="square" tIns="91425">
            <a:noAutofit/>
          </a:bodyPr>
          <a:lstStyle/>
          <a:p>
            <a:pPr indent="0" lvl="0" marL="0" marR="0" rtl="0" algn="l">
              <a:lnSpc>
                <a:spcPct val="100000"/>
              </a:lnSpc>
              <a:spcBef>
                <a:spcPts val="0"/>
              </a:spcBef>
              <a:spcAft>
                <a:spcPts val="0"/>
              </a:spcAft>
              <a:buClr>
                <a:srgbClr val="000000"/>
              </a:buClr>
              <a:buSzPts val="1600"/>
              <a:buFont typeface="Arial"/>
              <a:buNone/>
            </a:pPr>
            <a:r>
              <a:rPr b="0" i="0" lang="en" sz="1600" u="none" cap="none" strike="noStrike">
                <a:solidFill>
                  <a:schemeClr val="dk1"/>
                </a:solidFill>
                <a:latin typeface="Palanquin"/>
                <a:ea typeface="Palanquin"/>
                <a:cs typeface="Palanquin"/>
                <a:sym typeface="Palanquin"/>
              </a:rPr>
              <a:t>Link the words that are related to each other</a:t>
            </a:r>
            <a:endParaRPr b="0" i="0" sz="1600" u="none" cap="none" strike="noStrike">
              <a:solidFill>
                <a:schemeClr val="dk1"/>
              </a:solidFill>
              <a:latin typeface="Palanquin"/>
              <a:ea typeface="Palanquin"/>
              <a:cs typeface="Palanquin"/>
              <a:sym typeface="Palanquin"/>
            </a:endParaRPr>
          </a:p>
        </p:txBody>
      </p:sp>
      <p:sp>
        <p:nvSpPr>
          <p:cNvPr id="971" name="Google Shape;971;p60">
            <a:hlinkClick action="ppaction://hlinkshowjump?jump=previousslide"/>
          </p:cNvPr>
          <p:cNvSpPr txBox="1"/>
          <p:nvPr/>
        </p:nvSpPr>
        <p:spPr>
          <a:xfrm>
            <a:off x="713225" y="4164550"/>
            <a:ext cx="1197900" cy="43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chemeClr val="accent1"/>
                </a:solidFill>
                <a:latin typeface="Signika"/>
                <a:ea typeface="Signika"/>
                <a:cs typeface="Signika"/>
                <a:sym typeface="Signika"/>
              </a:rPr>
              <a:t>Back</a:t>
            </a:r>
            <a:endParaRPr b="0" i="0" sz="1600" u="none" cap="none" strike="noStrike">
              <a:solidFill>
                <a:schemeClr val="accent1"/>
              </a:solidFill>
              <a:latin typeface="Signika"/>
              <a:ea typeface="Signika"/>
              <a:cs typeface="Signika"/>
              <a:sym typeface="Signika"/>
            </a:endParaRPr>
          </a:p>
        </p:txBody>
      </p:sp>
      <p:sp>
        <p:nvSpPr>
          <p:cNvPr id="972" name="Google Shape;972;p60">
            <a:hlinkClick action="ppaction://hlinksldjump" r:id="rId3"/>
          </p:cNvPr>
          <p:cNvSpPr/>
          <p:nvPr/>
        </p:nvSpPr>
        <p:spPr>
          <a:xfrm>
            <a:off x="4383776" y="4164550"/>
            <a:ext cx="429900" cy="4299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 name="Google Shape;973;p60"/>
          <p:cNvSpPr/>
          <p:nvPr/>
        </p:nvSpPr>
        <p:spPr>
          <a:xfrm>
            <a:off x="4420628" y="4215295"/>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 name="Google Shape;974;p60">
            <a:hlinkClick action="ppaction://hlinkshowjump?jump=nextslide"/>
          </p:cNvPr>
          <p:cNvSpPr txBox="1"/>
          <p:nvPr/>
        </p:nvSpPr>
        <p:spPr>
          <a:xfrm>
            <a:off x="7232750" y="4164550"/>
            <a:ext cx="1197900" cy="43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chemeClr val="accent1"/>
                </a:solidFill>
                <a:latin typeface="Signika"/>
                <a:ea typeface="Signika"/>
                <a:cs typeface="Signika"/>
                <a:sym typeface="Signika"/>
              </a:rPr>
              <a:t>Next</a:t>
            </a:r>
            <a:endParaRPr b="0" i="0" sz="1600" u="none" cap="none" strike="noStrike">
              <a:solidFill>
                <a:schemeClr val="accent1"/>
              </a:solidFill>
              <a:latin typeface="Signika"/>
              <a:ea typeface="Signika"/>
              <a:cs typeface="Signika"/>
              <a:sym typeface="Signika"/>
            </a:endParaRPr>
          </a:p>
        </p:txBody>
      </p:sp>
      <p:sp>
        <p:nvSpPr>
          <p:cNvPr id="975" name="Google Shape;975;p60"/>
          <p:cNvSpPr txBox="1"/>
          <p:nvPr/>
        </p:nvSpPr>
        <p:spPr>
          <a:xfrm flipH="1">
            <a:off x="5568038" y="1812163"/>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dk1"/>
                </a:solidFill>
                <a:latin typeface="Signika"/>
                <a:ea typeface="Signika"/>
                <a:cs typeface="Signika"/>
                <a:sym typeface="Signika"/>
              </a:rPr>
              <a:t>Giant</a:t>
            </a:r>
            <a:endParaRPr b="1" i="0" sz="2000" u="none" cap="none" strike="noStrike">
              <a:solidFill>
                <a:schemeClr val="dk1"/>
              </a:solidFill>
              <a:latin typeface="Signika"/>
              <a:ea typeface="Signika"/>
              <a:cs typeface="Signika"/>
              <a:sym typeface="Signika"/>
            </a:endParaRPr>
          </a:p>
        </p:txBody>
      </p:sp>
      <p:sp>
        <p:nvSpPr>
          <p:cNvPr id="976" name="Google Shape;976;p60"/>
          <p:cNvSpPr txBox="1"/>
          <p:nvPr/>
        </p:nvSpPr>
        <p:spPr>
          <a:xfrm flipH="1">
            <a:off x="5568163" y="2584856"/>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dk1"/>
                </a:solidFill>
                <a:latin typeface="Signika"/>
                <a:ea typeface="Signika"/>
                <a:cs typeface="Signika"/>
                <a:sym typeface="Signika"/>
              </a:rPr>
              <a:t>Second</a:t>
            </a:r>
            <a:endParaRPr b="1" i="0" sz="2000" u="none" cap="none" strike="noStrike">
              <a:solidFill>
                <a:schemeClr val="dk1"/>
              </a:solidFill>
              <a:latin typeface="Signika"/>
              <a:ea typeface="Signika"/>
              <a:cs typeface="Signika"/>
              <a:sym typeface="Signika"/>
            </a:endParaRPr>
          </a:p>
        </p:txBody>
      </p:sp>
      <p:sp>
        <p:nvSpPr>
          <p:cNvPr id="977" name="Google Shape;977;p60"/>
          <p:cNvSpPr txBox="1"/>
          <p:nvPr/>
        </p:nvSpPr>
        <p:spPr>
          <a:xfrm flipH="1">
            <a:off x="5568163" y="3357550"/>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dk1"/>
                </a:solidFill>
                <a:latin typeface="Signika"/>
                <a:ea typeface="Signika"/>
                <a:cs typeface="Signika"/>
                <a:sym typeface="Signika"/>
              </a:rPr>
              <a:t>Red</a:t>
            </a:r>
            <a:endParaRPr b="1" i="0" sz="2000" u="none" cap="none" strike="noStrike">
              <a:solidFill>
                <a:schemeClr val="dk1"/>
              </a:solidFill>
              <a:latin typeface="Signika"/>
              <a:ea typeface="Signika"/>
              <a:cs typeface="Signika"/>
              <a:sym typeface="Signika"/>
            </a:endParaRPr>
          </a:p>
        </p:txBody>
      </p:sp>
      <p:sp>
        <p:nvSpPr>
          <p:cNvPr id="978" name="Google Shape;978;p60"/>
          <p:cNvSpPr txBox="1"/>
          <p:nvPr/>
        </p:nvSpPr>
        <p:spPr>
          <a:xfrm flipH="1">
            <a:off x="1688813" y="1812163"/>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dk1"/>
                </a:solidFill>
                <a:latin typeface="Signika"/>
                <a:ea typeface="Signika"/>
                <a:cs typeface="Signika"/>
                <a:sym typeface="Signika"/>
              </a:rPr>
              <a:t>Mars</a:t>
            </a:r>
            <a:endParaRPr b="1" i="0" sz="2000" u="none" cap="none" strike="noStrike">
              <a:solidFill>
                <a:schemeClr val="dk1"/>
              </a:solidFill>
              <a:latin typeface="Signika"/>
              <a:ea typeface="Signika"/>
              <a:cs typeface="Signika"/>
              <a:sym typeface="Signika"/>
            </a:endParaRPr>
          </a:p>
        </p:txBody>
      </p:sp>
      <p:sp>
        <p:nvSpPr>
          <p:cNvPr id="979" name="Google Shape;979;p60"/>
          <p:cNvSpPr txBox="1"/>
          <p:nvPr/>
        </p:nvSpPr>
        <p:spPr>
          <a:xfrm flipH="1">
            <a:off x="1688938" y="2584856"/>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dk1"/>
                </a:solidFill>
                <a:latin typeface="Signika"/>
                <a:ea typeface="Signika"/>
                <a:cs typeface="Signika"/>
                <a:sym typeface="Signika"/>
              </a:rPr>
              <a:t>Jupiter</a:t>
            </a:r>
            <a:endParaRPr b="1" i="0" sz="2000" u="none" cap="none" strike="noStrike">
              <a:solidFill>
                <a:schemeClr val="dk1"/>
              </a:solidFill>
              <a:latin typeface="Signika"/>
              <a:ea typeface="Signika"/>
              <a:cs typeface="Signika"/>
              <a:sym typeface="Signika"/>
            </a:endParaRPr>
          </a:p>
        </p:txBody>
      </p:sp>
      <p:sp>
        <p:nvSpPr>
          <p:cNvPr id="980" name="Google Shape;980;p60"/>
          <p:cNvSpPr txBox="1"/>
          <p:nvPr/>
        </p:nvSpPr>
        <p:spPr>
          <a:xfrm flipH="1">
            <a:off x="1688938" y="3357550"/>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dk1"/>
                </a:solidFill>
                <a:latin typeface="Signika"/>
                <a:ea typeface="Signika"/>
                <a:cs typeface="Signika"/>
                <a:sym typeface="Signika"/>
              </a:rPr>
              <a:t>Venus</a:t>
            </a:r>
            <a:endParaRPr b="1" i="0" sz="2000" u="none" cap="none" strike="noStrike">
              <a:solidFill>
                <a:schemeClr val="dk1"/>
              </a:solidFill>
              <a:latin typeface="Signika"/>
              <a:ea typeface="Signika"/>
              <a:cs typeface="Signika"/>
              <a:sym typeface="Signika"/>
            </a:endParaRPr>
          </a:p>
        </p:txBody>
      </p:sp>
    </p:spTree>
  </p:cSld>
  <p:clrMapOvr>
    <a:masterClrMapping/>
  </p:clrMapOvr>
</p:sld>
</file>

<file path=ppt/slides/slide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84" name="Shape 984"/>
        <p:cNvGrpSpPr/>
        <p:nvPr/>
      </p:nvGrpSpPr>
      <p:grpSpPr>
        <a:xfrm>
          <a:off x="0" y="0"/>
          <a:ext cx="0" cy="0"/>
          <a:chOff x="0" y="0"/>
          <a:chExt cx="0" cy="0"/>
        </a:xfrm>
      </p:grpSpPr>
      <p:sp>
        <p:nvSpPr>
          <p:cNvPr id="985" name="Google Shape;985;p61"/>
          <p:cNvSpPr txBox="1"/>
          <p:nvPr>
            <p:ph type="title"/>
          </p:nvPr>
        </p:nvSpPr>
        <p:spPr>
          <a:xfrm>
            <a:off x="4143975" y="3079988"/>
            <a:ext cx="3873900" cy="7554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600"/>
              <a:buNone/>
            </a:pPr>
            <a:r>
              <a:rPr lang="en"/>
              <a:t>Definitions</a:t>
            </a:r>
            <a:endParaRPr/>
          </a:p>
        </p:txBody>
      </p:sp>
      <p:sp>
        <p:nvSpPr>
          <p:cNvPr id="986" name="Google Shape;986;p61"/>
          <p:cNvSpPr txBox="1"/>
          <p:nvPr>
            <p:ph idx="2" type="title"/>
          </p:nvPr>
        </p:nvSpPr>
        <p:spPr>
          <a:xfrm>
            <a:off x="4143875" y="2054175"/>
            <a:ext cx="3874200" cy="11100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12000"/>
              <a:buNone/>
            </a:pPr>
            <a:r>
              <a:rPr lang="en"/>
              <a:t>04</a:t>
            </a:r>
            <a:endParaRPr/>
          </a:p>
        </p:txBody>
      </p:sp>
      <p:sp>
        <p:nvSpPr>
          <p:cNvPr id="987" name="Google Shape;987;p61"/>
          <p:cNvSpPr txBox="1"/>
          <p:nvPr>
            <p:ph idx="1" type="subTitle"/>
          </p:nvPr>
        </p:nvSpPr>
        <p:spPr>
          <a:xfrm>
            <a:off x="3731150" y="1245375"/>
            <a:ext cx="4699500" cy="808800"/>
          </a:xfrm>
          <a:prstGeom prst="rect">
            <a:avLst/>
          </a:prstGeom>
          <a:noFill/>
          <a:ln cap="flat" cmpd="sng" w="28575">
            <a:solidFill>
              <a:schemeClr val="dk1"/>
            </a:solidFill>
            <a:prstDash val="solid"/>
            <a:round/>
            <a:headEnd len="sm" w="sm" type="none"/>
            <a:tailEnd len="sm" w="sm" type="none"/>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600"/>
              <a:buNone/>
            </a:pPr>
            <a:r>
              <a:rPr lang="en"/>
              <a:t>Definitions are...</a:t>
            </a:r>
            <a:endParaRPr/>
          </a:p>
        </p:txBody>
      </p:sp>
      <p:sp>
        <p:nvSpPr>
          <p:cNvPr id="988" name="Google Shape;988;p61"/>
          <p:cNvSpPr txBox="1"/>
          <p:nvPr>
            <p:ph idx="3" type="subTitle"/>
          </p:nvPr>
        </p:nvSpPr>
        <p:spPr>
          <a:xfrm>
            <a:off x="4143957" y="800550"/>
            <a:ext cx="3873900" cy="368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600"/>
              <a:buNone/>
            </a:pPr>
            <a:r>
              <a:rPr lang="en"/>
              <a:t>Define the theme in the box below</a:t>
            </a:r>
            <a:endParaRPr/>
          </a:p>
        </p:txBody>
      </p:sp>
      <p:sp>
        <p:nvSpPr>
          <p:cNvPr id="989" name="Google Shape;989;p61"/>
          <p:cNvSpPr/>
          <p:nvPr/>
        </p:nvSpPr>
        <p:spPr>
          <a:xfrm>
            <a:off x="0" y="0"/>
            <a:ext cx="1824000" cy="3041400"/>
          </a:xfrm>
          <a:prstGeom prst="rect">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90" name="Google Shape;990;p61"/>
          <p:cNvGrpSpPr/>
          <p:nvPr/>
        </p:nvGrpSpPr>
        <p:grpSpPr>
          <a:xfrm>
            <a:off x="429521" y="2472936"/>
            <a:ext cx="2876836" cy="1278245"/>
            <a:chOff x="-469256" y="-169262"/>
            <a:chExt cx="5076470" cy="2255594"/>
          </a:xfrm>
        </p:grpSpPr>
        <p:grpSp>
          <p:nvGrpSpPr>
            <p:cNvPr id="991" name="Google Shape;991;p61"/>
            <p:cNvGrpSpPr/>
            <p:nvPr/>
          </p:nvGrpSpPr>
          <p:grpSpPr>
            <a:xfrm>
              <a:off x="-469256" y="-169262"/>
              <a:ext cx="5076470" cy="2255594"/>
              <a:chOff x="203450" y="498031"/>
              <a:chExt cx="7206800" cy="3202150"/>
            </a:xfrm>
          </p:grpSpPr>
          <p:sp>
            <p:nvSpPr>
              <p:cNvPr id="992" name="Google Shape;992;p61"/>
              <p:cNvSpPr/>
              <p:nvPr/>
            </p:nvSpPr>
            <p:spPr>
              <a:xfrm>
                <a:off x="1054275" y="1922581"/>
                <a:ext cx="6107025" cy="1622875"/>
              </a:xfrm>
              <a:custGeom>
                <a:rect b="b" l="l" r="r" t="t"/>
                <a:pathLst>
                  <a:path extrusionOk="0" h="64915" w="244281">
                    <a:moveTo>
                      <a:pt x="212517" y="1513"/>
                    </a:moveTo>
                    <a:cubicBezTo>
                      <a:pt x="229659" y="1513"/>
                      <a:pt x="243524" y="15378"/>
                      <a:pt x="243524" y="32521"/>
                    </a:cubicBezTo>
                    <a:cubicBezTo>
                      <a:pt x="243524" y="49537"/>
                      <a:pt x="229659" y="63402"/>
                      <a:pt x="212517" y="63402"/>
                    </a:cubicBezTo>
                    <a:lnTo>
                      <a:pt x="2647" y="63402"/>
                    </a:lnTo>
                    <a:cubicBezTo>
                      <a:pt x="13235" y="36806"/>
                      <a:pt x="13361" y="15882"/>
                      <a:pt x="3152" y="1513"/>
                    </a:cubicBezTo>
                    <a:close/>
                    <a:moveTo>
                      <a:pt x="0" y="0"/>
                    </a:moveTo>
                    <a:lnTo>
                      <a:pt x="1009" y="1135"/>
                    </a:lnTo>
                    <a:cubicBezTo>
                      <a:pt x="11849" y="15378"/>
                      <a:pt x="11849" y="36428"/>
                      <a:pt x="883" y="63906"/>
                    </a:cubicBezTo>
                    <a:lnTo>
                      <a:pt x="505" y="64915"/>
                    </a:lnTo>
                    <a:lnTo>
                      <a:pt x="212517" y="64915"/>
                    </a:lnTo>
                    <a:cubicBezTo>
                      <a:pt x="230163" y="64537"/>
                      <a:pt x="244281" y="50167"/>
                      <a:pt x="244281" y="32521"/>
                    </a:cubicBezTo>
                    <a:cubicBezTo>
                      <a:pt x="244281" y="14748"/>
                      <a:pt x="230163" y="378"/>
                      <a:pt x="212517"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 name="Google Shape;993;p61"/>
              <p:cNvSpPr/>
              <p:nvPr/>
            </p:nvSpPr>
            <p:spPr>
              <a:xfrm>
                <a:off x="1637250" y="2763931"/>
                <a:ext cx="3957900" cy="25250"/>
              </a:xfrm>
              <a:custGeom>
                <a:rect b="b" l="l" r="r" t="t"/>
                <a:pathLst>
                  <a:path extrusionOk="0" h="1010" w="158316">
                    <a:moveTo>
                      <a:pt x="79158" y="1"/>
                    </a:moveTo>
                    <a:lnTo>
                      <a:pt x="39579" y="127"/>
                    </a:lnTo>
                    <a:lnTo>
                      <a:pt x="19790" y="253"/>
                    </a:lnTo>
                    <a:lnTo>
                      <a:pt x="0" y="505"/>
                    </a:lnTo>
                    <a:lnTo>
                      <a:pt x="19790" y="757"/>
                    </a:lnTo>
                    <a:lnTo>
                      <a:pt x="39579" y="883"/>
                    </a:lnTo>
                    <a:lnTo>
                      <a:pt x="79158" y="1009"/>
                    </a:lnTo>
                    <a:lnTo>
                      <a:pt x="118737" y="883"/>
                    </a:lnTo>
                    <a:lnTo>
                      <a:pt x="138527" y="757"/>
                    </a:lnTo>
                    <a:lnTo>
                      <a:pt x="158316" y="505"/>
                    </a:lnTo>
                    <a:lnTo>
                      <a:pt x="138527" y="253"/>
                    </a:lnTo>
                    <a:lnTo>
                      <a:pt x="118737" y="127"/>
                    </a:lnTo>
                    <a:lnTo>
                      <a:pt x="79158" y="1"/>
                    </a:ln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 name="Google Shape;994;p61"/>
              <p:cNvSpPr/>
              <p:nvPr/>
            </p:nvSpPr>
            <p:spPr>
              <a:xfrm>
                <a:off x="3584675" y="2559106"/>
                <a:ext cx="2747875" cy="28400"/>
              </a:xfrm>
              <a:custGeom>
                <a:rect b="b" l="l" r="r" t="t"/>
                <a:pathLst>
                  <a:path extrusionOk="0" h="1136" w="109915">
                    <a:moveTo>
                      <a:pt x="54957" y="1"/>
                    </a:moveTo>
                    <a:lnTo>
                      <a:pt x="27479" y="253"/>
                    </a:lnTo>
                    <a:lnTo>
                      <a:pt x="13740" y="379"/>
                    </a:lnTo>
                    <a:lnTo>
                      <a:pt x="1" y="631"/>
                    </a:lnTo>
                    <a:lnTo>
                      <a:pt x="13740" y="883"/>
                    </a:lnTo>
                    <a:lnTo>
                      <a:pt x="27479" y="1009"/>
                    </a:lnTo>
                    <a:lnTo>
                      <a:pt x="54957" y="1135"/>
                    </a:lnTo>
                    <a:lnTo>
                      <a:pt x="82436" y="1009"/>
                    </a:lnTo>
                    <a:lnTo>
                      <a:pt x="96175" y="883"/>
                    </a:lnTo>
                    <a:lnTo>
                      <a:pt x="109914" y="631"/>
                    </a:lnTo>
                    <a:lnTo>
                      <a:pt x="96175" y="379"/>
                    </a:lnTo>
                    <a:lnTo>
                      <a:pt x="82436" y="127"/>
                    </a:lnTo>
                    <a:lnTo>
                      <a:pt x="54957" y="1"/>
                    </a:ln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 name="Google Shape;995;p61"/>
              <p:cNvSpPr/>
              <p:nvPr/>
            </p:nvSpPr>
            <p:spPr>
              <a:xfrm>
                <a:off x="3452325" y="2984531"/>
                <a:ext cx="3116550" cy="28375"/>
              </a:xfrm>
              <a:custGeom>
                <a:rect b="b" l="l" r="r" t="t"/>
                <a:pathLst>
                  <a:path extrusionOk="0" h="1135" w="124662">
                    <a:moveTo>
                      <a:pt x="62394" y="0"/>
                    </a:moveTo>
                    <a:lnTo>
                      <a:pt x="31260" y="126"/>
                    </a:lnTo>
                    <a:lnTo>
                      <a:pt x="15631" y="252"/>
                    </a:lnTo>
                    <a:lnTo>
                      <a:pt x="1" y="630"/>
                    </a:lnTo>
                    <a:lnTo>
                      <a:pt x="15631" y="883"/>
                    </a:lnTo>
                    <a:lnTo>
                      <a:pt x="31260" y="1009"/>
                    </a:lnTo>
                    <a:lnTo>
                      <a:pt x="62394" y="1135"/>
                    </a:lnTo>
                    <a:lnTo>
                      <a:pt x="93528" y="1009"/>
                    </a:lnTo>
                    <a:lnTo>
                      <a:pt x="109158" y="883"/>
                    </a:lnTo>
                    <a:lnTo>
                      <a:pt x="124662" y="630"/>
                    </a:lnTo>
                    <a:lnTo>
                      <a:pt x="109158" y="252"/>
                    </a:lnTo>
                    <a:lnTo>
                      <a:pt x="93528" y="126"/>
                    </a:lnTo>
                    <a:lnTo>
                      <a:pt x="62394" y="0"/>
                    </a:ln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 name="Google Shape;996;p61"/>
              <p:cNvSpPr/>
              <p:nvPr/>
            </p:nvSpPr>
            <p:spPr>
              <a:xfrm>
                <a:off x="1826325" y="2448831"/>
                <a:ext cx="2795125" cy="28375"/>
              </a:xfrm>
              <a:custGeom>
                <a:rect b="b" l="l" r="r" t="t"/>
                <a:pathLst>
                  <a:path extrusionOk="0" h="1135" w="111805">
                    <a:moveTo>
                      <a:pt x="55839" y="0"/>
                    </a:moveTo>
                    <a:lnTo>
                      <a:pt x="27857" y="126"/>
                    </a:lnTo>
                    <a:lnTo>
                      <a:pt x="13991" y="252"/>
                    </a:lnTo>
                    <a:lnTo>
                      <a:pt x="0" y="630"/>
                    </a:lnTo>
                    <a:lnTo>
                      <a:pt x="13991" y="883"/>
                    </a:lnTo>
                    <a:lnTo>
                      <a:pt x="27857" y="1009"/>
                    </a:lnTo>
                    <a:lnTo>
                      <a:pt x="55839" y="1135"/>
                    </a:lnTo>
                    <a:lnTo>
                      <a:pt x="83822" y="1009"/>
                    </a:lnTo>
                    <a:lnTo>
                      <a:pt x="97813" y="883"/>
                    </a:lnTo>
                    <a:lnTo>
                      <a:pt x="111804" y="630"/>
                    </a:lnTo>
                    <a:lnTo>
                      <a:pt x="97813" y="252"/>
                    </a:lnTo>
                    <a:lnTo>
                      <a:pt x="83822" y="126"/>
                    </a:lnTo>
                    <a:lnTo>
                      <a:pt x="55839" y="0"/>
                    </a:ln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 name="Google Shape;997;p61"/>
              <p:cNvSpPr/>
              <p:nvPr/>
            </p:nvSpPr>
            <p:spPr>
              <a:xfrm>
                <a:off x="742200" y="1786881"/>
                <a:ext cx="6642850" cy="1894275"/>
              </a:xfrm>
              <a:custGeom>
                <a:rect b="b" l="l" r="r" t="t"/>
                <a:pathLst>
                  <a:path extrusionOk="0" h="75771" w="265714">
                    <a:moveTo>
                      <a:pt x="8210" y="0"/>
                    </a:moveTo>
                    <a:cubicBezTo>
                      <a:pt x="40" y="0"/>
                      <a:pt x="1" y="12249"/>
                      <a:pt x="8093" y="12249"/>
                    </a:cubicBezTo>
                    <a:cubicBezTo>
                      <a:pt x="8251" y="12249"/>
                      <a:pt x="8412" y="12244"/>
                      <a:pt x="8576" y="12235"/>
                    </a:cubicBezTo>
                    <a:lnTo>
                      <a:pt x="225000" y="12235"/>
                    </a:lnTo>
                    <a:cubicBezTo>
                      <a:pt x="239243" y="12235"/>
                      <a:pt x="250587" y="23705"/>
                      <a:pt x="250587" y="37949"/>
                    </a:cubicBezTo>
                    <a:cubicBezTo>
                      <a:pt x="250587" y="52066"/>
                      <a:pt x="239243" y="63536"/>
                      <a:pt x="225000" y="63536"/>
                    </a:cubicBezTo>
                    <a:lnTo>
                      <a:pt x="8576" y="63536"/>
                    </a:lnTo>
                    <a:cubicBezTo>
                      <a:pt x="8412" y="63527"/>
                      <a:pt x="8251" y="63522"/>
                      <a:pt x="8093" y="63522"/>
                    </a:cubicBezTo>
                    <a:cubicBezTo>
                      <a:pt x="1" y="63522"/>
                      <a:pt x="40" y="75771"/>
                      <a:pt x="8210" y="75771"/>
                    </a:cubicBezTo>
                    <a:cubicBezTo>
                      <a:pt x="8330" y="75771"/>
                      <a:pt x="8452" y="75768"/>
                      <a:pt x="8576" y="75763"/>
                    </a:cubicBezTo>
                    <a:lnTo>
                      <a:pt x="225000" y="75763"/>
                    </a:lnTo>
                    <a:cubicBezTo>
                      <a:pt x="242898" y="75763"/>
                      <a:pt x="258402" y="63158"/>
                      <a:pt x="262058" y="45637"/>
                    </a:cubicBezTo>
                    <a:cubicBezTo>
                      <a:pt x="265713" y="28117"/>
                      <a:pt x="256512" y="10470"/>
                      <a:pt x="240125" y="3286"/>
                    </a:cubicBezTo>
                    <a:lnTo>
                      <a:pt x="240125" y="3159"/>
                    </a:lnTo>
                    <a:cubicBezTo>
                      <a:pt x="235336" y="1143"/>
                      <a:pt x="230294" y="8"/>
                      <a:pt x="225000" y="8"/>
                    </a:cubicBezTo>
                    <a:lnTo>
                      <a:pt x="8576" y="8"/>
                    </a:lnTo>
                    <a:cubicBezTo>
                      <a:pt x="8452" y="3"/>
                      <a:pt x="8330" y="0"/>
                      <a:pt x="8210" y="0"/>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 name="Google Shape;998;p61"/>
              <p:cNvSpPr/>
              <p:nvPr/>
            </p:nvSpPr>
            <p:spPr>
              <a:xfrm>
                <a:off x="717950" y="1768181"/>
                <a:ext cx="6692300" cy="1932000"/>
              </a:xfrm>
              <a:custGeom>
                <a:rect b="b" l="l" r="r" t="t"/>
                <a:pathLst>
                  <a:path extrusionOk="0" h="77280" w="267692">
                    <a:moveTo>
                      <a:pt x="225970" y="1513"/>
                    </a:moveTo>
                    <a:cubicBezTo>
                      <a:pt x="231012" y="1513"/>
                      <a:pt x="236053" y="2521"/>
                      <a:pt x="240843" y="4664"/>
                    </a:cubicBezTo>
                    <a:cubicBezTo>
                      <a:pt x="256851" y="11596"/>
                      <a:pt x="265801" y="28991"/>
                      <a:pt x="262271" y="46133"/>
                    </a:cubicBezTo>
                    <a:cubicBezTo>
                      <a:pt x="258742" y="63402"/>
                      <a:pt x="243616" y="75754"/>
                      <a:pt x="225970" y="75754"/>
                    </a:cubicBezTo>
                    <a:lnTo>
                      <a:pt x="9546" y="75754"/>
                    </a:lnTo>
                    <a:cubicBezTo>
                      <a:pt x="2361" y="75754"/>
                      <a:pt x="2361" y="65040"/>
                      <a:pt x="9546" y="65040"/>
                    </a:cubicBezTo>
                    <a:lnTo>
                      <a:pt x="225970" y="64914"/>
                    </a:lnTo>
                    <a:cubicBezTo>
                      <a:pt x="240591" y="64914"/>
                      <a:pt x="252314" y="53192"/>
                      <a:pt x="252314" y="38570"/>
                    </a:cubicBezTo>
                    <a:cubicBezTo>
                      <a:pt x="252314" y="24075"/>
                      <a:pt x="240591" y="12227"/>
                      <a:pt x="225970" y="12227"/>
                    </a:cubicBezTo>
                    <a:lnTo>
                      <a:pt x="9546" y="12227"/>
                    </a:lnTo>
                    <a:cubicBezTo>
                      <a:pt x="2361" y="12227"/>
                      <a:pt x="2361" y="1513"/>
                      <a:pt x="9546" y="1513"/>
                    </a:cubicBezTo>
                    <a:close/>
                    <a:moveTo>
                      <a:pt x="9546" y="0"/>
                    </a:moveTo>
                    <a:cubicBezTo>
                      <a:pt x="7025" y="0"/>
                      <a:pt x="4630" y="1387"/>
                      <a:pt x="3496" y="3529"/>
                    </a:cubicBezTo>
                    <a:cubicBezTo>
                      <a:pt x="2865" y="4664"/>
                      <a:pt x="2613" y="5798"/>
                      <a:pt x="2613" y="6933"/>
                    </a:cubicBezTo>
                    <a:cubicBezTo>
                      <a:pt x="2613" y="10714"/>
                      <a:pt x="5638" y="13739"/>
                      <a:pt x="9546" y="13739"/>
                    </a:cubicBezTo>
                    <a:lnTo>
                      <a:pt x="225970" y="13739"/>
                    </a:lnTo>
                    <a:cubicBezTo>
                      <a:pt x="239457" y="14117"/>
                      <a:pt x="250297" y="25209"/>
                      <a:pt x="250297" y="38697"/>
                    </a:cubicBezTo>
                    <a:cubicBezTo>
                      <a:pt x="250297" y="52184"/>
                      <a:pt x="239457" y="63150"/>
                      <a:pt x="225970" y="63528"/>
                    </a:cubicBezTo>
                    <a:lnTo>
                      <a:pt x="9546" y="63528"/>
                    </a:lnTo>
                    <a:cubicBezTo>
                      <a:pt x="9383" y="63519"/>
                      <a:pt x="9222" y="63515"/>
                      <a:pt x="9065" y="63515"/>
                    </a:cubicBezTo>
                    <a:cubicBezTo>
                      <a:pt x="1" y="63515"/>
                      <a:pt x="1" y="77280"/>
                      <a:pt x="9065" y="77280"/>
                    </a:cubicBezTo>
                    <a:cubicBezTo>
                      <a:pt x="9222" y="77280"/>
                      <a:pt x="9383" y="77275"/>
                      <a:pt x="9546" y="77267"/>
                    </a:cubicBezTo>
                    <a:lnTo>
                      <a:pt x="225970" y="77267"/>
                    </a:lnTo>
                    <a:cubicBezTo>
                      <a:pt x="244373" y="77267"/>
                      <a:pt x="260255" y="64410"/>
                      <a:pt x="263910" y="46511"/>
                    </a:cubicBezTo>
                    <a:cubicBezTo>
                      <a:pt x="267691" y="28613"/>
                      <a:pt x="258238" y="10462"/>
                      <a:pt x="241474" y="3151"/>
                    </a:cubicBezTo>
                    <a:cubicBezTo>
                      <a:pt x="236558" y="1134"/>
                      <a:pt x="231264" y="0"/>
                      <a:pt x="225970"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 name="Google Shape;999;p61"/>
              <p:cNvSpPr/>
              <p:nvPr/>
            </p:nvSpPr>
            <p:spPr>
              <a:xfrm>
                <a:off x="203450" y="498031"/>
                <a:ext cx="5823425" cy="1323950"/>
              </a:xfrm>
              <a:custGeom>
                <a:rect b="b" l="l" r="r" t="t"/>
                <a:pathLst>
                  <a:path extrusionOk="0" h="52958" w="232937">
                    <a:moveTo>
                      <a:pt x="205836" y="1522"/>
                    </a:moveTo>
                    <a:cubicBezTo>
                      <a:pt x="219449" y="1900"/>
                      <a:pt x="230163" y="12866"/>
                      <a:pt x="230163" y="26479"/>
                    </a:cubicBezTo>
                    <a:cubicBezTo>
                      <a:pt x="230163" y="39966"/>
                      <a:pt x="219449" y="51058"/>
                      <a:pt x="205836" y="51436"/>
                    </a:cubicBezTo>
                    <a:lnTo>
                      <a:pt x="5421" y="51436"/>
                    </a:lnTo>
                    <a:cubicBezTo>
                      <a:pt x="2017" y="51436"/>
                      <a:pt x="2017" y="46394"/>
                      <a:pt x="5421" y="46394"/>
                    </a:cubicBezTo>
                    <a:lnTo>
                      <a:pt x="205836" y="46394"/>
                    </a:lnTo>
                    <a:cubicBezTo>
                      <a:pt x="206062" y="46402"/>
                      <a:pt x="206288" y="46406"/>
                      <a:pt x="206512" y="46406"/>
                    </a:cubicBezTo>
                    <a:cubicBezTo>
                      <a:pt x="217427" y="46406"/>
                      <a:pt x="226382" y="37471"/>
                      <a:pt x="226382" y="26479"/>
                    </a:cubicBezTo>
                    <a:cubicBezTo>
                      <a:pt x="226382" y="15487"/>
                      <a:pt x="217427" y="6552"/>
                      <a:pt x="206512" y="6552"/>
                    </a:cubicBezTo>
                    <a:cubicBezTo>
                      <a:pt x="206288" y="6552"/>
                      <a:pt x="206062" y="6556"/>
                      <a:pt x="205836" y="6563"/>
                    </a:cubicBezTo>
                    <a:lnTo>
                      <a:pt x="5421" y="6563"/>
                    </a:lnTo>
                    <a:cubicBezTo>
                      <a:pt x="2017" y="6563"/>
                      <a:pt x="2017" y="1522"/>
                      <a:pt x="5421" y="1522"/>
                    </a:cubicBezTo>
                    <a:close/>
                    <a:moveTo>
                      <a:pt x="206521" y="0"/>
                    </a:moveTo>
                    <a:cubicBezTo>
                      <a:pt x="206294" y="0"/>
                      <a:pt x="206065" y="3"/>
                      <a:pt x="205836" y="9"/>
                    </a:cubicBezTo>
                    <a:lnTo>
                      <a:pt x="5421" y="9"/>
                    </a:lnTo>
                    <a:cubicBezTo>
                      <a:pt x="0" y="9"/>
                      <a:pt x="0" y="7950"/>
                      <a:pt x="5421" y="8076"/>
                    </a:cubicBezTo>
                    <a:lnTo>
                      <a:pt x="205836" y="8076"/>
                    </a:lnTo>
                    <a:cubicBezTo>
                      <a:pt x="215794" y="8328"/>
                      <a:pt x="223735" y="16521"/>
                      <a:pt x="223735" y="26479"/>
                    </a:cubicBezTo>
                    <a:cubicBezTo>
                      <a:pt x="223735" y="36437"/>
                      <a:pt x="215794" y="44630"/>
                      <a:pt x="205836" y="44882"/>
                    </a:cubicBezTo>
                    <a:lnTo>
                      <a:pt x="5421" y="44882"/>
                    </a:lnTo>
                    <a:cubicBezTo>
                      <a:pt x="0" y="44882"/>
                      <a:pt x="0" y="52949"/>
                      <a:pt x="5421" y="52949"/>
                    </a:cubicBezTo>
                    <a:lnTo>
                      <a:pt x="205836" y="52949"/>
                    </a:lnTo>
                    <a:cubicBezTo>
                      <a:pt x="206065" y="52955"/>
                      <a:pt x="206294" y="52958"/>
                      <a:pt x="206521" y="52958"/>
                    </a:cubicBezTo>
                    <a:cubicBezTo>
                      <a:pt x="221084" y="52958"/>
                      <a:pt x="232937" y="41123"/>
                      <a:pt x="232937" y="26479"/>
                    </a:cubicBezTo>
                    <a:cubicBezTo>
                      <a:pt x="232937" y="11834"/>
                      <a:pt x="221084" y="0"/>
                      <a:pt x="206521"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 name="Google Shape;1000;p61"/>
              <p:cNvSpPr/>
              <p:nvPr/>
            </p:nvSpPr>
            <p:spPr>
              <a:xfrm>
                <a:off x="1019600" y="1018181"/>
                <a:ext cx="4008350" cy="15800"/>
              </a:xfrm>
              <a:custGeom>
                <a:rect b="b" l="l" r="r" t="t"/>
                <a:pathLst>
                  <a:path extrusionOk="0" h="632" w="160334">
                    <a:moveTo>
                      <a:pt x="80167" y="1"/>
                    </a:moveTo>
                    <a:lnTo>
                      <a:pt x="40084" y="127"/>
                    </a:lnTo>
                    <a:lnTo>
                      <a:pt x="20042" y="127"/>
                    </a:lnTo>
                    <a:lnTo>
                      <a:pt x="1" y="379"/>
                    </a:lnTo>
                    <a:lnTo>
                      <a:pt x="20042" y="505"/>
                    </a:lnTo>
                    <a:lnTo>
                      <a:pt x="40084" y="505"/>
                    </a:lnTo>
                    <a:lnTo>
                      <a:pt x="80167" y="631"/>
                    </a:lnTo>
                    <a:lnTo>
                      <a:pt x="120250" y="505"/>
                    </a:lnTo>
                    <a:lnTo>
                      <a:pt x="140292" y="505"/>
                    </a:lnTo>
                    <a:lnTo>
                      <a:pt x="160333" y="379"/>
                    </a:lnTo>
                    <a:lnTo>
                      <a:pt x="140292" y="127"/>
                    </a:lnTo>
                    <a:lnTo>
                      <a:pt x="120250" y="127"/>
                    </a:lnTo>
                    <a:lnTo>
                      <a:pt x="80167" y="1"/>
                    </a:ln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 name="Google Shape;1001;p61"/>
              <p:cNvSpPr/>
              <p:nvPr/>
            </p:nvSpPr>
            <p:spPr>
              <a:xfrm>
                <a:off x="868307" y="1128481"/>
                <a:ext cx="2977900" cy="15775"/>
              </a:xfrm>
              <a:custGeom>
                <a:rect b="b" l="l" r="r" t="t"/>
                <a:pathLst>
                  <a:path extrusionOk="0" h="631" w="119116">
                    <a:moveTo>
                      <a:pt x="29748" y="0"/>
                    </a:moveTo>
                    <a:lnTo>
                      <a:pt x="14874" y="126"/>
                    </a:lnTo>
                    <a:lnTo>
                      <a:pt x="1" y="253"/>
                    </a:lnTo>
                    <a:lnTo>
                      <a:pt x="14874" y="379"/>
                    </a:lnTo>
                    <a:lnTo>
                      <a:pt x="29748" y="505"/>
                    </a:lnTo>
                    <a:lnTo>
                      <a:pt x="59495" y="631"/>
                    </a:lnTo>
                    <a:lnTo>
                      <a:pt x="89368" y="505"/>
                    </a:lnTo>
                    <a:lnTo>
                      <a:pt x="104242" y="379"/>
                    </a:lnTo>
                    <a:lnTo>
                      <a:pt x="119116" y="253"/>
                    </a:lnTo>
                    <a:lnTo>
                      <a:pt x="104242" y="126"/>
                    </a:lnTo>
                    <a:lnTo>
                      <a:pt x="89368" y="0"/>
                    </a:ln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 name="Google Shape;1002;p61"/>
              <p:cNvSpPr/>
              <p:nvPr/>
            </p:nvSpPr>
            <p:spPr>
              <a:xfrm>
                <a:off x="1763300" y="1336456"/>
                <a:ext cx="1941150" cy="12625"/>
              </a:xfrm>
              <a:custGeom>
                <a:rect b="b" l="l" r="r" t="t"/>
                <a:pathLst>
                  <a:path extrusionOk="0" h="505" w="77646">
                    <a:moveTo>
                      <a:pt x="19411" y="1"/>
                    </a:moveTo>
                    <a:cubicBezTo>
                      <a:pt x="12983" y="1"/>
                      <a:pt x="6555" y="1"/>
                      <a:pt x="0" y="253"/>
                    </a:cubicBezTo>
                    <a:cubicBezTo>
                      <a:pt x="6555" y="379"/>
                      <a:pt x="12983" y="379"/>
                      <a:pt x="19411" y="505"/>
                    </a:cubicBezTo>
                    <a:lnTo>
                      <a:pt x="58234" y="505"/>
                    </a:lnTo>
                    <a:cubicBezTo>
                      <a:pt x="64663" y="379"/>
                      <a:pt x="71217" y="253"/>
                      <a:pt x="77645" y="253"/>
                    </a:cubicBezTo>
                    <a:cubicBezTo>
                      <a:pt x="71217" y="1"/>
                      <a:pt x="64663" y="1"/>
                      <a:pt x="58234"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 name="Google Shape;1003;p61"/>
              <p:cNvSpPr/>
              <p:nvPr/>
            </p:nvSpPr>
            <p:spPr>
              <a:xfrm>
                <a:off x="672975" y="1462506"/>
                <a:ext cx="2149150" cy="15775"/>
              </a:xfrm>
              <a:custGeom>
                <a:rect b="b" l="l" r="r" t="t"/>
                <a:pathLst>
                  <a:path extrusionOk="0" h="631" w="85966">
                    <a:moveTo>
                      <a:pt x="42983" y="0"/>
                    </a:moveTo>
                    <a:lnTo>
                      <a:pt x="21555" y="126"/>
                    </a:lnTo>
                    <a:lnTo>
                      <a:pt x="10841" y="253"/>
                    </a:lnTo>
                    <a:lnTo>
                      <a:pt x="1" y="379"/>
                    </a:lnTo>
                    <a:lnTo>
                      <a:pt x="10841" y="505"/>
                    </a:lnTo>
                    <a:lnTo>
                      <a:pt x="21555" y="631"/>
                    </a:lnTo>
                    <a:lnTo>
                      <a:pt x="64411" y="631"/>
                    </a:lnTo>
                    <a:lnTo>
                      <a:pt x="75251" y="505"/>
                    </a:lnTo>
                    <a:lnTo>
                      <a:pt x="85965" y="379"/>
                    </a:lnTo>
                    <a:lnTo>
                      <a:pt x="75251" y="253"/>
                    </a:lnTo>
                    <a:lnTo>
                      <a:pt x="64411" y="126"/>
                    </a:lnTo>
                    <a:lnTo>
                      <a:pt x="42983" y="0"/>
                    </a:ln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 name="Google Shape;1004;p61"/>
              <p:cNvSpPr/>
              <p:nvPr/>
            </p:nvSpPr>
            <p:spPr>
              <a:xfrm>
                <a:off x="3861975" y="1235631"/>
                <a:ext cx="1726875" cy="15775"/>
              </a:xfrm>
              <a:custGeom>
                <a:rect b="b" l="l" r="r" t="t"/>
                <a:pathLst>
                  <a:path extrusionOk="0" h="631" w="69075">
                    <a:moveTo>
                      <a:pt x="34538" y="0"/>
                    </a:moveTo>
                    <a:lnTo>
                      <a:pt x="17269" y="126"/>
                    </a:lnTo>
                    <a:cubicBezTo>
                      <a:pt x="11471" y="126"/>
                      <a:pt x="5799" y="252"/>
                      <a:pt x="1" y="378"/>
                    </a:cubicBezTo>
                    <a:cubicBezTo>
                      <a:pt x="5799" y="378"/>
                      <a:pt x="11471" y="504"/>
                      <a:pt x="17269" y="630"/>
                    </a:cubicBezTo>
                    <a:lnTo>
                      <a:pt x="51806" y="630"/>
                    </a:lnTo>
                    <a:cubicBezTo>
                      <a:pt x="57605" y="504"/>
                      <a:pt x="63277" y="504"/>
                      <a:pt x="69075" y="378"/>
                    </a:cubicBezTo>
                    <a:cubicBezTo>
                      <a:pt x="63277" y="126"/>
                      <a:pt x="57605" y="126"/>
                      <a:pt x="51806" y="126"/>
                    </a:cubicBezTo>
                    <a:lnTo>
                      <a:pt x="34538" y="0"/>
                    </a:ln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05" name="Google Shape;1005;p61"/>
            <p:cNvSpPr/>
            <p:nvPr/>
          </p:nvSpPr>
          <p:spPr>
            <a:xfrm>
              <a:off x="-219725" y="-51373"/>
              <a:ext cx="3728949" cy="696700"/>
            </a:xfrm>
            <a:custGeom>
              <a:rect b="b" l="l" r="r" t="t"/>
              <a:pathLst>
                <a:path extrusionOk="0" h="64915" w="244281">
                  <a:moveTo>
                    <a:pt x="212517" y="1513"/>
                  </a:moveTo>
                  <a:cubicBezTo>
                    <a:pt x="229659" y="1513"/>
                    <a:pt x="243524" y="15378"/>
                    <a:pt x="243524" y="32521"/>
                  </a:cubicBezTo>
                  <a:cubicBezTo>
                    <a:pt x="243524" y="49537"/>
                    <a:pt x="229659" y="63402"/>
                    <a:pt x="212517" y="63402"/>
                  </a:cubicBezTo>
                  <a:lnTo>
                    <a:pt x="2647" y="63402"/>
                  </a:lnTo>
                  <a:cubicBezTo>
                    <a:pt x="13235" y="36806"/>
                    <a:pt x="13361" y="15882"/>
                    <a:pt x="3152" y="1513"/>
                  </a:cubicBezTo>
                  <a:close/>
                  <a:moveTo>
                    <a:pt x="0" y="0"/>
                  </a:moveTo>
                  <a:lnTo>
                    <a:pt x="1009" y="1135"/>
                  </a:lnTo>
                  <a:cubicBezTo>
                    <a:pt x="11849" y="15378"/>
                    <a:pt x="11849" y="36428"/>
                    <a:pt x="883" y="63906"/>
                  </a:cubicBezTo>
                  <a:lnTo>
                    <a:pt x="505" y="64915"/>
                  </a:lnTo>
                  <a:lnTo>
                    <a:pt x="212517" y="64915"/>
                  </a:lnTo>
                  <a:cubicBezTo>
                    <a:pt x="230163" y="64537"/>
                    <a:pt x="244281" y="50167"/>
                    <a:pt x="244281" y="32521"/>
                  </a:cubicBezTo>
                  <a:cubicBezTo>
                    <a:pt x="244281" y="14748"/>
                    <a:pt x="230163" y="378"/>
                    <a:pt x="212517"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06" name="Google Shape;1006;p61"/>
          <p:cNvSpPr/>
          <p:nvPr/>
        </p:nvSpPr>
        <p:spPr>
          <a:xfrm>
            <a:off x="5825525" y="109600"/>
            <a:ext cx="429900" cy="4299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 name="Google Shape;1007;p61"/>
          <p:cNvSpPr/>
          <p:nvPr/>
        </p:nvSpPr>
        <p:spPr>
          <a:xfrm>
            <a:off x="3064400" y="539500"/>
            <a:ext cx="537600" cy="537600"/>
          </a:xfrm>
          <a:prstGeom prst="ellipse">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 name="Google Shape;1008;p61"/>
          <p:cNvSpPr/>
          <p:nvPr/>
        </p:nvSpPr>
        <p:spPr>
          <a:xfrm>
            <a:off x="8430775" y="2830475"/>
            <a:ext cx="429900" cy="4299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 name="Google Shape;1009;p61">
            <a:hlinkClick action="ppaction://hlinkshowjump?jump=previousslide"/>
          </p:cNvPr>
          <p:cNvSpPr txBox="1"/>
          <p:nvPr/>
        </p:nvSpPr>
        <p:spPr>
          <a:xfrm>
            <a:off x="713225" y="4164550"/>
            <a:ext cx="1197900" cy="43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chemeClr val="accent1"/>
                </a:solidFill>
                <a:latin typeface="Signika"/>
                <a:ea typeface="Signika"/>
                <a:cs typeface="Signika"/>
                <a:sym typeface="Signika"/>
              </a:rPr>
              <a:t>Back</a:t>
            </a:r>
            <a:endParaRPr b="0" i="0" sz="1600" u="none" cap="none" strike="noStrike">
              <a:solidFill>
                <a:schemeClr val="accent1"/>
              </a:solidFill>
              <a:latin typeface="Signika"/>
              <a:ea typeface="Signika"/>
              <a:cs typeface="Signika"/>
              <a:sym typeface="Signika"/>
            </a:endParaRPr>
          </a:p>
        </p:txBody>
      </p:sp>
      <p:sp>
        <p:nvSpPr>
          <p:cNvPr id="1010" name="Google Shape;1010;p61">
            <a:hlinkClick action="ppaction://hlinksldjump" r:id="rId3"/>
          </p:cNvPr>
          <p:cNvSpPr/>
          <p:nvPr/>
        </p:nvSpPr>
        <p:spPr>
          <a:xfrm>
            <a:off x="4383776" y="4164550"/>
            <a:ext cx="429900" cy="4299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 name="Google Shape;1011;p61"/>
          <p:cNvSpPr/>
          <p:nvPr/>
        </p:nvSpPr>
        <p:spPr>
          <a:xfrm>
            <a:off x="4420628" y="4215295"/>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 name="Google Shape;1012;p61">
            <a:hlinkClick action="ppaction://hlinkshowjump?jump=nextslide"/>
          </p:cNvPr>
          <p:cNvSpPr txBox="1"/>
          <p:nvPr/>
        </p:nvSpPr>
        <p:spPr>
          <a:xfrm>
            <a:off x="7232750" y="4164550"/>
            <a:ext cx="1197900" cy="43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chemeClr val="accent1"/>
                </a:solidFill>
                <a:latin typeface="Signika"/>
                <a:ea typeface="Signika"/>
                <a:cs typeface="Signika"/>
                <a:sym typeface="Signika"/>
              </a:rPr>
              <a:t>Next</a:t>
            </a:r>
            <a:endParaRPr b="0" i="0" sz="1600" u="none" cap="none" strike="noStrike">
              <a:solidFill>
                <a:schemeClr val="accent1"/>
              </a:solidFill>
              <a:latin typeface="Signika"/>
              <a:ea typeface="Signika"/>
              <a:cs typeface="Signika"/>
              <a:sym typeface="Signika"/>
            </a:endParaRPr>
          </a:p>
        </p:txBody>
      </p:sp>
    </p:spTree>
  </p:cSld>
  <p:clrMapOvr>
    <a:masterClrMapping/>
  </p:clrMapOvr>
</p:sld>
</file>

<file path=ppt/slides/slide6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16" name="Shape 1016"/>
        <p:cNvGrpSpPr/>
        <p:nvPr/>
      </p:nvGrpSpPr>
      <p:grpSpPr>
        <a:xfrm>
          <a:off x="0" y="0"/>
          <a:ext cx="0" cy="0"/>
          <a:chOff x="0" y="0"/>
          <a:chExt cx="0" cy="0"/>
        </a:xfrm>
      </p:grpSpPr>
      <p:pic>
        <p:nvPicPr>
          <p:cNvPr id="1017" name="Google Shape;1017;p62"/>
          <p:cNvPicPr preferRelativeResize="0"/>
          <p:nvPr/>
        </p:nvPicPr>
        <p:blipFill rotWithShape="1">
          <a:blip r:embed="rId3">
            <a:alphaModFix/>
          </a:blip>
          <a:srcRect b="0" l="0" r="0" t="0"/>
          <a:stretch/>
        </p:blipFill>
        <p:spPr>
          <a:xfrm>
            <a:off x="1129813" y="2541363"/>
            <a:ext cx="1435608" cy="1435608"/>
          </a:xfrm>
          <a:prstGeom prst="rect">
            <a:avLst/>
          </a:prstGeom>
          <a:noFill/>
          <a:ln>
            <a:noFill/>
          </a:ln>
        </p:spPr>
      </p:pic>
      <p:pic>
        <p:nvPicPr>
          <p:cNvPr id="1018" name="Google Shape;1018;p62"/>
          <p:cNvPicPr preferRelativeResize="0"/>
          <p:nvPr/>
        </p:nvPicPr>
        <p:blipFill rotWithShape="1">
          <a:blip r:embed="rId4">
            <a:alphaModFix/>
          </a:blip>
          <a:srcRect b="0" l="0" r="0" t="0"/>
          <a:stretch/>
        </p:blipFill>
        <p:spPr>
          <a:xfrm>
            <a:off x="2892975" y="2541375"/>
            <a:ext cx="1435608" cy="1435608"/>
          </a:xfrm>
          <a:prstGeom prst="rect">
            <a:avLst/>
          </a:prstGeom>
          <a:noFill/>
          <a:ln>
            <a:noFill/>
          </a:ln>
        </p:spPr>
      </p:pic>
      <p:pic>
        <p:nvPicPr>
          <p:cNvPr id="1019" name="Google Shape;1019;p62"/>
          <p:cNvPicPr preferRelativeResize="0"/>
          <p:nvPr/>
        </p:nvPicPr>
        <p:blipFill rotWithShape="1">
          <a:blip r:embed="rId5">
            <a:alphaModFix/>
          </a:blip>
          <a:srcRect b="0" l="0" r="0" t="0"/>
          <a:stretch/>
        </p:blipFill>
        <p:spPr>
          <a:xfrm>
            <a:off x="6841526" y="2542876"/>
            <a:ext cx="1432550" cy="1432550"/>
          </a:xfrm>
          <a:prstGeom prst="rect">
            <a:avLst/>
          </a:prstGeom>
          <a:noFill/>
          <a:ln>
            <a:noFill/>
          </a:ln>
        </p:spPr>
      </p:pic>
      <p:pic>
        <p:nvPicPr>
          <p:cNvPr id="1020" name="Google Shape;1020;p62"/>
          <p:cNvPicPr preferRelativeResize="0"/>
          <p:nvPr/>
        </p:nvPicPr>
        <p:blipFill rotWithShape="1">
          <a:blip r:embed="rId6">
            <a:alphaModFix/>
          </a:blip>
          <a:srcRect b="0" l="0" r="0" t="0"/>
          <a:stretch/>
        </p:blipFill>
        <p:spPr>
          <a:xfrm>
            <a:off x="5078400" y="2542926"/>
            <a:ext cx="1432500" cy="1432500"/>
          </a:xfrm>
          <a:prstGeom prst="rect">
            <a:avLst/>
          </a:prstGeom>
          <a:noFill/>
          <a:ln>
            <a:noFill/>
          </a:ln>
        </p:spPr>
      </p:pic>
      <p:sp>
        <p:nvSpPr>
          <p:cNvPr id="1021" name="Google Shape;1021;p62"/>
          <p:cNvSpPr txBox="1"/>
          <p:nvPr>
            <p:ph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Choose One</a:t>
            </a:r>
            <a:endParaRPr/>
          </a:p>
        </p:txBody>
      </p:sp>
      <p:sp>
        <p:nvSpPr>
          <p:cNvPr id="1022" name="Google Shape;1022;p62"/>
          <p:cNvSpPr txBox="1"/>
          <p:nvPr/>
        </p:nvSpPr>
        <p:spPr>
          <a:xfrm>
            <a:off x="713225" y="1112200"/>
            <a:ext cx="7717500" cy="489600"/>
          </a:xfrm>
          <a:prstGeom prst="rect">
            <a:avLst/>
          </a:prstGeom>
          <a:noFill/>
          <a:ln>
            <a:noFill/>
          </a:ln>
        </p:spPr>
        <p:txBody>
          <a:bodyPr anchorCtr="0" anchor="ctr" bIns="91425" lIns="114300" spcFirstLastPara="1" rIns="91425" wrap="square" tIns="91425">
            <a:noAutofit/>
          </a:bodyPr>
          <a:lstStyle/>
          <a:p>
            <a:pPr indent="0" lvl="0" marL="0" marR="0" rtl="0" algn="l">
              <a:lnSpc>
                <a:spcPct val="100000"/>
              </a:lnSpc>
              <a:spcBef>
                <a:spcPts val="0"/>
              </a:spcBef>
              <a:spcAft>
                <a:spcPts val="0"/>
              </a:spcAft>
              <a:buClr>
                <a:srgbClr val="000000"/>
              </a:buClr>
              <a:buSzPts val="1600"/>
              <a:buFont typeface="Arial"/>
              <a:buNone/>
            </a:pPr>
            <a:r>
              <a:rPr b="0" i="0" lang="en" sz="1600" u="none" cap="none" strike="noStrike">
                <a:solidFill>
                  <a:schemeClr val="dk1"/>
                </a:solidFill>
                <a:latin typeface="Palanquin"/>
                <a:ea typeface="Palanquin"/>
                <a:cs typeface="Palanquin"/>
                <a:sym typeface="Palanquin"/>
              </a:rPr>
              <a:t>Choose the image that best defines the given word</a:t>
            </a:r>
            <a:endParaRPr b="0" i="0" sz="1600" u="none" cap="none" strike="noStrike">
              <a:solidFill>
                <a:schemeClr val="dk1"/>
              </a:solidFill>
              <a:latin typeface="Palanquin"/>
              <a:ea typeface="Palanquin"/>
              <a:cs typeface="Palanquin"/>
              <a:sym typeface="Palanquin"/>
            </a:endParaRPr>
          </a:p>
        </p:txBody>
      </p:sp>
      <p:sp>
        <p:nvSpPr>
          <p:cNvPr id="1023" name="Google Shape;1023;p62"/>
          <p:cNvSpPr txBox="1"/>
          <p:nvPr/>
        </p:nvSpPr>
        <p:spPr>
          <a:xfrm>
            <a:off x="1654950" y="1714561"/>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dk1"/>
                </a:solidFill>
                <a:latin typeface="Signika"/>
                <a:ea typeface="Signika"/>
                <a:cs typeface="Signika"/>
                <a:sym typeface="Signika"/>
              </a:rPr>
              <a:t>Mars</a:t>
            </a:r>
            <a:endParaRPr b="1" i="0" sz="2000" u="none" cap="none" strike="noStrike">
              <a:solidFill>
                <a:schemeClr val="dk1"/>
              </a:solidFill>
              <a:latin typeface="Signika"/>
              <a:ea typeface="Signika"/>
              <a:cs typeface="Signika"/>
              <a:sym typeface="Signika"/>
            </a:endParaRPr>
          </a:p>
        </p:txBody>
      </p:sp>
      <p:sp>
        <p:nvSpPr>
          <p:cNvPr id="1024" name="Google Shape;1024;p62"/>
          <p:cNvSpPr txBox="1"/>
          <p:nvPr/>
        </p:nvSpPr>
        <p:spPr>
          <a:xfrm>
            <a:off x="5601975" y="1714565"/>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dk1"/>
                </a:solidFill>
                <a:latin typeface="Signika"/>
                <a:ea typeface="Signika"/>
                <a:cs typeface="Signika"/>
                <a:sym typeface="Signika"/>
              </a:rPr>
              <a:t>Venus</a:t>
            </a:r>
            <a:endParaRPr b="1" i="0" sz="2000" u="none" cap="none" strike="noStrike">
              <a:solidFill>
                <a:schemeClr val="dk1"/>
              </a:solidFill>
              <a:latin typeface="Signika"/>
              <a:ea typeface="Signika"/>
              <a:cs typeface="Signika"/>
              <a:sym typeface="Signika"/>
            </a:endParaRPr>
          </a:p>
        </p:txBody>
      </p:sp>
      <p:sp>
        <p:nvSpPr>
          <p:cNvPr id="1025" name="Google Shape;1025;p62"/>
          <p:cNvSpPr/>
          <p:nvPr/>
        </p:nvSpPr>
        <p:spPr>
          <a:xfrm>
            <a:off x="2633026" y="2281412"/>
            <a:ext cx="522900" cy="5229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1" i="0" lang="en" sz="1400" u="none" cap="none" strike="noStrike">
                <a:solidFill>
                  <a:schemeClr val="dk1"/>
                </a:solidFill>
                <a:latin typeface="Kanit"/>
                <a:ea typeface="Kanit"/>
                <a:cs typeface="Kanit"/>
                <a:sym typeface="Kanit"/>
              </a:rPr>
              <a:t>02</a:t>
            </a:r>
            <a:endParaRPr b="0" i="0" sz="1400" u="none" cap="none" strike="noStrike">
              <a:solidFill>
                <a:srgbClr val="000000"/>
              </a:solidFill>
              <a:latin typeface="Arial"/>
              <a:ea typeface="Arial"/>
              <a:cs typeface="Arial"/>
              <a:sym typeface="Arial"/>
            </a:endParaRPr>
          </a:p>
        </p:txBody>
      </p:sp>
      <p:sp>
        <p:nvSpPr>
          <p:cNvPr id="1026" name="Google Shape;1026;p62"/>
          <p:cNvSpPr/>
          <p:nvPr/>
        </p:nvSpPr>
        <p:spPr>
          <a:xfrm>
            <a:off x="869861" y="2281423"/>
            <a:ext cx="522900" cy="5229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1" i="0" lang="en" sz="1400" u="none" cap="none" strike="noStrike">
                <a:solidFill>
                  <a:schemeClr val="dk1"/>
                </a:solidFill>
                <a:latin typeface="Kanit"/>
                <a:ea typeface="Kanit"/>
                <a:cs typeface="Kanit"/>
                <a:sym typeface="Kanit"/>
              </a:rPr>
              <a:t>01</a:t>
            </a:r>
            <a:endParaRPr b="1" i="0" sz="1400" u="none" cap="none" strike="noStrike">
              <a:solidFill>
                <a:schemeClr val="dk1"/>
              </a:solidFill>
              <a:latin typeface="Kanit"/>
              <a:ea typeface="Kanit"/>
              <a:cs typeface="Kanit"/>
              <a:sym typeface="Kanit"/>
            </a:endParaRPr>
          </a:p>
        </p:txBody>
      </p:sp>
      <p:sp>
        <p:nvSpPr>
          <p:cNvPr id="1027" name="Google Shape;1027;p62"/>
          <p:cNvSpPr/>
          <p:nvPr/>
        </p:nvSpPr>
        <p:spPr>
          <a:xfrm>
            <a:off x="6580050" y="2281424"/>
            <a:ext cx="522900" cy="522900"/>
          </a:xfrm>
          <a:prstGeom prst="rect">
            <a:avLst/>
          </a:prstGeom>
          <a:solidFill>
            <a:schemeClr val="lt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1" i="0" lang="en" sz="1400" u="none" cap="none" strike="noStrike">
                <a:solidFill>
                  <a:schemeClr val="dk1"/>
                </a:solidFill>
                <a:latin typeface="Kanit"/>
                <a:ea typeface="Kanit"/>
                <a:cs typeface="Kanit"/>
                <a:sym typeface="Kanit"/>
              </a:rPr>
              <a:t>02</a:t>
            </a:r>
            <a:endParaRPr b="0" i="0" sz="1400" u="none" cap="none" strike="noStrike">
              <a:solidFill>
                <a:srgbClr val="000000"/>
              </a:solidFill>
              <a:latin typeface="Arial"/>
              <a:ea typeface="Arial"/>
              <a:cs typeface="Arial"/>
              <a:sym typeface="Arial"/>
            </a:endParaRPr>
          </a:p>
        </p:txBody>
      </p:sp>
      <p:sp>
        <p:nvSpPr>
          <p:cNvPr id="1028" name="Google Shape;1028;p62"/>
          <p:cNvSpPr/>
          <p:nvPr/>
        </p:nvSpPr>
        <p:spPr>
          <a:xfrm>
            <a:off x="4816913" y="2281438"/>
            <a:ext cx="522900" cy="5229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1" i="0" lang="en" sz="1400" u="none" cap="none" strike="noStrike">
                <a:solidFill>
                  <a:schemeClr val="dk1"/>
                </a:solidFill>
                <a:latin typeface="Kanit"/>
                <a:ea typeface="Kanit"/>
                <a:cs typeface="Kanit"/>
                <a:sym typeface="Kanit"/>
              </a:rPr>
              <a:t>01</a:t>
            </a:r>
            <a:endParaRPr b="1" i="0" sz="1400" u="none" cap="none" strike="noStrike">
              <a:solidFill>
                <a:schemeClr val="dk1"/>
              </a:solidFill>
              <a:latin typeface="Kanit"/>
              <a:ea typeface="Kanit"/>
              <a:cs typeface="Kanit"/>
              <a:sym typeface="Kanit"/>
            </a:endParaRPr>
          </a:p>
        </p:txBody>
      </p:sp>
      <p:sp>
        <p:nvSpPr>
          <p:cNvPr id="1029" name="Google Shape;1029;p62">
            <a:hlinkClick action="ppaction://hlinkshowjump?jump=previousslide"/>
          </p:cNvPr>
          <p:cNvSpPr txBox="1"/>
          <p:nvPr/>
        </p:nvSpPr>
        <p:spPr>
          <a:xfrm>
            <a:off x="713225" y="4164550"/>
            <a:ext cx="1197900" cy="43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chemeClr val="accent1"/>
                </a:solidFill>
                <a:latin typeface="Signika"/>
                <a:ea typeface="Signika"/>
                <a:cs typeface="Signika"/>
                <a:sym typeface="Signika"/>
              </a:rPr>
              <a:t>Back</a:t>
            </a:r>
            <a:endParaRPr b="0" i="0" sz="1600" u="none" cap="none" strike="noStrike">
              <a:solidFill>
                <a:schemeClr val="accent1"/>
              </a:solidFill>
              <a:latin typeface="Signika"/>
              <a:ea typeface="Signika"/>
              <a:cs typeface="Signika"/>
              <a:sym typeface="Signika"/>
            </a:endParaRPr>
          </a:p>
        </p:txBody>
      </p:sp>
      <p:sp>
        <p:nvSpPr>
          <p:cNvPr id="1030" name="Google Shape;1030;p62">
            <a:hlinkClick action="ppaction://hlinksldjump" r:id="rId7"/>
          </p:cNvPr>
          <p:cNvSpPr/>
          <p:nvPr/>
        </p:nvSpPr>
        <p:spPr>
          <a:xfrm>
            <a:off x="4383776" y="4164550"/>
            <a:ext cx="429900" cy="4299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 name="Google Shape;1031;p62"/>
          <p:cNvSpPr/>
          <p:nvPr/>
        </p:nvSpPr>
        <p:spPr>
          <a:xfrm>
            <a:off x="4420628" y="4215295"/>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 name="Google Shape;1032;p62">
            <a:hlinkClick action="ppaction://hlinkshowjump?jump=nextslide"/>
          </p:cNvPr>
          <p:cNvSpPr txBox="1"/>
          <p:nvPr/>
        </p:nvSpPr>
        <p:spPr>
          <a:xfrm>
            <a:off x="7232750" y="4164550"/>
            <a:ext cx="1197900" cy="43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chemeClr val="accent1"/>
                </a:solidFill>
                <a:latin typeface="Signika"/>
                <a:ea typeface="Signika"/>
                <a:cs typeface="Signika"/>
                <a:sym typeface="Signika"/>
              </a:rPr>
              <a:t>Next</a:t>
            </a:r>
            <a:endParaRPr b="0" i="0" sz="1600" u="none" cap="none" strike="noStrike">
              <a:solidFill>
                <a:schemeClr val="accent1"/>
              </a:solidFill>
              <a:latin typeface="Signika"/>
              <a:ea typeface="Signika"/>
              <a:cs typeface="Signika"/>
              <a:sym typeface="Signika"/>
            </a:endParaRPr>
          </a:p>
        </p:txBody>
      </p:sp>
    </p:spTree>
  </p:cSld>
  <p:clrMapOvr>
    <a:masterClrMapping/>
  </p:clrMapOvr>
</p:sld>
</file>

<file path=ppt/slides/slide6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36" name="Shape 1036"/>
        <p:cNvGrpSpPr/>
        <p:nvPr/>
      </p:nvGrpSpPr>
      <p:grpSpPr>
        <a:xfrm>
          <a:off x="0" y="0"/>
          <a:ext cx="0" cy="0"/>
          <a:chOff x="0" y="0"/>
          <a:chExt cx="0" cy="0"/>
        </a:xfrm>
      </p:grpSpPr>
      <p:sp>
        <p:nvSpPr>
          <p:cNvPr id="1037" name="Google Shape;1037;p63"/>
          <p:cNvSpPr txBox="1"/>
          <p:nvPr>
            <p:ph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Choose Right</a:t>
            </a:r>
            <a:endParaRPr/>
          </a:p>
        </p:txBody>
      </p:sp>
      <p:sp>
        <p:nvSpPr>
          <p:cNvPr id="1038" name="Google Shape;1038;p63"/>
          <p:cNvSpPr txBox="1"/>
          <p:nvPr/>
        </p:nvSpPr>
        <p:spPr>
          <a:xfrm>
            <a:off x="713225" y="1112200"/>
            <a:ext cx="7717500" cy="489600"/>
          </a:xfrm>
          <a:prstGeom prst="rect">
            <a:avLst/>
          </a:prstGeom>
          <a:noFill/>
          <a:ln>
            <a:noFill/>
          </a:ln>
        </p:spPr>
        <p:txBody>
          <a:bodyPr anchorCtr="0" anchor="ctr" bIns="91425" lIns="114300" spcFirstLastPara="1" rIns="91425" wrap="square" tIns="91425">
            <a:noAutofit/>
          </a:bodyPr>
          <a:lstStyle/>
          <a:p>
            <a:pPr indent="0" lvl="0" marL="0" marR="0" rtl="0" algn="l">
              <a:lnSpc>
                <a:spcPct val="100000"/>
              </a:lnSpc>
              <a:spcBef>
                <a:spcPts val="0"/>
              </a:spcBef>
              <a:spcAft>
                <a:spcPts val="0"/>
              </a:spcAft>
              <a:buClr>
                <a:srgbClr val="000000"/>
              </a:buClr>
              <a:buSzPts val="1600"/>
              <a:buFont typeface="Arial"/>
              <a:buNone/>
            </a:pPr>
            <a:r>
              <a:rPr b="0" i="0" lang="en" sz="1600" u="none" cap="none" strike="noStrike">
                <a:solidFill>
                  <a:schemeClr val="dk1"/>
                </a:solidFill>
                <a:latin typeface="Palanquin"/>
                <a:ea typeface="Palanquin"/>
                <a:cs typeface="Palanquin"/>
                <a:sym typeface="Palanquin"/>
              </a:rPr>
              <a:t>Choose the words that best define the given word</a:t>
            </a:r>
            <a:endParaRPr b="0" i="0" sz="1600" u="none" cap="none" strike="noStrike">
              <a:solidFill>
                <a:schemeClr val="dk1"/>
              </a:solidFill>
              <a:latin typeface="Palanquin"/>
              <a:ea typeface="Palanquin"/>
              <a:cs typeface="Palanquin"/>
              <a:sym typeface="Palanquin"/>
            </a:endParaRPr>
          </a:p>
        </p:txBody>
      </p:sp>
      <p:sp>
        <p:nvSpPr>
          <p:cNvPr id="1039" name="Google Shape;1039;p63"/>
          <p:cNvSpPr txBox="1"/>
          <p:nvPr/>
        </p:nvSpPr>
        <p:spPr>
          <a:xfrm>
            <a:off x="1409313" y="2551613"/>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dk1"/>
                </a:solidFill>
                <a:latin typeface="Signika"/>
                <a:ea typeface="Signika"/>
                <a:cs typeface="Signika"/>
                <a:sym typeface="Signika"/>
              </a:rPr>
              <a:t>Green</a:t>
            </a:r>
            <a:endParaRPr b="1" i="0" sz="2000" u="none" cap="none" strike="noStrike">
              <a:solidFill>
                <a:schemeClr val="dk1"/>
              </a:solidFill>
              <a:latin typeface="Signika"/>
              <a:ea typeface="Signika"/>
              <a:cs typeface="Signika"/>
              <a:sym typeface="Signika"/>
            </a:endParaRPr>
          </a:p>
        </p:txBody>
      </p:sp>
      <p:sp>
        <p:nvSpPr>
          <p:cNvPr id="1040" name="Google Shape;1040;p63"/>
          <p:cNvSpPr txBox="1"/>
          <p:nvPr/>
        </p:nvSpPr>
        <p:spPr>
          <a:xfrm>
            <a:off x="3655213" y="2551617"/>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dk1"/>
                </a:solidFill>
                <a:latin typeface="Signika"/>
                <a:ea typeface="Signika"/>
                <a:cs typeface="Signika"/>
                <a:sym typeface="Signika"/>
              </a:rPr>
              <a:t>Watermelon</a:t>
            </a:r>
            <a:endParaRPr b="1" i="0" sz="2000" u="none" cap="none" strike="noStrike">
              <a:solidFill>
                <a:schemeClr val="dk1"/>
              </a:solidFill>
              <a:latin typeface="Signika"/>
              <a:ea typeface="Signika"/>
              <a:cs typeface="Signika"/>
              <a:sym typeface="Signika"/>
            </a:endParaRPr>
          </a:p>
        </p:txBody>
      </p:sp>
      <p:sp>
        <p:nvSpPr>
          <p:cNvPr id="1041" name="Google Shape;1041;p63"/>
          <p:cNvSpPr txBox="1"/>
          <p:nvPr/>
        </p:nvSpPr>
        <p:spPr>
          <a:xfrm>
            <a:off x="5901113" y="2551621"/>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dk1"/>
                </a:solidFill>
                <a:latin typeface="Signika"/>
                <a:ea typeface="Signika"/>
                <a:cs typeface="Signika"/>
                <a:sym typeface="Signika"/>
              </a:rPr>
              <a:t>Animal</a:t>
            </a:r>
            <a:endParaRPr b="1" i="0" sz="2000" u="none" cap="none" strike="noStrike">
              <a:solidFill>
                <a:schemeClr val="dk1"/>
              </a:solidFill>
              <a:latin typeface="Signika"/>
              <a:ea typeface="Signika"/>
              <a:cs typeface="Signika"/>
              <a:sym typeface="Signika"/>
            </a:endParaRPr>
          </a:p>
        </p:txBody>
      </p:sp>
      <p:sp>
        <p:nvSpPr>
          <p:cNvPr id="1042" name="Google Shape;1042;p63"/>
          <p:cNvSpPr txBox="1"/>
          <p:nvPr/>
        </p:nvSpPr>
        <p:spPr>
          <a:xfrm>
            <a:off x="1409313" y="3253463"/>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dk1"/>
                </a:solidFill>
                <a:latin typeface="Signika"/>
                <a:ea typeface="Signika"/>
                <a:cs typeface="Signika"/>
                <a:sym typeface="Signika"/>
              </a:rPr>
              <a:t>Dog</a:t>
            </a:r>
            <a:endParaRPr b="1" i="0" sz="2000" u="none" cap="none" strike="noStrike">
              <a:solidFill>
                <a:schemeClr val="dk1"/>
              </a:solidFill>
              <a:latin typeface="Signika"/>
              <a:ea typeface="Signika"/>
              <a:cs typeface="Signika"/>
              <a:sym typeface="Signika"/>
            </a:endParaRPr>
          </a:p>
        </p:txBody>
      </p:sp>
      <p:sp>
        <p:nvSpPr>
          <p:cNvPr id="1043" name="Google Shape;1043;p63"/>
          <p:cNvSpPr txBox="1"/>
          <p:nvPr/>
        </p:nvSpPr>
        <p:spPr>
          <a:xfrm>
            <a:off x="3655213" y="3253467"/>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dk1"/>
                </a:solidFill>
                <a:latin typeface="Signika"/>
                <a:ea typeface="Signika"/>
                <a:cs typeface="Signika"/>
                <a:sym typeface="Signika"/>
              </a:rPr>
              <a:t>Plant</a:t>
            </a:r>
            <a:endParaRPr b="1" i="0" sz="2000" u="none" cap="none" strike="noStrike">
              <a:solidFill>
                <a:schemeClr val="dk1"/>
              </a:solidFill>
              <a:latin typeface="Signika"/>
              <a:ea typeface="Signika"/>
              <a:cs typeface="Signika"/>
              <a:sym typeface="Signika"/>
            </a:endParaRPr>
          </a:p>
        </p:txBody>
      </p:sp>
      <p:sp>
        <p:nvSpPr>
          <p:cNvPr id="1044" name="Google Shape;1044;p63"/>
          <p:cNvSpPr txBox="1"/>
          <p:nvPr/>
        </p:nvSpPr>
        <p:spPr>
          <a:xfrm>
            <a:off x="5901113" y="3253471"/>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dk1"/>
                </a:solidFill>
                <a:latin typeface="Signika"/>
                <a:ea typeface="Signika"/>
                <a:cs typeface="Signika"/>
                <a:sym typeface="Signika"/>
              </a:rPr>
              <a:t>Lucky</a:t>
            </a:r>
            <a:endParaRPr b="1" i="0" sz="2000" u="none" cap="none" strike="noStrike">
              <a:solidFill>
                <a:schemeClr val="dk1"/>
              </a:solidFill>
              <a:latin typeface="Signika"/>
              <a:ea typeface="Signika"/>
              <a:cs typeface="Signika"/>
              <a:sym typeface="Signika"/>
            </a:endParaRPr>
          </a:p>
        </p:txBody>
      </p:sp>
      <p:sp>
        <p:nvSpPr>
          <p:cNvPr id="1045" name="Google Shape;1045;p63">
            <a:hlinkClick action="ppaction://hlinkshowjump?jump=previousslide"/>
          </p:cNvPr>
          <p:cNvSpPr txBox="1"/>
          <p:nvPr/>
        </p:nvSpPr>
        <p:spPr>
          <a:xfrm>
            <a:off x="713225" y="4164550"/>
            <a:ext cx="1197900" cy="43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chemeClr val="accent1"/>
                </a:solidFill>
                <a:latin typeface="Signika"/>
                <a:ea typeface="Signika"/>
                <a:cs typeface="Signika"/>
                <a:sym typeface="Signika"/>
              </a:rPr>
              <a:t>Back</a:t>
            </a:r>
            <a:endParaRPr b="0" i="0" sz="1600" u="none" cap="none" strike="noStrike">
              <a:solidFill>
                <a:schemeClr val="accent1"/>
              </a:solidFill>
              <a:latin typeface="Signika"/>
              <a:ea typeface="Signika"/>
              <a:cs typeface="Signika"/>
              <a:sym typeface="Signika"/>
            </a:endParaRPr>
          </a:p>
        </p:txBody>
      </p:sp>
      <p:sp>
        <p:nvSpPr>
          <p:cNvPr id="1046" name="Google Shape;1046;p63">
            <a:hlinkClick action="ppaction://hlinksldjump" r:id="rId3"/>
          </p:cNvPr>
          <p:cNvSpPr/>
          <p:nvPr/>
        </p:nvSpPr>
        <p:spPr>
          <a:xfrm>
            <a:off x="4383776" y="4164550"/>
            <a:ext cx="429900" cy="4299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 name="Google Shape;1047;p63"/>
          <p:cNvSpPr/>
          <p:nvPr/>
        </p:nvSpPr>
        <p:spPr>
          <a:xfrm>
            <a:off x="4420628" y="4215295"/>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 name="Google Shape;1048;p63">
            <a:hlinkClick action="ppaction://hlinkshowjump?jump=nextslide"/>
          </p:cNvPr>
          <p:cNvSpPr txBox="1"/>
          <p:nvPr/>
        </p:nvSpPr>
        <p:spPr>
          <a:xfrm>
            <a:off x="7232750" y="4164550"/>
            <a:ext cx="1197900" cy="43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chemeClr val="accent1"/>
                </a:solidFill>
                <a:latin typeface="Signika"/>
                <a:ea typeface="Signika"/>
                <a:cs typeface="Signika"/>
                <a:sym typeface="Signika"/>
              </a:rPr>
              <a:t>Next</a:t>
            </a:r>
            <a:endParaRPr b="0" i="0" sz="1600" u="none" cap="none" strike="noStrike">
              <a:solidFill>
                <a:schemeClr val="accent1"/>
              </a:solidFill>
              <a:latin typeface="Signika"/>
              <a:ea typeface="Signika"/>
              <a:cs typeface="Signika"/>
              <a:sym typeface="Signika"/>
            </a:endParaRPr>
          </a:p>
        </p:txBody>
      </p:sp>
      <p:sp>
        <p:nvSpPr>
          <p:cNvPr id="1049" name="Google Shape;1049;p63"/>
          <p:cNvSpPr txBox="1"/>
          <p:nvPr/>
        </p:nvSpPr>
        <p:spPr>
          <a:xfrm>
            <a:off x="3628475" y="1844588"/>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dk1"/>
                </a:solidFill>
                <a:latin typeface="Signika"/>
                <a:ea typeface="Signika"/>
                <a:cs typeface="Signika"/>
                <a:sym typeface="Signika"/>
              </a:rPr>
              <a:t>Mars</a:t>
            </a:r>
            <a:endParaRPr b="1" i="0" sz="2000" u="none" cap="none" strike="noStrike">
              <a:solidFill>
                <a:schemeClr val="dk1"/>
              </a:solidFill>
              <a:latin typeface="Signika"/>
              <a:ea typeface="Signika"/>
              <a:cs typeface="Signika"/>
              <a:sym typeface="Signika"/>
            </a:endParaRPr>
          </a:p>
        </p:txBody>
      </p:sp>
    </p:spTree>
  </p:cSld>
  <p:clrMapOvr>
    <a:masterClrMapping/>
  </p:clrMapOvr>
</p:sld>
</file>

<file path=ppt/slides/slide6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53" name="Shape 1053"/>
        <p:cNvGrpSpPr/>
        <p:nvPr/>
      </p:nvGrpSpPr>
      <p:grpSpPr>
        <a:xfrm>
          <a:off x="0" y="0"/>
          <a:ext cx="0" cy="0"/>
          <a:chOff x="0" y="0"/>
          <a:chExt cx="0" cy="0"/>
        </a:xfrm>
      </p:grpSpPr>
      <p:sp>
        <p:nvSpPr>
          <p:cNvPr id="1054" name="Google Shape;1054;p64"/>
          <p:cNvSpPr txBox="1"/>
          <p:nvPr>
            <p:ph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Make a List</a:t>
            </a:r>
            <a:endParaRPr/>
          </a:p>
        </p:txBody>
      </p:sp>
      <p:sp>
        <p:nvSpPr>
          <p:cNvPr id="1055" name="Google Shape;1055;p64"/>
          <p:cNvSpPr txBox="1"/>
          <p:nvPr/>
        </p:nvSpPr>
        <p:spPr>
          <a:xfrm>
            <a:off x="713225" y="1112200"/>
            <a:ext cx="7717500" cy="489600"/>
          </a:xfrm>
          <a:prstGeom prst="rect">
            <a:avLst/>
          </a:prstGeom>
          <a:noFill/>
          <a:ln>
            <a:noFill/>
          </a:ln>
        </p:spPr>
        <p:txBody>
          <a:bodyPr anchorCtr="0" anchor="ctr" bIns="91425" lIns="114300" spcFirstLastPara="1" rIns="91425" wrap="square" tIns="91425">
            <a:noAutofit/>
          </a:bodyPr>
          <a:lstStyle/>
          <a:p>
            <a:pPr indent="0" lvl="0" marL="0" marR="0" rtl="0" algn="l">
              <a:lnSpc>
                <a:spcPct val="100000"/>
              </a:lnSpc>
              <a:spcBef>
                <a:spcPts val="0"/>
              </a:spcBef>
              <a:spcAft>
                <a:spcPts val="0"/>
              </a:spcAft>
              <a:buClr>
                <a:srgbClr val="000000"/>
              </a:buClr>
              <a:buSzPts val="1600"/>
              <a:buFont typeface="Arial"/>
              <a:buNone/>
            </a:pPr>
            <a:r>
              <a:rPr b="0" i="0" lang="en" sz="1600" u="none" cap="none" strike="noStrike">
                <a:solidFill>
                  <a:schemeClr val="dk1"/>
                </a:solidFill>
                <a:latin typeface="Palanquin"/>
                <a:ea typeface="Palanquin"/>
                <a:cs typeface="Palanquin"/>
                <a:sym typeface="Palanquin"/>
              </a:rPr>
              <a:t>Make a list of synonyms and antonyms</a:t>
            </a:r>
            <a:endParaRPr b="0" i="0" sz="1600" u="none" cap="none" strike="noStrike">
              <a:solidFill>
                <a:schemeClr val="dk1"/>
              </a:solidFill>
              <a:latin typeface="Palanquin"/>
              <a:ea typeface="Palanquin"/>
              <a:cs typeface="Palanquin"/>
              <a:sym typeface="Palanquin"/>
            </a:endParaRPr>
          </a:p>
        </p:txBody>
      </p:sp>
      <p:sp>
        <p:nvSpPr>
          <p:cNvPr id="1056" name="Google Shape;1056;p64">
            <a:hlinkClick action="ppaction://hlinkshowjump?jump=previousslide"/>
          </p:cNvPr>
          <p:cNvSpPr txBox="1"/>
          <p:nvPr/>
        </p:nvSpPr>
        <p:spPr>
          <a:xfrm>
            <a:off x="713225" y="4164550"/>
            <a:ext cx="1197900" cy="43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chemeClr val="accent1"/>
                </a:solidFill>
                <a:latin typeface="Signika"/>
                <a:ea typeface="Signika"/>
                <a:cs typeface="Signika"/>
                <a:sym typeface="Signika"/>
              </a:rPr>
              <a:t>Back</a:t>
            </a:r>
            <a:endParaRPr b="0" i="0" sz="1600" u="none" cap="none" strike="noStrike">
              <a:solidFill>
                <a:schemeClr val="accent1"/>
              </a:solidFill>
              <a:latin typeface="Signika"/>
              <a:ea typeface="Signika"/>
              <a:cs typeface="Signika"/>
              <a:sym typeface="Signika"/>
            </a:endParaRPr>
          </a:p>
        </p:txBody>
      </p:sp>
      <p:sp>
        <p:nvSpPr>
          <p:cNvPr id="1057" name="Google Shape;1057;p64">
            <a:hlinkClick action="ppaction://hlinksldjump" r:id="rId3"/>
          </p:cNvPr>
          <p:cNvSpPr/>
          <p:nvPr/>
        </p:nvSpPr>
        <p:spPr>
          <a:xfrm>
            <a:off x="4383776" y="4164550"/>
            <a:ext cx="429900" cy="4299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 name="Google Shape;1058;p64"/>
          <p:cNvSpPr/>
          <p:nvPr/>
        </p:nvSpPr>
        <p:spPr>
          <a:xfrm>
            <a:off x="4420628" y="4215295"/>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 name="Google Shape;1059;p64">
            <a:hlinkClick action="ppaction://hlinkshowjump?jump=nextslide"/>
          </p:cNvPr>
          <p:cNvSpPr txBox="1"/>
          <p:nvPr/>
        </p:nvSpPr>
        <p:spPr>
          <a:xfrm>
            <a:off x="7232750" y="4164550"/>
            <a:ext cx="1197900" cy="43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chemeClr val="accent1"/>
                </a:solidFill>
                <a:latin typeface="Signika"/>
                <a:ea typeface="Signika"/>
                <a:cs typeface="Signika"/>
                <a:sym typeface="Signika"/>
              </a:rPr>
              <a:t>Next</a:t>
            </a:r>
            <a:endParaRPr b="0" i="0" sz="1600" u="none" cap="none" strike="noStrike">
              <a:solidFill>
                <a:schemeClr val="accent1"/>
              </a:solidFill>
              <a:latin typeface="Signika"/>
              <a:ea typeface="Signika"/>
              <a:cs typeface="Signika"/>
              <a:sym typeface="Signika"/>
            </a:endParaRPr>
          </a:p>
        </p:txBody>
      </p:sp>
      <p:sp>
        <p:nvSpPr>
          <p:cNvPr id="1060" name="Google Shape;1060;p64"/>
          <p:cNvSpPr txBox="1"/>
          <p:nvPr/>
        </p:nvSpPr>
        <p:spPr>
          <a:xfrm>
            <a:off x="3655225" y="1712734"/>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dk1"/>
                </a:solidFill>
                <a:latin typeface="Signika"/>
                <a:ea typeface="Signika"/>
                <a:cs typeface="Signika"/>
                <a:sym typeface="Signika"/>
              </a:rPr>
              <a:t>Jupiter</a:t>
            </a:r>
            <a:endParaRPr b="1" i="0" sz="2000" u="none" cap="none" strike="noStrike">
              <a:solidFill>
                <a:schemeClr val="dk1"/>
              </a:solidFill>
              <a:latin typeface="Signika"/>
              <a:ea typeface="Signika"/>
              <a:cs typeface="Signika"/>
              <a:sym typeface="Signika"/>
            </a:endParaRPr>
          </a:p>
        </p:txBody>
      </p:sp>
      <p:sp>
        <p:nvSpPr>
          <p:cNvPr id="1061" name="Google Shape;1061;p64"/>
          <p:cNvSpPr/>
          <p:nvPr/>
        </p:nvSpPr>
        <p:spPr>
          <a:xfrm>
            <a:off x="1130950" y="2181125"/>
            <a:ext cx="2751300" cy="1837500"/>
          </a:xfrm>
          <a:prstGeom prst="rect">
            <a:avLst/>
          </a:prstGeom>
          <a:solidFill>
            <a:schemeClr val="dk2"/>
          </a:solidFill>
          <a:ln>
            <a:noFill/>
          </a:ln>
        </p:spPr>
        <p:txBody>
          <a:bodyPr anchorCtr="0" anchor="ctr" bIns="91425" lIns="91425" spcFirstLastPara="1" rIns="91425" wrap="square" tIns="91425">
            <a:noAutofit/>
          </a:bodyPr>
          <a:lstStyle/>
          <a:p>
            <a:pPr indent="-330200" lvl="0" marL="457200" marR="0" rtl="0" algn="l">
              <a:lnSpc>
                <a:spcPct val="115000"/>
              </a:lnSpc>
              <a:spcBef>
                <a:spcPts val="0"/>
              </a:spcBef>
              <a:spcAft>
                <a:spcPts val="0"/>
              </a:spcAft>
              <a:buClr>
                <a:schemeClr val="dk1"/>
              </a:buClr>
              <a:buSzPts val="1600"/>
              <a:buFont typeface="Palanquin"/>
              <a:buChar char="●"/>
            </a:pPr>
            <a:r>
              <a:rPr b="0" i="0" lang="en" sz="1600" u="none" cap="none" strike="noStrike">
                <a:solidFill>
                  <a:schemeClr val="dk1"/>
                </a:solidFill>
                <a:latin typeface="Palanquin"/>
                <a:ea typeface="Palanquin"/>
                <a:cs typeface="Palanquin"/>
                <a:sym typeface="Palanquin"/>
              </a:rPr>
              <a:t>Write the word here</a:t>
            </a:r>
            <a:endParaRPr b="0" i="0" sz="1600" u="none" cap="none" strike="noStrike">
              <a:solidFill>
                <a:schemeClr val="dk1"/>
              </a:solidFill>
              <a:latin typeface="Palanquin"/>
              <a:ea typeface="Palanquin"/>
              <a:cs typeface="Palanquin"/>
              <a:sym typeface="Palanquin"/>
            </a:endParaRPr>
          </a:p>
          <a:p>
            <a:pPr indent="-330200" lvl="0" marL="457200" marR="0" rtl="0" algn="l">
              <a:lnSpc>
                <a:spcPct val="115000"/>
              </a:lnSpc>
              <a:spcBef>
                <a:spcPts val="0"/>
              </a:spcBef>
              <a:spcAft>
                <a:spcPts val="0"/>
              </a:spcAft>
              <a:buClr>
                <a:schemeClr val="dk1"/>
              </a:buClr>
              <a:buSzPts val="1600"/>
              <a:buFont typeface="Palanquin"/>
              <a:buChar char="●"/>
            </a:pPr>
            <a:r>
              <a:rPr b="0" i="0" lang="en" sz="1600" u="none" cap="none" strike="noStrike">
                <a:solidFill>
                  <a:schemeClr val="dk1"/>
                </a:solidFill>
                <a:latin typeface="Palanquin"/>
                <a:ea typeface="Palanquin"/>
                <a:cs typeface="Palanquin"/>
                <a:sym typeface="Palanquin"/>
              </a:rPr>
              <a:t>Write the word here</a:t>
            </a:r>
            <a:endParaRPr b="0" i="0" sz="1600" u="none" cap="none" strike="noStrike">
              <a:solidFill>
                <a:schemeClr val="dk1"/>
              </a:solidFill>
              <a:latin typeface="Palanquin"/>
              <a:ea typeface="Palanquin"/>
              <a:cs typeface="Palanquin"/>
              <a:sym typeface="Palanquin"/>
            </a:endParaRPr>
          </a:p>
          <a:p>
            <a:pPr indent="-330200" lvl="0" marL="457200" marR="0" rtl="0" algn="l">
              <a:lnSpc>
                <a:spcPct val="115000"/>
              </a:lnSpc>
              <a:spcBef>
                <a:spcPts val="0"/>
              </a:spcBef>
              <a:spcAft>
                <a:spcPts val="0"/>
              </a:spcAft>
              <a:buClr>
                <a:schemeClr val="dk1"/>
              </a:buClr>
              <a:buSzPts val="1600"/>
              <a:buFont typeface="Palanquin"/>
              <a:buChar char="●"/>
            </a:pPr>
            <a:r>
              <a:rPr b="0" i="0" lang="en" sz="1600" u="none" cap="none" strike="noStrike">
                <a:solidFill>
                  <a:schemeClr val="dk1"/>
                </a:solidFill>
                <a:latin typeface="Palanquin"/>
                <a:ea typeface="Palanquin"/>
                <a:cs typeface="Palanquin"/>
                <a:sym typeface="Palanquin"/>
              </a:rPr>
              <a:t>Write the word here</a:t>
            </a:r>
            <a:endParaRPr b="0" i="0" sz="1600" u="none" cap="none" strike="noStrike">
              <a:solidFill>
                <a:schemeClr val="dk1"/>
              </a:solidFill>
              <a:latin typeface="Palanquin"/>
              <a:ea typeface="Palanquin"/>
              <a:cs typeface="Palanquin"/>
              <a:sym typeface="Palanquin"/>
            </a:endParaRPr>
          </a:p>
        </p:txBody>
      </p:sp>
      <p:sp>
        <p:nvSpPr>
          <p:cNvPr id="1062" name="Google Shape;1062;p64"/>
          <p:cNvSpPr/>
          <p:nvPr/>
        </p:nvSpPr>
        <p:spPr>
          <a:xfrm>
            <a:off x="5281825" y="2181125"/>
            <a:ext cx="2751300" cy="1837500"/>
          </a:xfrm>
          <a:prstGeom prst="rect">
            <a:avLst/>
          </a:prstGeom>
          <a:solidFill>
            <a:schemeClr val="lt2"/>
          </a:solidFill>
          <a:ln>
            <a:noFill/>
          </a:ln>
        </p:spPr>
        <p:txBody>
          <a:bodyPr anchorCtr="0" anchor="ctr" bIns="91425" lIns="91425" spcFirstLastPara="1" rIns="91425" wrap="square" tIns="91425">
            <a:noAutofit/>
          </a:bodyPr>
          <a:lstStyle/>
          <a:p>
            <a:pPr indent="-330200" lvl="0" marL="457200" marR="0" rtl="0" algn="l">
              <a:lnSpc>
                <a:spcPct val="115000"/>
              </a:lnSpc>
              <a:spcBef>
                <a:spcPts val="0"/>
              </a:spcBef>
              <a:spcAft>
                <a:spcPts val="0"/>
              </a:spcAft>
              <a:buClr>
                <a:schemeClr val="dk1"/>
              </a:buClr>
              <a:buSzPts val="1600"/>
              <a:buFont typeface="Palanquin"/>
              <a:buChar char="●"/>
            </a:pPr>
            <a:r>
              <a:rPr b="0" i="0" lang="en" sz="1600" u="none" cap="none" strike="noStrike">
                <a:solidFill>
                  <a:schemeClr val="dk1"/>
                </a:solidFill>
                <a:latin typeface="Palanquin"/>
                <a:ea typeface="Palanquin"/>
                <a:cs typeface="Palanquin"/>
                <a:sym typeface="Palanquin"/>
              </a:rPr>
              <a:t>Write the word here</a:t>
            </a:r>
            <a:endParaRPr b="0" i="0" sz="1600" u="none" cap="none" strike="noStrike">
              <a:solidFill>
                <a:schemeClr val="dk1"/>
              </a:solidFill>
              <a:latin typeface="Palanquin"/>
              <a:ea typeface="Palanquin"/>
              <a:cs typeface="Palanquin"/>
              <a:sym typeface="Palanquin"/>
            </a:endParaRPr>
          </a:p>
          <a:p>
            <a:pPr indent="-330200" lvl="0" marL="457200" marR="0" rtl="0" algn="l">
              <a:lnSpc>
                <a:spcPct val="115000"/>
              </a:lnSpc>
              <a:spcBef>
                <a:spcPts val="0"/>
              </a:spcBef>
              <a:spcAft>
                <a:spcPts val="0"/>
              </a:spcAft>
              <a:buClr>
                <a:schemeClr val="dk1"/>
              </a:buClr>
              <a:buSzPts val="1600"/>
              <a:buFont typeface="Palanquin"/>
              <a:buChar char="●"/>
            </a:pPr>
            <a:r>
              <a:rPr b="0" i="0" lang="en" sz="1600" u="none" cap="none" strike="noStrike">
                <a:solidFill>
                  <a:schemeClr val="dk1"/>
                </a:solidFill>
                <a:latin typeface="Palanquin"/>
                <a:ea typeface="Palanquin"/>
                <a:cs typeface="Palanquin"/>
                <a:sym typeface="Palanquin"/>
              </a:rPr>
              <a:t>Write the word here</a:t>
            </a:r>
            <a:endParaRPr b="0" i="0" sz="1600" u="none" cap="none" strike="noStrike">
              <a:solidFill>
                <a:schemeClr val="dk1"/>
              </a:solidFill>
              <a:latin typeface="Palanquin"/>
              <a:ea typeface="Palanquin"/>
              <a:cs typeface="Palanquin"/>
              <a:sym typeface="Palanquin"/>
            </a:endParaRPr>
          </a:p>
          <a:p>
            <a:pPr indent="-330200" lvl="0" marL="457200" marR="0" rtl="0" algn="l">
              <a:lnSpc>
                <a:spcPct val="115000"/>
              </a:lnSpc>
              <a:spcBef>
                <a:spcPts val="0"/>
              </a:spcBef>
              <a:spcAft>
                <a:spcPts val="0"/>
              </a:spcAft>
              <a:buClr>
                <a:schemeClr val="dk1"/>
              </a:buClr>
              <a:buSzPts val="1600"/>
              <a:buFont typeface="Palanquin"/>
              <a:buChar char="●"/>
            </a:pPr>
            <a:r>
              <a:rPr b="0" i="0" lang="en" sz="1600" u="none" cap="none" strike="noStrike">
                <a:solidFill>
                  <a:schemeClr val="dk1"/>
                </a:solidFill>
                <a:latin typeface="Palanquin"/>
                <a:ea typeface="Palanquin"/>
                <a:cs typeface="Palanquin"/>
                <a:sym typeface="Palanquin"/>
              </a:rPr>
              <a:t>Write the word here</a:t>
            </a:r>
            <a:endParaRPr b="0" i="0" sz="1600" u="none" cap="none" strike="noStrike">
              <a:solidFill>
                <a:schemeClr val="dk1"/>
              </a:solidFill>
              <a:latin typeface="Palanquin"/>
              <a:ea typeface="Palanquin"/>
              <a:cs typeface="Palanquin"/>
              <a:sym typeface="Palanquin"/>
            </a:endParaRPr>
          </a:p>
        </p:txBody>
      </p:sp>
    </p:spTree>
  </p:cSld>
  <p:clrMapOvr>
    <a:masterClrMapping/>
  </p:clrMapOvr>
</p:sld>
</file>

<file path=ppt/slides/slide6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6" name="Shape 1066"/>
        <p:cNvGrpSpPr/>
        <p:nvPr/>
      </p:nvGrpSpPr>
      <p:grpSpPr>
        <a:xfrm>
          <a:off x="0" y="0"/>
          <a:ext cx="0" cy="0"/>
          <a:chOff x="0" y="0"/>
          <a:chExt cx="0" cy="0"/>
        </a:xfrm>
      </p:grpSpPr>
      <p:sp>
        <p:nvSpPr>
          <p:cNvPr id="1067" name="Google Shape;1067;p65"/>
          <p:cNvSpPr txBox="1"/>
          <p:nvPr>
            <p:ph type="title"/>
          </p:nvPr>
        </p:nvSpPr>
        <p:spPr>
          <a:xfrm>
            <a:off x="861175" y="3080000"/>
            <a:ext cx="4403700" cy="7554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600"/>
              <a:buNone/>
            </a:pPr>
            <a:r>
              <a:rPr lang="en"/>
              <a:t>Comparisons</a:t>
            </a:r>
            <a:endParaRPr/>
          </a:p>
        </p:txBody>
      </p:sp>
      <p:sp>
        <p:nvSpPr>
          <p:cNvPr id="1068" name="Google Shape;1068;p65"/>
          <p:cNvSpPr txBox="1"/>
          <p:nvPr>
            <p:ph idx="2" type="title"/>
          </p:nvPr>
        </p:nvSpPr>
        <p:spPr>
          <a:xfrm>
            <a:off x="1125950" y="2054175"/>
            <a:ext cx="3874200" cy="11100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12000"/>
              <a:buNone/>
            </a:pPr>
            <a:r>
              <a:rPr lang="en"/>
              <a:t>05</a:t>
            </a:r>
            <a:endParaRPr/>
          </a:p>
        </p:txBody>
      </p:sp>
      <p:sp>
        <p:nvSpPr>
          <p:cNvPr id="1069" name="Google Shape;1069;p65"/>
          <p:cNvSpPr txBox="1"/>
          <p:nvPr>
            <p:ph idx="1" type="subTitle"/>
          </p:nvPr>
        </p:nvSpPr>
        <p:spPr>
          <a:xfrm>
            <a:off x="713225" y="1245375"/>
            <a:ext cx="4699500" cy="808800"/>
          </a:xfrm>
          <a:prstGeom prst="rect">
            <a:avLst/>
          </a:prstGeom>
          <a:noFill/>
          <a:ln cap="flat" cmpd="sng" w="28575">
            <a:solidFill>
              <a:schemeClr val="dk1"/>
            </a:solidFill>
            <a:prstDash val="solid"/>
            <a:round/>
            <a:headEnd len="sm" w="sm" type="none"/>
            <a:tailEnd len="sm" w="sm" type="none"/>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600"/>
              <a:buNone/>
            </a:pPr>
            <a:r>
              <a:rPr lang="en"/>
              <a:t>Comparison are...</a:t>
            </a:r>
            <a:endParaRPr/>
          </a:p>
        </p:txBody>
      </p:sp>
      <p:sp>
        <p:nvSpPr>
          <p:cNvPr id="1070" name="Google Shape;1070;p65"/>
          <p:cNvSpPr txBox="1"/>
          <p:nvPr>
            <p:ph idx="3" type="subTitle"/>
          </p:nvPr>
        </p:nvSpPr>
        <p:spPr>
          <a:xfrm>
            <a:off x="1126032" y="800550"/>
            <a:ext cx="3873900" cy="368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600"/>
              <a:buNone/>
            </a:pPr>
            <a:r>
              <a:rPr lang="en"/>
              <a:t>Define the theme in the box below</a:t>
            </a:r>
            <a:endParaRPr/>
          </a:p>
        </p:txBody>
      </p:sp>
      <p:sp>
        <p:nvSpPr>
          <p:cNvPr id="1071" name="Google Shape;1071;p65"/>
          <p:cNvSpPr/>
          <p:nvPr/>
        </p:nvSpPr>
        <p:spPr>
          <a:xfrm>
            <a:off x="6427650" y="336950"/>
            <a:ext cx="3301500" cy="33015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72" name="Google Shape;1072;p65"/>
          <p:cNvGrpSpPr/>
          <p:nvPr/>
        </p:nvGrpSpPr>
        <p:grpSpPr>
          <a:xfrm rot="-5400000">
            <a:off x="5313604" y="1707631"/>
            <a:ext cx="3401006" cy="659633"/>
            <a:chOff x="243000" y="1891600"/>
            <a:chExt cx="1858575" cy="360475"/>
          </a:xfrm>
        </p:grpSpPr>
        <p:sp>
          <p:nvSpPr>
            <p:cNvPr id="1073" name="Google Shape;1073;p65"/>
            <p:cNvSpPr/>
            <p:nvPr/>
          </p:nvSpPr>
          <p:spPr>
            <a:xfrm>
              <a:off x="243000" y="1891600"/>
              <a:ext cx="1858575" cy="360475"/>
            </a:xfrm>
            <a:custGeom>
              <a:rect b="b" l="l" r="r" t="t"/>
              <a:pathLst>
                <a:path extrusionOk="0" fill="none" h="14419" w="74343">
                  <a:moveTo>
                    <a:pt x="74343" y="1"/>
                  </a:moveTo>
                  <a:lnTo>
                    <a:pt x="74343" y="14418"/>
                  </a:lnTo>
                  <a:lnTo>
                    <a:pt x="0" y="14418"/>
                  </a:lnTo>
                  <a:lnTo>
                    <a:pt x="0" y="1"/>
                  </a:lnTo>
                  <a:close/>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 name="Google Shape;1074;p65"/>
            <p:cNvSpPr/>
            <p:nvPr/>
          </p:nvSpPr>
          <p:spPr>
            <a:xfrm>
              <a:off x="2032725" y="1895400"/>
              <a:ext cx="25" cy="135525"/>
            </a:xfrm>
            <a:custGeom>
              <a:rect b="b" l="l" r="r" t="t"/>
              <a:pathLst>
                <a:path extrusionOk="0" fill="none" h="5421" w="1">
                  <a:moveTo>
                    <a:pt x="0" y="1"/>
                  </a:moveTo>
                  <a:lnTo>
                    <a:pt x="0" y="5421"/>
                  </a:lnTo>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 name="Google Shape;1075;p65"/>
            <p:cNvSpPr/>
            <p:nvPr/>
          </p:nvSpPr>
          <p:spPr>
            <a:xfrm>
              <a:off x="2006700" y="1895400"/>
              <a:ext cx="25" cy="75375"/>
            </a:xfrm>
            <a:custGeom>
              <a:rect b="b" l="l" r="r" t="t"/>
              <a:pathLst>
                <a:path extrusionOk="0" fill="none" h="3015" w="1">
                  <a:moveTo>
                    <a:pt x="1" y="1"/>
                  </a:moveTo>
                  <a:lnTo>
                    <a:pt x="1" y="3014"/>
                  </a:lnTo>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 name="Google Shape;1076;p65"/>
            <p:cNvSpPr/>
            <p:nvPr/>
          </p:nvSpPr>
          <p:spPr>
            <a:xfrm>
              <a:off x="1980700" y="1895400"/>
              <a:ext cx="25" cy="75375"/>
            </a:xfrm>
            <a:custGeom>
              <a:rect b="b" l="l" r="r" t="t"/>
              <a:pathLst>
                <a:path extrusionOk="0" fill="none" h="3015" w="1">
                  <a:moveTo>
                    <a:pt x="0" y="1"/>
                  </a:moveTo>
                  <a:lnTo>
                    <a:pt x="0" y="3014"/>
                  </a:lnTo>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 name="Google Shape;1077;p65"/>
            <p:cNvSpPr/>
            <p:nvPr/>
          </p:nvSpPr>
          <p:spPr>
            <a:xfrm>
              <a:off x="1954125" y="1895400"/>
              <a:ext cx="25" cy="75375"/>
            </a:xfrm>
            <a:custGeom>
              <a:rect b="b" l="l" r="r" t="t"/>
              <a:pathLst>
                <a:path extrusionOk="0" fill="none" h="3015" w="1">
                  <a:moveTo>
                    <a:pt x="1" y="1"/>
                  </a:moveTo>
                  <a:lnTo>
                    <a:pt x="1" y="3014"/>
                  </a:lnTo>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 name="Google Shape;1078;p65"/>
            <p:cNvSpPr/>
            <p:nvPr/>
          </p:nvSpPr>
          <p:spPr>
            <a:xfrm>
              <a:off x="1928125" y="1895400"/>
              <a:ext cx="25" cy="75375"/>
            </a:xfrm>
            <a:custGeom>
              <a:rect b="b" l="l" r="r" t="t"/>
              <a:pathLst>
                <a:path extrusionOk="0" fill="none" h="3015" w="1">
                  <a:moveTo>
                    <a:pt x="0" y="1"/>
                  </a:moveTo>
                  <a:lnTo>
                    <a:pt x="0" y="3014"/>
                  </a:lnTo>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 name="Google Shape;1079;p65"/>
            <p:cNvSpPr/>
            <p:nvPr/>
          </p:nvSpPr>
          <p:spPr>
            <a:xfrm>
              <a:off x="1902100" y="1895400"/>
              <a:ext cx="25" cy="135525"/>
            </a:xfrm>
            <a:custGeom>
              <a:rect b="b" l="l" r="r" t="t"/>
              <a:pathLst>
                <a:path extrusionOk="0" fill="none" h="5421" w="1">
                  <a:moveTo>
                    <a:pt x="0" y="1"/>
                  </a:moveTo>
                  <a:lnTo>
                    <a:pt x="0" y="5421"/>
                  </a:lnTo>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 name="Google Shape;1080;p65"/>
            <p:cNvSpPr/>
            <p:nvPr/>
          </p:nvSpPr>
          <p:spPr>
            <a:xfrm>
              <a:off x="1876075" y="1895400"/>
              <a:ext cx="25" cy="75375"/>
            </a:xfrm>
            <a:custGeom>
              <a:rect b="b" l="l" r="r" t="t"/>
              <a:pathLst>
                <a:path extrusionOk="0" fill="none" h="3015" w="1">
                  <a:moveTo>
                    <a:pt x="1" y="1"/>
                  </a:moveTo>
                  <a:lnTo>
                    <a:pt x="1" y="3014"/>
                  </a:lnTo>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 name="Google Shape;1081;p65"/>
            <p:cNvSpPr/>
            <p:nvPr/>
          </p:nvSpPr>
          <p:spPr>
            <a:xfrm>
              <a:off x="1849525" y="1895400"/>
              <a:ext cx="25" cy="75375"/>
            </a:xfrm>
            <a:custGeom>
              <a:rect b="b" l="l" r="r" t="t"/>
              <a:pathLst>
                <a:path extrusionOk="0" fill="none" h="3015" w="1">
                  <a:moveTo>
                    <a:pt x="0" y="1"/>
                  </a:moveTo>
                  <a:lnTo>
                    <a:pt x="0" y="3014"/>
                  </a:lnTo>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 name="Google Shape;1082;p65"/>
            <p:cNvSpPr/>
            <p:nvPr/>
          </p:nvSpPr>
          <p:spPr>
            <a:xfrm>
              <a:off x="1823500" y="1895400"/>
              <a:ext cx="25" cy="75375"/>
            </a:xfrm>
            <a:custGeom>
              <a:rect b="b" l="l" r="r" t="t"/>
              <a:pathLst>
                <a:path extrusionOk="0" fill="none" h="3015" w="1">
                  <a:moveTo>
                    <a:pt x="1" y="1"/>
                  </a:moveTo>
                  <a:lnTo>
                    <a:pt x="1" y="3014"/>
                  </a:lnTo>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 name="Google Shape;1083;p65"/>
            <p:cNvSpPr/>
            <p:nvPr/>
          </p:nvSpPr>
          <p:spPr>
            <a:xfrm>
              <a:off x="1797500" y="1895400"/>
              <a:ext cx="25" cy="75375"/>
            </a:xfrm>
            <a:custGeom>
              <a:rect b="b" l="l" r="r" t="t"/>
              <a:pathLst>
                <a:path extrusionOk="0" fill="none" h="3015" w="1">
                  <a:moveTo>
                    <a:pt x="0" y="1"/>
                  </a:moveTo>
                  <a:lnTo>
                    <a:pt x="0" y="3014"/>
                  </a:lnTo>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 name="Google Shape;1084;p65"/>
            <p:cNvSpPr/>
            <p:nvPr/>
          </p:nvSpPr>
          <p:spPr>
            <a:xfrm>
              <a:off x="1770925" y="1895400"/>
              <a:ext cx="25" cy="135525"/>
            </a:xfrm>
            <a:custGeom>
              <a:rect b="b" l="l" r="r" t="t"/>
              <a:pathLst>
                <a:path extrusionOk="0" fill="none" h="5421" w="1">
                  <a:moveTo>
                    <a:pt x="1" y="1"/>
                  </a:moveTo>
                  <a:lnTo>
                    <a:pt x="1" y="5421"/>
                  </a:lnTo>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 name="Google Shape;1085;p65"/>
            <p:cNvSpPr/>
            <p:nvPr/>
          </p:nvSpPr>
          <p:spPr>
            <a:xfrm>
              <a:off x="1744925" y="1895400"/>
              <a:ext cx="0" cy="75375"/>
            </a:xfrm>
            <a:custGeom>
              <a:rect b="b" l="l" r="r" t="t"/>
              <a:pathLst>
                <a:path extrusionOk="0" fill="none" h="3015" w="120000">
                  <a:moveTo>
                    <a:pt x="0" y="1"/>
                  </a:moveTo>
                  <a:lnTo>
                    <a:pt x="0" y="3014"/>
                  </a:lnTo>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 name="Google Shape;1086;p65"/>
            <p:cNvSpPr/>
            <p:nvPr/>
          </p:nvSpPr>
          <p:spPr>
            <a:xfrm>
              <a:off x="1718900" y="1895400"/>
              <a:ext cx="25" cy="75375"/>
            </a:xfrm>
            <a:custGeom>
              <a:rect b="b" l="l" r="r" t="t"/>
              <a:pathLst>
                <a:path extrusionOk="0" fill="none" h="3015" w="1">
                  <a:moveTo>
                    <a:pt x="0" y="1"/>
                  </a:moveTo>
                  <a:lnTo>
                    <a:pt x="0" y="3014"/>
                  </a:lnTo>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 name="Google Shape;1087;p65"/>
            <p:cNvSpPr/>
            <p:nvPr/>
          </p:nvSpPr>
          <p:spPr>
            <a:xfrm>
              <a:off x="1692875" y="1895400"/>
              <a:ext cx="25" cy="75375"/>
            </a:xfrm>
            <a:custGeom>
              <a:rect b="b" l="l" r="r" t="t"/>
              <a:pathLst>
                <a:path extrusionOk="0" fill="none" h="3015" w="1">
                  <a:moveTo>
                    <a:pt x="1" y="1"/>
                  </a:moveTo>
                  <a:lnTo>
                    <a:pt x="1" y="3014"/>
                  </a:lnTo>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 name="Google Shape;1088;p65"/>
            <p:cNvSpPr/>
            <p:nvPr/>
          </p:nvSpPr>
          <p:spPr>
            <a:xfrm>
              <a:off x="1666325" y="1895400"/>
              <a:ext cx="25" cy="75375"/>
            </a:xfrm>
            <a:custGeom>
              <a:rect b="b" l="l" r="r" t="t"/>
              <a:pathLst>
                <a:path extrusionOk="0" fill="none" h="3015" w="1">
                  <a:moveTo>
                    <a:pt x="0" y="1"/>
                  </a:moveTo>
                  <a:lnTo>
                    <a:pt x="0" y="3014"/>
                  </a:lnTo>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 name="Google Shape;1089;p65"/>
            <p:cNvSpPr/>
            <p:nvPr/>
          </p:nvSpPr>
          <p:spPr>
            <a:xfrm>
              <a:off x="1640300" y="1895400"/>
              <a:ext cx="25" cy="135525"/>
            </a:xfrm>
            <a:custGeom>
              <a:rect b="b" l="l" r="r" t="t"/>
              <a:pathLst>
                <a:path extrusionOk="0" fill="none" h="5421" w="1">
                  <a:moveTo>
                    <a:pt x="1" y="1"/>
                  </a:moveTo>
                  <a:lnTo>
                    <a:pt x="1" y="5421"/>
                  </a:lnTo>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 name="Google Shape;1090;p65"/>
            <p:cNvSpPr/>
            <p:nvPr/>
          </p:nvSpPr>
          <p:spPr>
            <a:xfrm>
              <a:off x="1614275" y="1895400"/>
              <a:ext cx="25" cy="75375"/>
            </a:xfrm>
            <a:custGeom>
              <a:rect b="b" l="l" r="r" t="t"/>
              <a:pathLst>
                <a:path extrusionOk="0" fill="none" h="3015" w="1">
                  <a:moveTo>
                    <a:pt x="1" y="1"/>
                  </a:moveTo>
                  <a:lnTo>
                    <a:pt x="1" y="3014"/>
                  </a:lnTo>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 name="Google Shape;1091;p65"/>
            <p:cNvSpPr/>
            <p:nvPr/>
          </p:nvSpPr>
          <p:spPr>
            <a:xfrm>
              <a:off x="1588275" y="1895400"/>
              <a:ext cx="25" cy="75375"/>
            </a:xfrm>
            <a:custGeom>
              <a:rect b="b" l="l" r="r" t="t"/>
              <a:pathLst>
                <a:path extrusionOk="0" fill="none" h="3015" w="1">
                  <a:moveTo>
                    <a:pt x="0" y="1"/>
                  </a:moveTo>
                  <a:lnTo>
                    <a:pt x="0" y="3014"/>
                  </a:lnTo>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 name="Google Shape;1092;p65"/>
            <p:cNvSpPr/>
            <p:nvPr/>
          </p:nvSpPr>
          <p:spPr>
            <a:xfrm>
              <a:off x="1561700" y="1895400"/>
              <a:ext cx="25" cy="75375"/>
            </a:xfrm>
            <a:custGeom>
              <a:rect b="b" l="l" r="r" t="t"/>
              <a:pathLst>
                <a:path extrusionOk="0" fill="none" h="3015" w="1">
                  <a:moveTo>
                    <a:pt x="1" y="1"/>
                  </a:moveTo>
                  <a:lnTo>
                    <a:pt x="1" y="3014"/>
                  </a:lnTo>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 name="Google Shape;1093;p65"/>
            <p:cNvSpPr/>
            <p:nvPr/>
          </p:nvSpPr>
          <p:spPr>
            <a:xfrm>
              <a:off x="1535700" y="1895400"/>
              <a:ext cx="25" cy="75375"/>
            </a:xfrm>
            <a:custGeom>
              <a:rect b="b" l="l" r="r" t="t"/>
              <a:pathLst>
                <a:path extrusionOk="0" fill="none" h="3015" w="1">
                  <a:moveTo>
                    <a:pt x="0" y="1"/>
                  </a:moveTo>
                  <a:lnTo>
                    <a:pt x="0" y="3014"/>
                  </a:lnTo>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 name="Google Shape;1094;p65"/>
            <p:cNvSpPr/>
            <p:nvPr/>
          </p:nvSpPr>
          <p:spPr>
            <a:xfrm>
              <a:off x="1509675" y="1895400"/>
              <a:ext cx="25" cy="135525"/>
            </a:xfrm>
            <a:custGeom>
              <a:rect b="b" l="l" r="r" t="t"/>
              <a:pathLst>
                <a:path extrusionOk="0" fill="none" h="5421" w="1">
                  <a:moveTo>
                    <a:pt x="1" y="1"/>
                  </a:moveTo>
                  <a:lnTo>
                    <a:pt x="1" y="5421"/>
                  </a:lnTo>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 name="Google Shape;1095;p65"/>
            <p:cNvSpPr/>
            <p:nvPr/>
          </p:nvSpPr>
          <p:spPr>
            <a:xfrm>
              <a:off x="1483650" y="1895400"/>
              <a:ext cx="25" cy="75375"/>
            </a:xfrm>
            <a:custGeom>
              <a:rect b="b" l="l" r="r" t="t"/>
              <a:pathLst>
                <a:path extrusionOk="0" fill="none" h="3015" w="1">
                  <a:moveTo>
                    <a:pt x="1" y="1"/>
                  </a:moveTo>
                  <a:lnTo>
                    <a:pt x="1" y="3014"/>
                  </a:lnTo>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 name="Google Shape;1096;p65"/>
            <p:cNvSpPr/>
            <p:nvPr/>
          </p:nvSpPr>
          <p:spPr>
            <a:xfrm>
              <a:off x="1457650" y="1895400"/>
              <a:ext cx="25" cy="75375"/>
            </a:xfrm>
            <a:custGeom>
              <a:rect b="b" l="l" r="r" t="t"/>
              <a:pathLst>
                <a:path extrusionOk="0" fill="none" h="3015" w="1">
                  <a:moveTo>
                    <a:pt x="0" y="1"/>
                  </a:moveTo>
                  <a:lnTo>
                    <a:pt x="0" y="3014"/>
                  </a:lnTo>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 name="Google Shape;1097;p65"/>
            <p:cNvSpPr/>
            <p:nvPr/>
          </p:nvSpPr>
          <p:spPr>
            <a:xfrm>
              <a:off x="1431075" y="1895400"/>
              <a:ext cx="25" cy="75375"/>
            </a:xfrm>
            <a:custGeom>
              <a:rect b="b" l="l" r="r" t="t"/>
              <a:pathLst>
                <a:path extrusionOk="0" fill="none" h="3015" w="1">
                  <a:moveTo>
                    <a:pt x="1" y="1"/>
                  </a:moveTo>
                  <a:lnTo>
                    <a:pt x="1" y="3014"/>
                  </a:lnTo>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 name="Google Shape;1098;p65"/>
            <p:cNvSpPr/>
            <p:nvPr/>
          </p:nvSpPr>
          <p:spPr>
            <a:xfrm>
              <a:off x="1405075" y="1895400"/>
              <a:ext cx="25" cy="75375"/>
            </a:xfrm>
            <a:custGeom>
              <a:rect b="b" l="l" r="r" t="t"/>
              <a:pathLst>
                <a:path extrusionOk="0" fill="none" h="3015" w="1">
                  <a:moveTo>
                    <a:pt x="0" y="1"/>
                  </a:moveTo>
                  <a:lnTo>
                    <a:pt x="0" y="3014"/>
                  </a:lnTo>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 name="Google Shape;1099;p65"/>
            <p:cNvSpPr/>
            <p:nvPr/>
          </p:nvSpPr>
          <p:spPr>
            <a:xfrm>
              <a:off x="1379050" y="1895400"/>
              <a:ext cx="25" cy="135525"/>
            </a:xfrm>
            <a:custGeom>
              <a:rect b="b" l="l" r="r" t="t"/>
              <a:pathLst>
                <a:path extrusionOk="0" fill="none" h="5421" w="1">
                  <a:moveTo>
                    <a:pt x="1" y="1"/>
                  </a:moveTo>
                  <a:lnTo>
                    <a:pt x="1" y="5421"/>
                  </a:lnTo>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 name="Google Shape;1100;p65"/>
            <p:cNvSpPr/>
            <p:nvPr/>
          </p:nvSpPr>
          <p:spPr>
            <a:xfrm>
              <a:off x="1353025" y="1895400"/>
              <a:ext cx="25" cy="75375"/>
            </a:xfrm>
            <a:custGeom>
              <a:rect b="b" l="l" r="r" t="t"/>
              <a:pathLst>
                <a:path extrusionOk="0" fill="none" h="3015" w="1">
                  <a:moveTo>
                    <a:pt x="1" y="1"/>
                  </a:moveTo>
                  <a:lnTo>
                    <a:pt x="1" y="3014"/>
                  </a:lnTo>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 name="Google Shape;1101;p65"/>
            <p:cNvSpPr/>
            <p:nvPr/>
          </p:nvSpPr>
          <p:spPr>
            <a:xfrm>
              <a:off x="1326475" y="1895400"/>
              <a:ext cx="25" cy="75375"/>
            </a:xfrm>
            <a:custGeom>
              <a:rect b="b" l="l" r="r" t="t"/>
              <a:pathLst>
                <a:path extrusionOk="0" fill="none" h="3015" w="1">
                  <a:moveTo>
                    <a:pt x="1" y="1"/>
                  </a:moveTo>
                  <a:lnTo>
                    <a:pt x="1" y="3014"/>
                  </a:lnTo>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 name="Google Shape;1102;p65"/>
            <p:cNvSpPr/>
            <p:nvPr/>
          </p:nvSpPr>
          <p:spPr>
            <a:xfrm>
              <a:off x="1300450" y="1895400"/>
              <a:ext cx="25" cy="75375"/>
            </a:xfrm>
            <a:custGeom>
              <a:rect b="b" l="l" r="r" t="t"/>
              <a:pathLst>
                <a:path extrusionOk="0" fill="none" h="3015" w="1">
                  <a:moveTo>
                    <a:pt x="1" y="1"/>
                  </a:moveTo>
                  <a:lnTo>
                    <a:pt x="1" y="3014"/>
                  </a:lnTo>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 name="Google Shape;1103;p65"/>
            <p:cNvSpPr/>
            <p:nvPr/>
          </p:nvSpPr>
          <p:spPr>
            <a:xfrm>
              <a:off x="1274450" y="1895400"/>
              <a:ext cx="25" cy="75375"/>
            </a:xfrm>
            <a:custGeom>
              <a:rect b="b" l="l" r="r" t="t"/>
              <a:pathLst>
                <a:path extrusionOk="0" fill="none" h="3015" w="1">
                  <a:moveTo>
                    <a:pt x="0" y="1"/>
                  </a:moveTo>
                  <a:lnTo>
                    <a:pt x="0" y="3014"/>
                  </a:lnTo>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 name="Google Shape;1104;p65"/>
            <p:cNvSpPr/>
            <p:nvPr/>
          </p:nvSpPr>
          <p:spPr>
            <a:xfrm>
              <a:off x="1248425" y="1895400"/>
              <a:ext cx="25" cy="135525"/>
            </a:xfrm>
            <a:custGeom>
              <a:rect b="b" l="l" r="r" t="t"/>
              <a:pathLst>
                <a:path extrusionOk="0" fill="none" h="5421" w="1">
                  <a:moveTo>
                    <a:pt x="1" y="1"/>
                  </a:moveTo>
                  <a:lnTo>
                    <a:pt x="1" y="5421"/>
                  </a:lnTo>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 name="Google Shape;1105;p65"/>
            <p:cNvSpPr/>
            <p:nvPr/>
          </p:nvSpPr>
          <p:spPr>
            <a:xfrm>
              <a:off x="1221875" y="1895400"/>
              <a:ext cx="25" cy="75375"/>
            </a:xfrm>
            <a:custGeom>
              <a:rect b="b" l="l" r="r" t="t"/>
              <a:pathLst>
                <a:path extrusionOk="0" fill="none" h="3015" w="1">
                  <a:moveTo>
                    <a:pt x="0" y="1"/>
                  </a:moveTo>
                  <a:lnTo>
                    <a:pt x="0" y="3014"/>
                  </a:lnTo>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 name="Google Shape;1106;p65"/>
            <p:cNvSpPr/>
            <p:nvPr/>
          </p:nvSpPr>
          <p:spPr>
            <a:xfrm>
              <a:off x="1195850" y="1895400"/>
              <a:ext cx="25" cy="75375"/>
            </a:xfrm>
            <a:custGeom>
              <a:rect b="b" l="l" r="r" t="t"/>
              <a:pathLst>
                <a:path extrusionOk="0" fill="none" h="3015" w="1">
                  <a:moveTo>
                    <a:pt x="1" y="1"/>
                  </a:moveTo>
                  <a:lnTo>
                    <a:pt x="1" y="3014"/>
                  </a:lnTo>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 name="Google Shape;1107;p65"/>
            <p:cNvSpPr/>
            <p:nvPr/>
          </p:nvSpPr>
          <p:spPr>
            <a:xfrm>
              <a:off x="1169825" y="1895400"/>
              <a:ext cx="25" cy="75375"/>
            </a:xfrm>
            <a:custGeom>
              <a:rect b="b" l="l" r="r" t="t"/>
              <a:pathLst>
                <a:path extrusionOk="0" fill="none" h="3015" w="1">
                  <a:moveTo>
                    <a:pt x="1" y="1"/>
                  </a:moveTo>
                  <a:lnTo>
                    <a:pt x="1" y="3014"/>
                  </a:lnTo>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 name="Google Shape;1108;p65"/>
            <p:cNvSpPr/>
            <p:nvPr/>
          </p:nvSpPr>
          <p:spPr>
            <a:xfrm>
              <a:off x="1143275" y="1895400"/>
              <a:ext cx="25" cy="75375"/>
            </a:xfrm>
            <a:custGeom>
              <a:rect b="b" l="l" r="r" t="t"/>
              <a:pathLst>
                <a:path extrusionOk="0" fill="none" h="3015" w="1">
                  <a:moveTo>
                    <a:pt x="1" y="1"/>
                  </a:moveTo>
                  <a:lnTo>
                    <a:pt x="1" y="3014"/>
                  </a:lnTo>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 name="Google Shape;1109;p65"/>
            <p:cNvSpPr/>
            <p:nvPr/>
          </p:nvSpPr>
          <p:spPr>
            <a:xfrm>
              <a:off x="1117250" y="1895400"/>
              <a:ext cx="25" cy="135525"/>
            </a:xfrm>
            <a:custGeom>
              <a:rect b="b" l="l" r="r" t="t"/>
              <a:pathLst>
                <a:path extrusionOk="0" fill="none" h="5421" w="1">
                  <a:moveTo>
                    <a:pt x="1" y="1"/>
                  </a:moveTo>
                  <a:lnTo>
                    <a:pt x="1" y="5421"/>
                  </a:lnTo>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 name="Google Shape;1110;p65"/>
            <p:cNvSpPr/>
            <p:nvPr/>
          </p:nvSpPr>
          <p:spPr>
            <a:xfrm>
              <a:off x="1091250" y="1895400"/>
              <a:ext cx="25" cy="75375"/>
            </a:xfrm>
            <a:custGeom>
              <a:rect b="b" l="l" r="r" t="t"/>
              <a:pathLst>
                <a:path extrusionOk="0" fill="none" h="3015" w="1">
                  <a:moveTo>
                    <a:pt x="0" y="1"/>
                  </a:moveTo>
                  <a:lnTo>
                    <a:pt x="0" y="3014"/>
                  </a:lnTo>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 name="Google Shape;1111;p65"/>
            <p:cNvSpPr/>
            <p:nvPr/>
          </p:nvSpPr>
          <p:spPr>
            <a:xfrm>
              <a:off x="1065225" y="1895400"/>
              <a:ext cx="25" cy="75375"/>
            </a:xfrm>
            <a:custGeom>
              <a:rect b="b" l="l" r="r" t="t"/>
              <a:pathLst>
                <a:path extrusionOk="0" fill="none" h="3015" w="1">
                  <a:moveTo>
                    <a:pt x="1" y="1"/>
                  </a:moveTo>
                  <a:lnTo>
                    <a:pt x="1" y="3014"/>
                  </a:lnTo>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 name="Google Shape;1112;p65"/>
            <p:cNvSpPr/>
            <p:nvPr/>
          </p:nvSpPr>
          <p:spPr>
            <a:xfrm>
              <a:off x="1038675" y="1895400"/>
              <a:ext cx="25" cy="75375"/>
            </a:xfrm>
            <a:custGeom>
              <a:rect b="b" l="l" r="r" t="t"/>
              <a:pathLst>
                <a:path extrusionOk="0" fill="none" h="3015" w="1">
                  <a:moveTo>
                    <a:pt x="0" y="1"/>
                  </a:moveTo>
                  <a:lnTo>
                    <a:pt x="0" y="3014"/>
                  </a:lnTo>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 name="Google Shape;1113;p65"/>
            <p:cNvSpPr/>
            <p:nvPr/>
          </p:nvSpPr>
          <p:spPr>
            <a:xfrm>
              <a:off x="1012650" y="1895400"/>
              <a:ext cx="25" cy="75375"/>
            </a:xfrm>
            <a:custGeom>
              <a:rect b="b" l="l" r="r" t="t"/>
              <a:pathLst>
                <a:path extrusionOk="0" fill="none" h="3015" w="1">
                  <a:moveTo>
                    <a:pt x="1" y="1"/>
                  </a:moveTo>
                  <a:lnTo>
                    <a:pt x="1" y="3014"/>
                  </a:lnTo>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 name="Google Shape;1114;p65"/>
            <p:cNvSpPr/>
            <p:nvPr/>
          </p:nvSpPr>
          <p:spPr>
            <a:xfrm>
              <a:off x="986625" y="1895400"/>
              <a:ext cx="25" cy="135525"/>
            </a:xfrm>
            <a:custGeom>
              <a:rect b="b" l="l" r="r" t="t"/>
              <a:pathLst>
                <a:path extrusionOk="0" fill="none" h="5421" w="1">
                  <a:moveTo>
                    <a:pt x="1" y="1"/>
                  </a:moveTo>
                  <a:lnTo>
                    <a:pt x="1" y="5421"/>
                  </a:lnTo>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 name="Google Shape;1115;p65"/>
            <p:cNvSpPr/>
            <p:nvPr/>
          </p:nvSpPr>
          <p:spPr>
            <a:xfrm>
              <a:off x="960625" y="1895400"/>
              <a:ext cx="25" cy="75375"/>
            </a:xfrm>
            <a:custGeom>
              <a:rect b="b" l="l" r="r" t="t"/>
              <a:pathLst>
                <a:path extrusionOk="0" fill="none" h="3015" w="1">
                  <a:moveTo>
                    <a:pt x="0" y="1"/>
                  </a:moveTo>
                  <a:lnTo>
                    <a:pt x="0" y="3014"/>
                  </a:lnTo>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 name="Google Shape;1116;p65"/>
            <p:cNvSpPr/>
            <p:nvPr/>
          </p:nvSpPr>
          <p:spPr>
            <a:xfrm>
              <a:off x="934050" y="1895400"/>
              <a:ext cx="25" cy="75375"/>
            </a:xfrm>
            <a:custGeom>
              <a:rect b="b" l="l" r="r" t="t"/>
              <a:pathLst>
                <a:path extrusionOk="0" fill="none" h="3015" w="1">
                  <a:moveTo>
                    <a:pt x="1" y="1"/>
                  </a:moveTo>
                  <a:lnTo>
                    <a:pt x="1" y="3014"/>
                  </a:lnTo>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 name="Google Shape;1117;p65"/>
            <p:cNvSpPr/>
            <p:nvPr/>
          </p:nvSpPr>
          <p:spPr>
            <a:xfrm>
              <a:off x="908050" y="1895400"/>
              <a:ext cx="25" cy="75375"/>
            </a:xfrm>
            <a:custGeom>
              <a:rect b="b" l="l" r="r" t="t"/>
              <a:pathLst>
                <a:path extrusionOk="0" fill="none" h="3015" w="1">
                  <a:moveTo>
                    <a:pt x="0" y="1"/>
                  </a:moveTo>
                  <a:lnTo>
                    <a:pt x="0" y="3014"/>
                  </a:lnTo>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 name="Google Shape;1118;p65"/>
            <p:cNvSpPr/>
            <p:nvPr/>
          </p:nvSpPr>
          <p:spPr>
            <a:xfrm>
              <a:off x="882025" y="1895400"/>
              <a:ext cx="25" cy="75375"/>
            </a:xfrm>
            <a:custGeom>
              <a:rect b="b" l="l" r="r" t="t"/>
              <a:pathLst>
                <a:path extrusionOk="0" fill="none" h="3015" w="1">
                  <a:moveTo>
                    <a:pt x="1" y="1"/>
                  </a:moveTo>
                  <a:lnTo>
                    <a:pt x="1" y="3014"/>
                  </a:lnTo>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 name="Google Shape;1119;p65"/>
            <p:cNvSpPr/>
            <p:nvPr/>
          </p:nvSpPr>
          <p:spPr>
            <a:xfrm>
              <a:off x="856000" y="1895400"/>
              <a:ext cx="25" cy="135525"/>
            </a:xfrm>
            <a:custGeom>
              <a:rect b="b" l="l" r="r" t="t"/>
              <a:pathLst>
                <a:path extrusionOk="0" fill="none" h="5421" w="1">
                  <a:moveTo>
                    <a:pt x="1" y="1"/>
                  </a:moveTo>
                  <a:lnTo>
                    <a:pt x="1" y="5421"/>
                  </a:lnTo>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 name="Google Shape;1120;p65"/>
            <p:cNvSpPr/>
            <p:nvPr/>
          </p:nvSpPr>
          <p:spPr>
            <a:xfrm>
              <a:off x="829450" y="1895400"/>
              <a:ext cx="25" cy="75375"/>
            </a:xfrm>
            <a:custGeom>
              <a:rect b="b" l="l" r="r" t="t"/>
              <a:pathLst>
                <a:path extrusionOk="0" fill="none" h="3015" w="1">
                  <a:moveTo>
                    <a:pt x="1" y="1"/>
                  </a:moveTo>
                  <a:lnTo>
                    <a:pt x="1" y="3014"/>
                  </a:lnTo>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 name="Google Shape;1121;p65"/>
            <p:cNvSpPr/>
            <p:nvPr/>
          </p:nvSpPr>
          <p:spPr>
            <a:xfrm>
              <a:off x="803425" y="1895400"/>
              <a:ext cx="25" cy="75375"/>
            </a:xfrm>
            <a:custGeom>
              <a:rect b="b" l="l" r="r" t="t"/>
              <a:pathLst>
                <a:path extrusionOk="0" fill="none" h="3015" w="1">
                  <a:moveTo>
                    <a:pt x="1" y="1"/>
                  </a:moveTo>
                  <a:lnTo>
                    <a:pt x="1" y="3014"/>
                  </a:lnTo>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 name="Google Shape;1122;p65"/>
            <p:cNvSpPr/>
            <p:nvPr/>
          </p:nvSpPr>
          <p:spPr>
            <a:xfrm>
              <a:off x="777425" y="1895400"/>
              <a:ext cx="25" cy="75375"/>
            </a:xfrm>
            <a:custGeom>
              <a:rect b="b" l="l" r="r" t="t"/>
              <a:pathLst>
                <a:path extrusionOk="0" fill="none" h="3015" w="1">
                  <a:moveTo>
                    <a:pt x="0" y="1"/>
                  </a:moveTo>
                  <a:lnTo>
                    <a:pt x="0" y="3014"/>
                  </a:lnTo>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 name="Google Shape;1123;p65"/>
            <p:cNvSpPr/>
            <p:nvPr/>
          </p:nvSpPr>
          <p:spPr>
            <a:xfrm>
              <a:off x="751400" y="1895400"/>
              <a:ext cx="25" cy="75375"/>
            </a:xfrm>
            <a:custGeom>
              <a:rect b="b" l="l" r="r" t="t"/>
              <a:pathLst>
                <a:path extrusionOk="0" fill="none" h="3015" w="1">
                  <a:moveTo>
                    <a:pt x="1" y="1"/>
                  </a:moveTo>
                  <a:lnTo>
                    <a:pt x="1" y="3014"/>
                  </a:lnTo>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 name="Google Shape;1124;p65"/>
            <p:cNvSpPr/>
            <p:nvPr/>
          </p:nvSpPr>
          <p:spPr>
            <a:xfrm>
              <a:off x="724850" y="1895400"/>
              <a:ext cx="25" cy="135525"/>
            </a:xfrm>
            <a:custGeom>
              <a:rect b="b" l="l" r="r" t="t"/>
              <a:pathLst>
                <a:path extrusionOk="0" fill="none" h="5421" w="1">
                  <a:moveTo>
                    <a:pt x="0" y="1"/>
                  </a:moveTo>
                  <a:lnTo>
                    <a:pt x="0" y="5421"/>
                  </a:lnTo>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 name="Google Shape;1125;p65"/>
            <p:cNvSpPr/>
            <p:nvPr/>
          </p:nvSpPr>
          <p:spPr>
            <a:xfrm>
              <a:off x="698825" y="1895400"/>
              <a:ext cx="25" cy="75375"/>
            </a:xfrm>
            <a:custGeom>
              <a:rect b="b" l="l" r="r" t="t"/>
              <a:pathLst>
                <a:path extrusionOk="0" fill="none" h="3015" w="1">
                  <a:moveTo>
                    <a:pt x="0" y="1"/>
                  </a:moveTo>
                  <a:lnTo>
                    <a:pt x="0" y="3014"/>
                  </a:lnTo>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 name="Google Shape;1126;p65"/>
            <p:cNvSpPr/>
            <p:nvPr/>
          </p:nvSpPr>
          <p:spPr>
            <a:xfrm>
              <a:off x="672800" y="1895400"/>
              <a:ext cx="25" cy="75375"/>
            </a:xfrm>
            <a:custGeom>
              <a:rect b="b" l="l" r="r" t="t"/>
              <a:pathLst>
                <a:path extrusionOk="0" fill="none" h="3015" w="1">
                  <a:moveTo>
                    <a:pt x="1" y="1"/>
                  </a:moveTo>
                  <a:lnTo>
                    <a:pt x="1" y="3014"/>
                  </a:lnTo>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 name="Google Shape;1127;p65"/>
            <p:cNvSpPr/>
            <p:nvPr/>
          </p:nvSpPr>
          <p:spPr>
            <a:xfrm>
              <a:off x="646800" y="1895400"/>
              <a:ext cx="25" cy="75375"/>
            </a:xfrm>
            <a:custGeom>
              <a:rect b="b" l="l" r="r" t="t"/>
              <a:pathLst>
                <a:path extrusionOk="0" fill="none" h="3015" w="1">
                  <a:moveTo>
                    <a:pt x="0" y="1"/>
                  </a:moveTo>
                  <a:lnTo>
                    <a:pt x="0" y="3014"/>
                  </a:lnTo>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 name="Google Shape;1128;p65"/>
            <p:cNvSpPr/>
            <p:nvPr/>
          </p:nvSpPr>
          <p:spPr>
            <a:xfrm>
              <a:off x="620225" y="1895400"/>
              <a:ext cx="25" cy="75375"/>
            </a:xfrm>
            <a:custGeom>
              <a:rect b="b" l="l" r="r" t="t"/>
              <a:pathLst>
                <a:path extrusionOk="0" fill="none" h="3015" w="1">
                  <a:moveTo>
                    <a:pt x="1" y="1"/>
                  </a:moveTo>
                  <a:lnTo>
                    <a:pt x="1" y="3014"/>
                  </a:lnTo>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 name="Google Shape;1129;p65"/>
            <p:cNvSpPr/>
            <p:nvPr/>
          </p:nvSpPr>
          <p:spPr>
            <a:xfrm>
              <a:off x="594225" y="1895400"/>
              <a:ext cx="25" cy="135525"/>
            </a:xfrm>
            <a:custGeom>
              <a:rect b="b" l="l" r="r" t="t"/>
              <a:pathLst>
                <a:path extrusionOk="0" fill="none" h="5421" w="1">
                  <a:moveTo>
                    <a:pt x="0" y="1"/>
                  </a:moveTo>
                  <a:lnTo>
                    <a:pt x="0" y="5421"/>
                  </a:lnTo>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 name="Google Shape;1130;p65"/>
            <p:cNvSpPr/>
            <p:nvPr/>
          </p:nvSpPr>
          <p:spPr>
            <a:xfrm>
              <a:off x="568200" y="1895400"/>
              <a:ext cx="25" cy="75375"/>
            </a:xfrm>
            <a:custGeom>
              <a:rect b="b" l="l" r="r" t="t"/>
              <a:pathLst>
                <a:path extrusionOk="0" fill="none" h="3015" w="1">
                  <a:moveTo>
                    <a:pt x="0" y="1"/>
                  </a:moveTo>
                  <a:lnTo>
                    <a:pt x="0" y="3014"/>
                  </a:lnTo>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 name="Google Shape;1131;p65"/>
            <p:cNvSpPr/>
            <p:nvPr/>
          </p:nvSpPr>
          <p:spPr>
            <a:xfrm>
              <a:off x="542175" y="1895400"/>
              <a:ext cx="25" cy="75375"/>
            </a:xfrm>
            <a:custGeom>
              <a:rect b="b" l="l" r="r" t="t"/>
              <a:pathLst>
                <a:path extrusionOk="0" fill="none" h="3015" w="1">
                  <a:moveTo>
                    <a:pt x="1" y="1"/>
                  </a:moveTo>
                  <a:lnTo>
                    <a:pt x="1" y="3014"/>
                  </a:lnTo>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 name="Google Shape;1132;p65"/>
            <p:cNvSpPr/>
            <p:nvPr/>
          </p:nvSpPr>
          <p:spPr>
            <a:xfrm>
              <a:off x="515625" y="1895400"/>
              <a:ext cx="25" cy="75375"/>
            </a:xfrm>
            <a:custGeom>
              <a:rect b="b" l="l" r="r" t="t"/>
              <a:pathLst>
                <a:path extrusionOk="0" fill="none" h="3015" w="1">
                  <a:moveTo>
                    <a:pt x="0" y="1"/>
                  </a:moveTo>
                  <a:lnTo>
                    <a:pt x="0" y="3014"/>
                  </a:lnTo>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 name="Google Shape;1133;p65"/>
            <p:cNvSpPr/>
            <p:nvPr/>
          </p:nvSpPr>
          <p:spPr>
            <a:xfrm>
              <a:off x="489600" y="1895400"/>
              <a:ext cx="25" cy="75375"/>
            </a:xfrm>
            <a:custGeom>
              <a:rect b="b" l="l" r="r" t="t"/>
              <a:pathLst>
                <a:path extrusionOk="0" fill="none" h="3015" w="1">
                  <a:moveTo>
                    <a:pt x="1" y="1"/>
                  </a:moveTo>
                  <a:lnTo>
                    <a:pt x="1" y="3014"/>
                  </a:lnTo>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 name="Google Shape;1134;p65"/>
            <p:cNvSpPr/>
            <p:nvPr/>
          </p:nvSpPr>
          <p:spPr>
            <a:xfrm>
              <a:off x="463600" y="1895400"/>
              <a:ext cx="25" cy="135525"/>
            </a:xfrm>
            <a:custGeom>
              <a:rect b="b" l="l" r="r" t="t"/>
              <a:pathLst>
                <a:path extrusionOk="0" fill="none" h="5421" w="1">
                  <a:moveTo>
                    <a:pt x="0" y="1"/>
                  </a:moveTo>
                  <a:lnTo>
                    <a:pt x="0" y="5421"/>
                  </a:lnTo>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 name="Google Shape;1135;p65"/>
            <p:cNvSpPr/>
            <p:nvPr/>
          </p:nvSpPr>
          <p:spPr>
            <a:xfrm>
              <a:off x="437575" y="1895400"/>
              <a:ext cx="25" cy="75375"/>
            </a:xfrm>
            <a:custGeom>
              <a:rect b="b" l="l" r="r" t="t"/>
              <a:pathLst>
                <a:path extrusionOk="0" fill="none" h="3015" w="1">
                  <a:moveTo>
                    <a:pt x="0" y="1"/>
                  </a:moveTo>
                  <a:lnTo>
                    <a:pt x="0" y="3014"/>
                  </a:lnTo>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 name="Google Shape;1136;p65"/>
            <p:cNvSpPr/>
            <p:nvPr/>
          </p:nvSpPr>
          <p:spPr>
            <a:xfrm>
              <a:off x="411025" y="1895400"/>
              <a:ext cx="25" cy="75375"/>
            </a:xfrm>
            <a:custGeom>
              <a:rect b="b" l="l" r="r" t="t"/>
              <a:pathLst>
                <a:path extrusionOk="0" fill="none" h="3015" w="1">
                  <a:moveTo>
                    <a:pt x="0" y="1"/>
                  </a:moveTo>
                  <a:lnTo>
                    <a:pt x="0" y="3014"/>
                  </a:lnTo>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 name="Google Shape;1137;p65"/>
            <p:cNvSpPr/>
            <p:nvPr/>
          </p:nvSpPr>
          <p:spPr>
            <a:xfrm>
              <a:off x="385000" y="1895400"/>
              <a:ext cx="25" cy="75375"/>
            </a:xfrm>
            <a:custGeom>
              <a:rect b="b" l="l" r="r" t="t"/>
              <a:pathLst>
                <a:path extrusionOk="0" fill="none" h="3015" w="1">
                  <a:moveTo>
                    <a:pt x="0" y="1"/>
                  </a:moveTo>
                  <a:lnTo>
                    <a:pt x="0" y="3014"/>
                  </a:lnTo>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 name="Google Shape;1138;p65"/>
            <p:cNvSpPr/>
            <p:nvPr/>
          </p:nvSpPr>
          <p:spPr>
            <a:xfrm>
              <a:off x="358975" y="1895400"/>
              <a:ext cx="25" cy="75375"/>
            </a:xfrm>
            <a:custGeom>
              <a:rect b="b" l="l" r="r" t="t"/>
              <a:pathLst>
                <a:path extrusionOk="0" fill="none" h="3015" w="1">
                  <a:moveTo>
                    <a:pt x="1" y="1"/>
                  </a:moveTo>
                  <a:lnTo>
                    <a:pt x="1" y="3014"/>
                  </a:lnTo>
                </a:path>
              </a:pathLst>
            </a:custGeom>
            <a:noFill/>
            <a:ln cap="flat" cmpd="sng" w="28575">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39" name="Google Shape;1139;p65"/>
          <p:cNvSpPr/>
          <p:nvPr/>
        </p:nvSpPr>
        <p:spPr>
          <a:xfrm>
            <a:off x="240750" y="2696625"/>
            <a:ext cx="718800" cy="718800"/>
          </a:xfrm>
          <a:prstGeom prst="rect">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 name="Google Shape;1140;p65"/>
          <p:cNvSpPr/>
          <p:nvPr/>
        </p:nvSpPr>
        <p:spPr>
          <a:xfrm>
            <a:off x="4997925" y="256025"/>
            <a:ext cx="718800" cy="7188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 name="Google Shape;1141;p65"/>
          <p:cNvSpPr/>
          <p:nvPr/>
        </p:nvSpPr>
        <p:spPr>
          <a:xfrm>
            <a:off x="1911125" y="336950"/>
            <a:ext cx="328500" cy="328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 name="Google Shape;1142;p65">
            <a:hlinkClick action="ppaction://hlinkshowjump?jump=previousslide"/>
          </p:cNvPr>
          <p:cNvSpPr txBox="1"/>
          <p:nvPr/>
        </p:nvSpPr>
        <p:spPr>
          <a:xfrm>
            <a:off x="713225" y="4164550"/>
            <a:ext cx="1197900" cy="43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chemeClr val="accent1"/>
                </a:solidFill>
                <a:latin typeface="Signika"/>
                <a:ea typeface="Signika"/>
                <a:cs typeface="Signika"/>
                <a:sym typeface="Signika"/>
              </a:rPr>
              <a:t>Back</a:t>
            </a:r>
            <a:endParaRPr b="0" i="0" sz="1600" u="none" cap="none" strike="noStrike">
              <a:solidFill>
                <a:schemeClr val="accent1"/>
              </a:solidFill>
              <a:latin typeface="Signika"/>
              <a:ea typeface="Signika"/>
              <a:cs typeface="Signika"/>
              <a:sym typeface="Signika"/>
            </a:endParaRPr>
          </a:p>
        </p:txBody>
      </p:sp>
      <p:sp>
        <p:nvSpPr>
          <p:cNvPr id="1143" name="Google Shape;1143;p65">
            <a:hlinkClick action="ppaction://hlinksldjump" r:id="rId3"/>
          </p:cNvPr>
          <p:cNvSpPr/>
          <p:nvPr/>
        </p:nvSpPr>
        <p:spPr>
          <a:xfrm>
            <a:off x="4383776" y="4164550"/>
            <a:ext cx="429900" cy="4299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 name="Google Shape;1144;p65"/>
          <p:cNvSpPr/>
          <p:nvPr/>
        </p:nvSpPr>
        <p:spPr>
          <a:xfrm>
            <a:off x="4420628" y="4215295"/>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 name="Google Shape;1145;p65">
            <a:hlinkClick action="ppaction://hlinkshowjump?jump=nextslide"/>
          </p:cNvPr>
          <p:cNvSpPr txBox="1"/>
          <p:nvPr/>
        </p:nvSpPr>
        <p:spPr>
          <a:xfrm>
            <a:off x="7232750" y="4164550"/>
            <a:ext cx="1197900" cy="43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chemeClr val="accent1"/>
                </a:solidFill>
                <a:latin typeface="Signika"/>
                <a:ea typeface="Signika"/>
                <a:cs typeface="Signika"/>
                <a:sym typeface="Signika"/>
              </a:rPr>
              <a:t>Next</a:t>
            </a:r>
            <a:endParaRPr b="0" i="0" sz="1600" u="none" cap="none" strike="noStrike">
              <a:solidFill>
                <a:schemeClr val="accent1"/>
              </a:solidFill>
              <a:latin typeface="Signika"/>
              <a:ea typeface="Signika"/>
              <a:cs typeface="Signika"/>
              <a:sym typeface="Signika"/>
            </a:endParaRPr>
          </a:p>
        </p:txBody>
      </p:sp>
    </p:spTree>
  </p:cSld>
  <p:clrMapOvr>
    <a:masterClrMapping/>
  </p:clrMapOvr>
</p:sld>
</file>

<file path=ppt/slides/slide6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49" name="Shape 1149"/>
        <p:cNvGrpSpPr/>
        <p:nvPr/>
      </p:nvGrpSpPr>
      <p:grpSpPr>
        <a:xfrm>
          <a:off x="0" y="0"/>
          <a:ext cx="0" cy="0"/>
          <a:chOff x="0" y="0"/>
          <a:chExt cx="0" cy="0"/>
        </a:xfrm>
      </p:grpSpPr>
      <p:sp>
        <p:nvSpPr>
          <p:cNvPr id="1150" name="Google Shape;1150;p66"/>
          <p:cNvSpPr/>
          <p:nvPr/>
        </p:nvSpPr>
        <p:spPr>
          <a:xfrm>
            <a:off x="3200037" y="1729713"/>
            <a:ext cx="833700" cy="8337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 name="Google Shape;1151;p66"/>
          <p:cNvSpPr/>
          <p:nvPr/>
        </p:nvSpPr>
        <p:spPr>
          <a:xfrm>
            <a:off x="5110262" y="1729713"/>
            <a:ext cx="833700" cy="8337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 name="Google Shape;1152;p66"/>
          <p:cNvSpPr txBox="1"/>
          <p:nvPr>
            <p:ph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Write It</a:t>
            </a:r>
            <a:endParaRPr/>
          </a:p>
        </p:txBody>
      </p:sp>
      <p:sp>
        <p:nvSpPr>
          <p:cNvPr id="1153" name="Google Shape;1153;p66"/>
          <p:cNvSpPr txBox="1"/>
          <p:nvPr/>
        </p:nvSpPr>
        <p:spPr>
          <a:xfrm>
            <a:off x="713225" y="1112200"/>
            <a:ext cx="7717500" cy="489600"/>
          </a:xfrm>
          <a:prstGeom prst="rect">
            <a:avLst/>
          </a:prstGeom>
          <a:noFill/>
          <a:ln>
            <a:noFill/>
          </a:ln>
        </p:spPr>
        <p:txBody>
          <a:bodyPr anchorCtr="0" anchor="ctr" bIns="91425" lIns="114300" spcFirstLastPara="1" rIns="91425" wrap="square" tIns="91425">
            <a:noAutofit/>
          </a:bodyPr>
          <a:lstStyle/>
          <a:p>
            <a:pPr indent="0" lvl="0" marL="0" marR="0" rtl="0" algn="l">
              <a:lnSpc>
                <a:spcPct val="100000"/>
              </a:lnSpc>
              <a:spcBef>
                <a:spcPts val="0"/>
              </a:spcBef>
              <a:spcAft>
                <a:spcPts val="0"/>
              </a:spcAft>
              <a:buClr>
                <a:srgbClr val="000000"/>
              </a:buClr>
              <a:buSzPts val="1600"/>
              <a:buFont typeface="Arial"/>
              <a:buNone/>
            </a:pPr>
            <a:r>
              <a:rPr b="0" i="0" lang="en" sz="1600" u="none" cap="none" strike="noStrike">
                <a:solidFill>
                  <a:schemeClr val="dk1"/>
                </a:solidFill>
                <a:latin typeface="Palanquin"/>
                <a:ea typeface="Palanquin"/>
                <a:cs typeface="Palanquin"/>
                <a:sym typeface="Palanquin"/>
              </a:rPr>
              <a:t>Write words that both icons have in common</a:t>
            </a:r>
            <a:endParaRPr b="0" i="0" sz="1600" u="none" cap="none" strike="noStrike">
              <a:solidFill>
                <a:schemeClr val="dk1"/>
              </a:solidFill>
              <a:latin typeface="Palanquin"/>
              <a:ea typeface="Palanquin"/>
              <a:cs typeface="Palanquin"/>
              <a:sym typeface="Palanquin"/>
            </a:endParaRPr>
          </a:p>
        </p:txBody>
      </p:sp>
      <p:sp>
        <p:nvSpPr>
          <p:cNvPr id="1154" name="Google Shape;1154;p66"/>
          <p:cNvSpPr txBox="1"/>
          <p:nvPr/>
        </p:nvSpPr>
        <p:spPr>
          <a:xfrm>
            <a:off x="3655213" y="3283029"/>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t/>
            </a:r>
            <a:endParaRPr b="1" i="0" sz="2000" u="none" cap="none" strike="noStrike">
              <a:solidFill>
                <a:schemeClr val="dk1"/>
              </a:solidFill>
              <a:latin typeface="Signika"/>
              <a:ea typeface="Signika"/>
              <a:cs typeface="Signika"/>
              <a:sym typeface="Signika"/>
            </a:endParaRPr>
          </a:p>
        </p:txBody>
      </p:sp>
      <p:sp>
        <p:nvSpPr>
          <p:cNvPr id="1155" name="Google Shape;1155;p66"/>
          <p:cNvSpPr txBox="1"/>
          <p:nvPr/>
        </p:nvSpPr>
        <p:spPr>
          <a:xfrm>
            <a:off x="5869663" y="3283035"/>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t/>
            </a:r>
            <a:endParaRPr b="1" i="0" sz="2000" u="none" cap="none" strike="noStrike">
              <a:solidFill>
                <a:schemeClr val="dk1"/>
              </a:solidFill>
              <a:latin typeface="Signika"/>
              <a:ea typeface="Signika"/>
              <a:cs typeface="Signika"/>
              <a:sym typeface="Signika"/>
            </a:endParaRPr>
          </a:p>
        </p:txBody>
      </p:sp>
      <p:sp>
        <p:nvSpPr>
          <p:cNvPr id="1156" name="Google Shape;1156;p66"/>
          <p:cNvSpPr txBox="1"/>
          <p:nvPr/>
        </p:nvSpPr>
        <p:spPr>
          <a:xfrm>
            <a:off x="1440763" y="3283029"/>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t/>
            </a:r>
            <a:endParaRPr b="1" i="0" sz="2000" u="none" cap="none" strike="noStrike">
              <a:solidFill>
                <a:schemeClr val="dk1"/>
              </a:solidFill>
              <a:latin typeface="Signika"/>
              <a:ea typeface="Signika"/>
              <a:cs typeface="Signika"/>
              <a:sym typeface="Signika"/>
            </a:endParaRPr>
          </a:p>
        </p:txBody>
      </p:sp>
      <p:grpSp>
        <p:nvGrpSpPr>
          <p:cNvPr id="1157" name="Google Shape;1157;p66"/>
          <p:cNvGrpSpPr/>
          <p:nvPr/>
        </p:nvGrpSpPr>
        <p:grpSpPr>
          <a:xfrm>
            <a:off x="3440005" y="2019318"/>
            <a:ext cx="353735" cy="254504"/>
            <a:chOff x="6637117" y="3397843"/>
            <a:chExt cx="353735" cy="254504"/>
          </a:xfrm>
        </p:grpSpPr>
        <p:sp>
          <p:nvSpPr>
            <p:cNvPr id="1158" name="Google Shape;1158;p66"/>
            <p:cNvSpPr/>
            <p:nvPr/>
          </p:nvSpPr>
          <p:spPr>
            <a:xfrm>
              <a:off x="6637117" y="3397843"/>
              <a:ext cx="353735" cy="254504"/>
            </a:xfrm>
            <a:custGeom>
              <a:rect b="b" l="l" r="r" t="t"/>
              <a:pathLst>
                <a:path extrusionOk="0" h="8002" w="11122">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 name="Google Shape;1159;p66"/>
            <p:cNvSpPr/>
            <p:nvPr/>
          </p:nvSpPr>
          <p:spPr>
            <a:xfrm>
              <a:off x="6732532" y="3484925"/>
              <a:ext cx="10273" cy="129923"/>
            </a:xfrm>
            <a:custGeom>
              <a:rect b="b" l="l" r="r" t="t"/>
              <a:pathLst>
                <a:path extrusionOk="0" h="4085" w="323">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 name="Google Shape;1160;p66"/>
            <p:cNvSpPr/>
            <p:nvPr/>
          </p:nvSpPr>
          <p:spPr>
            <a:xfrm>
              <a:off x="6903707" y="3467591"/>
              <a:ext cx="38293" cy="29483"/>
            </a:xfrm>
            <a:custGeom>
              <a:rect b="b" l="l" r="r" t="t"/>
              <a:pathLst>
                <a:path extrusionOk="0" h="927" w="1204">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 name="Google Shape;1161;p66"/>
            <p:cNvSpPr/>
            <p:nvPr/>
          </p:nvSpPr>
          <p:spPr>
            <a:xfrm>
              <a:off x="6750725" y="3461739"/>
              <a:ext cx="177249" cy="177345"/>
            </a:xfrm>
            <a:custGeom>
              <a:rect b="b" l="l" r="r" t="t"/>
              <a:pathLst>
                <a:path extrusionOk="0" h="5576" w="5573">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 name="Google Shape;1162;p66"/>
            <p:cNvSpPr/>
            <p:nvPr/>
          </p:nvSpPr>
          <p:spPr>
            <a:xfrm>
              <a:off x="6778363" y="3495166"/>
              <a:ext cx="134090" cy="110681"/>
            </a:xfrm>
            <a:custGeom>
              <a:rect b="b" l="l" r="r" t="t"/>
              <a:pathLst>
                <a:path extrusionOk="0" h="3480" w="4216">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 name="Google Shape;1163;p66"/>
            <p:cNvSpPr/>
            <p:nvPr/>
          </p:nvSpPr>
          <p:spPr>
            <a:xfrm>
              <a:off x="6820791" y="3521501"/>
              <a:ext cx="49997" cy="41665"/>
            </a:xfrm>
            <a:custGeom>
              <a:rect b="b" l="l" r="r" t="t"/>
              <a:pathLst>
                <a:path extrusionOk="0" h="1310" w="1572">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64" name="Google Shape;1164;p66"/>
          <p:cNvGrpSpPr/>
          <p:nvPr/>
        </p:nvGrpSpPr>
        <p:grpSpPr>
          <a:xfrm>
            <a:off x="5346782" y="1970406"/>
            <a:ext cx="360637" cy="352336"/>
            <a:chOff x="7075994" y="3349531"/>
            <a:chExt cx="360637" cy="352336"/>
          </a:xfrm>
        </p:grpSpPr>
        <p:sp>
          <p:nvSpPr>
            <p:cNvPr id="1165" name="Google Shape;1165;p66"/>
            <p:cNvSpPr/>
            <p:nvPr/>
          </p:nvSpPr>
          <p:spPr>
            <a:xfrm>
              <a:off x="7277097" y="3607502"/>
              <a:ext cx="56454" cy="57154"/>
            </a:xfrm>
            <a:custGeom>
              <a:rect b="b" l="l" r="r" t="t"/>
              <a:pathLst>
                <a:path extrusionOk="0" h="1797" w="1775">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 name="Google Shape;1166;p66"/>
            <p:cNvSpPr/>
            <p:nvPr/>
          </p:nvSpPr>
          <p:spPr>
            <a:xfrm>
              <a:off x="7090784" y="3428917"/>
              <a:ext cx="190894" cy="81421"/>
            </a:xfrm>
            <a:custGeom>
              <a:rect b="b" l="l" r="r" t="t"/>
              <a:pathLst>
                <a:path extrusionOk="0" h="2560" w="6002">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 name="Google Shape;1167;p66"/>
            <p:cNvSpPr/>
            <p:nvPr/>
          </p:nvSpPr>
          <p:spPr>
            <a:xfrm>
              <a:off x="7075994" y="3520102"/>
              <a:ext cx="136762" cy="167072"/>
            </a:xfrm>
            <a:custGeom>
              <a:rect b="b" l="l" r="r" t="t"/>
              <a:pathLst>
                <a:path extrusionOk="0" h="5253" w="430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 name="Google Shape;1168;p66"/>
            <p:cNvSpPr/>
            <p:nvPr/>
          </p:nvSpPr>
          <p:spPr>
            <a:xfrm>
              <a:off x="7158560" y="3468609"/>
              <a:ext cx="87496" cy="57249"/>
            </a:xfrm>
            <a:custGeom>
              <a:rect b="b" l="l" r="r" t="t"/>
              <a:pathLst>
                <a:path extrusionOk="0" h="1800" w="2751">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 name="Google Shape;1169;p66"/>
            <p:cNvSpPr/>
            <p:nvPr/>
          </p:nvSpPr>
          <p:spPr>
            <a:xfrm>
              <a:off x="7199461" y="3548567"/>
              <a:ext cx="78399" cy="78749"/>
            </a:xfrm>
            <a:custGeom>
              <a:rect b="b" l="l" r="r" t="t"/>
              <a:pathLst>
                <a:path extrusionOk="0" h="2476" w="2465">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 name="Google Shape;1170;p66"/>
            <p:cNvSpPr/>
            <p:nvPr/>
          </p:nvSpPr>
          <p:spPr>
            <a:xfrm>
              <a:off x="7114256" y="3523855"/>
              <a:ext cx="72738" cy="76141"/>
            </a:xfrm>
            <a:custGeom>
              <a:rect b="b" l="l" r="r" t="t"/>
              <a:pathLst>
                <a:path extrusionOk="0" h="2394" w="2287">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 name="Google Shape;1171;p66"/>
            <p:cNvSpPr/>
            <p:nvPr/>
          </p:nvSpPr>
          <p:spPr>
            <a:xfrm>
              <a:off x="7221057" y="3349531"/>
              <a:ext cx="215574" cy="352336"/>
            </a:xfrm>
            <a:custGeom>
              <a:rect b="b" l="l" r="r" t="t"/>
              <a:pathLst>
                <a:path extrusionOk="0" h="11078" w="6778">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1172" name="Google Shape;1172;p66"/>
          <p:cNvCxnSpPr>
            <a:endCxn id="1151" idx="2"/>
          </p:cNvCxnSpPr>
          <p:nvPr/>
        </p:nvCxnSpPr>
        <p:spPr>
          <a:xfrm>
            <a:off x="4033862" y="2146563"/>
            <a:ext cx="1076400" cy="0"/>
          </a:xfrm>
          <a:prstGeom prst="straightConnector1">
            <a:avLst/>
          </a:prstGeom>
          <a:noFill/>
          <a:ln cap="flat" cmpd="sng" w="28575">
            <a:solidFill>
              <a:schemeClr val="dk1"/>
            </a:solidFill>
            <a:prstDash val="solid"/>
            <a:round/>
            <a:headEnd len="sm" w="sm" type="none"/>
            <a:tailEnd len="sm" w="sm" type="none"/>
          </a:ln>
        </p:spPr>
      </p:cxnSp>
      <p:cxnSp>
        <p:nvCxnSpPr>
          <p:cNvPr id="1173" name="Google Shape;1173;p66"/>
          <p:cNvCxnSpPr>
            <a:stCxn id="1154" idx="0"/>
          </p:cNvCxnSpPr>
          <p:nvPr/>
        </p:nvCxnSpPr>
        <p:spPr>
          <a:xfrm rot="10800000">
            <a:off x="4598713" y="2154429"/>
            <a:ext cx="0" cy="1128600"/>
          </a:xfrm>
          <a:prstGeom prst="straightConnector1">
            <a:avLst/>
          </a:prstGeom>
          <a:noFill/>
          <a:ln cap="flat" cmpd="sng" w="28575">
            <a:solidFill>
              <a:schemeClr val="dk1"/>
            </a:solidFill>
            <a:prstDash val="solid"/>
            <a:round/>
            <a:headEnd len="sm" w="sm" type="none"/>
            <a:tailEnd len="sm" w="sm" type="none"/>
          </a:ln>
        </p:spPr>
      </p:cxnSp>
      <p:cxnSp>
        <p:nvCxnSpPr>
          <p:cNvPr id="1174" name="Google Shape;1174;p66"/>
          <p:cNvCxnSpPr>
            <a:stCxn id="1154" idx="1"/>
            <a:endCxn id="1156" idx="3"/>
          </p:cNvCxnSpPr>
          <p:nvPr/>
        </p:nvCxnSpPr>
        <p:spPr>
          <a:xfrm rot="10800000">
            <a:off x="3327913" y="3468879"/>
            <a:ext cx="327300" cy="0"/>
          </a:xfrm>
          <a:prstGeom prst="straightConnector1">
            <a:avLst/>
          </a:prstGeom>
          <a:noFill/>
          <a:ln cap="flat" cmpd="sng" w="28575">
            <a:solidFill>
              <a:schemeClr val="dk1"/>
            </a:solidFill>
            <a:prstDash val="solid"/>
            <a:round/>
            <a:headEnd len="sm" w="sm" type="none"/>
            <a:tailEnd len="sm" w="sm" type="none"/>
          </a:ln>
        </p:spPr>
      </p:cxnSp>
      <p:cxnSp>
        <p:nvCxnSpPr>
          <p:cNvPr id="1175" name="Google Shape;1175;p66"/>
          <p:cNvCxnSpPr>
            <a:stCxn id="1154" idx="3"/>
            <a:endCxn id="1155" idx="1"/>
          </p:cNvCxnSpPr>
          <p:nvPr/>
        </p:nvCxnSpPr>
        <p:spPr>
          <a:xfrm>
            <a:off x="5542213" y="3468879"/>
            <a:ext cx="327600" cy="0"/>
          </a:xfrm>
          <a:prstGeom prst="straightConnector1">
            <a:avLst/>
          </a:prstGeom>
          <a:noFill/>
          <a:ln cap="flat" cmpd="sng" w="28575">
            <a:solidFill>
              <a:schemeClr val="dk1"/>
            </a:solidFill>
            <a:prstDash val="solid"/>
            <a:round/>
            <a:headEnd len="sm" w="sm" type="none"/>
            <a:tailEnd len="sm" w="sm" type="none"/>
          </a:ln>
        </p:spPr>
      </p:cxnSp>
      <p:sp>
        <p:nvSpPr>
          <p:cNvPr id="1176" name="Google Shape;1176;p66">
            <a:hlinkClick action="ppaction://hlinkshowjump?jump=previousslide"/>
          </p:cNvPr>
          <p:cNvSpPr txBox="1"/>
          <p:nvPr/>
        </p:nvSpPr>
        <p:spPr>
          <a:xfrm>
            <a:off x="713225" y="4164550"/>
            <a:ext cx="1197900" cy="43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chemeClr val="accent1"/>
                </a:solidFill>
                <a:latin typeface="Signika"/>
                <a:ea typeface="Signika"/>
                <a:cs typeface="Signika"/>
                <a:sym typeface="Signika"/>
              </a:rPr>
              <a:t>Back</a:t>
            </a:r>
            <a:endParaRPr b="0" i="0" sz="1600" u="none" cap="none" strike="noStrike">
              <a:solidFill>
                <a:schemeClr val="accent1"/>
              </a:solidFill>
              <a:latin typeface="Signika"/>
              <a:ea typeface="Signika"/>
              <a:cs typeface="Signika"/>
              <a:sym typeface="Signika"/>
            </a:endParaRPr>
          </a:p>
        </p:txBody>
      </p:sp>
      <p:sp>
        <p:nvSpPr>
          <p:cNvPr id="1177" name="Google Shape;1177;p66">
            <a:hlinkClick action="ppaction://hlinksldjump" r:id="rId3"/>
          </p:cNvPr>
          <p:cNvSpPr/>
          <p:nvPr/>
        </p:nvSpPr>
        <p:spPr>
          <a:xfrm>
            <a:off x="4383776" y="4164550"/>
            <a:ext cx="429900" cy="4299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 name="Google Shape;1178;p66"/>
          <p:cNvSpPr/>
          <p:nvPr/>
        </p:nvSpPr>
        <p:spPr>
          <a:xfrm>
            <a:off x="4420628" y="4215295"/>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 name="Google Shape;1179;p66">
            <a:hlinkClick action="ppaction://hlinkshowjump?jump=nextslide"/>
          </p:cNvPr>
          <p:cNvSpPr txBox="1"/>
          <p:nvPr/>
        </p:nvSpPr>
        <p:spPr>
          <a:xfrm>
            <a:off x="7232750" y="4164550"/>
            <a:ext cx="1197900" cy="43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chemeClr val="accent1"/>
                </a:solidFill>
                <a:latin typeface="Signika"/>
                <a:ea typeface="Signika"/>
                <a:cs typeface="Signika"/>
                <a:sym typeface="Signika"/>
              </a:rPr>
              <a:t>Next</a:t>
            </a:r>
            <a:endParaRPr b="0" i="0" sz="1600" u="none" cap="none" strike="noStrike">
              <a:solidFill>
                <a:schemeClr val="accent1"/>
              </a:solidFill>
              <a:latin typeface="Signika"/>
              <a:ea typeface="Signika"/>
              <a:cs typeface="Signika"/>
              <a:sym typeface="Signika"/>
            </a:endParaRPr>
          </a:p>
        </p:txBody>
      </p:sp>
    </p:spTree>
  </p:cSld>
  <p:clrMapOvr>
    <a:masterClrMapping/>
  </p:clrMapOvr>
</p:sld>
</file>

<file path=ppt/slides/slide6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83" name="Shape 1183"/>
        <p:cNvGrpSpPr/>
        <p:nvPr/>
      </p:nvGrpSpPr>
      <p:grpSpPr>
        <a:xfrm>
          <a:off x="0" y="0"/>
          <a:ext cx="0" cy="0"/>
          <a:chOff x="0" y="0"/>
          <a:chExt cx="0" cy="0"/>
        </a:xfrm>
      </p:grpSpPr>
      <p:sp>
        <p:nvSpPr>
          <p:cNvPr id="1184" name="Google Shape;1184;p67"/>
          <p:cNvSpPr txBox="1"/>
          <p:nvPr>
            <p:ph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Link It</a:t>
            </a:r>
            <a:endParaRPr/>
          </a:p>
        </p:txBody>
      </p:sp>
      <p:sp>
        <p:nvSpPr>
          <p:cNvPr id="1185" name="Google Shape;1185;p67"/>
          <p:cNvSpPr txBox="1"/>
          <p:nvPr/>
        </p:nvSpPr>
        <p:spPr>
          <a:xfrm>
            <a:off x="713225" y="1112200"/>
            <a:ext cx="7717500" cy="489600"/>
          </a:xfrm>
          <a:prstGeom prst="rect">
            <a:avLst/>
          </a:prstGeom>
          <a:noFill/>
          <a:ln>
            <a:noFill/>
          </a:ln>
        </p:spPr>
        <p:txBody>
          <a:bodyPr anchorCtr="0" anchor="ctr" bIns="91425" lIns="114300" spcFirstLastPara="1" rIns="91425" wrap="square" tIns="91425">
            <a:noAutofit/>
          </a:bodyPr>
          <a:lstStyle/>
          <a:p>
            <a:pPr indent="0" lvl="0" marL="0" marR="0" rtl="0" algn="l">
              <a:lnSpc>
                <a:spcPct val="100000"/>
              </a:lnSpc>
              <a:spcBef>
                <a:spcPts val="0"/>
              </a:spcBef>
              <a:spcAft>
                <a:spcPts val="0"/>
              </a:spcAft>
              <a:buClr>
                <a:srgbClr val="000000"/>
              </a:buClr>
              <a:buSzPts val="1600"/>
              <a:buFont typeface="Arial"/>
              <a:buNone/>
            </a:pPr>
            <a:r>
              <a:rPr b="0" i="0" lang="en" sz="1600" u="none" cap="none" strike="noStrike">
                <a:solidFill>
                  <a:schemeClr val="dk1"/>
                </a:solidFill>
                <a:latin typeface="Palanquin"/>
                <a:ea typeface="Palanquin"/>
                <a:cs typeface="Palanquin"/>
                <a:sym typeface="Palanquin"/>
              </a:rPr>
              <a:t>Write an adjective that can be used as a link to compare the given words</a:t>
            </a:r>
            <a:endParaRPr b="0" i="0" sz="1600" u="none" cap="none" strike="noStrike">
              <a:solidFill>
                <a:schemeClr val="dk1"/>
              </a:solidFill>
              <a:latin typeface="Palanquin"/>
              <a:ea typeface="Palanquin"/>
              <a:cs typeface="Palanquin"/>
              <a:sym typeface="Palanquin"/>
            </a:endParaRPr>
          </a:p>
        </p:txBody>
      </p:sp>
      <p:sp>
        <p:nvSpPr>
          <p:cNvPr id="1186" name="Google Shape;1186;p67">
            <a:hlinkClick action="ppaction://hlinkshowjump?jump=previousslide"/>
          </p:cNvPr>
          <p:cNvSpPr txBox="1"/>
          <p:nvPr/>
        </p:nvSpPr>
        <p:spPr>
          <a:xfrm>
            <a:off x="713225" y="4164550"/>
            <a:ext cx="1197900" cy="43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chemeClr val="accent1"/>
                </a:solidFill>
                <a:latin typeface="Signika"/>
                <a:ea typeface="Signika"/>
                <a:cs typeface="Signika"/>
                <a:sym typeface="Signika"/>
              </a:rPr>
              <a:t>Back</a:t>
            </a:r>
            <a:endParaRPr b="0" i="0" sz="1600" u="none" cap="none" strike="noStrike">
              <a:solidFill>
                <a:schemeClr val="accent1"/>
              </a:solidFill>
              <a:latin typeface="Signika"/>
              <a:ea typeface="Signika"/>
              <a:cs typeface="Signika"/>
              <a:sym typeface="Signika"/>
            </a:endParaRPr>
          </a:p>
        </p:txBody>
      </p:sp>
      <p:sp>
        <p:nvSpPr>
          <p:cNvPr id="1187" name="Google Shape;1187;p67">
            <a:hlinkClick action="ppaction://hlinksldjump" r:id="rId3"/>
          </p:cNvPr>
          <p:cNvSpPr/>
          <p:nvPr/>
        </p:nvSpPr>
        <p:spPr>
          <a:xfrm>
            <a:off x="4383776" y="4164550"/>
            <a:ext cx="429900" cy="4299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 name="Google Shape;1188;p67"/>
          <p:cNvSpPr/>
          <p:nvPr/>
        </p:nvSpPr>
        <p:spPr>
          <a:xfrm>
            <a:off x="4420628" y="4215295"/>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 name="Google Shape;1189;p67">
            <a:hlinkClick action="ppaction://hlinkshowjump?jump=nextslide"/>
          </p:cNvPr>
          <p:cNvSpPr txBox="1"/>
          <p:nvPr/>
        </p:nvSpPr>
        <p:spPr>
          <a:xfrm>
            <a:off x="7232750" y="4164550"/>
            <a:ext cx="1197900" cy="43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chemeClr val="accent1"/>
                </a:solidFill>
                <a:latin typeface="Signika"/>
                <a:ea typeface="Signika"/>
                <a:cs typeface="Signika"/>
                <a:sym typeface="Signika"/>
              </a:rPr>
              <a:t>Next</a:t>
            </a:r>
            <a:endParaRPr b="0" i="0" sz="1600" u="none" cap="none" strike="noStrike">
              <a:solidFill>
                <a:schemeClr val="accent1"/>
              </a:solidFill>
              <a:latin typeface="Signika"/>
              <a:ea typeface="Signika"/>
              <a:cs typeface="Signika"/>
              <a:sym typeface="Signika"/>
            </a:endParaRPr>
          </a:p>
        </p:txBody>
      </p:sp>
      <p:sp>
        <p:nvSpPr>
          <p:cNvPr id="1190" name="Google Shape;1190;p67"/>
          <p:cNvSpPr txBox="1"/>
          <p:nvPr/>
        </p:nvSpPr>
        <p:spPr>
          <a:xfrm>
            <a:off x="1190463" y="1924625"/>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dk1"/>
                </a:solidFill>
                <a:latin typeface="Signika"/>
                <a:ea typeface="Signika"/>
                <a:cs typeface="Signika"/>
                <a:sym typeface="Signika"/>
              </a:rPr>
              <a:t>Mars</a:t>
            </a:r>
            <a:endParaRPr b="1" i="0" sz="2000" u="none" cap="none" strike="noStrike">
              <a:solidFill>
                <a:schemeClr val="dk1"/>
              </a:solidFill>
              <a:latin typeface="Signika"/>
              <a:ea typeface="Signika"/>
              <a:cs typeface="Signika"/>
              <a:sym typeface="Signika"/>
            </a:endParaRPr>
          </a:p>
        </p:txBody>
      </p:sp>
      <p:sp>
        <p:nvSpPr>
          <p:cNvPr id="1191" name="Google Shape;1191;p67"/>
          <p:cNvSpPr txBox="1"/>
          <p:nvPr/>
        </p:nvSpPr>
        <p:spPr>
          <a:xfrm>
            <a:off x="1190338" y="2697319"/>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dk1"/>
                </a:solidFill>
                <a:latin typeface="Signika"/>
                <a:ea typeface="Signika"/>
                <a:cs typeface="Signika"/>
                <a:sym typeface="Signika"/>
              </a:rPr>
              <a:t>Jupiter</a:t>
            </a:r>
            <a:endParaRPr b="1" i="0" sz="2000" u="none" cap="none" strike="noStrike">
              <a:solidFill>
                <a:schemeClr val="dk1"/>
              </a:solidFill>
              <a:latin typeface="Signika"/>
              <a:ea typeface="Signika"/>
              <a:cs typeface="Signika"/>
              <a:sym typeface="Signika"/>
            </a:endParaRPr>
          </a:p>
        </p:txBody>
      </p:sp>
      <p:sp>
        <p:nvSpPr>
          <p:cNvPr id="1192" name="Google Shape;1192;p67"/>
          <p:cNvSpPr txBox="1"/>
          <p:nvPr/>
        </p:nvSpPr>
        <p:spPr>
          <a:xfrm>
            <a:off x="1190338" y="3470013"/>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dk1"/>
                </a:solidFill>
                <a:latin typeface="Signika"/>
                <a:ea typeface="Signika"/>
                <a:cs typeface="Signika"/>
                <a:sym typeface="Signika"/>
              </a:rPr>
              <a:t>Venus</a:t>
            </a:r>
            <a:endParaRPr b="1" i="0" sz="2000" u="none" cap="none" strike="noStrike">
              <a:solidFill>
                <a:schemeClr val="dk1"/>
              </a:solidFill>
              <a:latin typeface="Signika"/>
              <a:ea typeface="Signika"/>
              <a:cs typeface="Signika"/>
              <a:sym typeface="Signika"/>
            </a:endParaRPr>
          </a:p>
        </p:txBody>
      </p:sp>
      <p:sp>
        <p:nvSpPr>
          <p:cNvPr id="1193" name="Google Shape;1193;p67"/>
          <p:cNvSpPr txBox="1"/>
          <p:nvPr/>
        </p:nvSpPr>
        <p:spPr>
          <a:xfrm>
            <a:off x="6066663" y="1924625"/>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dk1"/>
                </a:solidFill>
                <a:latin typeface="Signika"/>
                <a:ea typeface="Signika"/>
                <a:cs typeface="Signika"/>
                <a:sym typeface="Signika"/>
              </a:rPr>
              <a:t>Mars</a:t>
            </a:r>
            <a:endParaRPr b="1" i="0" sz="2000" u="none" cap="none" strike="noStrike">
              <a:solidFill>
                <a:schemeClr val="dk1"/>
              </a:solidFill>
              <a:latin typeface="Signika"/>
              <a:ea typeface="Signika"/>
              <a:cs typeface="Signika"/>
              <a:sym typeface="Signika"/>
            </a:endParaRPr>
          </a:p>
        </p:txBody>
      </p:sp>
      <p:sp>
        <p:nvSpPr>
          <p:cNvPr id="1194" name="Google Shape;1194;p67"/>
          <p:cNvSpPr txBox="1"/>
          <p:nvPr/>
        </p:nvSpPr>
        <p:spPr>
          <a:xfrm>
            <a:off x="6066538" y="2697319"/>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dk1"/>
                </a:solidFill>
                <a:latin typeface="Signika"/>
                <a:ea typeface="Signika"/>
                <a:cs typeface="Signika"/>
                <a:sym typeface="Signika"/>
              </a:rPr>
              <a:t>Jupiter</a:t>
            </a:r>
            <a:endParaRPr b="1" i="0" sz="2000" u="none" cap="none" strike="noStrike">
              <a:solidFill>
                <a:schemeClr val="dk1"/>
              </a:solidFill>
              <a:latin typeface="Signika"/>
              <a:ea typeface="Signika"/>
              <a:cs typeface="Signika"/>
              <a:sym typeface="Signika"/>
            </a:endParaRPr>
          </a:p>
        </p:txBody>
      </p:sp>
      <p:sp>
        <p:nvSpPr>
          <p:cNvPr id="1195" name="Google Shape;1195;p67"/>
          <p:cNvSpPr txBox="1"/>
          <p:nvPr/>
        </p:nvSpPr>
        <p:spPr>
          <a:xfrm>
            <a:off x="6066538" y="3470013"/>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dk1"/>
                </a:solidFill>
                <a:latin typeface="Signika"/>
                <a:ea typeface="Signika"/>
                <a:cs typeface="Signika"/>
                <a:sym typeface="Signika"/>
              </a:rPr>
              <a:t>Venus</a:t>
            </a:r>
            <a:endParaRPr b="1" i="0" sz="2000" u="none" cap="none" strike="noStrike">
              <a:solidFill>
                <a:schemeClr val="dk1"/>
              </a:solidFill>
              <a:latin typeface="Signika"/>
              <a:ea typeface="Signika"/>
              <a:cs typeface="Signika"/>
              <a:sym typeface="Signika"/>
            </a:endParaRPr>
          </a:p>
        </p:txBody>
      </p:sp>
      <p:sp>
        <p:nvSpPr>
          <p:cNvPr id="1196" name="Google Shape;1196;p67"/>
          <p:cNvSpPr txBox="1"/>
          <p:nvPr/>
        </p:nvSpPr>
        <p:spPr>
          <a:xfrm>
            <a:off x="3628563" y="1924625"/>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t/>
            </a:r>
            <a:endParaRPr b="1" i="0" sz="2000" u="none" cap="none" strike="noStrike">
              <a:solidFill>
                <a:schemeClr val="dk1"/>
              </a:solidFill>
              <a:latin typeface="Signika"/>
              <a:ea typeface="Signika"/>
              <a:cs typeface="Signika"/>
              <a:sym typeface="Signika"/>
            </a:endParaRPr>
          </a:p>
        </p:txBody>
      </p:sp>
      <p:sp>
        <p:nvSpPr>
          <p:cNvPr id="1197" name="Google Shape;1197;p67"/>
          <p:cNvSpPr txBox="1"/>
          <p:nvPr/>
        </p:nvSpPr>
        <p:spPr>
          <a:xfrm>
            <a:off x="3628438" y="2697319"/>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t/>
            </a:r>
            <a:endParaRPr b="1" i="0" sz="2000" u="none" cap="none" strike="noStrike">
              <a:solidFill>
                <a:schemeClr val="dk1"/>
              </a:solidFill>
              <a:latin typeface="Signika"/>
              <a:ea typeface="Signika"/>
              <a:cs typeface="Signika"/>
              <a:sym typeface="Signika"/>
            </a:endParaRPr>
          </a:p>
        </p:txBody>
      </p:sp>
      <p:sp>
        <p:nvSpPr>
          <p:cNvPr id="1198" name="Google Shape;1198;p67"/>
          <p:cNvSpPr txBox="1"/>
          <p:nvPr/>
        </p:nvSpPr>
        <p:spPr>
          <a:xfrm>
            <a:off x="3628438" y="3470013"/>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t/>
            </a:r>
            <a:endParaRPr b="1" i="0" sz="2000" u="none" cap="none" strike="noStrike">
              <a:solidFill>
                <a:schemeClr val="dk1"/>
              </a:solidFill>
              <a:latin typeface="Signika"/>
              <a:ea typeface="Signika"/>
              <a:cs typeface="Signika"/>
              <a:sym typeface="Signika"/>
            </a:endParaRPr>
          </a:p>
        </p:txBody>
      </p:sp>
    </p:spTree>
  </p:cSld>
  <p:clrMapOvr>
    <a:masterClrMapping/>
  </p:clrMapOvr>
</p:sld>
</file>

<file path=ppt/slides/slide6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02" name="Shape 1202"/>
        <p:cNvGrpSpPr/>
        <p:nvPr/>
      </p:nvGrpSpPr>
      <p:grpSpPr>
        <a:xfrm>
          <a:off x="0" y="0"/>
          <a:ext cx="0" cy="0"/>
          <a:chOff x="0" y="0"/>
          <a:chExt cx="0" cy="0"/>
        </a:xfrm>
      </p:grpSpPr>
      <p:sp>
        <p:nvSpPr>
          <p:cNvPr id="1203" name="Google Shape;1203;p68"/>
          <p:cNvSpPr txBox="1"/>
          <p:nvPr>
            <p:ph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Write It</a:t>
            </a:r>
            <a:endParaRPr/>
          </a:p>
        </p:txBody>
      </p:sp>
      <p:sp>
        <p:nvSpPr>
          <p:cNvPr id="1204" name="Google Shape;1204;p68"/>
          <p:cNvSpPr txBox="1"/>
          <p:nvPr/>
        </p:nvSpPr>
        <p:spPr>
          <a:xfrm>
            <a:off x="713225" y="1112200"/>
            <a:ext cx="7717500" cy="489600"/>
          </a:xfrm>
          <a:prstGeom prst="rect">
            <a:avLst/>
          </a:prstGeom>
          <a:noFill/>
          <a:ln>
            <a:noFill/>
          </a:ln>
        </p:spPr>
        <p:txBody>
          <a:bodyPr anchorCtr="0" anchor="ctr" bIns="91425" lIns="114300" spcFirstLastPara="1" rIns="91425" wrap="square" tIns="91425">
            <a:noAutofit/>
          </a:bodyPr>
          <a:lstStyle/>
          <a:p>
            <a:pPr indent="0" lvl="0" marL="0" marR="0" rtl="0" algn="l">
              <a:lnSpc>
                <a:spcPct val="100000"/>
              </a:lnSpc>
              <a:spcBef>
                <a:spcPts val="0"/>
              </a:spcBef>
              <a:spcAft>
                <a:spcPts val="0"/>
              </a:spcAft>
              <a:buClr>
                <a:srgbClr val="000000"/>
              </a:buClr>
              <a:buSzPts val="1600"/>
              <a:buFont typeface="Arial"/>
              <a:buNone/>
            </a:pPr>
            <a:r>
              <a:rPr b="0" i="0" lang="en" sz="1600" u="none" cap="none" strike="noStrike">
                <a:solidFill>
                  <a:schemeClr val="dk1"/>
                </a:solidFill>
                <a:latin typeface="Palanquin"/>
                <a:ea typeface="Palanquin"/>
                <a:cs typeface="Palanquin"/>
                <a:sym typeface="Palanquin"/>
              </a:rPr>
              <a:t>Make a list of synonyms of the given word</a:t>
            </a:r>
            <a:endParaRPr b="0" i="0" sz="1600" u="none" cap="none" strike="noStrike">
              <a:solidFill>
                <a:schemeClr val="dk1"/>
              </a:solidFill>
              <a:latin typeface="Palanquin"/>
              <a:ea typeface="Palanquin"/>
              <a:cs typeface="Palanquin"/>
              <a:sym typeface="Palanquin"/>
            </a:endParaRPr>
          </a:p>
        </p:txBody>
      </p:sp>
      <p:sp>
        <p:nvSpPr>
          <p:cNvPr id="1205" name="Google Shape;1205;p68">
            <a:hlinkClick action="ppaction://hlinkshowjump?jump=previousslide"/>
          </p:cNvPr>
          <p:cNvSpPr txBox="1"/>
          <p:nvPr/>
        </p:nvSpPr>
        <p:spPr>
          <a:xfrm>
            <a:off x="713225" y="4164550"/>
            <a:ext cx="1197900" cy="43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chemeClr val="accent1"/>
                </a:solidFill>
                <a:latin typeface="Signika"/>
                <a:ea typeface="Signika"/>
                <a:cs typeface="Signika"/>
                <a:sym typeface="Signika"/>
              </a:rPr>
              <a:t>Back</a:t>
            </a:r>
            <a:endParaRPr b="0" i="0" sz="1600" u="none" cap="none" strike="noStrike">
              <a:solidFill>
                <a:schemeClr val="accent1"/>
              </a:solidFill>
              <a:latin typeface="Signika"/>
              <a:ea typeface="Signika"/>
              <a:cs typeface="Signika"/>
              <a:sym typeface="Signika"/>
            </a:endParaRPr>
          </a:p>
        </p:txBody>
      </p:sp>
      <p:sp>
        <p:nvSpPr>
          <p:cNvPr id="1206" name="Google Shape;1206;p68">
            <a:hlinkClick action="ppaction://hlinksldjump" r:id="rId3"/>
          </p:cNvPr>
          <p:cNvSpPr/>
          <p:nvPr/>
        </p:nvSpPr>
        <p:spPr>
          <a:xfrm>
            <a:off x="4383776" y="4164550"/>
            <a:ext cx="429900" cy="4299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 name="Google Shape;1207;p68"/>
          <p:cNvSpPr/>
          <p:nvPr/>
        </p:nvSpPr>
        <p:spPr>
          <a:xfrm>
            <a:off x="4420628" y="4215295"/>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 name="Google Shape;1208;p68">
            <a:hlinkClick action="ppaction://hlinkshowjump?jump=nextslide"/>
          </p:cNvPr>
          <p:cNvSpPr txBox="1"/>
          <p:nvPr/>
        </p:nvSpPr>
        <p:spPr>
          <a:xfrm>
            <a:off x="7232750" y="4164550"/>
            <a:ext cx="1197900" cy="43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chemeClr val="accent1"/>
                </a:solidFill>
                <a:latin typeface="Signika"/>
                <a:ea typeface="Signika"/>
                <a:cs typeface="Signika"/>
                <a:sym typeface="Signika"/>
              </a:rPr>
              <a:t>Next</a:t>
            </a:r>
            <a:endParaRPr b="0" i="0" sz="1600" u="none" cap="none" strike="noStrike">
              <a:solidFill>
                <a:schemeClr val="accent1"/>
              </a:solidFill>
              <a:latin typeface="Signika"/>
              <a:ea typeface="Signika"/>
              <a:cs typeface="Signika"/>
              <a:sym typeface="Signika"/>
            </a:endParaRPr>
          </a:p>
        </p:txBody>
      </p:sp>
      <p:sp>
        <p:nvSpPr>
          <p:cNvPr id="1209" name="Google Shape;1209;p68"/>
          <p:cNvSpPr txBox="1"/>
          <p:nvPr/>
        </p:nvSpPr>
        <p:spPr>
          <a:xfrm>
            <a:off x="3628463" y="3165440"/>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t/>
            </a:r>
            <a:endParaRPr b="1" i="0" sz="2000" u="none" cap="none" strike="noStrike">
              <a:solidFill>
                <a:schemeClr val="dk1"/>
              </a:solidFill>
              <a:latin typeface="Signika"/>
              <a:ea typeface="Signika"/>
              <a:cs typeface="Signika"/>
              <a:sym typeface="Signika"/>
            </a:endParaRPr>
          </a:p>
        </p:txBody>
      </p:sp>
      <p:sp>
        <p:nvSpPr>
          <p:cNvPr id="1210" name="Google Shape;1210;p68"/>
          <p:cNvSpPr txBox="1"/>
          <p:nvPr/>
        </p:nvSpPr>
        <p:spPr>
          <a:xfrm>
            <a:off x="3628463" y="2533989"/>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t/>
            </a:r>
            <a:endParaRPr b="1" i="0" sz="2000" u="none" cap="none" strike="noStrike">
              <a:solidFill>
                <a:schemeClr val="dk1"/>
              </a:solidFill>
              <a:latin typeface="Signika"/>
              <a:ea typeface="Signika"/>
              <a:cs typeface="Signika"/>
              <a:sym typeface="Signika"/>
            </a:endParaRPr>
          </a:p>
        </p:txBody>
      </p:sp>
      <p:sp>
        <p:nvSpPr>
          <p:cNvPr id="1211" name="Google Shape;1211;p68"/>
          <p:cNvSpPr txBox="1"/>
          <p:nvPr/>
        </p:nvSpPr>
        <p:spPr>
          <a:xfrm>
            <a:off x="3628475" y="1902538"/>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dk1"/>
                </a:solidFill>
                <a:latin typeface="Signika"/>
                <a:ea typeface="Signika"/>
                <a:cs typeface="Signika"/>
                <a:sym typeface="Signika"/>
              </a:rPr>
              <a:t>Jupiter</a:t>
            </a:r>
            <a:endParaRPr b="1" i="0" sz="2000" u="none" cap="none" strike="noStrike">
              <a:solidFill>
                <a:schemeClr val="dk1"/>
              </a:solidFill>
              <a:latin typeface="Signika"/>
              <a:ea typeface="Signika"/>
              <a:cs typeface="Signika"/>
              <a:sym typeface="Signika"/>
            </a:endParaRPr>
          </a:p>
        </p:txBody>
      </p:sp>
      <p:sp>
        <p:nvSpPr>
          <p:cNvPr id="1212" name="Google Shape;1212;p68"/>
          <p:cNvSpPr txBox="1"/>
          <p:nvPr/>
        </p:nvSpPr>
        <p:spPr>
          <a:xfrm>
            <a:off x="5799263" y="3165440"/>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t/>
            </a:r>
            <a:endParaRPr b="1" i="0" sz="2000" u="none" cap="none" strike="noStrike">
              <a:solidFill>
                <a:schemeClr val="dk1"/>
              </a:solidFill>
              <a:latin typeface="Signika"/>
              <a:ea typeface="Signika"/>
              <a:cs typeface="Signika"/>
              <a:sym typeface="Signika"/>
            </a:endParaRPr>
          </a:p>
        </p:txBody>
      </p:sp>
      <p:sp>
        <p:nvSpPr>
          <p:cNvPr id="1213" name="Google Shape;1213;p68"/>
          <p:cNvSpPr txBox="1"/>
          <p:nvPr/>
        </p:nvSpPr>
        <p:spPr>
          <a:xfrm>
            <a:off x="5799263" y="2533989"/>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t/>
            </a:r>
            <a:endParaRPr b="1" i="0" sz="2000" u="none" cap="none" strike="noStrike">
              <a:solidFill>
                <a:schemeClr val="dk1"/>
              </a:solidFill>
              <a:latin typeface="Signika"/>
              <a:ea typeface="Signika"/>
              <a:cs typeface="Signika"/>
              <a:sym typeface="Signika"/>
            </a:endParaRPr>
          </a:p>
        </p:txBody>
      </p:sp>
      <p:sp>
        <p:nvSpPr>
          <p:cNvPr id="1214" name="Google Shape;1214;p68"/>
          <p:cNvSpPr txBox="1"/>
          <p:nvPr/>
        </p:nvSpPr>
        <p:spPr>
          <a:xfrm>
            <a:off x="1457663" y="3165440"/>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t/>
            </a:r>
            <a:endParaRPr b="1" i="0" sz="2000" u="none" cap="none" strike="noStrike">
              <a:solidFill>
                <a:schemeClr val="dk1"/>
              </a:solidFill>
              <a:latin typeface="Signika"/>
              <a:ea typeface="Signika"/>
              <a:cs typeface="Signika"/>
              <a:sym typeface="Signika"/>
            </a:endParaRPr>
          </a:p>
        </p:txBody>
      </p:sp>
      <p:sp>
        <p:nvSpPr>
          <p:cNvPr id="1215" name="Google Shape;1215;p68"/>
          <p:cNvSpPr txBox="1"/>
          <p:nvPr/>
        </p:nvSpPr>
        <p:spPr>
          <a:xfrm>
            <a:off x="1457663" y="2533989"/>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t/>
            </a:r>
            <a:endParaRPr b="1" i="0" sz="2000" u="none" cap="none" strike="noStrike">
              <a:solidFill>
                <a:schemeClr val="dk1"/>
              </a:solidFill>
              <a:latin typeface="Signika"/>
              <a:ea typeface="Signika"/>
              <a:cs typeface="Signika"/>
              <a:sym typeface="Signika"/>
            </a:endParaRPr>
          </a:p>
        </p:txBody>
      </p:sp>
    </p:spTree>
  </p:cSld>
  <p:clrMapOvr>
    <a:masterClrMapping/>
  </p:clrMapOvr>
</p:sld>
</file>

<file path=ppt/slides/slide6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19" name="Shape 1219"/>
        <p:cNvGrpSpPr/>
        <p:nvPr/>
      </p:nvGrpSpPr>
      <p:grpSpPr>
        <a:xfrm>
          <a:off x="0" y="0"/>
          <a:ext cx="0" cy="0"/>
          <a:chOff x="0" y="0"/>
          <a:chExt cx="0" cy="0"/>
        </a:xfrm>
      </p:grpSpPr>
      <p:sp>
        <p:nvSpPr>
          <p:cNvPr id="1220" name="Google Shape;1220;p69"/>
          <p:cNvSpPr txBox="1"/>
          <p:nvPr>
            <p:ph type="title"/>
          </p:nvPr>
        </p:nvSpPr>
        <p:spPr>
          <a:xfrm>
            <a:off x="2314125" y="3062549"/>
            <a:ext cx="4515900" cy="7554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600"/>
              <a:buNone/>
            </a:pPr>
            <a:r>
              <a:rPr lang="en"/>
              <a:t>Consequences</a:t>
            </a:r>
            <a:endParaRPr/>
          </a:p>
        </p:txBody>
      </p:sp>
      <p:sp>
        <p:nvSpPr>
          <p:cNvPr id="1221" name="Google Shape;1221;p69"/>
          <p:cNvSpPr txBox="1"/>
          <p:nvPr>
            <p:ph idx="2" type="title"/>
          </p:nvPr>
        </p:nvSpPr>
        <p:spPr>
          <a:xfrm>
            <a:off x="2634975" y="2042949"/>
            <a:ext cx="3874200" cy="11193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12000"/>
              <a:buNone/>
            </a:pPr>
            <a:r>
              <a:rPr lang="en"/>
              <a:t>06</a:t>
            </a:r>
            <a:endParaRPr/>
          </a:p>
        </p:txBody>
      </p:sp>
      <p:sp>
        <p:nvSpPr>
          <p:cNvPr id="1222" name="Google Shape;1222;p69"/>
          <p:cNvSpPr txBox="1"/>
          <p:nvPr>
            <p:ph idx="1" type="subTitle"/>
          </p:nvPr>
        </p:nvSpPr>
        <p:spPr>
          <a:xfrm>
            <a:off x="2222250" y="1245375"/>
            <a:ext cx="4699500" cy="808800"/>
          </a:xfrm>
          <a:prstGeom prst="rect">
            <a:avLst/>
          </a:prstGeom>
          <a:noFill/>
          <a:ln cap="flat" cmpd="sng" w="28575">
            <a:solidFill>
              <a:schemeClr val="dk1"/>
            </a:solidFill>
            <a:prstDash val="solid"/>
            <a:round/>
            <a:headEnd len="sm" w="sm" type="none"/>
            <a:tailEnd len="sm" w="sm" type="none"/>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600"/>
              <a:buNone/>
            </a:pPr>
            <a:r>
              <a:rPr lang="en"/>
              <a:t>Consequences are...</a:t>
            </a:r>
            <a:endParaRPr/>
          </a:p>
        </p:txBody>
      </p:sp>
      <p:sp>
        <p:nvSpPr>
          <p:cNvPr id="1223" name="Google Shape;1223;p69"/>
          <p:cNvSpPr txBox="1"/>
          <p:nvPr>
            <p:ph idx="3" type="subTitle"/>
          </p:nvPr>
        </p:nvSpPr>
        <p:spPr>
          <a:xfrm>
            <a:off x="2635057" y="800550"/>
            <a:ext cx="3873900" cy="368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600"/>
              <a:buNone/>
            </a:pPr>
            <a:r>
              <a:rPr lang="en"/>
              <a:t>Define the theme in the box below</a:t>
            </a:r>
            <a:endParaRPr/>
          </a:p>
          <a:p>
            <a:pPr indent="0" lvl="0" marL="0" rtl="0" algn="ctr">
              <a:lnSpc>
                <a:spcPct val="100000"/>
              </a:lnSpc>
              <a:spcBef>
                <a:spcPts val="0"/>
              </a:spcBef>
              <a:spcAft>
                <a:spcPts val="0"/>
              </a:spcAft>
              <a:buSzPts val="1600"/>
              <a:buNone/>
            </a:pPr>
            <a:r>
              <a:t/>
            </a:r>
            <a:endParaRPr/>
          </a:p>
        </p:txBody>
      </p:sp>
      <p:sp>
        <p:nvSpPr>
          <p:cNvPr id="1224" name="Google Shape;1224;p69"/>
          <p:cNvSpPr/>
          <p:nvPr/>
        </p:nvSpPr>
        <p:spPr>
          <a:xfrm>
            <a:off x="8053025" y="1617150"/>
            <a:ext cx="1092000" cy="24750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 name="Google Shape;1225;p69"/>
          <p:cNvSpPr/>
          <p:nvPr/>
        </p:nvSpPr>
        <p:spPr>
          <a:xfrm>
            <a:off x="0" y="-26150"/>
            <a:ext cx="1344900" cy="18567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 name="Google Shape;1226;p69"/>
          <p:cNvSpPr/>
          <p:nvPr/>
        </p:nvSpPr>
        <p:spPr>
          <a:xfrm>
            <a:off x="7263450" y="229150"/>
            <a:ext cx="718800" cy="718800"/>
          </a:xfrm>
          <a:prstGeom prst="rect">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 name="Google Shape;1227;p69"/>
          <p:cNvSpPr/>
          <p:nvPr/>
        </p:nvSpPr>
        <p:spPr>
          <a:xfrm>
            <a:off x="546925" y="3244450"/>
            <a:ext cx="251100" cy="251100"/>
          </a:xfrm>
          <a:prstGeom prst="ellipse">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 name="Google Shape;1228;p69"/>
          <p:cNvSpPr/>
          <p:nvPr/>
        </p:nvSpPr>
        <p:spPr>
          <a:xfrm>
            <a:off x="3036925" y="108075"/>
            <a:ext cx="593400" cy="5934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29" name="Google Shape;1229;p69"/>
          <p:cNvGrpSpPr/>
          <p:nvPr/>
        </p:nvGrpSpPr>
        <p:grpSpPr>
          <a:xfrm>
            <a:off x="7263438" y="2559824"/>
            <a:ext cx="1345023" cy="1360513"/>
            <a:chOff x="6342275" y="-537052"/>
            <a:chExt cx="2483425" cy="2512025"/>
          </a:xfrm>
        </p:grpSpPr>
        <p:sp>
          <p:nvSpPr>
            <p:cNvPr id="1230" name="Google Shape;1230;p69"/>
            <p:cNvSpPr/>
            <p:nvPr/>
          </p:nvSpPr>
          <p:spPr>
            <a:xfrm>
              <a:off x="6342275" y="-537052"/>
              <a:ext cx="2483425" cy="2512025"/>
            </a:xfrm>
            <a:custGeom>
              <a:rect b="b" l="l" r="r" t="t"/>
              <a:pathLst>
                <a:path extrusionOk="0" h="100481" w="99337">
                  <a:moveTo>
                    <a:pt x="89531" y="17892"/>
                  </a:moveTo>
                  <a:cubicBezTo>
                    <a:pt x="89997" y="17892"/>
                    <a:pt x="90462" y="18035"/>
                    <a:pt x="90891" y="18321"/>
                  </a:cubicBezTo>
                  <a:cubicBezTo>
                    <a:pt x="91750" y="18751"/>
                    <a:pt x="92179" y="19753"/>
                    <a:pt x="92036" y="20611"/>
                  </a:cubicBezTo>
                  <a:cubicBezTo>
                    <a:pt x="90891" y="31347"/>
                    <a:pt x="86740" y="38074"/>
                    <a:pt x="79584" y="40937"/>
                  </a:cubicBezTo>
                  <a:lnTo>
                    <a:pt x="81301" y="22759"/>
                  </a:lnTo>
                  <a:lnTo>
                    <a:pt x="88172" y="18321"/>
                  </a:lnTo>
                  <a:cubicBezTo>
                    <a:pt x="88601" y="18035"/>
                    <a:pt x="89066" y="17892"/>
                    <a:pt x="89531" y="17892"/>
                  </a:cubicBezTo>
                  <a:close/>
                  <a:moveTo>
                    <a:pt x="9734" y="17892"/>
                  </a:moveTo>
                  <a:cubicBezTo>
                    <a:pt x="10199" y="17892"/>
                    <a:pt x="10664" y="18035"/>
                    <a:pt x="11022" y="18321"/>
                  </a:cubicBezTo>
                  <a:lnTo>
                    <a:pt x="19181" y="23474"/>
                  </a:lnTo>
                  <a:cubicBezTo>
                    <a:pt x="19181" y="23617"/>
                    <a:pt x="19324" y="23617"/>
                    <a:pt x="19610" y="23617"/>
                  </a:cubicBezTo>
                  <a:lnTo>
                    <a:pt x="21328" y="41652"/>
                  </a:lnTo>
                  <a:cubicBezTo>
                    <a:pt x="13169" y="39076"/>
                    <a:pt x="8589" y="32062"/>
                    <a:pt x="7301" y="20611"/>
                  </a:cubicBezTo>
                  <a:cubicBezTo>
                    <a:pt x="7158" y="19753"/>
                    <a:pt x="7587" y="18751"/>
                    <a:pt x="8446" y="18321"/>
                  </a:cubicBezTo>
                  <a:cubicBezTo>
                    <a:pt x="8804" y="18035"/>
                    <a:pt x="9269" y="17892"/>
                    <a:pt x="9734" y="17892"/>
                  </a:cubicBezTo>
                  <a:close/>
                  <a:moveTo>
                    <a:pt x="21471" y="0"/>
                  </a:moveTo>
                  <a:cubicBezTo>
                    <a:pt x="19181" y="0"/>
                    <a:pt x="17320" y="2004"/>
                    <a:pt x="17606" y="4294"/>
                  </a:cubicBezTo>
                  <a:lnTo>
                    <a:pt x="18608" y="14886"/>
                  </a:lnTo>
                  <a:lnTo>
                    <a:pt x="15173" y="12739"/>
                  </a:lnTo>
                  <a:cubicBezTo>
                    <a:pt x="13542" y="11597"/>
                    <a:pt x="11678" y="11013"/>
                    <a:pt x="9794" y="11013"/>
                  </a:cubicBezTo>
                  <a:cubicBezTo>
                    <a:pt x="8372" y="11013"/>
                    <a:pt x="6938" y="11346"/>
                    <a:pt x="5583" y="12023"/>
                  </a:cubicBezTo>
                  <a:cubicBezTo>
                    <a:pt x="2005" y="13598"/>
                    <a:pt x="1" y="17463"/>
                    <a:pt x="430" y="21327"/>
                  </a:cubicBezTo>
                  <a:cubicBezTo>
                    <a:pt x="1718" y="33780"/>
                    <a:pt x="7014" y="42511"/>
                    <a:pt x="15459" y="46662"/>
                  </a:cubicBezTo>
                  <a:lnTo>
                    <a:pt x="14028" y="47664"/>
                  </a:lnTo>
                  <a:cubicBezTo>
                    <a:pt x="11165" y="49668"/>
                    <a:pt x="12597" y="53962"/>
                    <a:pt x="16032" y="53962"/>
                  </a:cubicBezTo>
                  <a:cubicBezTo>
                    <a:pt x="16748" y="53962"/>
                    <a:pt x="17463" y="53676"/>
                    <a:pt x="18036" y="53246"/>
                  </a:cubicBezTo>
                  <a:cubicBezTo>
                    <a:pt x="18895" y="52674"/>
                    <a:pt x="20755" y="51386"/>
                    <a:pt x="22473" y="50097"/>
                  </a:cubicBezTo>
                  <a:cubicBezTo>
                    <a:pt x="25336" y="61405"/>
                    <a:pt x="34353" y="70136"/>
                    <a:pt x="45804" y="72283"/>
                  </a:cubicBezTo>
                  <a:lnTo>
                    <a:pt x="45804" y="89316"/>
                  </a:lnTo>
                  <a:lnTo>
                    <a:pt x="43657" y="89316"/>
                  </a:lnTo>
                  <a:cubicBezTo>
                    <a:pt x="40794" y="89316"/>
                    <a:pt x="38075" y="90891"/>
                    <a:pt x="36500" y="93467"/>
                  </a:cubicBezTo>
                  <a:lnTo>
                    <a:pt x="27626" y="93467"/>
                  </a:lnTo>
                  <a:cubicBezTo>
                    <a:pt x="25765" y="93467"/>
                    <a:pt x="24191" y="94756"/>
                    <a:pt x="24047" y="96616"/>
                  </a:cubicBezTo>
                  <a:cubicBezTo>
                    <a:pt x="23761" y="98763"/>
                    <a:pt x="25479" y="100481"/>
                    <a:pt x="27626" y="100481"/>
                  </a:cubicBezTo>
                  <a:lnTo>
                    <a:pt x="71425" y="100481"/>
                  </a:lnTo>
                  <a:cubicBezTo>
                    <a:pt x="73286" y="100481"/>
                    <a:pt x="74860" y="99193"/>
                    <a:pt x="75146" y="97332"/>
                  </a:cubicBezTo>
                  <a:cubicBezTo>
                    <a:pt x="75290" y="95185"/>
                    <a:pt x="73715" y="93467"/>
                    <a:pt x="71568" y="93467"/>
                  </a:cubicBezTo>
                  <a:lnTo>
                    <a:pt x="62551" y="93467"/>
                  </a:lnTo>
                  <a:cubicBezTo>
                    <a:pt x="61119" y="90891"/>
                    <a:pt x="58400" y="89316"/>
                    <a:pt x="55394" y="89316"/>
                  </a:cubicBezTo>
                  <a:lnTo>
                    <a:pt x="53390" y="89316"/>
                  </a:lnTo>
                  <a:lnTo>
                    <a:pt x="53390" y="72570"/>
                  </a:lnTo>
                  <a:cubicBezTo>
                    <a:pt x="65127" y="70995"/>
                    <a:pt x="74860" y="62550"/>
                    <a:pt x="78009" y="50956"/>
                  </a:cubicBezTo>
                  <a:lnTo>
                    <a:pt x="81301" y="53246"/>
                  </a:lnTo>
                  <a:cubicBezTo>
                    <a:pt x="81874" y="53676"/>
                    <a:pt x="82589" y="53962"/>
                    <a:pt x="83305" y="53962"/>
                  </a:cubicBezTo>
                  <a:cubicBezTo>
                    <a:pt x="86597" y="53962"/>
                    <a:pt x="88029" y="49668"/>
                    <a:pt x="85309" y="47664"/>
                  </a:cubicBezTo>
                  <a:lnTo>
                    <a:pt x="83878" y="46662"/>
                  </a:lnTo>
                  <a:cubicBezTo>
                    <a:pt x="92323" y="42511"/>
                    <a:pt x="97619" y="33780"/>
                    <a:pt x="98907" y="21327"/>
                  </a:cubicBezTo>
                  <a:cubicBezTo>
                    <a:pt x="99336" y="17463"/>
                    <a:pt x="97332" y="13741"/>
                    <a:pt x="93754" y="12023"/>
                  </a:cubicBezTo>
                  <a:cubicBezTo>
                    <a:pt x="92399" y="11346"/>
                    <a:pt x="90965" y="11013"/>
                    <a:pt x="89543" y="11013"/>
                  </a:cubicBezTo>
                  <a:cubicBezTo>
                    <a:pt x="87659" y="11013"/>
                    <a:pt x="85795" y="11597"/>
                    <a:pt x="84164" y="12739"/>
                  </a:cubicBezTo>
                  <a:lnTo>
                    <a:pt x="82160" y="13884"/>
                  </a:lnTo>
                  <a:lnTo>
                    <a:pt x="83162" y="4294"/>
                  </a:lnTo>
                  <a:cubicBezTo>
                    <a:pt x="83448" y="2004"/>
                    <a:pt x="81588" y="0"/>
                    <a:pt x="79297" y="0"/>
                  </a:cubicBezTo>
                  <a:close/>
                </a:path>
              </a:pathLst>
            </a:cu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 name="Google Shape;1231;p69"/>
            <p:cNvSpPr/>
            <p:nvPr/>
          </p:nvSpPr>
          <p:spPr>
            <a:xfrm>
              <a:off x="7376425" y="-154177"/>
              <a:ext cx="375750" cy="980500"/>
            </a:xfrm>
            <a:custGeom>
              <a:rect b="b" l="l" r="r" t="t"/>
              <a:pathLst>
                <a:path extrusionOk="0" h="39220" w="15030">
                  <a:moveTo>
                    <a:pt x="12310" y="2720"/>
                  </a:moveTo>
                  <a:lnTo>
                    <a:pt x="12310" y="36643"/>
                  </a:lnTo>
                  <a:lnTo>
                    <a:pt x="7014" y="36643"/>
                  </a:lnTo>
                  <a:lnTo>
                    <a:pt x="7014" y="7587"/>
                  </a:lnTo>
                  <a:lnTo>
                    <a:pt x="2720" y="7587"/>
                  </a:lnTo>
                  <a:lnTo>
                    <a:pt x="2720" y="2720"/>
                  </a:lnTo>
                  <a:close/>
                  <a:moveTo>
                    <a:pt x="2720" y="0"/>
                  </a:moveTo>
                  <a:cubicBezTo>
                    <a:pt x="1146" y="0"/>
                    <a:pt x="1" y="1289"/>
                    <a:pt x="1" y="2720"/>
                  </a:cubicBezTo>
                  <a:lnTo>
                    <a:pt x="1" y="7444"/>
                  </a:lnTo>
                  <a:cubicBezTo>
                    <a:pt x="1" y="9018"/>
                    <a:pt x="1146" y="10163"/>
                    <a:pt x="2720" y="10163"/>
                  </a:cubicBezTo>
                  <a:lnTo>
                    <a:pt x="4295" y="10163"/>
                  </a:lnTo>
                  <a:lnTo>
                    <a:pt x="4295" y="36643"/>
                  </a:lnTo>
                  <a:cubicBezTo>
                    <a:pt x="4295" y="38074"/>
                    <a:pt x="5583" y="39220"/>
                    <a:pt x="7014" y="39220"/>
                  </a:cubicBezTo>
                  <a:lnTo>
                    <a:pt x="12310" y="39220"/>
                  </a:lnTo>
                  <a:cubicBezTo>
                    <a:pt x="13742" y="39220"/>
                    <a:pt x="15030" y="38074"/>
                    <a:pt x="15030" y="36643"/>
                  </a:cubicBezTo>
                  <a:lnTo>
                    <a:pt x="15030" y="2577"/>
                  </a:lnTo>
                  <a:cubicBezTo>
                    <a:pt x="15030" y="1146"/>
                    <a:pt x="13742" y="0"/>
                    <a:pt x="1231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32" name="Google Shape;1232;p69"/>
          <p:cNvGrpSpPr/>
          <p:nvPr/>
        </p:nvGrpSpPr>
        <p:grpSpPr>
          <a:xfrm>
            <a:off x="252725" y="1257748"/>
            <a:ext cx="1482300" cy="1483782"/>
            <a:chOff x="317525" y="2400298"/>
            <a:chExt cx="1482300" cy="1483782"/>
          </a:xfrm>
        </p:grpSpPr>
        <p:grpSp>
          <p:nvGrpSpPr>
            <p:cNvPr id="1233" name="Google Shape;1233;p69"/>
            <p:cNvGrpSpPr/>
            <p:nvPr/>
          </p:nvGrpSpPr>
          <p:grpSpPr>
            <a:xfrm>
              <a:off x="329534" y="2400298"/>
              <a:ext cx="1460754" cy="1483782"/>
              <a:chOff x="397734" y="2012550"/>
              <a:chExt cx="2031082" cy="2063100"/>
            </a:xfrm>
          </p:grpSpPr>
          <p:sp>
            <p:nvSpPr>
              <p:cNvPr id="1234" name="Google Shape;1234;p69"/>
              <p:cNvSpPr/>
              <p:nvPr/>
            </p:nvSpPr>
            <p:spPr>
              <a:xfrm>
                <a:off x="941225" y="3029400"/>
                <a:ext cx="939600" cy="915900"/>
              </a:xfrm>
              <a:prstGeom prst="star7">
                <a:avLst>
                  <a:gd fmla="val 34601" name="adj"/>
                  <a:gd fmla="val 102572" name="hf"/>
                  <a:gd fmla="val 105210" name="vf"/>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 name="Google Shape;1235;p69"/>
              <p:cNvSpPr/>
              <p:nvPr/>
            </p:nvSpPr>
            <p:spPr>
              <a:xfrm>
                <a:off x="822725" y="2899050"/>
                <a:ext cx="1176600" cy="1176600"/>
              </a:xfrm>
              <a:prstGeom prst="ellipse">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236" name="Google Shape;1236;p69"/>
              <p:cNvCxnSpPr>
                <a:stCxn id="1235" idx="1"/>
              </p:cNvCxnSpPr>
              <p:nvPr/>
            </p:nvCxnSpPr>
            <p:spPr>
              <a:xfrm rot="10800000">
                <a:off x="397734" y="2036959"/>
                <a:ext cx="597300" cy="1034400"/>
              </a:xfrm>
              <a:prstGeom prst="straightConnector1">
                <a:avLst/>
              </a:prstGeom>
              <a:noFill/>
              <a:ln cap="flat" cmpd="sng" w="28575">
                <a:solidFill>
                  <a:schemeClr val="dk1"/>
                </a:solidFill>
                <a:prstDash val="solid"/>
                <a:round/>
                <a:headEnd len="sm" w="sm" type="none"/>
                <a:tailEnd len="sm" w="sm" type="none"/>
              </a:ln>
            </p:spPr>
          </p:cxnSp>
          <p:cxnSp>
            <p:nvCxnSpPr>
              <p:cNvPr id="1237" name="Google Shape;1237;p69"/>
              <p:cNvCxnSpPr>
                <a:stCxn id="1235" idx="0"/>
              </p:cNvCxnSpPr>
              <p:nvPr/>
            </p:nvCxnSpPr>
            <p:spPr>
              <a:xfrm rot="10800000">
                <a:off x="899525" y="2012550"/>
                <a:ext cx="511500" cy="886500"/>
              </a:xfrm>
              <a:prstGeom prst="straightConnector1">
                <a:avLst/>
              </a:prstGeom>
              <a:noFill/>
              <a:ln cap="flat" cmpd="sng" w="28575">
                <a:solidFill>
                  <a:schemeClr val="dk1"/>
                </a:solidFill>
                <a:prstDash val="solid"/>
                <a:round/>
                <a:headEnd len="sm" w="sm" type="none"/>
                <a:tailEnd len="sm" w="sm" type="none"/>
              </a:ln>
            </p:spPr>
          </p:cxnSp>
          <p:cxnSp>
            <p:nvCxnSpPr>
              <p:cNvPr id="1238" name="Google Shape;1238;p69"/>
              <p:cNvCxnSpPr>
                <a:stCxn id="1235" idx="0"/>
              </p:cNvCxnSpPr>
              <p:nvPr/>
            </p:nvCxnSpPr>
            <p:spPr>
              <a:xfrm flipH="1" rot="10800000">
                <a:off x="1411025" y="2032350"/>
                <a:ext cx="500700" cy="866700"/>
              </a:xfrm>
              <a:prstGeom prst="straightConnector1">
                <a:avLst/>
              </a:prstGeom>
              <a:noFill/>
              <a:ln cap="flat" cmpd="sng" w="28575">
                <a:solidFill>
                  <a:schemeClr val="dk1"/>
                </a:solidFill>
                <a:prstDash val="solid"/>
                <a:round/>
                <a:headEnd len="sm" w="sm" type="none"/>
                <a:tailEnd len="sm" w="sm" type="none"/>
              </a:ln>
            </p:spPr>
          </p:cxnSp>
          <p:cxnSp>
            <p:nvCxnSpPr>
              <p:cNvPr id="1239" name="Google Shape;1239;p69"/>
              <p:cNvCxnSpPr>
                <a:stCxn id="1235" idx="7"/>
              </p:cNvCxnSpPr>
              <p:nvPr/>
            </p:nvCxnSpPr>
            <p:spPr>
              <a:xfrm flipH="1" rot="10800000">
                <a:off x="1827016" y="2028859"/>
                <a:ext cx="601800" cy="1042500"/>
              </a:xfrm>
              <a:prstGeom prst="straightConnector1">
                <a:avLst/>
              </a:prstGeom>
              <a:noFill/>
              <a:ln cap="flat" cmpd="sng" w="28575">
                <a:solidFill>
                  <a:schemeClr val="dk1"/>
                </a:solidFill>
                <a:prstDash val="solid"/>
                <a:round/>
                <a:headEnd len="sm" w="sm" type="none"/>
                <a:tailEnd len="sm" w="sm" type="none"/>
              </a:ln>
            </p:spPr>
          </p:cxnSp>
        </p:grpSp>
        <p:cxnSp>
          <p:nvCxnSpPr>
            <p:cNvPr id="1240" name="Google Shape;1240;p69"/>
            <p:cNvCxnSpPr/>
            <p:nvPr/>
          </p:nvCxnSpPr>
          <p:spPr>
            <a:xfrm>
              <a:off x="317525" y="2408400"/>
              <a:ext cx="1482300" cy="0"/>
            </a:xfrm>
            <a:prstGeom prst="straightConnector1">
              <a:avLst/>
            </a:prstGeom>
            <a:noFill/>
            <a:ln cap="flat" cmpd="sng" w="28575">
              <a:solidFill>
                <a:schemeClr val="dk1"/>
              </a:solidFill>
              <a:prstDash val="solid"/>
              <a:round/>
              <a:headEnd len="sm" w="sm" type="none"/>
              <a:tailEnd len="sm" w="sm" type="none"/>
            </a:ln>
          </p:spPr>
        </p:cxnSp>
      </p:grpSp>
      <p:sp>
        <p:nvSpPr>
          <p:cNvPr id="1241" name="Google Shape;1241;p69">
            <a:hlinkClick action="ppaction://hlinkshowjump?jump=previousslide"/>
          </p:cNvPr>
          <p:cNvSpPr txBox="1"/>
          <p:nvPr/>
        </p:nvSpPr>
        <p:spPr>
          <a:xfrm>
            <a:off x="713225" y="4164550"/>
            <a:ext cx="1197900" cy="43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chemeClr val="accent1"/>
                </a:solidFill>
                <a:latin typeface="Signika"/>
                <a:ea typeface="Signika"/>
                <a:cs typeface="Signika"/>
                <a:sym typeface="Signika"/>
              </a:rPr>
              <a:t>Back</a:t>
            </a:r>
            <a:endParaRPr b="0" i="0" sz="1600" u="none" cap="none" strike="noStrike">
              <a:solidFill>
                <a:schemeClr val="accent1"/>
              </a:solidFill>
              <a:latin typeface="Signika"/>
              <a:ea typeface="Signika"/>
              <a:cs typeface="Signika"/>
              <a:sym typeface="Signika"/>
            </a:endParaRPr>
          </a:p>
        </p:txBody>
      </p:sp>
      <p:sp>
        <p:nvSpPr>
          <p:cNvPr id="1242" name="Google Shape;1242;p69">
            <a:hlinkClick action="ppaction://hlinksldjump" r:id="rId3"/>
          </p:cNvPr>
          <p:cNvSpPr/>
          <p:nvPr/>
        </p:nvSpPr>
        <p:spPr>
          <a:xfrm>
            <a:off x="4383776" y="4164550"/>
            <a:ext cx="429900" cy="4299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 name="Google Shape;1243;p69"/>
          <p:cNvSpPr/>
          <p:nvPr/>
        </p:nvSpPr>
        <p:spPr>
          <a:xfrm>
            <a:off x="4420628" y="4215295"/>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 name="Google Shape;1244;p69">
            <a:hlinkClick action="ppaction://hlinkshowjump?jump=nextslide"/>
          </p:cNvPr>
          <p:cNvSpPr txBox="1"/>
          <p:nvPr/>
        </p:nvSpPr>
        <p:spPr>
          <a:xfrm>
            <a:off x="7232750" y="4164550"/>
            <a:ext cx="1197900" cy="43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chemeClr val="accent1"/>
                </a:solidFill>
                <a:latin typeface="Signika"/>
                <a:ea typeface="Signika"/>
                <a:cs typeface="Signika"/>
                <a:sym typeface="Signika"/>
              </a:rPr>
              <a:t>Next</a:t>
            </a:r>
            <a:endParaRPr b="0" i="0" sz="1600" u="none" cap="none" strike="noStrike">
              <a:solidFill>
                <a:schemeClr val="accent1"/>
              </a:solidFill>
              <a:latin typeface="Signika"/>
              <a:ea typeface="Signika"/>
              <a:cs typeface="Signika"/>
              <a:sym typeface="Signika"/>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0" name="Shape 270"/>
        <p:cNvGrpSpPr/>
        <p:nvPr/>
      </p:nvGrpSpPr>
      <p:grpSpPr>
        <a:xfrm>
          <a:off x="0" y="0"/>
          <a:ext cx="0" cy="0"/>
          <a:chOff x="0" y="0"/>
          <a:chExt cx="0" cy="0"/>
        </a:xfrm>
      </p:grpSpPr>
      <p:sp>
        <p:nvSpPr>
          <p:cNvPr id="271" name="Google Shape;271;p7"/>
          <p:cNvSpPr txBox="1"/>
          <p:nvPr>
            <p:ph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Web Browsers Get You To The Internet</a:t>
            </a:r>
            <a:endParaRPr/>
          </a:p>
        </p:txBody>
      </p:sp>
      <p:sp>
        <p:nvSpPr>
          <p:cNvPr descr="Meme of Loki from the Marvel movies. His head is covered by the logo for Internet Explorer. It reads: &quot;You must be truly desperate to come to me for help&quot;" id="272" name="Google Shape;272;p7"/>
          <p:cNvSpPr txBox="1"/>
          <p:nvPr>
            <p:ph idx="1" type="body"/>
          </p:nvPr>
        </p:nvSpPr>
        <p:spPr>
          <a:xfrm>
            <a:off x="4454017" y="1252166"/>
            <a:ext cx="4472782" cy="3504188"/>
          </a:xfrm>
          <a:prstGeom prst="rect">
            <a:avLst/>
          </a:prstGeom>
          <a:noFill/>
          <a:ln>
            <a:noFill/>
          </a:ln>
        </p:spPr>
        <p:txBody>
          <a:bodyPr anchorCtr="0" anchor="ctr" bIns="91425" lIns="91425" spcFirstLastPara="1" rIns="91425" wrap="square" tIns="91425">
            <a:noAutofit/>
          </a:bodyPr>
          <a:lstStyle/>
          <a:p>
            <a:pPr indent="0" lvl="0" marL="127000" rtl="0" algn="l">
              <a:lnSpc>
                <a:spcPct val="100000"/>
              </a:lnSpc>
              <a:spcBef>
                <a:spcPts val="0"/>
              </a:spcBef>
              <a:spcAft>
                <a:spcPts val="0"/>
              </a:spcAft>
              <a:buSzPts val="1600"/>
              <a:buNone/>
            </a:pPr>
            <a:r>
              <a:rPr lang="en"/>
              <a:t>The most commonly recommended web browsers are:</a:t>
            </a:r>
            <a:endParaRPr/>
          </a:p>
          <a:p>
            <a:pPr indent="0" lvl="0" marL="127000" rtl="0" algn="l">
              <a:lnSpc>
                <a:spcPct val="100000"/>
              </a:lnSpc>
              <a:spcBef>
                <a:spcPts val="0"/>
              </a:spcBef>
              <a:spcAft>
                <a:spcPts val="0"/>
              </a:spcAft>
              <a:buSzPts val="1600"/>
              <a:buNone/>
            </a:pPr>
            <a:r>
              <a:t/>
            </a:r>
            <a:endParaRPr/>
          </a:p>
          <a:p>
            <a:pPr indent="-330200" lvl="0" marL="457200" rtl="0" algn="l">
              <a:lnSpc>
                <a:spcPct val="100000"/>
              </a:lnSpc>
              <a:spcBef>
                <a:spcPts val="0"/>
              </a:spcBef>
              <a:spcAft>
                <a:spcPts val="0"/>
              </a:spcAft>
              <a:buSzPts val="1600"/>
              <a:buChar char="●"/>
            </a:pPr>
            <a:r>
              <a:rPr lang="en"/>
              <a:t>Google Chrome (this browser works well with most websites)</a:t>
            </a:r>
            <a:endParaRPr/>
          </a:p>
          <a:p>
            <a:pPr indent="-228600" lvl="0" marL="457200" rtl="0" algn="l">
              <a:lnSpc>
                <a:spcPct val="100000"/>
              </a:lnSpc>
              <a:spcBef>
                <a:spcPts val="0"/>
              </a:spcBef>
              <a:spcAft>
                <a:spcPts val="0"/>
              </a:spcAft>
              <a:buSzPts val="1600"/>
              <a:buNone/>
            </a:pPr>
            <a:r>
              <a:t/>
            </a:r>
            <a:endParaRPr/>
          </a:p>
          <a:p>
            <a:pPr indent="-330200" lvl="0" marL="457200" rtl="0" algn="l">
              <a:lnSpc>
                <a:spcPct val="100000"/>
              </a:lnSpc>
              <a:spcBef>
                <a:spcPts val="0"/>
              </a:spcBef>
              <a:spcAft>
                <a:spcPts val="0"/>
              </a:spcAft>
              <a:buSzPts val="1600"/>
              <a:buChar char="●"/>
            </a:pPr>
            <a:r>
              <a:rPr lang="en"/>
              <a:t>Safari (for Apple users)</a:t>
            </a:r>
            <a:endParaRPr/>
          </a:p>
          <a:p>
            <a:pPr indent="-228600" lvl="0" marL="457200" rtl="0" algn="l">
              <a:lnSpc>
                <a:spcPct val="100000"/>
              </a:lnSpc>
              <a:spcBef>
                <a:spcPts val="0"/>
              </a:spcBef>
              <a:spcAft>
                <a:spcPts val="0"/>
              </a:spcAft>
              <a:buSzPts val="1600"/>
              <a:buNone/>
            </a:pPr>
            <a:r>
              <a:t/>
            </a:r>
            <a:endParaRPr/>
          </a:p>
          <a:p>
            <a:pPr indent="0" lvl="0" marL="127000" rtl="0" algn="l">
              <a:lnSpc>
                <a:spcPct val="100000"/>
              </a:lnSpc>
              <a:spcBef>
                <a:spcPts val="0"/>
              </a:spcBef>
              <a:spcAft>
                <a:spcPts val="0"/>
              </a:spcAft>
              <a:buSzPts val="1600"/>
              <a:buNone/>
            </a:pPr>
            <a:r>
              <a:rPr lang="en"/>
              <a:t>Do not use:</a:t>
            </a:r>
            <a:endParaRPr/>
          </a:p>
          <a:p>
            <a:pPr indent="0" lvl="0" marL="127000" rtl="0" algn="l">
              <a:lnSpc>
                <a:spcPct val="100000"/>
              </a:lnSpc>
              <a:spcBef>
                <a:spcPts val="0"/>
              </a:spcBef>
              <a:spcAft>
                <a:spcPts val="0"/>
              </a:spcAft>
              <a:buSzPts val="1600"/>
              <a:buNone/>
            </a:pPr>
            <a:r>
              <a:t/>
            </a:r>
            <a:endParaRPr/>
          </a:p>
          <a:p>
            <a:pPr indent="-330200" lvl="0" marL="457200" rtl="0" algn="l">
              <a:lnSpc>
                <a:spcPct val="100000"/>
              </a:lnSpc>
              <a:spcBef>
                <a:spcPts val="0"/>
              </a:spcBef>
              <a:spcAft>
                <a:spcPts val="0"/>
              </a:spcAft>
              <a:buSzPts val="1600"/>
              <a:buChar char="●"/>
            </a:pPr>
            <a:r>
              <a:rPr lang="en"/>
              <a:t>Internet Explorer (outdated, no longer updated for security)</a:t>
            </a:r>
            <a:endParaRPr/>
          </a:p>
          <a:p>
            <a:pPr indent="-228600" lvl="0" marL="457200" rtl="0" algn="l">
              <a:lnSpc>
                <a:spcPct val="100000"/>
              </a:lnSpc>
              <a:spcBef>
                <a:spcPts val="0"/>
              </a:spcBef>
              <a:spcAft>
                <a:spcPts val="0"/>
              </a:spcAft>
              <a:buSzPts val="1600"/>
              <a:buNone/>
            </a:pPr>
            <a:r>
              <a:t/>
            </a:r>
            <a:endParaRPr/>
          </a:p>
          <a:p>
            <a:pPr indent="0" lvl="0" marL="127000" rtl="0" algn="l">
              <a:lnSpc>
                <a:spcPct val="100000"/>
              </a:lnSpc>
              <a:spcBef>
                <a:spcPts val="0"/>
              </a:spcBef>
              <a:spcAft>
                <a:spcPts val="0"/>
              </a:spcAft>
              <a:buSzPts val="1600"/>
              <a:buNone/>
            </a:pPr>
            <a:r>
              <a:rPr lang="en"/>
              <a:t>Use other browsers at your discretion.</a:t>
            </a:r>
            <a:endParaRPr/>
          </a:p>
        </p:txBody>
      </p:sp>
      <p:pic>
        <p:nvPicPr>
          <p:cNvPr descr="Meme of Loki from the Marvel movies. His head is covered by the logo for Internet Explorer. It reads: &quot;You must be truly desperate to come to me for help&quot;" id="273" name="Google Shape;273;p7"/>
          <p:cNvPicPr preferRelativeResize="0"/>
          <p:nvPr/>
        </p:nvPicPr>
        <p:blipFill rotWithShape="1">
          <a:blip r:embed="rId3">
            <a:alphaModFix/>
          </a:blip>
          <a:srcRect b="0" l="0" r="0" t="0"/>
          <a:stretch/>
        </p:blipFill>
        <p:spPr>
          <a:xfrm>
            <a:off x="4454016" y="1963212"/>
            <a:ext cx="521737" cy="521737"/>
          </a:xfrm>
          <a:prstGeom prst="rect">
            <a:avLst/>
          </a:prstGeom>
          <a:noFill/>
          <a:ln>
            <a:noFill/>
          </a:ln>
        </p:spPr>
      </p:pic>
      <p:pic>
        <p:nvPicPr>
          <p:cNvPr descr="Meme of Loki from the Marvel movies. His head is covered by the logo for Internet Explorer. It reads: &quot;You must be truly desperate to come to me for help&quot;" id="274" name="Google Shape;274;p7"/>
          <p:cNvPicPr preferRelativeResize="0"/>
          <p:nvPr/>
        </p:nvPicPr>
        <p:blipFill rotWithShape="1">
          <a:blip r:embed="rId4">
            <a:alphaModFix/>
          </a:blip>
          <a:srcRect b="0" l="0" r="0" t="0"/>
          <a:stretch/>
        </p:blipFill>
        <p:spPr>
          <a:xfrm>
            <a:off x="4454016" y="2628517"/>
            <a:ext cx="521737" cy="519418"/>
          </a:xfrm>
          <a:prstGeom prst="rect">
            <a:avLst/>
          </a:prstGeom>
          <a:noFill/>
          <a:ln>
            <a:noFill/>
          </a:ln>
        </p:spPr>
      </p:pic>
      <p:pic>
        <p:nvPicPr>
          <p:cNvPr descr="Meme of Loki from the Marvel movies. His head is covered by the logo for Internet Explorer. It reads: &quot;You must be truly desperate to come to me for help&quot;" id="275" name="Google Shape;275;p7"/>
          <p:cNvPicPr preferRelativeResize="0"/>
          <p:nvPr/>
        </p:nvPicPr>
        <p:blipFill rotWithShape="1">
          <a:blip r:embed="rId5">
            <a:alphaModFix/>
          </a:blip>
          <a:srcRect b="0" l="0" r="0" t="0"/>
          <a:stretch/>
        </p:blipFill>
        <p:spPr>
          <a:xfrm>
            <a:off x="4467062" y="3709781"/>
            <a:ext cx="495643" cy="484726"/>
          </a:xfrm>
          <a:prstGeom prst="rect">
            <a:avLst/>
          </a:prstGeom>
          <a:noFill/>
          <a:ln>
            <a:noFill/>
          </a:ln>
        </p:spPr>
      </p:pic>
      <p:pic>
        <p:nvPicPr>
          <p:cNvPr descr="Text&#10;&#10;Description automatically generated" id="276" name="Google Shape;276;p7"/>
          <p:cNvPicPr preferRelativeResize="0"/>
          <p:nvPr/>
        </p:nvPicPr>
        <p:blipFill rotWithShape="1">
          <a:blip r:embed="rId6">
            <a:alphaModFix/>
          </a:blip>
          <a:srcRect b="0" l="0" r="0" t="0"/>
          <a:stretch/>
        </p:blipFill>
        <p:spPr>
          <a:xfrm>
            <a:off x="379436" y="1407578"/>
            <a:ext cx="3670192" cy="2641335"/>
          </a:xfrm>
          <a:prstGeom prst="rect">
            <a:avLst/>
          </a:prstGeom>
          <a:noFill/>
          <a:ln>
            <a:noFill/>
          </a:ln>
        </p:spPr>
      </p:pic>
      <p:sp>
        <p:nvSpPr>
          <p:cNvPr descr="Meme of Loki from the Marvel movies. His head is covered by the logo for Internet Explorer. It reads: &quot;You must be truly desperate to come to me for help&quot;" id="277" name="Google Shape;277;p7"/>
          <p:cNvSpPr txBox="1"/>
          <p:nvPr/>
        </p:nvSpPr>
        <p:spPr>
          <a:xfrm>
            <a:off x="276198" y="4237827"/>
            <a:ext cx="3670192" cy="519418"/>
          </a:xfrm>
          <a:prstGeom prst="rect">
            <a:avLst/>
          </a:prstGeom>
          <a:noFill/>
          <a:ln>
            <a:noFill/>
          </a:ln>
        </p:spPr>
        <p:txBody>
          <a:bodyPr anchorCtr="0" anchor="ctr" bIns="91425" lIns="91425" spcFirstLastPara="1" rIns="91425" wrap="square" tIns="91425">
            <a:noAutofit/>
          </a:bodyPr>
          <a:lstStyle/>
          <a:p>
            <a:pPr indent="0" lvl="0" marL="127000" marR="0" rtl="0" algn="l">
              <a:lnSpc>
                <a:spcPct val="100000"/>
              </a:lnSpc>
              <a:spcBef>
                <a:spcPts val="0"/>
              </a:spcBef>
              <a:spcAft>
                <a:spcPts val="0"/>
              </a:spcAft>
              <a:buClr>
                <a:schemeClr val="dk1"/>
              </a:buClr>
              <a:buSzPts val="1600"/>
              <a:buFont typeface="Palanquin"/>
              <a:buNone/>
            </a:pPr>
            <a:r>
              <a:rPr b="0" i="0" lang="en" sz="1200" u="none" cap="none" strike="noStrike">
                <a:solidFill>
                  <a:schemeClr val="dk1"/>
                </a:solidFill>
                <a:latin typeface="Palanquin"/>
                <a:ea typeface="Palanquin"/>
                <a:cs typeface="Palanquin"/>
                <a:sym typeface="Palanquin"/>
              </a:rPr>
              <a:t>* These recommendations come from searching “Which web browser should I use?” These options come up over and over again!</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7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48" name="Shape 1248"/>
        <p:cNvGrpSpPr/>
        <p:nvPr/>
      </p:nvGrpSpPr>
      <p:grpSpPr>
        <a:xfrm>
          <a:off x="0" y="0"/>
          <a:ext cx="0" cy="0"/>
          <a:chOff x="0" y="0"/>
          <a:chExt cx="0" cy="0"/>
        </a:xfrm>
      </p:grpSpPr>
      <p:pic>
        <p:nvPicPr>
          <p:cNvPr id="1249" name="Google Shape;1249;p70"/>
          <p:cNvPicPr preferRelativeResize="0"/>
          <p:nvPr/>
        </p:nvPicPr>
        <p:blipFill rotWithShape="1">
          <a:blip r:embed="rId3">
            <a:alphaModFix/>
          </a:blip>
          <a:srcRect b="0" l="0" r="0" t="0"/>
          <a:stretch/>
        </p:blipFill>
        <p:spPr>
          <a:xfrm>
            <a:off x="1338675" y="2541375"/>
            <a:ext cx="1435608" cy="1435608"/>
          </a:xfrm>
          <a:prstGeom prst="rect">
            <a:avLst/>
          </a:prstGeom>
          <a:noFill/>
          <a:ln>
            <a:noFill/>
          </a:ln>
        </p:spPr>
      </p:pic>
      <p:pic>
        <p:nvPicPr>
          <p:cNvPr id="1250" name="Google Shape;1250;p70"/>
          <p:cNvPicPr preferRelativeResize="0"/>
          <p:nvPr/>
        </p:nvPicPr>
        <p:blipFill rotWithShape="1">
          <a:blip r:embed="rId4">
            <a:alphaModFix/>
          </a:blip>
          <a:srcRect b="0" l="0" r="0" t="0"/>
          <a:stretch/>
        </p:blipFill>
        <p:spPr>
          <a:xfrm>
            <a:off x="3102600" y="2541375"/>
            <a:ext cx="1435608" cy="1435608"/>
          </a:xfrm>
          <a:prstGeom prst="rect">
            <a:avLst/>
          </a:prstGeom>
          <a:noFill/>
          <a:ln>
            <a:noFill/>
          </a:ln>
        </p:spPr>
      </p:pic>
      <p:pic>
        <p:nvPicPr>
          <p:cNvPr id="1251" name="Google Shape;1251;p70"/>
          <p:cNvPicPr preferRelativeResize="0"/>
          <p:nvPr/>
        </p:nvPicPr>
        <p:blipFill rotWithShape="1">
          <a:blip r:embed="rId5">
            <a:alphaModFix/>
          </a:blip>
          <a:srcRect b="0" l="0" r="0" t="0"/>
          <a:stretch/>
        </p:blipFill>
        <p:spPr>
          <a:xfrm>
            <a:off x="6631225" y="2541375"/>
            <a:ext cx="1435608" cy="1435608"/>
          </a:xfrm>
          <a:prstGeom prst="rect">
            <a:avLst/>
          </a:prstGeom>
          <a:noFill/>
          <a:ln>
            <a:noFill/>
          </a:ln>
        </p:spPr>
      </p:pic>
      <p:pic>
        <p:nvPicPr>
          <p:cNvPr id="1252" name="Google Shape;1252;p70"/>
          <p:cNvPicPr preferRelativeResize="0"/>
          <p:nvPr/>
        </p:nvPicPr>
        <p:blipFill rotWithShape="1">
          <a:blip r:embed="rId6">
            <a:alphaModFix/>
          </a:blip>
          <a:srcRect b="0" l="0" r="0" t="0"/>
          <a:stretch/>
        </p:blipFill>
        <p:spPr>
          <a:xfrm>
            <a:off x="4866513" y="2541375"/>
            <a:ext cx="1435608" cy="1435608"/>
          </a:xfrm>
          <a:prstGeom prst="rect">
            <a:avLst/>
          </a:prstGeom>
          <a:noFill/>
          <a:ln>
            <a:noFill/>
          </a:ln>
        </p:spPr>
      </p:pic>
      <p:sp>
        <p:nvSpPr>
          <p:cNvPr id="1253" name="Google Shape;1253;p70"/>
          <p:cNvSpPr txBox="1"/>
          <p:nvPr>
            <p:ph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Choose Right</a:t>
            </a:r>
            <a:endParaRPr/>
          </a:p>
        </p:txBody>
      </p:sp>
      <p:sp>
        <p:nvSpPr>
          <p:cNvPr id="1254" name="Google Shape;1254;p70"/>
          <p:cNvSpPr txBox="1"/>
          <p:nvPr/>
        </p:nvSpPr>
        <p:spPr>
          <a:xfrm>
            <a:off x="713225" y="1112200"/>
            <a:ext cx="7717500" cy="489600"/>
          </a:xfrm>
          <a:prstGeom prst="rect">
            <a:avLst/>
          </a:prstGeom>
          <a:noFill/>
          <a:ln>
            <a:noFill/>
          </a:ln>
        </p:spPr>
        <p:txBody>
          <a:bodyPr anchorCtr="0" anchor="ctr" bIns="91425" lIns="114300" spcFirstLastPara="1" rIns="91425" wrap="square" tIns="91425">
            <a:noAutofit/>
          </a:bodyPr>
          <a:lstStyle/>
          <a:p>
            <a:pPr indent="0" lvl="0" marL="0" marR="0" rtl="0" algn="l">
              <a:lnSpc>
                <a:spcPct val="100000"/>
              </a:lnSpc>
              <a:spcBef>
                <a:spcPts val="0"/>
              </a:spcBef>
              <a:spcAft>
                <a:spcPts val="0"/>
              </a:spcAft>
              <a:buClr>
                <a:srgbClr val="000000"/>
              </a:buClr>
              <a:buSzPts val="1600"/>
              <a:buFont typeface="Arial"/>
              <a:buNone/>
            </a:pPr>
            <a:r>
              <a:rPr b="0" i="0" lang="en" sz="1600" u="none" cap="none" strike="noStrike">
                <a:solidFill>
                  <a:schemeClr val="dk1"/>
                </a:solidFill>
                <a:latin typeface="Palanquin"/>
                <a:ea typeface="Palanquin"/>
                <a:cs typeface="Palanquin"/>
                <a:sym typeface="Palanquin"/>
              </a:rPr>
              <a:t>Choose the images that show the consequences of the given word</a:t>
            </a:r>
            <a:endParaRPr b="0" i="0" sz="1600" u="none" cap="none" strike="noStrike">
              <a:solidFill>
                <a:schemeClr val="dk1"/>
              </a:solidFill>
              <a:latin typeface="Palanquin"/>
              <a:ea typeface="Palanquin"/>
              <a:cs typeface="Palanquin"/>
              <a:sym typeface="Palanquin"/>
            </a:endParaRPr>
          </a:p>
        </p:txBody>
      </p:sp>
      <p:sp>
        <p:nvSpPr>
          <p:cNvPr id="1255" name="Google Shape;1255;p70"/>
          <p:cNvSpPr/>
          <p:nvPr/>
        </p:nvSpPr>
        <p:spPr>
          <a:xfrm>
            <a:off x="2843413" y="2281412"/>
            <a:ext cx="522900" cy="5229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200"/>
              <a:buFont typeface="Arial"/>
              <a:buNone/>
            </a:pPr>
            <a:r>
              <a:rPr b="1" i="0" lang="en" sz="1200" u="none" cap="none" strike="noStrike">
                <a:solidFill>
                  <a:schemeClr val="dk1"/>
                </a:solidFill>
                <a:latin typeface="Kanit"/>
                <a:ea typeface="Kanit"/>
                <a:cs typeface="Kanit"/>
                <a:sym typeface="Kanit"/>
              </a:rPr>
              <a:t>02</a:t>
            </a:r>
            <a:endParaRPr b="0" i="0" sz="1200" u="none" cap="none" strike="noStrike">
              <a:solidFill>
                <a:srgbClr val="000000"/>
              </a:solidFill>
              <a:latin typeface="Arial"/>
              <a:ea typeface="Arial"/>
              <a:cs typeface="Arial"/>
              <a:sym typeface="Arial"/>
            </a:endParaRPr>
          </a:p>
        </p:txBody>
      </p:sp>
      <p:sp>
        <p:nvSpPr>
          <p:cNvPr id="1256" name="Google Shape;1256;p70"/>
          <p:cNvSpPr/>
          <p:nvPr/>
        </p:nvSpPr>
        <p:spPr>
          <a:xfrm>
            <a:off x="1080248" y="2281423"/>
            <a:ext cx="522900" cy="5229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200"/>
              <a:buFont typeface="Arial"/>
              <a:buNone/>
            </a:pPr>
            <a:r>
              <a:rPr b="1" i="0" lang="en" sz="1200" u="none" cap="none" strike="noStrike">
                <a:solidFill>
                  <a:schemeClr val="dk1"/>
                </a:solidFill>
                <a:latin typeface="Kanit"/>
                <a:ea typeface="Kanit"/>
                <a:cs typeface="Kanit"/>
                <a:sym typeface="Kanit"/>
              </a:rPr>
              <a:t>01</a:t>
            </a:r>
            <a:endParaRPr b="1" i="0" sz="1200" u="none" cap="none" strike="noStrike">
              <a:solidFill>
                <a:schemeClr val="dk1"/>
              </a:solidFill>
              <a:latin typeface="Kanit"/>
              <a:ea typeface="Kanit"/>
              <a:cs typeface="Kanit"/>
              <a:sym typeface="Kanit"/>
            </a:endParaRPr>
          </a:p>
        </p:txBody>
      </p:sp>
      <p:sp>
        <p:nvSpPr>
          <p:cNvPr id="1257" name="Google Shape;1257;p70"/>
          <p:cNvSpPr/>
          <p:nvPr/>
        </p:nvSpPr>
        <p:spPr>
          <a:xfrm>
            <a:off x="6369713" y="2281424"/>
            <a:ext cx="522900" cy="522900"/>
          </a:xfrm>
          <a:prstGeom prst="rect">
            <a:avLst/>
          </a:prstGeom>
          <a:solidFill>
            <a:schemeClr val="lt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200"/>
              <a:buFont typeface="Arial"/>
              <a:buNone/>
            </a:pPr>
            <a:r>
              <a:rPr b="1" i="0" lang="en" sz="1200" u="none" cap="none" strike="noStrike">
                <a:solidFill>
                  <a:schemeClr val="dk1"/>
                </a:solidFill>
                <a:latin typeface="Kanit"/>
                <a:ea typeface="Kanit"/>
                <a:cs typeface="Kanit"/>
                <a:sym typeface="Kanit"/>
              </a:rPr>
              <a:t>04</a:t>
            </a:r>
            <a:endParaRPr b="0" i="0" sz="1200" u="none" cap="none" strike="noStrike">
              <a:solidFill>
                <a:srgbClr val="000000"/>
              </a:solidFill>
              <a:latin typeface="Arial"/>
              <a:ea typeface="Arial"/>
              <a:cs typeface="Arial"/>
              <a:sym typeface="Arial"/>
            </a:endParaRPr>
          </a:p>
        </p:txBody>
      </p:sp>
      <p:sp>
        <p:nvSpPr>
          <p:cNvPr id="1258" name="Google Shape;1258;p70"/>
          <p:cNvSpPr/>
          <p:nvPr/>
        </p:nvSpPr>
        <p:spPr>
          <a:xfrm>
            <a:off x="4606575" y="2281438"/>
            <a:ext cx="522900" cy="5229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200"/>
              <a:buFont typeface="Arial"/>
              <a:buNone/>
            </a:pPr>
            <a:r>
              <a:rPr b="1" i="0" lang="en" sz="1200" u="none" cap="none" strike="noStrike">
                <a:solidFill>
                  <a:schemeClr val="dk1"/>
                </a:solidFill>
                <a:latin typeface="Kanit"/>
                <a:ea typeface="Kanit"/>
                <a:cs typeface="Kanit"/>
                <a:sym typeface="Kanit"/>
              </a:rPr>
              <a:t>03</a:t>
            </a:r>
            <a:endParaRPr b="1" i="0" sz="1200" u="none" cap="none" strike="noStrike">
              <a:solidFill>
                <a:schemeClr val="dk1"/>
              </a:solidFill>
              <a:latin typeface="Kanit"/>
              <a:ea typeface="Kanit"/>
              <a:cs typeface="Kanit"/>
              <a:sym typeface="Kanit"/>
            </a:endParaRPr>
          </a:p>
        </p:txBody>
      </p:sp>
      <p:sp>
        <p:nvSpPr>
          <p:cNvPr id="1259" name="Google Shape;1259;p70">
            <a:hlinkClick action="ppaction://hlinkshowjump?jump=previousslide"/>
          </p:cNvPr>
          <p:cNvSpPr txBox="1"/>
          <p:nvPr/>
        </p:nvSpPr>
        <p:spPr>
          <a:xfrm>
            <a:off x="713225" y="4164550"/>
            <a:ext cx="1197900" cy="43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chemeClr val="accent1"/>
                </a:solidFill>
                <a:latin typeface="Signika"/>
                <a:ea typeface="Signika"/>
                <a:cs typeface="Signika"/>
                <a:sym typeface="Signika"/>
              </a:rPr>
              <a:t>Back</a:t>
            </a:r>
            <a:endParaRPr b="0" i="0" sz="1600" u="none" cap="none" strike="noStrike">
              <a:solidFill>
                <a:schemeClr val="accent1"/>
              </a:solidFill>
              <a:latin typeface="Signika"/>
              <a:ea typeface="Signika"/>
              <a:cs typeface="Signika"/>
              <a:sym typeface="Signika"/>
            </a:endParaRPr>
          </a:p>
        </p:txBody>
      </p:sp>
      <p:sp>
        <p:nvSpPr>
          <p:cNvPr id="1260" name="Google Shape;1260;p70">
            <a:hlinkClick action="ppaction://hlinksldjump" r:id="rId7"/>
          </p:cNvPr>
          <p:cNvSpPr/>
          <p:nvPr/>
        </p:nvSpPr>
        <p:spPr>
          <a:xfrm>
            <a:off x="4383776" y="4164550"/>
            <a:ext cx="429900" cy="4299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 name="Google Shape;1261;p70"/>
          <p:cNvSpPr/>
          <p:nvPr/>
        </p:nvSpPr>
        <p:spPr>
          <a:xfrm>
            <a:off x="4420628" y="4215295"/>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 name="Google Shape;1262;p70">
            <a:hlinkClick action="ppaction://hlinkshowjump?jump=nextslide"/>
          </p:cNvPr>
          <p:cNvSpPr txBox="1"/>
          <p:nvPr/>
        </p:nvSpPr>
        <p:spPr>
          <a:xfrm>
            <a:off x="7232750" y="4164550"/>
            <a:ext cx="1197900" cy="43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chemeClr val="accent1"/>
                </a:solidFill>
                <a:latin typeface="Signika"/>
                <a:ea typeface="Signika"/>
                <a:cs typeface="Signika"/>
                <a:sym typeface="Signika"/>
              </a:rPr>
              <a:t>Next</a:t>
            </a:r>
            <a:endParaRPr b="0" i="0" sz="1600" u="none" cap="none" strike="noStrike">
              <a:solidFill>
                <a:schemeClr val="accent1"/>
              </a:solidFill>
              <a:latin typeface="Signika"/>
              <a:ea typeface="Signika"/>
              <a:cs typeface="Signika"/>
              <a:sym typeface="Signika"/>
            </a:endParaRPr>
          </a:p>
        </p:txBody>
      </p:sp>
      <p:sp>
        <p:nvSpPr>
          <p:cNvPr id="1263" name="Google Shape;1263;p70"/>
          <p:cNvSpPr txBox="1"/>
          <p:nvPr/>
        </p:nvSpPr>
        <p:spPr>
          <a:xfrm>
            <a:off x="3628475" y="1719556"/>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dk1"/>
                </a:solidFill>
                <a:latin typeface="Signika"/>
                <a:ea typeface="Signika"/>
                <a:cs typeface="Signika"/>
                <a:sym typeface="Signika"/>
              </a:rPr>
              <a:t>Mars</a:t>
            </a:r>
            <a:endParaRPr b="1" i="0" sz="2000" u="none" cap="none" strike="noStrike">
              <a:solidFill>
                <a:schemeClr val="dk1"/>
              </a:solidFill>
              <a:latin typeface="Signika"/>
              <a:ea typeface="Signika"/>
              <a:cs typeface="Signika"/>
              <a:sym typeface="Signika"/>
            </a:endParaRPr>
          </a:p>
        </p:txBody>
      </p:sp>
    </p:spTree>
  </p:cSld>
  <p:clrMapOvr>
    <a:masterClrMapping/>
  </p:clrMapOvr>
</p:sld>
</file>

<file path=ppt/slides/slide7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67" name="Shape 1267"/>
        <p:cNvGrpSpPr/>
        <p:nvPr/>
      </p:nvGrpSpPr>
      <p:grpSpPr>
        <a:xfrm>
          <a:off x="0" y="0"/>
          <a:ext cx="0" cy="0"/>
          <a:chOff x="0" y="0"/>
          <a:chExt cx="0" cy="0"/>
        </a:xfrm>
      </p:grpSpPr>
      <p:sp>
        <p:nvSpPr>
          <p:cNvPr id="1268" name="Google Shape;1268;p71"/>
          <p:cNvSpPr txBox="1"/>
          <p:nvPr>
            <p:ph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Write It</a:t>
            </a:r>
            <a:endParaRPr/>
          </a:p>
        </p:txBody>
      </p:sp>
      <p:sp>
        <p:nvSpPr>
          <p:cNvPr id="1269" name="Google Shape;1269;p71"/>
          <p:cNvSpPr txBox="1"/>
          <p:nvPr/>
        </p:nvSpPr>
        <p:spPr>
          <a:xfrm>
            <a:off x="713225" y="1112200"/>
            <a:ext cx="7717500" cy="489600"/>
          </a:xfrm>
          <a:prstGeom prst="rect">
            <a:avLst/>
          </a:prstGeom>
          <a:noFill/>
          <a:ln>
            <a:noFill/>
          </a:ln>
        </p:spPr>
        <p:txBody>
          <a:bodyPr anchorCtr="0" anchor="ctr" bIns="91425" lIns="114300" spcFirstLastPara="1" rIns="91425" wrap="square" tIns="91425">
            <a:noAutofit/>
          </a:bodyPr>
          <a:lstStyle/>
          <a:p>
            <a:pPr indent="0" lvl="0" marL="0" marR="0" rtl="0" algn="l">
              <a:lnSpc>
                <a:spcPct val="100000"/>
              </a:lnSpc>
              <a:spcBef>
                <a:spcPts val="0"/>
              </a:spcBef>
              <a:spcAft>
                <a:spcPts val="0"/>
              </a:spcAft>
              <a:buClr>
                <a:srgbClr val="000000"/>
              </a:buClr>
              <a:buSzPts val="1600"/>
              <a:buFont typeface="Arial"/>
              <a:buNone/>
            </a:pPr>
            <a:r>
              <a:rPr b="0" i="0" lang="en" sz="1600" u="none" cap="none" strike="noStrike">
                <a:solidFill>
                  <a:schemeClr val="dk1"/>
                </a:solidFill>
                <a:latin typeface="Palanquin"/>
                <a:ea typeface="Palanquin"/>
                <a:cs typeface="Palanquin"/>
                <a:sym typeface="Palanquin"/>
              </a:rPr>
              <a:t>Write 3 more words that could be a consequence of the given word</a:t>
            </a:r>
            <a:endParaRPr b="0" i="0" sz="1600" u="none" cap="none" strike="noStrike">
              <a:solidFill>
                <a:schemeClr val="dk1"/>
              </a:solidFill>
              <a:latin typeface="Palanquin"/>
              <a:ea typeface="Palanquin"/>
              <a:cs typeface="Palanquin"/>
              <a:sym typeface="Palanquin"/>
            </a:endParaRPr>
          </a:p>
        </p:txBody>
      </p:sp>
      <p:sp>
        <p:nvSpPr>
          <p:cNvPr id="1270" name="Google Shape;1270;p71"/>
          <p:cNvSpPr txBox="1"/>
          <p:nvPr/>
        </p:nvSpPr>
        <p:spPr>
          <a:xfrm>
            <a:off x="6029063" y="2965740"/>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t/>
            </a:r>
            <a:endParaRPr b="1" i="0" sz="2000" u="none" cap="none" strike="noStrike">
              <a:solidFill>
                <a:schemeClr val="dk1"/>
              </a:solidFill>
              <a:latin typeface="Signika"/>
              <a:ea typeface="Signika"/>
              <a:cs typeface="Signika"/>
              <a:sym typeface="Signika"/>
            </a:endParaRPr>
          </a:p>
        </p:txBody>
      </p:sp>
      <p:sp>
        <p:nvSpPr>
          <p:cNvPr id="1271" name="Google Shape;1271;p71"/>
          <p:cNvSpPr txBox="1"/>
          <p:nvPr/>
        </p:nvSpPr>
        <p:spPr>
          <a:xfrm>
            <a:off x="6029063" y="2334289"/>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t/>
            </a:r>
            <a:endParaRPr b="1" i="0" sz="2000" u="none" cap="none" strike="noStrike">
              <a:solidFill>
                <a:schemeClr val="dk1"/>
              </a:solidFill>
              <a:latin typeface="Signika"/>
              <a:ea typeface="Signika"/>
              <a:cs typeface="Signika"/>
              <a:sym typeface="Signika"/>
            </a:endParaRPr>
          </a:p>
        </p:txBody>
      </p:sp>
      <p:sp>
        <p:nvSpPr>
          <p:cNvPr id="1272" name="Google Shape;1272;p71">
            <a:hlinkClick action="ppaction://hlinkshowjump?jump=previousslide"/>
          </p:cNvPr>
          <p:cNvSpPr txBox="1"/>
          <p:nvPr/>
        </p:nvSpPr>
        <p:spPr>
          <a:xfrm>
            <a:off x="713225" y="4164550"/>
            <a:ext cx="1197900" cy="43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chemeClr val="accent1"/>
                </a:solidFill>
                <a:latin typeface="Signika"/>
                <a:ea typeface="Signika"/>
                <a:cs typeface="Signika"/>
                <a:sym typeface="Signika"/>
              </a:rPr>
              <a:t>Back</a:t>
            </a:r>
            <a:endParaRPr b="0" i="0" sz="1600" u="none" cap="none" strike="noStrike">
              <a:solidFill>
                <a:schemeClr val="accent1"/>
              </a:solidFill>
              <a:latin typeface="Signika"/>
              <a:ea typeface="Signika"/>
              <a:cs typeface="Signika"/>
              <a:sym typeface="Signika"/>
            </a:endParaRPr>
          </a:p>
        </p:txBody>
      </p:sp>
      <p:sp>
        <p:nvSpPr>
          <p:cNvPr id="1273" name="Google Shape;1273;p71">
            <a:hlinkClick action="ppaction://hlinksldjump" r:id="rId3"/>
          </p:cNvPr>
          <p:cNvSpPr/>
          <p:nvPr/>
        </p:nvSpPr>
        <p:spPr>
          <a:xfrm>
            <a:off x="4383776" y="4164550"/>
            <a:ext cx="429900" cy="4299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 name="Google Shape;1274;p71"/>
          <p:cNvSpPr/>
          <p:nvPr/>
        </p:nvSpPr>
        <p:spPr>
          <a:xfrm>
            <a:off x="4420628" y="4215295"/>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 name="Google Shape;1275;p71">
            <a:hlinkClick action="ppaction://hlinkshowjump?jump=nextslide"/>
          </p:cNvPr>
          <p:cNvSpPr txBox="1"/>
          <p:nvPr/>
        </p:nvSpPr>
        <p:spPr>
          <a:xfrm>
            <a:off x="7232750" y="4164550"/>
            <a:ext cx="1197900" cy="43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chemeClr val="accent1"/>
                </a:solidFill>
                <a:latin typeface="Signika"/>
                <a:ea typeface="Signika"/>
                <a:cs typeface="Signika"/>
                <a:sym typeface="Signika"/>
              </a:rPr>
              <a:t>Next</a:t>
            </a:r>
            <a:endParaRPr b="0" i="0" sz="1600" u="none" cap="none" strike="noStrike">
              <a:solidFill>
                <a:schemeClr val="accent1"/>
              </a:solidFill>
              <a:latin typeface="Signika"/>
              <a:ea typeface="Signika"/>
              <a:cs typeface="Signika"/>
              <a:sym typeface="Signika"/>
            </a:endParaRPr>
          </a:p>
        </p:txBody>
      </p:sp>
      <p:sp>
        <p:nvSpPr>
          <p:cNvPr id="1276" name="Google Shape;1276;p71"/>
          <p:cNvSpPr txBox="1"/>
          <p:nvPr/>
        </p:nvSpPr>
        <p:spPr>
          <a:xfrm>
            <a:off x="6029075" y="1702838"/>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dk1"/>
                </a:solidFill>
                <a:latin typeface="Signika"/>
                <a:ea typeface="Signika"/>
                <a:cs typeface="Signika"/>
                <a:sym typeface="Signika"/>
              </a:rPr>
              <a:t>Venus</a:t>
            </a:r>
            <a:endParaRPr b="1" i="0" sz="2000" u="none" cap="none" strike="noStrike">
              <a:solidFill>
                <a:schemeClr val="dk1"/>
              </a:solidFill>
              <a:latin typeface="Signika"/>
              <a:ea typeface="Signika"/>
              <a:cs typeface="Signika"/>
              <a:sym typeface="Signika"/>
            </a:endParaRPr>
          </a:p>
        </p:txBody>
      </p:sp>
      <p:sp>
        <p:nvSpPr>
          <p:cNvPr id="1277" name="Google Shape;1277;p71"/>
          <p:cNvSpPr txBox="1"/>
          <p:nvPr/>
        </p:nvSpPr>
        <p:spPr>
          <a:xfrm>
            <a:off x="6029063" y="3597192"/>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t/>
            </a:r>
            <a:endParaRPr b="1" i="0" sz="2000" u="none" cap="none" strike="noStrike">
              <a:solidFill>
                <a:schemeClr val="dk1"/>
              </a:solidFill>
              <a:latin typeface="Signika"/>
              <a:ea typeface="Signika"/>
              <a:cs typeface="Signika"/>
              <a:sym typeface="Signika"/>
            </a:endParaRPr>
          </a:p>
        </p:txBody>
      </p:sp>
      <p:sp>
        <p:nvSpPr>
          <p:cNvPr id="1278" name="Google Shape;1278;p71"/>
          <p:cNvSpPr txBox="1"/>
          <p:nvPr/>
        </p:nvSpPr>
        <p:spPr>
          <a:xfrm>
            <a:off x="3628463" y="2965740"/>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t/>
            </a:r>
            <a:endParaRPr b="1" i="0" sz="2000" u="none" cap="none" strike="noStrike">
              <a:solidFill>
                <a:schemeClr val="dk1"/>
              </a:solidFill>
              <a:latin typeface="Signika"/>
              <a:ea typeface="Signika"/>
              <a:cs typeface="Signika"/>
              <a:sym typeface="Signika"/>
            </a:endParaRPr>
          </a:p>
        </p:txBody>
      </p:sp>
      <p:sp>
        <p:nvSpPr>
          <p:cNvPr id="1279" name="Google Shape;1279;p71"/>
          <p:cNvSpPr txBox="1"/>
          <p:nvPr/>
        </p:nvSpPr>
        <p:spPr>
          <a:xfrm>
            <a:off x="3628463" y="2334289"/>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t/>
            </a:r>
            <a:endParaRPr b="1" i="0" sz="2000" u="none" cap="none" strike="noStrike">
              <a:solidFill>
                <a:schemeClr val="dk1"/>
              </a:solidFill>
              <a:latin typeface="Signika"/>
              <a:ea typeface="Signika"/>
              <a:cs typeface="Signika"/>
              <a:sym typeface="Signika"/>
            </a:endParaRPr>
          </a:p>
        </p:txBody>
      </p:sp>
      <p:sp>
        <p:nvSpPr>
          <p:cNvPr id="1280" name="Google Shape;1280;p71"/>
          <p:cNvSpPr txBox="1"/>
          <p:nvPr/>
        </p:nvSpPr>
        <p:spPr>
          <a:xfrm>
            <a:off x="3628475" y="1702838"/>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dk1"/>
                </a:solidFill>
                <a:latin typeface="Signika"/>
                <a:ea typeface="Signika"/>
                <a:cs typeface="Signika"/>
                <a:sym typeface="Signika"/>
              </a:rPr>
              <a:t>Mars</a:t>
            </a:r>
            <a:endParaRPr b="1" i="0" sz="2000" u="none" cap="none" strike="noStrike">
              <a:solidFill>
                <a:schemeClr val="dk1"/>
              </a:solidFill>
              <a:latin typeface="Signika"/>
              <a:ea typeface="Signika"/>
              <a:cs typeface="Signika"/>
              <a:sym typeface="Signika"/>
            </a:endParaRPr>
          </a:p>
        </p:txBody>
      </p:sp>
      <p:sp>
        <p:nvSpPr>
          <p:cNvPr id="1281" name="Google Shape;1281;p71"/>
          <p:cNvSpPr txBox="1"/>
          <p:nvPr/>
        </p:nvSpPr>
        <p:spPr>
          <a:xfrm>
            <a:off x="3628463" y="3597192"/>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t/>
            </a:r>
            <a:endParaRPr b="1" i="0" sz="2000" u="none" cap="none" strike="noStrike">
              <a:solidFill>
                <a:schemeClr val="dk1"/>
              </a:solidFill>
              <a:latin typeface="Signika"/>
              <a:ea typeface="Signika"/>
              <a:cs typeface="Signika"/>
              <a:sym typeface="Signika"/>
            </a:endParaRPr>
          </a:p>
        </p:txBody>
      </p:sp>
      <p:sp>
        <p:nvSpPr>
          <p:cNvPr id="1282" name="Google Shape;1282;p71"/>
          <p:cNvSpPr txBox="1"/>
          <p:nvPr/>
        </p:nvSpPr>
        <p:spPr>
          <a:xfrm>
            <a:off x="1227863" y="2965740"/>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t/>
            </a:r>
            <a:endParaRPr b="1" i="0" sz="2000" u="none" cap="none" strike="noStrike">
              <a:solidFill>
                <a:schemeClr val="dk1"/>
              </a:solidFill>
              <a:latin typeface="Signika"/>
              <a:ea typeface="Signika"/>
              <a:cs typeface="Signika"/>
              <a:sym typeface="Signika"/>
            </a:endParaRPr>
          </a:p>
        </p:txBody>
      </p:sp>
      <p:sp>
        <p:nvSpPr>
          <p:cNvPr id="1283" name="Google Shape;1283;p71"/>
          <p:cNvSpPr txBox="1"/>
          <p:nvPr/>
        </p:nvSpPr>
        <p:spPr>
          <a:xfrm>
            <a:off x="1227863" y="2334289"/>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t/>
            </a:r>
            <a:endParaRPr b="1" i="0" sz="2000" u="none" cap="none" strike="noStrike">
              <a:solidFill>
                <a:schemeClr val="dk1"/>
              </a:solidFill>
              <a:latin typeface="Signika"/>
              <a:ea typeface="Signika"/>
              <a:cs typeface="Signika"/>
              <a:sym typeface="Signika"/>
            </a:endParaRPr>
          </a:p>
        </p:txBody>
      </p:sp>
      <p:sp>
        <p:nvSpPr>
          <p:cNvPr id="1284" name="Google Shape;1284;p71"/>
          <p:cNvSpPr txBox="1"/>
          <p:nvPr/>
        </p:nvSpPr>
        <p:spPr>
          <a:xfrm>
            <a:off x="1227875" y="1702838"/>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dk1"/>
                </a:solidFill>
                <a:latin typeface="Signika"/>
                <a:ea typeface="Signika"/>
                <a:cs typeface="Signika"/>
                <a:sym typeface="Signika"/>
              </a:rPr>
              <a:t>Jupiter</a:t>
            </a:r>
            <a:endParaRPr b="1" i="0" sz="2000" u="none" cap="none" strike="noStrike">
              <a:solidFill>
                <a:schemeClr val="dk1"/>
              </a:solidFill>
              <a:latin typeface="Signika"/>
              <a:ea typeface="Signika"/>
              <a:cs typeface="Signika"/>
              <a:sym typeface="Signika"/>
            </a:endParaRPr>
          </a:p>
        </p:txBody>
      </p:sp>
      <p:sp>
        <p:nvSpPr>
          <p:cNvPr id="1285" name="Google Shape;1285;p71"/>
          <p:cNvSpPr txBox="1"/>
          <p:nvPr/>
        </p:nvSpPr>
        <p:spPr>
          <a:xfrm>
            <a:off x="1227863" y="3597192"/>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t/>
            </a:r>
            <a:endParaRPr b="1" i="0" sz="2000" u="none" cap="none" strike="noStrike">
              <a:solidFill>
                <a:schemeClr val="dk1"/>
              </a:solidFill>
              <a:latin typeface="Signika"/>
              <a:ea typeface="Signika"/>
              <a:cs typeface="Signika"/>
              <a:sym typeface="Signika"/>
            </a:endParaRPr>
          </a:p>
        </p:txBody>
      </p:sp>
    </p:spTree>
  </p:cSld>
  <p:clrMapOvr>
    <a:masterClrMapping/>
  </p:clrMapOvr>
</p:sld>
</file>

<file path=ppt/slides/slide7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89" name="Shape 1289"/>
        <p:cNvGrpSpPr/>
        <p:nvPr/>
      </p:nvGrpSpPr>
      <p:grpSpPr>
        <a:xfrm>
          <a:off x="0" y="0"/>
          <a:ext cx="0" cy="0"/>
          <a:chOff x="0" y="0"/>
          <a:chExt cx="0" cy="0"/>
        </a:xfrm>
      </p:grpSpPr>
      <p:sp>
        <p:nvSpPr>
          <p:cNvPr id="1290" name="Google Shape;1290;p72"/>
          <p:cNvSpPr txBox="1"/>
          <p:nvPr>
            <p:ph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Draw It</a:t>
            </a:r>
            <a:endParaRPr/>
          </a:p>
        </p:txBody>
      </p:sp>
      <p:sp>
        <p:nvSpPr>
          <p:cNvPr id="1291" name="Google Shape;1291;p72"/>
          <p:cNvSpPr txBox="1"/>
          <p:nvPr/>
        </p:nvSpPr>
        <p:spPr>
          <a:xfrm>
            <a:off x="713225" y="1112200"/>
            <a:ext cx="7717500" cy="489600"/>
          </a:xfrm>
          <a:prstGeom prst="rect">
            <a:avLst/>
          </a:prstGeom>
          <a:noFill/>
          <a:ln>
            <a:noFill/>
          </a:ln>
        </p:spPr>
        <p:txBody>
          <a:bodyPr anchorCtr="0" anchor="ctr" bIns="91425" lIns="114300" spcFirstLastPara="1" rIns="91425" wrap="square" tIns="91425">
            <a:noAutofit/>
          </a:bodyPr>
          <a:lstStyle/>
          <a:p>
            <a:pPr indent="0" lvl="0" marL="0" marR="0" rtl="0" algn="l">
              <a:lnSpc>
                <a:spcPct val="100000"/>
              </a:lnSpc>
              <a:spcBef>
                <a:spcPts val="0"/>
              </a:spcBef>
              <a:spcAft>
                <a:spcPts val="0"/>
              </a:spcAft>
              <a:buClr>
                <a:srgbClr val="000000"/>
              </a:buClr>
              <a:buSzPts val="1600"/>
              <a:buFont typeface="Arial"/>
              <a:buNone/>
            </a:pPr>
            <a:r>
              <a:rPr b="0" i="0" lang="en" sz="1600" u="none" cap="none" strike="noStrike">
                <a:solidFill>
                  <a:schemeClr val="dk1"/>
                </a:solidFill>
                <a:latin typeface="Palanquin"/>
                <a:ea typeface="Palanquin"/>
                <a:cs typeface="Palanquin"/>
                <a:sym typeface="Palanquin"/>
              </a:rPr>
              <a:t>Draw a scene that could be a consequence of the given word</a:t>
            </a:r>
            <a:endParaRPr b="0" i="0" sz="1600" u="none" cap="none" strike="noStrike">
              <a:solidFill>
                <a:schemeClr val="dk1"/>
              </a:solidFill>
              <a:latin typeface="Palanquin"/>
              <a:ea typeface="Palanquin"/>
              <a:cs typeface="Palanquin"/>
              <a:sym typeface="Palanquin"/>
            </a:endParaRPr>
          </a:p>
        </p:txBody>
      </p:sp>
      <p:sp>
        <p:nvSpPr>
          <p:cNvPr id="1292" name="Google Shape;1292;p72"/>
          <p:cNvSpPr/>
          <p:nvPr/>
        </p:nvSpPr>
        <p:spPr>
          <a:xfrm>
            <a:off x="1285325" y="2048425"/>
            <a:ext cx="6573300" cy="20085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457200" marR="0" rtl="0" algn="l">
              <a:lnSpc>
                <a:spcPct val="115000"/>
              </a:lnSpc>
              <a:spcBef>
                <a:spcPts val="0"/>
              </a:spcBef>
              <a:spcAft>
                <a:spcPts val="0"/>
              </a:spcAft>
              <a:buClr>
                <a:srgbClr val="000000"/>
              </a:buClr>
              <a:buSzPts val="1600"/>
              <a:buFont typeface="Arial"/>
              <a:buNone/>
            </a:pPr>
            <a:r>
              <a:t/>
            </a:r>
            <a:endParaRPr b="0" i="0" sz="1600" u="none" cap="none" strike="noStrike">
              <a:solidFill>
                <a:schemeClr val="dk1"/>
              </a:solidFill>
              <a:latin typeface="Palanquin"/>
              <a:ea typeface="Palanquin"/>
              <a:cs typeface="Palanquin"/>
              <a:sym typeface="Palanquin"/>
            </a:endParaRPr>
          </a:p>
        </p:txBody>
      </p:sp>
      <p:sp>
        <p:nvSpPr>
          <p:cNvPr id="1293" name="Google Shape;1293;p72">
            <a:hlinkClick action="ppaction://hlinkshowjump?jump=previousslide"/>
          </p:cNvPr>
          <p:cNvSpPr txBox="1"/>
          <p:nvPr/>
        </p:nvSpPr>
        <p:spPr>
          <a:xfrm>
            <a:off x="713225" y="4164550"/>
            <a:ext cx="1197900" cy="43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chemeClr val="accent1"/>
                </a:solidFill>
                <a:latin typeface="Signika"/>
                <a:ea typeface="Signika"/>
                <a:cs typeface="Signika"/>
                <a:sym typeface="Signika"/>
              </a:rPr>
              <a:t>Back</a:t>
            </a:r>
            <a:endParaRPr b="0" i="0" sz="1600" u="none" cap="none" strike="noStrike">
              <a:solidFill>
                <a:schemeClr val="accent1"/>
              </a:solidFill>
              <a:latin typeface="Signika"/>
              <a:ea typeface="Signika"/>
              <a:cs typeface="Signika"/>
              <a:sym typeface="Signika"/>
            </a:endParaRPr>
          </a:p>
        </p:txBody>
      </p:sp>
      <p:sp>
        <p:nvSpPr>
          <p:cNvPr id="1294" name="Google Shape;1294;p72">
            <a:hlinkClick action="ppaction://hlinksldjump" r:id="rId3"/>
          </p:cNvPr>
          <p:cNvSpPr/>
          <p:nvPr/>
        </p:nvSpPr>
        <p:spPr>
          <a:xfrm>
            <a:off x="4383776" y="4164550"/>
            <a:ext cx="429900" cy="4299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 name="Google Shape;1295;p72"/>
          <p:cNvSpPr/>
          <p:nvPr/>
        </p:nvSpPr>
        <p:spPr>
          <a:xfrm>
            <a:off x="4420628" y="4215295"/>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 name="Google Shape;1296;p72">
            <a:hlinkClick action="ppaction://hlinkshowjump?jump=nextslide"/>
          </p:cNvPr>
          <p:cNvSpPr txBox="1"/>
          <p:nvPr/>
        </p:nvSpPr>
        <p:spPr>
          <a:xfrm>
            <a:off x="7232750" y="4164550"/>
            <a:ext cx="1197900" cy="43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chemeClr val="accent1"/>
                </a:solidFill>
                <a:latin typeface="Signika"/>
                <a:ea typeface="Signika"/>
                <a:cs typeface="Signika"/>
                <a:sym typeface="Signika"/>
              </a:rPr>
              <a:t>Next</a:t>
            </a:r>
            <a:endParaRPr b="0" i="0" sz="1600" u="none" cap="none" strike="noStrike">
              <a:solidFill>
                <a:schemeClr val="accent1"/>
              </a:solidFill>
              <a:latin typeface="Signika"/>
              <a:ea typeface="Signika"/>
              <a:cs typeface="Signika"/>
              <a:sym typeface="Signika"/>
            </a:endParaRPr>
          </a:p>
        </p:txBody>
      </p:sp>
      <p:sp>
        <p:nvSpPr>
          <p:cNvPr id="1297" name="Google Shape;1297;p72"/>
          <p:cNvSpPr txBox="1"/>
          <p:nvPr/>
        </p:nvSpPr>
        <p:spPr>
          <a:xfrm>
            <a:off x="3628475" y="1577673"/>
            <a:ext cx="1887000" cy="371700"/>
          </a:xfrm>
          <a:prstGeom prst="rect">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dk1"/>
                </a:solidFill>
                <a:latin typeface="Signika"/>
                <a:ea typeface="Signika"/>
                <a:cs typeface="Signika"/>
                <a:sym typeface="Signika"/>
              </a:rPr>
              <a:t>Mercury</a:t>
            </a:r>
            <a:endParaRPr b="1" i="0" sz="2000" u="none" cap="none" strike="noStrike">
              <a:solidFill>
                <a:schemeClr val="dk1"/>
              </a:solidFill>
              <a:latin typeface="Signika"/>
              <a:ea typeface="Signika"/>
              <a:cs typeface="Signika"/>
              <a:sym typeface="Signika"/>
            </a:endParaRPr>
          </a:p>
        </p:txBody>
      </p:sp>
    </p:spTree>
  </p:cSld>
  <p:clrMapOvr>
    <a:masterClrMapping/>
  </p:clrMapOvr>
</p:sld>
</file>

<file path=ppt/slides/slide7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01" name="Shape 1301"/>
        <p:cNvGrpSpPr/>
        <p:nvPr/>
      </p:nvGrpSpPr>
      <p:grpSpPr>
        <a:xfrm>
          <a:off x="0" y="0"/>
          <a:ext cx="0" cy="0"/>
          <a:chOff x="0" y="0"/>
          <a:chExt cx="0" cy="0"/>
        </a:xfrm>
      </p:grpSpPr>
      <p:sp>
        <p:nvSpPr>
          <p:cNvPr id="1302" name="Google Shape;1302;p73"/>
          <p:cNvSpPr txBox="1"/>
          <p:nvPr>
            <p:ph idx="2"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Important Notes</a:t>
            </a:r>
            <a:endParaRPr/>
          </a:p>
        </p:txBody>
      </p:sp>
      <p:sp>
        <p:nvSpPr>
          <p:cNvPr id="1303" name="Google Shape;1303;p73"/>
          <p:cNvSpPr/>
          <p:nvPr/>
        </p:nvSpPr>
        <p:spPr>
          <a:xfrm flipH="1" rot="10800000">
            <a:off x="547325" y="3039169"/>
            <a:ext cx="331800" cy="3318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 name="Google Shape;1304;p73"/>
          <p:cNvSpPr/>
          <p:nvPr/>
        </p:nvSpPr>
        <p:spPr>
          <a:xfrm flipH="1" rot="10800000">
            <a:off x="8256225" y="190475"/>
            <a:ext cx="453300" cy="4533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 name="Google Shape;1305;p73"/>
          <p:cNvSpPr/>
          <p:nvPr/>
        </p:nvSpPr>
        <p:spPr>
          <a:xfrm flipH="1" rot="10800000">
            <a:off x="5989800" y="4801825"/>
            <a:ext cx="262800" cy="262800"/>
          </a:xfrm>
          <a:prstGeom prst="rect">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 name="Google Shape;1306;p73"/>
          <p:cNvSpPr/>
          <p:nvPr/>
        </p:nvSpPr>
        <p:spPr>
          <a:xfrm flipH="1" rot="10800000">
            <a:off x="8430725" y="3370975"/>
            <a:ext cx="582300" cy="5823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 name="Google Shape;1307;p73"/>
          <p:cNvSpPr txBox="1"/>
          <p:nvPr>
            <p:ph type="title"/>
          </p:nvPr>
        </p:nvSpPr>
        <p:spPr>
          <a:xfrm>
            <a:off x="1288854" y="3668725"/>
            <a:ext cx="2605200" cy="4365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2000"/>
              <a:buNone/>
            </a:pPr>
            <a:r>
              <a:rPr lang="en"/>
              <a:t>Jupiter</a:t>
            </a:r>
            <a:endParaRPr/>
          </a:p>
        </p:txBody>
      </p:sp>
      <p:sp>
        <p:nvSpPr>
          <p:cNvPr id="1308" name="Google Shape;1308;p73"/>
          <p:cNvSpPr txBox="1"/>
          <p:nvPr>
            <p:ph idx="1" type="subTitle"/>
          </p:nvPr>
        </p:nvSpPr>
        <p:spPr>
          <a:xfrm>
            <a:off x="1288850" y="3948105"/>
            <a:ext cx="2605200" cy="6510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600"/>
              <a:buNone/>
            </a:pPr>
            <a:r>
              <a:rPr lang="en"/>
              <a:t>It’s a gas giant and the biggest planet of them all</a:t>
            </a:r>
            <a:endParaRPr/>
          </a:p>
        </p:txBody>
      </p:sp>
      <p:sp>
        <p:nvSpPr>
          <p:cNvPr id="1309" name="Google Shape;1309;p73"/>
          <p:cNvSpPr txBox="1"/>
          <p:nvPr>
            <p:ph idx="3" type="title"/>
          </p:nvPr>
        </p:nvSpPr>
        <p:spPr>
          <a:xfrm>
            <a:off x="5249904" y="3668725"/>
            <a:ext cx="2605200" cy="4365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2000"/>
              <a:buNone/>
            </a:pPr>
            <a:r>
              <a:rPr lang="en"/>
              <a:t>Saturn</a:t>
            </a:r>
            <a:endParaRPr/>
          </a:p>
        </p:txBody>
      </p:sp>
      <p:sp>
        <p:nvSpPr>
          <p:cNvPr id="1310" name="Google Shape;1310;p73"/>
          <p:cNvSpPr txBox="1"/>
          <p:nvPr>
            <p:ph idx="4" type="subTitle"/>
          </p:nvPr>
        </p:nvSpPr>
        <p:spPr>
          <a:xfrm>
            <a:off x="5249900" y="3948105"/>
            <a:ext cx="2605200" cy="6510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600"/>
              <a:buNone/>
            </a:pPr>
            <a:r>
              <a:rPr lang="en"/>
              <a:t>Saturn is composed mostly of hydrogen and helium</a:t>
            </a:r>
            <a:endParaRPr/>
          </a:p>
        </p:txBody>
      </p:sp>
      <p:sp>
        <p:nvSpPr>
          <p:cNvPr id="1311" name="Google Shape;1311;p73"/>
          <p:cNvSpPr txBox="1"/>
          <p:nvPr>
            <p:ph idx="5" type="title"/>
          </p:nvPr>
        </p:nvSpPr>
        <p:spPr>
          <a:xfrm>
            <a:off x="1288854" y="1858200"/>
            <a:ext cx="2605200" cy="4365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2000"/>
              <a:buNone/>
            </a:pPr>
            <a:r>
              <a:rPr lang="en"/>
              <a:t>Mars</a:t>
            </a:r>
            <a:endParaRPr/>
          </a:p>
        </p:txBody>
      </p:sp>
      <p:sp>
        <p:nvSpPr>
          <p:cNvPr id="1312" name="Google Shape;1312;p73"/>
          <p:cNvSpPr txBox="1"/>
          <p:nvPr>
            <p:ph idx="6" type="subTitle"/>
          </p:nvPr>
        </p:nvSpPr>
        <p:spPr>
          <a:xfrm>
            <a:off x="1288850" y="2142475"/>
            <a:ext cx="2605200" cy="6510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600"/>
              <a:buNone/>
            </a:pPr>
            <a:r>
              <a:rPr lang="en"/>
              <a:t>Despite being red, Mars is actually a cold place</a:t>
            </a:r>
            <a:endParaRPr/>
          </a:p>
        </p:txBody>
      </p:sp>
      <p:sp>
        <p:nvSpPr>
          <p:cNvPr id="1313" name="Google Shape;1313;p73"/>
          <p:cNvSpPr txBox="1"/>
          <p:nvPr>
            <p:ph idx="7" type="title"/>
          </p:nvPr>
        </p:nvSpPr>
        <p:spPr>
          <a:xfrm>
            <a:off x="5249904" y="1858200"/>
            <a:ext cx="2605200" cy="4365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2000"/>
              <a:buNone/>
            </a:pPr>
            <a:r>
              <a:rPr lang="en"/>
              <a:t>Venus</a:t>
            </a:r>
            <a:endParaRPr/>
          </a:p>
        </p:txBody>
      </p:sp>
      <p:sp>
        <p:nvSpPr>
          <p:cNvPr id="1314" name="Google Shape;1314;p73"/>
          <p:cNvSpPr txBox="1"/>
          <p:nvPr>
            <p:ph idx="8" type="subTitle"/>
          </p:nvPr>
        </p:nvSpPr>
        <p:spPr>
          <a:xfrm>
            <a:off x="5249900" y="2142475"/>
            <a:ext cx="2605200" cy="6510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600"/>
              <a:buNone/>
            </a:pPr>
            <a:r>
              <a:rPr lang="en"/>
              <a:t>Venus has a nice name and is the second from the Sun</a:t>
            </a:r>
            <a:endParaRPr/>
          </a:p>
        </p:txBody>
      </p:sp>
      <p:grpSp>
        <p:nvGrpSpPr>
          <p:cNvPr id="1315" name="Google Shape;1315;p73"/>
          <p:cNvGrpSpPr/>
          <p:nvPr/>
        </p:nvGrpSpPr>
        <p:grpSpPr>
          <a:xfrm>
            <a:off x="4473504" y="1782996"/>
            <a:ext cx="275906" cy="2516804"/>
            <a:chOff x="4405525" y="1402427"/>
            <a:chExt cx="332898" cy="3036684"/>
          </a:xfrm>
        </p:grpSpPr>
        <p:sp>
          <p:nvSpPr>
            <p:cNvPr id="1316" name="Google Shape;1316;p73"/>
            <p:cNvSpPr/>
            <p:nvPr/>
          </p:nvSpPr>
          <p:spPr>
            <a:xfrm>
              <a:off x="4405525" y="1750200"/>
              <a:ext cx="255000" cy="23166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17" name="Google Shape;1317;p73"/>
            <p:cNvGrpSpPr/>
            <p:nvPr/>
          </p:nvGrpSpPr>
          <p:grpSpPr>
            <a:xfrm>
              <a:off x="4405536" y="1402427"/>
              <a:ext cx="332887" cy="3036684"/>
              <a:chOff x="3057125" y="3030375"/>
              <a:chExt cx="197325" cy="1800050"/>
            </a:xfrm>
          </p:grpSpPr>
          <p:sp>
            <p:nvSpPr>
              <p:cNvPr id="1318" name="Google Shape;1318;p73"/>
              <p:cNvSpPr/>
              <p:nvPr/>
            </p:nvSpPr>
            <p:spPr>
              <a:xfrm>
                <a:off x="3094525" y="3030375"/>
                <a:ext cx="86200" cy="170750"/>
              </a:xfrm>
              <a:custGeom>
                <a:rect b="b" l="l" r="r" t="t"/>
                <a:pathLst>
                  <a:path extrusionOk="0" fill="none" h="6830" w="3448">
                    <a:moveTo>
                      <a:pt x="1735" y="1"/>
                    </a:moveTo>
                    <a:lnTo>
                      <a:pt x="1735" y="1"/>
                    </a:lnTo>
                    <a:cubicBezTo>
                      <a:pt x="2689" y="1"/>
                      <a:pt x="3448" y="781"/>
                      <a:pt x="3448" y="1713"/>
                    </a:cubicBezTo>
                    <a:lnTo>
                      <a:pt x="3426" y="6830"/>
                    </a:lnTo>
                    <a:lnTo>
                      <a:pt x="1" y="6830"/>
                    </a:lnTo>
                    <a:lnTo>
                      <a:pt x="1" y="1713"/>
                    </a:lnTo>
                    <a:cubicBezTo>
                      <a:pt x="1" y="759"/>
                      <a:pt x="781" y="1"/>
                      <a:pt x="1735" y="1"/>
                    </a:cubicBezTo>
                    <a:close/>
                  </a:path>
                </a:pathLst>
              </a:custGeom>
              <a:noFill/>
              <a:ln cap="flat" cmpd="sng" w="19050">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 name="Google Shape;1319;p73"/>
              <p:cNvSpPr/>
              <p:nvPr/>
            </p:nvSpPr>
            <p:spPr>
              <a:xfrm>
                <a:off x="3057125" y="3239600"/>
                <a:ext cx="156675" cy="1372400"/>
              </a:xfrm>
              <a:custGeom>
                <a:rect b="b" l="l" r="r" t="t"/>
                <a:pathLst>
                  <a:path extrusionOk="0" fill="none" h="54896" w="6267">
                    <a:moveTo>
                      <a:pt x="6136" y="54895"/>
                    </a:moveTo>
                    <a:lnTo>
                      <a:pt x="1" y="54874"/>
                    </a:lnTo>
                    <a:lnTo>
                      <a:pt x="131" y="0"/>
                    </a:lnTo>
                    <a:lnTo>
                      <a:pt x="6266" y="0"/>
                    </a:lnTo>
                    <a:close/>
                  </a:path>
                </a:pathLst>
              </a:custGeom>
              <a:noFill/>
              <a:ln cap="flat" cmpd="sng" w="19050">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 name="Google Shape;1320;p73"/>
              <p:cNvSpPr/>
              <p:nvPr/>
            </p:nvSpPr>
            <p:spPr>
              <a:xfrm>
                <a:off x="3057675" y="4614150"/>
                <a:ext cx="153400" cy="165325"/>
              </a:xfrm>
              <a:custGeom>
                <a:rect b="b" l="l" r="r" t="t"/>
                <a:pathLst>
                  <a:path extrusionOk="0" fill="none" h="6613" w="6136">
                    <a:moveTo>
                      <a:pt x="2190" y="6613"/>
                    </a:moveTo>
                    <a:lnTo>
                      <a:pt x="3838" y="6613"/>
                    </a:lnTo>
                    <a:lnTo>
                      <a:pt x="6136" y="22"/>
                    </a:lnTo>
                    <a:lnTo>
                      <a:pt x="0" y="0"/>
                    </a:lnTo>
                    <a:close/>
                  </a:path>
                </a:pathLst>
              </a:custGeom>
              <a:noFill/>
              <a:ln cap="flat" cmpd="sng" w="19050">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 name="Google Shape;1321;p73"/>
              <p:cNvSpPr/>
              <p:nvPr/>
            </p:nvSpPr>
            <p:spPr>
              <a:xfrm>
                <a:off x="3060283" y="3201486"/>
                <a:ext cx="153400" cy="38500"/>
              </a:xfrm>
              <a:custGeom>
                <a:rect b="b" l="l" r="r" t="t"/>
                <a:pathLst>
                  <a:path extrusionOk="0" fill="none" h="1540" w="6136">
                    <a:moveTo>
                      <a:pt x="6136" y="1539"/>
                    </a:moveTo>
                    <a:lnTo>
                      <a:pt x="0" y="1539"/>
                    </a:lnTo>
                    <a:lnTo>
                      <a:pt x="0" y="0"/>
                    </a:lnTo>
                    <a:lnTo>
                      <a:pt x="6136" y="0"/>
                    </a:lnTo>
                    <a:close/>
                  </a:path>
                </a:pathLst>
              </a:custGeom>
              <a:noFill/>
              <a:ln cap="flat" cmpd="sng" w="19050">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 name="Google Shape;1322;p73"/>
              <p:cNvSpPr/>
              <p:nvPr/>
            </p:nvSpPr>
            <p:spPr>
              <a:xfrm>
                <a:off x="3214850" y="3201100"/>
                <a:ext cx="39600" cy="533375"/>
              </a:xfrm>
              <a:custGeom>
                <a:rect b="b" l="l" r="r" t="t"/>
                <a:pathLst>
                  <a:path extrusionOk="0" fill="none" h="21335" w="1584">
                    <a:moveTo>
                      <a:pt x="1540" y="21335"/>
                    </a:moveTo>
                    <a:lnTo>
                      <a:pt x="1540" y="21335"/>
                    </a:lnTo>
                    <a:cubicBezTo>
                      <a:pt x="673" y="21335"/>
                      <a:pt x="1" y="20641"/>
                      <a:pt x="1" y="19795"/>
                    </a:cubicBezTo>
                    <a:lnTo>
                      <a:pt x="44" y="1"/>
                    </a:lnTo>
                    <a:lnTo>
                      <a:pt x="1583" y="1"/>
                    </a:lnTo>
                    <a:close/>
                  </a:path>
                </a:pathLst>
              </a:custGeom>
              <a:noFill/>
              <a:ln cap="flat" cmpd="sng" w="19050">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 name="Google Shape;1323;p73"/>
              <p:cNvSpPr/>
              <p:nvPr/>
            </p:nvSpPr>
            <p:spPr>
              <a:xfrm>
                <a:off x="3115125" y="4781075"/>
                <a:ext cx="34175" cy="49350"/>
              </a:xfrm>
              <a:custGeom>
                <a:rect b="b" l="l" r="r" t="t"/>
                <a:pathLst>
                  <a:path extrusionOk="0" fill="none" h="1974" w="1367">
                    <a:moveTo>
                      <a:pt x="694" y="1974"/>
                    </a:moveTo>
                    <a:lnTo>
                      <a:pt x="694" y="1974"/>
                    </a:lnTo>
                    <a:cubicBezTo>
                      <a:pt x="1063" y="1974"/>
                      <a:pt x="1366" y="1670"/>
                      <a:pt x="1366" y="1302"/>
                    </a:cubicBezTo>
                    <a:lnTo>
                      <a:pt x="1366" y="1"/>
                    </a:lnTo>
                    <a:lnTo>
                      <a:pt x="1" y="1"/>
                    </a:lnTo>
                    <a:lnTo>
                      <a:pt x="1" y="1302"/>
                    </a:lnTo>
                    <a:cubicBezTo>
                      <a:pt x="1" y="1670"/>
                      <a:pt x="304" y="1974"/>
                      <a:pt x="694" y="1974"/>
                    </a:cubicBezTo>
                    <a:close/>
                  </a:path>
                </a:pathLst>
              </a:custGeom>
              <a:noFill/>
              <a:ln cap="flat" cmpd="sng" w="19050">
                <a:solidFill>
                  <a:schemeClr val="dk1"/>
                </a:solidFill>
                <a:prstDash val="solid"/>
                <a:miter lim="216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324" name="Google Shape;1324;p73"/>
          <p:cNvGrpSpPr/>
          <p:nvPr/>
        </p:nvGrpSpPr>
        <p:grpSpPr>
          <a:xfrm>
            <a:off x="6297797" y="3231863"/>
            <a:ext cx="509394" cy="412450"/>
            <a:chOff x="1190625" y="734750"/>
            <a:chExt cx="5219200" cy="4225925"/>
          </a:xfrm>
        </p:grpSpPr>
        <p:sp>
          <p:nvSpPr>
            <p:cNvPr id="1325" name="Google Shape;1325;p73"/>
            <p:cNvSpPr/>
            <p:nvPr/>
          </p:nvSpPr>
          <p:spPr>
            <a:xfrm>
              <a:off x="2633225" y="734750"/>
              <a:ext cx="3776600" cy="3156000"/>
            </a:xfrm>
            <a:custGeom>
              <a:rect b="b" l="l" r="r" t="t"/>
              <a:pathLst>
                <a:path extrusionOk="0" h="126240" w="151064">
                  <a:moveTo>
                    <a:pt x="6883" y="0"/>
                  </a:moveTo>
                  <a:cubicBezTo>
                    <a:pt x="3099" y="0"/>
                    <a:pt x="1" y="3067"/>
                    <a:pt x="1" y="6851"/>
                  </a:cubicBezTo>
                  <a:lnTo>
                    <a:pt x="1" y="99132"/>
                  </a:lnTo>
                  <a:cubicBezTo>
                    <a:pt x="1" y="102916"/>
                    <a:pt x="3099" y="106015"/>
                    <a:pt x="6883" y="106015"/>
                  </a:cubicBezTo>
                  <a:lnTo>
                    <a:pt x="95740" y="106015"/>
                  </a:lnTo>
                  <a:lnTo>
                    <a:pt x="110973" y="125098"/>
                  </a:lnTo>
                  <a:cubicBezTo>
                    <a:pt x="111560" y="125815"/>
                    <a:pt x="112441" y="126239"/>
                    <a:pt x="113355" y="126239"/>
                  </a:cubicBezTo>
                  <a:cubicBezTo>
                    <a:pt x="114301" y="126239"/>
                    <a:pt x="115181" y="125815"/>
                    <a:pt x="115736" y="125098"/>
                  </a:cubicBezTo>
                  <a:lnTo>
                    <a:pt x="130969" y="106015"/>
                  </a:lnTo>
                  <a:lnTo>
                    <a:pt x="144213" y="106015"/>
                  </a:lnTo>
                  <a:cubicBezTo>
                    <a:pt x="147997" y="106015"/>
                    <a:pt x="151063" y="102916"/>
                    <a:pt x="151063" y="99132"/>
                  </a:cubicBezTo>
                  <a:lnTo>
                    <a:pt x="151063" y="6851"/>
                  </a:lnTo>
                  <a:cubicBezTo>
                    <a:pt x="151063" y="3067"/>
                    <a:pt x="147997" y="0"/>
                    <a:pt x="144213" y="0"/>
                  </a:cubicBezTo>
                  <a:lnTo>
                    <a:pt x="135601" y="0"/>
                  </a:lnTo>
                  <a:cubicBezTo>
                    <a:pt x="133905" y="0"/>
                    <a:pt x="132535" y="1371"/>
                    <a:pt x="132535" y="3067"/>
                  </a:cubicBezTo>
                  <a:cubicBezTo>
                    <a:pt x="132535" y="4730"/>
                    <a:pt x="133905" y="6100"/>
                    <a:pt x="135601" y="6100"/>
                  </a:cubicBezTo>
                  <a:lnTo>
                    <a:pt x="144213" y="6100"/>
                  </a:lnTo>
                  <a:cubicBezTo>
                    <a:pt x="144604" y="6100"/>
                    <a:pt x="144963" y="6459"/>
                    <a:pt x="144963" y="6851"/>
                  </a:cubicBezTo>
                  <a:lnTo>
                    <a:pt x="144963" y="99132"/>
                  </a:lnTo>
                  <a:cubicBezTo>
                    <a:pt x="144963" y="99556"/>
                    <a:pt x="144604" y="99883"/>
                    <a:pt x="144213" y="99883"/>
                  </a:cubicBezTo>
                  <a:lnTo>
                    <a:pt x="129501" y="99883"/>
                  </a:lnTo>
                  <a:cubicBezTo>
                    <a:pt x="128588" y="99883"/>
                    <a:pt x="127707" y="100307"/>
                    <a:pt x="127120" y="101057"/>
                  </a:cubicBezTo>
                  <a:lnTo>
                    <a:pt x="113355" y="118280"/>
                  </a:lnTo>
                  <a:lnTo>
                    <a:pt x="99589" y="101057"/>
                  </a:lnTo>
                  <a:cubicBezTo>
                    <a:pt x="99034" y="100307"/>
                    <a:pt x="98154" y="99883"/>
                    <a:pt x="97208" y="99883"/>
                  </a:cubicBezTo>
                  <a:lnTo>
                    <a:pt x="6883" y="99883"/>
                  </a:lnTo>
                  <a:cubicBezTo>
                    <a:pt x="6459" y="99883"/>
                    <a:pt x="6133" y="99556"/>
                    <a:pt x="6133" y="99132"/>
                  </a:cubicBezTo>
                  <a:lnTo>
                    <a:pt x="6133" y="6851"/>
                  </a:lnTo>
                  <a:cubicBezTo>
                    <a:pt x="6133" y="6459"/>
                    <a:pt x="6459" y="6100"/>
                    <a:pt x="6883" y="6100"/>
                  </a:cubicBezTo>
                  <a:lnTo>
                    <a:pt x="121346" y="6100"/>
                  </a:lnTo>
                  <a:cubicBezTo>
                    <a:pt x="123043" y="6100"/>
                    <a:pt x="124413" y="4730"/>
                    <a:pt x="124413" y="3034"/>
                  </a:cubicBezTo>
                  <a:cubicBezTo>
                    <a:pt x="124413" y="1371"/>
                    <a:pt x="123043" y="0"/>
                    <a:pt x="12134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 name="Google Shape;1326;p73"/>
            <p:cNvSpPr/>
            <p:nvPr/>
          </p:nvSpPr>
          <p:spPr>
            <a:xfrm>
              <a:off x="1190625" y="1952275"/>
              <a:ext cx="1675050" cy="3008400"/>
            </a:xfrm>
            <a:custGeom>
              <a:rect b="b" l="l" r="r" t="t"/>
              <a:pathLst>
                <a:path extrusionOk="0" h="120336" w="67002">
                  <a:moveTo>
                    <a:pt x="6459" y="1"/>
                  </a:moveTo>
                  <a:cubicBezTo>
                    <a:pt x="2903" y="1"/>
                    <a:pt x="0" y="2904"/>
                    <a:pt x="0" y="6460"/>
                  </a:cubicBezTo>
                  <a:lnTo>
                    <a:pt x="0" y="95871"/>
                  </a:lnTo>
                  <a:cubicBezTo>
                    <a:pt x="0" y="99426"/>
                    <a:pt x="2903" y="102329"/>
                    <a:pt x="6459" y="102329"/>
                  </a:cubicBezTo>
                  <a:lnTo>
                    <a:pt x="18071" y="102329"/>
                  </a:lnTo>
                  <a:lnTo>
                    <a:pt x="31511" y="119194"/>
                  </a:lnTo>
                  <a:cubicBezTo>
                    <a:pt x="32098" y="119912"/>
                    <a:pt x="32979" y="120336"/>
                    <a:pt x="33925" y="120336"/>
                  </a:cubicBezTo>
                  <a:cubicBezTo>
                    <a:pt x="34838" y="120336"/>
                    <a:pt x="35719" y="119912"/>
                    <a:pt x="36306" y="119194"/>
                  </a:cubicBezTo>
                  <a:lnTo>
                    <a:pt x="49778" y="102329"/>
                  </a:lnTo>
                  <a:lnTo>
                    <a:pt x="63935" y="102329"/>
                  </a:lnTo>
                  <a:cubicBezTo>
                    <a:pt x="65631" y="102329"/>
                    <a:pt x="67001" y="100959"/>
                    <a:pt x="67001" y="99263"/>
                  </a:cubicBezTo>
                  <a:cubicBezTo>
                    <a:pt x="67001" y="97567"/>
                    <a:pt x="65631" y="96230"/>
                    <a:pt x="63935" y="96230"/>
                  </a:cubicBezTo>
                  <a:lnTo>
                    <a:pt x="48310" y="96230"/>
                  </a:lnTo>
                  <a:cubicBezTo>
                    <a:pt x="47364" y="96230"/>
                    <a:pt x="46483" y="96621"/>
                    <a:pt x="45896" y="97371"/>
                  </a:cubicBezTo>
                  <a:lnTo>
                    <a:pt x="33925" y="112376"/>
                  </a:lnTo>
                  <a:lnTo>
                    <a:pt x="21921" y="97371"/>
                  </a:lnTo>
                  <a:cubicBezTo>
                    <a:pt x="21333" y="96654"/>
                    <a:pt x="20453" y="96230"/>
                    <a:pt x="19539" y="96230"/>
                  </a:cubicBezTo>
                  <a:lnTo>
                    <a:pt x="6459" y="96230"/>
                  </a:lnTo>
                  <a:cubicBezTo>
                    <a:pt x="6263" y="96230"/>
                    <a:pt x="6100" y="96066"/>
                    <a:pt x="6100" y="95871"/>
                  </a:cubicBezTo>
                  <a:lnTo>
                    <a:pt x="6100" y="6460"/>
                  </a:lnTo>
                  <a:cubicBezTo>
                    <a:pt x="6100" y="6264"/>
                    <a:pt x="6263" y="6133"/>
                    <a:pt x="6459" y="6133"/>
                  </a:cubicBezTo>
                  <a:lnTo>
                    <a:pt x="48538" y="6133"/>
                  </a:lnTo>
                  <a:cubicBezTo>
                    <a:pt x="50235" y="6133"/>
                    <a:pt x="51605" y="4763"/>
                    <a:pt x="51605" y="3067"/>
                  </a:cubicBezTo>
                  <a:cubicBezTo>
                    <a:pt x="51605" y="1371"/>
                    <a:pt x="50235" y="1"/>
                    <a:pt x="4853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 name="Google Shape;1327;p73"/>
            <p:cNvSpPr/>
            <p:nvPr/>
          </p:nvSpPr>
          <p:spPr>
            <a:xfrm>
              <a:off x="3071150" y="3537600"/>
              <a:ext cx="1409200" cy="972925"/>
            </a:xfrm>
            <a:custGeom>
              <a:rect b="b" l="l" r="r" t="t"/>
              <a:pathLst>
                <a:path extrusionOk="0" h="38917" w="56368">
                  <a:moveTo>
                    <a:pt x="53301" y="1"/>
                  </a:moveTo>
                  <a:cubicBezTo>
                    <a:pt x="51605" y="1"/>
                    <a:pt x="50235" y="1371"/>
                    <a:pt x="50235" y="3067"/>
                  </a:cubicBezTo>
                  <a:lnTo>
                    <a:pt x="50235" y="32458"/>
                  </a:lnTo>
                  <a:cubicBezTo>
                    <a:pt x="50235" y="32653"/>
                    <a:pt x="50105" y="32817"/>
                    <a:pt x="49909" y="32817"/>
                  </a:cubicBezTo>
                  <a:lnTo>
                    <a:pt x="3034" y="32817"/>
                  </a:lnTo>
                  <a:cubicBezTo>
                    <a:pt x="1370" y="32817"/>
                    <a:pt x="0" y="34154"/>
                    <a:pt x="0" y="35850"/>
                  </a:cubicBezTo>
                  <a:cubicBezTo>
                    <a:pt x="0" y="37546"/>
                    <a:pt x="1370" y="38916"/>
                    <a:pt x="3034" y="38916"/>
                  </a:cubicBezTo>
                  <a:lnTo>
                    <a:pt x="49909" y="38916"/>
                  </a:lnTo>
                  <a:cubicBezTo>
                    <a:pt x="53464" y="38916"/>
                    <a:pt x="56368" y="36013"/>
                    <a:pt x="56368" y="32458"/>
                  </a:cubicBezTo>
                  <a:lnTo>
                    <a:pt x="56368" y="3067"/>
                  </a:lnTo>
                  <a:cubicBezTo>
                    <a:pt x="56368" y="1371"/>
                    <a:pt x="54998" y="1"/>
                    <a:pt x="5330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 name="Google Shape;1328;p73"/>
            <p:cNvSpPr/>
            <p:nvPr/>
          </p:nvSpPr>
          <p:spPr>
            <a:xfrm>
              <a:off x="3203250" y="1498050"/>
              <a:ext cx="804925" cy="1102125"/>
            </a:xfrm>
            <a:custGeom>
              <a:rect b="b" l="l" r="r" t="t"/>
              <a:pathLst>
                <a:path extrusionOk="0" h="44085" w="32197">
                  <a:moveTo>
                    <a:pt x="16082" y="6133"/>
                  </a:moveTo>
                  <a:cubicBezTo>
                    <a:pt x="19540" y="6133"/>
                    <a:pt x="22411" y="8710"/>
                    <a:pt x="22802" y="12135"/>
                  </a:cubicBezTo>
                  <a:lnTo>
                    <a:pt x="23520" y="18985"/>
                  </a:lnTo>
                  <a:lnTo>
                    <a:pt x="8645" y="18985"/>
                  </a:lnTo>
                  <a:lnTo>
                    <a:pt x="9395" y="12135"/>
                  </a:lnTo>
                  <a:cubicBezTo>
                    <a:pt x="9754" y="8710"/>
                    <a:pt x="12625" y="6133"/>
                    <a:pt x="16082" y="6133"/>
                  </a:cubicBezTo>
                  <a:close/>
                  <a:moveTo>
                    <a:pt x="16082" y="1"/>
                  </a:moveTo>
                  <a:cubicBezTo>
                    <a:pt x="9493" y="1"/>
                    <a:pt x="4013" y="4959"/>
                    <a:pt x="3295" y="11483"/>
                  </a:cubicBezTo>
                  <a:lnTo>
                    <a:pt x="164" y="40710"/>
                  </a:lnTo>
                  <a:cubicBezTo>
                    <a:pt x="1" y="42374"/>
                    <a:pt x="1208" y="43874"/>
                    <a:pt x="2871" y="44070"/>
                  </a:cubicBezTo>
                  <a:cubicBezTo>
                    <a:pt x="2974" y="44080"/>
                    <a:pt x="3077" y="44085"/>
                    <a:pt x="3178" y="44085"/>
                  </a:cubicBezTo>
                  <a:cubicBezTo>
                    <a:pt x="4745" y="44085"/>
                    <a:pt x="6078" y="42925"/>
                    <a:pt x="6231" y="41363"/>
                  </a:cubicBezTo>
                  <a:lnTo>
                    <a:pt x="7993" y="25118"/>
                  </a:lnTo>
                  <a:lnTo>
                    <a:pt x="24172" y="25118"/>
                  </a:lnTo>
                  <a:lnTo>
                    <a:pt x="25934" y="41363"/>
                  </a:lnTo>
                  <a:cubicBezTo>
                    <a:pt x="26097" y="42928"/>
                    <a:pt x="27434" y="44070"/>
                    <a:pt x="28967" y="44070"/>
                  </a:cubicBezTo>
                  <a:lnTo>
                    <a:pt x="29293" y="44070"/>
                  </a:lnTo>
                  <a:cubicBezTo>
                    <a:pt x="30957" y="43874"/>
                    <a:pt x="32197" y="42374"/>
                    <a:pt x="32001" y="40710"/>
                  </a:cubicBezTo>
                  <a:lnTo>
                    <a:pt x="28869" y="11483"/>
                  </a:lnTo>
                  <a:cubicBezTo>
                    <a:pt x="28152" y="4959"/>
                    <a:pt x="22672" y="1"/>
                    <a:pt x="1608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 name="Google Shape;1329;p73"/>
            <p:cNvSpPr/>
            <p:nvPr/>
          </p:nvSpPr>
          <p:spPr>
            <a:xfrm>
              <a:off x="4259325" y="1498050"/>
              <a:ext cx="725825" cy="1101775"/>
            </a:xfrm>
            <a:custGeom>
              <a:rect b="b" l="l" r="r" t="t"/>
              <a:pathLst>
                <a:path extrusionOk="0" h="44071" w="29033">
                  <a:moveTo>
                    <a:pt x="16474" y="6133"/>
                  </a:moveTo>
                  <a:cubicBezTo>
                    <a:pt x="20029" y="6133"/>
                    <a:pt x="22900" y="9004"/>
                    <a:pt x="22900" y="12559"/>
                  </a:cubicBezTo>
                  <a:cubicBezTo>
                    <a:pt x="22900" y="16115"/>
                    <a:pt x="20029" y="18985"/>
                    <a:pt x="16474" y="18985"/>
                  </a:cubicBezTo>
                  <a:lnTo>
                    <a:pt x="6133" y="18985"/>
                  </a:lnTo>
                  <a:lnTo>
                    <a:pt x="6133" y="6133"/>
                  </a:lnTo>
                  <a:close/>
                  <a:moveTo>
                    <a:pt x="16474" y="25118"/>
                  </a:moveTo>
                  <a:cubicBezTo>
                    <a:pt x="20029" y="25118"/>
                    <a:pt x="22900" y="27989"/>
                    <a:pt x="22900" y="31544"/>
                  </a:cubicBezTo>
                  <a:cubicBezTo>
                    <a:pt x="22900" y="35067"/>
                    <a:pt x="20029" y="37970"/>
                    <a:pt x="16474" y="37970"/>
                  </a:cubicBezTo>
                  <a:lnTo>
                    <a:pt x="6133" y="37970"/>
                  </a:lnTo>
                  <a:lnTo>
                    <a:pt x="6133" y="25118"/>
                  </a:lnTo>
                  <a:close/>
                  <a:moveTo>
                    <a:pt x="3067" y="1"/>
                  </a:moveTo>
                  <a:cubicBezTo>
                    <a:pt x="1371" y="1"/>
                    <a:pt x="1" y="1371"/>
                    <a:pt x="1" y="3067"/>
                  </a:cubicBezTo>
                  <a:lnTo>
                    <a:pt x="1" y="41036"/>
                  </a:lnTo>
                  <a:cubicBezTo>
                    <a:pt x="1" y="42700"/>
                    <a:pt x="1371" y="44070"/>
                    <a:pt x="3067" y="44070"/>
                  </a:cubicBezTo>
                  <a:lnTo>
                    <a:pt x="16474" y="44070"/>
                  </a:lnTo>
                  <a:cubicBezTo>
                    <a:pt x="23389" y="44070"/>
                    <a:pt x="29032" y="38460"/>
                    <a:pt x="29032" y="31544"/>
                  </a:cubicBezTo>
                  <a:cubicBezTo>
                    <a:pt x="29032" y="27760"/>
                    <a:pt x="27336" y="24335"/>
                    <a:pt x="24694" y="22052"/>
                  </a:cubicBezTo>
                  <a:cubicBezTo>
                    <a:pt x="27336" y="19736"/>
                    <a:pt x="29032" y="16343"/>
                    <a:pt x="29032" y="12559"/>
                  </a:cubicBezTo>
                  <a:cubicBezTo>
                    <a:pt x="29032" y="5644"/>
                    <a:pt x="23389" y="1"/>
                    <a:pt x="1647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 name="Google Shape;1330;p73"/>
            <p:cNvSpPr/>
            <p:nvPr/>
          </p:nvSpPr>
          <p:spPr>
            <a:xfrm>
              <a:off x="5233025" y="1498050"/>
              <a:ext cx="644275" cy="1101775"/>
            </a:xfrm>
            <a:custGeom>
              <a:rect b="b" l="l" r="r" t="t"/>
              <a:pathLst>
                <a:path extrusionOk="0" h="44071" w="25771">
                  <a:moveTo>
                    <a:pt x="9754" y="1"/>
                  </a:moveTo>
                  <a:cubicBezTo>
                    <a:pt x="4372" y="1"/>
                    <a:pt x="1" y="4372"/>
                    <a:pt x="1" y="9754"/>
                  </a:cubicBezTo>
                  <a:lnTo>
                    <a:pt x="1" y="34317"/>
                  </a:lnTo>
                  <a:cubicBezTo>
                    <a:pt x="1" y="39699"/>
                    <a:pt x="4372" y="44070"/>
                    <a:pt x="9754" y="44070"/>
                  </a:cubicBezTo>
                  <a:lnTo>
                    <a:pt x="22704" y="44070"/>
                  </a:lnTo>
                  <a:cubicBezTo>
                    <a:pt x="24400" y="44070"/>
                    <a:pt x="25770" y="42700"/>
                    <a:pt x="25770" y="41036"/>
                  </a:cubicBezTo>
                  <a:cubicBezTo>
                    <a:pt x="25770" y="39340"/>
                    <a:pt x="24400" y="37970"/>
                    <a:pt x="22704" y="37970"/>
                  </a:cubicBezTo>
                  <a:lnTo>
                    <a:pt x="9754" y="37970"/>
                  </a:lnTo>
                  <a:cubicBezTo>
                    <a:pt x="7764" y="37970"/>
                    <a:pt x="6101" y="36339"/>
                    <a:pt x="6101" y="34317"/>
                  </a:cubicBezTo>
                  <a:lnTo>
                    <a:pt x="6101" y="9754"/>
                  </a:lnTo>
                  <a:cubicBezTo>
                    <a:pt x="6101" y="7764"/>
                    <a:pt x="7764" y="6133"/>
                    <a:pt x="9754" y="6133"/>
                  </a:cubicBezTo>
                  <a:lnTo>
                    <a:pt x="22704" y="6133"/>
                  </a:lnTo>
                  <a:cubicBezTo>
                    <a:pt x="24400" y="6133"/>
                    <a:pt x="25770" y="4763"/>
                    <a:pt x="25770" y="3067"/>
                  </a:cubicBezTo>
                  <a:cubicBezTo>
                    <a:pt x="25770" y="1371"/>
                    <a:pt x="24400" y="1"/>
                    <a:pt x="2270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1" name="Google Shape;1331;p73"/>
          <p:cNvGrpSpPr/>
          <p:nvPr/>
        </p:nvGrpSpPr>
        <p:grpSpPr>
          <a:xfrm>
            <a:off x="2336747" y="3134939"/>
            <a:ext cx="509394" cy="509374"/>
            <a:chOff x="1190625" y="238325"/>
            <a:chExt cx="5219200" cy="5219000"/>
          </a:xfrm>
        </p:grpSpPr>
        <p:sp>
          <p:nvSpPr>
            <p:cNvPr id="1332" name="Google Shape;1332;p73"/>
            <p:cNvSpPr/>
            <p:nvPr/>
          </p:nvSpPr>
          <p:spPr>
            <a:xfrm>
              <a:off x="1190625" y="961450"/>
              <a:ext cx="5219200" cy="4495875"/>
            </a:xfrm>
            <a:custGeom>
              <a:rect b="b" l="l" r="r" t="t"/>
              <a:pathLst>
                <a:path extrusionOk="0" h="179835" w="208768">
                  <a:moveTo>
                    <a:pt x="120498" y="148813"/>
                  </a:moveTo>
                  <a:lnTo>
                    <a:pt x="124641" y="161502"/>
                  </a:lnTo>
                  <a:lnTo>
                    <a:pt x="104742" y="161502"/>
                  </a:lnTo>
                  <a:cubicBezTo>
                    <a:pt x="103079" y="161502"/>
                    <a:pt x="101709" y="162872"/>
                    <a:pt x="101709" y="164535"/>
                  </a:cubicBezTo>
                  <a:cubicBezTo>
                    <a:pt x="101709" y="166232"/>
                    <a:pt x="103079" y="167602"/>
                    <a:pt x="104742" y="167602"/>
                  </a:cubicBezTo>
                  <a:lnTo>
                    <a:pt x="139646" y="167602"/>
                  </a:lnTo>
                  <a:cubicBezTo>
                    <a:pt x="142125" y="167602"/>
                    <a:pt x="144147" y="169624"/>
                    <a:pt x="144147" y="172103"/>
                  </a:cubicBezTo>
                  <a:cubicBezTo>
                    <a:pt x="144147" y="172984"/>
                    <a:pt x="143430" y="173702"/>
                    <a:pt x="142516" y="173702"/>
                  </a:cubicBezTo>
                  <a:lnTo>
                    <a:pt x="66251" y="173702"/>
                  </a:lnTo>
                  <a:cubicBezTo>
                    <a:pt x="65338" y="173702"/>
                    <a:pt x="64620" y="172984"/>
                    <a:pt x="64620" y="172103"/>
                  </a:cubicBezTo>
                  <a:cubicBezTo>
                    <a:pt x="64620" y="169624"/>
                    <a:pt x="66642" y="167602"/>
                    <a:pt x="69121" y="167602"/>
                  </a:cubicBezTo>
                  <a:lnTo>
                    <a:pt x="90651" y="167602"/>
                  </a:lnTo>
                  <a:cubicBezTo>
                    <a:pt x="92347" y="167602"/>
                    <a:pt x="93717" y="166232"/>
                    <a:pt x="93717" y="164535"/>
                  </a:cubicBezTo>
                  <a:cubicBezTo>
                    <a:pt x="93717" y="162872"/>
                    <a:pt x="92347" y="161502"/>
                    <a:pt x="90651" y="161502"/>
                  </a:cubicBezTo>
                  <a:lnTo>
                    <a:pt x="84127" y="161502"/>
                  </a:lnTo>
                  <a:lnTo>
                    <a:pt x="88269" y="148813"/>
                  </a:lnTo>
                  <a:close/>
                  <a:moveTo>
                    <a:pt x="8416" y="1"/>
                  </a:moveTo>
                  <a:cubicBezTo>
                    <a:pt x="3784" y="1"/>
                    <a:pt x="0" y="3785"/>
                    <a:pt x="0" y="8449"/>
                  </a:cubicBezTo>
                  <a:lnTo>
                    <a:pt x="0" y="140397"/>
                  </a:lnTo>
                  <a:cubicBezTo>
                    <a:pt x="0" y="145029"/>
                    <a:pt x="3784" y="148813"/>
                    <a:pt x="8416" y="148813"/>
                  </a:cubicBezTo>
                  <a:lnTo>
                    <a:pt x="81811" y="148813"/>
                  </a:lnTo>
                  <a:lnTo>
                    <a:pt x="77701" y="161502"/>
                  </a:lnTo>
                  <a:lnTo>
                    <a:pt x="69121" y="161502"/>
                  </a:lnTo>
                  <a:cubicBezTo>
                    <a:pt x="63283" y="161502"/>
                    <a:pt x="58520" y="166264"/>
                    <a:pt x="58520" y="172103"/>
                  </a:cubicBezTo>
                  <a:cubicBezTo>
                    <a:pt x="58520" y="176376"/>
                    <a:pt x="61978" y="179834"/>
                    <a:pt x="66251" y="179834"/>
                  </a:cubicBezTo>
                  <a:lnTo>
                    <a:pt x="142516" y="179834"/>
                  </a:lnTo>
                  <a:cubicBezTo>
                    <a:pt x="146789" y="179834"/>
                    <a:pt x="150247" y="176376"/>
                    <a:pt x="150247" y="172103"/>
                  </a:cubicBezTo>
                  <a:cubicBezTo>
                    <a:pt x="150247" y="166264"/>
                    <a:pt x="145485" y="161502"/>
                    <a:pt x="139646" y="161502"/>
                  </a:cubicBezTo>
                  <a:lnTo>
                    <a:pt x="131067" y="161502"/>
                  </a:lnTo>
                  <a:lnTo>
                    <a:pt x="126957" y="148813"/>
                  </a:lnTo>
                  <a:lnTo>
                    <a:pt x="200351" y="148813"/>
                  </a:lnTo>
                  <a:cubicBezTo>
                    <a:pt x="204983" y="148813"/>
                    <a:pt x="208767" y="145029"/>
                    <a:pt x="208767" y="140397"/>
                  </a:cubicBezTo>
                  <a:lnTo>
                    <a:pt x="208767" y="8449"/>
                  </a:lnTo>
                  <a:cubicBezTo>
                    <a:pt x="208767" y="3785"/>
                    <a:pt x="204983" y="1"/>
                    <a:pt x="200351" y="1"/>
                  </a:cubicBezTo>
                  <a:lnTo>
                    <a:pt x="187434" y="1"/>
                  </a:lnTo>
                  <a:cubicBezTo>
                    <a:pt x="185738" y="1"/>
                    <a:pt x="184367" y="1371"/>
                    <a:pt x="184367" y="3067"/>
                  </a:cubicBezTo>
                  <a:cubicBezTo>
                    <a:pt x="184367" y="4763"/>
                    <a:pt x="185738" y="6133"/>
                    <a:pt x="187434" y="6133"/>
                  </a:cubicBezTo>
                  <a:lnTo>
                    <a:pt x="200351" y="6133"/>
                  </a:lnTo>
                  <a:cubicBezTo>
                    <a:pt x="201623" y="6133"/>
                    <a:pt x="202667" y="7177"/>
                    <a:pt x="202667" y="8449"/>
                  </a:cubicBezTo>
                  <a:lnTo>
                    <a:pt x="202667" y="24466"/>
                  </a:lnTo>
                  <a:lnTo>
                    <a:pt x="165546" y="24466"/>
                  </a:lnTo>
                  <a:cubicBezTo>
                    <a:pt x="163850" y="24466"/>
                    <a:pt x="162480" y="25836"/>
                    <a:pt x="162480" y="27532"/>
                  </a:cubicBezTo>
                  <a:cubicBezTo>
                    <a:pt x="162480" y="29228"/>
                    <a:pt x="163850" y="30598"/>
                    <a:pt x="165546" y="30598"/>
                  </a:cubicBezTo>
                  <a:lnTo>
                    <a:pt x="202667" y="30598"/>
                  </a:lnTo>
                  <a:lnTo>
                    <a:pt x="202667" y="118248"/>
                  </a:lnTo>
                  <a:lnTo>
                    <a:pt x="179507" y="118248"/>
                  </a:lnTo>
                  <a:cubicBezTo>
                    <a:pt x="177811" y="118248"/>
                    <a:pt x="176441" y="119618"/>
                    <a:pt x="176441" y="121281"/>
                  </a:cubicBezTo>
                  <a:cubicBezTo>
                    <a:pt x="176441" y="122978"/>
                    <a:pt x="177811" y="124348"/>
                    <a:pt x="179507" y="124348"/>
                  </a:cubicBezTo>
                  <a:lnTo>
                    <a:pt x="202667" y="124348"/>
                  </a:lnTo>
                  <a:lnTo>
                    <a:pt x="202667" y="140397"/>
                  </a:lnTo>
                  <a:cubicBezTo>
                    <a:pt x="202667" y="141669"/>
                    <a:pt x="201623" y="142713"/>
                    <a:pt x="200351" y="142713"/>
                  </a:cubicBezTo>
                  <a:lnTo>
                    <a:pt x="8416" y="142713"/>
                  </a:lnTo>
                  <a:cubicBezTo>
                    <a:pt x="7144" y="142713"/>
                    <a:pt x="6133" y="141669"/>
                    <a:pt x="6133" y="140397"/>
                  </a:cubicBezTo>
                  <a:lnTo>
                    <a:pt x="6133" y="124348"/>
                  </a:lnTo>
                  <a:lnTo>
                    <a:pt x="165448" y="124348"/>
                  </a:lnTo>
                  <a:cubicBezTo>
                    <a:pt x="167144" y="124348"/>
                    <a:pt x="168514" y="122978"/>
                    <a:pt x="168514" y="121281"/>
                  </a:cubicBezTo>
                  <a:cubicBezTo>
                    <a:pt x="168514" y="119618"/>
                    <a:pt x="167144" y="118248"/>
                    <a:pt x="165448" y="118248"/>
                  </a:cubicBezTo>
                  <a:lnTo>
                    <a:pt x="6133" y="118248"/>
                  </a:lnTo>
                  <a:lnTo>
                    <a:pt x="6133" y="30598"/>
                  </a:lnTo>
                  <a:lnTo>
                    <a:pt x="43221" y="30598"/>
                  </a:lnTo>
                  <a:cubicBezTo>
                    <a:pt x="44918" y="30598"/>
                    <a:pt x="46288" y="29228"/>
                    <a:pt x="46288" y="27532"/>
                  </a:cubicBezTo>
                  <a:cubicBezTo>
                    <a:pt x="46288" y="25836"/>
                    <a:pt x="44918" y="24466"/>
                    <a:pt x="43221" y="24466"/>
                  </a:cubicBezTo>
                  <a:lnTo>
                    <a:pt x="6133" y="24466"/>
                  </a:lnTo>
                  <a:lnTo>
                    <a:pt x="6133" y="8449"/>
                  </a:lnTo>
                  <a:cubicBezTo>
                    <a:pt x="6133" y="7177"/>
                    <a:pt x="7144" y="6133"/>
                    <a:pt x="8416" y="6133"/>
                  </a:cubicBezTo>
                  <a:lnTo>
                    <a:pt x="21236" y="6133"/>
                  </a:lnTo>
                  <a:cubicBezTo>
                    <a:pt x="22899" y="6133"/>
                    <a:pt x="24269" y="4763"/>
                    <a:pt x="24269" y="3067"/>
                  </a:cubicBezTo>
                  <a:cubicBezTo>
                    <a:pt x="24269" y="1371"/>
                    <a:pt x="22899" y="1"/>
                    <a:pt x="2123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 name="Google Shape;1333;p73"/>
            <p:cNvSpPr/>
            <p:nvPr/>
          </p:nvSpPr>
          <p:spPr>
            <a:xfrm>
              <a:off x="1948200" y="238325"/>
              <a:ext cx="3704025" cy="3296050"/>
            </a:xfrm>
            <a:custGeom>
              <a:rect b="b" l="l" r="r" t="t"/>
              <a:pathLst>
                <a:path extrusionOk="0" h="131842" w="148161">
                  <a:moveTo>
                    <a:pt x="28217" y="45562"/>
                  </a:moveTo>
                  <a:lnTo>
                    <a:pt x="37481" y="49313"/>
                  </a:lnTo>
                  <a:lnTo>
                    <a:pt x="37481" y="85423"/>
                  </a:lnTo>
                  <a:lnTo>
                    <a:pt x="28217" y="81640"/>
                  </a:lnTo>
                  <a:lnTo>
                    <a:pt x="28217" y="45562"/>
                  </a:lnTo>
                  <a:close/>
                  <a:moveTo>
                    <a:pt x="74081" y="6353"/>
                  </a:moveTo>
                  <a:lnTo>
                    <a:pt x="137004" y="31992"/>
                  </a:lnTo>
                  <a:lnTo>
                    <a:pt x="104384" y="45301"/>
                  </a:lnTo>
                  <a:cubicBezTo>
                    <a:pt x="102819" y="45921"/>
                    <a:pt x="102068" y="47715"/>
                    <a:pt x="102688" y="49281"/>
                  </a:cubicBezTo>
                  <a:cubicBezTo>
                    <a:pt x="103181" y="50463"/>
                    <a:pt x="104305" y="51180"/>
                    <a:pt x="105500" y="51180"/>
                  </a:cubicBezTo>
                  <a:cubicBezTo>
                    <a:pt x="105888" y="51180"/>
                    <a:pt x="106284" y="51104"/>
                    <a:pt x="106668" y="50944"/>
                  </a:cubicBezTo>
                  <a:lnTo>
                    <a:pt x="119944" y="45562"/>
                  </a:lnTo>
                  <a:lnTo>
                    <a:pt x="119944" y="81640"/>
                  </a:lnTo>
                  <a:lnTo>
                    <a:pt x="74081" y="100331"/>
                  </a:lnTo>
                  <a:lnTo>
                    <a:pt x="43581" y="87903"/>
                  </a:lnTo>
                  <a:lnTo>
                    <a:pt x="43581" y="51825"/>
                  </a:lnTo>
                  <a:lnTo>
                    <a:pt x="72939" y="63764"/>
                  </a:lnTo>
                  <a:cubicBezTo>
                    <a:pt x="73298" y="63927"/>
                    <a:pt x="73689" y="63992"/>
                    <a:pt x="74081" y="63992"/>
                  </a:cubicBezTo>
                  <a:cubicBezTo>
                    <a:pt x="74472" y="63992"/>
                    <a:pt x="74863" y="63927"/>
                    <a:pt x="75222" y="63764"/>
                  </a:cubicBezTo>
                  <a:lnTo>
                    <a:pt x="93424" y="56359"/>
                  </a:lnTo>
                  <a:cubicBezTo>
                    <a:pt x="94990" y="55739"/>
                    <a:pt x="95740" y="53945"/>
                    <a:pt x="95088" y="52380"/>
                  </a:cubicBezTo>
                  <a:cubicBezTo>
                    <a:pt x="94615" y="51186"/>
                    <a:pt x="93460" y="50466"/>
                    <a:pt x="92244" y="50466"/>
                  </a:cubicBezTo>
                  <a:cubicBezTo>
                    <a:pt x="91865" y="50466"/>
                    <a:pt x="91480" y="50536"/>
                    <a:pt x="91108" y="50683"/>
                  </a:cubicBezTo>
                  <a:lnTo>
                    <a:pt x="74081" y="57631"/>
                  </a:lnTo>
                  <a:lnTo>
                    <a:pt x="48637" y="47258"/>
                  </a:lnTo>
                  <a:lnTo>
                    <a:pt x="75222" y="36428"/>
                  </a:lnTo>
                  <a:cubicBezTo>
                    <a:pt x="76788" y="35776"/>
                    <a:pt x="77538" y="34015"/>
                    <a:pt x="76918" y="32449"/>
                  </a:cubicBezTo>
                  <a:cubicBezTo>
                    <a:pt x="76421" y="31255"/>
                    <a:pt x="75279" y="30535"/>
                    <a:pt x="74071" y="30535"/>
                  </a:cubicBezTo>
                  <a:cubicBezTo>
                    <a:pt x="73694" y="30535"/>
                    <a:pt x="73311" y="30605"/>
                    <a:pt x="72939" y="30753"/>
                  </a:cubicBezTo>
                  <a:lnTo>
                    <a:pt x="40515" y="43964"/>
                  </a:lnTo>
                  <a:lnTo>
                    <a:pt x="11157" y="31992"/>
                  </a:lnTo>
                  <a:lnTo>
                    <a:pt x="74081" y="6353"/>
                  </a:lnTo>
                  <a:close/>
                  <a:moveTo>
                    <a:pt x="28217" y="88229"/>
                  </a:moveTo>
                  <a:lnTo>
                    <a:pt x="37481" y="92013"/>
                  </a:lnTo>
                  <a:lnTo>
                    <a:pt x="37481" y="109269"/>
                  </a:lnTo>
                  <a:lnTo>
                    <a:pt x="28217" y="105485"/>
                  </a:lnTo>
                  <a:lnTo>
                    <a:pt x="28217" y="88229"/>
                  </a:lnTo>
                  <a:close/>
                  <a:moveTo>
                    <a:pt x="119944" y="88229"/>
                  </a:moveTo>
                  <a:lnTo>
                    <a:pt x="119944" y="105485"/>
                  </a:lnTo>
                  <a:lnTo>
                    <a:pt x="74081" y="124176"/>
                  </a:lnTo>
                  <a:lnTo>
                    <a:pt x="43581" y="111748"/>
                  </a:lnTo>
                  <a:lnTo>
                    <a:pt x="43581" y="94492"/>
                  </a:lnTo>
                  <a:lnTo>
                    <a:pt x="72939" y="106463"/>
                  </a:lnTo>
                  <a:cubicBezTo>
                    <a:pt x="73298" y="106626"/>
                    <a:pt x="73689" y="106692"/>
                    <a:pt x="74081" y="106692"/>
                  </a:cubicBezTo>
                  <a:cubicBezTo>
                    <a:pt x="74472" y="106692"/>
                    <a:pt x="74863" y="106626"/>
                    <a:pt x="75222" y="106463"/>
                  </a:cubicBezTo>
                  <a:lnTo>
                    <a:pt x="119944" y="88229"/>
                  </a:lnTo>
                  <a:close/>
                  <a:moveTo>
                    <a:pt x="74081" y="0"/>
                  </a:moveTo>
                  <a:cubicBezTo>
                    <a:pt x="73689" y="0"/>
                    <a:pt x="73298" y="74"/>
                    <a:pt x="72939" y="220"/>
                  </a:cubicBezTo>
                  <a:lnTo>
                    <a:pt x="1893" y="29154"/>
                  </a:lnTo>
                  <a:cubicBezTo>
                    <a:pt x="751" y="29643"/>
                    <a:pt x="1" y="30753"/>
                    <a:pt x="1" y="31992"/>
                  </a:cubicBezTo>
                  <a:cubicBezTo>
                    <a:pt x="1" y="33232"/>
                    <a:pt x="751" y="34373"/>
                    <a:pt x="1893" y="34830"/>
                  </a:cubicBezTo>
                  <a:lnTo>
                    <a:pt x="22085" y="43050"/>
                  </a:lnTo>
                  <a:lnTo>
                    <a:pt x="22085" y="107540"/>
                  </a:lnTo>
                  <a:cubicBezTo>
                    <a:pt x="22085" y="108779"/>
                    <a:pt x="22835" y="109888"/>
                    <a:pt x="24009" y="110378"/>
                  </a:cubicBezTo>
                  <a:lnTo>
                    <a:pt x="37481" y="115858"/>
                  </a:lnTo>
                  <a:lnTo>
                    <a:pt x="37481" y="128808"/>
                  </a:lnTo>
                  <a:cubicBezTo>
                    <a:pt x="37481" y="130471"/>
                    <a:pt x="38818" y="131841"/>
                    <a:pt x="40515" y="131841"/>
                  </a:cubicBezTo>
                  <a:cubicBezTo>
                    <a:pt x="42211" y="131841"/>
                    <a:pt x="43581" y="130471"/>
                    <a:pt x="43581" y="128808"/>
                  </a:cubicBezTo>
                  <a:lnTo>
                    <a:pt x="43581" y="118337"/>
                  </a:lnTo>
                  <a:lnTo>
                    <a:pt x="72939" y="130308"/>
                  </a:lnTo>
                  <a:cubicBezTo>
                    <a:pt x="73298" y="130471"/>
                    <a:pt x="73689" y="130537"/>
                    <a:pt x="74081" y="130537"/>
                  </a:cubicBezTo>
                  <a:cubicBezTo>
                    <a:pt x="74472" y="130537"/>
                    <a:pt x="74863" y="130471"/>
                    <a:pt x="75222" y="130308"/>
                  </a:cubicBezTo>
                  <a:lnTo>
                    <a:pt x="124152" y="110378"/>
                  </a:lnTo>
                  <a:cubicBezTo>
                    <a:pt x="125326" y="109888"/>
                    <a:pt x="126077" y="108779"/>
                    <a:pt x="126077" y="107540"/>
                  </a:cubicBezTo>
                  <a:lnTo>
                    <a:pt x="126077" y="43050"/>
                  </a:lnTo>
                  <a:lnTo>
                    <a:pt x="146268" y="34830"/>
                  </a:lnTo>
                  <a:cubicBezTo>
                    <a:pt x="147410" y="34373"/>
                    <a:pt x="148160" y="33232"/>
                    <a:pt x="148160" y="31992"/>
                  </a:cubicBezTo>
                  <a:cubicBezTo>
                    <a:pt x="148160" y="30753"/>
                    <a:pt x="147410" y="29643"/>
                    <a:pt x="146268" y="29154"/>
                  </a:cubicBezTo>
                  <a:lnTo>
                    <a:pt x="75222" y="220"/>
                  </a:lnTo>
                  <a:cubicBezTo>
                    <a:pt x="74863" y="74"/>
                    <a:pt x="74472" y="0"/>
                    <a:pt x="7408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4" name="Google Shape;1334;p73"/>
          <p:cNvGrpSpPr/>
          <p:nvPr/>
        </p:nvGrpSpPr>
        <p:grpSpPr>
          <a:xfrm>
            <a:off x="6297822" y="1381376"/>
            <a:ext cx="509394" cy="450656"/>
            <a:chOff x="1190625" y="539025"/>
            <a:chExt cx="5219200" cy="4617375"/>
          </a:xfrm>
        </p:grpSpPr>
        <p:sp>
          <p:nvSpPr>
            <p:cNvPr id="1335" name="Google Shape;1335;p73"/>
            <p:cNvSpPr/>
            <p:nvPr/>
          </p:nvSpPr>
          <p:spPr>
            <a:xfrm>
              <a:off x="2193675" y="539025"/>
              <a:ext cx="4216150" cy="3456100"/>
            </a:xfrm>
            <a:custGeom>
              <a:rect b="b" l="l" r="r" t="t"/>
              <a:pathLst>
                <a:path extrusionOk="0" h="138244" w="168646">
                  <a:moveTo>
                    <a:pt x="42434" y="0"/>
                  </a:moveTo>
                  <a:cubicBezTo>
                    <a:pt x="26892" y="0"/>
                    <a:pt x="11853" y="6484"/>
                    <a:pt x="1142" y="17876"/>
                  </a:cubicBezTo>
                  <a:cubicBezTo>
                    <a:pt x="0" y="19116"/>
                    <a:pt x="33" y="21041"/>
                    <a:pt x="1273" y="22215"/>
                  </a:cubicBezTo>
                  <a:cubicBezTo>
                    <a:pt x="1867" y="22762"/>
                    <a:pt x="2618" y="23032"/>
                    <a:pt x="3368" y="23032"/>
                  </a:cubicBezTo>
                  <a:cubicBezTo>
                    <a:pt x="4184" y="23032"/>
                    <a:pt x="4999" y="22713"/>
                    <a:pt x="5611" y="22084"/>
                  </a:cubicBezTo>
                  <a:cubicBezTo>
                    <a:pt x="15136" y="11940"/>
                    <a:pt x="28510" y="6133"/>
                    <a:pt x="42308" y="6133"/>
                  </a:cubicBezTo>
                  <a:lnTo>
                    <a:pt x="42635" y="6133"/>
                  </a:lnTo>
                  <a:cubicBezTo>
                    <a:pt x="59825" y="6231"/>
                    <a:pt x="75613" y="15006"/>
                    <a:pt x="84877" y="29554"/>
                  </a:cubicBezTo>
                  <a:cubicBezTo>
                    <a:pt x="85455" y="30455"/>
                    <a:pt x="86441" y="30963"/>
                    <a:pt x="87466" y="30963"/>
                  </a:cubicBezTo>
                  <a:cubicBezTo>
                    <a:pt x="87888" y="30963"/>
                    <a:pt x="88317" y="30877"/>
                    <a:pt x="88726" y="30696"/>
                  </a:cubicBezTo>
                  <a:cubicBezTo>
                    <a:pt x="93130" y="28674"/>
                    <a:pt x="97827" y="27662"/>
                    <a:pt x="102688" y="27662"/>
                  </a:cubicBezTo>
                  <a:cubicBezTo>
                    <a:pt x="121412" y="27662"/>
                    <a:pt x="136612" y="42896"/>
                    <a:pt x="136612" y="61587"/>
                  </a:cubicBezTo>
                  <a:cubicBezTo>
                    <a:pt x="136612" y="64197"/>
                    <a:pt x="136319" y="66839"/>
                    <a:pt x="135699" y="69416"/>
                  </a:cubicBezTo>
                  <a:cubicBezTo>
                    <a:pt x="135536" y="70199"/>
                    <a:pt x="135666" y="71047"/>
                    <a:pt x="136123" y="71732"/>
                  </a:cubicBezTo>
                  <a:cubicBezTo>
                    <a:pt x="136547" y="72449"/>
                    <a:pt x="137265" y="72906"/>
                    <a:pt x="138048" y="73102"/>
                  </a:cubicBezTo>
                  <a:cubicBezTo>
                    <a:pt x="152237" y="76070"/>
                    <a:pt x="162513" y="88727"/>
                    <a:pt x="162545" y="103177"/>
                  </a:cubicBezTo>
                  <a:cubicBezTo>
                    <a:pt x="162284" y="110778"/>
                    <a:pt x="159088" y="118019"/>
                    <a:pt x="153542" y="123532"/>
                  </a:cubicBezTo>
                  <a:cubicBezTo>
                    <a:pt x="147997" y="129078"/>
                    <a:pt x="140788" y="132144"/>
                    <a:pt x="133253" y="132144"/>
                  </a:cubicBezTo>
                  <a:cubicBezTo>
                    <a:pt x="131556" y="132144"/>
                    <a:pt x="130186" y="133514"/>
                    <a:pt x="130186" y="135210"/>
                  </a:cubicBezTo>
                  <a:cubicBezTo>
                    <a:pt x="130186" y="136874"/>
                    <a:pt x="131556" y="138244"/>
                    <a:pt x="133253" y="138244"/>
                  </a:cubicBezTo>
                  <a:cubicBezTo>
                    <a:pt x="142419" y="138244"/>
                    <a:pt x="151161" y="134558"/>
                    <a:pt x="157881" y="127871"/>
                  </a:cubicBezTo>
                  <a:cubicBezTo>
                    <a:pt x="164535" y="121249"/>
                    <a:pt x="168352" y="112507"/>
                    <a:pt x="168645" y="103340"/>
                  </a:cubicBezTo>
                  <a:cubicBezTo>
                    <a:pt x="168645" y="103308"/>
                    <a:pt x="168645" y="103275"/>
                    <a:pt x="168645" y="103243"/>
                  </a:cubicBezTo>
                  <a:cubicBezTo>
                    <a:pt x="168645" y="86900"/>
                    <a:pt x="157717" y="72482"/>
                    <a:pt x="142256" y="67850"/>
                  </a:cubicBezTo>
                  <a:cubicBezTo>
                    <a:pt x="142582" y="65762"/>
                    <a:pt x="142745" y="63675"/>
                    <a:pt x="142745" y="61587"/>
                  </a:cubicBezTo>
                  <a:cubicBezTo>
                    <a:pt x="142745" y="39536"/>
                    <a:pt x="124771" y="21562"/>
                    <a:pt x="102688" y="21562"/>
                  </a:cubicBezTo>
                  <a:cubicBezTo>
                    <a:pt x="97827" y="21562"/>
                    <a:pt x="93098" y="22411"/>
                    <a:pt x="88596" y="24107"/>
                  </a:cubicBezTo>
                  <a:cubicBezTo>
                    <a:pt x="78092" y="9102"/>
                    <a:pt x="61097" y="131"/>
                    <a:pt x="42667" y="1"/>
                  </a:cubicBezTo>
                  <a:cubicBezTo>
                    <a:pt x="42589" y="0"/>
                    <a:pt x="42512" y="0"/>
                    <a:pt x="424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 name="Google Shape;1336;p73"/>
            <p:cNvSpPr/>
            <p:nvPr/>
          </p:nvSpPr>
          <p:spPr>
            <a:xfrm>
              <a:off x="1190625" y="1222025"/>
              <a:ext cx="982675" cy="2773100"/>
            </a:xfrm>
            <a:custGeom>
              <a:rect b="b" l="l" r="r" t="t"/>
              <a:pathLst>
                <a:path extrusionOk="0" h="110924" w="39307">
                  <a:moveTo>
                    <a:pt x="35807" y="0"/>
                  </a:moveTo>
                  <a:cubicBezTo>
                    <a:pt x="34748" y="0"/>
                    <a:pt x="33724" y="560"/>
                    <a:pt x="33174" y="1549"/>
                  </a:cubicBezTo>
                  <a:cubicBezTo>
                    <a:pt x="28705" y="9476"/>
                    <a:pt x="26194" y="18479"/>
                    <a:pt x="25933" y="27547"/>
                  </a:cubicBezTo>
                  <a:cubicBezTo>
                    <a:pt x="25802" y="31886"/>
                    <a:pt x="26161" y="36159"/>
                    <a:pt x="27009" y="40367"/>
                  </a:cubicBezTo>
                  <a:cubicBezTo>
                    <a:pt x="11189" y="44771"/>
                    <a:pt x="0" y="59254"/>
                    <a:pt x="0" y="75923"/>
                  </a:cubicBezTo>
                  <a:cubicBezTo>
                    <a:pt x="0" y="76053"/>
                    <a:pt x="0" y="76151"/>
                    <a:pt x="33" y="76281"/>
                  </a:cubicBezTo>
                  <a:cubicBezTo>
                    <a:pt x="326" y="85382"/>
                    <a:pt x="4143" y="93994"/>
                    <a:pt x="10732" y="100583"/>
                  </a:cubicBezTo>
                  <a:cubicBezTo>
                    <a:pt x="17452" y="107238"/>
                    <a:pt x="26226" y="110924"/>
                    <a:pt x="35393" y="110924"/>
                  </a:cubicBezTo>
                  <a:cubicBezTo>
                    <a:pt x="37089" y="110924"/>
                    <a:pt x="38459" y="109554"/>
                    <a:pt x="38459" y="107890"/>
                  </a:cubicBezTo>
                  <a:cubicBezTo>
                    <a:pt x="38459" y="106194"/>
                    <a:pt x="37089" y="104824"/>
                    <a:pt x="35393" y="104824"/>
                  </a:cubicBezTo>
                  <a:cubicBezTo>
                    <a:pt x="27857" y="104824"/>
                    <a:pt x="20616" y="101758"/>
                    <a:pt x="15070" y="96245"/>
                  </a:cubicBezTo>
                  <a:cubicBezTo>
                    <a:pt x="9492" y="90699"/>
                    <a:pt x="6328" y="83458"/>
                    <a:pt x="6133" y="75825"/>
                  </a:cubicBezTo>
                  <a:cubicBezTo>
                    <a:pt x="6133" y="75760"/>
                    <a:pt x="6133" y="75727"/>
                    <a:pt x="6133" y="75662"/>
                  </a:cubicBezTo>
                  <a:cubicBezTo>
                    <a:pt x="6230" y="60983"/>
                    <a:pt x="16767" y="48391"/>
                    <a:pt x="31250" y="45651"/>
                  </a:cubicBezTo>
                  <a:cubicBezTo>
                    <a:pt x="32065" y="45488"/>
                    <a:pt x="32783" y="44999"/>
                    <a:pt x="33240" y="44281"/>
                  </a:cubicBezTo>
                  <a:cubicBezTo>
                    <a:pt x="33696" y="43564"/>
                    <a:pt x="33827" y="42683"/>
                    <a:pt x="33631" y="41867"/>
                  </a:cubicBezTo>
                  <a:cubicBezTo>
                    <a:pt x="32424" y="37301"/>
                    <a:pt x="31902" y="32538"/>
                    <a:pt x="32033" y="27743"/>
                  </a:cubicBezTo>
                  <a:cubicBezTo>
                    <a:pt x="32261" y="19621"/>
                    <a:pt x="34512" y="11629"/>
                    <a:pt x="38491" y="4583"/>
                  </a:cubicBezTo>
                  <a:cubicBezTo>
                    <a:pt x="39307" y="3115"/>
                    <a:pt x="38785" y="1223"/>
                    <a:pt x="37317" y="408"/>
                  </a:cubicBezTo>
                  <a:cubicBezTo>
                    <a:pt x="36839" y="131"/>
                    <a:pt x="36319" y="0"/>
                    <a:pt x="3580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 name="Google Shape;1337;p73"/>
            <p:cNvSpPr/>
            <p:nvPr/>
          </p:nvSpPr>
          <p:spPr>
            <a:xfrm>
              <a:off x="2324975" y="2681350"/>
              <a:ext cx="2956200" cy="2475050"/>
            </a:xfrm>
            <a:custGeom>
              <a:rect b="b" l="l" r="r" t="t"/>
              <a:pathLst>
                <a:path extrusionOk="0" h="99002" w="118248">
                  <a:moveTo>
                    <a:pt x="3034" y="0"/>
                  </a:moveTo>
                  <a:cubicBezTo>
                    <a:pt x="1370" y="0"/>
                    <a:pt x="0" y="1370"/>
                    <a:pt x="0" y="3066"/>
                  </a:cubicBezTo>
                  <a:lnTo>
                    <a:pt x="0" y="95935"/>
                  </a:lnTo>
                  <a:cubicBezTo>
                    <a:pt x="0" y="97631"/>
                    <a:pt x="1370" y="99001"/>
                    <a:pt x="3034" y="99001"/>
                  </a:cubicBezTo>
                  <a:lnTo>
                    <a:pt x="83148" y="99001"/>
                  </a:lnTo>
                  <a:cubicBezTo>
                    <a:pt x="84845" y="99001"/>
                    <a:pt x="86215" y="97631"/>
                    <a:pt x="86215" y="95935"/>
                  </a:cubicBezTo>
                  <a:cubicBezTo>
                    <a:pt x="86215" y="94239"/>
                    <a:pt x="84845" y="92869"/>
                    <a:pt x="83148" y="92869"/>
                  </a:cubicBezTo>
                  <a:lnTo>
                    <a:pt x="6100" y="92869"/>
                  </a:lnTo>
                  <a:lnTo>
                    <a:pt x="6100" y="34675"/>
                  </a:lnTo>
                  <a:lnTo>
                    <a:pt x="29554" y="34675"/>
                  </a:lnTo>
                  <a:cubicBezTo>
                    <a:pt x="31250" y="34675"/>
                    <a:pt x="32620" y="33305"/>
                    <a:pt x="32620" y="31609"/>
                  </a:cubicBezTo>
                  <a:cubicBezTo>
                    <a:pt x="32620" y="29913"/>
                    <a:pt x="31250" y="28542"/>
                    <a:pt x="29554" y="28542"/>
                  </a:cubicBezTo>
                  <a:lnTo>
                    <a:pt x="6100" y="28542"/>
                  </a:lnTo>
                  <a:lnTo>
                    <a:pt x="6100" y="6133"/>
                  </a:lnTo>
                  <a:lnTo>
                    <a:pt x="57281" y="6133"/>
                  </a:lnTo>
                  <a:lnTo>
                    <a:pt x="64751" y="17028"/>
                  </a:lnTo>
                  <a:cubicBezTo>
                    <a:pt x="65305" y="17876"/>
                    <a:pt x="66251" y="18365"/>
                    <a:pt x="67262" y="18365"/>
                  </a:cubicBezTo>
                  <a:lnTo>
                    <a:pt x="112115" y="18365"/>
                  </a:lnTo>
                  <a:lnTo>
                    <a:pt x="112115" y="28542"/>
                  </a:lnTo>
                  <a:lnTo>
                    <a:pt x="44037" y="28542"/>
                  </a:lnTo>
                  <a:cubicBezTo>
                    <a:pt x="42341" y="28542"/>
                    <a:pt x="40971" y="29913"/>
                    <a:pt x="40971" y="31609"/>
                  </a:cubicBezTo>
                  <a:cubicBezTo>
                    <a:pt x="40971" y="33305"/>
                    <a:pt x="42341" y="34675"/>
                    <a:pt x="44037" y="34675"/>
                  </a:cubicBezTo>
                  <a:lnTo>
                    <a:pt x="112115" y="34675"/>
                  </a:lnTo>
                  <a:lnTo>
                    <a:pt x="112115" y="92869"/>
                  </a:lnTo>
                  <a:lnTo>
                    <a:pt x="97207" y="92869"/>
                  </a:lnTo>
                  <a:cubicBezTo>
                    <a:pt x="95511" y="92869"/>
                    <a:pt x="94141" y="94239"/>
                    <a:pt x="94141" y="95935"/>
                  </a:cubicBezTo>
                  <a:cubicBezTo>
                    <a:pt x="94141" y="97631"/>
                    <a:pt x="95511" y="99001"/>
                    <a:pt x="97207" y="99001"/>
                  </a:cubicBezTo>
                  <a:lnTo>
                    <a:pt x="115181" y="99001"/>
                  </a:lnTo>
                  <a:cubicBezTo>
                    <a:pt x="116877" y="99001"/>
                    <a:pt x="118247" y="97631"/>
                    <a:pt x="118247" y="95935"/>
                  </a:cubicBezTo>
                  <a:lnTo>
                    <a:pt x="118247" y="15299"/>
                  </a:lnTo>
                  <a:cubicBezTo>
                    <a:pt x="118247" y="13603"/>
                    <a:pt x="116877" y="12233"/>
                    <a:pt x="115181" y="12233"/>
                  </a:cubicBezTo>
                  <a:lnTo>
                    <a:pt x="68893" y="12233"/>
                  </a:lnTo>
                  <a:lnTo>
                    <a:pt x="61423" y="1338"/>
                  </a:lnTo>
                  <a:cubicBezTo>
                    <a:pt x="60869" y="522"/>
                    <a:pt x="59923" y="0"/>
                    <a:pt x="589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 name="Google Shape;1338;p73"/>
            <p:cNvSpPr/>
            <p:nvPr/>
          </p:nvSpPr>
          <p:spPr>
            <a:xfrm>
              <a:off x="2732725" y="4291950"/>
              <a:ext cx="1110725" cy="153325"/>
            </a:xfrm>
            <a:custGeom>
              <a:rect b="b" l="l" r="r" t="t"/>
              <a:pathLst>
                <a:path extrusionOk="0" h="6133" w="44429">
                  <a:moveTo>
                    <a:pt x="3034" y="0"/>
                  </a:moveTo>
                  <a:cubicBezTo>
                    <a:pt x="1370" y="0"/>
                    <a:pt x="0" y="1370"/>
                    <a:pt x="0" y="3067"/>
                  </a:cubicBezTo>
                  <a:cubicBezTo>
                    <a:pt x="0" y="4763"/>
                    <a:pt x="1370" y="6133"/>
                    <a:pt x="3034" y="6133"/>
                  </a:cubicBezTo>
                  <a:lnTo>
                    <a:pt x="41362" y="6133"/>
                  </a:lnTo>
                  <a:cubicBezTo>
                    <a:pt x="43058" y="6133"/>
                    <a:pt x="44428" y="4763"/>
                    <a:pt x="44428" y="3067"/>
                  </a:cubicBezTo>
                  <a:cubicBezTo>
                    <a:pt x="44428" y="1370"/>
                    <a:pt x="43058" y="0"/>
                    <a:pt x="4136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 name="Google Shape;1339;p73"/>
            <p:cNvSpPr/>
            <p:nvPr/>
          </p:nvSpPr>
          <p:spPr>
            <a:xfrm>
              <a:off x="2732725" y="4599400"/>
              <a:ext cx="853025" cy="152500"/>
            </a:xfrm>
            <a:custGeom>
              <a:rect b="b" l="l" r="r" t="t"/>
              <a:pathLst>
                <a:path extrusionOk="0" h="6100" w="34121">
                  <a:moveTo>
                    <a:pt x="3034" y="0"/>
                  </a:moveTo>
                  <a:cubicBezTo>
                    <a:pt x="1370" y="0"/>
                    <a:pt x="0" y="1370"/>
                    <a:pt x="0" y="3034"/>
                  </a:cubicBezTo>
                  <a:cubicBezTo>
                    <a:pt x="0" y="4730"/>
                    <a:pt x="1370" y="6100"/>
                    <a:pt x="3034" y="6100"/>
                  </a:cubicBezTo>
                  <a:lnTo>
                    <a:pt x="31054" y="6100"/>
                  </a:lnTo>
                  <a:cubicBezTo>
                    <a:pt x="32751" y="6100"/>
                    <a:pt x="34121" y="4730"/>
                    <a:pt x="34121" y="3034"/>
                  </a:cubicBezTo>
                  <a:cubicBezTo>
                    <a:pt x="34121" y="1370"/>
                    <a:pt x="32751" y="0"/>
                    <a:pt x="3105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40" name="Google Shape;1340;p73"/>
          <p:cNvGrpSpPr/>
          <p:nvPr/>
        </p:nvGrpSpPr>
        <p:grpSpPr>
          <a:xfrm>
            <a:off x="2336772" y="1322643"/>
            <a:ext cx="509394" cy="509389"/>
            <a:chOff x="1190625" y="238175"/>
            <a:chExt cx="5219200" cy="5219150"/>
          </a:xfrm>
        </p:grpSpPr>
        <p:sp>
          <p:nvSpPr>
            <p:cNvPr id="1341" name="Google Shape;1341;p73"/>
            <p:cNvSpPr/>
            <p:nvPr/>
          </p:nvSpPr>
          <p:spPr>
            <a:xfrm>
              <a:off x="1190625" y="238175"/>
              <a:ext cx="5219200" cy="5219150"/>
            </a:xfrm>
            <a:custGeom>
              <a:rect b="b" l="l" r="r" t="t"/>
              <a:pathLst>
                <a:path extrusionOk="0" h="208766" w="208768">
                  <a:moveTo>
                    <a:pt x="95772" y="43285"/>
                  </a:moveTo>
                  <a:cubicBezTo>
                    <a:pt x="101024" y="50526"/>
                    <a:pt x="109538" y="54962"/>
                    <a:pt x="118638" y="54962"/>
                  </a:cubicBezTo>
                  <a:cubicBezTo>
                    <a:pt x="123368" y="54962"/>
                    <a:pt x="127968" y="53788"/>
                    <a:pt x="132045" y="51603"/>
                  </a:cubicBezTo>
                  <a:cubicBezTo>
                    <a:pt x="132078" y="57018"/>
                    <a:pt x="132143" y="63998"/>
                    <a:pt x="132339" y="66151"/>
                  </a:cubicBezTo>
                  <a:cubicBezTo>
                    <a:pt x="132404" y="66836"/>
                    <a:pt x="132437" y="67554"/>
                    <a:pt x="132437" y="68271"/>
                  </a:cubicBezTo>
                  <a:cubicBezTo>
                    <a:pt x="132437" y="74730"/>
                    <a:pt x="126239" y="83146"/>
                    <a:pt x="114528" y="92606"/>
                  </a:cubicBezTo>
                  <a:cubicBezTo>
                    <a:pt x="111560" y="95052"/>
                    <a:pt x="107809" y="96357"/>
                    <a:pt x="103960" y="96357"/>
                  </a:cubicBezTo>
                  <a:lnTo>
                    <a:pt x="103894" y="96357"/>
                  </a:lnTo>
                  <a:cubicBezTo>
                    <a:pt x="100045" y="96357"/>
                    <a:pt x="96294" y="95020"/>
                    <a:pt x="93325" y="92606"/>
                  </a:cubicBezTo>
                  <a:cubicBezTo>
                    <a:pt x="81615" y="83146"/>
                    <a:pt x="75417" y="74730"/>
                    <a:pt x="75417" y="68271"/>
                  </a:cubicBezTo>
                  <a:cubicBezTo>
                    <a:pt x="75417" y="67521"/>
                    <a:pt x="75450" y="66836"/>
                    <a:pt x="75515" y="66216"/>
                  </a:cubicBezTo>
                  <a:cubicBezTo>
                    <a:pt x="75678" y="64422"/>
                    <a:pt x="75776" y="59464"/>
                    <a:pt x="75809" y="54799"/>
                  </a:cubicBezTo>
                  <a:cubicBezTo>
                    <a:pt x="83800" y="53984"/>
                    <a:pt x="91075" y="49743"/>
                    <a:pt x="95772" y="43285"/>
                  </a:cubicBezTo>
                  <a:close/>
                  <a:moveTo>
                    <a:pt x="97109" y="101446"/>
                  </a:moveTo>
                  <a:cubicBezTo>
                    <a:pt x="99295" y="102131"/>
                    <a:pt x="101578" y="102490"/>
                    <a:pt x="103894" y="102490"/>
                  </a:cubicBezTo>
                  <a:lnTo>
                    <a:pt x="103992" y="102490"/>
                  </a:lnTo>
                  <a:cubicBezTo>
                    <a:pt x="106276" y="102490"/>
                    <a:pt x="108526" y="102131"/>
                    <a:pt x="110679" y="101478"/>
                  </a:cubicBezTo>
                  <a:cubicBezTo>
                    <a:pt x="110712" y="103501"/>
                    <a:pt x="110908" y="105458"/>
                    <a:pt x="111234" y="107480"/>
                  </a:cubicBezTo>
                  <a:cubicBezTo>
                    <a:pt x="110940" y="107774"/>
                    <a:pt x="110679" y="108068"/>
                    <a:pt x="110386" y="108394"/>
                  </a:cubicBezTo>
                  <a:cubicBezTo>
                    <a:pt x="108526" y="110351"/>
                    <a:pt x="106243" y="111427"/>
                    <a:pt x="103960" y="111427"/>
                  </a:cubicBezTo>
                  <a:lnTo>
                    <a:pt x="103894" y="111427"/>
                  </a:lnTo>
                  <a:cubicBezTo>
                    <a:pt x="101611" y="111427"/>
                    <a:pt x="99327" y="110351"/>
                    <a:pt x="97468" y="108361"/>
                  </a:cubicBezTo>
                  <a:cubicBezTo>
                    <a:pt x="97142" y="108035"/>
                    <a:pt x="96848" y="107676"/>
                    <a:pt x="96522" y="107350"/>
                  </a:cubicBezTo>
                  <a:cubicBezTo>
                    <a:pt x="96848" y="105360"/>
                    <a:pt x="97044" y="103403"/>
                    <a:pt x="97109" y="101446"/>
                  </a:cubicBezTo>
                  <a:close/>
                  <a:moveTo>
                    <a:pt x="144180" y="131489"/>
                  </a:moveTo>
                  <a:cubicBezTo>
                    <a:pt x="145941" y="131489"/>
                    <a:pt x="147409" y="132957"/>
                    <a:pt x="147409" y="134718"/>
                  </a:cubicBezTo>
                  <a:lnTo>
                    <a:pt x="147409" y="187203"/>
                  </a:lnTo>
                  <a:cubicBezTo>
                    <a:pt x="147409" y="188997"/>
                    <a:pt x="145941" y="190433"/>
                    <a:pt x="144180" y="190433"/>
                  </a:cubicBezTo>
                  <a:lnTo>
                    <a:pt x="87617" y="190433"/>
                  </a:lnTo>
                  <a:cubicBezTo>
                    <a:pt x="85921" y="190433"/>
                    <a:pt x="84551" y="191803"/>
                    <a:pt x="84551" y="193499"/>
                  </a:cubicBezTo>
                  <a:cubicBezTo>
                    <a:pt x="84551" y="195163"/>
                    <a:pt x="85921" y="196533"/>
                    <a:pt x="87617" y="196533"/>
                  </a:cubicBezTo>
                  <a:lnTo>
                    <a:pt x="201036" y="196533"/>
                  </a:lnTo>
                  <a:cubicBezTo>
                    <a:pt x="201917" y="196533"/>
                    <a:pt x="202667" y="197283"/>
                    <a:pt x="202667" y="198164"/>
                  </a:cubicBezTo>
                  <a:cubicBezTo>
                    <a:pt x="202667" y="200643"/>
                    <a:pt x="200645" y="202665"/>
                    <a:pt x="198133" y="202665"/>
                  </a:cubicBezTo>
                  <a:lnTo>
                    <a:pt x="10634" y="202665"/>
                  </a:lnTo>
                  <a:cubicBezTo>
                    <a:pt x="8122" y="202665"/>
                    <a:pt x="6133" y="200643"/>
                    <a:pt x="6133" y="198164"/>
                  </a:cubicBezTo>
                  <a:cubicBezTo>
                    <a:pt x="6133" y="197283"/>
                    <a:pt x="6850" y="196533"/>
                    <a:pt x="7731" y="196533"/>
                  </a:cubicBezTo>
                  <a:lnTo>
                    <a:pt x="73558" y="196533"/>
                  </a:lnTo>
                  <a:cubicBezTo>
                    <a:pt x="75254" y="196533"/>
                    <a:pt x="76624" y="195163"/>
                    <a:pt x="76624" y="193499"/>
                  </a:cubicBezTo>
                  <a:cubicBezTo>
                    <a:pt x="76624" y="191803"/>
                    <a:pt x="75254" y="190433"/>
                    <a:pt x="73558" y="190433"/>
                  </a:cubicBezTo>
                  <a:lnTo>
                    <a:pt x="63087" y="190433"/>
                  </a:lnTo>
                  <a:cubicBezTo>
                    <a:pt x="61293" y="190433"/>
                    <a:pt x="59857" y="188997"/>
                    <a:pt x="59857" y="187203"/>
                  </a:cubicBezTo>
                  <a:lnTo>
                    <a:pt x="59857" y="134718"/>
                  </a:lnTo>
                  <a:cubicBezTo>
                    <a:pt x="59857" y="132957"/>
                    <a:pt x="61293" y="131489"/>
                    <a:pt x="63087" y="131489"/>
                  </a:cubicBezTo>
                  <a:close/>
                  <a:moveTo>
                    <a:pt x="91464" y="0"/>
                  </a:moveTo>
                  <a:cubicBezTo>
                    <a:pt x="81719" y="0"/>
                    <a:pt x="72244" y="986"/>
                    <a:pt x="65435" y="7501"/>
                  </a:cubicBezTo>
                  <a:cubicBezTo>
                    <a:pt x="58651" y="13927"/>
                    <a:pt x="57215" y="23452"/>
                    <a:pt x="56726" y="31933"/>
                  </a:cubicBezTo>
                  <a:cubicBezTo>
                    <a:pt x="56628" y="33629"/>
                    <a:pt x="57933" y="35064"/>
                    <a:pt x="59596" y="35162"/>
                  </a:cubicBezTo>
                  <a:cubicBezTo>
                    <a:pt x="59658" y="35166"/>
                    <a:pt x="59719" y="35168"/>
                    <a:pt x="59779" y="35168"/>
                  </a:cubicBezTo>
                  <a:cubicBezTo>
                    <a:pt x="61395" y="35168"/>
                    <a:pt x="62732" y="33927"/>
                    <a:pt x="62826" y="32292"/>
                  </a:cubicBezTo>
                  <a:cubicBezTo>
                    <a:pt x="63250" y="25017"/>
                    <a:pt x="64392" y="16895"/>
                    <a:pt x="69643" y="11904"/>
                  </a:cubicBezTo>
                  <a:cubicBezTo>
                    <a:pt x="74908" y="6904"/>
                    <a:pt x="83155" y="6109"/>
                    <a:pt x="91774" y="6109"/>
                  </a:cubicBezTo>
                  <a:cubicBezTo>
                    <a:pt x="93783" y="6109"/>
                    <a:pt x="95811" y="6153"/>
                    <a:pt x="97827" y="6196"/>
                  </a:cubicBezTo>
                  <a:cubicBezTo>
                    <a:pt x="99882" y="6261"/>
                    <a:pt x="102002" y="6294"/>
                    <a:pt x="104090" y="6294"/>
                  </a:cubicBezTo>
                  <a:cubicBezTo>
                    <a:pt x="106047" y="6294"/>
                    <a:pt x="108102" y="6261"/>
                    <a:pt x="110059" y="6228"/>
                  </a:cubicBezTo>
                  <a:cubicBezTo>
                    <a:pt x="112082" y="6186"/>
                    <a:pt x="114116" y="6143"/>
                    <a:pt x="116131" y="6143"/>
                  </a:cubicBezTo>
                  <a:cubicBezTo>
                    <a:pt x="124940" y="6143"/>
                    <a:pt x="133376" y="6956"/>
                    <a:pt x="138765" y="12133"/>
                  </a:cubicBezTo>
                  <a:cubicBezTo>
                    <a:pt x="145354" y="18493"/>
                    <a:pt x="145517" y="29715"/>
                    <a:pt x="145680" y="40577"/>
                  </a:cubicBezTo>
                  <a:cubicBezTo>
                    <a:pt x="145713" y="42534"/>
                    <a:pt x="145746" y="44589"/>
                    <a:pt x="145811" y="46547"/>
                  </a:cubicBezTo>
                  <a:cubicBezTo>
                    <a:pt x="146170" y="55876"/>
                    <a:pt x="148551" y="60475"/>
                    <a:pt x="150867" y="64944"/>
                  </a:cubicBezTo>
                  <a:cubicBezTo>
                    <a:pt x="152955" y="68989"/>
                    <a:pt x="154912" y="72838"/>
                    <a:pt x="155205" y="80765"/>
                  </a:cubicBezTo>
                  <a:cubicBezTo>
                    <a:pt x="155499" y="88757"/>
                    <a:pt x="153770" y="92997"/>
                    <a:pt x="151976" y="97466"/>
                  </a:cubicBezTo>
                  <a:cubicBezTo>
                    <a:pt x="150345" y="101511"/>
                    <a:pt x="148681" y="105654"/>
                    <a:pt x="148323" y="112178"/>
                  </a:cubicBezTo>
                  <a:cubicBezTo>
                    <a:pt x="148225" y="112178"/>
                    <a:pt x="148159" y="112145"/>
                    <a:pt x="148062" y="112112"/>
                  </a:cubicBezTo>
                  <a:cubicBezTo>
                    <a:pt x="147996" y="112112"/>
                    <a:pt x="147964" y="112080"/>
                    <a:pt x="147898" y="112080"/>
                  </a:cubicBezTo>
                  <a:lnTo>
                    <a:pt x="117171" y="105817"/>
                  </a:lnTo>
                  <a:cubicBezTo>
                    <a:pt x="116812" y="103403"/>
                    <a:pt x="116714" y="101022"/>
                    <a:pt x="116877" y="98510"/>
                  </a:cubicBezTo>
                  <a:cubicBezTo>
                    <a:pt x="117399" y="98151"/>
                    <a:pt x="117888" y="97760"/>
                    <a:pt x="118377" y="97368"/>
                  </a:cubicBezTo>
                  <a:cubicBezTo>
                    <a:pt x="131947" y="86408"/>
                    <a:pt x="138569" y="76883"/>
                    <a:pt x="138569" y="68271"/>
                  </a:cubicBezTo>
                  <a:cubicBezTo>
                    <a:pt x="138569" y="67358"/>
                    <a:pt x="138504" y="66477"/>
                    <a:pt x="138439" y="65597"/>
                  </a:cubicBezTo>
                  <a:cubicBezTo>
                    <a:pt x="138243" y="63705"/>
                    <a:pt x="138145" y="55941"/>
                    <a:pt x="138145" y="45796"/>
                  </a:cubicBezTo>
                  <a:cubicBezTo>
                    <a:pt x="138145" y="44622"/>
                    <a:pt x="137460" y="43513"/>
                    <a:pt x="136351" y="43024"/>
                  </a:cubicBezTo>
                  <a:cubicBezTo>
                    <a:pt x="135944" y="42838"/>
                    <a:pt x="135508" y="42747"/>
                    <a:pt x="135074" y="42747"/>
                  </a:cubicBezTo>
                  <a:cubicBezTo>
                    <a:pt x="134363" y="42747"/>
                    <a:pt x="133657" y="42994"/>
                    <a:pt x="133089" y="43480"/>
                  </a:cubicBezTo>
                  <a:cubicBezTo>
                    <a:pt x="129077" y="46938"/>
                    <a:pt x="123955" y="48863"/>
                    <a:pt x="118671" y="48863"/>
                  </a:cubicBezTo>
                  <a:cubicBezTo>
                    <a:pt x="110059" y="48863"/>
                    <a:pt x="102165" y="43806"/>
                    <a:pt x="98545" y="35978"/>
                  </a:cubicBezTo>
                  <a:cubicBezTo>
                    <a:pt x="98055" y="34901"/>
                    <a:pt x="96979" y="34216"/>
                    <a:pt x="95772" y="34216"/>
                  </a:cubicBezTo>
                  <a:cubicBezTo>
                    <a:pt x="94598" y="34216"/>
                    <a:pt x="93489" y="34901"/>
                    <a:pt x="92999" y="35978"/>
                  </a:cubicBezTo>
                  <a:cubicBezTo>
                    <a:pt x="89378" y="43806"/>
                    <a:pt x="81517" y="48830"/>
                    <a:pt x="72905" y="48863"/>
                  </a:cubicBezTo>
                  <a:lnTo>
                    <a:pt x="72808" y="48830"/>
                  </a:lnTo>
                  <a:cubicBezTo>
                    <a:pt x="71992" y="48863"/>
                    <a:pt x="71209" y="49156"/>
                    <a:pt x="70622" y="49711"/>
                  </a:cubicBezTo>
                  <a:cubicBezTo>
                    <a:pt x="70035" y="50298"/>
                    <a:pt x="69709" y="51081"/>
                    <a:pt x="69709" y="51896"/>
                  </a:cubicBezTo>
                  <a:cubicBezTo>
                    <a:pt x="69676" y="59007"/>
                    <a:pt x="69578" y="64129"/>
                    <a:pt x="69415" y="65629"/>
                  </a:cubicBezTo>
                  <a:cubicBezTo>
                    <a:pt x="69350" y="66477"/>
                    <a:pt x="69317" y="67358"/>
                    <a:pt x="69317" y="68271"/>
                  </a:cubicBezTo>
                  <a:cubicBezTo>
                    <a:pt x="69317" y="76883"/>
                    <a:pt x="75906" y="86408"/>
                    <a:pt x="89476" y="97368"/>
                  </a:cubicBezTo>
                  <a:cubicBezTo>
                    <a:pt x="89933" y="97727"/>
                    <a:pt x="90422" y="98119"/>
                    <a:pt x="90912" y="98445"/>
                  </a:cubicBezTo>
                  <a:cubicBezTo>
                    <a:pt x="91075" y="100891"/>
                    <a:pt x="90944" y="103272"/>
                    <a:pt x="90585" y="105686"/>
                  </a:cubicBezTo>
                  <a:lnTo>
                    <a:pt x="59336" y="112080"/>
                  </a:lnTo>
                  <a:cubicBezTo>
                    <a:pt x="59270" y="112080"/>
                    <a:pt x="59238" y="112112"/>
                    <a:pt x="59172" y="112112"/>
                  </a:cubicBezTo>
                  <a:cubicBezTo>
                    <a:pt x="59107" y="112145"/>
                    <a:pt x="59042" y="112145"/>
                    <a:pt x="58977" y="112178"/>
                  </a:cubicBezTo>
                  <a:cubicBezTo>
                    <a:pt x="58716" y="105589"/>
                    <a:pt x="57085" y="101413"/>
                    <a:pt x="55519" y="97336"/>
                  </a:cubicBezTo>
                  <a:cubicBezTo>
                    <a:pt x="53758" y="92802"/>
                    <a:pt x="52094" y="88496"/>
                    <a:pt x="52518" y="80439"/>
                  </a:cubicBezTo>
                  <a:cubicBezTo>
                    <a:pt x="52909" y="72414"/>
                    <a:pt x="54932" y="68565"/>
                    <a:pt x="57085" y="64487"/>
                  </a:cubicBezTo>
                  <a:cubicBezTo>
                    <a:pt x="59433" y="60019"/>
                    <a:pt x="61880" y="55387"/>
                    <a:pt x="62337" y="45992"/>
                  </a:cubicBezTo>
                  <a:cubicBezTo>
                    <a:pt x="62434" y="44328"/>
                    <a:pt x="61130" y="42893"/>
                    <a:pt x="59433" y="42795"/>
                  </a:cubicBezTo>
                  <a:cubicBezTo>
                    <a:pt x="59392" y="42794"/>
                    <a:pt x="59350" y="42793"/>
                    <a:pt x="59309" y="42793"/>
                  </a:cubicBezTo>
                  <a:cubicBezTo>
                    <a:pt x="57669" y="42793"/>
                    <a:pt x="56332" y="44044"/>
                    <a:pt x="56237" y="45698"/>
                  </a:cubicBezTo>
                  <a:cubicBezTo>
                    <a:pt x="55845" y="53723"/>
                    <a:pt x="53823" y="57572"/>
                    <a:pt x="51670" y="61650"/>
                  </a:cubicBezTo>
                  <a:cubicBezTo>
                    <a:pt x="49289" y="66118"/>
                    <a:pt x="46842" y="70750"/>
                    <a:pt x="46385" y="80145"/>
                  </a:cubicBezTo>
                  <a:cubicBezTo>
                    <a:pt x="45929" y="89507"/>
                    <a:pt x="47919" y="94596"/>
                    <a:pt x="49811" y="99554"/>
                  </a:cubicBezTo>
                  <a:cubicBezTo>
                    <a:pt x="51442" y="103762"/>
                    <a:pt x="53007" y="107774"/>
                    <a:pt x="52877" y="114820"/>
                  </a:cubicBezTo>
                  <a:cubicBezTo>
                    <a:pt x="45929" y="119126"/>
                    <a:pt x="41427" y="126889"/>
                    <a:pt x="41427" y="135534"/>
                  </a:cubicBezTo>
                  <a:lnTo>
                    <a:pt x="41427" y="190433"/>
                  </a:lnTo>
                  <a:lnTo>
                    <a:pt x="7731" y="190433"/>
                  </a:lnTo>
                  <a:cubicBezTo>
                    <a:pt x="3458" y="190433"/>
                    <a:pt x="0" y="193890"/>
                    <a:pt x="0" y="198164"/>
                  </a:cubicBezTo>
                  <a:cubicBezTo>
                    <a:pt x="0" y="204003"/>
                    <a:pt x="4763" y="208765"/>
                    <a:pt x="10634" y="208765"/>
                  </a:cubicBezTo>
                  <a:lnTo>
                    <a:pt x="198133" y="208765"/>
                  </a:lnTo>
                  <a:cubicBezTo>
                    <a:pt x="204005" y="208765"/>
                    <a:pt x="208767" y="204003"/>
                    <a:pt x="208767" y="198164"/>
                  </a:cubicBezTo>
                  <a:cubicBezTo>
                    <a:pt x="208767" y="193890"/>
                    <a:pt x="205309" y="190433"/>
                    <a:pt x="201036" y="190433"/>
                  </a:cubicBezTo>
                  <a:lnTo>
                    <a:pt x="165807" y="190433"/>
                  </a:lnTo>
                  <a:lnTo>
                    <a:pt x="165807" y="158106"/>
                  </a:lnTo>
                  <a:cubicBezTo>
                    <a:pt x="165807" y="156410"/>
                    <a:pt x="164437" y="155040"/>
                    <a:pt x="162741" y="155040"/>
                  </a:cubicBezTo>
                  <a:cubicBezTo>
                    <a:pt x="161044" y="155040"/>
                    <a:pt x="159674" y="156410"/>
                    <a:pt x="159674" y="158106"/>
                  </a:cubicBezTo>
                  <a:lnTo>
                    <a:pt x="159674" y="190433"/>
                  </a:lnTo>
                  <a:lnTo>
                    <a:pt x="152955" y="190433"/>
                  </a:lnTo>
                  <a:cubicBezTo>
                    <a:pt x="153313" y="189422"/>
                    <a:pt x="153509" y="188345"/>
                    <a:pt x="153509" y="187203"/>
                  </a:cubicBezTo>
                  <a:lnTo>
                    <a:pt x="153509" y="134718"/>
                  </a:lnTo>
                  <a:cubicBezTo>
                    <a:pt x="153509" y="129564"/>
                    <a:pt x="149334" y="125389"/>
                    <a:pt x="144180" y="125389"/>
                  </a:cubicBezTo>
                  <a:lnTo>
                    <a:pt x="63087" y="125389"/>
                  </a:lnTo>
                  <a:cubicBezTo>
                    <a:pt x="57933" y="125389"/>
                    <a:pt x="53725" y="129564"/>
                    <a:pt x="53725" y="134718"/>
                  </a:cubicBezTo>
                  <a:lnTo>
                    <a:pt x="53725" y="187203"/>
                  </a:lnTo>
                  <a:cubicBezTo>
                    <a:pt x="53725" y="188345"/>
                    <a:pt x="53921" y="189422"/>
                    <a:pt x="54312" y="190433"/>
                  </a:cubicBezTo>
                  <a:lnTo>
                    <a:pt x="47560" y="190433"/>
                  </a:lnTo>
                  <a:lnTo>
                    <a:pt x="47560" y="135534"/>
                  </a:lnTo>
                  <a:cubicBezTo>
                    <a:pt x="47560" y="127313"/>
                    <a:pt x="52942" y="120137"/>
                    <a:pt x="60640" y="118049"/>
                  </a:cubicBezTo>
                  <a:lnTo>
                    <a:pt x="92151" y="111623"/>
                  </a:lnTo>
                  <a:cubicBezTo>
                    <a:pt x="92445" y="111949"/>
                    <a:pt x="92738" y="112243"/>
                    <a:pt x="93032" y="112569"/>
                  </a:cubicBezTo>
                  <a:cubicBezTo>
                    <a:pt x="96033" y="115799"/>
                    <a:pt x="99915" y="117560"/>
                    <a:pt x="103894" y="117560"/>
                  </a:cubicBezTo>
                  <a:lnTo>
                    <a:pt x="103960" y="117560"/>
                  </a:lnTo>
                  <a:cubicBezTo>
                    <a:pt x="107972" y="117560"/>
                    <a:pt x="111821" y="115799"/>
                    <a:pt x="114822" y="112569"/>
                  </a:cubicBezTo>
                  <a:cubicBezTo>
                    <a:pt x="115083" y="112308"/>
                    <a:pt x="115344" y="112015"/>
                    <a:pt x="115605" y="111754"/>
                  </a:cubicBezTo>
                  <a:lnTo>
                    <a:pt x="146594" y="118049"/>
                  </a:lnTo>
                  <a:cubicBezTo>
                    <a:pt x="154292" y="120137"/>
                    <a:pt x="159674" y="127313"/>
                    <a:pt x="159674" y="135534"/>
                  </a:cubicBezTo>
                  <a:lnTo>
                    <a:pt x="159674" y="143917"/>
                  </a:lnTo>
                  <a:cubicBezTo>
                    <a:pt x="159674" y="145613"/>
                    <a:pt x="161044" y="146983"/>
                    <a:pt x="162741" y="146983"/>
                  </a:cubicBezTo>
                  <a:cubicBezTo>
                    <a:pt x="164437" y="146983"/>
                    <a:pt x="165807" y="145613"/>
                    <a:pt x="165807" y="143917"/>
                  </a:cubicBezTo>
                  <a:lnTo>
                    <a:pt x="165807" y="135534"/>
                  </a:lnTo>
                  <a:cubicBezTo>
                    <a:pt x="165807" y="126889"/>
                    <a:pt x="161338" y="119126"/>
                    <a:pt x="154357" y="114820"/>
                  </a:cubicBezTo>
                  <a:cubicBezTo>
                    <a:pt x="154357" y="107905"/>
                    <a:pt x="155956" y="103925"/>
                    <a:pt x="157652" y="99782"/>
                  </a:cubicBezTo>
                  <a:cubicBezTo>
                    <a:pt x="159609" y="94889"/>
                    <a:pt x="161664" y="89833"/>
                    <a:pt x="161305" y="80536"/>
                  </a:cubicBezTo>
                  <a:cubicBezTo>
                    <a:pt x="160979" y="71240"/>
                    <a:pt x="158598" y="66608"/>
                    <a:pt x="156282" y="62139"/>
                  </a:cubicBezTo>
                  <a:cubicBezTo>
                    <a:pt x="154194" y="58094"/>
                    <a:pt x="152204" y="54277"/>
                    <a:pt x="151943" y="46318"/>
                  </a:cubicBezTo>
                  <a:cubicBezTo>
                    <a:pt x="151878" y="44426"/>
                    <a:pt x="151845" y="42404"/>
                    <a:pt x="151813" y="40479"/>
                  </a:cubicBezTo>
                  <a:cubicBezTo>
                    <a:pt x="151617" y="28377"/>
                    <a:pt x="151421" y="15851"/>
                    <a:pt x="143005" y="7729"/>
                  </a:cubicBezTo>
                  <a:cubicBezTo>
                    <a:pt x="135982" y="976"/>
                    <a:pt x="126162" y="18"/>
                    <a:pt x="116078" y="18"/>
                  </a:cubicBezTo>
                  <a:cubicBezTo>
                    <a:pt x="114032" y="18"/>
                    <a:pt x="111975" y="57"/>
                    <a:pt x="109929" y="96"/>
                  </a:cubicBezTo>
                  <a:cubicBezTo>
                    <a:pt x="108004" y="161"/>
                    <a:pt x="105982" y="194"/>
                    <a:pt x="104090" y="194"/>
                  </a:cubicBezTo>
                  <a:cubicBezTo>
                    <a:pt x="102068" y="194"/>
                    <a:pt x="99980" y="128"/>
                    <a:pt x="97957" y="96"/>
                  </a:cubicBezTo>
                  <a:cubicBezTo>
                    <a:pt x="95797" y="49"/>
                    <a:pt x="93624" y="0"/>
                    <a:pt x="9146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 name="Google Shape;1342;p73"/>
            <p:cNvSpPr/>
            <p:nvPr/>
          </p:nvSpPr>
          <p:spPr>
            <a:xfrm>
              <a:off x="3524575" y="4005700"/>
              <a:ext cx="513775" cy="512975"/>
            </a:xfrm>
            <a:custGeom>
              <a:rect b="b" l="l" r="r" t="t"/>
              <a:pathLst>
                <a:path extrusionOk="0" h="20519" w="20551">
                  <a:moveTo>
                    <a:pt x="10275" y="6101"/>
                  </a:moveTo>
                  <a:cubicBezTo>
                    <a:pt x="12559" y="6101"/>
                    <a:pt x="14418" y="7993"/>
                    <a:pt x="14418" y="10276"/>
                  </a:cubicBezTo>
                  <a:cubicBezTo>
                    <a:pt x="14418" y="12559"/>
                    <a:pt x="12559" y="14419"/>
                    <a:pt x="10275" y="14419"/>
                  </a:cubicBezTo>
                  <a:cubicBezTo>
                    <a:pt x="7959" y="14419"/>
                    <a:pt x="6100" y="12559"/>
                    <a:pt x="6100" y="10276"/>
                  </a:cubicBezTo>
                  <a:cubicBezTo>
                    <a:pt x="6100" y="7993"/>
                    <a:pt x="7959" y="6101"/>
                    <a:pt x="10275" y="6101"/>
                  </a:cubicBezTo>
                  <a:close/>
                  <a:moveTo>
                    <a:pt x="10275" y="1"/>
                  </a:moveTo>
                  <a:cubicBezTo>
                    <a:pt x="4599" y="1"/>
                    <a:pt x="0" y="4600"/>
                    <a:pt x="0" y="10276"/>
                  </a:cubicBezTo>
                  <a:cubicBezTo>
                    <a:pt x="0" y="15919"/>
                    <a:pt x="4599" y="20519"/>
                    <a:pt x="10275" y="20519"/>
                  </a:cubicBezTo>
                  <a:cubicBezTo>
                    <a:pt x="15919" y="20519"/>
                    <a:pt x="20551" y="15919"/>
                    <a:pt x="20551" y="10276"/>
                  </a:cubicBezTo>
                  <a:cubicBezTo>
                    <a:pt x="20551" y="4600"/>
                    <a:pt x="15919" y="1"/>
                    <a:pt x="1027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7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46" name="Shape 1346"/>
        <p:cNvGrpSpPr/>
        <p:nvPr/>
      </p:nvGrpSpPr>
      <p:grpSpPr>
        <a:xfrm>
          <a:off x="0" y="0"/>
          <a:ext cx="0" cy="0"/>
          <a:chOff x="0" y="0"/>
          <a:chExt cx="0" cy="0"/>
        </a:xfrm>
      </p:grpSpPr>
      <p:sp>
        <p:nvSpPr>
          <p:cNvPr id="1347" name="Google Shape;1347;p74"/>
          <p:cNvSpPr txBox="1"/>
          <p:nvPr>
            <p:ph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Timetable</a:t>
            </a:r>
            <a:endParaRPr/>
          </a:p>
        </p:txBody>
      </p:sp>
      <p:graphicFrame>
        <p:nvGraphicFramePr>
          <p:cNvPr id="1348" name="Google Shape;1348;p74"/>
          <p:cNvGraphicFramePr/>
          <p:nvPr/>
        </p:nvGraphicFramePr>
        <p:xfrm>
          <a:off x="713225" y="1390275"/>
          <a:ext cx="3000000" cy="3000000"/>
        </p:xfrm>
        <a:graphic>
          <a:graphicData uri="http://schemas.openxmlformats.org/drawingml/2006/table">
            <a:tbl>
              <a:tblPr>
                <a:noFill/>
                <a:tableStyleId>{D345D9F0-9D9C-4565-AFAE-366423E05F88}</a:tableStyleId>
              </a:tblPr>
              <a:tblGrid>
                <a:gridCol w="695875"/>
                <a:gridCol w="1404325"/>
                <a:gridCol w="1404325"/>
                <a:gridCol w="1404325"/>
                <a:gridCol w="1404325"/>
                <a:gridCol w="1404325"/>
              </a:tblGrid>
              <a:tr h="634250">
                <a:tc>
                  <a:txBody>
                    <a:bodyPr/>
                    <a:lstStyle/>
                    <a:p>
                      <a:pPr indent="0" lvl="0" marL="0" marR="0" rtl="0" algn="l">
                        <a:lnSpc>
                          <a:spcPct val="100000"/>
                        </a:lnSpc>
                        <a:spcBef>
                          <a:spcPts val="0"/>
                        </a:spcBef>
                        <a:spcAft>
                          <a:spcPts val="0"/>
                        </a:spcAft>
                        <a:buClr>
                          <a:srgbClr val="000000"/>
                        </a:buClr>
                        <a:buSzPts val="2000"/>
                        <a:buFont typeface="Arial"/>
                        <a:buNone/>
                      </a:pPr>
                      <a:r>
                        <a:t/>
                      </a:r>
                      <a:endParaRPr sz="2000" u="none" cap="none" strike="noStrike">
                        <a:latin typeface="Palanquin"/>
                        <a:ea typeface="Palanquin"/>
                        <a:cs typeface="Palanquin"/>
                        <a:sym typeface="Palanquin"/>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800"/>
                        <a:buFont typeface="Arial"/>
                        <a:buNone/>
                      </a:pPr>
                      <a:r>
                        <a:rPr b="1" lang="en" sz="1800" u="none" cap="none" strike="noStrike">
                          <a:solidFill>
                            <a:schemeClr val="dk1"/>
                          </a:solidFill>
                          <a:latin typeface="Palanquin"/>
                          <a:ea typeface="Palanquin"/>
                          <a:cs typeface="Palanquin"/>
                          <a:sym typeface="Palanquin"/>
                        </a:rPr>
                        <a:t>Monday</a:t>
                      </a:r>
                      <a:endParaRPr b="1" sz="1800" u="none" cap="none" strike="noStrike">
                        <a:solidFill>
                          <a:schemeClr val="dk1"/>
                        </a:solidFill>
                        <a:latin typeface="Palanquin"/>
                        <a:ea typeface="Palanquin"/>
                        <a:cs typeface="Palanquin"/>
                        <a:sym typeface="Palanquin"/>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800"/>
                        <a:buFont typeface="Arial"/>
                        <a:buNone/>
                      </a:pPr>
                      <a:r>
                        <a:rPr b="1" lang="en" sz="1800" u="none" cap="none" strike="noStrike">
                          <a:solidFill>
                            <a:schemeClr val="dk1"/>
                          </a:solidFill>
                          <a:latin typeface="Palanquin"/>
                          <a:ea typeface="Palanquin"/>
                          <a:cs typeface="Palanquin"/>
                          <a:sym typeface="Palanquin"/>
                        </a:rPr>
                        <a:t>Tuesday</a:t>
                      </a:r>
                      <a:endParaRPr b="1" sz="1800" u="none" cap="none" strike="noStrike">
                        <a:solidFill>
                          <a:schemeClr val="dk1"/>
                        </a:solidFill>
                        <a:latin typeface="Palanquin"/>
                        <a:ea typeface="Palanquin"/>
                        <a:cs typeface="Palanquin"/>
                        <a:sym typeface="Palanquin"/>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800"/>
                        <a:buFont typeface="Arial"/>
                        <a:buNone/>
                      </a:pPr>
                      <a:r>
                        <a:rPr b="1" lang="en" sz="1800" u="none" cap="none" strike="noStrike">
                          <a:solidFill>
                            <a:schemeClr val="dk1"/>
                          </a:solidFill>
                          <a:latin typeface="Palanquin"/>
                          <a:ea typeface="Palanquin"/>
                          <a:cs typeface="Palanquin"/>
                          <a:sym typeface="Palanquin"/>
                        </a:rPr>
                        <a:t>Wednesday</a:t>
                      </a:r>
                      <a:endParaRPr b="1" sz="1800" u="none" cap="none" strike="noStrike">
                        <a:solidFill>
                          <a:schemeClr val="dk1"/>
                        </a:solidFill>
                        <a:latin typeface="Palanquin"/>
                        <a:ea typeface="Palanquin"/>
                        <a:cs typeface="Palanquin"/>
                        <a:sym typeface="Palanquin"/>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800"/>
                        <a:buFont typeface="Arial"/>
                        <a:buNone/>
                      </a:pPr>
                      <a:r>
                        <a:rPr b="1" lang="en" sz="1800" u="none" cap="none" strike="noStrike">
                          <a:solidFill>
                            <a:schemeClr val="dk1"/>
                          </a:solidFill>
                          <a:latin typeface="Palanquin"/>
                          <a:ea typeface="Palanquin"/>
                          <a:cs typeface="Palanquin"/>
                          <a:sym typeface="Palanquin"/>
                        </a:rPr>
                        <a:t>Thursday</a:t>
                      </a:r>
                      <a:endParaRPr b="1" sz="1800" u="none" cap="none" strike="noStrike">
                        <a:solidFill>
                          <a:schemeClr val="dk1"/>
                        </a:solidFill>
                        <a:latin typeface="Palanquin"/>
                        <a:ea typeface="Palanquin"/>
                        <a:cs typeface="Palanquin"/>
                        <a:sym typeface="Palanquin"/>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800"/>
                        <a:buFont typeface="Arial"/>
                        <a:buNone/>
                      </a:pPr>
                      <a:r>
                        <a:rPr b="1" lang="en" sz="1800" u="none" cap="none" strike="noStrike">
                          <a:solidFill>
                            <a:schemeClr val="dk1"/>
                          </a:solidFill>
                          <a:latin typeface="Palanquin"/>
                          <a:ea typeface="Palanquin"/>
                          <a:cs typeface="Palanquin"/>
                          <a:sym typeface="Palanquin"/>
                        </a:rPr>
                        <a:t>Friday</a:t>
                      </a:r>
                      <a:endParaRPr b="1" sz="1800" u="none" cap="none" strike="noStrike">
                        <a:solidFill>
                          <a:schemeClr val="dk1"/>
                        </a:solidFill>
                        <a:latin typeface="Palanquin"/>
                        <a:ea typeface="Palanquin"/>
                        <a:cs typeface="Palanquin"/>
                        <a:sym typeface="Palanquin"/>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587425">
                <a:tc>
                  <a:txBody>
                    <a:bodyPr/>
                    <a:lstStyle/>
                    <a:p>
                      <a:pPr indent="0" lvl="0" marL="0" marR="0" rtl="0" algn="ctr">
                        <a:lnSpc>
                          <a:spcPct val="100000"/>
                        </a:lnSpc>
                        <a:spcBef>
                          <a:spcPts val="0"/>
                        </a:spcBef>
                        <a:spcAft>
                          <a:spcPts val="0"/>
                        </a:spcAft>
                        <a:buClr>
                          <a:srgbClr val="000000"/>
                        </a:buClr>
                        <a:buSzPts val="1600"/>
                        <a:buFont typeface="Arial"/>
                        <a:buNone/>
                      </a:pPr>
                      <a:r>
                        <a:rPr b="1" lang="en" sz="1600" u="none" cap="none" strike="noStrike">
                          <a:solidFill>
                            <a:schemeClr val="dk1"/>
                          </a:solidFill>
                          <a:latin typeface="Palanquin"/>
                          <a:ea typeface="Palanquin"/>
                          <a:cs typeface="Palanquin"/>
                          <a:sym typeface="Palanquin"/>
                        </a:rPr>
                        <a:t>10:00</a:t>
                      </a:r>
                      <a:endParaRPr b="1" sz="1600" u="none" cap="none" strike="noStrike">
                        <a:solidFill>
                          <a:schemeClr val="dk1"/>
                        </a:solidFill>
                        <a:latin typeface="Palanquin"/>
                        <a:ea typeface="Palanquin"/>
                        <a:cs typeface="Palanquin"/>
                        <a:sym typeface="Palanquin"/>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600"/>
                        <a:buFont typeface="Arial"/>
                        <a:buNone/>
                      </a:pPr>
                      <a:r>
                        <a:rPr lang="en" sz="1600" u="none" cap="none" strike="noStrike">
                          <a:solidFill>
                            <a:schemeClr val="accent1"/>
                          </a:solidFill>
                          <a:latin typeface="Palanquin"/>
                          <a:ea typeface="Palanquin"/>
                          <a:cs typeface="Palanquin"/>
                          <a:sym typeface="Palanquin"/>
                        </a:rPr>
                        <a:t>Project I</a:t>
                      </a:r>
                      <a:endParaRPr sz="1600" u="none" cap="none" strike="noStrike">
                        <a:solidFill>
                          <a:schemeClr val="accent1"/>
                        </a:solidFill>
                        <a:latin typeface="Palanquin"/>
                        <a:ea typeface="Palanquin"/>
                        <a:cs typeface="Palanquin"/>
                        <a:sym typeface="Palanquin"/>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chemeClr val="lt1"/>
                    </a:solidFill>
                  </a:tcPr>
                </a:tc>
                <a:tc>
                  <a:txBody>
                    <a:bodyPr/>
                    <a:lstStyle/>
                    <a:p>
                      <a:pPr indent="0" lvl="0" marL="0" marR="0" rtl="0" algn="ctr">
                        <a:lnSpc>
                          <a:spcPct val="100000"/>
                        </a:lnSpc>
                        <a:spcBef>
                          <a:spcPts val="0"/>
                        </a:spcBef>
                        <a:spcAft>
                          <a:spcPts val="0"/>
                        </a:spcAft>
                        <a:buClr>
                          <a:srgbClr val="000000"/>
                        </a:buClr>
                        <a:buSzPts val="1400"/>
                        <a:buFont typeface="Arial"/>
                        <a:buNone/>
                      </a:pPr>
                      <a:r>
                        <a:t/>
                      </a:r>
                      <a:endParaRPr sz="1400" u="none" cap="none" strike="noStrike">
                        <a:latin typeface="Palanquin"/>
                        <a:ea typeface="Palanquin"/>
                        <a:cs typeface="Palanquin"/>
                        <a:sym typeface="Palanquin"/>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600"/>
                        <a:buFont typeface="Arial"/>
                        <a:buNone/>
                      </a:pPr>
                      <a:r>
                        <a:rPr lang="en" sz="1600" u="none" cap="none" strike="noStrike">
                          <a:solidFill>
                            <a:schemeClr val="dk1"/>
                          </a:solidFill>
                          <a:latin typeface="Palanquin"/>
                          <a:ea typeface="Palanquin"/>
                          <a:cs typeface="Palanquin"/>
                          <a:sym typeface="Palanquin"/>
                        </a:rPr>
                        <a:t>Practice I</a:t>
                      </a:r>
                      <a:endParaRPr sz="1400" u="none" cap="none" strike="noStrike">
                        <a:latin typeface="Palanquin"/>
                        <a:ea typeface="Palanquin"/>
                        <a:cs typeface="Palanquin"/>
                        <a:sym typeface="Palanquin"/>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chemeClr val="lt2"/>
                    </a:solidFill>
                  </a:tcPr>
                </a:tc>
                <a:tc>
                  <a:txBody>
                    <a:bodyPr/>
                    <a:lstStyle/>
                    <a:p>
                      <a:pPr indent="0" lvl="0" marL="0" marR="0" rtl="0" algn="ctr">
                        <a:lnSpc>
                          <a:spcPct val="100000"/>
                        </a:lnSpc>
                        <a:spcBef>
                          <a:spcPts val="0"/>
                        </a:spcBef>
                        <a:spcAft>
                          <a:spcPts val="0"/>
                        </a:spcAft>
                        <a:buClr>
                          <a:srgbClr val="000000"/>
                        </a:buClr>
                        <a:buSzPts val="1600"/>
                        <a:buFont typeface="Arial"/>
                        <a:buNone/>
                      </a:pPr>
                      <a:r>
                        <a:rPr lang="en" sz="1600" u="none" cap="none" strike="noStrike">
                          <a:solidFill>
                            <a:schemeClr val="dk1"/>
                          </a:solidFill>
                          <a:latin typeface="Palanquin"/>
                          <a:ea typeface="Palanquin"/>
                          <a:cs typeface="Palanquin"/>
                          <a:sym typeface="Palanquin"/>
                        </a:rPr>
                        <a:t>Lab I</a:t>
                      </a:r>
                      <a:endParaRPr sz="1400" u="none" cap="none" strike="noStrike">
                        <a:latin typeface="Palanquin"/>
                        <a:ea typeface="Palanquin"/>
                        <a:cs typeface="Palanquin"/>
                        <a:sym typeface="Palanquin"/>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chemeClr val="dk2"/>
                    </a:solidFill>
                  </a:tcPr>
                </a:tc>
                <a:tc>
                  <a:txBody>
                    <a:bodyPr/>
                    <a:lstStyle/>
                    <a:p>
                      <a:pPr indent="0" lvl="0" marL="0" marR="0" rtl="0" algn="ctr">
                        <a:lnSpc>
                          <a:spcPct val="100000"/>
                        </a:lnSpc>
                        <a:spcBef>
                          <a:spcPts val="0"/>
                        </a:spcBef>
                        <a:spcAft>
                          <a:spcPts val="0"/>
                        </a:spcAft>
                        <a:buClr>
                          <a:srgbClr val="000000"/>
                        </a:buClr>
                        <a:buSzPts val="1400"/>
                        <a:buFont typeface="Arial"/>
                        <a:buNone/>
                      </a:pPr>
                      <a:r>
                        <a:t/>
                      </a:r>
                      <a:endParaRPr sz="1400" u="none" cap="none" strike="noStrike">
                        <a:latin typeface="Palanquin"/>
                        <a:ea typeface="Palanquin"/>
                        <a:cs typeface="Palanquin"/>
                        <a:sym typeface="Palanquin"/>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587425">
                <a:tc>
                  <a:txBody>
                    <a:bodyPr/>
                    <a:lstStyle/>
                    <a:p>
                      <a:pPr indent="0" lvl="0" marL="0" marR="0" rtl="0" algn="ctr">
                        <a:lnSpc>
                          <a:spcPct val="100000"/>
                        </a:lnSpc>
                        <a:spcBef>
                          <a:spcPts val="0"/>
                        </a:spcBef>
                        <a:spcAft>
                          <a:spcPts val="0"/>
                        </a:spcAft>
                        <a:buClr>
                          <a:srgbClr val="000000"/>
                        </a:buClr>
                        <a:buSzPts val="1600"/>
                        <a:buFont typeface="Arial"/>
                        <a:buNone/>
                      </a:pPr>
                      <a:r>
                        <a:rPr b="1" lang="en" sz="1600" u="none" cap="none" strike="noStrike">
                          <a:solidFill>
                            <a:schemeClr val="dk1"/>
                          </a:solidFill>
                          <a:latin typeface="Palanquin"/>
                          <a:ea typeface="Palanquin"/>
                          <a:cs typeface="Palanquin"/>
                          <a:sym typeface="Palanquin"/>
                        </a:rPr>
                        <a:t>11:00</a:t>
                      </a:r>
                      <a:endParaRPr b="1" sz="1600" u="none" cap="none" strike="noStrike">
                        <a:solidFill>
                          <a:schemeClr val="dk1"/>
                        </a:solidFill>
                        <a:latin typeface="Palanquin"/>
                        <a:ea typeface="Palanquin"/>
                        <a:cs typeface="Palanquin"/>
                        <a:sym typeface="Palanquin"/>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600"/>
                        <a:buFont typeface="Arial"/>
                        <a:buNone/>
                      </a:pPr>
                      <a:r>
                        <a:rPr lang="en" sz="1600" u="none" cap="none" strike="noStrike">
                          <a:solidFill>
                            <a:schemeClr val="dk1"/>
                          </a:solidFill>
                          <a:latin typeface="Palanquin"/>
                          <a:ea typeface="Palanquin"/>
                          <a:cs typeface="Palanquin"/>
                          <a:sym typeface="Palanquin"/>
                        </a:rPr>
                        <a:t>Lab I</a:t>
                      </a:r>
                      <a:endParaRPr sz="1400" u="none" cap="none" strike="noStrike">
                        <a:latin typeface="Palanquin"/>
                        <a:ea typeface="Palanquin"/>
                        <a:cs typeface="Palanquin"/>
                        <a:sym typeface="Palanquin"/>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chemeClr val="dk2"/>
                    </a:solidFill>
                  </a:tcPr>
                </a:tc>
                <a:tc>
                  <a:txBody>
                    <a:bodyPr/>
                    <a:lstStyle/>
                    <a:p>
                      <a:pPr indent="0" lvl="0" marL="0" marR="0" rtl="0" algn="ctr">
                        <a:lnSpc>
                          <a:spcPct val="100000"/>
                        </a:lnSpc>
                        <a:spcBef>
                          <a:spcPts val="0"/>
                        </a:spcBef>
                        <a:spcAft>
                          <a:spcPts val="0"/>
                        </a:spcAft>
                        <a:buClr>
                          <a:srgbClr val="000000"/>
                        </a:buClr>
                        <a:buSzPts val="1600"/>
                        <a:buFont typeface="Arial"/>
                        <a:buNone/>
                      </a:pPr>
                      <a:r>
                        <a:rPr lang="en" sz="1600" u="none" cap="none" strike="noStrike">
                          <a:solidFill>
                            <a:schemeClr val="accent1"/>
                          </a:solidFill>
                          <a:latin typeface="Palanquin"/>
                          <a:ea typeface="Palanquin"/>
                          <a:cs typeface="Palanquin"/>
                          <a:sym typeface="Palanquin"/>
                        </a:rPr>
                        <a:t>Project I</a:t>
                      </a:r>
                      <a:endParaRPr sz="1400" u="none" cap="none" strike="noStrike">
                        <a:solidFill>
                          <a:schemeClr val="accent1"/>
                        </a:solidFill>
                        <a:latin typeface="Palanquin"/>
                        <a:ea typeface="Palanquin"/>
                        <a:cs typeface="Palanquin"/>
                        <a:sym typeface="Palanquin"/>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chemeClr val="lt1"/>
                    </a:solidFill>
                  </a:tcPr>
                </a:tc>
                <a:tc>
                  <a:txBody>
                    <a:bodyPr/>
                    <a:lstStyle/>
                    <a:p>
                      <a:pPr indent="0" lvl="0" marL="0" marR="0" rtl="0" algn="ctr">
                        <a:lnSpc>
                          <a:spcPct val="100000"/>
                        </a:lnSpc>
                        <a:spcBef>
                          <a:spcPts val="0"/>
                        </a:spcBef>
                        <a:spcAft>
                          <a:spcPts val="0"/>
                        </a:spcAft>
                        <a:buClr>
                          <a:srgbClr val="000000"/>
                        </a:buClr>
                        <a:buSzPts val="1600"/>
                        <a:buFont typeface="Arial"/>
                        <a:buNone/>
                      </a:pPr>
                      <a:r>
                        <a:rPr lang="en" sz="1600" u="none" cap="none" strike="noStrike">
                          <a:solidFill>
                            <a:schemeClr val="dk1"/>
                          </a:solidFill>
                          <a:latin typeface="Palanquin"/>
                          <a:ea typeface="Palanquin"/>
                          <a:cs typeface="Palanquin"/>
                          <a:sym typeface="Palanquin"/>
                        </a:rPr>
                        <a:t>Lab I</a:t>
                      </a:r>
                      <a:endParaRPr sz="1400" u="none" cap="none" strike="noStrike">
                        <a:latin typeface="Palanquin"/>
                        <a:ea typeface="Palanquin"/>
                        <a:cs typeface="Palanquin"/>
                        <a:sym typeface="Palanquin"/>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chemeClr val="dk2"/>
                    </a:solidFill>
                  </a:tcPr>
                </a:tc>
                <a:tc>
                  <a:txBody>
                    <a:bodyPr/>
                    <a:lstStyle/>
                    <a:p>
                      <a:pPr indent="0" lvl="0" marL="0" marR="0" rtl="0" algn="ctr">
                        <a:lnSpc>
                          <a:spcPct val="100000"/>
                        </a:lnSpc>
                        <a:spcBef>
                          <a:spcPts val="0"/>
                        </a:spcBef>
                        <a:spcAft>
                          <a:spcPts val="0"/>
                        </a:spcAft>
                        <a:buClr>
                          <a:srgbClr val="000000"/>
                        </a:buClr>
                        <a:buSzPts val="1600"/>
                        <a:buFont typeface="Arial"/>
                        <a:buNone/>
                      </a:pPr>
                      <a:r>
                        <a:rPr lang="en" sz="1600" u="none" cap="none" strike="noStrike">
                          <a:solidFill>
                            <a:schemeClr val="dk1"/>
                          </a:solidFill>
                          <a:latin typeface="Palanquin"/>
                          <a:ea typeface="Palanquin"/>
                          <a:cs typeface="Palanquin"/>
                          <a:sym typeface="Palanquin"/>
                        </a:rPr>
                        <a:t>Lab I</a:t>
                      </a:r>
                      <a:endParaRPr sz="1400" u="none" cap="none" strike="noStrike">
                        <a:latin typeface="Palanquin"/>
                        <a:ea typeface="Palanquin"/>
                        <a:cs typeface="Palanquin"/>
                        <a:sym typeface="Palanquin"/>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chemeClr val="dk2"/>
                    </a:solidFill>
                  </a:tcPr>
                </a:tc>
                <a:tc>
                  <a:txBody>
                    <a:bodyPr/>
                    <a:lstStyle/>
                    <a:p>
                      <a:pPr indent="0" lvl="0" marL="0" marR="0" rtl="0" algn="ctr">
                        <a:lnSpc>
                          <a:spcPct val="100000"/>
                        </a:lnSpc>
                        <a:spcBef>
                          <a:spcPts val="0"/>
                        </a:spcBef>
                        <a:spcAft>
                          <a:spcPts val="0"/>
                        </a:spcAft>
                        <a:buClr>
                          <a:srgbClr val="000000"/>
                        </a:buClr>
                        <a:buSzPts val="1600"/>
                        <a:buFont typeface="Arial"/>
                        <a:buNone/>
                      </a:pPr>
                      <a:r>
                        <a:rPr lang="en" sz="1600" u="none" cap="none" strike="noStrike">
                          <a:solidFill>
                            <a:schemeClr val="dk1"/>
                          </a:solidFill>
                          <a:latin typeface="Palanquin"/>
                          <a:ea typeface="Palanquin"/>
                          <a:cs typeface="Palanquin"/>
                          <a:sym typeface="Palanquin"/>
                        </a:rPr>
                        <a:t>Practice I</a:t>
                      </a:r>
                      <a:endParaRPr sz="1400" u="none" cap="none" strike="noStrike">
                        <a:latin typeface="Palanquin"/>
                        <a:ea typeface="Palanquin"/>
                        <a:cs typeface="Palanquin"/>
                        <a:sym typeface="Palanquin"/>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chemeClr val="lt2"/>
                    </a:solidFill>
                  </a:tcPr>
                </a:tc>
              </a:tr>
              <a:tr h="587425">
                <a:tc>
                  <a:txBody>
                    <a:bodyPr/>
                    <a:lstStyle/>
                    <a:p>
                      <a:pPr indent="0" lvl="0" marL="0" marR="0" rtl="0" algn="ctr">
                        <a:lnSpc>
                          <a:spcPct val="100000"/>
                        </a:lnSpc>
                        <a:spcBef>
                          <a:spcPts val="0"/>
                        </a:spcBef>
                        <a:spcAft>
                          <a:spcPts val="0"/>
                        </a:spcAft>
                        <a:buClr>
                          <a:srgbClr val="000000"/>
                        </a:buClr>
                        <a:buSzPts val="1600"/>
                        <a:buFont typeface="Arial"/>
                        <a:buNone/>
                      </a:pPr>
                      <a:r>
                        <a:rPr b="1" lang="en" sz="1600" u="none" cap="none" strike="noStrike">
                          <a:solidFill>
                            <a:schemeClr val="dk1"/>
                          </a:solidFill>
                          <a:latin typeface="Palanquin"/>
                          <a:ea typeface="Palanquin"/>
                          <a:cs typeface="Palanquin"/>
                          <a:sym typeface="Palanquin"/>
                        </a:rPr>
                        <a:t>14:00</a:t>
                      </a:r>
                      <a:endParaRPr b="1" sz="1600" u="none" cap="none" strike="noStrike">
                        <a:solidFill>
                          <a:schemeClr val="dk1"/>
                        </a:solidFill>
                        <a:latin typeface="Palanquin"/>
                        <a:ea typeface="Palanquin"/>
                        <a:cs typeface="Palanquin"/>
                        <a:sym typeface="Palanquin"/>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600"/>
                        <a:buFont typeface="Arial"/>
                        <a:buNone/>
                      </a:pPr>
                      <a:r>
                        <a:rPr lang="en" sz="1600" u="none" cap="none" strike="noStrike">
                          <a:solidFill>
                            <a:schemeClr val="dk1"/>
                          </a:solidFill>
                          <a:latin typeface="Palanquin"/>
                          <a:ea typeface="Palanquin"/>
                          <a:cs typeface="Palanquin"/>
                          <a:sym typeface="Palanquin"/>
                        </a:rPr>
                        <a:t>Practice I</a:t>
                      </a:r>
                      <a:endParaRPr sz="1600" u="none" cap="none" strike="noStrike">
                        <a:solidFill>
                          <a:schemeClr val="dk1"/>
                        </a:solidFill>
                        <a:latin typeface="Palanquin"/>
                        <a:ea typeface="Palanquin"/>
                        <a:cs typeface="Palanquin"/>
                        <a:sym typeface="Palanquin"/>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chemeClr val="lt2"/>
                    </a:solidFill>
                  </a:tcPr>
                </a:tc>
                <a:tc>
                  <a:txBody>
                    <a:bodyPr/>
                    <a:lstStyle/>
                    <a:p>
                      <a:pPr indent="0" lvl="0" marL="0" marR="0" rtl="0" algn="ctr">
                        <a:lnSpc>
                          <a:spcPct val="100000"/>
                        </a:lnSpc>
                        <a:spcBef>
                          <a:spcPts val="0"/>
                        </a:spcBef>
                        <a:spcAft>
                          <a:spcPts val="0"/>
                        </a:spcAft>
                        <a:buClr>
                          <a:srgbClr val="000000"/>
                        </a:buClr>
                        <a:buSzPts val="1600"/>
                        <a:buFont typeface="Arial"/>
                        <a:buNone/>
                      </a:pPr>
                      <a:r>
                        <a:rPr lang="en" sz="1600" u="none" cap="none" strike="noStrike">
                          <a:solidFill>
                            <a:schemeClr val="accent1"/>
                          </a:solidFill>
                          <a:latin typeface="Palanquin"/>
                          <a:ea typeface="Palanquin"/>
                          <a:cs typeface="Palanquin"/>
                          <a:sym typeface="Palanquin"/>
                        </a:rPr>
                        <a:t>Project I</a:t>
                      </a:r>
                      <a:endParaRPr sz="1400" u="none" cap="none" strike="noStrike">
                        <a:solidFill>
                          <a:schemeClr val="accent1"/>
                        </a:solidFill>
                        <a:latin typeface="Palanquin"/>
                        <a:ea typeface="Palanquin"/>
                        <a:cs typeface="Palanquin"/>
                        <a:sym typeface="Palanquin"/>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chemeClr val="lt1"/>
                    </a:solidFill>
                  </a:tcPr>
                </a:tc>
                <a:tc>
                  <a:txBody>
                    <a:bodyPr/>
                    <a:lstStyle/>
                    <a:p>
                      <a:pPr indent="0" lvl="0" marL="0" marR="0" rtl="0" algn="ctr">
                        <a:lnSpc>
                          <a:spcPct val="100000"/>
                        </a:lnSpc>
                        <a:spcBef>
                          <a:spcPts val="0"/>
                        </a:spcBef>
                        <a:spcAft>
                          <a:spcPts val="0"/>
                        </a:spcAft>
                        <a:buClr>
                          <a:srgbClr val="000000"/>
                        </a:buClr>
                        <a:buSzPts val="1600"/>
                        <a:buFont typeface="Arial"/>
                        <a:buNone/>
                      </a:pPr>
                      <a:r>
                        <a:rPr lang="en" sz="1600" u="none" cap="none" strike="noStrike">
                          <a:solidFill>
                            <a:schemeClr val="dk1"/>
                          </a:solidFill>
                          <a:latin typeface="Palanquin"/>
                          <a:ea typeface="Palanquin"/>
                          <a:cs typeface="Palanquin"/>
                          <a:sym typeface="Palanquin"/>
                        </a:rPr>
                        <a:t>Lab I</a:t>
                      </a:r>
                      <a:endParaRPr sz="1400" u="none" cap="none" strike="noStrike">
                        <a:latin typeface="Palanquin"/>
                        <a:ea typeface="Palanquin"/>
                        <a:cs typeface="Palanquin"/>
                        <a:sym typeface="Palanquin"/>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chemeClr val="dk2"/>
                    </a:solidFill>
                  </a:tcPr>
                </a:tc>
                <a:tc>
                  <a:txBody>
                    <a:bodyPr/>
                    <a:lstStyle/>
                    <a:p>
                      <a:pPr indent="0" lvl="0" marL="0" marR="0" rtl="0" algn="ctr">
                        <a:lnSpc>
                          <a:spcPct val="100000"/>
                        </a:lnSpc>
                        <a:spcBef>
                          <a:spcPts val="0"/>
                        </a:spcBef>
                        <a:spcAft>
                          <a:spcPts val="0"/>
                        </a:spcAft>
                        <a:buClr>
                          <a:srgbClr val="000000"/>
                        </a:buClr>
                        <a:buSzPts val="1400"/>
                        <a:buFont typeface="Arial"/>
                        <a:buNone/>
                      </a:pPr>
                      <a:r>
                        <a:t/>
                      </a:r>
                      <a:endParaRPr sz="1400" u="none" cap="none" strike="noStrike">
                        <a:latin typeface="Palanquin"/>
                        <a:ea typeface="Palanquin"/>
                        <a:cs typeface="Palanquin"/>
                        <a:sym typeface="Palanquin"/>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600"/>
                        <a:buFont typeface="Arial"/>
                        <a:buNone/>
                      </a:pPr>
                      <a:r>
                        <a:rPr lang="en" sz="1600" u="none" cap="none" strike="noStrike">
                          <a:solidFill>
                            <a:schemeClr val="accent1"/>
                          </a:solidFill>
                          <a:latin typeface="Palanquin"/>
                          <a:ea typeface="Palanquin"/>
                          <a:cs typeface="Palanquin"/>
                          <a:sym typeface="Palanquin"/>
                        </a:rPr>
                        <a:t>Project I</a:t>
                      </a:r>
                      <a:endParaRPr sz="1400" u="none" cap="none" strike="noStrike">
                        <a:solidFill>
                          <a:schemeClr val="accent1"/>
                        </a:solidFill>
                        <a:latin typeface="Palanquin"/>
                        <a:ea typeface="Palanquin"/>
                        <a:cs typeface="Palanquin"/>
                        <a:sym typeface="Palanquin"/>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chemeClr val="lt1"/>
                    </a:solidFill>
                  </a:tcPr>
                </a:tc>
              </a:tr>
              <a:tr h="587425">
                <a:tc>
                  <a:txBody>
                    <a:bodyPr/>
                    <a:lstStyle/>
                    <a:p>
                      <a:pPr indent="0" lvl="0" marL="0" marR="0" rtl="0" algn="ctr">
                        <a:lnSpc>
                          <a:spcPct val="100000"/>
                        </a:lnSpc>
                        <a:spcBef>
                          <a:spcPts val="0"/>
                        </a:spcBef>
                        <a:spcAft>
                          <a:spcPts val="0"/>
                        </a:spcAft>
                        <a:buClr>
                          <a:srgbClr val="000000"/>
                        </a:buClr>
                        <a:buSzPts val="1600"/>
                        <a:buFont typeface="Arial"/>
                        <a:buNone/>
                      </a:pPr>
                      <a:r>
                        <a:rPr b="1" lang="en" sz="1600" u="none" cap="none" strike="noStrike">
                          <a:solidFill>
                            <a:schemeClr val="dk1"/>
                          </a:solidFill>
                          <a:latin typeface="Palanquin"/>
                          <a:ea typeface="Palanquin"/>
                          <a:cs typeface="Palanquin"/>
                          <a:sym typeface="Palanquin"/>
                        </a:rPr>
                        <a:t>15:00</a:t>
                      </a:r>
                      <a:endParaRPr b="1" sz="1600" u="none" cap="none" strike="noStrike">
                        <a:solidFill>
                          <a:schemeClr val="dk1"/>
                        </a:solidFill>
                        <a:latin typeface="Palanquin"/>
                        <a:ea typeface="Palanquin"/>
                        <a:cs typeface="Palanquin"/>
                        <a:sym typeface="Palanquin"/>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600"/>
                        <a:buFont typeface="Arial"/>
                        <a:buNone/>
                      </a:pPr>
                      <a:r>
                        <a:rPr lang="en" sz="1600" u="none" cap="none" strike="noStrike">
                          <a:solidFill>
                            <a:schemeClr val="dk1"/>
                          </a:solidFill>
                          <a:latin typeface="Palanquin"/>
                          <a:ea typeface="Palanquin"/>
                          <a:cs typeface="Palanquin"/>
                          <a:sym typeface="Palanquin"/>
                        </a:rPr>
                        <a:t>Practice I</a:t>
                      </a:r>
                      <a:endParaRPr sz="1400" u="none" cap="none" strike="noStrike">
                        <a:latin typeface="Palanquin"/>
                        <a:ea typeface="Palanquin"/>
                        <a:cs typeface="Palanquin"/>
                        <a:sym typeface="Palanquin"/>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chemeClr val="lt2"/>
                    </a:solidFill>
                  </a:tcPr>
                </a:tc>
                <a:tc>
                  <a:txBody>
                    <a:bodyPr/>
                    <a:lstStyle/>
                    <a:p>
                      <a:pPr indent="0" lvl="0" marL="0" marR="0" rtl="0" algn="ctr">
                        <a:lnSpc>
                          <a:spcPct val="100000"/>
                        </a:lnSpc>
                        <a:spcBef>
                          <a:spcPts val="0"/>
                        </a:spcBef>
                        <a:spcAft>
                          <a:spcPts val="0"/>
                        </a:spcAft>
                        <a:buClr>
                          <a:srgbClr val="000000"/>
                        </a:buClr>
                        <a:buSzPts val="1400"/>
                        <a:buFont typeface="Arial"/>
                        <a:buNone/>
                      </a:pPr>
                      <a:r>
                        <a:t/>
                      </a:r>
                      <a:endParaRPr sz="1400" u="none" cap="none" strike="noStrike">
                        <a:latin typeface="Palanquin"/>
                        <a:ea typeface="Palanquin"/>
                        <a:cs typeface="Palanquin"/>
                        <a:sym typeface="Palanquin"/>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400"/>
                        <a:buFont typeface="Arial"/>
                        <a:buNone/>
                      </a:pPr>
                      <a:r>
                        <a:t/>
                      </a:r>
                      <a:endParaRPr sz="1400" u="none" cap="none" strike="noStrike">
                        <a:latin typeface="Palanquin"/>
                        <a:ea typeface="Palanquin"/>
                        <a:cs typeface="Palanquin"/>
                        <a:sym typeface="Palanquin"/>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600"/>
                        <a:buFont typeface="Arial"/>
                        <a:buNone/>
                      </a:pPr>
                      <a:r>
                        <a:rPr lang="en" sz="1600" u="none" cap="none" strike="noStrike">
                          <a:solidFill>
                            <a:schemeClr val="accent1"/>
                          </a:solidFill>
                          <a:latin typeface="Palanquin"/>
                          <a:ea typeface="Palanquin"/>
                          <a:cs typeface="Palanquin"/>
                          <a:sym typeface="Palanquin"/>
                        </a:rPr>
                        <a:t>Project I</a:t>
                      </a:r>
                      <a:endParaRPr sz="1400" u="none" cap="none" strike="noStrike">
                        <a:solidFill>
                          <a:schemeClr val="accent1"/>
                        </a:solidFill>
                        <a:latin typeface="Palanquin"/>
                        <a:ea typeface="Palanquin"/>
                        <a:cs typeface="Palanquin"/>
                        <a:sym typeface="Palanquin"/>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chemeClr val="lt1"/>
                    </a:solidFill>
                  </a:tcPr>
                </a:tc>
                <a:tc>
                  <a:txBody>
                    <a:bodyPr/>
                    <a:lstStyle/>
                    <a:p>
                      <a:pPr indent="0" lvl="0" marL="0" marR="0" rtl="0" algn="ctr">
                        <a:lnSpc>
                          <a:spcPct val="100000"/>
                        </a:lnSpc>
                        <a:spcBef>
                          <a:spcPts val="0"/>
                        </a:spcBef>
                        <a:spcAft>
                          <a:spcPts val="0"/>
                        </a:spcAft>
                        <a:buClr>
                          <a:srgbClr val="000000"/>
                        </a:buClr>
                        <a:buSzPts val="1400"/>
                        <a:buFont typeface="Arial"/>
                        <a:buNone/>
                      </a:pPr>
                      <a:r>
                        <a:t/>
                      </a:r>
                      <a:endParaRPr sz="1400" u="none" cap="none" strike="noStrike">
                        <a:latin typeface="Palanquin"/>
                        <a:ea typeface="Palanquin"/>
                        <a:cs typeface="Palanquin"/>
                        <a:sym typeface="Palanquin"/>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bl>
          </a:graphicData>
        </a:graphic>
      </p:graphicFrame>
    </p:spTree>
  </p:cSld>
  <p:clrMapOvr>
    <a:masterClrMapping/>
  </p:clrMapOvr>
</p:sld>
</file>

<file path=ppt/slides/slide7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52" name="Shape 1352"/>
        <p:cNvGrpSpPr/>
        <p:nvPr/>
      </p:nvGrpSpPr>
      <p:grpSpPr>
        <a:xfrm>
          <a:off x="0" y="0"/>
          <a:ext cx="0" cy="0"/>
          <a:chOff x="0" y="0"/>
          <a:chExt cx="0" cy="0"/>
        </a:xfrm>
      </p:grpSpPr>
      <p:sp>
        <p:nvSpPr>
          <p:cNvPr id="1353" name="Google Shape;1353;p75"/>
          <p:cNvSpPr txBox="1"/>
          <p:nvPr>
            <p:ph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Calendar</a:t>
            </a:r>
            <a:endParaRPr/>
          </a:p>
        </p:txBody>
      </p:sp>
      <p:sp>
        <p:nvSpPr>
          <p:cNvPr id="1354" name="Google Shape;1354;p75"/>
          <p:cNvSpPr txBox="1"/>
          <p:nvPr/>
        </p:nvSpPr>
        <p:spPr>
          <a:xfrm>
            <a:off x="1643075" y="1264600"/>
            <a:ext cx="580500" cy="5727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dk1"/>
                </a:solidFill>
                <a:latin typeface="Signika"/>
                <a:ea typeface="Signika"/>
                <a:cs typeface="Signika"/>
                <a:sym typeface="Signika"/>
              </a:rPr>
              <a:t>Mo</a:t>
            </a:r>
            <a:endParaRPr b="1" i="0" sz="2000" u="none" cap="none" strike="noStrike">
              <a:solidFill>
                <a:schemeClr val="dk1"/>
              </a:solidFill>
              <a:latin typeface="Signika"/>
              <a:ea typeface="Signika"/>
              <a:cs typeface="Signika"/>
              <a:sym typeface="Signika"/>
            </a:endParaRPr>
          </a:p>
        </p:txBody>
      </p:sp>
      <p:sp>
        <p:nvSpPr>
          <p:cNvPr id="1355" name="Google Shape;1355;p75"/>
          <p:cNvSpPr txBox="1"/>
          <p:nvPr/>
        </p:nvSpPr>
        <p:spPr>
          <a:xfrm>
            <a:off x="2550221" y="1264600"/>
            <a:ext cx="580500" cy="5727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dk1"/>
                </a:solidFill>
                <a:latin typeface="Signika"/>
                <a:ea typeface="Signika"/>
                <a:cs typeface="Signika"/>
                <a:sym typeface="Signika"/>
              </a:rPr>
              <a:t>Tu</a:t>
            </a:r>
            <a:endParaRPr b="1" i="0" sz="2000" u="none" cap="none" strike="noStrike">
              <a:solidFill>
                <a:schemeClr val="dk1"/>
              </a:solidFill>
              <a:latin typeface="Signika"/>
              <a:ea typeface="Signika"/>
              <a:cs typeface="Signika"/>
              <a:sym typeface="Signika"/>
            </a:endParaRPr>
          </a:p>
        </p:txBody>
      </p:sp>
      <p:sp>
        <p:nvSpPr>
          <p:cNvPr id="1356" name="Google Shape;1356;p75"/>
          <p:cNvSpPr txBox="1"/>
          <p:nvPr/>
        </p:nvSpPr>
        <p:spPr>
          <a:xfrm>
            <a:off x="3457367" y="1264600"/>
            <a:ext cx="580500" cy="5727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dk1"/>
                </a:solidFill>
                <a:latin typeface="Signika"/>
                <a:ea typeface="Signika"/>
                <a:cs typeface="Signika"/>
                <a:sym typeface="Signika"/>
              </a:rPr>
              <a:t>We</a:t>
            </a:r>
            <a:endParaRPr b="1" i="0" sz="2000" u="none" cap="none" strike="noStrike">
              <a:solidFill>
                <a:schemeClr val="dk1"/>
              </a:solidFill>
              <a:latin typeface="Signika"/>
              <a:ea typeface="Signika"/>
              <a:cs typeface="Signika"/>
              <a:sym typeface="Signika"/>
            </a:endParaRPr>
          </a:p>
        </p:txBody>
      </p:sp>
      <p:sp>
        <p:nvSpPr>
          <p:cNvPr id="1357" name="Google Shape;1357;p75"/>
          <p:cNvSpPr txBox="1"/>
          <p:nvPr/>
        </p:nvSpPr>
        <p:spPr>
          <a:xfrm>
            <a:off x="4364513" y="1264600"/>
            <a:ext cx="580500" cy="5727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dk1"/>
                </a:solidFill>
                <a:latin typeface="Signika"/>
                <a:ea typeface="Signika"/>
                <a:cs typeface="Signika"/>
                <a:sym typeface="Signika"/>
              </a:rPr>
              <a:t>Th</a:t>
            </a:r>
            <a:endParaRPr b="1" i="0" sz="2000" u="none" cap="none" strike="noStrike">
              <a:solidFill>
                <a:schemeClr val="dk1"/>
              </a:solidFill>
              <a:latin typeface="Signika"/>
              <a:ea typeface="Signika"/>
              <a:cs typeface="Signika"/>
              <a:sym typeface="Signika"/>
            </a:endParaRPr>
          </a:p>
        </p:txBody>
      </p:sp>
      <p:sp>
        <p:nvSpPr>
          <p:cNvPr id="1358" name="Google Shape;1358;p75"/>
          <p:cNvSpPr txBox="1"/>
          <p:nvPr/>
        </p:nvSpPr>
        <p:spPr>
          <a:xfrm>
            <a:off x="5271658" y="1264600"/>
            <a:ext cx="580500" cy="5727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dk1"/>
                </a:solidFill>
                <a:latin typeface="Signika"/>
                <a:ea typeface="Signika"/>
                <a:cs typeface="Signika"/>
                <a:sym typeface="Signika"/>
              </a:rPr>
              <a:t>Fr</a:t>
            </a:r>
            <a:endParaRPr b="1" i="0" sz="2000" u="none" cap="none" strike="noStrike">
              <a:solidFill>
                <a:schemeClr val="dk1"/>
              </a:solidFill>
              <a:latin typeface="Signika"/>
              <a:ea typeface="Signika"/>
              <a:cs typeface="Signika"/>
              <a:sym typeface="Signika"/>
            </a:endParaRPr>
          </a:p>
        </p:txBody>
      </p:sp>
      <p:sp>
        <p:nvSpPr>
          <p:cNvPr id="1359" name="Google Shape;1359;p75"/>
          <p:cNvSpPr txBox="1"/>
          <p:nvPr/>
        </p:nvSpPr>
        <p:spPr>
          <a:xfrm>
            <a:off x="6178804" y="1264600"/>
            <a:ext cx="580500" cy="5727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dk1"/>
                </a:solidFill>
                <a:latin typeface="Signika"/>
                <a:ea typeface="Signika"/>
                <a:cs typeface="Signika"/>
                <a:sym typeface="Signika"/>
              </a:rPr>
              <a:t>Sa</a:t>
            </a:r>
            <a:endParaRPr b="1" i="0" sz="2000" u="none" cap="none" strike="noStrike">
              <a:solidFill>
                <a:schemeClr val="dk1"/>
              </a:solidFill>
              <a:latin typeface="Signika"/>
              <a:ea typeface="Signika"/>
              <a:cs typeface="Signika"/>
              <a:sym typeface="Signika"/>
            </a:endParaRPr>
          </a:p>
        </p:txBody>
      </p:sp>
      <p:sp>
        <p:nvSpPr>
          <p:cNvPr id="1360" name="Google Shape;1360;p75"/>
          <p:cNvSpPr txBox="1"/>
          <p:nvPr/>
        </p:nvSpPr>
        <p:spPr>
          <a:xfrm>
            <a:off x="7085950" y="1264600"/>
            <a:ext cx="580500" cy="5727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dk1"/>
                </a:solidFill>
                <a:latin typeface="Signika"/>
                <a:ea typeface="Signika"/>
                <a:cs typeface="Signika"/>
                <a:sym typeface="Signika"/>
              </a:rPr>
              <a:t>Su</a:t>
            </a:r>
            <a:endParaRPr b="1" i="0" sz="2000" u="none" cap="none" strike="noStrike">
              <a:solidFill>
                <a:schemeClr val="dk1"/>
              </a:solidFill>
              <a:latin typeface="Signika"/>
              <a:ea typeface="Signika"/>
              <a:cs typeface="Signika"/>
              <a:sym typeface="Signika"/>
            </a:endParaRPr>
          </a:p>
        </p:txBody>
      </p:sp>
      <p:sp>
        <p:nvSpPr>
          <p:cNvPr id="1361" name="Google Shape;1361;p75"/>
          <p:cNvSpPr/>
          <p:nvPr/>
        </p:nvSpPr>
        <p:spPr>
          <a:xfrm>
            <a:off x="4364525" y="1895950"/>
            <a:ext cx="580500" cy="5805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Palanquin"/>
                <a:ea typeface="Palanquin"/>
                <a:cs typeface="Palanquin"/>
                <a:sym typeface="Palanquin"/>
              </a:rPr>
              <a:t>01</a:t>
            </a:r>
            <a:endParaRPr b="0" i="0" sz="1400" u="none" cap="none" strike="noStrike">
              <a:solidFill>
                <a:schemeClr val="dk1"/>
              </a:solidFill>
              <a:latin typeface="Palanquin"/>
              <a:ea typeface="Palanquin"/>
              <a:cs typeface="Palanquin"/>
              <a:sym typeface="Palanquin"/>
            </a:endParaRPr>
          </a:p>
        </p:txBody>
      </p:sp>
      <p:sp>
        <p:nvSpPr>
          <p:cNvPr id="1362" name="Google Shape;1362;p75"/>
          <p:cNvSpPr/>
          <p:nvPr/>
        </p:nvSpPr>
        <p:spPr>
          <a:xfrm>
            <a:off x="5271675" y="1895950"/>
            <a:ext cx="580500" cy="5805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Palanquin"/>
                <a:ea typeface="Palanquin"/>
                <a:cs typeface="Palanquin"/>
                <a:sym typeface="Palanquin"/>
              </a:rPr>
              <a:t>02</a:t>
            </a:r>
            <a:endParaRPr b="0" i="0" sz="1400" u="none" cap="none" strike="noStrike">
              <a:solidFill>
                <a:schemeClr val="dk1"/>
              </a:solidFill>
              <a:latin typeface="Palanquin"/>
              <a:ea typeface="Palanquin"/>
              <a:cs typeface="Palanquin"/>
              <a:sym typeface="Palanquin"/>
            </a:endParaRPr>
          </a:p>
        </p:txBody>
      </p:sp>
      <p:sp>
        <p:nvSpPr>
          <p:cNvPr id="1363" name="Google Shape;1363;p75"/>
          <p:cNvSpPr/>
          <p:nvPr/>
        </p:nvSpPr>
        <p:spPr>
          <a:xfrm>
            <a:off x="6178825" y="1895950"/>
            <a:ext cx="580500" cy="5805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Palanquin"/>
                <a:ea typeface="Palanquin"/>
                <a:cs typeface="Palanquin"/>
                <a:sym typeface="Palanquin"/>
              </a:rPr>
              <a:t>03</a:t>
            </a:r>
            <a:endParaRPr b="0" i="0" sz="1400" u="none" cap="none" strike="noStrike">
              <a:solidFill>
                <a:schemeClr val="dk1"/>
              </a:solidFill>
              <a:latin typeface="Palanquin"/>
              <a:ea typeface="Palanquin"/>
              <a:cs typeface="Palanquin"/>
              <a:sym typeface="Palanquin"/>
            </a:endParaRPr>
          </a:p>
        </p:txBody>
      </p:sp>
      <p:sp>
        <p:nvSpPr>
          <p:cNvPr id="1364" name="Google Shape;1364;p75"/>
          <p:cNvSpPr/>
          <p:nvPr/>
        </p:nvSpPr>
        <p:spPr>
          <a:xfrm>
            <a:off x="7085975" y="1895950"/>
            <a:ext cx="580500" cy="5805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Palanquin"/>
                <a:ea typeface="Palanquin"/>
                <a:cs typeface="Palanquin"/>
                <a:sym typeface="Palanquin"/>
              </a:rPr>
              <a:t>04</a:t>
            </a:r>
            <a:endParaRPr b="0" i="0" sz="1400" u="none" cap="none" strike="noStrike">
              <a:solidFill>
                <a:schemeClr val="dk1"/>
              </a:solidFill>
              <a:latin typeface="Palanquin"/>
              <a:ea typeface="Palanquin"/>
              <a:cs typeface="Palanquin"/>
              <a:sym typeface="Palanquin"/>
            </a:endParaRPr>
          </a:p>
        </p:txBody>
      </p:sp>
      <p:sp>
        <p:nvSpPr>
          <p:cNvPr id="1365" name="Google Shape;1365;p75"/>
          <p:cNvSpPr/>
          <p:nvPr/>
        </p:nvSpPr>
        <p:spPr>
          <a:xfrm>
            <a:off x="1643075" y="2597475"/>
            <a:ext cx="580500" cy="5805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Palanquin"/>
                <a:ea typeface="Palanquin"/>
                <a:cs typeface="Palanquin"/>
                <a:sym typeface="Palanquin"/>
              </a:rPr>
              <a:t>05</a:t>
            </a:r>
            <a:endParaRPr b="0" i="0" sz="1400" u="none" cap="none" strike="noStrike">
              <a:solidFill>
                <a:schemeClr val="dk1"/>
              </a:solidFill>
              <a:latin typeface="Palanquin"/>
              <a:ea typeface="Palanquin"/>
              <a:cs typeface="Palanquin"/>
              <a:sym typeface="Palanquin"/>
            </a:endParaRPr>
          </a:p>
        </p:txBody>
      </p:sp>
      <p:sp>
        <p:nvSpPr>
          <p:cNvPr id="1366" name="Google Shape;1366;p75"/>
          <p:cNvSpPr/>
          <p:nvPr/>
        </p:nvSpPr>
        <p:spPr>
          <a:xfrm>
            <a:off x="2550225" y="2597475"/>
            <a:ext cx="580500" cy="5805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Palanquin"/>
                <a:ea typeface="Palanquin"/>
                <a:cs typeface="Palanquin"/>
                <a:sym typeface="Palanquin"/>
              </a:rPr>
              <a:t>06</a:t>
            </a:r>
            <a:endParaRPr b="0" i="0" sz="1400" u="none" cap="none" strike="noStrike">
              <a:solidFill>
                <a:schemeClr val="dk1"/>
              </a:solidFill>
              <a:latin typeface="Palanquin"/>
              <a:ea typeface="Palanquin"/>
              <a:cs typeface="Palanquin"/>
              <a:sym typeface="Palanquin"/>
            </a:endParaRPr>
          </a:p>
        </p:txBody>
      </p:sp>
      <p:sp>
        <p:nvSpPr>
          <p:cNvPr id="1367" name="Google Shape;1367;p75"/>
          <p:cNvSpPr/>
          <p:nvPr/>
        </p:nvSpPr>
        <p:spPr>
          <a:xfrm>
            <a:off x="3457375" y="2597475"/>
            <a:ext cx="580500" cy="5805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Palanquin"/>
                <a:ea typeface="Palanquin"/>
                <a:cs typeface="Palanquin"/>
                <a:sym typeface="Palanquin"/>
              </a:rPr>
              <a:t>07</a:t>
            </a:r>
            <a:endParaRPr b="0" i="0" sz="1400" u="none" cap="none" strike="noStrike">
              <a:solidFill>
                <a:schemeClr val="dk1"/>
              </a:solidFill>
              <a:latin typeface="Palanquin"/>
              <a:ea typeface="Palanquin"/>
              <a:cs typeface="Palanquin"/>
              <a:sym typeface="Palanquin"/>
            </a:endParaRPr>
          </a:p>
        </p:txBody>
      </p:sp>
      <p:sp>
        <p:nvSpPr>
          <p:cNvPr id="1368" name="Google Shape;1368;p75"/>
          <p:cNvSpPr/>
          <p:nvPr/>
        </p:nvSpPr>
        <p:spPr>
          <a:xfrm>
            <a:off x="4364525" y="2597475"/>
            <a:ext cx="580500" cy="5805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Palanquin"/>
                <a:ea typeface="Palanquin"/>
                <a:cs typeface="Palanquin"/>
                <a:sym typeface="Palanquin"/>
              </a:rPr>
              <a:t>08</a:t>
            </a:r>
            <a:endParaRPr b="0" i="0" sz="1400" u="none" cap="none" strike="noStrike">
              <a:solidFill>
                <a:schemeClr val="dk1"/>
              </a:solidFill>
              <a:latin typeface="Palanquin"/>
              <a:ea typeface="Palanquin"/>
              <a:cs typeface="Palanquin"/>
              <a:sym typeface="Palanquin"/>
            </a:endParaRPr>
          </a:p>
        </p:txBody>
      </p:sp>
      <p:sp>
        <p:nvSpPr>
          <p:cNvPr id="1369" name="Google Shape;1369;p75"/>
          <p:cNvSpPr/>
          <p:nvPr/>
        </p:nvSpPr>
        <p:spPr>
          <a:xfrm>
            <a:off x="5271675" y="2597475"/>
            <a:ext cx="580500" cy="5805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Palanquin"/>
                <a:ea typeface="Palanquin"/>
                <a:cs typeface="Palanquin"/>
                <a:sym typeface="Palanquin"/>
              </a:rPr>
              <a:t>09</a:t>
            </a:r>
            <a:endParaRPr b="0" i="0" sz="1400" u="none" cap="none" strike="noStrike">
              <a:solidFill>
                <a:schemeClr val="dk1"/>
              </a:solidFill>
              <a:latin typeface="Palanquin"/>
              <a:ea typeface="Palanquin"/>
              <a:cs typeface="Palanquin"/>
              <a:sym typeface="Palanquin"/>
            </a:endParaRPr>
          </a:p>
        </p:txBody>
      </p:sp>
      <p:sp>
        <p:nvSpPr>
          <p:cNvPr id="1370" name="Google Shape;1370;p75"/>
          <p:cNvSpPr/>
          <p:nvPr/>
        </p:nvSpPr>
        <p:spPr>
          <a:xfrm>
            <a:off x="6178825" y="2597475"/>
            <a:ext cx="580500" cy="5805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Palanquin"/>
                <a:ea typeface="Palanquin"/>
                <a:cs typeface="Palanquin"/>
                <a:sym typeface="Palanquin"/>
              </a:rPr>
              <a:t>10</a:t>
            </a:r>
            <a:endParaRPr b="0" i="0" sz="1400" u="none" cap="none" strike="noStrike">
              <a:solidFill>
                <a:schemeClr val="dk1"/>
              </a:solidFill>
              <a:latin typeface="Palanquin"/>
              <a:ea typeface="Palanquin"/>
              <a:cs typeface="Palanquin"/>
              <a:sym typeface="Palanquin"/>
            </a:endParaRPr>
          </a:p>
        </p:txBody>
      </p:sp>
      <p:sp>
        <p:nvSpPr>
          <p:cNvPr id="1371" name="Google Shape;1371;p75"/>
          <p:cNvSpPr/>
          <p:nvPr/>
        </p:nvSpPr>
        <p:spPr>
          <a:xfrm>
            <a:off x="7085975" y="2597475"/>
            <a:ext cx="580500" cy="5805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Palanquin"/>
                <a:ea typeface="Palanquin"/>
                <a:cs typeface="Palanquin"/>
                <a:sym typeface="Palanquin"/>
              </a:rPr>
              <a:t>11</a:t>
            </a:r>
            <a:endParaRPr b="0" i="0" sz="1400" u="none" cap="none" strike="noStrike">
              <a:solidFill>
                <a:schemeClr val="dk1"/>
              </a:solidFill>
              <a:latin typeface="Palanquin"/>
              <a:ea typeface="Palanquin"/>
              <a:cs typeface="Palanquin"/>
              <a:sym typeface="Palanquin"/>
            </a:endParaRPr>
          </a:p>
        </p:txBody>
      </p:sp>
      <p:sp>
        <p:nvSpPr>
          <p:cNvPr id="1372" name="Google Shape;1372;p75"/>
          <p:cNvSpPr/>
          <p:nvPr/>
        </p:nvSpPr>
        <p:spPr>
          <a:xfrm>
            <a:off x="1643075" y="3299000"/>
            <a:ext cx="580500" cy="5805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Palanquin"/>
                <a:ea typeface="Palanquin"/>
                <a:cs typeface="Palanquin"/>
                <a:sym typeface="Palanquin"/>
              </a:rPr>
              <a:t>12</a:t>
            </a:r>
            <a:endParaRPr b="0" i="0" sz="1400" u="none" cap="none" strike="noStrike">
              <a:solidFill>
                <a:schemeClr val="dk1"/>
              </a:solidFill>
              <a:latin typeface="Palanquin"/>
              <a:ea typeface="Palanquin"/>
              <a:cs typeface="Palanquin"/>
              <a:sym typeface="Palanquin"/>
            </a:endParaRPr>
          </a:p>
        </p:txBody>
      </p:sp>
      <p:sp>
        <p:nvSpPr>
          <p:cNvPr id="1373" name="Google Shape;1373;p75"/>
          <p:cNvSpPr/>
          <p:nvPr/>
        </p:nvSpPr>
        <p:spPr>
          <a:xfrm>
            <a:off x="2550225" y="3299000"/>
            <a:ext cx="580500" cy="5805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Palanquin"/>
                <a:ea typeface="Palanquin"/>
                <a:cs typeface="Palanquin"/>
                <a:sym typeface="Palanquin"/>
              </a:rPr>
              <a:t>13</a:t>
            </a:r>
            <a:endParaRPr b="0" i="0" sz="1400" u="none" cap="none" strike="noStrike">
              <a:solidFill>
                <a:schemeClr val="dk1"/>
              </a:solidFill>
              <a:latin typeface="Palanquin"/>
              <a:ea typeface="Palanquin"/>
              <a:cs typeface="Palanquin"/>
              <a:sym typeface="Palanquin"/>
            </a:endParaRPr>
          </a:p>
        </p:txBody>
      </p:sp>
      <p:sp>
        <p:nvSpPr>
          <p:cNvPr id="1374" name="Google Shape;1374;p75"/>
          <p:cNvSpPr/>
          <p:nvPr/>
        </p:nvSpPr>
        <p:spPr>
          <a:xfrm>
            <a:off x="3457375" y="3299000"/>
            <a:ext cx="580500" cy="5805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Palanquin"/>
                <a:ea typeface="Palanquin"/>
                <a:cs typeface="Palanquin"/>
                <a:sym typeface="Palanquin"/>
              </a:rPr>
              <a:t>14</a:t>
            </a:r>
            <a:endParaRPr b="0" i="0" sz="1400" u="none" cap="none" strike="noStrike">
              <a:solidFill>
                <a:schemeClr val="dk1"/>
              </a:solidFill>
              <a:latin typeface="Palanquin"/>
              <a:ea typeface="Palanquin"/>
              <a:cs typeface="Palanquin"/>
              <a:sym typeface="Palanquin"/>
            </a:endParaRPr>
          </a:p>
        </p:txBody>
      </p:sp>
      <p:sp>
        <p:nvSpPr>
          <p:cNvPr id="1375" name="Google Shape;1375;p75"/>
          <p:cNvSpPr/>
          <p:nvPr/>
        </p:nvSpPr>
        <p:spPr>
          <a:xfrm>
            <a:off x="4364525" y="3299000"/>
            <a:ext cx="580500" cy="5805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Palanquin"/>
                <a:ea typeface="Palanquin"/>
                <a:cs typeface="Palanquin"/>
                <a:sym typeface="Palanquin"/>
              </a:rPr>
              <a:t>15</a:t>
            </a:r>
            <a:endParaRPr b="0" i="0" sz="1400" u="none" cap="none" strike="noStrike">
              <a:solidFill>
                <a:schemeClr val="dk1"/>
              </a:solidFill>
              <a:latin typeface="Palanquin"/>
              <a:ea typeface="Palanquin"/>
              <a:cs typeface="Palanquin"/>
              <a:sym typeface="Palanquin"/>
            </a:endParaRPr>
          </a:p>
        </p:txBody>
      </p:sp>
      <p:sp>
        <p:nvSpPr>
          <p:cNvPr id="1376" name="Google Shape;1376;p75"/>
          <p:cNvSpPr/>
          <p:nvPr/>
        </p:nvSpPr>
        <p:spPr>
          <a:xfrm>
            <a:off x="5271675" y="3299000"/>
            <a:ext cx="580500" cy="5805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Palanquin"/>
                <a:ea typeface="Palanquin"/>
                <a:cs typeface="Palanquin"/>
                <a:sym typeface="Palanquin"/>
              </a:rPr>
              <a:t>16</a:t>
            </a:r>
            <a:endParaRPr b="0" i="0" sz="1400" u="none" cap="none" strike="noStrike">
              <a:solidFill>
                <a:schemeClr val="dk1"/>
              </a:solidFill>
              <a:latin typeface="Palanquin"/>
              <a:ea typeface="Palanquin"/>
              <a:cs typeface="Palanquin"/>
              <a:sym typeface="Palanquin"/>
            </a:endParaRPr>
          </a:p>
        </p:txBody>
      </p:sp>
      <p:sp>
        <p:nvSpPr>
          <p:cNvPr id="1377" name="Google Shape;1377;p75"/>
          <p:cNvSpPr/>
          <p:nvPr/>
        </p:nvSpPr>
        <p:spPr>
          <a:xfrm>
            <a:off x="6178825" y="3299000"/>
            <a:ext cx="580500" cy="5805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Palanquin"/>
                <a:ea typeface="Palanquin"/>
                <a:cs typeface="Palanquin"/>
                <a:sym typeface="Palanquin"/>
              </a:rPr>
              <a:t>17</a:t>
            </a:r>
            <a:endParaRPr b="0" i="0" sz="1400" u="none" cap="none" strike="noStrike">
              <a:solidFill>
                <a:schemeClr val="dk1"/>
              </a:solidFill>
              <a:latin typeface="Palanquin"/>
              <a:ea typeface="Palanquin"/>
              <a:cs typeface="Palanquin"/>
              <a:sym typeface="Palanquin"/>
            </a:endParaRPr>
          </a:p>
        </p:txBody>
      </p:sp>
      <p:sp>
        <p:nvSpPr>
          <p:cNvPr id="1378" name="Google Shape;1378;p75"/>
          <p:cNvSpPr/>
          <p:nvPr/>
        </p:nvSpPr>
        <p:spPr>
          <a:xfrm>
            <a:off x="7085975" y="3299000"/>
            <a:ext cx="580500" cy="5805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Palanquin"/>
                <a:ea typeface="Palanquin"/>
                <a:cs typeface="Palanquin"/>
                <a:sym typeface="Palanquin"/>
              </a:rPr>
              <a:t>18</a:t>
            </a:r>
            <a:endParaRPr b="0" i="0" sz="1400" u="none" cap="none" strike="noStrike">
              <a:solidFill>
                <a:schemeClr val="dk1"/>
              </a:solidFill>
              <a:latin typeface="Palanquin"/>
              <a:ea typeface="Palanquin"/>
              <a:cs typeface="Palanquin"/>
              <a:sym typeface="Palanquin"/>
            </a:endParaRPr>
          </a:p>
        </p:txBody>
      </p:sp>
      <p:sp>
        <p:nvSpPr>
          <p:cNvPr id="1379" name="Google Shape;1379;p75"/>
          <p:cNvSpPr/>
          <p:nvPr/>
        </p:nvSpPr>
        <p:spPr>
          <a:xfrm>
            <a:off x="1643075" y="4000525"/>
            <a:ext cx="580500" cy="5805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Palanquin"/>
                <a:ea typeface="Palanquin"/>
                <a:cs typeface="Palanquin"/>
                <a:sym typeface="Palanquin"/>
              </a:rPr>
              <a:t>19</a:t>
            </a:r>
            <a:endParaRPr b="0" i="0" sz="1400" u="none" cap="none" strike="noStrike">
              <a:solidFill>
                <a:schemeClr val="dk1"/>
              </a:solidFill>
              <a:latin typeface="Palanquin"/>
              <a:ea typeface="Palanquin"/>
              <a:cs typeface="Palanquin"/>
              <a:sym typeface="Palanquin"/>
            </a:endParaRPr>
          </a:p>
        </p:txBody>
      </p:sp>
      <p:sp>
        <p:nvSpPr>
          <p:cNvPr id="1380" name="Google Shape;1380;p75"/>
          <p:cNvSpPr/>
          <p:nvPr/>
        </p:nvSpPr>
        <p:spPr>
          <a:xfrm>
            <a:off x="2550225" y="4000525"/>
            <a:ext cx="580500" cy="5805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Palanquin"/>
                <a:ea typeface="Palanquin"/>
                <a:cs typeface="Palanquin"/>
                <a:sym typeface="Palanquin"/>
              </a:rPr>
              <a:t>20</a:t>
            </a:r>
            <a:endParaRPr b="0" i="0" sz="1400" u="none" cap="none" strike="noStrike">
              <a:solidFill>
                <a:schemeClr val="dk1"/>
              </a:solidFill>
              <a:latin typeface="Palanquin"/>
              <a:ea typeface="Palanquin"/>
              <a:cs typeface="Palanquin"/>
              <a:sym typeface="Palanquin"/>
            </a:endParaRPr>
          </a:p>
        </p:txBody>
      </p:sp>
      <p:sp>
        <p:nvSpPr>
          <p:cNvPr id="1381" name="Google Shape;1381;p75"/>
          <p:cNvSpPr/>
          <p:nvPr/>
        </p:nvSpPr>
        <p:spPr>
          <a:xfrm>
            <a:off x="3457375" y="4000525"/>
            <a:ext cx="580500" cy="5805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Palanquin"/>
                <a:ea typeface="Palanquin"/>
                <a:cs typeface="Palanquin"/>
                <a:sym typeface="Palanquin"/>
              </a:rPr>
              <a:t>21</a:t>
            </a:r>
            <a:endParaRPr b="0" i="0" sz="1400" u="none" cap="none" strike="noStrike">
              <a:solidFill>
                <a:schemeClr val="dk1"/>
              </a:solidFill>
              <a:latin typeface="Palanquin"/>
              <a:ea typeface="Palanquin"/>
              <a:cs typeface="Palanquin"/>
              <a:sym typeface="Palanquin"/>
            </a:endParaRPr>
          </a:p>
        </p:txBody>
      </p:sp>
      <p:sp>
        <p:nvSpPr>
          <p:cNvPr id="1382" name="Google Shape;1382;p75"/>
          <p:cNvSpPr/>
          <p:nvPr/>
        </p:nvSpPr>
        <p:spPr>
          <a:xfrm>
            <a:off x="4364525" y="4000525"/>
            <a:ext cx="580500" cy="5805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Palanquin"/>
                <a:ea typeface="Palanquin"/>
                <a:cs typeface="Palanquin"/>
                <a:sym typeface="Palanquin"/>
              </a:rPr>
              <a:t>22</a:t>
            </a:r>
            <a:endParaRPr b="0" i="0" sz="1400" u="none" cap="none" strike="noStrike">
              <a:solidFill>
                <a:schemeClr val="dk1"/>
              </a:solidFill>
              <a:latin typeface="Palanquin"/>
              <a:ea typeface="Palanquin"/>
              <a:cs typeface="Palanquin"/>
              <a:sym typeface="Palanquin"/>
            </a:endParaRPr>
          </a:p>
        </p:txBody>
      </p:sp>
      <p:sp>
        <p:nvSpPr>
          <p:cNvPr id="1383" name="Google Shape;1383;p75"/>
          <p:cNvSpPr/>
          <p:nvPr/>
        </p:nvSpPr>
        <p:spPr>
          <a:xfrm>
            <a:off x="5271675" y="4000525"/>
            <a:ext cx="580500" cy="5805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Palanquin"/>
                <a:ea typeface="Palanquin"/>
                <a:cs typeface="Palanquin"/>
                <a:sym typeface="Palanquin"/>
              </a:rPr>
              <a:t>23</a:t>
            </a:r>
            <a:endParaRPr b="0" i="0" sz="1400" u="none" cap="none" strike="noStrike">
              <a:solidFill>
                <a:schemeClr val="dk1"/>
              </a:solidFill>
              <a:latin typeface="Palanquin"/>
              <a:ea typeface="Palanquin"/>
              <a:cs typeface="Palanquin"/>
              <a:sym typeface="Palanquin"/>
            </a:endParaRPr>
          </a:p>
        </p:txBody>
      </p:sp>
      <p:sp>
        <p:nvSpPr>
          <p:cNvPr id="1384" name="Google Shape;1384;p75"/>
          <p:cNvSpPr/>
          <p:nvPr/>
        </p:nvSpPr>
        <p:spPr>
          <a:xfrm>
            <a:off x="6178825" y="4000525"/>
            <a:ext cx="580500" cy="5805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Palanquin"/>
                <a:ea typeface="Palanquin"/>
                <a:cs typeface="Palanquin"/>
                <a:sym typeface="Palanquin"/>
              </a:rPr>
              <a:t>24</a:t>
            </a:r>
            <a:endParaRPr b="0" i="0" sz="1400" u="none" cap="none" strike="noStrike">
              <a:solidFill>
                <a:schemeClr val="dk1"/>
              </a:solidFill>
              <a:latin typeface="Palanquin"/>
              <a:ea typeface="Palanquin"/>
              <a:cs typeface="Palanquin"/>
              <a:sym typeface="Palanquin"/>
            </a:endParaRPr>
          </a:p>
        </p:txBody>
      </p:sp>
      <p:sp>
        <p:nvSpPr>
          <p:cNvPr id="1385" name="Google Shape;1385;p75"/>
          <p:cNvSpPr/>
          <p:nvPr/>
        </p:nvSpPr>
        <p:spPr>
          <a:xfrm>
            <a:off x="7085975" y="4000525"/>
            <a:ext cx="580500" cy="5805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Palanquin"/>
                <a:ea typeface="Palanquin"/>
                <a:cs typeface="Palanquin"/>
                <a:sym typeface="Palanquin"/>
              </a:rPr>
              <a:t>25</a:t>
            </a:r>
            <a:endParaRPr b="0" i="0" sz="1400" u="none" cap="none" strike="noStrike">
              <a:solidFill>
                <a:schemeClr val="dk1"/>
              </a:solidFill>
              <a:latin typeface="Palanquin"/>
              <a:ea typeface="Palanquin"/>
              <a:cs typeface="Palanquin"/>
              <a:sym typeface="Palanquin"/>
            </a:endParaRPr>
          </a:p>
        </p:txBody>
      </p:sp>
    </p:spTree>
  </p:cSld>
  <p:clrMapOvr>
    <a:masterClrMapping/>
  </p:clrMapOvr>
</p:sld>
</file>

<file path=ppt/slides/slide7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89" name="Shape 1389"/>
        <p:cNvGrpSpPr/>
        <p:nvPr/>
      </p:nvGrpSpPr>
      <p:grpSpPr>
        <a:xfrm>
          <a:off x="0" y="0"/>
          <a:ext cx="0" cy="0"/>
          <a:chOff x="0" y="0"/>
          <a:chExt cx="0" cy="0"/>
        </a:xfrm>
      </p:grpSpPr>
      <p:sp>
        <p:nvSpPr>
          <p:cNvPr id="1390" name="Google Shape;1390;p76"/>
          <p:cNvSpPr txBox="1"/>
          <p:nvPr>
            <p:ph type="title"/>
          </p:nvPr>
        </p:nvSpPr>
        <p:spPr>
          <a:xfrm>
            <a:off x="1375650" y="2648760"/>
            <a:ext cx="6367800" cy="402600"/>
          </a:xfrm>
          <a:prstGeom prst="rect">
            <a:avLst/>
          </a:prstGeom>
          <a:noFill/>
          <a:ln>
            <a:noFill/>
          </a:ln>
        </p:spPr>
        <p:txBody>
          <a:bodyPr anchorCtr="0" anchor="ctr" bIns="91425" lIns="91425" spcFirstLastPara="1" rIns="91425" wrap="square" tIns="91425">
            <a:noAutofit/>
          </a:bodyPr>
          <a:lstStyle/>
          <a:p>
            <a:pPr indent="0" lvl="0" marL="0" rtl="0" algn="r">
              <a:lnSpc>
                <a:spcPct val="100000"/>
              </a:lnSpc>
              <a:spcBef>
                <a:spcPts val="0"/>
              </a:spcBef>
              <a:spcAft>
                <a:spcPts val="0"/>
              </a:spcAft>
              <a:buSzPts val="4800"/>
              <a:buNone/>
            </a:pPr>
            <a:r>
              <a:rPr lang="en"/>
              <a:t>—Someone Famous</a:t>
            </a:r>
            <a:endParaRPr/>
          </a:p>
        </p:txBody>
      </p:sp>
      <p:sp>
        <p:nvSpPr>
          <p:cNvPr id="1391" name="Google Shape;1391;p76"/>
          <p:cNvSpPr txBox="1"/>
          <p:nvPr>
            <p:ph idx="1" type="subTitle"/>
          </p:nvPr>
        </p:nvSpPr>
        <p:spPr>
          <a:xfrm>
            <a:off x="1375650" y="2003695"/>
            <a:ext cx="6392700" cy="748200"/>
          </a:xfrm>
          <a:prstGeom prst="rect">
            <a:avLst/>
          </a:prstGeom>
          <a:noFill/>
          <a:ln>
            <a:noFill/>
          </a:ln>
        </p:spPr>
        <p:txBody>
          <a:bodyPr anchorCtr="0" anchor="ctr" bIns="91425" lIns="91425" spcFirstLastPara="1" rIns="91425" wrap="square" tIns="91425">
            <a:noAutofit/>
          </a:bodyPr>
          <a:lstStyle/>
          <a:p>
            <a:pPr indent="0" lvl="0" marL="0" rtl="0" algn="r">
              <a:lnSpc>
                <a:spcPct val="100000"/>
              </a:lnSpc>
              <a:spcBef>
                <a:spcPts val="0"/>
              </a:spcBef>
              <a:spcAft>
                <a:spcPts val="0"/>
              </a:spcAft>
              <a:buSzPts val="1600"/>
              <a:buNone/>
            </a:pPr>
            <a:r>
              <a:rPr lang="en"/>
              <a:t>“This is a quote, words full of wisdom that someone important said and can make the reader get inspired.”</a:t>
            </a:r>
            <a:endParaRPr/>
          </a:p>
        </p:txBody>
      </p:sp>
    </p:spTree>
  </p:cSld>
  <p:clrMapOvr>
    <a:masterClrMapping/>
  </p:clrMapOvr>
</p:sld>
</file>

<file path=ppt/slides/slide7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95" name="Shape 1395"/>
        <p:cNvGrpSpPr/>
        <p:nvPr/>
      </p:nvGrpSpPr>
      <p:grpSpPr>
        <a:xfrm>
          <a:off x="0" y="0"/>
          <a:ext cx="0" cy="0"/>
          <a:chOff x="0" y="0"/>
          <a:chExt cx="0" cy="0"/>
        </a:xfrm>
      </p:grpSpPr>
      <p:pic>
        <p:nvPicPr>
          <p:cNvPr id="1396" name="Google Shape;1396;p77"/>
          <p:cNvPicPr preferRelativeResize="0"/>
          <p:nvPr/>
        </p:nvPicPr>
        <p:blipFill rotWithShape="1">
          <a:blip r:embed="rId3">
            <a:alphaModFix/>
          </a:blip>
          <a:srcRect b="0" l="0" r="0" t="0"/>
          <a:stretch/>
        </p:blipFill>
        <p:spPr>
          <a:xfrm>
            <a:off x="1087980" y="3080164"/>
            <a:ext cx="762699" cy="1276275"/>
          </a:xfrm>
          <a:prstGeom prst="rect">
            <a:avLst/>
          </a:prstGeom>
          <a:noFill/>
          <a:ln>
            <a:noFill/>
          </a:ln>
        </p:spPr>
      </p:pic>
      <p:pic>
        <p:nvPicPr>
          <p:cNvPr id="1397" name="Google Shape;1397;p77"/>
          <p:cNvPicPr preferRelativeResize="0"/>
          <p:nvPr/>
        </p:nvPicPr>
        <p:blipFill rotWithShape="1">
          <a:blip r:embed="rId4">
            <a:alphaModFix/>
          </a:blip>
          <a:srcRect b="3698" l="0" r="0" t="0"/>
          <a:stretch/>
        </p:blipFill>
        <p:spPr>
          <a:xfrm>
            <a:off x="4579425" y="1736000"/>
            <a:ext cx="3413723" cy="1911824"/>
          </a:xfrm>
          <a:prstGeom prst="rect">
            <a:avLst/>
          </a:prstGeom>
          <a:noFill/>
          <a:ln>
            <a:noFill/>
          </a:ln>
        </p:spPr>
      </p:pic>
      <p:pic>
        <p:nvPicPr>
          <p:cNvPr id="1398" name="Google Shape;1398;p77"/>
          <p:cNvPicPr preferRelativeResize="0"/>
          <p:nvPr/>
        </p:nvPicPr>
        <p:blipFill rotWithShape="1">
          <a:blip r:embed="rId5">
            <a:alphaModFix/>
          </a:blip>
          <a:srcRect b="0" l="0" r="0" t="0"/>
          <a:stretch/>
        </p:blipFill>
        <p:spPr>
          <a:xfrm>
            <a:off x="2471175" y="2572208"/>
            <a:ext cx="1401051" cy="1786887"/>
          </a:xfrm>
          <a:prstGeom prst="rect">
            <a:avLst/>
          </a:prstGeom>
          <a:noFill/>
          <a:ln>
            <a:noFill/>
          </a:ln>
        </p:spPr>
      </p:pic>
      <p:sp>
        <p:nvSpPr>
          <p:cNvPr id="1399" name="Google Shape;1399;p77"/>
          <p:cNvSpPr txBox="1"/>
          <p:nvPr>
            <p:ph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Online Support</a:t>
            </a:r>
            <a:endParaRPr/>
          </a:p>
        </p:txBody>
      </p:sp>
      <p:grpSp>
        <p:nvGrpSpPr>
          <p:cNvPr id="1400" name="Google Shape;1400;p77"/>
          <p:cNvGrpSpPr/>
          <p:nvPr/>
        </p:nvGrpSpPr>
        <p:grpSpPr>
          <a:xfrm>
            <a:off x="4412769" y="1593028"/>
            <a:ext cx="3732337" cy="2970710"/>
            <a:chOff x="5291700" y="507975"/>
            <a:chExt cx="2083475" cy="1658225"/>
          </a:xfrm>
        </p:grpSpPr>
        <p:sp>
          <p:nvSpPr>
            <p:cNvPr id="1401" name="Google Shape;1401;p77"/>
            <p:cNvSpPr/>
            <p:nvPr/>
          </p:nvSpPr>
          <p:spPr>
            <a:xfrm>
              <a:off x="6020400" y="2153275"/>
              <a:ext cx="641550" cy="9825"/>
            </a:xfrm>
            <a:custGeom>
              <a:rect b="b" l="l" r="r" t="t"/>
              <a:pathLst>
                <a:path extrusionOk="0" h="393" w="25662">
                  <a:moveTo>
                    <a:pt x="1" y="1"/>
                  </a:moveTo>
                  <a:lnTo>
                    <a:pt x="1" y="42"/>
                  </a:lnTo>
                  <a:cubicBezTo>
                    <a:pt x="1" y="269"/>
                    <a:pt x="785" y="393"/>
                    <a:pt x="2808" y="393"/>
                  </a:cubicBezTo>
                  <a:lnTo>
                    <a:pt x="22915" y="393"/>
                  </a:lnTo>
                  <a:cubicBezTo>
                    <a:pt x="24959" y="393"/>
                    <a:pt x="25661" y="248"/>
                    <a:pt x="25661" y="1"/>
                  </a:cubicBezTo>
                  <a:close/>
                </a:path>
              </a:pathLst>
            </a:custGeom>
            <a:solidFill>
              <a:srgbClr val="000000"/>
            </a:solidFill>
            <a:ln cap="flat" cmpd="sng" w="28575">
              <a:solidFill>
                <a:schemeClr val="dk1"/>
              </a:solidFill>
              <a:prstDash val="solid"/>
              <a:miter lim="20643"/>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 name="Google Shape;1402;p77"/>
            <p:cNvSpPr/>
            <p:nvPr/>
          </p:nvSpPr>
          <p:spPr>
            <a:xfrm>
              <a:off x="5963650" y="1933950"/>
              <a:ext cx="754550" cy="232250"/>
            </a:xfrm>
            <a:custGeom>
              <a:rect b="b" l="l" r="r" t="t"/>
              <a:pathLst>
                <a:path extrusionOk="0" fill="none" h="9290" w="30182">
                  <a:moveTo>
                    <a:pt x="25495" y="5842"/>
                  </a:moveTo>
                  <a:cubicBezTo>
                    <a:pt x="23678" y="4005"/>
                    <a:pt x="23617" y="0"/>
                    <a:pt x="23617" y="0"/>
                  </a:cubicBezTo>
                  <a:lnTo>
                    <a:pt x="6585" y="0"/>
                  </a:lnTo>
                  <a:cubicBezTo>
                    <a:pt x="6585" y="0"/>
                    <a:pt x="6503" y="3984"/>
                    <a:pt x="4686" y="5842"/>
                  </a:cubicBezTo>
                  <a:cubicBezTo>
                    <a:pt x="2849" y="7700"/>
                    <a:pt x="0" y="9290"/>
                    <a:pt x="4955" y="9290"/>
                  </a:cubicBezTo>
                  <a:lnTo>
                    <a:pt x="25227" y="9290"/>
                  </a:lnTo>
                  <a:cubicBezTo>
                    <a:pt x="30181" y="9290"/>
                    <a:pt x="27332" y="7700"/>
                    <a:pt x="25495" y="5842"/>
                  </a:cubicBezTo>
                  <a:close/>
                </a:path>
              </a:pathLst>
            </a:custGeom>
            <a:noFill/>
            <a:ln cap="flat" cmpd="sng" w="28575">
              <a:solidFill>
                <a:schemeClr val="dk1"/>
              </a:solidFill>
              <a:prstDash val="solid"/>
              <a:miter lim="20643"/>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 name="Google Shape;1403;p77"/>
            <p:cNvSpPr/>
            <p:nvPr/>
          </p:nvSpPr>
          <p:spPr>
            <a:xfrm>
              <a:off x="5291700" y="1753300"/>
              <a:ext cx="2083475" cy="181175"/>
            </a:xfrm>
            <a:custGeom>
              <a:rect b="b" l="l" r="r" t="t"/>
              <a:pathLst>
                <a:path extrusionOk="0" fill="none" h="7247" w="83339">
                  <a:moveTo>
                    <a:pt x="0" y="4790"/>
                  </a:moveTo>
                  <a:cubicBezTo>
                    <a:pt x="0" y="6153"/>
                    <a:pt x="1280" y="7226"/>
                    <a:pt x="2642" y="7226"/>
                  </a:cubicBezTo>
                  <a:lnTo>
                    <a:pt x="80882" y="7226"/>
                  </a:lnTo>
                  <a:cubicBezTo>
                    <a:pt x="82245" y="7247"/>
                    <a:pt x="83339" y="6153"/>
                    <a:pt x="83339" y="4790"/>
                  </a:cubicBezTo>
                  <a:lnTo>
                    <a:pt x="83339" y="1"/>
                  </a:lnTo>
                  <a:lnTo>
                    <a:pt x="0" y="1"/>
                  </a:lnTo>
                  <a:close/>
                </a:path>
              </a:pathLst>
            </a:custGeom>
            <a:noFill/>
            <a:ln cap="flat" cmpd="sng" w="28575">
              <a:solidFill>
                <a:schemeClr val="dk1"/>
              </a:solidFill>
              <a:prstDash val="solid"/>
              <a:miter lim="20643"/>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 name="Google Shape;1404;p77"/>
            <p:cNvSpPr/>
            <p:nvPr/>
          </p:nvSpPr>
          <p:spPr>
            <a:xfrm>
              <a:off x="5291700" y="507975"/>
              <a:ext cx="2083475" cy="1245350"/>
            </a:xfrm>
            <a:custGeom>
              <a:rect b="b" l="l" r="r" t="t"/>
              <a:pathLst>
                <a:path extrusionOk="0" fill="none" h="49814" w="83339">
                  <a:moveTo>
                    <a:pt x="80882" y="1"/>
                  </a:moveTo>
                  <a:lnTo>
                    <a:pt x="2642" y="1"/>
                  </a:lnTo>
                  <a:cubicBezTo>
                    <a:pt x="1280" y="1"/>
                    <a:pt x="0" y="992"/>
                    <a:pt x="0" y="2354"/>
                  </a:cubicBezTo>
                  <a:lnTo>
                    <a:pt x="0" y="49814"/>
                  </a:lnTo>
                  <a:lnTo>
                    <a:pt x="83339" y="49814"/>
                  </a:lnTo>
                  <a:lnTo>
                    <a:pt x="83339" y="2354"/>
                  </a:lnTo>
                  <a:cubicBezTo>
                    <a:pt x="83339" y="992"/>
                    <a:pt x="82245" y="1"/>
                    <a:pt x="80882" y="1"/>
                  </a:cubicBezTo>
                  <a:close/>
                  <a:moveTo>
                    <a:pt x="79726" y="46201"/>
                  </a:moveTo>
                  <a:lnTo>
                    <a:pt x="3613" y="46201"/>
                  </a:lnTo>
                  <a:lnTo>
                    <a:pt x="3613" y="3097"/>
                  </a:lnTo>
                  <a:lnTo>
                    <a:pt x="79726" y="3097"/>
                  </a:lnTo>
                  <a:close/>
                </a:path>
              </a:pathLst>
            </a:custGeom>
            <a:noFill/>
            <a:ln cap="flat" cmpd="sng" w="28575">
              <a:solidFill>
                <a:schemeClr val="dk1"/>
              </a:solidFill>
              <a:prstDash val="solid"/>
              <a:miter lim="20643"/>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 name="Google Shape;1405;p77"/>
            <p:cNvSpPr/>
            <p:nvPr/>
          </p:nvSpPr>
          <p:spPr>
            <a:xfrm>
              <a:off x="5291700" y="1753300"/>
              <a:ext cx="2083475" cy="180675"/>
            </a:xfrm>
            <a:custGeom>
              <a:rect b="b" l="l" r="r" t="t"/>
              <a:pathLst>
                <a:path extrusionOk="0" fill="none" h="7227" w="83339">
                  <a:moveTo>
                    <a:pt x="0" y="4522"/>
                  </a:moveTo>
                  <a:cubicBezTo>
                    <a:pt x="0" y="5884"/>
                    <a:pt x="1280" y="7226"/>
                    <a:pt x="2642" y="7226"/>
                  </a:cubicBezTo>
                  <a:lnTo>
                    <a:pt x="80882" y="7226"/>
                  </a:lnTo>
                  <a:cubicBezTo>
                    <a:pt x="82245" y="7226"/>
                    <a:pt x="83339" y="5884"/>
                    <a:pt x="83339" y="4522"/>
                  </a:cubicBezTo>
                  <a:lnTo>
                    <a:pt x="83339" y="1"/>
                  </a:lnTo>
                  <a:lnTo>
                    <a:pt x="0" y="1"/>
                  </a:lnTo>
                  <a:close/>
                </a:path>
              </a:pathLst>
            </a:custGeom>
            <a:noFill/>
            <a:ln cap="flat" cmpd="sng" w="28575">
              <a:solidFill>
                <a:schemeClr val="dk1"/>
              </a:solidFill>
              <a:prstDash val="solid"/>
              <a:miter lim="20643"/>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406" name="Google Shape;1406;p77"/>
          <p:cNvSpPr/>
          <p:nvPr/>
        </p:nvSpPr>
        <p:spPr>
          <a:xfrm rot="5400000">
            <a:off x="2106573" y="2588304"/>
            <a:ext cx="2130232" cy="1754673"/>
          </a:xfrm>
          <a:custGeom>
            <a:rect b="b" l="l" r="r" t="t"/>
            <a:pathLst>
              <a:path extrusionOk="0" fill="none" h="37469" w="48616">
                <a:moveTo>
                  <a:pt x="1961" y="21"/>
                </a:moveTo>
                <a:cubicBezTo>
                  <a:pt x="888" y="21"/>
                  <a:pt x="0" y="888"/>
                  <a:pt x="0" y="1982"/>
                </a:cubicBezTo>
                <a:lnTo>
                  <a:pt x="0" y="35508"/>
                </a:lnTo>
                <a:cubicBezTo>
                  <a:pt x="0" y="36581"/>
                  <a:pt x="888" y="37469"/>
                  <a:pt x="1961" y="37469"/>
                </a:cubicBezTo>
                <a:lnTo>
                  <a:pt x="46655" y="37469"/>
                </a:lnTo>
                <a:cubicBezTo>
                  <a:pt x="47728" y="37469"/>
                  <a:pt x="48616" y="36581"/>
                  <a:pt x="48616" y="35508"/>
                </a:cubicBezTo>
                <a:lnTo>
                  <a:pt x="48616" y="1982"/>
                </a:lnTo>
                <a:cubicBezTo>
                  <a:pt x="48616" y="888"/>
                  <a:pt x="47728" y="1"/>
                  <a:pt x="46655" y="1"/>
                </a:cubicBezTo>
                <a:close/>
                <a:moveTo>
                  <a:pt x="44487" y="3861"/>
                </a:moveTo>
                <a:lnTo>
                  <a:pt x="44487" y="33753"/>
                </a:lnTo>
                <a:lnTo>
                  <a:pt x="4273" y="33753"/>
                </a:lnTo>
                <a:lnTo>
                  <a:pt x="4273" y="3861"/>
                </a:lnTo>
                <a:close/>
              </a:path>
            </a:pathLst>
          </a:custGeom>
          <a:noFill/>
          <a:ln cap="flat" cmpd="sng" w="28575">
            <a:solidFill>
              <a:schemeClr val="dk1"/>
            </a:solidFill>
            <a:prstDash val="solid"/>
            <a:miter lim="20643"/>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 name="Google Shape;1407;p77"/>
          <p:cNvSpPr/>
          <p:nvPr/>
        </p:nvSpPr>
        <p:spPr>
          <a:xfrm>
            <a:off x="998900" y="2817125"/>
            <a:ext cx="931722" cy="1786885"/>
          </a:xfrm>
          <a:custGeom>
            <a:rect b="b" l="l" r="r" t="t"/>
            <a:pathLst>
              <a:path extrusionOk="0" fill="none" h="29274" w="13833">
                <a:moveTo>
                  <a:pt x="13832" y="1982"/>
                </a:moveTo>
                <a:cubicBezTo>
                  <a:pt x="13832" y="888"/>
                  <a:pt x="12944" y="1"/>
                  <a:pt x="11871" y="1"/>
                </a:cubicBezTo>
                <a:lnTo>
                  <a:pt x="1983" y="1"/>
                </a:lnTo>
                <a:cubicBezTo>
                  <a:pt x="889" y="1"/>
                  <a:pt x="1" y="888"/>
                  <a:pt x="1" y="1982"/>
                </a:cubicBezTo>
                <a:lnTo>
                  <a:pt x="1" y="27291"/>
                </a:lnTo>
                <a:cubicBezTo>
                  <a:pt x="1" y="28386"/>
                  <a:pt x="889" y="29273"/>
                  <a:pt x="1983" y="29273"/>
                </a:cubicBezTo>
                <a:lnTo>
                  <a:pt x="11871" y="29273"/>
                </a:lnTo>
                <a:cubicBezTo>
                  <a:pt x="12944" y="29273"/>
                  <a:pt x="13832" y="28386"/>
                  <a:pt x="13832" y="27291"/>
                </a:cubicBezTo>
                <a:close/>
                <a:moveTo>
                  <a:pt x="8362" y="2602"/>
                </a:moveTo>
                <a:cubicBezTo>
                  <a:pt x="8362" y="2767"/>
                  <a:pt x="8217" y="2911"/>
                  <a:pt x="8052" y="2911"/>
                </a:cubicBezTo>
                <a:lnTo>
                  <a:pt x="5946" y="2911"/>
                </a:lnTo>
                <a:cubicBezTo>
                  <a:pt x="5781" y="2911"/>
                  <a:pt x="5637" y="2767"/>
                  <a:pt x="5637" y="2602"/>
                </a:cubicBezTo>
                <a:lnTo>
                  <a:pt x="5637" y="2581"/>
                </a:lnTo>
                <a:cubicBezTo>
                  <a:pt x="5637" y="2416"/>
                  <a:pt x="5781" y="2271"/>
                  <a:pt x="5946" y="2271"/>
                </a:cubicBezTo>
                <a:lnTo>
                  <a:pt x="8052" y="2271"/>
                </a:lnTo>
                <a:cubicBezTo>
                  <a:pt x="8217" y="2271"/>
                  <a:pt x="8362" y="2416"/>
                  <a:pt x="8362" y="2581"/>
                </a:cubicBezTo>
                <a:close/>
                <a:moveTo>
                  <a:pt x="12862" y="25103"/>
                </a:moveTo>
                <a:lnTo>
                  <a:pt x="1136" y="25103"/>
                </a:lnTo>
                <a:lnTo>
                  <a:pt x="1136" y="4191"/>
                </a:lnTo>
                <a:lnTo>
                  <a:pt x="12862" y="4191"/>
                </a:lnTo>
                <a:close/>
              </a:path>
            </a:pathLst>
          </a:custGeom>
          <a:noFill/>
          <a:ln cap="flat" cmpd="sng" w="28575">
            <a:solidFill>
              <a:schemeClr val="dk1"/>
            </a:solidFill>
            <a:prstDash val="solid"/>
            <a:miter lim="20643"/>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 name="Google Shape;1408;p77"/>
          <p:cNvSpPr txBox="1"/>
          <p:nvPr/>
        </p:nvSpPr>
        <p:spPr>
          <a:xfrm>
            <a:off x="872600" y="1180400"/>
            <a:ext cx="3223800" cy="9072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600"/>
              <a:buFont typeface="Arial"/>
              <a:buNone/>
            </a:pPr>
            <a:r>
              <a:rPr b="0" i="0" lang="en" sz="1600" u="none" cap="none" strike="noStrike">
                <a:solidFill>
                  <a:schemeClr val="dk1"/>
                </a:solidFill>
                <a:latin typeface="Palanquin"/>
                <a:ea typeface="Palanquin"/>
                <a:cs typeface="Palanquin"/>
                <a:sym typeface="Palanquin"/>
              </a:rPr>
              <a:t>You can replace the images on the screens with your own work. Just delete these ones and add yours </a:t>
            </a:r>
            <a:endParaRPr b="0" i="0" sz="1600" u="none" cap="none" strike="noStrike">
              <a:solidFill>
                <a:schemeClr val="dk1"/>
              </a:solidFill>
              <a:latin typeface="Palanquin"/>
              <a:ea typeface="Palanquin"/>
              <a:cs typeface="Palanquin"/>
              <a:sym typeface="Palanquin"/>
            </a:endParaRPr>
          </a:p>
        </p:txBody>
      </p:sp>
    </p:spTree>
  </p:cSld>
  <p:clrMapOvr>
    <a:masterClrMapping/>
  </p:clrMapOvr>
</p:sld>
</file>

<file path=ppt/slides/slide7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12" name="Shape 1412"/>
        <p:cNvGrpSpPr/>
        <p:nvPr/>
      </p:nvGrpSpPr>
      <p:grpSpPr>
        <a:xfrm>
          <a:off x="0" y="0"/>
          <a:ext cx="0" cy="0"/>
          <a:chOff x="0" y="0"/>
          <a:chExt cx="0" cy="0"/>
        </a:xfrm>
      </p:grpSpPr>
      <p:sp>
        <p:nvSpPr>
          <p:cNvPr id="1413" name="Google Shape;1413;p78"/>
          <p:cNvSpPr txBox="1"/>
          <p:nvPr>
            <p:ph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Our Team</a:t>
            </a:r>
            <a:endParaRPr/>
          </a:p>
        </p:txBody>
      </p:sp>
      <p:sp>
        <p:nvSpPr>
          <p:cNvPr id="1414" name="Google Shape;1414;p78"/>
          <p:cNvSpPr txBox="1"/>
          <p:nvPr>
            <p:ph idx="2" type="title"/>
          </p:nvPr>
        </p:nvSpPr>
        <p:spPr>
          <a:xfrm>
            <a:off x="1300279" y="3616075"/>
            <a:ext cx="2605200" cy="4365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2000"/>
              <a:buNone/>
            </a:pPr>
            <a:r>
              <a:rPr lang="en"/>
              <a:t>Jenna Doe</a:t>
            </a:r>
            <a:endParaRPr/>
          </a:p>
        </p:txBody>
      </p:sp>
      <p:sp>
        <p:nvSpPr>
          <p:cNvPr id="1415" name="Google Shape;1415;p78"/>
          <p:cNvSpPr txBox="1"/>
          <p:nvPr>
            <p:ph idx="1" type="subTitle"/>
          </p:nvPr>
        </p:nvSpPr>
        <p:spPr>
          <a:xfrm>
            <a:off x="1300275" y="3900350"/>
            <a:ext cx="2605200" cy="6510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600"/>
              <a:buNone/>
            </a:pPr>
            <a:r>
              <a:rPr lang="en"/>
              <a:t>Here you can talk a bit about this person</a:t>
            </a:r>
            <a:endParaRPr/>
          </a:p>
        </p:txBody>
      </p:sp>
      <p:sp>
        <p:nvSpPr>
          <p:cNvPr id="1416" name="Google Shape;1416;p78"/>
          <p:cNvSpPr txBox="1"/>
          <p:nvPr>
            <p:ph idx="3" type="title"/>
          </p:nvPr>
        </p:nvSpPr>
        <p:spPr>
          <a:xfrm>
            <a:off x="5238529" y="3616075"/>
            <a:ext cx="2605200" cy="4365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2000"/>
              <a:buNone/>
            </a:pPr>
            <a:r>
              <a:rPr lang="en"/>
              <a:t>John Patterson</a:t>
            </a:r>
            <a:endParaRPr/>
          </a:p>
        </p:txBody>
      </p:sp>
      <p:sp>
        <p:nvSpPr>
          <p:cNvPr id="1417" name="Google Shape;1417;p78"/>
          <p:cNvSpPr txBox="1"/>
          <p:nvPr>
            <p:ph idx="4" type="subTitle"/>
          </p:nvPr>
        </p:nvSpPr>
        <p:spPr>
          <a:xfrm>
            <a:off x="5238525" y="3900350"/>
            <a:ext cx="2605200" cy="6510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600"/>
              <a:buNone/>
            </a:pPr>
            <a:r>
              <a:rPr lang="en"/>
              <a:t>Here you can talk a bit about this person</a:t>
            </a:r>
            <a:endParaRPr/>
          </a:p>
        </p:txBody>
      </p:sp>
      <p:pic>
        <p:nvPicPr>
          <p:cNvPr id="1418" name="Google Shape;1418;p78"/>
          <p:cNvPicPr preferRelativeResize="0"/>
          <p:nvPr/>
        </p:nvPicPr>
        <p:blipFill rotWithShape="1">
          <a:blip r:embed="rId3">
            <a:alphaModFix/>
          </a:blip>
          <a:srcRect b="0" l="0" r="0" t="0"/>
          <a:stretch/>
        </p:blipFill>
        <p:spPr>
          <a:xfrm>
            <a:off x="1635925" y="1481850"/>
            <a:ext cx="1933900" cy="1933924"/>
          </a:xfrm>
          <a:prstGeom prst="rect">
            <a:avLst/>
          </a:prstGeom>
          <a:noFill/>
          <a:ln>
            <a:noFill/>
          </a:ln>
        </p:spPr>
      </p:pic>
      <p:pic>
        <p:nvPicPr>
          <p:cNvPr id="1419" name="Google Shape;1419;p78"/>
          <p:cNvPicPr preferRelativeResize="0"/>
          <p:nvPr/>
        </p:nvPicPr>
        <p:blipFill rotWithShape="1">
          <a:blip r:embed="rId4">
            <a:alphaModFix/>
          </a:blip>
          <a:srcRect b="0" l="0" r="0" t="0"/>
          <a:stretch/>
        </p:blipFill>
        <p:spPr>
          <a:xfrm>
            <a:off x="5574164" y="1481862"/>
            <a:ext cx="1933900" cy="1933900"/>
          </a:xfrm>
          <a:prstGeom prst="rect">
            <a:avLst/>
          </a:prstGeom>
          <a:noFill/>
          <a:ln>
            <a:noFill/>
          </a:ln>
        </p:spPr>
      </p:pic>
    </p:spTree>
  </p:cSld>
  <p:clrMapOvr>
    <a:masterClrMapping/>
  </p:clrMapOvr>
</p:sld>
</file>

<file path=ppt/slides/slide7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23" name="Shape 1423"/>
        <p:cNvGrpSpPr/>
        <p:nvPr/>
      </p:nvGrpSpPr>
      <p:grpSpPr>
        <a:xfrm>
          <a:off x="0" y="0"/>
          <a:ext cx="0" cy="0"/>
          <a:chOff x="0" y="0"/>
          <a:chExt cx="0" cy="0"/>
        </a:xfrm>
      </p:grpSpPr>
      <p:sp>
        <p:nvSpPr>
          <p:cNvPr id="1424" name="Google Shape;1424;p79"/>
          <p:cNvSpPr/>
          <p:nvPr/>
        </p:nvSpPr>
        <p:spPr>
          <a:xfrm rot="10800000">
            <a:off x="6795150" y="2905051"/>
            <a:ext cx="696000" cy="6960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 name="Google Shape;1425;p79"/>
          <p:cNvSpPr/>
          <p:nvPr/>
        </p:nvSpPr>
        <p:spPr>
          <a:xfrm rot="10800000">
            <a:off x="5825800" y="2905651"/>
            <a:ext cx="694800" cy="694800"/>
          </a:xfrm>
          <a:prstGeom prst="rect">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 name="Google Shape;1426;p79"/>
          <p:cNvSpPr/>
          <p:nvPr/>
        </p:nvSpPr>
        <p:spPr>
          <a:xfrm flipH="1" rot="10800000">
            <a:off x="6796350" y="1884801"/>
            <a:ext cx="694800" cy="6948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 name="Google Shape;1427;p79"/>
          <p:cNvSpPr txBox="1"/>
          <p:nvPr>
            <p:ph type="title"/>
          </p:nvPr>
        </p:nvSpPr>
        <p:spPr>
          <a:xfrm flipH="1">
            <a:off x="1538827" y="1324175"/>
            <a:ext cx="3502500" cy="940200"/>
          </a:xfrm>
          <a:prstGeom prst="rect">
            <a:avLst/>
          </a:prstGeom>
          <a:noFill/>
          <a:ln>
            <a:noFill/>
          </a:ln>
        </p:spPr>
        <p:txBody>
          <a:bodyPr anchorCtr="0" anchor="t" bIns="91425" lIns="91425" spcFirstLastPara="1" rIns="91425" wrap="square" tIns="91425">
            <a:noAutofit/>
          </a:bodyPr>
          <a:lstStyle/>
          <a:p>
            <a:pPr indent="0" lvl="0" marL="0" rtl="0" algn="r">
              <a:lnSpc>
                <a:spcPct val="100000"/>
              </a:lnSpc>
              <a:spcBef>
                <a:spcPts val="0"/>
              </a:spcBef>
              <a:spcAft>
                <a:spcPts val="0"/>
              </a:spcAft>
              <a:buSzPts val="5200"/>
              <a:buNone/>
            </a:pPr>
            <a:r>
              <a:rPr lang="en"/>
              <a:t>Thanks</a:t>
            </a:r>
            <a:endParaRPr/>
          </a:p>
        </p:txBody>
      </p:sp>
      <p:sp>
        <p:nvSpPr>
          <p:cNvPr id="1428" name="Google Shape;1428;p79"/>
          <p:cNvSpPr txBox="1"/>
          <p:nvPr>
            <p:ph idx="1" type="subTitle"/>
          </p:nvPr>
        </p:nvSpPr>
        <p:spPr>
          <a:xfrm flipH="1">
            <a:off x="1538827" y="2131875"/>
            <a:ext cx="3502500" cy="1284300"/>
          </a:xfrm>
          <a:prstGeom prst="rect">
            <a:avLst/>
          </a:prstGeom>
          <a:noFill/>
          <a:ln>
            <a:noFill/>
          </a:ln>
        </p:spPr>
        <p:txBody>
          <a:bodyPr anchorCtr="0" anchor="t" bIns="91425" lIns="91425" spcFirstLastPara="1" rIns="91425" wrap="square" tIns="91425">
            <a:noAutofit/>
          </a:bodyPr>
          <a:lstStyle/>
          <a:p>
            <a:pPr indent="0" lvl="0" marL="0" rtl="0" algn="r">
              <a:lnSpc>
                <a:spcPct val="100000"/>
              </a:lnSpc>
              <a:spcBef>
                <a:spcPts val="0"/>
              </a:spcBef>
              <a:spcAft>
                <a:spcPts val="0"/>
              </a:spcAft>
              <a:buSzPts val="1600"/>
              <a:buNone/>
            </a:pPr>
            <a:r>
              <a:rPr lang="en"/>
              <a:t>Do you have any questions?</a:t>
            </a:r>
            <a:endParaRPr/>
          </a:p>
          <a:p>
            <a:pPr indent="0" lvl="0" marL="0" rtl="0" algn="r">
              <a:lnSpc>
                <a:spcPct val="100000"/>
              </a:lnSpc>
              <a:spcBef>
                <a:spcPts val="0"/>
              </a:spcBef>
              <a:spcAft>
                <a:spcPts val="0"/>
              </a:spcAft>
              <a:buSzPts val="1600"/>
              <a:buNone/>
            </a:pPr>
            <a:r>
              <a:rPr lang="en"/>
              <a:t>addyouremail@freepik.com</a:t>
            </a:r>
            <a:endParaRPr/>
          </a:p>
          <a:p>
            <a:pPr indent="0" lvl="0" marL="0" rtl="0" algn="r">
              <a:lnSpc>
                <a:spcPct val="100000"/>
              </a:lnSpc>
              <a:spcBef>
                <a:spcPts val="0"/>
              </a:spcBef>
              <a:spcAft>
                <a:spcPts val="0"/>
              </a:spcAft>
              <a:buSzPts val="1600"/>
              <a:buNone/>
            </a:pPr>
            <a:r>
              <a:rPr lang="en"/>
              <a:t>+91 620 421 838</a:t>
            </a:r>
            <a:endParaRPr/>
          </a:p>
          <a:p>
            <a:pPr indent="0" lvl="0" marL="0" rtl="0" algn="r">
              <a:lnSpc>
                <a:spcPct val="100000"/>
              </a:lnSpc>
              <a:spcBef>
                <a:spcPts val="0"/>
              </a:spcBef>
              <a:spcAft>
                <a:spcPts val="0"/>
              </a:spcAft>
              <a:buSzPts val="1600"/>
              <a:buNone/>
            </a:pPr>
            <a:r>
              <a:rPr lang="en"/>
              <a:t>yourcompany.com</a:t>
            </a:r>
            <a:endParaRPr/>
          </a:p>
        </p:txBody>
      </p:sp>
      <p:sp>
        <p:nvSpPr>
          <p:cNvPr id="1429" name="Google Shape;1429;p79"/>
          <p:cNvSpPr txBox="1"/>
          <p:nvPr/>
        </p:nvSpPr>
        <p:spPr>
          <a:xfrm flipH="1">
            <a:off x="1538827" y="4087575"/>
            <a:ext cx="3502500" cy="253200"/>
          </a:xfrm>
          <a:prstGeom prst="rect">
            <a:avLst/>
          </a:prstGeom>
          <a:noFill/>
          <a:ln>
            <a:noFill/>
          </a:ln>
        </p:spPr>
        <p:txBody>
          <a:bodyPr anchorCtr="0" anchor="ctr" bIns="91425" lIns="91425" spcFirstLastPara="1" rIns="91425" wrap="square" tIns="91425">
            <a:noAutofit/>
          </a:bodyPr>
          <a:lstStyle/>
          <a:p>
            <a:pPr indent="0" lvl="0" marL="0" marR="0" rtl="0" algn="r">
              <a:lnSpc>
                <a:spcPct val="100000"/>
              </a:lnSpc>
              <a:spcBef>
                <a:spcPts val="0"/>
              </a:spcBef>
              <a:spcAft>
                <a:spcPts val="0"/>
              </a:spcAft>
              <a:buClr>
                <a:srgbClr val="000000"/>
              </a:buClr>
              <a:buSzPts val="1200"/>
              <a:buFont typeface="Arial"/>
              <a:buNone/>
            </a:pPr>
            <a:r>
              <a:rPr b="0" i="0" lang="en" sz="1200" u="none" cap="none" strike="noStrike">
                <a:solidFill>
                  <a:schemeClr val="dk1"/>
                </a:solidFill>
                <a:latin typeface="Palanquin"/>
                <a:ea typeface="Palanquin"/>
                <a:cs typeface="Palanquin"/>
                <a:sym typeface="Palanquin"/>
              </a:rPr>
              <a:t>Please keep this slide for attribution.</a:t>
            </a:r>
            <a:endParaRPr b="0" i="0" sz="1200" u="none" cap="none" strike="noStrike">
              <a:solidFill>
                <a:schemeClr val="dk1"/>
              </a:solidFill>
              <a:latin typeface="Palanquin"/>
              <a:ea typeface="Palanquin"/>
              <a:cs typeface="Palanquin"/>
              <a:sym typeface="Palanquin"/>
            </a:endParaRPr>
          </a:p>
        </p:txBody>
      </p:sp>
      <p:grpSp>
        <p:nvGrpSpPr>
          <p:cNvPr id="1430" name="Google Shape;1430;p79"/>
          <p:cNvGrpSpPr/>
          <p:nvPr/>
        </p:nvGrpSpPr>
        <p:grpSpPr>
          <a:xfrm>
            <a:off x="6970922" y="3100511"/>
            <a:ext cx="346056" cy="345674"/>
            <a:chOff x="3303268" y="3817349"/>
            <a:chExt cx="346056" cy="345674"/>
          </a:xfrm>
        </p:grpSpPr>
        <p:sp>
          <p:nvSpPr>
            <p:cNvPr id="1431" name="Google Shape;1431;p79"/>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 name="Google Shape;1432;p79"/>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 name="Google Shape;1433;p79"/>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 name="Google Shape;1434;p79"/>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435" name="Google Shape;1435;p79"/>
          <p:cNvSpPr/>
          <p:nvPr/>
        </p:nvSpPr>
        <p:spPr>
          <a:xfrm>
            <a:off x="3381963" y="132854"/>
            <a:ext cx="694800" cy="7086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6" name="Google Shape;1436;p79"/>
          <p:cNvSpPr/>
          <p:nvPr/>
        </p:nvSpPr>
        <p:spPr>
          <a:xfrm flipH="1" rot="10800000">
            <a:off x="5825800" y="1884201"/>
            <a:ext cx="696000" cy="696000"/>
          </a:xfrm>
          <a:prstGeom prst="ellipse">
            <a:avLst/>
          </a:pr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 name="Google Shape;1437;p79"/>
          <p:cNvSpPr/>
          <p:nvPr/>
        </p:nvSpPr>
        <p:spPr>
          <a:xfrm flipH="1" rot="10800000">
            <a:off x="1965375" y="4669369"/>
            <a:ext cx="331800" cy="331800"/>
          </a:xfrm>
          <a:prstGeom prst="ellipse">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 name="Google Shape;1438;p79"/>
          <p:cNvSpPr/>
          <p:nvPr/>
        </p:nvSpPr>
        <p:spPr>
          <a:xfrm>
            <a:off x="6000959" y="2059174"/>
            <a:ext cx="345674" cy="346056"/>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439" name="Google Shape;1439;p79"/>
          <p:cNvGrpSpPr/>
          <p:nvPr/>
        </p:nvGrpSpPr>
        <p:grpSpPr>
          <a:xfrm>
            <a:off x="6000979" y="3080209"/>
            <a:ext cx="346056" cy="345674"/>
            <a:chOff x="3752358" y="3817349"/>
            <a:chExt cx="346056" cy="345674"/>
          </a:xfrm>
        </p:grpSpPr>
        <p:sp>
          <p:nvSpPr>
            <p:cNvPr id="1440" name="Google Shape;1440;p79"/>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1" name="Google Shape;1441;p79"/>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 name="Google Shape;1442;p79"/>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3" name="Google Shape;1443;p79"/>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44" name="Google Shape;1444;p79"/>
          <p:cNvGrpSpPr/>
          <p:nvPr/>
        </p:nvGrpSpPr>
        <p:grpSpPr>
          <a:xfrm>
            <a:off x="6970936" y="2059359"/>
            <a:ext cx="345642" cy="345674"/>
            <a:chOff x="5549861" y="3817349"/>
            <a:chExt cx="345642" cy="345674"/>
          </a:xfrm>
        </p:grpSpPr>
        <p:sp>
          <p:nvSpPr>
            <p:cNvPr id="1445" name="Google Shape;1445;p79"/>
            <p:cNvSpPr/>
            <p:nvPr/>
          </p:nvSpPr>
          <p:spPr>
            <a:xfrm>
              <a:off x="5549861" y="3817349"/>
              <a:ext cx="345642" cy="345674"/>
            </a:xfrm>
            <a:custGeom>
              <a:rect b="b" l="l" r="r" t="t"/>
              <a:pathLst>
                <a:path extrusionOk="0" h="10860" w="10859">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 name="Google Shape;1446;p79"/>
            <p:cNvSpPr/>
            <p:nvPr/>
          </p:nvSpPr>
          <p:spPr>
            <a:xfrm>
              <a:off x="5590763" y="3890208"/>
              <a:ext cx="262661" cy="200052"/>
            </a:xfrm>
            <a:custGeom>
              <a:rect b="b" l="l" r="r" t="t"/>
              <a:pathLst>
                <a:path extrusionOk="0" h="6285" w="8252">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7" name="Google Shape;1447;p79"/>
            <p:cNvSpPr/>
            <p:nvPr/>
          </p:nvSpPr>
          <p:spPr>
            <a:xfrm>
              <a:off x="5680587" y="3935024"/>
              <a:ext cx="105389" cy="110514"/>
            </a:xfrm>
            <a:custGeom>
              <a:rect b="b" l="l" r="r" t="t"/>
              <a:pathLst>
                <a:path extrusionOk="0" h="3472" w="3311">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448" name="Google Shape;1448;p79"/>
          <p:cNvSpPr/>
          <p:nvPr/>
        </p:nvSpPr>
        <p:spPr>
          <a:xfrm flipH="1" rot="10800000">
            <a:off x="-264350" y="1032624"/>
            <a:ext cx="1399500" cy="1287900"/>
          </a:xfrm>
          <a:prstGeom prst="rect">
            <a:avLst/>
          </a:pr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1" name="Shape 281"/>
        <p:cNvGrpSpPr/>
        <p:nvPr/>
      </p:nvGrpSpPr>
      <p:grpSpPr>
        <a:xfrm>
          <a:off x="0" y="0"/>
          <a:ext cx="0" cy="0"/>
          <a:chOff x="0" y="0"/>
          <a:chExt cx="0" cy="0"/>
        </a:xfrm>
      </p:grpSpPr>
      <p:sp>
        <p:nvSpPr>
          <p:cNvPr id="282" name="Google Shape;282;p8"/>
          <p:cNvSpPr txBox="1"/>
          <p:nvPr>
            <p:ph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Domain Suffixes</a:t>
            </a:r>
            <a:endParaRPr/>
          </a:p>
        </p:txBody>
      </p:sp>
      <p:sp>
        <p:nvSpPr>
          <p:cNvPr id="283" name="Google Shape;283;p8"/>
          <p:cNvSpPr txBox="1"/>
          <p:nvPr>
            <p:ph idx="1" type="body"/>
          </p:nvPr>
        </p:nvSpPr>
        <p:spPr>
          <a:xfrm>
            <a:off x="713225" y="1178425"/>
            <a:ext cx="5655545" cy="3425400"/>
          </a:xfrm>
          <a:prstGeom prst="rect">
            <a:avLst/>
          </a:prstGeom>
          <a:noFill/>
          <a:ln>
            <a:noFill/>
          </a:ln>
        </p:spPr>
        <p:txBody>
          <a:bodyPr anchorCtr="0" anchor="ctr" bIns="91425" lIns="91425" spcFirstLastPara="1" rIns="91425" wrap="square" tIns="91425">
            <a:noAutofit/>
          </a:bodyPr>
          <a:lstStyle/>
          <a:p>
            <a:pPr indent="0" lvl="0" marL="127000" rtl="0" algn="l">
              <a:lnSpc>
                <a:spcPct val="100000"/>
              </a:lnSpc>
              <a:spcBef>
                <a:spcPts val="0"/>
              </a:spcBef>
              <a:spcAft>
                <a:spcPts val="0"/>
              </a:spcAft>
              <a:buSzPts val="1600"/>
              <a:buNone/>
            </a:pPr>
            <a:r>
              <a:rPr lang="en" sz="1800" u="sng"/>
              <a:t>Suffixes</a:t>
            </a:r>
            <a:r>
              <a:rPr lang="en" sz="1800"/>
              <a:t> come at the end of something – often words.</a:t>
            </a:r>
            <a:endParaRPr/>
          </a:p>
          <a:p>
            <a:pPr indent="0" lvl="0" marL="127000" rtl="0" algn="l">
              <a:lnSpc>
                <a:spcPct val="100000"/>
              </a:lnSpc>
              <a:spcBef>
                <a:spcPts val="0"/>
              </a:spcBef>
              <a:spcAft>
                <a:spcPts val="0"/>
              </a:spcAft>
              <a:buSzPts val="1600"/>
              <a:buNone/>
            </a:pPr>
            <a:r>
              <a:t/>
            </a:r>
            <a:endParaRPr sz="1800"/>
          </a:p>
          <a:p>
            <a:pPr indent="0" lvl="0" marL="127000" rtl="0" algn="l">
              <a:lnSpc>
                <a:spcPct val="100000"/>
              </a:lnSpc>
              <a:spcBef>
                <a:spcPts val="0"/>
              </a:spcBef>
              <a:spcAft>
                <a:spcPts val="0"/>
              </a:spcAft>
              <a:buSzPts val="1600"/>
              <a:buNone/>
            </a:pPr>
            <a:r>
              <a:rPr lang="en" sz="1800" u="sng"/>
              <a:t>Domain suffixes </a:t>
            </a:r>
            <a:r>
              <a:rPr lang="en" sz="1800"/>
              <a:t>come at the end of a web address (after the dot).</a:t>
            </a:r>
            <a:endParaRPr/>
          </a:p>
          <a:p>
            <a:pPr indent="0" lvl="0" marL="127000" rtl="0" algn="l">
              <a:lnSpc>
                <a:spcPct val="100000"/>
              </a:lnSpc>
              <a:spcBef>
                <a:spcPts val="0"/>
              </a:spcBef>
              <a:spcAft>
                <a:spcPts val="0"/>
              </a:spcAft>
              <a:buSzPts val="1600"/>
              <a:buNone/>
            </a:pPr>
            <a:r>
              <a:t/>
            </a:r>
            <a:endParaRPr sz="1800"/>
          </a:p>
          <a:p>
            <a:pPr indent="0" lvl="0" marL="127000" rtl="0" algn="l">
              <a:lnSpc>
                <a:spcPct val="100000"/>
              </a:lnSpc>
              <a:spcBef>
                <a:spcPts val="0"/>
              </a:spcBef>
              <a:spcAft>
                <a:spcPts val="0"/>
              </a:spcAft>
              <a:buSzPts val="1600"/>
              <a:buNone/>
            </a:pPr>
            <a:r>
              <a:rPr lang="en" sz="1800"/>
              <a:t>Let’s brainstorm together:</a:t>
            </a:r>
            <a:endParaRPr/>
          </a:p>
          <a:p>
            <a:pPr indent="-330200" lvl="0" marL="457200" rtl="0" algn="l">
              <a:lnSpc>
                <a:spcPct val="100000"/>
              </a:lnSpc>
              <a:spcBef>
                <a:spcPts val="0"/>
              </a:spcBef>
              <a:spcAft>
                <a:spcPts val="0"/>
              </a:spcAft>
              <a:buClr>
                <a:srgbClr val="A01D1E"/>
              </a:buClr>
              <a:buSzPts val="1800"/>
              <a:buChar char="●"/>
            </a:pPr>
            <a:r>
              <a:rPr lang="en" sz="1800">
                <a:solidFill>
                  <a:srgbClr val="A01D1E"/>
                </a:solidFill>
              </a:rPr>
              <a:t>What domain suffixes can we think of?</a:t>
            </a:r>
            <a:endParaRPr/>
          </a:p>
          <a:p>
            <a:pPr indent="-330200" lvl="0" marL="457200" rtl="0" algn="l">
              <a:lnSpc>
                <a:spcPct val="100000"/>
              </a:lnSpc>
              <a:spcBef>
                <a:spcPts val="0"/>
              </a:spcBef>
              <a:spcAft>
                <a:spcPts val="0"/>
              </a:spcAft>
              <a:buClr>
                <a:srgbClr val="A01D1E"/>
              </a:buClr>
              <a:buSzPts val="1800"/>
              <a:buChar char="●"/>
            </a:pPr>
            <a:r>
              <a:rPr lang="en" sz="1800">
                <a:solidFill>
                  <a:srgbClr val="A01D1E"/>
                </a:solidFill>
              </a:rPr>
              <a:t>What do you think these domain suffixes mean?</a:t>
            </a:r>
            <a:endParaRPr/>
          </a:p>
          <a:p>
            <a:pPr indent="-330200" lvl="0" marL="457200" rtl="0" algn="l">
              <a:lnSpc>
                <a:spcPct val="100000"/>
              </a:lnSpc>
              <a:spcBef>
                <a:spcPts val="0"/>
              </a:spcBef>
              <a:spcAft>
                <a:spcPts val="0"/>
              </a:spcAft>
              <a:buClr>
                <a:srgbClr val="A01D1E"/>
              </a:buClr>
              <a:buSzPts val="1800"/>
              <a:buChar char="●"/>
            </a:pPr>
            <a:r>
              <a:rPr lang="en" sz="1800">
                <a:solidFill>
                  <a:srgbClr val="A01D1E"/>
                </a:solidFill>
              </a:rPr>
              <a:t>Are some domain suffixes safer than others?</a:t>
            </a:r>
            <a:endParaRPr/>
          </a:p>
        </p:txBody>
      </p:sp>
      <p:pic>
        <p:nvPicPr>
          <p:cNvPr descr="A brain with lightning bolts coming out of the bottom." id="284" name="Google Shape;284;p8"/>
          <p:cNvPicPr preferRelativeResize="0"/>
          <p:nvPr/>
        </p:nvPicPr>
        <p:blipFill rotWithShape="1">
          <a:blip r:embed="rId3">
            <a:alphaModFix/>
          </a:blip>
          <a:srcRect b="0" l="0" r="0" t="0"/>
          <a:stretch/>
        </p:blipFill>
        <p:spPr>
          <a:xfrm>
            <a:off x="6368770" y="1766113"/>
            <a:ext cx="2288534" cy="2405439"/>
          </a:xfrm>
          <a:prstGeom prst="rect">
            <a:avLst/>
          </a:prstGeom>
          <a:noFill/>
          <a:ln>
            <a:noFill/>
          </a:ln>
        </p:spPr>
      </p:pic>
    </p:spTree>
  </p:cSld>
  <p:clrMapOvr>
    <a:masterClrMapping/>
  </p:clrMapOvr>
</p:sld>
</file>

<file path=ppt/slides/slide8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52" name="Shape 1452"/>
        <p:cNvGrpSpPr/>
        <p:nvPr/>
      </p:nvGrpSpPr>
      <p:grpSpPr>
        <a:xfrm>
          <a:off x="0" y="0"/>
          <a:ext cx="0" cy="0"/>
          <a:chOff x="0" y="0"/>
          <a:chExt cx="0" cy="0"/>
        </a:xfrm>
      </p:grpSpPr>
      <p:sp>
        <p:nvSpPr>
          <p:cNvPr id="1453" name="Google Shape;1453;p80"/>
          <p:cNvSpPr txBox="1"/>
          <p:nvPr>
            <p:ph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Online Learning Icon Pack</a:t>
            </a:r>
            <a:endParaRPr/>
          </a:p>
        </p:txBody>
      </p:sp>
      <p:grpSp>
        <p:nvGrpSpPr>
          <p:cNvPr id="1454" name="Google Shape;1454;p80"/>
          <p:cNvGrpSpPr/>
          <p:nvPr/>
        </p:nvGrpSpPr>
        <p:grpSpPr>
          <a:xfrm>
            <a:off x="907207" y="4026236"/>
            <a:ext cx="415662" cy="424866"/>
            <a:chOff x="950375" y="4397975"/>
            <a:chExt cx="448250" cy="458175"/>
          </a:xfrm>
        </p:grpSpPr>
        <p:sp>
          <p:nvSpPr>
            <p:cNvPr id="1455" name="Google Shape;1455;p80"/>
            <p:cNvSpPr/>
            <p:nvPr/>
          </p:nvSpPr>
          <p:spPr>
            <a:xfrm>
              <a:off x="950375" y="4397975"/>
              <a:ext cx="448250" cy="458175"/>
            </a:xfrm>
            <a:custGeom>
              <a:rect b="b" l="l" r="r" t="t"/>
              <a:pathLst>
                <a:path extrusionOk="0" h="18327" w="17930">
                  <a:moveTo>
                    <a:pt x="9630" y="0"/>
                  </a:moveTo>
                  <a:cubicBezTo>
                    <a:pt x="7599" y="0"/>
                    <a:pt x="5543" y="791"/>
                    <a:pt x="3968" y="2478"/>
                  </a:cubicBezTo>
                  <a:cubicBezTo>
                    <a:pt x="0" y="6727"/>
                    <a:pt x="1973" y="13686"/>
                    <a:pt x="7588" y="15247"/>
                  </a:cubicBezTo>
                  <a:lnTo>
                    <a:pt x="9431" y="18196"/>
                  </a:lnTo>
                  <a:cubicBezTo>
                    <a:pt x="9474" y="18283"/>
                    <a:pt x="9561" y="18326"/>
                    <a:pt x="9648" y="18326"/>
                  </a:cubicBezTo>
                  <a:cubicBezTo>
                    <a:pt x="9735" y="18326"/>
                    <a:pt x="9821" y="18283"/>
                    <a:pt x="9886" y="18196"/>
                  </a:cubicBezTo>
                  <a:lnTo>
                    <a:pt x="11708" y="15247"/>
                  </a:lnTo>
                  <a:cubicBezTo>
                    <a:pt x="15502" y="14185"/>
                    <a:pt x="17930" y="10456"/>
                    <a:pt x="17323" y="6554"/>
                  </a:cubicBezTo>
                  <a:cubicBezTo>
                    <a:pt x="17303" y="6415"/>
                    <a:pt x="17174" y="6312"/>
                    <a:pt x="17053" y="6312"/>
                  </a:cubicBezTo>
                  <a:cubicBezTo>
                    <a:pt x="17042" y="6312"/>
                    <a:pt x="17030" y="6313"/>
                    <a:pt x="17019" y="6315"/>
                  </a:cubicBezTo>
                  <a:cubicBezTo>
                    <a:pt x="16868" y="6337"/>
                    <a:pt x="16759" y="6489"/>
                    <a:pt x="16781" y="6619"/>
                  </a:cubicBezTo>
                  <a:cubicBezTo>
                    <a:pt x="16846" y="6987"/>
                    <a:pt x="16868" y="7377"/>
                    <a:pt x="16868" y="7746"/>
                  </a:cubicBezTo>
                  <a:cubicBezTo>
                    <a:pt x="16868" y="11041"/>
                    <a:pt x="14656" y="13925"/>
                    <a:pt x="11447" y="14749"/>
                  </a:cubicBezTo>
                  <a:cubicBezTo>
                    <a:pt x="11382" y="14771"/>
                    <a:pt x="11317" y="14814"/>
                    <a:pt x="11296" y="14879"/>
                  </a:cubicBezTo>
                  <a:lnTo>
                    <a:pt x="9626" y="17546"/>
                  </a:lnTo>
                  <a:lnTo>
                    <a:pt x="7978" y="14879"/>
                  </a:lnTo>
                  <a:cubicBezTo>
                    <a:pt x="7957" y="14814"/>
                    <a:pt x="7892" y="14771"/>
                    <a:pt x="7827" y="14749"/>
                  </a:cubicBezTo>
                  <a:cubicBezTo>
                    <a:pt x="2537" y="13383"/>
                    <a:pt x="629" y="6879"/>
                    <a:pt x="4314" y="2846"/>
                  </a:cubicBezTo>
                  <a:cubicBezTo>
                    <a:pt x="5783" y="1258"/>
                    <a:pt x="7710" y="512"/>
                    <a:pt x="9616" y="512"/>
                  </a:cubicBezTo>
                  <a:cubicBezTo>
                    <a:pt x="12522" y="512"/>
                    <a:pt x="15377" y="2245"/>
                    <a:pt x="16477" y="5361"/>
                  </a:cubicBezTo>
                  <a:cubicBezTo>
                    <a:pt x="16492" y="5466"/>
                    <a:pt x="16573" y="5509"/>
                    <a:pt x="16665" y="5509"/>
                  </a:cubicBezTo>
                  <a:cubicBezTo>
                    <a:pt x="16841" y="5509"/>
                    <a:pt x="17061" y="5358"/>
                    <a:pt x="16976" y="5188"/>
                  </a:cubicBezTo>
                  <a:cubicBezTo>
                    <a:pt x="15795" y="1856"/>
                    <a:pt x="12742" y="0"/>
                    <a:pt x="96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 name="Google Shape;1456;p80"/>
            <p:cNvSpPr/>
            <p:nvPr/>
          </p:nvSpPr>
          <p:spPr>
            <a:xfrm>
              <a:off x="1018125" y="4435750"/>
              <a:ext cx="339850" cy="311975"/>
            </a:xfrm>
            <a:custGeom>
              <a:rect b="b" l="l" r="r" t="t"/>
              <a:pathLst>
                <a:path extrusionOk="0" h="12479" w="13594">
                  <a:moveTo>
                    <a:pt x="6907" y="1"/>
                  </a:moveTo>
                  <a:cubicBezTo>
                    <a:pt x="4703" y="1"/>
                    <a:pt x="2598" y="1190"/>
                    <a:pt x="1474" y="3221"/>
                  </a:cubicBezTo>
                  <a:cubicBezTo>
                    <a:pt x="0" y="5888"/>
                    <a:pt x="672" y="9227"/>
                    <a:pt x="3057" y="11113"/>
                  </a:cubicBezTo>
                  <a:cubicBezTo>
                    <a:pt x="3102" y="11149"/>
                    <a:pt x="3159" y="11167"/>
                    <a:pt x="3216" y="11167"/>
                  </a:cubicBezTo>
                  <a:cubicBezTo>
                    <a:pt x="3295" y="11167"/>
                    <a:pt x="3375" y="11133"/>
                    <a:pt x="3426" y="11070"/>
                  </a:cubicBezTo>
                  <a:cubicBezTo>
                    <a:pt x="3534" y="10961"/>
                    <a:pt x="3512" y="10788"/>
                    <a:pt x="3382" y="10701"/>
                  </a:cubicBezTo>
                  <a:cubicBezTo>
                    <a:pt x="1041" y="8815"/>
                    <a:pt x="585" y="5433"/>
                    <a:pt x="2342" y="3005"/>
                  </a:cubicBezTo>
                  <a:cubicBezTo>
                    <a:pt x="3432" y="1465"/>
                    <a:pt x="5155" y="636"/>
                    <a:pt x="6915" y="636"/>
                  </a:cubicBezTo>
                  <a:cubicBezTo>
                    <a:pt x="7955" y="636"/>
                    <a:pt x="9009" y="926"/>
                    <a:pt x="9951" y="1530"/>
                  </a:cubicBezTo>
                  <a:cubicBezTo>
                    <a:pt x="12488" y="3135"/>
                    <a:pt x="13312" y="6430"/>
                    <a:pt x="11859" y="9053"/>
                  </a:cubicBezTo>
                  <a:cubicBezTo>
                    <a:pt x="10825" y="10894"/>
                    <a:pt x="8915" y="11934"/>
                    <a:pt x="6939" y="11934"/>
                  </a:cubicBezTo>
                  <a:cubicBezTo>
                    <a:pt x="6099" y="11934"/>
                    <a:pt x="5247" y="11746"/>
                    <a:pt x="4445" y="11352"/>
                  </a:cubicBezTo>
                  <a:cubicBezTo>
                    <a:pt x="4416" y="11344"/>
                    <a:pt x="4389" y="11340"/>
                    <a:pt x="4363" y="11340"/>
                  </a:cubicBezTo>
                  <a:cubicBezTo>
                    <a:pt x="4109" y="11340"/>
                    <a:pt x="3970" y="11693"/>
                    <a:pt x="4206" y="11850"/>
                  </a:cubicBezTo>
                  <a:lnTo>
                    <a:pt x="4206" y="11829"/>
                  </a:lnTo>
                  <a:cubicBezTo>
                    <a:pt x="5052" y="12262"/>
                    <a:pt x="5984" y="12479"/>
                    <a:pt x="6938" y="12479"/>
                  </a:cubicBezTo>
                  <a:cubicBezTo>
                    <a:pt x="9973" y="12457"/>
                    <a:pt x="12575" y="10268"/>
                    <a:pt x="13073" y="7276"/>
                  </a:cubicBezTo>
                  <a:cubicBezTo>
                    <a:pt x="13594" y="4284"/>
                    <a:pt x="11859" y="1357"/>
                    <a:pt x="8976" y="360"/>
                  </a:cubicBezTo>
                  <a:cubicBezTo>
                    <a:pt x="8295" y="117"/>
                    <a:pt x="7596" y="1"/>
                    <a:pt x="690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7" name="Google Shape;1457;p80"/>
            <p:cNvSpPr/>
            <p:nvPr/>
          </p:nvSpPr>
          <p:spPr>
            <a:xfrm>
              <a:off x="1185550" y="4565200"/>
              <a:ext cx="85175" cy="82800"/>
            </a:xfrm>
            <a:custGeom>
              <a:rect b="b" l="l" r="r" t="t"/>
              <a:pathLst>
                <a:path extrusionOk="0" h="3312" w="3407">
                  <a:moveTo>
                    <a:pt x="3103" y="0"/>
                  </a:moveTo>
                  <a:cubicBezTo>
                    <a:pt x="3032" y="0"/>
                    <a:pt x="2962" y="27"/>
                    <a:pt x="2908" y="81"/>
                  </a:cubicBezTo>
                  <a:lnTo>
                    <a:pt x="1715" y="1274"/>
                  </a:lnTo>
                  <a:lnTo>
                    <a:pt x="523" y="81"/>
                  </a:lnTo>
                  <a:cubicBezTo>
                    <a:pt x="472" y="40"/>
                    <a:pt x="417" y="22"/>
                    <a:pt x="364" y="22"/>
                  </a:cubicBezTo>
                  <a:cubicBezTo>
                    <a:pt x="169" y="22"/>
                    <a:pt x="1" y="267"/>
                    <a:pt x="154" y="472"/>
                  </a:cubicBezTo>
                  <a:lnTo>
                    <a:pt x="1347" y="1664"/>
                  </a:lnTo>
                  <a:lnTo>
                    <a:pt x="154" y="2856"/>
                  </a:lnTo>
                  <a:cubicBezTo>
                    <a:pt x="46" y="2965"/>
                    <a:pt x="46" y="3117"/>
                    <a:pt x="154" y="3225"/>
                  </a:cubicBezTo>
                  <a:cubicBezTo>
                    <a:pt x="198" y="3290"/>
                    <a:pt x="263" y="3312"/>
                    <a:pt x="349" y="3312"/>
                  </a:cubicBezTo>
                  <a:cubicBezTo>
                    <a:pt x="414" y="3312"/>
                    <a:pt x="479" y="3290"/>
                    <a:pt x="523" y="3225"/>
                  </a:cubicBezTo>
                  <a:lnTo>
                    <a:pt x="1715" y="2033"/>
                  </a:lnTo>
                  <a:lnTo>
                    <a:pt x="2908" y="3225"/>
                  </a:lnTo>
                  <a:cubicBezTo>
                    <a:pt x="2962" y="3279"/>
                    <a:pt x="3032" y="3306"/>
                    <a:pt x="3103" y="3306"/>
                  </a:cubicBezTo>
                  <a:cubicBezTo>
                    <a:pt x="3173" y="3306"/>
                    <a:pt x="3244" y="3279"/>
                    <a:pt x="3298" y="3225"/>
                  </a:cubicBezTo>
                  <a:cubicBezTo>
                    <a:pt x="3406" y="3117"/>
                    <a:pt x="3406" y="2965"/>
                    <a:pt x="3298" y="2856"/>
                  </a:cubicBezTo>
                  <a:lnTo>
                    <a:pt x="2105" y="1664"/>
                  </a:lnTo>
                  <a:lnTo>
                    <a:pt x="3298" y="472"/>
                  </a:lnTo>
                  <a:cubicBezTo>
                    <a:pt x="3406" y="363"/>
                    <a:pt x="3406" y="190"/>
                    <a:pt x="3298" y="81"/>
                  </a:cubicBezTo>
                  <a:cubicBezTo>
                    <a:pt x="3244" y="27"/>
                    <a:pt x="3173" y="0"/>
                    <a:pt x="310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8" name="Google Shape;1458;p80"/>
            <p:cNvSpPr/>
            <p:nvPr/>
          </p:nvSpPr>
          <p:spPr>
            <a:xfrm>
              <a:off x="1090750" y="4532500"/>
              <a:ext cx="194450" cy="115500"/>
            </a:xfrm>
            <a:custGeom>
              <a:rect b="b" l="l" r="r" t="t"/>
              <a:pathLst>
                <a:path extrusionOk="0" h="4620" w="7778">
                  <a:moveTo>
                    <a:pt x="7591" y="0"/>
                  </a:moveTo>
                  <a:cubicBezTo>
                    <a:pt x="7583" y="0"/>
                    <a:pt x="7575" y="1"/>
                    <a:pt x="7567" y="2"/>
                  </a:cubicBezTo>
                  <a:lnTo>
                    <a:pt x="3187" y="2"/>
                  </a:lnTo>
                  <a:cubicBezTo>
                    <a:pt x="3057" y="2"/>
                    <a:pt x="2971" y="67"/>
                    <a:pt x="2927" y="175"/>
                  </a:cubicBezTo>
                  <a:lnTo>
                    <a:pt x="1713" y="3644"/>
                  </a:lnTo>
                  <a:lnTo>
                    <a:pt x="1301" y="2799"/>
                  </a:lnTo>
                  <a:cubicBezTo>
                    <a:pt x="1258" y="2712"/>
                    <a:pt x="1171" y="2647"/>
                    <a:pt x="1063" y="2647"/>
                  </a:cubicBezTo>
                  <a:lnTo>
                    <a:pt x="282" y="2647"/>
                  </a:lnTo>
                  <a:cubicBezTo>
                    <a:pt x="152" y="2647"/>
                    <a:pt x="22" y="2755"/>
                    <a:pt x="22" y="2885"/>
                  </a:cubicBezTo>
                  <a:cubicBezTo>
                    <a:pt x="0" y="3037"/>
                    <a:pt x="109" y="3189"/>
                    <a:pt x="282" y="3189"/>
                  </a:cubicBezTo>
                  <a:lnTo>
                    <a:pt x="911" y="3189"/>
                  </a:lnTo>
                  <a:lnTo>
                    <a:pt x="1518" y="4468"/>
                  </a:lnTo>
                  <a:cubicBezTo>
                    <a:pt x="1561" y="4555"/>
                    <a:pt x="1648" y="4620"/>
                    <a:pt x="1756" y="4620"/>
                  </a:cubicBezTo>
                  <a:lnTo>
                    <a:pt x="1778" y="4620"/>
                  </a:lnTo>
                  <a:cubicBezTo>
                    <a:pt x="1887" y="4620"/>
                    <a:pt x="1973" y="4555"/>
                    <a:pt x="2017" y="4446"/>
                  </a:cubicBezTo>
                  <a:lnTo>
                    <a:pt x="3382" y="544"/>
                  </a:lnTo>
                  <a:lnTo>
                    <a:pt x="7372" y="544"/>
                  </a:lnTo>
                  <a:cubicBezTo>
                    <a:pt x="7523" y="544"/>
                    <a:pt x="7654" y="414"/>
                    <a:pt x="7654" y="262"/>
                  </a:cubicBezTo>
                  <a:cubicBezTo>
                    <a:pt x="7777" y="200"/>
                    <a:pt x="7744" y="0"/>
                    <a:pt x="759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59" name="Google Shape;1459;p80"/>
          <p:cNvGrpSpPr/>
          <p:nvPr/>
        </p:nvGrpSpPr>
        <p:grpSpPr>
          <a:xfrm>
            <a:off x="7799470" y="4026236"/>
            <a:ext cx="403631" cy="424866"/>
            <a:chOff x="7627975" y="4397975"/>
            <a:chExt cx="435275" cy="458175"/>
          </a:xfrm>
        </p:grpSpPr>
        <p:sp>
          <p:nvSpPr>
            <p:cNvPr id="1460" name="Google Shape;1460;p80"/>
            <p:cNvSpPr/>
            <p:nvPr/>
          </p:nvSpPr>
          <p:spPr>
            <a:xfrm>
              <a:off x="7627975" y="4397975"/>
              <a:ext cx="435275" cy="458175"/>
            </a:xfrm>
            <a:custGeom>
              <a:rect b="b" l="l" r="r" t="t"/>
              <a:pathLst>
                <a:path extrusionOk="0" h="18327" w="17411">
                  <a:moveTo>
                    <a:pt x="9631" y="0"/>
                  </a:moveTo>
                  <a:cubicBezTo>
                    <a:pt x="7600" y="0"/>
                    <a:pt x="5544" y="791"/>
                    <a:pt x="3968" y="2478"/>
                  </a:cubicBezTo>
                  <a:cubicBezTo>
                    <a:pt x="1" y="6727"/>
                    <a:pt x="1974" y="13686"/>
                    <a:pt x="7589" y="15247"/>
                  </a:cubicBezTo>
                  <a:lnTo>
                    <a:pt x="9410" y="18196"/>
                  </a:lnTo>
                  <a:cubicBezTo>
                    <a:pt x="9464" y="18283"/>
                    <a:pt x="9556" y="18326"/>
                    <a:pt x="9646" y="18326"/>
                  </a:cubicBezTo>
                  <a:cubicBezTo>
                    <a:pt x="9735" y="18326"/>
                    <a:pt x="9822" y="18283"/>
                    <a:pt x="9865" y="18196"/>
                  </a:cubicBezTo>
                  <a:lnTo>
                    <a:pt x="11708" y="15247"/>
                  </a:lnTo>
                  <a:cubicBezTo>
                    <a:pt x="15069" y="14315"/>
                    <a:pt x="17410" y="11237"/>
                    <a:pt x="17410" y="7746"/>
                  </a:cubicBezTo>
                  <a:cubicBezTo>
                    <a:pt x="17410" y="7334"/>
                    <a:pt x="17389" y="6944"/>
                    <a:pt x="17345" y="6554"/>
                  </a:cubicBezTo>
                  <a:cubicBezTo>
                    <a:pt x="17316" y="6389"/>
                    <a:pt x="17191" y="6315"/>
                    <a:pt x="17068" y="6315"/>
                  </a:cubicBezTo>
                  <a:cubicBezTo>
                    <a:pt x="16917" y="6315"/>
                    <a:pt x="16767" y="6427"/>
                    <a:pt x="16803" y="6619"/>
                  </a:cubicBezTo>
                  <a:cubicBezTo>
                    <a:pt x="16847" y="6987"/>
                    <a:pt x="16890" y="7377"/>
                    <a:pt x="16890" y="7746"/>
                  </a:cubicBezTo>
                  <a:cubicBezTo>
                    <a:pt x="16890" y="11041"/>
                    <a:pt x="14657" y="13925"/>
                    <a:pt x="11470" y="14749"/>
                  </a:cubicBezTo>
                  <a:cubicBezTo>
                    <a:pt x="11405" y="14771"/>
                    <a:pt x="11340" y="14814"/>
                    <a:pt x="11296" y="14879"/>
                  </a:cubicBezTo>
                  <a:lnTo>
                    <a:pt x="9649" y="17546"/>
                  </a:lnTo>
                  <a:lnTo>
                    <a:pt x="8001" y="14879"/>
                  </a:lnTo>
                  <a:cubicBezTo>
                    <a:pt x="7958" y="14814"/>
                    <a:pt x="7892" y="14771"/>
                    <a:pt x="7827" y="14749"/>
                  </a:cubicBezTo>
                  <a:cubicBezTo>
                    <a:pt x="2537" y="13383"/>
                    <a:pt x="629" y="6879"/>
                    <a:pt x="4315" y="2846"/>
                  </a:cubicBezTo>
                  <a:cubicBezTo>
                    <a:pt x="5784" y="1258"/>
                    <a:pt x="7711" y="512"/>
                    <a:pt x="9616" y="512"/>
                  </a:cubicBezTo>
                  <a:cubicBezTo>
                    <a:pt x="12519" y="512"/>
                    <a:pt x="15370" y="2245"/>
                    <a:pt x="16456" y="5361"/>
                  </a:cubicBezTo>
                  <a:cubicBezTo>
                    <a:pt x="16513" y="5458"/>
                    <a:pt x="16608" y="5501"/>
                    <a:pt x="16702" y="5501"/>
                  </a:cubicBezTo>
                  <a:cubicBezTo>
                    <a:pt x="16862" y="5501"/>
                    <a:pt x="17018" y="5378"/>
                    <a:pt x="16977" y="5188"/>
                  </a:cubicBezTo>
                  <a:cubicBezTo>
                    <a:pt x="15796" y="1856"/>
                    <a:pt x="12742" y="0"/>
                    <a:pt x="963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1" name="Google Shape;1461;p80"/>
            <p:cNvSpPr/>
            <p:nvPr/>
          </p:nvSpPr>
          <p:spPr>
            <a:xfrm>
              <a:off x="7696275" y="4435750"/>
              <a:ext cx="339875" cy="311975"/>
            </a:xfrm>
            <a:custGeom>
              <a:rect b="b" l="l" r="r" t="t"/>
              <a:pathLst>
                <a:path extrusionOk="0" h="12479" w="13595">
                  <a:moveTo>
                    <a:pt x="6908" y="1"/>
                  </a:moveTo>
                  <a:cubicBezTo>
                    <a:pt x="4703" y="1"/>
                    <a:pt x="2598" y="1190"/>
                    <a:pt x="1475" y="3221"/>
                  </a:cubicBezTo>
                  <a:cubicBezTo>
                    <a:pt x="0" y="5888"/>
                    <a:pt x="673" y="9227"/>
                    <a:pt x="3057" y="11113"/>
                  </a:cubicBezTo>
                  <a:cubicBezTo>
                    <a:pt x="3103" y="11149"/>
                    <a:pt x="3159" y="11167"/>
                    <a:pt x="3216" y="11167"/>
                  </a:cubicBezTo>
                  <a:cubicBezTo>
                    <a:pt x="3296" y="11167"/>
                    <a:pt x="3376" y="11133"/>
                    <a:pt x="3426" y="11070"/>
                  </a:cubicBezTo>
                  <a:cubicBezTo>
                    <a:pt x="3534" y="10961"/>
                    <a:pt x="3513" y="10788"/>
                    <a:pt x="3383" y="10701"/>
                  </a:cubicBezTo>
                  <a:cubicBezTo>
                    <a:pt x="1041" y="8815"/>
                    <a:pt x="564" y="5411"/>
                    <a:pt x="2320" y="2961"/>
                  </a:cubicBezTo>
                  <a:cubicBezTo>
                    <a:pt x="3410" y="1422"/>
                    <a:pt x="5142" y="593"/>
                    <a:pt x="6914" y="593"/>
                  </a:cubicBezTo>
                  <a:cubicBezTo>
                    <a:pt x="7961" y="593"/>
                    <a:pt x="9023" y="883"/>
                    <a:pt x="9974" y="1487"/>
                  </a:cubicBezTo>
                  <a:cubicBezTo>
                    <a:pt x="12510" y="3091"/>
                    <a:pt x="13356" y="6408"/>
                    <a:pt x="11881" y="9032"/>
                  </a:cubicBezTo>
                  <a:cubicBezTo>
                    <a:pt x="10844" y="10878"/>
                    <a:pt x="8926" y="11930"/>
                    <a:pt x="6936" y="11930"/>
                  </a:cubicBezTo>
                  <a:cubicBezTo>
                    <a:pt x="6098" y="11930"/>
                    <a:pt x="5248" y="11743"/>
                    <a:pt x="4445" y="11352"/>
                  </a:cubicBezTo>
                  <a:cubicBezTo>
                    <a:pt x="4412" y="11340"/>
                    <a:pt x="4380" y="11334"/>
                    <a:pt x="4350" y="11334"/>
                  </a:cubicBezTo>
                  <a:cubicBezTo>
                    <a:pt x="4100" y="11334"/>
                    <a:pt x="3955" y="11696"/>
                    <a:pt x="4207" y="11850"/>
                  </a:cubicBezTo>
                  <a:lnTo>
                    <a:pt x="4207" y="11829"/>
                  </a:lnTo>
                  <a:cubicBezTo>
                    <a:pt x="5052" y="12262"/>
                    <a:pt x="5984" y="12479"/>
                    <a:pt x="6938" y="12479"/>
                  </a:cubicBezTo>
                  <a:cubicBezTo>
                    <a:pt x="9974" y="12457"/>
                    <a:pt x="12575" y="10268"/>
                    <a:pt x="13074" y="7276"/>
                  </a:cubicBezTo>
                  <a:cubicBezTo>
                    <a:pt x="13594" y="4284"/>
                    <a:pt x="11860" y="1357"/>
                    <a:pt x="8976" y="360"/>
                  </a:cubicBezTo>
                  <a:cubicBezTo>
                    <a:pt x="8295" y="117"/>
                    <a:pt x="7596" y="1"/>
                    <a:pt x="690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2" name="Google Shape;1462;p80"/>
            <p:cNvSpPr/>
            <p:nvPr/>
          </p:nvSpPr>
          <p:spPr>
            <a:xfrm>
              <a:off x="7761050" y="4507250"/>
              <a:ext cx="193250" cy="168725"/>
            </a:xfrm>
            <a:custGeom>
              <a:rect b="b" l="l" r="r" t="t"/>
              <a:pathLst>
                <a:path extrusionOk="0" h="6749" w="7730">
                  <a:moveTo>
                    <a:pt x="4344" y="2206"/>
                  </a:moveTo>
                  <a:cubicBezTo>
                    <a:pt x="4931" y="2206"/>
                    <a:pt x="5496" y="2671"/>
                    <a:pt x="5496" y="3375"/>
                  </a:cubicBezTo>
                  <a:cubicBezTo>
                    <a:pt x="5496" y="4004"/>
                    <a:pt x="4976" y="4502"/>
                    <a:pt x="4347" y="4502"/>
                  </a:cubicBezTo>
                  <a:cubicBezTo>
                    <a:pt x="3328" y="4502"/>
                    <a:pt x="2808" y="3267"/>
                    <a:pt x="3545" y="2551"/>
                  </a:cubicBezTo>
                  <a:cubicBezTo>
                    <a:pt x="3777" y="2312"/>
                    <a:pt x="4063" y="2206"/>
                    <a:pt x="4344" y="2206"/>
                  </a:cubicBezTo>
                  <a:close/>
                  <a:moveTo>
                    <a:pt x="4336" y="1"/>
                  </a:moveTo>
                  <a:cubicBezTo>
                    <a:pt x="3306" y="1"/>
                    <a:pt x="2265" y="468"/>
                    <a:pt x="1572" y="1510"/>
                  </a:cubicBezTo>
                  <a:cubicBezTo>
                    <a:pt x="0" y="3877"/>
                    <a:pt x="1867" y="6749"/>
                    <a:pt x="4346" y="6749"/>
                  </a:cubicBezTo>
                  <a:cubicBezTo>
                    <a:pt x="4774" y="6749"/>
                    <a:pt x="5220" y="6663"/>
                    <a:pt x="5670" y="6475"/>
                  </a:cubicBezTo>
                  <a:cubicBezTo>
                    <a:pt x="5938" y="6399"/>
                    <a:pt x="5783" y="5951"/>
                    <a:pt x="5565" y="5951"/>
                  </a:cubicBezTo>
                  <a:cubicBezTo>
                    <a:pt x="5536" y="5951"/>
                    <a:pt x="5505" y="5959"/>
                    <a:pt x="5475" y="5977"/>
                  </a:cubicBezTo>
                  <a:cubicBezTo>
                    <a:pt x="5091" y="6137"/>
                    <a:pt x="4711" y="6209"/>
                    <a:pt x="4347" y="6209"/>
                  </a:cubicBezTo>
                  <a:cubicBezTo>
                    <a:pt x="2248" y="6209"/>
                    <a:pt x="694" y="3788"/>
                    <a:pt x="2006" y="1792"/>
                  </a:cubicBezTo>
                  <a:cubicBezTo>
                    <a:pt x="2583" y="922"/>
                    <a:pt x="3457" y="530"/>
                    <a:pt x="4324" y="530"/>
                  </a:cubicBezTo>
                  <a:cubicBezTo>
                    <a:pt x="5766" y="530"/>
                    <a:pt x="7187" y="1614"/>
                    <a:pt x="7187" y="3375"/>
                  </a:cubicBezTo>
                  <a:cubicBezTo>
                    <a:pt x="7187" y="3679"/>
                    <a:pt x="6927" y="3939"/>
                    <a:pt x="6624" y="3939"/>
                  </a:cubicBezTo>
                  <a:lnTo>
                    <a:pt x="6602" y="3939"/>
                  </a:lnTo>
                  <a:cubicBezTo>
                    <a:pt x="6299" y="3939"/>
                    <a:pt x="6038" y="3679"/>
                    <a:pt x="6038" y="3375"/>
                  </a:cubicBezTo>
                  <a:cubicBezTo>
                    <a:pt x="6038" y="2282"/>
                    <a:pt x="5186" y="1684"/>
                    <a:pt x="4336" y="1684"/>
                  </a:cubicBezTo>
                  <a:cubicBezTo>
                    <a:pt x="3635" y="1684"/>
                    <a:pt x="2937" y="2091"/>
                    <a:pt x="2721" y="2963"/>
                  </a:cubicBezTo>
                  <a:cubicBezTo>
                    <a:pt x="2401" y="4188"/>
                    <a:pt x="3385" y="5055"/>
                    <a:pt x="4383" y="5055"/>
                  </a:cubicBezTo>
                  <a:cubicBezTo>
                    <a:pt x="4940" y="5055"/>
                    <a:pt x="5502" y="4785"/>
                    <a:pt x="5843" y="4155"/>
                  </a:cubicBezTo>
                  <a:cubicBezTo>
                    <a:pt x="6067" y="4386"/>
                    <a:pt x="6342" y="4488"/>
                    <a:pt x="6613" y="4488"/>
                  </a:cubicBezTo>
                  <a:cubicBezTo>
                    <a:pt x="7182" y="4488"/>
                    <a:pt x="7729" y="4036"/>
                    <a:pt x="7729" y="3375"/>
                  </a:cubicBezTo>
                  <a:cubicBezTo>
                    <a:pt x="7729" y="1291"/>
                    <a:pt x="6048" y="1"/>
                    <a:pt x="433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63" name="Google Shape;1463;p80"/>
          <p:cNvGrpSpPr/>
          <p:nvPr/>
        </p:nvGrpSpPr>
        <p:grpSpPr>
          <a:xfrm>
            <a:off x="7000371" y="4106285"/>
            <a:ext cx="423707" cy="344793"/>
            <a:chOff x="6899525" y="4484300"/>
            <a:chExt cx="456925" cy="371825"/>
          </a:xfrm>
        </p:grpSpPr>
        <p:sp>
          <p:nvSpPr>
            <p:cNvPr id="1464" name="Google Shape;1464;p80"/>
            <p:cNvSpPr/>
            <p:nvPr/>
          </p:nvSpPr>
          <p:spPr>
            <a:xfrm>
              <a:off x="7025250" y="4484300"/>
              <a:ext cx="331200" cy="277500"/>
            </a:xfrm>
            <a:custGeom>
              <a:rect b="b" l="l" r="r" t="t"/>
              <a:pathLst>
                <a:path extrusionOk="0" h="11100" w="13248">
                  <a:moveTo>
                    <a:pt x="608" y="0"/>
                  </a:moveTo>
                  <a:cubicBezTo>
                    <a:pt x="261" y="0"/>
                    <a:pt x="1" y="282"/>
                    <a:pt x="1" y="607"/>
                  </a:cubicBezTo>
                  <a:lnTo>
                    <a:pt x="1" y="8716"/>
                  </a:lnTo>
                  <a:cubicBezTo>
                    <a:pt x="1" y="9063"/>
                    <a:pt x="261" y="9323"/>
                    <a:pt x="608" y="9323"/>
                  </a:cubicBezTo>
                  <a:lnTo>
                    <a:pt x="8391" y="9323"/>
                  </a:lnTo>
                  <a:lnTo>
                    <a:pt x="9736" y="10992"/>
                  </a:lnTo>
                  <a:cubicBezTo>
                    <a:pt x="9795" y="11066"/>
                    <a:pt x="9874" y="11100"/>
                    <a:pt x="9953" y="11100"/>
                  </a:cubicBezTo>
                  <a:cubicBezTo>
                    <a:pt x="9990" y="11100"/>
                    <a:pt x="10026" y="11093"/>
                    <a:pt x="10061" y="11079"/>
                  </a:cubicBezTo>
                  <a:cubicBezTo>
                    <a:pt x="10104" y="11057"/>
                    <a:pt x="10126" y="11036"/>
                    <a:pt x="10169" y="10992"/>
                  </a:cubicBezTo>
                  <a:lnTo>
                    <a:pt x="11492" y="9323"/>
                  </a:lnTo>
                  <a:lnTo>
                    <a:pt x="12662" y="9323"/>
                  </a:lnTo>
                  <a:cubicBezTo>
                    <a:pt x="12988" y="9323"/>
                    <a:pt x="13248" y="9063"/>
                    <a:pt x="13248" y="8716"/>
                  </a:cubicBezTo>
                  <a:lnTo>
                    <a:pt x="13248" y="607"/>
                  </a:lnTo>
                  <a:cubicBezTo>
                    <a:pt x="13248" y="282"/>
                    <a:pt x="12988" y="0"/>
                    <a:pt x="12662" y="0"/>
                  </a:cubicBezTo>
                  <a:lnTo>
                    <a:pt x="11925" y="0"/>
                  </a:lnTo>
                  <a:cubicBezTo>
                    <a:pt x="11795" y="0"/>
                    <a:pt x="11687" y="87"/>
                    <a:pt x="11665" y="239"/>
                  </a:cubicBezTo>
                  <a:cubicBezTo>
                    <a:pt x="11643" y="390"/>
                    <a:pt x="11773" y="542"/>
                    <a:pt x="11925" y="542"/>
                  </a:cubicBezTo>
                  <a:lnTo>
                    <a:pt x="12662" y="542"/>
                  </a:lnTo>
                  <a:cubicBezTo>
                    <a:pt x="12670" y="538"/>
                    <a:pt x="12678" y="536"/>
                    <a:pt x="12684" y="536"/>
                  </a:cubicBezTo>
                  <a:cubicBezTo>
                    <a:pt x="12713" y="536"/>
                    <a:pt x="12727" y="572"/>
                    <a:pt x="12727" y="607"/>
                  </a:cubicBezTo>
                  <a:lnTo>
                    <a:pt x="12727" y="8716"/>
                  </a:lnTo>
                  <a:cubicBezTo>
                    <a:pt x="12727" y="8738"/>
                    <a:pt x="12706" y="8781"/>
                    <a:pt x="12662" y="8781"/>
                  </a:cubicBezTo>
                  <a:lnTo>
                    <a:pt x="11383" y="8781"/>
                  </a:lnTo>
                  <a:cubicBezTo>
                    <a:pt x="11297" y="8781"/>
                    <a:pt x="11210" y="8803"/>
                    <a:pt x="11166" y="8868"/>
                  </a:cubicBezTo>
                  <a:lnTo>
                    <a:pt x="9952" y="10385"/>
                  </a:lnTo>
                  <a:lnTo>
                    <a:pt x="8760" y="8868"/>
                  </a:lnTo>
                  <a:cubicBezTo>
                    <a:pt x="8695" y="8803"/>
                    <a:pt x="8630" y="8781"/>
                    <a:pt x="8543" y="8781"/>
                  </a:cubicBezTo>
                  <a:lnTo>
                    <a:pt x="608" y="8781"/>
                  </a:lnTo>
                  <a:cubicBezTo>
                    <a:pt x="565" y="8781"/>
                    <a:pt x="543" y="8738"/>
                    <a:pt x="543" y="8716"/>
                  </a:cubicBezTo>
                  <a:lnTo>
                    <a:pt x="543" y="607"/>
                  </a:lnTo>
                  <a:cubicBezTo>
                    <a:pt x="543" y="564"/>
                    <a:pt x="565" y="542"/>
                    <a:pt x="608" y="542"/>
                  </a:cubicBezTo>
                  <a:lnTo>
                    <a:pt x="10646" y="542"/>
                  </a:lnTo>
                  <a:cubicBezTo>
                    <a:pt x="10798" y="542"/>
                    <a:pt x="10906" y="434"/>
                    <a:pt x="10928" y="304"/>
                  </a:cubicBezTo>
                  <a:cubicBezTo>
                    <a:pt x="10950" y="152"/>
                    <a:pt x="10820" y="0"/>
                    <a:pt x="1064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 name="Google Shape;1465;p80"/>
            <p:cNvSpPr/>
            <p:nvPr/>
          </p:nvSpPr>
          <p:spPr>
            <a:xfrm>
              <a:off x="6899525" y="4591600"/>
              <a:ext cx="147450" cy="264525"/>
            </a:xfrm>
            <a:custGeom>
              <a:rect b="b" l="l" r="r" t="t"/>
              <a:pathLst>
                <a:path extrusionOk="0" h="10581" w="5898">
                  <a:moveTo>
                    <a:pt x="4293" y="0"/>
                  </a:moveTo>
                  <a:cubicBezTo>
                    <a:pt x="4286" y="0"/>
                    <a:pt x="4279" y="0"/>
                    <a:pt x="4271" y="1"/>
                  </a:cubicBezTo>
                  <a:lnTo>
                    <a:pt x="282" y="1"/>
                  </a:lnTo>
                  <a:cubicBezTo>
                    <a:pt x="130" y="1"/>
                    <a:pt x="0" y="131"/>
                    <a:pt x="0" y="283"/>
                  </a:cubicBezTo>
                  <a:lnTo>
                    <a:pt x="0" y="8435"/>
                  </a:lnTo>
                  <a:cubicBezTo>
                    <a:pt x="0" y="8738"/>
                    <a:pt x="260" y="8998"/>
                    <a:pt x="564" y="8998"/>
                  </a:cubicBezTo>
                  <a:lnTo>
                    <a:pt x="1604" y="8998"/>
                  </a:lnTo>
                  <a:lnTo>
                    <a:pt x="2775" y="10473"/>
                  </a:lnTo>
                  <a:cubicBezTo>
                    <a:pt x="2834" y="10547"/>
                    <a:pt x="2914" y="10580"/>
                    <a:pt x="2993" y="10580"/>
                  </a:cubicBezTo>
                  <a:cubicBezTo>
                    <a:pt x="3030" y="10580"/>
                    <a:pt x="3066" y="10573"/>
                    <a:pt x="3100" y="10559"/>
                  </a:cubicBezTo>
                  <a:cubicBezTo>
                    <a:pt x="3144" y="10538"/>
                    <a:pt x="3165" y="10516"/>
                    <a:pt x="3209" y="10473"/>
                  </a:cubicBezTo>
                  <a:lnTo>
                    <a:pt x="4380" y="8998"/>
                  </a:lnTo>
                  <a:lnTo>
                    <a:pt x="5615" y="8998"/>
                  </a:lnTo>
                  <a:cubicBezTo>
                    <a:pt x="5745" y="8998"/>
                    <a:pt x="5854" y="8890"/>
                    <a:pt x="5875" y="8760"/>
                  </a:cubicBezTo>
                  <a:cubicBezTo>
                    <a:pt x="5897" y="8608"/>
                    <a:pt x="5767" y="8456"/>
                    <a:pt x="5615" y="8456"/>
                  </a:cubicBezTo>
                  <a:lnTo>
                    <a:pt x="4228" y="8456"/>
                  </a:lnTo>
                  <a:cubicBezTo>
                    <a:pt x="4141" y="8456"/>
                    <a:pt x="4076" y="8500"/>
                    <a:pt x="4033" y="8565"/>
                  </a:cubicBezTo>
                  <a:lnTo>
                    <a:pt x="2970" y="9887"/>
                  </a:lnTo>
                  <a:lnTo>
                    <a:pt x="1908" y="8565"/>
                  </a:lnTo>
                  <a:cubicBezTo>
                    <a:pt x="1865" y="8500"/>
                    <a:pt x="1778" y="8456"/>
                    <a:pt x="1713" y="8456"/>
                  </a:cubicBezTo>
                  <a:lnTo>
                    <a:pt x="564" y="8456"/>
                  </a:lnTo>
                  <a:cubicBezTo>
                    <a:pt x="542" y="8456"/>
                    <a:pt x="520" y="8456"/>
                    <a:pt x="520" y="8435"/>
                  </a:cubicBezTo>
                  <a:lnTo>
                    <a:pt x="520" y="565"/>
                  </a:lnTo>
                  <a:cubicBezTo>
                    <a:pt x="520" y="543"/>
                    <a:pt x="542" y="543"/>
                    <a:pt x="542" y="543"/>
                  </a:cubicBezTo>
                  <a:lnTo>
                    <a:pt x="4336" y="543"/>
                  </a:lnTo>
                  <a:cubicBezTo>
                    <a:pt x="4380" y="543"/>
                    <a:pt x="4401" y="521"/>
                    <a:pt x="4445" y="500"/>
                  </a:cubicBezTo>
                  <a:cubicBezTo>
                    <a:pt x="4655" y="352"/>
                    <a:pt x="4538" y="0"/>
                    <a:pt x="429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6" name="Google Shape;1466;p80"/>
            <p:cNvSpPr/>
            <p:nvPr/>
          </p:nvSpPr>
          <p:spPr>
            <a:xfrm>
              <a:off x="7060125" y="4730900"/>
              <a:ext cx="127225" cy="85700"/>
            </a:xfrm>
            <a:custGeom>
              <a:rect b="b" l="l" r="r" t="t"/>
              <a:pathLst>
                <a:path extrusionOk="0" h="3428" w="5089">
                  <a:moveTo>
                    <a:pt x="4807" y="1"/>
                  </a:moveTo>
                  <a:cubicBezTo>
                    <a:pt x="4810" y="1"/>
                    <a:pt x="4814" y="1"/>
                    <a:pt x="4817" y="1"/>
                  </a:cubicBezTo>
                  <a:lnTo>
                    <a:pt x="4817" y="1"/>
                  </a:lnTo>
                  <a:cubicBezTo>
                    <a:pt x="4821" y="1"/>
                    <a:pt x="4825" y="1"/>
                    <a:pt x="4828" y="1"/>
                  </a:cubicBezTo>
                  <a:close/>
                  <a:moveTo>
                    <a:pt x="4817" y="1"/>
                  </a:moveTo>
                  <a:cubicBezTo>
                    <a:pt x="4670" y="7"/>
                    <a:pt x="4546" y="135"/>
                    <a:pt x="4546" y="283"/>
                  </a:cubicBezTo>
                  <a:lnTo>
                    <a:pt x="4546" y="2884"/>
                  </a:lnTo>
                  <a:lnTo>
                    <a:pt x="340" y="2884"/>
                  </a:lnTo>
                  <a:cubicBezTo>
                    <a:pt x="297" y="2884"/>
                    <a:pt x="254" y="2906"/>
                    <a:pt x="232" y="2928"/>
                  </a:cubicBezTo>
                  <a:cubicBezTo>
                    <a:pt x="0" y="3075"/>
                    <a:pt x="116" y="3427"/>
                    <a:pt x="382" y="3427"/>
                  </a:cubicBezTo>
                  <a:cubicBezTo>
                    <a:pt x="390" y="3427"/>
                    <a:pt x="397" y="3427"/>
                    <a:pt x="405" y="3426"/>
                  </a:cubicBezTo>
                  <a:lnTo>
                    <a:pt x="4807" y="3426"/>
                  </a:lnTo>
                  <a:cubicBezTo>
                    <a:pt x="4958" y="3426"/>
                    <a:pt x="5088" y="3296"/>
                    <a:pt x="5088" y="3166"/>
                  </a:cubicBezTo>
                  <a:lnTo>
                    <a:pt x="5088" y="283"/>
                  </a:lnTo>
                  <a:cubicBezTo>
                    <a:pt x="5088" y="135"/>
                    <a:pt x="4964" y="7"/>
                    <a:pt x="48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7" name="Google Shape;1467;p80"/>
            <p:cNvSpPr/>
            <p:nvPr/>
          </p:nvSpPr>
          <p:spPr>
            <a:xfrm>
              <a:off x="7075375" y="4551500"/>
              <a:ext cx="71325" cy="97250"/>
            </a:xfrm>
            <a:custGeom>
              <a:rect b="b" l="l" r="r" t="t"/>
              <a:pathLst>
                <a:path extrusionOk="0" h="3890" w="2853">
                  <a:moveTo>
                    <a:pt x="1415" y="538"/>
                  </a:moveTo>
                  <a:cubicBezTo>
                    <a:pt x="1725" y="538"/>
                    <a:pt x="1967" y="765"/>
                    <a:pt x="2007" y="1085"/>
                  </a:cubicBezTo>
                  <a:lnTo>
                    <a:pt x="2072" y="1670"/>
                  </a:lnTo>
                  <a:lnTo>
                    <a:pt x="771" y="1670"/>
                  </a:lnTo>
                  <a:lnTo>
                    <a:pt x="836" y="1085"/>
                  </a:lnTo>
                  <a:cubicBezTo>
                    <a:pt x="858" y="803"/>
                    <a:pt x="1075" y="586"/>
                    <a:pt x="1335" y="543"/>
                  </a:cubicBezTo>
                  <a:cubicBezTo>
                    <a:pt x="1362" y="539"/>
                    <a:pt x="1389" y="538"/>
                    <a:pt x="1415" y="538"/>
                  </a:cubicBezTo>
                  <a:close/>
                  <a:moveTo>
                    <a:pt x="1421" y="1"/>
                  </a:moveTo>
                  <a:cubicBezTo>
                    <a:pt x="836" y="1"/>
                    <a:pt x="359" y="434"/>
                    <a:pt x="294" y="1020"/>
                  </a:cubicBezTo>
                  <a:lnTo>
                    <a:pt x="12" y="3578"/>
                  </a:lnTo>
                  <a:cubicBezTo>
                    <a:pt x="0" y="3778"/>
                    <a:pt x="155" y="3889"/>
                    <a:pt x="303" y="3889"/>
                  </a:cubicBezTo>
                  <a:cubicBezTo>
                    <a:pt x="426" y="3889"/>
                    <a:pt x="544" y="3811"/>
                    <a:pt x="554" y="3643"/>
                  </a:cubicBezTo>
                  <a:lnTo>
                    <a:pt x="728" y="2212"/>
                  </a:lnTo>
                  <a:lnTo>
                    <a:pt x="2137" y="2212"/>
                  </a:lnTo>
                  <a:lnTo>
                    <a:pt x="2289" y="3643"/>
                  </a:lnTo>
                  <a:cubicBezTo>
                    <a:pt x="2310" y="3773"/>
                    <a:pt x="2419" y="3881"/>
                    <a:pt x="2571" y="3881"/>
                  </a:cubicBezTo>
                  <a:lnTo>
                    <a:pt x="2592" y="3881"/>
                  </a:lnTo>
                  <a:cubicBezTo>
                    <a:pt x="2744" y="3860"/>
                    <a:pt x="2852" y="3730"/>
                    <a:pt x="2831" y="3600"/>
                  </a:cubicBezTo>
                  <a:lnTo>
                    <a:pt x="2549" y="1020"/>
                  </a:lnTo>
                  <a:cubicBezTo>
                    <a:pt x="2506" y="469"/>
                    <a:pt x="2029" y="22"/>
                    <a:pt x="1482" y="22"/>
                  </a:cubicBezTo>
                  <a:cubicBezTo>
                    <a:pt x="1469" y="22"/>
                    <a:pt x="1456" y="22"/>
                    <a:pt x="1443" y="22"/>
                  </a:cubicBezTo>
                  <a:lnTo>
                    <a:pt x="1421"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8" name="Google Shape;1468;p80"/>
            <p:cNvSpPr/>
            <p:nvPr/>
          </p:nvSpPr>
          <p:spPr>
            <a:xfrm>
              <a:off x="7168350" y="4551500"/>
              <a:ext cx="64525" cy="96525"/>
            </a:xfrm>
            <a:custGeom>
              <a:rect b="b" l="l" r="r" t="t"/>
              <a:pathLst>
                <a:path extrusionOk="0" h="3861" w="2581">
                  <a:moveTo>
                    <a:pt x="1514" y="540"/>
                  </a:moveTo>
                  <a:cubicBezTo>
                    <a:pt x="2257" y="540"/>
                    <a:pt x="2257" y="1672"/>
                    <a:pt x="1514" y="1672"/>
                  </a:cubicBezTo>
                  <a:cubicBezTo>
                    <a:pt x="1494" y="1672"/>
                    <a:pt x="1474" y="1672"/>
                    <a:pt x="1453" y="1670"/>
                  </a:cubicBezTo>
                  <a:lnTo>
                    <a:pt x="543" y="1670"/>
                  </a:lnTo>
                  <a:lnTo>
                    <a:pt x="543" y="543"/>
                  </a:lnTo>
                  <a:lnTo>
                    <a:pt x="1453" y="543"/>
                  </a:lnTo>
                  <a:cubicBezTo>
                    <a:pt x="1474" y="541"/>
                    <a:pt x="1494" y="540"/>
                    <a:pt x="1514" y="540"/>
                  </a:cubicBezTo>
                  <a:close/>
                  <a:moveTo>
                    <a:pt x="1475" y="2212"/>
                  </a:moveTo>
                  <a:cubicBezTo>
                    <a:pt x="1778" y="2212"/>
                    <a:pt x="2039" y="2472"/>
                    <a:pt x="2039" y="2776"/>
                  </a:cubicBezTo>
                  <a:lnTo>
                    <a:pt x="2039" y="2797"/>
                  </a:lnTo>
                  <a:cubicBezTo>
                    <a:pt x="2039" y="3101"/>
                    <a:pt x="1778" y="3361"/>
                    <a:pt x="1475" y="3361"/>
                  </a:cubicBezTo>
                  <a:lnTo>
                    <a:pt x="543" y="3361"/>
                  </a:lnTo>
                  <a:lnTo>
                    <a:pt x="543" y="2212"/>
                  </a:lnTo>
                  <a:close/>
                  <a:moveTo>
                    <a:pt x="282" y="1"/>
                  </a:moveTo>
                  <a:cubicBezTo>
                    <a:pt x="131" y="1"/>
                    <a:pt x="1" y="109"/>
                    <a:pt x="1" y="261"/>
                  </a:cubicBezTo>
                  <a:lnTo>
                    <a:pt x="1" y="3600"/>
                  </a:lnTo>
                  <a:cubicBezTo>
                    <a:pt x="1" y="3751"/>
                    <a:pt x="131" y="3860"/>
                    <a:pt x="282" y="3860"/>
                  </a:cubicBezTo>
                  <a:lnTo>
                    <a:pt x="1432" y="3860"/>
                  </a:lnTo>
                  <a:cubicBezTo>
                    <a:pt x="1445" y="3860"/>
                    <a:pt x="1458" y="3861"/>
                    <a:pt x="1472" y="3861"/>
                  </a:cubicBezTo>
                  <a:cubicBezTo>
                    <a:pt x="2039" y="3861"/>
                    <a:pt x="2495" y="3413"/>
                    <a:pt x="2559" y="2862"/>
                  </a:cubicBezTo>
                  <a:cubicBezTo>
                    <a:pt x="2581" y="2494"/>
                    <a:pt x="2429" y="2169"/>
                    <a:pt x="2169" y="1930"/>
                  </a:cubicBezTo>
                  <a:cubicBezTo>
                    <a:pt x="2407" y="1735"/>
                    <a:pt x="2559" y="1432"/>
                    <a:pt x="2559" y="1106"/>
                  </a:cubicBezTo>
                  <a:cubicBezTo>
                    <a:pt x="2559" y="499"/>
                    <a:pt x="2060" y="1"/>
                    <a:pt x="145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 name="Google Shape;1469;p80"/>
            <p:cNvSpPr/>
            <p:nvPr/>
          </p:nvSpPr>
          <p:spPr>
            <a:xfrm>
              <a:off x="7253450" y="4550950"/>
              <a:ext cx="61075" cy="97050"/>
            </a:xfrm>
            <a:custGeom>
              <a:rect b="b" l="l" r="r" t="t"/>
              <a:pathLst>
                <a:path extrusionOk="0" h="3882" w="2443">
                  <a:moveTo>
                    <a:pt x="2041" y="0"/>
                  </a:moveTo>
                  <a:cubicBezTo>
                    <a:pt x="2033" y="0"/>
                    <a:pt x="2025" y="0"/>
                    <a:pt x="2017" y="1"/>
                  </a:cubicBezTo>
                  <a:lnTo>
                    <a:pt x="304" y="1"/>
                  </a:lnTo>
                  <a:cubicBezTo>
                    <a:pt x="131" y="1"/>
                    <a:pt x="0" y="131"/>
                    <a:pt x="0" y="304"/>
                  </a:cubicBezTo>
                  <a:lnTo>
                    <a:pt x="0" y="3600"/>
                  </a:lnTo>
                  <a:cubicBezTo>
                    <a:pt x="0" y="3752"/>
                    <a:pt x="131" y="3882"/>
                    <a:pt x="282" y="3882"/>
                  </a:cubicBezTo>
                  <a:lnTo>
                    <a:pt x="2082" y="3882"/>
                  </a:lnTo>
                  <a:cubicBezTo>
                    <a:pt x="2103" y="3882"/>
                    <a:pt x="2125" y="3860"/>
                    <a:pt x="2147" y="3838"/>
                  </a:cubicBezTo>
                  <a:cubicBezTo>
                    <a:pt x="2342" y="3708"/>
                    <a:pt x="2255" y="3383"/>
                    <a:pt x="2017" y="3361"/>
                  </a:cubicBezTo>
                  <a:lnTo>
                    <a:pt x="673" y="3361"/>
                  </a:lnTo>
                  <a:cubicBezTo>
                    <a:pt x="608" y="3361"/>
                    <a:pt x="564" y="3318"/>
                    <a:pt x="564" y="3253"/>
                  </a:cubicBezTo>
                  <a:lnTo>
                    <a:pt x="564" y="651"/>
                  </a:lnTo>
                  <a:cubicBezTo>
                    <a:pt x="564" y="586"/>
                    <a:pt x="608" y="543"/>
                    <a:pt x="673" y="543"/>
                  </a:cubicBezTo>
                  <a:lnTo>
                    <a:pt x="2103" y="543"/>
                  </a:lnTo>
                  <a:cubicBezTo>
                    <a:pt x="2125" y="543"/>
                    <a:pt x="2147" y="543"/>
                    <a:pt x="2169" y="521"/>
                  </a:cubicBezTo>
                  <a:cubicBezTo>
                    <a:pt x="2443" y="374"/>
                    <a:pt x="2327" y="0"/>
                    <a:pt x="204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70" name="Google Shape;1470;p80"/>
          <p:cNvGrpSpPr/>
          <p:nvPr/>
        </p:nvGrpSpPr>
        <p:grpSpPr>
          <a:xfrm>
            <a:off x="6174611" y="4025888"/>
            <a:ext cx="450366" cy="425213"/>
            <a:chOff x="6146650" y="4397600"/>
            <a:chExt cx="485675" cy="458550"/>
          </a:xfrm>
        </p:grpSpPr>
        <p:sp>
          <p:nvSpPr>
            <p:cNvPr id="1471" name="Google Shape;1471;p80"/>
            <p:cNvSpPr/>
            <p:nvPr/>
          </p:nvSpPr>
          <p:spPr>
            <a:xfrm>
              <a:off x="6256150" y="4450475"/>
              <a:ext cx="322525" cy="291600"/>
            </a:xfrm>
            <a:custGeom>
              <a:rect b="b" l="l" r="r" t="t"/>
              <a:pathLst>
                <a:path extrusionOk="0" h="11664" w="12901">
                  <a:moveTo>
                    <a:pt x="6415" y="1"/>
                  </a:moveTo>
                  <a:cubicBezTo>
                    <a:pt x="5245" y="1"/>
                    <a:pt x="4064" y="351"/>
                    <a:pt x="3035" y="1071"/>
                  </a:cubicBezTo>
                  <a:cubicBezTo>
                    <a:pt x="2927" y="1158"/>
                    <a:pt x="2905" y="1332"/>
                    <a:pt x="2970" y="1440"/>
                  </a:cubicBezTo>
                  <a:cubicBezTo>
                    <a:pt x="3022" y="1518"/>
                    <a:pt x="3106" y="1557"/>
                    <a:pt x="3192" y="1557"/>
                  </a:cubicBezTo>
                  <a:cubicBezTo>
                    <a:pt x="3250" y="1557"/>
                    <a:pt x="3309" y="1540"/>
                    <a:pt x="3361" y="1505"/>
                  </a:cubicBezTo>
                  <a:cubicBezTo>
                    <a:pt x="4283" y="855"/>
                    <a:pt x="5350" y="540"/>
                    <a:pt x="6411" y="540"/>
                  </a:cubicBezTo>
                  <a:cubicBezTo>
                    <a:pt x="7970" y="540"/>
                    <a:pt x="9514" y="1221"/>
                    <a:pt x="10559" y="2524"/>
                  </a:cubicBezTo>
                  <a:cubicBezTo>
                    <a:pt x="12315" y="4714"/>
                    <a:pt x="12055" y="7901"/>
                    <a:pt x="9952" y="9787"/>
                  </a:cubicBezTo>
                  <a:cubicBezTo>
                    <a:pt x="8943" y="10690"/>
                    <a:pt x="7675" y="11141"/>
                    <a:pt x="6409" y="11141"/>
                  </a:cubicBezTo>
                  <a:cubicBezTo>
                    <a:pt x="5062" y="11141"/>
                    <a:pt x="3717" y="10631"/>
                    <a:pt x="2689" y="9614"/>
                  </a:cubicBezTo>
                  <a:cubicBezTo>
                    <a:pt x="694" y="7641"/>
                    <a:pt x="586" y="4454"/>
                    <a:pt x="2428" y="2351"/>
                  </a:cubicBezTo>
                  <a:cubicBezTo>
                    <a:pt x="2537" y="2220"/>
                    <a:pt x="2515" y="2069"/>
                    <a:pt x="2407" y="1960"/>
                  </a:cubicBezTo>
                  <a:cubicBezTo>
                    <a:pt x="2356" y="1919"/>
                    <a:pt x="2290" y="1898"/>
                    <a:pt x="2226" y="1898"/>
                  </a:cubicBezTo>
                  <a:cubicBezTo>
                    <a:pt x="2154" y="1898"/>
                    <a:pt x="2084" y="1925"/>
                    <a:pt x="2038" y="1982"/>
                  </a:cubicBezTo>
                  <a:cubicBezTo>
                    <a:pt x="0" y="4302"/>
                    <a:pt x="130" y="7814"/>
                    <a:pt x="2320" y="9982"/>
                  </a:cubicBezTo>
                  <a:cubicBezTo>
                    <a:pt x="3448" y="11099"/>
                    <a:pt x="4928" y="11664"/>
                    <a:pt x="6412" y="11664"/>
                  </a:cubicBezTo>
                  <a:cubicBezTo>
                    <a:pt x="7807" y="11664"/>
                    <a:pt x="9206" y="11164"/>
                    <a:pt x="10320" y="10156"/>
                  </a:cubicBezTo>
                  <a:cubicBezTo>
                    <a:pt x="12618" y="8096"/>
                    <a:pt x="12900" y="4605"/>
                    <a:pt x="10971" y="2199"/>
                  </a:cubicBezTo>
                  <a:cubicBezTo>
                    <a:pt x="9823" y="755"/>
                    <a:pt x="8131" y="1"/>
                    <a:pt x="641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2" name="Google Shape;1472;p80"/>
            <p:cNvSpPr/>
            <p:nvPr/>
          </p:nvSpPr>
          <p:spPr>
            <a:xfrm>
              <a:off x="6146650" y="4397600"/>
              <a:ext cx="485675" cy="458550"/>
            </a:xfrm>
            <a:custGeom>
              <a:rect b="b" l="l" r="r" t="t"/>
              <a:pathLst>
                <a:path extrusionOk="0" h="18342" w="19427">
                  <a:moveTo>
                    <a:pt x="4373" y="12891"/>
                  </a:moveTo>
                  <a:cubicBezTo>
                    <a:pt x="4475" y="12891"/>
                    <a:pt x="4579" y="12923"/>
                    <a:pt x="4662" y="12986"/>
                  </a:cubicBezTo>
                  <a:cubicBezTo>
                    <a:pt x="4814" y="13181"/>
                    <a:pt x="4987" y="13376"/>
                    <a:pt x="5182" y="13571"/>
                  </a:cubicBezTo>
                  <a:cubicBezTo>
                    <a:pt x="5356" y="13745"/>
                    <a:pt x="5551" y="13918"/>
                    <a:pt x="5768" y="14092"/>
                  </a:cubicBezTo>
                  <a:cubicBezTo>
                    <a:pt x="5898" y="14265"/>
                    <a:pt x="5876" y="14504"/>
                    <a:pt x="5724" y="14655"/>
                  </a:cubicBezTo>
                  <a:cubicBezTo>
                    <a:pt x="5703" y="14688"/>
                    <a:pt x="5665" y="14704"/>
                    <a:pt x="5627" y="14704"/>
                  </a:cubicBezTo>
                  <a:cubicBezTo>
                    <a:pt x="5589" y="14704"/>
                    <a:pt x="5551" y="14688"/>
                    <a:pt x="5529" y="14655"/>
                  </a:cubicBezTo>
                  <a:lnTo>
                    <a:pt x="4077" y="13225"/>
                  </a:lnTo>
                  <a:cubicBezTo>
                    <a:pt x="4033" y="13159"/>
                    <a:pt x="4033" y="13073"/>
                    <a:pt x="4077" y="13008"/>
                  </a:cubicBezTo>
                  <a:cubicBezTo>
                    <a:pt x="4155" y="12929"/>
                    <a:pt x="4264" y="12891"/>
                    <a:pt x="4373" y="12891"/>
                  </a:cubicBezTo>
                  <a:close/>
                  <a:moveTo>
                    <a:pt x="10791" y="1"/>
                  </a:moveTo>
                  <a:cubicBezTo>
                    <a:pt x="9009" y="1"/>
                    <a:pt x="7222" y="596"/>
                    <a:pt x="5746" y="1799"/>
                  </a:cubicBezTo>
                  <a:cubicBezTo>
                    <a:pt x="2602" y="4401"/>
                    <a:pt x="1930" y="8953"/>
                    <a:pt x="4185" y="12357"/>
                  </a:cubicBezTo>
                  <a:cubicBezTo>
                    <a:pt x="4012" y="12401"/>
                    <a:pt x="3838" y="12487"/>
                    <a:pt x="3708" y="12639"/>
                  </a:cubicBezTo>
                  <a:cubicBezTo>
                    <a:pt x="3448" y="12899"/>
                    <a:pt x="3448" y="13333"/>
                    <a:pt x="3708" y="13593"/>
                  </a:cubicBezTo>
                  <a:lnTo>
                    <a:pt x="3838" y="13723"/>
                  </a:lnTo>
                  <a:lnTo>
                    <a:pt x="760" y="16412"/>
                  </a:lnTo>
                  <a:cubicBezTo>
                    <a:pt x="1" y="17084"/>
                    <a:pt x="478" y="18341"/>
                    <a:pt x="1497" y="18341"/>
                  </a:cubicBezTo>
                  <a:cubicBezTo>
                    <a:pt x="1692" y="18341"/>
                    <a:pt x="1887" y="18298"/>
                    <a:pt x="2060" y="18233"/>
                  </a:cubicBezTo>
                  <a:cubicBezTo>
                    <a:pt x="2082" y="18211"/>
                    <a:pt x="2104" y="18211"/>
                    <a:pt x="2125" y="18189"/>
                  </a:cubicBezTo>
                  <a:lnTo>
                    <a:pt x="2928" y="17279"/>
                  </a:lnTo>
                  <a:cubicBezTo>
                    <a:pt x="2928" y="17279"/>
                    <a:pt x="2928" y="17257"/>
                    <a:pt x="2928" y="17257"/>
                  </a:cubicBezTo>
                  <a:cubicBezTo>
                    <a:pt x="2928" y="17032"/>
                    <a:pt x="2782" y="16926"/>
                    <a:pt x="2638" y="16926"/>
                  </a:cubicBezTo>
                  <a:cubicBezTo>
                    <a:pt x="2560" y="16926"/>
                    <a:pt x="2482" y="16957"/>
                    <a:pt x="2429" y="17019"/>
                  </a:cubicBezTo>
                  <a:lnTo>
                    <a:pt x="1909" y="17604"/>
                  </a:lnTo>
                  <a:cubicBezTo>
                    <a:pt x="1822" y="17734"/>
                    <a:pt x="1670" y="17799"/>
                    <a:pt x="1518" y="17799"/>
                  </a:cubicBezTo>
                  <a:cubicBezTo>
                    <a:pt x="1280" y="17799"/>
                    <a:pt x="1063" y="17669"/>
                    <a:pt x="976" y="17452"/>
                  </a:cubicBezTo>
                  <a:cubicBezTo>
                    <a:pt x="890" y="17235"/>
                    <a:pt x="955" y="16975"/>
                    <a:pt x="1128" y="16823"/>
                  </a:cubicBezTo>
                  <a:lnTo>
                    <a:pt x="4228" y="14113"/>
                  </a:lnTo>
                  <a:lnTo>
                    <a:pt x="4640" y="14504"/>
                  </a:lnTo>
                  <a:lnTo>
                    <a:pt x="3253" y="16086"/>
                  </a:lnTo>
                  <a:cubicBezTo>
                    <a:pt x="3253" y="16108"/>
                    <a:pt x="3253" y="16108"/>
                    <a:pt x="3253" y="16108"/>
                  </a:cubicBezTo>
                  <a:cubicBezTo>
                    <a:pt x="3253" y="16339"/>
                    <a:pt x="3397" y="16455"/>
                    <a:pt x="3539" y="16455"/>
                  </a:cubicBezTo>
                  <a:cubicBezTo>
                    <a:pt x="3609" y="16455"/>
                    <a:pt x="3679" y="16426"/>
                    <a:pt x="3730" y="16368"/>
                  </a:cubicBezTo>
                  <a:lnTo>
                    <a:pt x="5031" y="14894"/>
                  </a:lnTo>
                  <a:lnTo>
                    <a:pt x="5334" y="15219"/>
                  </a:lnTo>
                  <a:cubicBezTo>
                    <a:pt x="5356" y="15219"/>
                    <a:pt x="5356" y="15219"/>
                    <a:pt x="5378" y="15241"/>
                  </a:cubicBezTo>
                  <a:lnTo>
                    <a:pt x="5854" y="15241"/>
                  </a:lnTo>
                  <a:cubicBezTo>
                    <a:pt x="6115" y="15111"/>
                    <a:pt x="6331" y="14851"/>
                    <a:pt x="6396" y="14547"/>
                  </a:cubicBezTo>
                  <a:cubicBezTo>
                    <a:pt x="7720" y="15437"/>
                    <a:pt x="9258" y="15891"/>
                    <a:pt x="10803" y="15891"/>
                  </a:cubicBezTo>
                  <a:cubicBezTo>
                    <a:pt x="12119" y="15891"/>
                    <a:pt x="13439" y="15562"/>
                    <a:pt x="14635" y="14894"/>
                  </a:cubicBezTo>
                  <a:cubicBezTo>
                    <a:pt x="14741" y="14630"/>
                    <a:pt x="14575" y="14452"/>
                    <a:pt x="14393" y="14452"/>
                  </a:cubicBezTo>
                  <a:cubicBezTo>
                    <a:pt x="14351" y="14452"/>
                    <a:pt x="14307" y="14462"/>
                    <a:pt x="14267" y="14482"/>
                  </a:cubicBezTo>
                  <a:cubicBezTo>
                    <a:pt x="13204" y="15046"/>
                    <a:pt x="11990" y="15349"/>
                    <a:pt x="10798" y="15349"/>
                  </a:cubicBezTo>
                  <a:cubicBezTo>
                    <a:pt x="4987" y="15349"/>
                    <a:pt x="738" y="8650"/>
                    <a:pt x="5312" y="2601"/>
                  </a:cubicBezTo>
                  <a:cubicBezTo>
                    <a:pt x="5356" y="2558"/>
                    <a:pt x="5399" y="2514"/>
                    <a:pt x="5443" y="2471"/>
                  </a:cubicBezTo>
                  <a:cubicBezTo>
                    <a:pt x="7234" y="1121"/>
                    <a:pt x="9079" y="539"/>
                    <a:pt x="10790" y="539"/>
                  </a:cubicBezTo>
                  <a:cubicBezTo>
                    <a:pt x="14873" y="539"/>
                    <a:pt x="18191" y="3854"/>
                    <a:pt x="18191" y="7934"/>
                  </a:cubicBezTo>
                  <a:cubicBezTo>
                    <a:pt x="18191" y="9105"/>
                    <a:pt x="17909" y="10233"/>
                    <a:pt x="17410" y="11273"/>
                  </a:cubicBezTo>
                  <a:cubicBezTo>
                    <a:pt x="16868" y="12292"/>
                    <a:pt x="16131" y="13181"/>
                    <a:pt x="15199" y="13875"/>
                  </a:cubicBezTo>
                  <a:cubicBezTo>
                    <a:pt x="15199" y="13897"/>
                    <a:pt x="15199" y="13897"/>
                    <a:pt x="15199" y="13897"/>
                  </a:cubicBezTo>
                  <a:cubicBezTo>
                    <a:pt x="15150" y="14155"/>
                    <a:pt x="15318" y="14293"/>
                    <a:pt x="15479" y="14293"/>
                  </a:cubicBezTo>
                  <a:cubicBezTo>
                    <a:pt x="15534" y="14293"/>
                    <a:pt x="15588" y="14277"/>
                    <a:pt x="15632" y="14243"/>
                  </a:cubicBezTo>
                  <a:cubicBezTo>
                    <a:pt x="16586" y="13506"/>
                    <a:pt x="17345" y="12574"/>
                    <a:pt x="17887" y="11512"/>
                  </a:cubicBezTo>
                  <a:cubicBezTo>
                    <a:pt x="19427" y="8455"/>
                    <a:pt x="18819" y="4747"/>
                    <a:pt x="16413" y="2319"/>
                  </a:cubicBezTo>
                  <a:cubicBezTo>
                    <a:pt x="14862" y="780"/>
                    <a:pt x="12830" y="1"/>
                    <a:pt x="1079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3" name="Google Shape;1473;p80"/>
            <p:cNvSpPr/>
            <p:nvPr/>
          </p:nvSpPr>
          <p:spPr>
            <a:xfrm>
              <a:off x="6303850" y="4511950"/>
              <a:ext cx="196775" cy="168575"/>
            </a:xfrm>
            <a:custGeom>
              <a:rect b="b" l="l" r="r" t="t"/>
              <a:pathLst>
                <a:path extrusionOk="0" h="6743" w="7871">
                  <a:moveTo>
                    <a:pt x="4475" y="2227"/>
                  </a:moveTo>
                  <a:cubicBezTo>
                    <a:pt x="5066" y="2227"/>
                    <a:pt x="5637" y="2689"/>
                    <a:pt x="5637" y="3382"/>
                  </a:cubicBezTo>
                  <a:cubicBezTo>
                    <a:pt x="5637" y="4011"/>
                    <a:pt x="5138" y="4510"/>
                    <a:pt x="4510" y="4531"/>
                  </a:cubicBezTo>
                  <a:cubicBezTo>
                    <a:pt x="3469" y="4531"/>
                    <a:pt x="2970" y="3295"/>
                    <a:pt x="3686" y="2558"/>
                  </a:cubicBezTo>
                  <a:cubicBezTo>
                    <a:pt x="3915" y="2329"/>
                    <a:pt x="4197" y="2227"/>
                    <a:pt x="4475" y="2227"/>
                  </a:cubicBezTo>
                  <a:close/>
                  <a:moveTo>
                    <a:pt x="4486" y="1"/>
                  </a:moveTo>
                  <a:cubicBezTo>
                    <a:pt x="3658" y="1"/>
                    <a:pt x="2813" y="309"/>
                    <a:pt x="2125" y="997"/>
                  </a:cubicBezTo>
                  <a:cubicBezTo>
                    <a:pt x="0" y="3100"/>
                    <a:pt x="1496" y="6743"/>
                    <a:pt x="4510" y="6743"/>
                  </a:cubicBezTo>
                  <a:cubicBezTo>
                    <a:pt x="4943" y="6743"/>
                    <a:pt x="5399" y="6656"/>
                    <a:pt x="5810" y="6482"/>
                  </a:cubicBezTo>
                  <a:cubicBezTo>
                    <a:pt x="6066" y="6325"/>
                    <a:pt x="5929" y="5972"/>
                    <a:pt x="5676" y="5972"/>
                  </a:cubicBezTo>
                  <a:cubicBezTo>
                    <a:pt x="5649" y="5972"/>
                    <a:pt x="5622" y="5976"/>
                    <a:pt x="5594" y="5984"/>
                  </a:cubicBezTo>
                  <a:cubicBezTo>
                    <a:pt x="5247" y="6114"/>
                    <a:pt x="4878" y="6201"/>
                    <a:pt x="4510" y="6201"/>
                  </a:cubicBezTo>
                  <a:cubicBezTo>
                    <a:pt x="1973" y="6201"/>
                    <a:pt x="716" y="3144"/>
                    <a:pt x="2493" y="1366"/>
                  </a:cubicBezTo>
                  <a:cubicBezTo>
                    <a:pt x="3068" y="791"/>
                    <a:pt x="3777" y="533"/>
                    <a:pt x="4474" y="533"/>
                  </a:cubicBezTo>
                  <a:cubicBezTo>
                    <a:pt x="5929" y="533"/>
                    <a:pt x="7328" y="1659"/>
                    <a:pt x="7328" y="3360"/>
                  </a:cubicBezTo>
                  <a:cubicBezTo>
                    <a:pt x="7328" y="3686"/>
                    <a:pt x="7068" y="3946"/>
                    <a:pt x="6764" y="3946"/>
                  </a:cubicBezTo>
                  <a:cubicBezTo>
                    <a:pt x="6439" y="3946"/>
                    <a:pt x="6201" y="3686"/>
                    <a:pt x="6201" y="3382"/>
                  </a:cubicBezTo>
                  <a:cubicBezTo>
                    <a:pt x="6189" y="2291"/>
                    <a:pt x="5340" y="1700"/>
                    <a:pt x="4496" y="1700"/>
                  </a:cubicBezTo>
                  <a:cubicBezTo>
                    <a:pt x="3797" y="1700"/>
                    <a:pt x="3100" y="2106"/>
                    <a:pt x="2884" y="2970"/>
                  </a:cubicBezTo>
                  <a:cubicBezTo>
                    <a:pt x="2578" y="4205"/>
                    <a:pt x="3552" y="5067"/>
                    <a:pt x="4537" y="5067"/>
                  </a:cubicBezTo>
                  <a:cubicBezTo>
                    <a:pt x="5091" y="5067"/>
                    <a:pt x="5648" y="4795"/>
                    <a:pt x="5984" y="4163"/>
                  </a:cubicBezTo>
                  <a:cubicBezTo>
                    <a:pt x="6214" y="4386"/>
                    <a:pt x="6492" y="4486"/>
                    <a:pt x="6762" y="4486"/>
                  </a:cubicBezTo>
                  <a:cubicBezTo>
                    <a:pt x="7332" y="4486"/>
                    <a:pt x="7870" y="4044"/>
                    <a:pt x="7870" y="3382"/>
                  </a:cubicBezTo>
                  <a:cubicBezTo>
                    <a:pt x="7870" y="1345"/>
                    <a:pt x="6215" y="1"/>
                    <a:pt x="448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74" name="Google Shape;1474;p80"/>
          <p:cNvGrpSpPr/>
          <p:nvPr/>
        </p:nvGrpSpPr>
        <p:grpSpPr>
          <a:xfrm>
            <a:off x="5373495" y="4074896"/>
            <a:ext cx="425723" cy="376206"/>
            <a:chOff x="5414400" y="4450450"/>
            <a:chExt cx="459100" cy="405700"/>
          </a:xfrm>
        </p:grpSpPr>
        <p:sp>
          <p:nvSpPr>
            <p:cNvPr id="1475" name="Google Shape;1475;p80"/>
            <p:cNvSpPr/>
            <p:nvPr/>
          </p:nvSpPr>
          <p:spPr>
            <a:xfrm>
              <a:off x="5500250" y="4450450"/>
              <a:ext cx="373250" cy="303800"/>
            </a:xfrm>
            <a:custGeom>
              <a:rect b="b" l="l" r="r" t="t"/>
              <a:pathLst>
                <a:path extrusionOk="0" h="12152" w="14930">
                  <a:moveTo>
                    <a:pt x="3805" y="0"/>
                  </a:moveTo>
                  <a:cubicBezTo>
                    <a:pt x="2491" y="0"/>
                    <a:pt x="1172" y="516"/>
                    <a:pt x="187" y="1571"/>
                  </a:cubicBezTo>
                  <a:cubicBezTo>
                    <a:pt x="1" y="1723"/>
                    <a:pt x="237" y="2021"/>
                    <a:pt x="432" y="2021"/>
                  </a:cubicBezTo>
                  <a:cubicBezTo>
                    <a:pt x="487" y="2021"/>
                    <a:pt x="539" y="1997"/>
                    <a:pt x="577" y="1940"/>
                  </a:cubicBezTo>
                  <a:cubicBezTo>
                    <a:pt x="1423" y="1051"/>
                    <a:pt x="2593" y="552"/>
                    <a:pt x="3808" y="552"/>
                  </a:cubicBezTo>
                  <a:lnTo>
                    <a:pt x="3829" y="552"/>
                  </a:lnTo>
                  <a:cubicBezTo>
                    <a:pt x="5347" y="552"/>
                    <a:pt x="6756" y="1333"/>
                    <a:pt x="7558" y="2590"/>
                  </a:cubicBezTo>
                  <a:cubicBezTo>
                    <a:pt x="7603" y="2680"/>
                    <a:pt x="7689" y="2728"/>
                    <a:pt x="7774" y="2728"/>
                  </a:cubicBezTo>
                  <a:cubicBezTo>
                    <a:pt x="7812" y="2728"/>
                    <a:pt x="7850" y="2719"/>
                    <a:pt x="7884" y="2698"/>
                  </a:cubicBezTo>
                  <a:cubicBezTo>
                    <a:pt x="8274" y="2525"/>
                    <a:pt x="8686" y="2438"/>
                    <a:pt x="9119" y="2438"/>
                  </a:cubicBezTo>
                  <a:cubicBezTo>
                    <a:pt x="10767" y="2438"/>
                    <a:pt x="12090" y="3761"/>
                    <a:pt x="12090" y="5409"/>
                  </a:cubicBezTo>
                  <a:cubicBezTo>
                    <a:pt x="12090" y="5647"/>
                    <a:pt x="12068" y="5864"/>
                    <a:pt x="12025" y="6102"/>
                  </a:cubicBezTo>
                  <a:cubicBezTo>
                    <a:pt x="11981" y="6232"/>
                    <a:pt x="12090" y="6384"/>
                    <a:pt x="12220" y="6427"/>
                  </a:cubicBezTo>
                  <a:cubicBezTo>
                    <a:pt x="13477" y="6688"/>
                    <a:pt x="14366" y="7793"/>
                    <a:pt x="14366" y="9073"/>
                  </a:cubicBezTo>
                  <a:cubicBezTo>
                    <a:pt x="14344" y="9745"/>
                    <a:pt x="14062" y="10373"/>
                    <a:pt x="13586" y="10850"/>
                  </a:cubicBezTo>
                  <a:cubicBezTo>
                    <a:pt x="13109" y="11327"/>
                    <a:pt x="12480" y="11609"/>
                    <a:pt x="11808" y="11609"/>
                  </a:cubicBezTo>
                  <a:cubicBezTo>
                    <a:pt x="11439" y="11609"/>
                    <a:pt x="11439" y="12151"/>
                    <a:pt x="11808" y="12151"/>
                  </a:cubicBezTo>
                  <a:cubicBezTo>
                    <a:pt x="12610" y="12151"/>
                    <a:pt x="13390" y="11826"/>
                    <a:pt x="13976" y="11241"/>
                  </a:cubicBezTo>
                  <a:cubicBezTo>
                    <a:pt x="14561" y="10655"/>
                    <a:pt x="14886" y="9896"/>
                    <a:pt x="14930" y="9073"/>
                  </a:cubicBezTo>
                  <a:cubicBezTo>
                    <a:pt x="14908" y="7642"/>
                    <a:pt x="13976" y="6362"/>
                    <a:pt x="12610" y="5951"/>
                  </a:cubicBezTo>
                  <a:lnTo>
                    <a:pt x="12588" y="5951"/>
                  </a:lnTo>
                  <a:cubicBezTo>
                    <a:pt x="12632" y="5777"/>
                    <a:pt x="12632" y="5604"/>
                    <a:pt x="12632" y="5409"/>
                  </a:cubicBezTo>
                  <a:cubicBezTo>
                    <a:pt x="12632" y="3399"/>
                    <a:pt x="10983" y="1885"/>
                    <a:pt x="9121" y="1885"/>
                  </a:cubicBezTo>
                  <a:cubicBezTo>
                    <a:pt x="8714" y="1885"/>
                    <a:pt x="8296" y="1957"/>
                    <a:pt x="7884" y="2113"/>
                  </a:cubicBezTo>
                  <a:cubicBezTo>
                    <a:pt x="6898" y="717"/>
                    <a:pt x="5354" y="0"/>
                    <a:pt x="380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6" name="Google Shape;1476;p80"/>
            <p:cNvSpPr/>
            <p:nvPr/>
          </p:nvSpPr>
          <p:spPr>
            <a:xfrm>
              <a:off x="5414400" y="4510275"/>
              <a:ext cx="86750" cy="243975"/>
            </a:xfrm>
            <a:custGeom>
              <a:rect b="b" l="l" r="r" t="t"/>
              <a:pathLst>
                <a:path extrusionOk="0" h="9759" w="3470">
                  <a:moveTo>
                    <a:pt x="3131" y="0"/>
                  </a:moveTo>
                  <a:cubicBezTo>
                    <a:pt x="3045" y="0"/>
                    <a:pt x="2961" y="48"/>
                    <a:pt x="2905" y="132"/>
                  </a:cubicBezTo>
                  <a:cubicBezTo>
                    <a:pt x="2515" y="826"/>
                    <a:pt x="2298" y="1628"/>
                    <a:pt x="2277" y="2430"/>
                  </a:cubicBezTo>
                  <a:cubicBezTo>
                    <a:pt x="2277" y="2799"/>
                    <a:pt x="2298" y="3167"/>
                    <a:pt x="2363" y="3558"/>
                  </a:cubicBezTo>
                  <a:cubicBezTo>
                    <a:pt x="976" y="3948"/>
                    <a:pt x="0" y="5227"/>
                    <a:pt x="0" y="6680"/>
                  </a:cubicBezTo>
                  <a:lnTo>
                    <a:pt x="0" y="6701"/>
                  </a:lnTo>
                  <a:cubicBezTo>
                    <a:pt x="22" y="7503"/>
                    <a:pt x="369" y="8284"/>
                    <a:pt x="954" y="8848"/>
                  </a:cubicBezTo>
                  <a:cubicBezTo>
                    <a:pt x="1518" y="9411"/>
                    <a:pt x="2298" y="9736"/>
                    <a:pt x="3122" y="9758"/>
                  </a:cubicBezTo>
                  <a:cubicBezTo>
                    <a:pt x="3469" y="9758"/>
                    <a:pt x="3469" y="9216"/>
                    <a:pt x="3122" y="9216"/>
                  </a:cubicBezTo>
                  <a:cubicBezTo>
                    <a:pt x="2428" y="9216"/>
                    <a:pt x="1800" y="8934"/>
                    <a:pt x="1323" y="8457"/>
                  </a:cubicBezTo>
                  <a:cubicBezTo>
                    <a:pt x="846" y="7980"/>
                    <a:pt x="564" y="7330"/>
                    <a:pt x="542" y="6658"/>
                  </a:cubicBezTo>
                  <a:cubicBezTo>
                    <a:pt x="542" y="5357"/>
                    <a:pt x="1475" y="4251"/>
                    <a:pt x="2754" y="4013"/>
                  </a:cubicBezTo>
                  <a:cubicBezTo>
                    <a:pt x="2819" y="3991"/>
                    <a:pt x="2884" y="3948"/>
                    <a:pt x="2927" y="3883"/>
                  </a:cubicBezTo>
                  <a:cubicBezTo>
                    <a:pt x="2971" y="3818"/>
                    <a:pt x="2971" y="3753"/>
                    <a:pt x="2949" y="3688"/>
                  </a:cubicBezTo>
                  <a:cubicBezTo>
                    <a:pt x="2840" y="3276"/>
                    <a:pt x="2797" y="2864"/>
                    <a:pt x="2819" y="2430"/>
                  </a:cubicBezTo>
                  <a:cubicBezTo>
                    <a:pt x="2840" y="1715"/>
                    <a:pt x="3036" y="1021"/>
                    <a:pt x="3382" y="392"/>
                  </a:cubicBezTo>
                  <a:cubicBezTo>
                    <a:pt x="3447" y="262"/>
                    <a:pt x="3404" y="110"/>
                    <a:pt x="3274" y="45"/>
                  </a:cubicBezTo>
                  <a:cubicBezTo>
                    <a:pt x="3228" y="15"/>
                    <a:pt x="3179" y="0"/>
                    <a:pt x="313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7" name="Google Shape;1477;p80"/>
            <p:cNvSpPr/>
            <p:nvPr/>
          </p:nvSpPr>
          <p:spPr>
            <a:xfrm>
              <a:off x="5513575" y="4638225"/>
              <a:ext cx="260200" cy="217925"/>
            </a:xfrm>
            <a:custGeom>
              <a:rect b="b" l="l" r="r" t="t"/>
              <a:pathLst>
                <a:path extrusionOk="0" h="8717" w="10408">
                  <a:moveTo>
                    <a:pt x="2668" y="543"/>
                  </a:moveTo>
                  <a:lnTo>
                    <a:pt x="2668" y="2732"/>
                  </a:lnTo>
                  <a:lnTo>
                    <a:pt x="543" y="2732"/>
                  </a:lnTo>
                  <a:lnTo>
                    <a:pt x="543" y="543"/>
                  </a:lnTo>
                  <a:close/>
                  <a:moveTo>
                    <a:pt x="3730" y="543"/>
                  </a:moveTo>
                  <a:lnTo>
                    <a:pt x="3730" y="2732"/>
                  </a:lnTo>
                  <a:lnTo>
                    <a:pt x="3231" y="2732"/>
                  </a:lnTo>
                  <a:lnTo>
                    <a:pt x="3231" y="543"/>
                  </a:lnTo>
                  <a:close/>
                  <a:moveTo>
                    <a:pt x="1627" y="3274"/>
                  </a:moveTo>
                  <a:lnTo>
                    <a:pt x="1627" y="5464"/>
                  </a:lnTo>
                  <a:lnTo>
                    <a:pt x="543" y="5464"/>
                  </a:lnTo>
                  <a:lnTo>
                    <a:pt x="543" y="3274"/>
                  </a:lnTo>
                  <a:close/>
                  <a:moveTo>
                    <a:pt x="2668" y="3296"/>
                  </a:moveTo>
                  <a:lnTo>
                    <a:pt x="2668" y="5464"/>
                  </a:lnTo>
                  <a:lnTo>
                    <a:pt x="2169" y="5464"/>
                  </a:lnTo>
                  <a:lnTo>
                    <a:pt x="2169" y="3296"/>
                  </a:lnTo>
                  <a:close/>
                  <a:moveTo>
                    <a:pt x="9865" y="543"/>
                  </a:moveTo>
                  <a:lnTo>
                    <a:pt x="9865" y="2732"/>
                  </a:lnTo>
                  <a:lnTo>
                    <a:pt x="7676" y="2732"/>
                  </a:lnTo>
                  <a:cubicBezTo>
                    <a:pt x="7546" y="2732"/>
                    <a:pt x="7416" y="2841"/>
                    <a:pt x="7416" y="2971"/>
                  </a:cubicBezTo>
                  <a:cubicBezTo>
                    <a:pt x="7394" y="3123"/>
                    <a:pt x="7502" y="3274"/>
                    <a:pt x="7676" y="3274"/>
                  </a:cubicBezTo>
                  <a:lnTo>
                    <a:pt x="9887" y="3274"/>
                  </a:lnTo>
                  <a:lnTo>
                    <a:pt x="9887" y="5464"/>
                  </a:lnTo>
                  <a:lnTo>
                    <a:pt x="3210" y="5464"/>
                  </a:lnTo>
                  <a:lnTo>
                    <a:pt x="3210" y="3274"/>
                  </a:lnTo>
                  <a:lnTo>
                    <a:pt x="6418" y="3274"/>
                  </a:lnTo>
                  <a:cubicBezTo>
                    <a:pt x="6548" y="3274"/>
                    <a:pt x="6657" y="3166"/>
                    <a:pt x="6678" y="3036"/>
                  </a:cubicBezTo>
                  <a:cubicBezTo>
                    <a:pt x="6700" y="2884"/>
                    <a:pt x="6570" y="2732"/>
                    <a:pt x="6418" y="2732"/>
                  </a:cubicBezTo>
                  <a:lnTo>
                    <a:pt x="4272" y="2732"/>
                  </a:lnTo>
                  <a:lnTo>
                    <a:pt x="4272" y="543"/>
                  </a:lnTo>
                  <a:close/>
                  <a:moveTo>
                    <a:pt x="2668" y="6006"/>
                  </a:moveTo>
                  <a:lnTo>
                    <a:pt x="2668" y="8174"/>
                  </a:lnTo>
                  <a:lnTo>
                    <a:pt x="543" y="8174"/>
                  </a:lnTo>
                  <a:lnTo>
                    <a:pt x="543" y="6006"/>
                  </a:lnTo>
                  <a:close/>
                  <a:moveTo>
                    <a:pt x="3752" y="6006"/>
                  </a:moveTo>
                  <a:lnTo>
                    <a:pt x="3752" y="8174"/>
                  </a:lnTo>
                  <a:lnTo>
                    <a:pt x="3231" y="8174"/>
                  </a:lnTo>
                  <a:lnTo>
                    <a:pt x="3231" y="6006"/>
                  </a:lnTo>
                  <a:close/>
                  <a:moveTo>
                    <a:pt x="283" y="1"/>
                  </a:moveTo>
                  <a:cubicBezTo>
                    <a:pt x="131" y="1"/>
                    <a:pt x="1" y="131"/>
                    <a:pt x="1" y="282"/>
                  </a:cubicBezTo>
                  <a:lnTo>
                    <a:pt x="1" y="8456"/>
                  </a:lnTo>
                  <a:cubicBezTo>
                    <a:pt x="1" y="8608"/>
                    <a:pt x="131" y="8716"/>
                    <a:pt x="283" y="8716"/>
                  </a:cubicBezTo>
                  <a:lnTo>
                    <a:pt x="5052" y="8716"/>
                  </a:lnTo>
                  <a:cubicBezTo>
                    <a:pt x="5182" y="8716"/>
                    <a:pt x="5313" y="8629"/>
                    <a:pt x="5334" y="8478"/>
                  </a:cubicBezTo>
                  <a:cubicBezTo>
                    <a:pt x="5334" y="8326"/>
                    <a:pt x="5226" y="8174"/>
                    <a:pt x="5052" y="8174"/>
                  </a:cubicBezTo>
                  <a:lnTo>
                    <a:pt x="4272" y="8174"/>
                  </a:lnTo>
                  <a:lnTo>
                    <a:pt x="4272" y="6006"/>
                  </a:lnTo>
                  <a:lnTo>
                    <a:pt x="9865" y="6006"/>
                  </a:lnTo>
                  <a:lnTo>
                    <a:pt x="9865" y="8174"/>
                  </a:lnTo>
                  <a:lnTo>
                    <a:pt x="6332" y="8174"/>
                  </a:lnTo>
                  <a:cubicBezTo>
                    <a:pt x="6201" y="8174"/>
                    <a:pt x="6071" y="8283"/>
                    <a:pt x="6071" y="8413"/>
                  </a:cubicBezTo>
                  <a:cubicBezTo>
                    <a:pt x="6050" y="8586"/>
                    <a:pt x="6158" y="8716"/>
                    <a:pt x="6332" y="8716"/>
                  </a:cubicBezTo>
                  <a:lnTo>
                    <a:pt x="10126" y="8716"/>
                  </a:lnTo>
                  <a:cubicBezTo>
                    <a:pt x="10277" y="8716"/>
                    <a:pt x="10407" y="8608"/>
                    <a:pt x="10407" y="8456"/>
                  </a:cubicBezTo>
                  <a:lnTo>
                    <a:pt x="10407" y="282"/>
                  </a:lnTo>
                  <a:cubicBezTo>
                    <a:pt x="10386" y="131"/>
                    <a:pt x="10277" y="1"/>
                    <a:pt x="1012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8" name="Google Shape;1478;p80"/>
            <p:cNvSpPr/>
            <p:nvPr/>
          </p:nvSpPr>
          <p:spPr>
            <a:xfrm>
              <a:off x="5702750" y="4672375"/>
              <a:ext cx="41225" cy="13575"/>
            </a:xfrm>
            <a:custGeom>
              <a:rect b="b" l="l" r="r" t="t"/>
              <a:pathLst>
                <a:path extrusionOk="0" h="543" w="1649">
                  <a:moveTo>
                    <a:pt x="282" y="0"/>
                  </a:moveTo>
                  <a:cubicBezTo>
                    <a:pt x="152" y="0"/>
                    <a:pt x="22" y="109"/>
                    <a:pt x="22" y="239"/>
                  </a:cubicBezTo>
                  <a:cubicBezTo>
                    <a:pt x="0" y="391"/>
                    <a:pt x="130" y="542"/>
                    <a:pt x="282" y="542"/>
                  </a:cubicBezTo>
                  <a:lnTo>
                    <a:pt x="1366" y="542"/>
                  </a:lnTo>
                  <a:cubicBezTo>
                    <a:pt x="1496" y="542"/>
                    <a:pt x="1626" y="434"/>
                    <a:pt x="1648" y="304"/>
                  </a:cubicBezTo>
                  <a:cubicBezTo>
                    <a:pt x="1648" y="152"/>
                    <a:pt x="1518" y="0"/>
                    <a:pt x="136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9" name="Google Shape;1479;p80"/>
            <p:cNvSpPr/>
            <p:nvPr/>
          </p:nvSpPr>
          <p:spPr>
            <a:xfrm>
              <a:off x="5702750" y="4740675"/>
              <a:ext cx="41225" cy="13575"/>
            </a:xfrm>
            <a:custGeom>
              <a:rect b="b" l="l" r="r" t="t"/>
              <a:pathLst>
                <a:path extrusionOk="0" h="543" w="1649">
                  <a:moveTo>
                    <a:pt x="282" y="0"/>
                  </a:moveTo>
                  <a:cubicBezTo>
                    <a:pt x="152" y="0"/>
                    <a:pt x="22" y="87"/>
                    <a:pt x="22" y="239"/>
                  </a:cubicBezTo>
                  <a:cubicBezTo>
                    <a:pt x="0" y="390"/>
                    <a:pt x="109" y="542"/>
                    <a:pt x="282" y="542"/>
                  </a:cubicBezTo>
                  <a:lnTo>
                    <a:pt x="1366" y="542"/>
                  </a:lnTo>
                  <a:cubicBezTo>
                    <a:pt x="1496" y="542"/>
                    <a:pt x="1626" y="434"/>
                    <a:pt x="1648" y="304"/>
                  </a:cubicBezTo>
                  <a:cubicBezTo>
                    <a:pt x="1648" y="130"/>
                    <a:pt x="1518" y="0"/>
                    <a:pt x="136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0" name="Google Shape;1480;p80"/>
            <p:cNvSpPr/>
            <p:nvPr/>
          </p:nvSpPr>
          <p:spPr>
            <a:xfrm>
              <a:off x="5703300" y="4808425"/>
              <a:ext cx="41200" cy="13575"/>
            </a:xfrm>
            <a:custGeom>
              <a:rect b="b" l="l" r="r" t="t"/>
              <a:pathLst>
                <a:path extrusionOk="0" h="543" w="1648">
                  <a:moveTo>
                    <a:pt x="282" y="0"/>
                  </a:moveTo>
                  <a:cubicBezTo>
                    <a:pt x="152" y="0"/>
                    <a:pt x="22" y="109"/>
                    <a:pt x="22" y="239"/>
                  </a:cubicBezTo>
                  <a:cubicBezTo>
                    <a:pt x="0" y="412"/>
                    <a:pt x="108" y="542"/>
                    <a:pt x="282" y="542"/>
                  </a:cubicBezTo>
                  <a:lnTo>
                    <a:pt x="1366" y="542"/>
                  </a:lnTo>
                  <a:cubicBezTo>
                    <a:pt x="1539" y="542"/>
                    <a:pt x="1648" y="412"/>
                    <a:pt x="1648" y="239"/>
                  </a:cubicBezTo>
                  <a:cubicBezTo>
                    <a:pt x="1626" y="109"/>
                    <a:pt x="1496" y="0"/>
                    <a:pt x="136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81" name="Google Shape;1481;p80"/>
          <p:cNvGrpSpPr/>
          <p:nvPr/>
        </p:nvGrpSpPr>
        <p:grpSpPr>
          <a:xfrm>
            <a:off x="3856874" y="4026306"/>
            <a:ext cx="425723" cy="424796"/>
            <a:chOff x="3929825" y="4398050"/>
            <a:chExt cx="459100" cy="458100"/>
          </a:xfrm>
        </p:grpSpPr>
        <p:sp>
          <p:nvSpPr>
            <p:cNvPr id="1482" name="Google Shape;1482;p80"/>
            <p:cNvSpPr/>
            <p:nvPr/>
          </p:nvSpPr>
          <p:spPr>
            <a:xfrm>
              <a:off x="3929825" y="4460975"/>
              <a:ext cx="459100" cy="395175"/>
            </a:xfrm>
            <a:custGeom>
              <a:rect b="b" l="l" r="r" t="t"/>
              <a:pathLst>
                <a:path extrusionOk="0" h="15807" w="18364">
                  <a:moveTo>
                    <a:pt x="10602" y="13074"/>
                  </a:moveTo>
                  <a:lnTo>
                    <a:pt x="10971" y="14202"/>
                  </a:lnTo>
                  <a:lnTo>
                    <a:pt x="9236" y="14202"/>
                  </a:lnTo>
                  <a:cubicBezTo>
                    <a:pt x="9225" y="14200"/>
                    <a:pt x="9214" y="14199"/>
                    <a:pt x="9202" y="14199"/>
                  </a:cubicBezTo>
                  <a:cubicBezTo>
                    <a:pt x="9084" y="14199"/>
                    <a:pt x="8976" y="14300"/>
                    <a:pt x="8976" y="14419"/>
                  </a:cubicBezTo>
                  <a:cubicBezTo>
                    <a:pt x="8954" y="14592"/>
                    <a:pt x="9084" y="14722"/>
                    <a:pt x="9236" y="14722"/>
                  </a:cubicBezTo>
                  <a:lnTo>
                    <a:pt x="12315" y="14722"/>
                  </a:lnTo>
                  <a:cubicBezTo>
                    <a:pt x="12532" y="14722"/>
                    <a:pt x="12705" y="14917"/>
                    <a:pt x="12705" y="15134"/>
                  </a:cubicBezTo>
                  <a:cubicBezTo>
                    <a:pt x="12705" y="15199"/>
                    <a:pt x="12640" y="15264"/>
                    <a:pt x="12553" y="15264"/>
                  </a:cubicBezTo>
                  <a:lnTo>
                    <a:pt x="5832" y="15264"/>
                  </a:lnTo>
                  <a:cubicBezTo>
                    <a:pt x="5767" y="15264"/>
                    <a:pt x="5702" y="15199"/>
                    <a:pt x="5702" y="15134"/>
                  </a:cubicBezTo>
                  <a:cubicBezTo>
                    <a:pt x="5702" y="14917"/>
                    <a:pt x="5876" y="14722"/>
                    <a:pt x="6092" y="14722"/>
                  </a:cubicBezTo>
                  <a:lnTo>
                    <a:pt x="7979" y="14722"/>
                  </a:lnTo>
                  <a:cubicBezTo>
                    <a:pt x="8109" y="14722"/>
                    <a:pt x="8239" y="14635"/>
                    <a:pt x="8260" y="14505"/>
                  </a:cubicBezTo>
                  <a:cubicBezTo>
                    <a:pt x="8260" y="14343"/>
                    <a:pt x="8166" y="14200"/>
                    <a:pt x="8011" y="14200"/>
                  </a:cubicBezTo>
                  <a:cubicBezTo>
                    <a:pt x="8001" y="14200"/>
                    <a:pt x="7990" y="14200"/>
                    <a:pt x="7979" y="14202"/>
                  </a:cubicBezTo>
                  <a:lnTo>
                    <a:pt x="7415" y="14202"/>
                  </a:lnTo>
                  <a:lnTo>
                    <a:pt x="7783" y="13074"/>
                  </a:lnTo>
                  <a:close/>
                  <a:moveTo>
                    <a:pt x="737" y="1"/>
                  </a:moveTo>
                  <a:cubicBezTo>
                    <a:pt x="325" y="1"/>
                    <a:pt x="0" y="326"/>
                    <a:pt x="0" y="738"/>
                  </a:cubicBezTo>
                  <a:lnTo>
                    <a:pt x="0" y="12337"/>
                  </a:lnTo>
                  <a:cubicBezTo>
                    <a:pt x="0" y="12749"/>
                    <a:pt x="325" y="13074"/>
                    <a:pt x="737" y="13074"/>
                  </a:cubicBezTo>
                  <a:lnTo>
                    <a:pt x="7176" y="13074"/>
                  </a:lnTo>
                  <a:lnTo>
                    <a:pt x="6808" y="14202"/>
                  </a:lnTo>
                  <a:lnTo>
                    <a:pt x="6071" y="14202"/>
                  </a:lnTo>
                  <a:cubicBezTo>
                    <a:pt x="5550" y="14202"/>
                    <a:pt x="5138" y="14635"/>
                    <a:pt x="5138" y="15156"/>
                  </a:cubicBezTo>
                  <a:cubicBezTo>
                    <a:pt x="5160" y="15524"/>
                    <a:pt x="5464" y="15806"/>
                    <a:pt x="5832" y="15806"/>
                  </a:cubicBezTo>
                  <a:lnTo>
                    <a:pt x="12553" y="15806"/>
                  </a:lnTo>
                  <a:cubicBezTo>
                    <a:pt x="12922" y="15806"/>
                    <a:pt x="13225" y="15524"/>
                    <a:pt x="13225" y="15156"/>
                  </a:cubicBezTo>
                  <a:cubicBezTo>
                    <a:pt x="13247" y="14635"/>
                    <a:pt x="12813" y="14180"/>
                    <a:pt x="12293" y="14180"/>
                  </a:cubicBezTo>
                  <a:lnTo>
                    <a:pt x="11556" y="14180"/>
                  </a:lnTo>
                  <a:lnTo>
                    <a:pt x="11209" y="13074"/>
                  </a:lnTo>
                  <a:lnTo>
                    <a:pt x="17626" y="13074"/>
                  </a:lnTo>
                  <a:cubicBezTo>
                    <a:pt x="18038" y="13074"/>
                    <a:pt x="18364" y="12749"/>
                    <a:pt x="18364" y="12337"/>
                  </a:cubicBezTo>
                  <a:lnTo>
                    <a:pt x="18364" y="738"/>
                  </a:lnTo>
                  <a:cubicBezTo>
                    <a:pt x="18364" y="326"/>
                    <a:pt x="18038" y="1"/>
                    <a:pt x="17626" y="1"/>
                  </a:cubicBezTo>
                  <a:lnTo>
                    <a:pt x="12098" y="1"/>
                  </a:lnTo>
                  <a:cubicBezTo>
                    <a:pt x="11968" y="1"/>
                    <a:pt x="11859" y="109"/>
                    <a:pt x="11838" y="239"/>
                  </a:cubicBezTo>
                  <a:cubicBezTo>
                    <a:pt x="11816" y="391"/>
                    <a:pt x="11946" y="543"/>
                    <a:pt x="12098" y="543"/>
                  </a:cubicBezTo>
                  <a:lnTo>
                    <a:pt x="17648" y="543"/>
                  </a:lnTo>
                  <a:cubicBezTo>
                    <a:pt x="17757" y="543"/>
                    <a:pt x="17843" y="630"/>
                    <a:pt x="17843" y="738"/>
                  </a:cubicBezTo>
                  <a:lnTo>
                    <a:pt x="17843" y="2147"/>
                  </a:lnTo>
                  <a:lnTo>
                    <a:pt x="15654" y="2147"/>
                  </a:lnTo>
                  <a:cubicBezTo>
                    <a:pt x="15523" y="2147"/>
                    <a:pt x="15393" y="2256"/>
                    <a:pt x="15372" y="2386"/>
                  </a:cubicBezTo>
                  <a:cubicBezTo>
                    <a:pt x="15350" y="2538"/>
                    <a:pt x="15480" y="2689"/>
                    <a:pt x="15654" y="2689"/>
                  </a:cubicBezTo>
                  <a:lnTo>
                    <a:pt x="17843" y="2689"/>
                  </a:lnTo>
                  <a:lnTo>
                    <a:pt x="17843" y="10386"/>
                  </a:lnTo>
                  <a:lnTo>
                    <a:pt x="15827" y="10386"/>
                  </a:lnTo>
                  <a:cubicBezTo>
                    <a:pt x="15697" y="10386"/>
                    <a:pt x="15567" y="10494"/>
                    <a:pt x="15567" y="10624"/>
                  </a:cubicBezTo>
                  <a:cubicBezTo>
                    <a:pt x="15545" y="10798"/>
                    <a:pt x="15675" y="10928"/>
                    <a:pt x="15827" y="10928"/>
                  </a:cubicBezTo>
                  <a:lnTo>
                    <a:pt x="17865" y="10928"/>
                  </a:lnTo>
                  <a:lnTo>
                    <a:pt x="17865" y="12337"/>
                  </a:lnTo>
                  <a:cubicBezTo>
                    <a:pt x="17865" y="12446"/>
                    <a:pt x="17778" y="12554"/>
                    <a:pt x="17670" y="12554"/>
                  </a:cubicBezTo>
                  <a:lnTo>
                    <a:pt x="759" y="12554"/>
                  </a:lnTo>
                  <a:cubicBezTo>
                    <a:pt x="651" y="12554"/>
                    <a:pt x="564" y="12446"/>
                    <a:pt x="564" y="12337"/>
                  </a:cubicBezTo>
                  <a:lnTo>
                    <a:pt x="564" y="10928"/>
                  </a:lnTo>
                  <a:lnTo>
                    <a:pt x="14548" y="10928"/>
                  </a:lnTo>
                  <a:cubicBezTo>
                    <a:pt x="14678" y="10928"/>
                    <a:pt x="14808" y="10841"/>
                    <a:pt x="14830" y="10690"/>
                  </a:cubicBezTo>
                  <a:cubicBezTo>
                    <a:pt x="14830" y="10538"/>
                    <a:pt x="14721" y="10386"/>
                    <a:pt x="14548" y="10386"/>
                  </a:cubicBezTo>
                  <a:lnTo>
                    <a:pt x="564" y="10386"/>
                  </a:lnTo>
                  <a:lnTo>
                    <a:pt x="564" y="2689"/>
                  </a:lnTo>
                  <a:lnTo>
                    <a:pt x="2754" y="2689"/>
                  </a:lnTo>
                  <a:cubicBezTo>
                    <a:pt x="2884" y="2689"/>
                    <a:pt x="3014" y="2581"/>
                    <a:pt x="3014" y="2451"/>
                  </a:cubicBezTo>
                  <a:cubicBezTo>
                    <a:pt x="3035" y="2299"/>
                    <a:pt x="2905" y="2147"/>
                    <a:pt x="2754" y="2147"/>
                  </a:cubicBezTo>
                  <a:lnTo>
                    <a:pt x="542" y="2147"/>
                  </a:lnTo>
                  <a:lnTo>
                    <a:pt x="542" y="738"/>
                  </a:lnTo>
                  <a:cubicBezTo>
                    <a:pt x="542" y="630"/>
                    <a:pt x="629" y="543"/>
                    <a:pt x="759" y="543"/>
                  </a:cubicBezTo>
                  <a:lnTo>
                    <a:pt x="6244" y="543"/>
                  </a:lnTo>
                  <a:cubicBezTo>
                    <a:pt x="6374" y="543"/>
                    <a:pt x="6504" y="435"/>
                    <a:pt x="6526" y="305"/>
                  </a:cubicBezTo>
                  <a:cubicBezTo>
                    <a:pt x="6526" y="153"/>
                    <a:pt x="6418" y="1"/>
                    <a:pt x="624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 name="Google Shape;1483;p80"/>
            <p:cNvSpPr/>
            <p:nvPr/>
          </p:nvSpPr>
          <p:spPr>
            <a:xfrm>
              <a:off x="4018175" y="4398050"/>
              <a:ext cx="283500" cy="300375"/>
            </a:xfrm>
            <a:custGeom>
              <a:rect b="b" l="l" r="r" t="t"/>
              <a:pathLst>
                <a:path extrusionOk="0" h="12015" w="11340">
                  <a:moveTo>
                    <a:pt x="7632" y="979"/>
                  </a:moveTo>
                  <a:lnTo>
                    <a:pt x="7632" y="1521"/>
                  </a:lnTo>
                  <a:lnTo>
                    <a:pt x="5919" y="1521"/>
                  </a:lnTo>
                  <a:lnTo>
                    <a:pt x="5919" y="979"/>
                  </a:lnTo>
                  <a:close/>
                  <a:moveTo>
                    <a:pt x="2786" y="9304"/>
                  </a:moveTo>
                  <a:cubicBezTo>
                    <a:pt x="2922" y="9304"/>
                    <a:pt x="3057" y="9391"/>
                    <a:pt x="3057" y="9564"/>
                  </a:cubicBezTo>
                  <a:lnTo>
                    <a:pt x="3057" y="11472"/>
                  </a:lnTo>
                  <a:lnTo>
                    <a:pt x="2515" y="11472"/>
                  </a:lnTo>
                  <a:lnTo>
                    <a:pt x="2515" y="9564"/>
                  </a:lnTo>
                  <a:cubicBezTo>
                    <a:pt x="2515" y="9391"/>
                    <a:pt x="2651" y="9304"/>
                    <a:pt x="2786" y="9304"/>
                  </a:cubicBezTo>
                  <a:close/>
                  <a:moveTo>
                    <a:pt x="5640" y="9296"/>
                  </a:moveTo>
                  <a:cubicBezTo>
                    <a:pt x="5788" y="9296"/>
                    <a:pt x="5919" y="9414"/>
                    <a:pt x="5919" y="9564"/>
                  </a:cubicBezTo>
                  <a:lnTo>
                    <a:pt x="5919" y="11472"/>
                  </a:lnTo>
                  <a:lnTo>
                    <a:pt x="5377" y="11472"/>
                  </a:lnTo>
                  <a:lnTo>
                    <a:pt x="5377" y="9564"/>
                  </a:lnTo>
                  <a:cubicBezTo>
                    <a:pt x="5377" y="9434"/>
                    <a:pt x="5464" y="9326"/>
                    <a:pt x="5572" y="9304"/>
                  </a:cubicBezTo>
                  <a:cubicBezTo>
                    <a:pt x="5595" y="9298"/>
                    <a:pt x="5618" y="9296"/>
                    <a:pt x="5640" y="9296"/>
                  </a:cubicBezTo>
                  <a:close/>
                  <a:moveTo>
                    <a:pt x="8523" y="9296"/>
                  </a:moveTo>
                  <a:cubicBezTo>
                    <a:pt x="8666" y="9296"/>
                    <a:pt x="8781" y="9414"/>
                    <a:pt x="8781" y="9564"/>
                  </a:cubicBezTo>
                  <a:lnTo>
                    <a:pt x="8781" y="11472"/>
                  </a:lnTo>
                  <a:lnTo>
                    <a:pt x="8239" y="11472"/>
                  </a:lnTo>
                  <a:lnTo>
                    <a:pt x="8239" y="9564"/>
                  </a:lnTo>
                  <a:cubicBezTo>
                    <a:pt x="8239" y="9434"/>
                    <a:pt x="8325" y="9326"/>
                    <a:pt x="8456" y="9304"/>
                  </a:cubicBezTo>
                  <a:cubicBezTo>
                    <a:pt x="8478" y="9298"/>
                    <a:pt x="8501" y="9296"/>
                    <a:pt x="8523" y="9296"/>
                  </a:cubicBezTo>
                  <a:close/>
                  <a:moveTo>
                    <a:pt x="5637" y="2865"/>
                  </a:moveTo>
                  <a:lnTo>
                    <a:pt x="9756" y="4664"/>
                  </a:lnTo>
                  <a:lnTo>
                    <a:pt x="4878" y="4664"/>
                  </a:lnTo>
                  <a:cubicBezTo>
                    <a:pt x="4726" y="4664"/>
                    <a:pt x="4618" y="4773"/>
                    <a:pt x="4596" y="4903"/>
                  </a:cubicBezTo>
                  <a:cubicBezTo>
                    <a:pt x="4575" y="5055"/>
                    <a:pt x="4705" y="5206"/>
                    <a:pt x="4878" y="5206"/>
                  </a:cubicBezTo>
                  <a:lnTo>
                    <a:pt x="10038" y="5206"/>
                  </a:lnTo>
                  <a:lnTo>
                    <a:pt x="10038" y="11472"/>
                  </a:lnTo>
                  <a:lnTo>
                    <a:pt x="9323" y="11472"/>
                  </a:lnTo>
                  <a:lnTo>
                    <a:pt x="9323" y="9586"/>
                  </a:lnTo>
                  <a:cubicBezTo>
                    <a:pt x="9323" y="9174"/>
                    <a:pt x="8998" y="8827"/>
                    <a:pt x="8586" y="8784"/>
                  </a:cubicBezTo>
                  <a:cubicBezTo>
                    <a:pt x="8560" y="8781"/>
                    <a:pt x="8535" y="8780"/>
                    <a:pt x="8509" y="8780"/>
                  </a:cubicBezTo>
                  <a:cubicBezTo>
                    <a:pt x="8066" y="8780"/>
                    <a:pt x="7697" y="9134"/>
                    <a:pt x="7697" y="9586"/>
                  </a:cubicBezTo>
                  <a:lnTo>
                    <a:pt x="7697" y="11494"/>
                  </a:lnTo>
                  <a:lnTo>
                    <a:pt x="6461" y="11494"/>
                  </a:lnTo>
                  <a:lnTo>
                    <a:pt x="6461" y="9608"/>
                  </a:lnTo>
                  <a:cubicBezTo>
                    <a:pt x="6461" y="9196"/>
                    <a:pt x="6136" y="8849"/>
                    <a:pt x="5724" y="8805"/>
                  </a:cubicBezTo>
                  <a:cubicBezTo>
                    <a:pt x="5698" y="8803"/>
                    <a:pt x="5673" y="8802"/>
                    <a:pt x="5648" y="8802"/>
                  </a:cubicBezTo>
                  <a:cubicBezTo>
                    <a:pt x="5204" y="8802"/>
                    <a:pt x="4835" y="9156"/>
                    <a:pt x="4835" y="9608"/>
                  </a:cubicBezTo>
                  <a:lnTo>
                    <a:pt x="4835" y="11515"/>
                  </a:lnTo>
                  <a:lnTo>
                    <a:pt x="3577" y="11515"/>
                  </a:lnTo>
                  <a:lnTo>
                    <a:pt x="3577" y="9629"/>
                  </a:lnTo>
                  <a:cubicBezTo>
                    <a:pt x="3577" y="9217"/>
                    <a:pt x="3274" y="8870"/>
                    <a:pt x="2862" y="8827"/>
                  </a:cubicBezTo>
                  <a:cubicBezTo>
                    <a:pt x="2836" y="8825"/>
                    <a:pt x="2811" y="8824"/>
                    <a:pt x="2786" y="8824"/>
                  </a:cubicBezTo>
                  <a:cubicBezTo>
                    <a:pt x="2342" y="8824"/>
                    <a:pt x="1973" y="9178"/>
                    <a:pt x="1973" y="9629"/>
                  </a:cubicBezTo>
                  <a:lnTo>
                    <a:pt x="1973" y="11537"/>
                  </a:lnTo>
                  <a:lnTo>
                    <a:pt x="1258" y="11537"/>
                  </a:lnTo>
                  <a:lnTo>
                    <a:pt x="1258" y="5206"/>
                  </a:lnTo>
                  <a:lnTo>
                    <a:pt x="3577" y="5206"/>
                  </a:lnTo>
                  <a:cubicBezTo>
                    <a:pt x="3707" y="5206"/>
                    <a:pt x="3816" y="5098"/>
                    <a:pt x="3838" y="4968"/>
                  </a:cubicBezTo>
                  <a:cubicBezTo>
                    <a:pt x="3859" y="4816"/>
                    <a:pt x="3729" y="4664"/>
                    <a:pt x="3577" y="4664"/>
                  </a:cubicBezTo>
                  <a:lnTo>
                    <a:pt x="1539" y="4664"/>
                  </a:lnTo>
                  <a:lnTo>
                    <a:pt x="5637" y="2865"/>
                  </a:lnTo>
                  <a:close/>
                  <a:moveTo>
                    <a:pt x="5680" y="0"/>
                  </a:moveTo>
                  <a:cubicBezTo>
                    <a:pt x="5529" y="0"/>
                    <a:pt x="5420" y="105"/>
                    <a:pt x="5420" y="263"/>
                  </a:cubicBezTo>
                  <a:lnTo>
                    <a:pt x="5420" y="2410"/>
                  </a:lnTo>
                  <a:lnTo>
                    <a:pt x="195" y="4686"/>
                  </a:lnTo>
                  <a:cubicBezTo>
                    <a:pt x="65" y="4751"/>
                    <a:pt x="0" y="4903"/>
                    <a:pt x="65" y="5055"/>
                  </a:cubicBezTo>
                  <a:cubicBezTo>
                    <a:pt x="109" y="5141"/>
                    <a:pt x="195" y="5206"/>
                    <a:pt x="304" y="5206"/>
                  </a:cubicBezTo>
                  <a:lnTo>
                    <a:pt x="759" y="5206"/>
                  </a:lnTo>
                  <a:lnTo>
                    <a:pt x="759" y="11472"/>
                  </a:lnTo>
                  <a:lnTo>
                    <a:pt x="325" y="11472"/>
                  </a:lnTo>
                  <a:cubicBezTo>
                    <a:pt x="174" y="11472"/>
                    <a:pt x="65" y="11580"/>
                    <a:pt x="43" y="11711"/>
                  </a:cubicBezTo>
                  <a:cubicBezTo>
                    <a:pt x="22" y="11884"/>
                    <a:pt x="152" y="12014"/>
                    <a:pt x="325" y="12014"/>
                  </a:cubicBezTo>
                  <a:lnTo>
                    <a:pt x="11057" y="12014"/>
                  </a:lnTo>
                  <a:cubicBezTo>
                    <a:pt x="11187" y="12014"/>
                    <a:pt x="11296" y="11906"/>
                    <a:pt x="11317" y="11776"/>
                  </a:cubicBezTo>
                  <a:cubicBezTo>
                    <a:pt x="11339" y="11624"/>
                    <a:pt x="11209" y="11472"/>
                    <a:pt x="11057" y="11472"/>
                  </a:cubicBezTo>
                  <a:lnTo>
                    <a:pt x="10559" y="11472"/>
                  </a:lnTo>
                  <a:lnTo>
                    <a:pt x="10559" y="5206"/>
                  </a:lnTo>
                  <a:lnTo>
                    <a:pt x="10992" y="5206"/>
                  </a:lnTo>
                  <a:cubicBezTo>
                    <a:pt x="11101" y="5206"/>
                    <a:pt x="11209" y="5141"/>
                    <a:pt x="11252" y="5055"/>
                  </a:cubicBezTo>
                  <a:cubicBezTo>
                    <a:pt x="11317" y="4903"/>
                    <a:pt x="11252" y="4751"/>
                    <a:pt x="11122" y="4686"/>
                  </a:cubicBezTo>
                  <a:lnTo>
                    <a:pt x="5897" y="2410"/>
                  </a:lnTo>
                  <a:lnTo>
                    <a:pt x="5897" y="2063"/>
                  </a:lnTo>
                  <a:lnTo>
                    <a:pt x="7892" y="2063"/>
                  </a:lnTo>
                  <a:cubicBezTo>
                    <a:pt x="8044" y="2063"/>
                    <a:pt x="8152" y="1933"/>
                    <a:pt x="8152" y="1781"/>
                  </a:cubicBezTo>
                  <a:lnTo>
                    <a:pt x="8152" y="697"/>
                  </a:lnTo>
                  <a:cubicBezTo>
                    <a:pt x="8152" y="545"/>
                    <a:pt x="8044" y="437"/>
                    <a:pt x="7892" y="437"/>
                  </a:cubicBezTo>
                  <a:lnTo>
                    <a:pt x="5962" y="437"/>
                  </a:lnTo>
                  <a:lnTo>
                    <a:pt x="5962" y="263"/>
                  </a:lnTo>
                  <a:cubicBezTo>
                    <a:pt x="5962" y="133"/>
                    <a:pt x="5854" y="3"/>
                    <a:pt x="5724" y="3"/>
                  </a:cubicBezTo>
                  <a:cubicBezTo>
                    <a:pt x="5709" y="1"/>
                    <a:pt x="5695" y="0"/>
                    <a:pt x="568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4" name="Google Shape;1484;p80"/>
            <p:cNvSpPr/>
            <p:nvPr/>
          </p:nvSpPr>
          <p:spPr>
            <a:xfrm>
              <a:off x="4067500" y="4540125"/>
              <a:ext cx="40675" cy="58550"/>
            </a:xfrm>
            <a:custGeom>
              <a:rect b="b" l="l" r="r" t="t"/>
              <a:pathLst>
                <a:path extrusionOk="0" h="2342" w="1627">
                  <a:moveTo>
                    <a:pt x="813" y="548"/>
                  </a:moveTo>
                  <a:cubicBezTo>
                    <a:pt x="949" y="548"/>
                    <a:pt x="1084" y="640"/>
                    <a:pt x="1084" y="824"/>
                  </a:cubicBezTo>
                  <a:lnTo>
                    <a:pt x="1084" y="1800"/>
                  </a:lnTo>
                  <a:lnTo>
                    <a:pt x="542" y="1800"/>
                  </a:lnTo>
                  <a:lnTo>
                    <a:pt x="542" y="824"/>
                  </a:lnTo>
                  <a:cubicBezTo>
                    <a:pt x="542" y="640"/>
                    <a:pt x="678" y="548"/>
                    <a:pt x="813" y="548"/>
                  </a:cubicBezTo>
                  <a:close/>
                  <a:moveTo>
                    <a:pt x="802" y="0"/>
                  </a:moveTo>
                  <a:cubicBezTo>
                    <a:pt x="347" y="0"/>
                    <a:pt x="0" y="369"/>
                    <a:pt x="0" y="824"/>
                  </a:cubicBezTo>
                  <a:lnTo>
                    <a:pt x="0" y="2082"/>
                  </a:lnTo>
                  <a:cubicBezTo>
                    <a:pt x="0" y="2233"/>
                    <a:pt x="108" y="2342"/>
                    <a:pt x="260" y="2342"/>
                  </a:cubicBezTo>
                  <a:lnTo>
                    <a:pt x="1344" y="2342"/>
                  </a:lnTo>
                  <a:cubicBezTo>
                    <a:pt x="1496" y="2342"/>
                    <a:pt x="1626" y="2233"/>
                    <a:pt x="1626" y="2082"/>
                  </a:cubicBezTo>
                  <a:lnTo>
                    <a:pt x="1626" y="824"/>
                  </a:lnTo>
                  <a:cubicBezTo>
                    <a:pt x="1626" y="369"/>
                    <a:pt x="1258" y="0"/>
                    <a:pt x="80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5" name="Google Shape;1485;p80"/>
            <p:cNvSpPr/>
            <p:nvPr/>
          </p:nvSpPr>
          <p:spPr>
            <a:xfrm>
              <a:off x="4211125" y="4540575"/>
              <a:ext cx="40125" cy="58650"/>
            </a:xfrm>
            <a:custGeom>
              <a:rect b="b" l="l" r="r" t="t"/>
              <a:pathLst>
                <a:path extrusionOk="0" h="2346" w="1605">
                  <a:moveTo>
                    <a:pt x="808" y="522"/>
                  </a:moveTo>
                  <a:cubicBezTo>
                    <a:pt x="821" y="522"/>
                    <a:pt x="833" y="523"/>
                    <a:pt x="846" y="524"/>
                  </a:cubicBezTo>
                  <a:cubicBezTo>
                    <a:pt x="976" y="568"/>
                    <a:pt x="1063" y="676"/>
                    <a:pt x="1063" y="806"/>
                  </a:cubicBezTo>
                  <a:lnTo>
                    <a:pt x="1063" y="1782"/>
                  </a:lnTo>
                  <a:lnTo>
                    <a:pt x="521" y="1782"/>
                  </a:lnTo>
                  <a:lnTo>
                    <a:pt x="521" y="806"/>
                  </a:lnTo>
                  <a:cubicBezTo>
                    <a:pt x="521" y="645"/>
                    <a:pt x="651" y="522"/>
                    <a:pt x="808" y="522"/>
                  </a:cubicBezTo>
                  <a:close/>
                  <a:moveTo>
                    <a:pt x="817" y="1"/>
                  </a:moveTo>
                  <a:cubicBezTo>
                    <a:pt x="371" y="1"/>
                    <a:pt x="0" y="375"/>
                    <a:pt x="0" y="828"/>
                  </a:cubicBezTo>
                  <a:lnTo>
                    <a:pt x="0" y="2085"/>
                  </a:lnTo>
                  <a:cubicBezTo>
                    <a:pt x="0" y="2237"/>
                    <a:pt x="109" y="2346"/>
                    <a:pt x="261" y="2346"/>
                  </a:cubicBezTo>
                  <a:lnTo>
                    <a:pt x="1345" y="2346"/>
                  </a:lnTo>
                  <a:cubicBezTo>
                    <a:pt x="1496" y="2346"/>
                    <a:pt x="1605" y="2215"/>
                    <a:pt x="1605" y="2064"/>
                  </a:cubicBezTo>
                  <a:lnTo>
                    <a:pt x="1605" y="828"/>
                  </a:lnTo>
                  <a:cubicBezTo>
                    <a:pt x="1605" y="394"/>
                    <a:pt x="1301" y="47"/>
                    <a:pt x="889" y="4"/>
                  </a:cubicBezTo>
                  <a:cubicBezTo>
                    <a:pt x="865" y="2"/>
                    <a:pt x="841" y="1"/>
                    <a:pt x="8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6" name="Google Shape;1486;p80"/>
            <p:cNvSpPr/>
            <p:nvPr/>
          </p:nvSpPr>
          <p:spPr>
            <a:xfrm>
              <a:off x="4139575" y="4540575"/>
              <a:ext cx="40125" cy="60000"/>
            </a:xfrm>
            <a:custGeom>
              <a:rect b="b" l="l" r="r" t="t"/>
              <a:pathLst>
                <a:path extrusionOk="0" h="2400" w="1605">
                  <a:moveTo>
                    <a:pt x="808" y="522"/>
                  </a:moveTo>
                  <a:cubicBezTo>
                    <a:pt x="821" y="522"/>
                    <a:pt x="833" y="523"/>
                    <a:pt x="846" y="524"/>
                  </a:cubicBezTo>
                  <a:cubicBezTo>
                    <a:pt x="976" y="568"/>
                    <a:pt x="1063" y="676"/>
                    <a:pt x="1063" y="806"/>
                  </a:cubicBezTo>
                  <a:lnTo>
                    <a:pt x="1063" y="1782"/>
                  </a:lnTo>
                  <a:lnTo>
                    <a:pt x="521" y="1782"/>
                  </a:lnTo>
                  <a:lnTo>
                    <a:pt x="521" y="806"/>
                  </a:lnTo>
                  <a:cubicBezTo>
                    <a:pt x="521" y="645"/>
                    <a:pt x="651" y="522"/>
                    <a:pt x="808" y="522"/>
                  </a:cubicBezTo>
                  <a:close/>
                  <a:moveTo>
                    <a:pt x="795" y="1"/>
                  </a:moveTo>
                  <a:cubicBezTo>
                    <a:pt x="352" y="1"/>
                    <a:pt x="1" y="375"/>
                    <a:pt x="1" y="828"/>
                  </a:cubicBezTo>
                  <a:lnTo>
                    <a:pt x="1" y="2237"/>
                  </a:lnTo>
                  <a:cubicBezTo>
                    <a:pt x="1" y="2337"/>
                    <a:pt x="76" y="2399"/>
                    <a:pt x="152" y="2399"/>
                  </a:cubicBezTo>
                  <a:cubicBezTo>
                    <a:pt x="191" y="2399"/>
                    <a:pt x="231" y="2383"/>
                    <a:pt x="261" y="2346"/>
                  </a:cubicBezTo>
                  <a:lnTo>
                    <a:pt x="1345" y="2346"/>
                  </a:lnTo>
                  <a:cubicBezTo>
                    <a:pt x="1475" y="2346"/>
                    <a:pt x="1605" y="2215"/>
                    <a:pt x="1605" y="2064"/>
                  </a:cubicBezTo>
                  <a:lnTo>
                    <a:pt x="1605" y="828"/>
                  </a:lnTo>
                  <a:cubicBezTo>
                    <a:pt x="1605" y="394"/>
                    <a:pt x="1280" y="47"/>
                    <a:pt x="868" y="4"/>
                  </a:cubicBezTo>
                  <a:cubicBezTo>
                    <a:pt x="843" y="2"/>
                    <a:pt x="819" y="1"/>
                    <a:pt x="79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87" name="Google Shape;1487;p80"/>
          <p:cNvGrpSpPr/>
          <p:nvPr/>
        </p:nvGrpSpPr>
        <p:grpSpPr>
          <a:xfrm>
            <a:off x="4657991" y="4025865"/>
            <a:ext cx="340110" cy="425237"/>
            <a:chOff x="4718100" y="4397575"/>
            <a:chExt cx="366775" cy="458575"/>
          </a:xfrm>
        </p:grpSpPr>
        <p:sp>
          <p:nvSpPr>
            <p:cNvPr id="1488" name="Google Shape;1488;p80"/>
            <p:cNvSpPr/>
            <p:nvPr/>
          </p:nvSpPr>
          <p:spPr>
            <a:xfrm>
              <a:off x="4718100" y="4477550"/>
              <a:ext cx="327200" cy="378600"/>
            </a:xfrm>
            <a:custGeom>
              <a:rect b="b" l="l" r="r" t="t"/>
              <a:pathLst>
                <a:path extrusionOk="0" h="15144" w="13088">
                  <a:moveTo>
                    <a:pt x="300" y="1"/>
                  </a:moveTo>
                  <a:cubicBezTo>
                    <a:pt x="150" y="1"/>
                    <a:pt x="1" y="123"/>
                    <a:pt x="14" y="314"/>
                  </a:cubicBezTo>
                  <a:lnTo>
                    <a:pt x="14" y="14861"/>
                  </a:lnTo>
                  <a:cubicBezTo>
                    <a:pt x="14" y="15013"/>
                    <a:pt x="144" y="15143"/>
                    <a:pt x="296" y="15143"/>
                  </a:cubicBezTo>
                  <a:lnTo>
                    <a:pt x="12286" y="15143"/>
                  </a:lnTo>
                  <a:cubicBezTo>
                    <a:pt x="12741" y="15143"/>
                    <a:pt x="13088" y="14775"/>
                    <a:pt x="13088" y="14319"/>
                  </a:cubicBezTo>
                  <a:lnTo>
                    <a:pt x="13088" y="13560"/>
                  </a:lnTo>
                  <a:cubicBezTo>
                    <a:pt x="13088" y="13409"/>
                    <a:pt x="12958" y="13300"/>
                    <a:pt x="12806" y="13300"/>
                  </a:cubicBezTo>
                  <a:cubicBezTo>
                    <a:pt x="12676" y="13322"/>
                    <a:pt x="12567" y="13430"/>
                    <a:pt x="12567" y="13582"/>
                  </a:cubicBezTo>
                  <a:lnTo>
                    <a:pt x="12567" y="14341"/>
                  </a:lnTo>
                  <a:cubicBezTo>
                    <a:pt x="12567" y="14471"/>
                    <a:pt x="12459" y="14601"/>
                    <a:pt x="12307" y="14601"/>
                  </a:cubicBezTo>
                  <a:lnTo>
                    <a:pt x="643" y="14601"/>
                  </a:lnTo>
                  <a:cubicBezTo>
                    <a:pt x="600" y="14601"/>
                    <a:pt x="556" y="14558"/>
                    <a:pt x="556" y="14514"/>
                  </a:cubicBezTo>
                  <a:lnTo>
                    <a:pt x="556" y="227"/>
                  </a:lnTo>
                  <a:cubicBezTo>
                    <a:pt x="556" y="184"/>
                    <a:pt x="556" y="162"/>
                    <a:pt x="535" y="140"/>
                  </a:cubicBezTo>
                  <a:cubicBezTo>
                    <a:pt x="478" y="43"/>
                    <a:pt x="389" y="1"/>
                    <a:pt x="30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 name="Google Shape;1489;p80"/>
            <p:cNvSpPr/>
            <p:nvPr/>
          </p:nvSpPr>
          <p:spPr>
            <a:xfrm>
              <a:off x="4719000" y="4397575"/>
              <a:ext cx="326850" cy="229350"/>
            </a:xfrm>
            <a:custGeom>
              <a:rect b="b" l="l" r="r" t="t"/>
              <a:pathLst>
                <a:path extrusionOk="0" h="9174" w="13074">
                  <a:moveTo>
                    <a:pt x="10168" y="911"/>
                  </a:moveTo>
                  <a:lnTo>
                    <a:pt x="12163" y="2906"/>
                  </a:lnTo>
                  <a:lnTo>
                    <a:pt x="10168" y="2906"/>
                  </a:lnTo>
                  <a:lnTo>
                    <a:pt x="10168" y="911"/>
                  </a:lnTo>
                  <a:close/>
                  <a:moveTo>
                    <a:pt x="282" y="0"/>
                  </a:moveTo>
                  <a:cubicBezTo>
                    <a:pt x="130" y="0"/>
                    <a:pt x="0" y="109"/>
                    <a:pt x="0" y="261"/>
                  </a:cubicBezTo>
                  <a:lnTo>
                    <a:pt x="0" y="2320"/>
                  </a:lnTo>
                  <a:cubicBezTo>
                    <a:pt x="0" y="2364"/>
                    <a:pt x="0" y="2385"/>
                    <a:pt x="22" y="2407"/>
                  </a:cubicBezTo>
                  <a:cubicBezTo>
                    <a:pt x="81" y="2508"/>
                    <a:pt x="176" y="2553"/>
                    <a:pt x="268" y="2553"/>
                  </a:cubicBezTo>
                  <a:cubicBezTo>
                    <a:pt x="415" y="2553"/>
                    <a:pt x="555" y="2441"/>
                    <a:pt x="542" y="2255"/>
                  </a:cubicBezTo>
                  <a:lnTo>
                    <a:pt x="542" y="803"/>
                  </a:lnTo>
                  <a:cubicBezTo>
                    <a:pt x="542" y="651"/>
                    <a:pt x="651" y="521"/>
                    <a:pt x="802" y="521"/>
                  </a:cubicBezTo>
                  <a:lnTo>
                    <a:pt x="9626" y="521"/>
                  </a:lnTo>
                  <a:lnTo>
                    <a:pt x="9626" y="3166"/>
                  </a:lnTo>
                  <a:cubicBezTo>
                    <a:pt x="9626" y="3317"/>
                    <a:pt x="9756" y="3426"/>
                    <a:pt x="9908" y="3426"/>
                  </a:cubicBezTo>
                  <a:lnTo>
                    <a:pt x="12531" y="3426"/>
                  </a:lnTo>
                  <a:lnTo>
                    <a:pt x="12531" y="8911"/>
                  </a:lnTo>
                  <a:cubicBezTo>
                    <a:pt x="12531" y="9041"/>
                    <a:pt x="12640" y="9150"/>
                    <a:pt x="12770" y="9171"/>
                  </a:cubicBezTo>
                  <a:cubicBezTo>
                    <a:pt x="12781" y="9173"/>
                    <a:pt x="12792" y="9174"/>
                    <a:pt x="12803" y="9174"/>
                  </a:cubicBezTo>
                  <a:cubicBezTo>
                    <a:pt x="12943" y="9174"/>
                    <a:pt x="13073" y="9052"/>
                    <a:pt x="13073" y="8911"/>
                  </a:cubicBezTo>
                  <a:lnTo>
                    <a:pt x="13073" y="3166"/>
                  </a:lnTo>
                  <a:cubicBezTo>
                    <a:pt x="13073" y="3101"/>
                    <a:pt x="13052" y="3036"/>
                    <a:pt x="12987" y="2971"/>
                  </a:cubicBezTo>
                  <a:lnTo>
                    <a:pt x="10082" y="65"/>
                  </a:lnTo>
                  <a:cubicBezTo>
                    <a:pt x="10038" y="22"/>
                    <a:pt x="9973" y="0"/>
                    <a:pt x="990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 name="Google Shape;1490;p80"/>
            <p:cNvSpPr/>
            <p:nvPr/>
          </p:nvSpPr>
          <p:spPr>
            <a:xfrm>
              <a:off x="4794875" y="4640325"/>
              <a:ext cx="290000" cy="156725"/>
            </a:xfrm>
            <a:custGeom>
              <a:rect b="b" l="l" r="r" t="t"/>
              <a:pathLst>
                <a:path extrusionOk="0" h="6269" w="11600">
                  <a:moveTo>
                    <a:pt x="11351" y="1"/>
                  </a:moveTo>
                  <a:cubicBezTo>
                    <a:pt x="11340" y="1"/>
                    <a:pt x="11329" y="2"/>
                    <a:pt x="11318" y="3"/>
                  </a:cubicBezTo>
                  <a:lnTo>
                    <a:pt x="282" y="3"/>
                  </a:lnTo>
                  <a:cubicBezTo>
                    <a:pt x="130" y="3"/>
                    <a:pt x="0" y="112"/>
                    <a:pt x="0" y="263"/>
                  </a:cubicBezTo>
                  <a:lnTo>
                    <a:pt x="0" y="6009"/>
                  </a:lnTo>
                  <a:cubicBezTo>
                    <a:pt x="0" y="6161"/>
                    <a:pt x="130" y="6269"/>
                    <a:pt x="282" y="6269"/>
                  </a:cubicBezTo>
                  <a:lnTo>
                    <a:pt x="2364" y="6269"/>
                  </a:lnTo>
                  <a:cubicBezTo>
                    <a:pt x="2515" y="6269"/>
                    <a:pt x="2624" y="6182"/>
                    <a:pt x="2645" y="6030"/>
                  </a:cubicBezTo>
                  <a:cubicBezTo>
                    <a:pt x="2667" y="5879"/>
                    <a:pt x="2537" y="5727"/>
                    <a:pt x="2364" y="5727"/>
                  </a:cubicBezTo>
                  <a:lnTo>
                    <a:pt x="542" y="5727"/>
                  </a:lnTo>
                  <a:lnTo>
                    <a:pt x="542" y="524"/>
                  </a:lnTo>
                  <a:lnTo>
                    <a:pt x="11057" y="524"/>
                  </a:lnTo>
                  <a:lnTo>
                    <a:pt x="11057" y="5727"/>
                  </a:lnTo>
                  <a:lnTo>
                    <a:pt x="3643" y="5727"/>
                  </a:lnTo>
                  <a:cubicBezTo>
                    <a:pt x="3491" y="5727"/>
                    <a:pt x="3383" y="5835"/>
                    <a:pt x="3361" y="5965"/>
                  </a:cubicBezTo>
                  <a:cubicBezTo>
                    <a:pt x="3339" y="6117"/>
                    <a:pt x="3469" y="6269"/>
                    <a:pt x="3643" y="6269"/>
                  </a:cubicBezTo>
                  <a:lnTo>
                    <a:pt x="11318" y="6269"/>
                  </a:lnTo>
                  <a:cubicBezTo>
                    <a:pt x="11469" y="6269"/>
                    <a:pt x="11599" y="6139"/>
                    <a:pt x="11599" y="5987"/>
                  </a:cubicBezTo>
                  <a:lnTo>
                    <a:pt x="11599" y="263"/>
                  </a:lnTo>
                  <a:cubicBezTo>
                    <a:pt x="11599" y="123"/>
                    <a:pt x="11488" y="1"/>
                    <a:pt x="113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 name="Google Shape;1491;p80"/>
            <p:cNvSpPr/>
            <p:nvPr/>
          </p:nvSpPr>
          <p:spPr>
            <a:xfrm>
              <a:off x="4840950" y="4669675"/>
              <a:ext cx="57475" cy="97025"/>
            </a:xfrm>
            <a:custGeom>
              <a:rect b="b" l="l" r="r" t="t"/>
              <a:pathLst>
                <a:path extrusionOk="0" h="3881" w="2299">
                  <a:moveTo>
                    <a:pt x="304" y="0"/>
                  </a:moveTo>
                  <a:cubicBezTo>
                    <a:pt x="152" y="0"/>
                    <a:pt x="44" y="108"/>
                    <a:pt x="22" y="238"/>
                  </a:cubicBezTo>
                  <a:cubicBezTo>
                    <a:pt x="0" y="390"/>
                    <a:pt x="130" y="542"/>
                    <a:pt x="304" y="542"/>
                  </a:cubicBezTo>
                  <a:lnTo>
                    <a:pt x="889" y="542"/>
                  </a:lnTo>
                  <a:lnTo>
                    <a:pt x="889" y="3599"/>
                  </a:lnTo>
                  <a:cubicBezTo>
                    <a:pt x="889" y="3747"/>
                    <a:pt x="1013" y="3875"/>
                    <a:pt x="1160" y="3881"/>
                  </a:cubicBezTo>
                  <a:lnTo>
                    <a:pt x="1160" y="3881"/>
                  </a:lnTo>
                  <a:cubicBezTo>
                    <a:pt x="1307" y="3875"/>
                    <a:pt x="1431" y="3747"/>
                    <a:pt x="1431" y="3599"/>
                  </a:cubicBezTo>
                  <a:lnTo>
                    <a:pt x="1431" y="542"/>
                  </a:lnTo>
                  <a:lnTo>
                    <a:pt x="2017" y="542"/>
                  </a:lnTo>
                  <a:cubicBezTo>
                    <a:pt x="2147" y="542"/>
                    <a:pt x="2255" y="434"/>
                    <a:pt x="2277" y="304"/>
                  </a:cubicBezTo>
                  <a:cubicBezTo>
                    <a:pt x="2298" y="152"/>
                    <a:pt x="2168" y="0"/>
                    <a:pt x="2017" y="0"/>
                  </a:cubicBezTo>
                  <a:close/>
                  <a:moveTo>
                    <a:pt x="1160" y="3881"/>
                  </a:moveTo>
                  <a:cubicBezTo>
                    <a:pt x="1157" y="3881"/>
                    <a:pt x="1153" y="3881"/>
                    <a:pt x="1149" y="3881"/>
                  </a:cubicBezTo>
                  <a:lnTo>
                    <a:pt x="1171" y="3881"/>
                  </a:lnTo>
                  <a:cubicBezTo>
                    <a:pt x="1167" y="3881"/>
                    <a:pt x="1164" y="3881"/>
                    <a:pt x="1160" y="388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2" name="Google Shape;1492;p80"/>
            <p:cNvSpPr/>
            <p:nvPr/>
          </p:nvSpPr>
          <p:spPr>
            <a:xfrm>
              <a:off x="4981875" y="4669675"/>
              <a:ext cx="57475" cy="97025"/>
            </a:xfrm>
            <a:custGeom>
              <a:rect b="b" l="l" r="r" t="t"/>
              <a:pathLst>
                <a:path extrusionOk="0" h="3881" w="2299">
                  <a:moveTo>
                    <a:pt x="282" y="0"/>
                  </a:moveTo>
                  <a:cubicBezTo>
                    <a:pt x="152" y="0"/>
                    <a:pt x="22" y="108"/>
                    <a:pt x="22" y="238"/>
                  </a:cubicBezTo>
                  <a:cubicBezTo>
                    <a:pt x="0" y="390"/>
                    <a:pt x="130" y="542"/>
                    <a:pt x="282" y="542"/>
                  </a:cubicBezTo>
                  <a:lnTo>
                    <a:pt x="889" y="542"/>
                  </a:lnTo>
                  <a:lnTo>
                    <a:pt x="889" y="3599"/>
                  </a:lnTo>
                  <a:cubicBezTo>
                    <a:pt x="889" y="3751"/>
                    <a:pt x="997" y="3881"/>
                    <a:pt x="1149" y="3881"/>
                  </a:cubicBezTo>
                  <a:cubicBezTo>
                    <a:pt x="1301" y="3881"/>
                    <a:pt x="1409" y="3751"/>
                    <a:pt x="1409" y="3599"/>
                  </a:cubicBezTo>
                  <a:lnTo>
                    <a:pt x="1409" y="542"/>
                  </a:lnTo>
                  <a:lnTo>
                    <a:pt x="1995" y="542"/>
                  </a:lnTo>
                  <a:cubicBezTo>
                    <a:pt x="2147" y="542"/>
                    <a:pt x="2255" y="434"/>
                    <a:pt x="2277" y="304"/>
                  </a:cubicBezTo>
                  <a:cubicBezTo>
                    <a:pt x="2298" y="152"/>
                    <a:pt x="2168" y="0"/>
                    <a:pt x="19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3" name="Google Shape;1493;p80"/>
            <p:cNvSpPr/>
            <p:nvPr/>
          </p:nvSpPr>
          <p:spPr>
            <a:xfrm>
              <a:off x="4909500" y="4670025"/>
              <a:ext cx="59925" cy="97225"/>
            </a:xfrm>
            <a:custGeom>
              <a:rect b="b" l="l" r="r" t="t"/>
              <a:pathLst>
                <a:path extrusionOk="0" h="3889" w="2397">
                  <a:moveTo>
                    <a:pt x="2098" y="0"/>
                  </a:moveTo>
                  <a:cubicBezTo>
                    <a:pt x="1999" y="0"/>
                    <a:pt x="1900" y="53"/>
                    <a:pt x="1854" y="159"/>
                  </a:cubicBezTo>
                  <a:lnTo>
                    <a:pt x="1226" y="1352"/>
                  </a:lnTo>
                  <a:lnTo>
                    <a:pt x="597" y="159"/>
                  </a:lnTo>
                  <a:cubicBezTo>
                    <a:pt x="564" y="66"/>
                    <a:pt x="489" y="28"/>
                    <a:pt x="407" y="28"/>
                  </a:cubicBezTo>
                  <a:cubicBezTo>
                    <a:pt x="222" y="28"/>
                    <a:pt x="0" y="218"/>
                    <a:pt x="120" y="398"/>
                  </a:cubicBezTo>
                  <a:lnTo>
                    <a:pt x="944" y="1937"/>
                  </a:lnTo>
                  <a:lnTo>
                    <a:pt x="120" y="3477"/>
                  </a:lnTo>
                  <a:cubicBezTo>
                    <a:pt x="55" y="3607"/>
                    <a:pt x="120" y="3780"/>
                    <a:pt x="250" y="3845"/>
                  </a:cubicBezTo>
                  <a:cubicBezTo>
                    <a:pt x="272" y="3867"/>
                    <a:pt x="315" y="3867"/>
                    <a:pt x="359" y="3889"/>
                  </a:cubicBezTo>
                  <a:cubicBezTo>
                    <a:pt x="467" y="3867"/>
                    <a:pt x="554" y="3823"/>
                    <a:pt x="597" y="3737"/>
                  </a:cubicBezTo>
                  <a:lnTo>
                    <a:pt x="1226" y="2523"/>
                  </a:lnTo>
                  <a:lnTo>
                    <a:pt x="1854" y="3737"/>
                  </a:lnTo>
                  <a:cubicBezTo>
                    <a:pt x="1898" y="3823"/>
                    <a:pt x="1985" y="3867"/>
                    <a:pt x="2093" y="3889"/>
                  </a:cubicBezTo>
                  <a:cubicBezTo>
                    <a:pt x="2136" y="3867"/>
                    <a:pt x="2180" y="3867"/>
                    <a:pt x="2223" y="3845"/>
                  </a:cubicBezTo>
                  <a:cubicBezTo>
                    <a:pt x="2353" y="3780"/>
                    <a:pt x="2397" y="3607"/>
                    <a:pt x="2331" y="3477"/>
                  </a:cubicBezTo>
                  <a:lnTo>
                    <a:pt x="1508" y="1937"/>
                  </a:lnTo>
                  <a:lnTo>
                    <a:pt x="2331" y="398"/>
                  </a:lnTo>
                  <a:cubicBezTo>
                    <a:pt x="2397" y="268"/>
                    <a:pt x="2353" y="94"/>
                    <a:pt x="2223" y="29"/>
                  </a:cubicBezTo>
                  <a:cubicBezTo>
                    <a:pt x="2184" y="10"/>
                    <a:pt x="2141" y="0"/>
                    <a:pt x="209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4" name="Google Shape;1494;p80"/>
            <p:cNvSpPr/>
            <p:nvPr/>
          </p:nvSpPr>
          <p:spPr>
            <a:xfrm>
              <a:off x="4795425" y="4514650"/>
              <a:ext cx="174550" cy="13575"/>
            </a:xfrm>
            <a:custGeom>
              <a:rect b="b" l="l" r="r" t="t"/>
              <a:pathLst>
                <a:path extrusionOk="0" h="543" w="6982">
                  <a:moveTo>
                    <a:pt x="282" y="0"/>
                  </a:moveTo>
                  <a:cubicBezTo>
                    <a:pt x="152" y="0"/>
                    <a:pt x="22" y="109"/>
                    <a:pt x="0" y="239"/>
                  </a:cubicBezTo>
                  <a:cubicBezTo>
                    <a:pt x="0" y="391"/>
                    <a:pt x="108" y="542"/>
                    <a:pt x="282" y="542"/>
                  </a:cubicBezTo>
                  <a:lnTo>
                    <a:pt x="6699" y="542"/>
                  </a:lnTo>
                  <a:cubicBezTo>
                    <a:pt x="6829" y="542"/>
                    <a:pt x="6960" y="434"/>
                    <a:pt x="6960" y="304"/>
                  </a:cubicBezTo>
                  <a:cubicBezTo>
                    <a:pt x="6981" y="152"/>
                    <a:pt x="6873" y="0"/>
                    <a:pt x="669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5" name="Google Shape;1495;p80"/>
            <p:cNvSpPr/>
            <p:nvPr/>
          </p:nvSpPr>
          <p:spPr>
            <a:xfrm>
              <a:off x="4795425" y="4555300"/>
              <a:ext cx="174550" cy="13025"/>
            </a:xfrm>
            <a:custGeom>
              <a:rect b="b" l="l" r="r" t="t"/>
              <a:pathLst>
                <a:path extrusionOk="0" h="521" w="6982">
                  <a:moveTo>
                    <a:pt x="282" y="0"/>
                  </a:moveTo>
                  <a:cubicBezTo>
                    <a:pt x="152" y="0"/>
                    <a:pt x="22" y="87"/>
                    <a:pt x="0" y="217"/>
                  </a:cubicBezTo>
                  <a:cubicBezTo>
                    <a:pt x="0" y="391"/>
                    <a:pt x="108" y="521"/>
                    <a:pt x="282" y="521"/>
                  </a:cubicBezTo>
                  <a:lnTo>
                    <a:pt x="6699" y="521"/>
                  </a:lnTo>
                  <a:cubicBezTo>
                    <a:pt x="6829" y="521"/>
                    <a:pt x="6960" y="434"/>
                    <a:pt x="6960" y="304"/>
                  </a:cubicBezTo>
                  <a:cubicBezTo>
                    <a:pt x="6981" y="130"/>
                    <a:pt x="6873" y="0"/>
                    <a:pt x="669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 name="Google Shape;1496;p80"/>
            <p:cNvSpPr/>
            <p:nvPr/>
          </p:nvSpPr>
          <p:spPr>
            <a:xfrm>
              <a:off x="4924425" y="4595400"/>
              <a:ext cx="45550" cy="13575"/>
            </a:xfrm>
            <a:custGeom>
              <a:rect b="b" l="l" r="r" t="t"/>
              <a:pathLst>
                <a:path extrusionOk="0" h="543" w="1822">
                  <a:moveTo>
                    <a:pt x="282" y="1"/>
                  </a:moveTo>
                  <a:cubicBezTo>
                    <a:pt x="152" y="1"/>
                    <a:pt x="22" y="109"/>
                    <a:pt x="22" y="239"/>
                  </a:cubicBezTo>
                  <a:cubicBezTo>
                    <a:pt x="0" y="391"/>
                    <a:pt x="108" y="543"/>
                    <a:pt x="282" y="543"/>
                  </a:cubicBezTo>
                  <a:lnTo>
                    <a:pt x="1539" y="543"/>
                  </a:lnTo>
                  <a:cubicBezTo>
                    <a:pt x="1669" y="543"/>
                    <a:pt x="1800" y="434"/>
                    <a:pt x="1821" y="304"/>
                  </a:cubicBezTo>
                  <a:cubicBezTo>
                    <a:pt x="1821" y="131"/>
                    <a:pt x="1713" y="1"/>
                    <a:pt x="153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7" name="Google Shape;1497;p80"/>
            <p:cNvSpPr/>
            <p:nvPr/>
          </p:nvSpPr>
          <p:spPr>
            <a:xfrm>
              <a:off x="4794875" y="4595400"/>
              <a:ext cx="111675" cy="13575"/>
            </a:xfrm>
            <a:custGeom>
              <a:rect b="b" l="l" r="r" t="t"/>
              <a:pathLst>
                <a:path extrusionOk="0" h="543" w="4467">
                  <a:moveTo>
                    <a:pt x="304" y="1"/>
                  </a:moveTo>
                  <a:cubicBezTo>
                    <a:pt x="130" y="1"/>
                    <a:pt x="0" y="131"/>
                    <a:pt x="22" y="304"/>
                  </a:cubicBezTo>
                  <a:cubicBezTo>
                    <a:pt x="44" y="434"/>
                    <a:pt x="152" y="543"/>
                    <a:pt x="304" y="543"/>
                  </a:cubicBezTo>
                  <a:lnTo>
                    <a:pt x="4163" y="543"/>
                  </a:lnTo>
                  <a:cubicBezTo>
                    <a:pt x="4315" y="543"/>
                    <a:pt x="4423" y="434"/>
                    <a:pt x="4445" y="304"/>
                  </a:cubicBezTo>
                  <a:cubicBezTo>
                    <a:pt x="4467" y="131"/>
                    <a:pt x="4336" y="1"/>
                    <a:pt x="416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98" name="Google Shape;1498;p80"/>
          <p:cNvGrpSpPr/>
          <p:nvPr/>
        </p:nvGrpSpPr>
        <p:grpSpPr>
          <a:xfrm>
            <a:off x="2412931" y="4025865"/>
            <a:ext cx="339299" cy="425723"/>
            <a:chOff x="2492925" y="4397575"/>
            <a:chExt cx="365900" cy="459100"/>
          </a:xfrm>
        </p:grpSpPr>
        <p:sp>
          <p:nvSpPr>
            <p:cNvPr id="1499" name="Google Shape;1499;p80"/>
            <p:cNvSpPr/>
            <p:nvPr/>
          </p:nvSpPr>
          <p:spPr>
            <a:xfrm>
              <a:off x="2492925" y="4478800"/>
              <a:ext cx="327425" cy="377875"/>
            </a:xfrm>
            <a:custGeom>
              <a:rect b="b" l="l" r="r" t="t"/>
              <a:pathLst>
                <a:path extrusionOk="0" h="15115" w="13097">
                  <a:moveTo>
                    <a:pt x="261" y="1"/>
                  </a:moveTo>
                  <a:cubicBezTo>
                    <a:pt x="110" y="1"/>
                    <a:pt x="1" y="105"/>
                    <a:pt x="1" y="264"/>
                  </a:cubicBezTo>
                  <a:lnTo>
                    <a:pt x="1" y="14291"/>
                  </a:lnTo>
                  <a:cubicBezTo>
                    <a:pt x="1" y="14746"/>
                    <a:pt x="370" y="15115"/>
                    <a:pt x="803" y="15115"/>
                  </a:cubicBezTo>
                  <a:lnTo>
                    <a:pt x="12272" y="15115"/>
                  </a:lnTo>
                  <a:cubicBezTo>
                    <a:pt x="12727" y="15115"/>
                    <a:pt x="13096" y="14746"/>
                    <a:pt x="13096" y="14291"/>
                  </a:cubicBezTo>
                  <a:lnTo>
                    <a:pt x="13096" y="13532"/>
                  </a:lnTo>
                  <a:cubicBezTo>
                    <a:pt x="13096" y="13371"/>
                    <a:pt x="12966" y="13248"/>
                    <a:pt x="12809" y="13248"/>
                  </a:cubicBezTo>
                  <a:cubicBezTo>
                    <a:pt x="12796" y="13248"/>
                    <a:pt x="12784" y="13249"/>
                    <a:pt x="12771" y="13250"/>
                  </a:cubicBezTo>
                  <a:cubicBezTo>
                    <a:pt x="12641" y="13272"/>
                    <a:pt x="12532" y="13380"/>
                    <a:pt x="12554" y="13532"/>
                  </a:cubicBezTo>
                  <a:lnTo>
                    <a:pt x="12554" y="14291"/>
                  </a:lnTo>
                  <a:cubicBezTo>
                    <a:pt x="12554" y="14421"/>
                    <a:pt x="12424" y="14551"/>
                    <a:pt x="12272" y="14551"/>
                  </a:cubicBezTo>
                  <a:lnTo>
                    <a:pt x="803" y="14551"/>
                  </a:lnTo>
                  <a:cubicBezTo>
                    <a:pt x="651" y="14551"/>
                    <a:pt x="543" y="14421"/>
                    <a:pt x="543" y="14291"/>
                  </a:cubicBezTo>
                  <a:lnTo>
                    <a:pt x="543" y="264"/>
                  </a:lnTo>
                  <a:cubicBezTo>
                    <a:pt x="543" y="134"/>
                    <a:pt x="435" y="3"/>
                    <a:pt x="304" y="3"/>
                  </a:cubicBezTo>
                  <a:cubicBezTo>
                    <a:pt x="290" y="2"/>
                    <a:pt x="275" y="1"/>
                    <a:pt x="26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 name="Google Shape;1500;p80"/>
            <p:cNvSpPr/>
            <p:nvPr/>
          </p:nvSpPr>
          <p:spPr>
            <a:xfrm>
              <a:off x="2492925" y="4397575"/>
              <a:ext cx="326875" cy="229350"/>
            </a:xfrm>
            <a:custGeom>
              <a:rect b="b" l="l" r="r" t="t"/>
              <a:pathLst>
                <a:path extrusionOk="0" h="9174" w="13075">
                  <a:moveTo>
                    <a:pt x="10169" y="911"/>
                  </a:moveTo>
                  <a:lnTo>
                    <a:pt x="12164" y="2906"/>
                  </a:lnTo>
                  <a:lnTo>
                    <a:pt x="10169" y="2906"/>
                  </a:lnTo>
                  <a:lnTo>
                    <a:pt x="10169" y="911"/>
                  </a:lnTo>
                  <a:close/>
                  <a:moveTo>
                    <a:pt x="304" y="0"/>
                  </a:moveTo>
                  <a:cubicBezTo>
                    <a:pt x="153" y="0"/>
                    <a:pt x="23" y="109"/>
                    <a:pt x="23" y="261"/>
                  </a:cubicBezTo>
                  <a:lnTo>
                    <a:pt x="23" y="2320"/>
                  </a:lnTo>
                  <a:cubicBezTo>
                    <a:pt x="1" y="2364"/>
                    <a:pt x="1" y="2385"/>
                    <a:pt x="23" y="2407"/>
                  </a:cubicBezTo>
                  <a:cubicBezTo>
                    <a:pt x="80" y="2505"/>
                    <a:pt x="171" y="2548"/>
                    <a:pt x="260" y="2548"/>
                  </a:cubicBezTo>
                  <a:cubicBezTo>
                    <a:pt x="407" y="2548"/>
                    <a:pt x="548" y="2431"/>
                    <a:pt x="521" y="2255"/>
                  </a:cubicBezTo>
                  <a:lnTo>
                    <a:pt x="521" y="803"/>
                  </a:lnTo>
                  <a:cubicBezTo>
                    <a:pt x="521" y="651"/>
                    <a:pt x="651" y="521"/>
                    <a:pt x="803" y="521"/>
                  </a:cubicBezTo>
                  <a:lnTo>
                    <a:pt x="9627" y="521"/>
                  </a:lnTo>
                  <a:lnTo>
                    <a:pt x="9627" y="3166"/>
                  </a:lnTo>
                  <a:cubicBezTo>
                    <a:pt x="9627" y="3317"/>
                    <a:pt x="9757" y="3426"/>
                    <a:pt x="9909" y="3426"/>
                  </a:cubicBezTo>
                  <a:lnTo>
                    <a:pt x="12532" y="3426"/>
                  </a:lnTo>
                  <a:lnTo>
                    <a:pt x="12532" y="8911"/>
                  </a:lnTo>
                  <a:cubicBezTo>
                    <a:pt x="12532" y="9041"/>
                    <a:pt x="12641" y="9150"/>
                    <a:pt x="12771" y="9171"/>
                  </a:cubicBezTo>
                  <a:cubicBezTo>
                    <a:pt x="12782" y="9173"/>
                    <a:pt x="12793" y="9174"/>
                    <a:pt x="12804" y="9174"/>
                  </a:cubicBezTo>
                  <a:cubicBezTo>
                    <a:pt x="12944" y="9174"/>
                    <a:pt x="13074" y="9052"/>
                    <a:pt x="13074" y="8911"/>
                  </a:cubicBezTo>
                  <a:lnTo>
                    <a:pt x="13074" y="3166"/>
                  </a:lnTo>
                  <a:cubicBezTo>
                    <a:pt x="13074" y="3101"/>
                    <a:pt x="13053" y="3036"/>
                    <a:pt x="12988" y="2971"/>
                  </a:cubicBezTo>
                  <a:lnTo>
                    <a:pt x="10104" y="65"/>
                  </a:lnTo>
                  <a:cubicBezTo>
                    <a:pt x="10039" y="22"/>
                    <a:pt x="9974" y="0"/>
                    <a:pt x="990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 name="Google Shape;1501;p80"/>
            <p:cNvSpPr/>
            <p:nvPr/>
          </p:nvSpPr>
          <p:spPr>
            <a:xfrm>
              <a:off x="2568825" y="4640325"/>
              <a:ext cx="290000" cy="156725"/>
            </a:xfrm>
            <a:custGeom>
              <a:rect b="b" l="l" r="r" t="t"/>
              <a:pathLst>
                <a:path extrusionOk="0" h="6269" w="11600">
                  <a:moveTo>
                    <a:pt x="11351" y="1"/>
                  </a:moveTo>
                  <a:cubicBezTo>
                    <a:pt x="11340" y="1"/>
                    <a:pt x="11329" y="2"/>
                    <a:pt x="11317" y="3"/>
                  </a:cubicBezTo>
                  <a:lnTo>
                    <a:pt x="282" y="3"/>
                  </a:lnTo>
                  <a:cubicBezTo>
                    <a:pt x="130" y="3"/>
                    <a:pt x="0" y="112"/>
                    <a:pt x="0" y="263"/>
                  </a:cubicBezTo>
                  <a:lnTo>
                    <a:pt x="0" y="6009"/>
                  </a:lnTo>
                  <a:cubicBezTo>
                    <a:pt x="0" y="6161"/>
                    <a:pt x="130" y="6269"/>
                    <a:pt x="282" y="6269"/>
                  </a:cubicBezTo>
                  <a:lnTo>
                    <a:pt x="2363" y="6269"/>
                  </a:lnTo>
                  <a:cubicBezTo>
                    <a:pt x="2515" y="6269"/>
                    <a:pt x="2624" y="6182"/>
                    <a:pt x="2645" y="6030"/>
                  </a:cubicBezTo>
                  <a:cubicBezTo>
                    <a:pt x="2667" y="5879"/>
                    <a:pt x="2537" y="5727"/>
                    <a:pt x="2363" y="5727"/>
                  </a:cubicBezTo>
                  <a:lnTo>
                    <a:pt x="542" y="5727"/>
                  </a:lnTo>
                  <a:lnTo>
                    <a:pt x="542" y="524"/>
                  </a:lnTo>
                  <a:lnTo>
                    <a:pt x="11036" y="524"/>
                  </a:lnTo>
                  <a:lnTo>
                    <a:pt x="11036" y="5727"/>
                  </a:lnTo>
                  <a:lnTo>
                    <a:pt x="3643" y="5727"/>
                  </a:lnTo>
                  <a:cubicBezTo>
                    <a:pt x="3491" y="5727"/>
                    <a:pt x="3382" y="5835"/>
                    <a:pt x="3361" y="5965"/>
                  </a:cubicBezTo>
                  <a:cubicBezTo>
                    <a:pt x="3339" y="6117"/>
                    <a:pt x="3469" y="6269"/>
                    <a:pt x="3643" y="6269"/>
                  </a:cubicBezTo>
                  <a:lnTo>
                    <a:pt x="11317" y="6269"/>
                  </a:lnTo>
                  <a:cubicBezTo>
                    <a:pt x="11469" y="6269"/>
                    <a:pt x="11599" y="6139"/>
                    <a:pt x="11599" y="5987"/>
                  </a:cubicBezTo>
                  <a:lnTo>
                    <a:pt x="11599" y="263"/>
                  </a:lnTo>
                  <a:cubicBezTo>
                    <a:pt x="11599" y="123"/>
                    <a:pt x="11488" y="1"/>
                    <a:pt x="113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 name="Google Shape;1502;p80"/>
            <p:cNvSpPr/>
            <p:nvPr/>
          </p:nvSpPr>
          <p:spPr>
            <a:xfrm>
              <a:off x="2569350" y="4515725"/>
              <a:ext cx="174575" cy="13575"/>
            </a:xfrm>
            <a:custGeom>
              <a:rect b="b" l="l" r="r" t="t"/>
              <a:pathLst>
                <a:path extrusionOk="0" h="543" w="6983">
                  <a:moveTo>
                    <a:pt x="283" y="1"/>
                  </a:moveTo>
                  <a:cubicBezTo>
                    <a:pt x="153" y="1"/>
                    <a:pt x="44" y="87"/>
                    <a:pt x="23" y="239"/>
                  </a:cubicBezTo>
                  <a:cubicBezTo>
                    <a:pt x="1" y="391"/>
                    <a:pt x="131" y="543"/>
                    <a:pt x="283" y="543"/>
                  </a:cubicBezTo>
                  <a:lnTo>
                    <a:pt x="6700" y="543"/>
                  </a:lnTo>
                  <a:cubicBezTo>
                    <a:pt x="6830" y="543"/>
                    <a:pt x="6939" y="434"/>
                    <a:pt x="6960" y="304"/>
                  </a:cubicBezTo>
                  <a:cubicBezTo>
                    <a:pt x="6982" y="131"/>
                    <a:pt x="6852" y="1"/>
                    <a:pt x="670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 name="Google Shape;1503;p80"/>
            <p:cNvSpPr/>
            <p:nvPr/>
          </p:nvSpPr>
          <p:spPr>
            <a:xfrm>
              <a:off x="2569350" y="4555300"/>
              <a:ext cx="174575" cy="13025"/>
            </a:xfrm>
            <a:custGeom>
              <a:rect b="b" l="l" r="r" t="t"/>
              <a:pathLst>
                <a:path extrusionOk="0" h="521" w="6983">
                  <a:moveTo>
                    <a:pt x="283" y="0"/>
                  </a:moveTo>
                  <a:cubicBezTo>
                    <a:pt x="153" y="0"/>
                    <a:pt x="44" y="87"/>
                    <a:pt x="23" y="217"/>
                  </a:cubicBezTo>
                  <a:cubicBezTo>
                    <a:pt x="1" y="391"/>
                    <a:pt x="131" y="521"/>
                    <a:pt x="283" y="521"/>
                  </a:cubicBezTo>
                  <a:lnTo>
                    <a:pt x="6700" y="521"/>
                  </a:lnTo>
                  <a:cubicBezTo>
                    <a:pt x="6830" y="521"/>
                    <a:pt x="6939" y="434"/>
                    <a:pt x="6960" y="304"/>
                  </a:cubicBezTo>
                  <a:cubicBezTo>
                    <a:pt x="6982" y="130"/>
                    <a:pt x="6852" y="0"/>
                    <a:pt x="670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 name="Google Shape;1504;p80"/>
            <p:cNvSpPr/>
            <p:nvPr/>
          </p:nvSpPr>
          <p:spPr>
            <a:xfrm>
              <a:off x="2698350" y="4595400"/>
              <a:ext cx="45575" cy="13575"/>
            </a:xfrm>
            <a:custGeom>
              <a:rect b="b" l="l" r="r" t="t"/>
              <a:pathLst>
                <a:path extrusionOk="0" h="543" w="1823">
                  <a:moveTo>
                    <a:pt x="283" y="1"/>
                  </a:moveTo>
                  <a:cubicBezTo>
                    <a:pt x="153" y="1"/>
                    <a:pt x="23" y="109"/>
                    <a:pt x="23" y="239"/>
                  </a:cubicBezTo>
                  <a:cubicBezTo>
                    <a:pt x="1" y="391"/>
                    <a:pt x="109" y="543"/>
                    <a:pt x="283" y="543"/>
                  </a:cubicBezTo>
                  <a:lnTo>
                    <a:pt x="1540" y="543"/>
                  </a:lnTo>
                  <a:cubicBezTo>
                    <a:pt x="1670" y="543"/>
                    <a:pt x="1800" y="434"/>
                    <a:pt x="1822" y="304"/>
                  </a:cubicBezTo>
                  <a:cubicBezTo>
                    <a:pt x="1822" y="131"/>
                    <a:pt x="1714" y="1"/>
                    <a:pt x="154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5" name="Google Shape;1505;p80"/>
            <p:cNvSpPr/>
            <p:nvPr/>
          </p:nvSpPr>
          <p:spPr>
            <a:xfrm>
              <a:off x="2568825" y="4595400"/>
              <a:ext cx="111675" cy="13575"/>
            </a:xfrm>
            <a:custGeom>
              <a:rect b="b" l="l" r="r" t="t"/>
              <a:pathLst>
                <a:path extrusionOk="0" h="543" w="4467">
                  <a:moveTo>
                    <a:pt x="304" y="1"/>
                  </a:moveTo>
                  <a:cubicBezTo>
                    <a:pt x="130" y="1"/>
                    <a:pt x="0" y="131"/>
                    <a:pt x="22" y="304"/>
                  </a:cubicBezTo>
                  <a:cubicBezTo>
                    <a:pt x="44" y="434"/>
                    <a:pt x="152" y="543"/>
                    <a:pt x="304" y="543"/>
                  </a:cubicBezTo>
                  <a:lnTo>
                    <a:pt x="4163" y="543"/>
                  </a:lnTo>
                  <a:cubicBezTo>
                    <a:pt x="4315" y="543"/>
                    <a:pt x="4423" y="434"/>
                    <a:pt x="4445" y="304"/>
                  </a:cubicBezTo>
                  <a:cubicBezTo>
                    <a:pt x="4466" y="131"/>
                    <a:pt x="4336" y="1"/>
                    <a:pt x="416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6" name="Google Shape;1506;p80"/>
            <p:cNvSpPr/>
            <p:nvPr/>
          </p:nvSpPr>
          <p:spPr>
            <a:xfrm>
              <a:off x="2613800" y="4669675"/>
              <a:ext cx="56400" cy="96500"/>
            </a:xfrm>
            <a:custGeom>
              <a:rect b="b" l="l" r="r" t="t"/>
              <a:pathLst>
                <a:path extrusionOk="0" h="3860" w="2256">
                  <a:moveTo>
                    <a:pt x="1410" y="542"/>
                  </a:moveTo>
                  <a:cubicBezTo>
                    <a:pt x="1583" y="542"/>
                    <a:pt x="1713" y="672"/>
                    <a:pt x="1713" y="867"/>
                  </a:cubicBezTo>
                  <a:lnTo>
                    <a:pt x="1713" y="3035"/>
                  </a:lnTo>
                  <a:cubicBezTo>
                    <a:pt x="1713" y="3209"/>
                    <a:pt x="1583" y="3339"/>
                    <a:pt x="1410" y="3339"/>
                  </a:cubicBezTo>
                  <a:lnTo>
                    <a:pt x="543" y="3339"/>
                  </a:lnTo>
                  <a:lnTo>
                    <a:pt x="543" y="542"/>
                  </a:lnTo>
                  <a:close/>
                  <a:moveTo>
                    <a:pt x="283" y="0"/>
                  </a:moveTo>
                  <a:cubicBezTo>
                    <a:pt x="131" y="0"/>
                    <a:pt x="1" y="108"/>
                    <a:pt x="1" y="260"/>
                  </a:cubicBezTo>
                  <a:lnTo>
                    <a:pt x="1" y="3599"/>
                  </a:lnTo>
                  <a:cubicBezTo>
                    <a:pt x="1" y="3751"/>
                    <a:pt x="131" y="3859"/>
                    <a:pt x="283" y="3859"/>
                  </a:cubicBezTo>
                  <a:lnTo>
                    <a:pt x="1410" y="3859"/>
                  </a:lnTo>
                  <a:cubicBezTo>
                    <a:pt x="1887" y="3859"/>
                    <a:pt x="2256" y="3491"/>
                    <a:pt x="2256" y="3014"/>
                  </a:cubicBezTo>
                  <a:lnTo>
                    <a:pt x="2256" y="846"/>
                  </a:lnTo>
                  <a:cubicBezTo>
                    <a:pt x="2256" y="369"/>
                    <a:pt x="1865" y="0"/>
                    <a:pt x="141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 name="Google Shape;1507;p80"/>
            <p:cNvSpPr/>
            <p:nvPr/>
          </p:nvSpPr>
          <p:spPr>
            <a:xfrm>
              <a:off x="2685900" y="4670200"/>
              <a:ext cx="56400" cy="96525"/>
            </a:xfrm>
            <a:custGeom>
              <a:rect b="b" l="l" r="r" t="t"/>
              <a:pathLst>
                <a:path extrusionOk="0" h="3861" w="2256">
                  <a:moveTo>
                    <a:pt x="1121" y="553"/>
                  </a:moveTo>
                  <a:cubicBezTo>
                    <a:pt x="1412" y="553"/>
                    <a:pt x="1702" y="743"/>
                    <a:pt x="1713" y="1128"/>
                  </a:cubicBezTo>
                  <a:lnTo>
                    <a:pt x="1713" y="2711"/>
                  </a:lnTo>
                  <a:cubicBezTo>
                    <a:pt x="1713" y="3117"/>
                    <a:pt x="1412" y="3323"/>
                    <a:pt x="1113" y="3323"/>
                  </a:cubicBezTo>
                  <a:cubicBezTo>
                    <a:pt x="822" y="3323"/>
                    <a:pt x="531" y="3128"/>
                    <a:pt x="521" y="2732"/>
                  </a:cubicBezTo>
                  <a:lnTo>
                    <a:pt x="521" y="1150"/>
                  </a:lnTo>
                  <a:cubicBezTo>
                    <a:pt x="521" y="754"/>
                    <a:pt x="821" y="553"/>
                    <a:pt x="1121" y="553"/>
                  </a:cubicBezTo>
                  <a:close/>
                  <a:moveTo>
                    <a:pt x="1111" y="0"/>
                  </a:moveTo>
                  <a:cubicBezTo>
                    <a:pt x="500" y="0"/>
                    <a:pt x="0" y="512"/>
                    <a:pt x="0" y="1128"/>
                  </a:cubicBezTo>
                  <a:lnTo>
                    <a:pt x="0" y="2711"/>
                  </a:lnTo>
                  <a:cubicBezTo>
                    <a:pt x="0" y="3318"/>
                    <a:pt x="477" y="3838"/>
                    <a:pt x="1084" y="3860"/>
                  </a:cubicBezTo>
                  <a:cubicBezTo>
                    <a:pt x="1097" y="3860"/>
                    <a:pt x="1111" y="3861"/>
                    <a:pt x="1124" y="3861"/>
                  </a:cubicBezTo>
                  <a:cubicBezTo>
                    <a:pt x="1735" y="3861"/>
                    <a:pt x="2233" y="3369"/>
                    <a:pt x="2233" y="2732"/>
                  </a:cubicBezTo>
                  <a:lnTo>
                    <a:pt x="2233" y="1150"/>
                  </a:lnTo>
                  <a:cubicBezTo>
                    <a:pt x="2255" y="543"/>
                    <a:pt x="1778" y="44"/>
                    <a:pt x="1149" y="1"/>
                  </a:cubicBezTo>
                  <a:cubicBezTo>
                    <a:pt x="1137" y="0"/>
                    <a:pt x="1124" y="0"/>
                    <a:pt x="11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 name="Google Shape;1508;p80"/>
            <p:cNvSpPr/>
            <p:nvPr/>
          </p:nvSpPr>
          <p:spPr>
            <a:xfrm>
              <a:off x="2756900" y="4669675"/>
              <a:ext cx="59875" cy="97575"/>
            </a:xfrm>
            <a:custGeom>
              <a:rect b="b" l="l" r="r" t="t"/>
              <a:pathLst>
                <a:path extrusionOk="0" h="3903" w="2395">
                  <a:moveTo>
                    <a:pt x="868" y="0"/>
                  </a:moveTo>
                  <a:cubicBezTo>
                    <a:pt x="391" y="0"/>
                    <a:pt x="0" y="390"/>
                    <a:pt x="0" y="867"/>
                  </a:cubicBezTo>
                  <a:lnTo>
                    <a:pt x="0" y="3621"/>
                  </a:lnTo>
                  <a:cubicBezTo>
                    <a:pt x="0" y="3772"/>
                    <a:pt x="130" y="3903"/>
                    <a:pt x="282" y="3903"/>
                  </a:cubicBezTo>
                  <a:lnTo>
                    <a:pt x="2082" y="3903"/>
                  </a:lnTo>
                  <a:cubicBezTo>
                    <a:pt x="2103" y="3903"/>
                    <a:pt x="2125" y="3881"/>
                    <a:pt x="2147" y="3881"/>
                  </a:cubicBezTo>
                  <a:cubicBezTo>
                    <a:pt x="2394" y="3737"/>
                    <a:pt x="2308" y="3357"/>
                    <a:pt x="2039" y="3357"/>
                  </a:cubicBezTo>
                  <a:cubicBezTo>
                    <a:pt x="2025" y="3357"/>
                    <a:pt x="2010" y="3358"/>
                    <a:pt x="1995" y="3360"/>
                  </a:cubicBezTo>
                  <a:lnTo>
                    <a:pt x="629" y="3360"/>
                  </a:lnTo>
                  <a:cubicBezTo>
                    <a:pt x="564" y="3360"/>
                    <a:pt x="521" y="3317"/>
                    <a:pt x="521" y="3252"/>
                  </a:cubicBezTo>
                  <a:lnTo>
                    <a:pt x="521" y="846"/>
                  </a:lnTo>
                  <a:cubicBezTo>
                    <a:pt x="541" y="683"/>
                    <a:pt x="675" y="540"/>
                    <a:pt x="834" y="540"/>
                  </a:cubicBezTo>
                  <a:cubicBezTo>
                    <a:pt x="845" y="540"/>
                    <a:pt x="856" y="541"/>
                    <a:pt x="868" y="542"/>
                  </a:cubicBezTo>
                  <a:lnTo>
                    <a:pt x="1995" y="542"/>
                  </a:lnTo>
                  <a:cubicBezTo>
                    <a:pt x="2125" y="542"/>
                    <a:pt x="2255" y="434"/>
                    <a:pt x="2277" y="304"/>
                  </a:cubicBezTo>
                  <a:cubicBezTo>
                    <a:pt x="2299" y="152"/>
                    <a:pt x="2168" y="0"/>
                    <a:pt x="19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09" name="Google Shape;1509;p80"/>
          <p:cNvGrpSpPr/>
          <p:nvPr/>
        </p:nvGrpSpPr>
        <p:grpSpPr>
          <a:xfrm>
            <a:off x="1698262" y="4025865"/>
            <a:ext cx="339276" cy="425723"/>
            <a:chOff x="1750925" y="4397575"/>
            <a:chExt cx="365875" cy="459100"/>
          </a:xfrm>
        </p:grpSpPr>
        <p:sp>
          <p:nvSpPr>
            <p:cNvPr id="1510" name="Google Shape;1510;p80"/>
            <p:cNvSpPr/>
            <p:nvPr/>
          </p:nvSpPr>
          <p:spPr>
            <a:xfrm>
              <a:off x="1750925" y="4478825"/>
              <a:ext cx="327400" cy="377850"/>
            </a:xfrm>
            <a:custGeom>
              <a:rect b="b" l="l" r="r" t="t"/>
              <a:pathLst>
                <a:path extrusionOk="0" h="15114" w="13096">
                  <a:moveTo>
                    <a:pt x="266" y="0"/>
                  </a:moveTo>
                  <a:cubicBezTo>
                    <a:pt x="112" y="0"/>
                    <a:pt x="0" y="122"/>
                    <a:pt x="0" y="263"/>
                  </a:cubicBezTo>
                  <a:lnTo>
                    <a:pt x="0" y="14290"/>
                  </a:lnTo>
                  <a:cubicBezTo>
                    <a:pt x="0" y="14745"/>
                    <a:pt x="369" y="15114"/>
                    <a:pt x="802" y="15114"/>
                  </a:cubicBezTo>
                  <a:lnTo>
                    <a:pt x="12271" y="15114"/>
                  </a:lnTo>
                  <a:cubicBezTo>
                    <a:pt x="12727" y="15114"/>
                    <a:pt x="13095" y="14745"/>
                    <a:pt x="13095" y="14290"/>
                  </a:cubicBezTo>
                  <a:lnTo>
                    <a:pt x="13095" y="13531"/>
                  </a:lnTo>
                  <a:cubicBezTo>
                    <a:pt x="13095" y="13370"/>
                    <a:pt x="12965" y="13247"/>
                    <a:pt x="12808" y="13247"/>
                  </a:cubicBezTo>
                  <a:cubicBezTo>
                    <a:pt x="12795" y="13247"/>
                    <a:pt x="12783" y="13248"/>
                    <a:pt x="12770" y="13249"/>
                  </a:cubicBezTo>
                  <a:cubicBezTo>
                    <a:pt x="12640" y="13271"/>
                    <a:pt x="12532" y="13379"/>
                    <a:pt x="12532" y="13531"/>
                  </a:cubicBezTo>
                  <a:lnTo>
                    <a:pt x="12532" y="14290"/>
                  </a:lnTo>
                  <a:cubicBezTo>
                    <a:pt x="12532" y="14420"/>
                    <a:pt x="12423" y="14550"/>
                    <a:pt x="12271" y="14550"/>
                  </a:cubicBezTo>
                  <a:lnTo>
                    <a:pt x="802" y="14550"/>
                  </a:lnTo>
                  <a:cubicBezTo>
                    <a:pt x="651" y="14550"/>
                    <a:pt x="542" y="14420"/>
                    <a:pt x="542" y="14290"/>
                  </a:cubicBezTo>
                  <a:lnTo>
                    <a:pt x="542" y="263"/>
                  </a:lnTo>
                  <a:cubicBezTo>
                    <a:pt x="542" y="133"/>
                    <a:pt x="434" y="2"/>
                    <a:pt x="304" y="2"/>
                  </a:cubicBezTo>
                  <a:cubicBezTo>
                    <a:pt x="291" y="1"/>
                    <a:pt x="278" y="0"/>
                    <a:pt x="26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1" name="Google Shape;1511;p80"/>
            <p:cNvSpPr/>
            <p:nvPr/>
          </p:nvSpPr>
          <p:spPr>
            <a:xfrm>
              <a:off x="1750925" y="4397575"/>
              <a:ext cx="327400" cy="229350"/>
            </a:xfrm>
            <a:custGeom>
              <a:rect b="b" l="l" r="r" t="t"/>
              <a:pathLst>
                <a:path extrusionOk="0" h="9174" w="13096">
                  <a:moveTo>
                    <a:pt x="10190" y="911"/>
                  </a:moveTo>
                  <a:lnTo>
                    <a:pt x="12185" y="2906"/>
                  </a:lnTo>
                  <a:lnTo>
                    <a:pt x="10190" y="2906"/>
                  </a:lnTo>
                  <a:lnTo>
                    <a:pt x="10190" y="911"/>
                  </a:lnTo>
                  <a:close/>
                  <a:moveTo>
                    <a:pt x="282" y="0"/>
                  </a:moveTo>
                  <a:cubicBezTo>
                    <a:pt x="130" y="0"/>
                    <a:pt x="22" y="109"/>
                    <a:pt x="22" y="261"/>
                  </a:cubicBezTo>
                  <a:lnTo>
                    <a:pt x="22" y="2320"/>
                  </a:lnTo>
                  <a:cubicBezTo>
                    <a:pt x="0" y="2364"/>
                    <a:pt x="22" y="2385"/>
                    <a:pt x="22" y="2407"/>
                  </a:cubicBezTo>
                  <a:cubicBezTo>
                    <a:pt x="79" y="2505"/>
                    <a:pt x="170" y="2548"/>
                    <a:pt x="260" y="2548"/>
                  </a:cubicBezTo>
                  <a:cubicBezTo>
                    <a:pt x="409" y="2548"/>
                    <a:pt x="556" y="2431"/>
                    <a:pt x="542" y="2255"/>
                  </a:cubicBezTo>
                  <a:lnTo>
                    <a:pt x="542" y="803"/>
                  </a:lnTo>
                  <a:cubicBezTo>
                    <a:pt x="542" y="651"/>
                    <a:pt x="651" y="521"/>
                    <a:pt x="802" y="521"/>
                  </a:cubicBezTo>
                  <a:lnTo>
                    <a:pt x="9648" y="521"/>
                  </a:lnTo>
                  <a:lnTo>
                    <a:pt x="9648" y="3166"/>
                  </a:lnTo>
                  <a:cubicBezTo>
                    <a:pt x="9648" y="3317"/>
                    <a:pt x="9778" y="3426"/>
                    <a:pt x="9930" y="3426"/>
                  </a:cubicBezTo>
                  <a:lnTo>
                    <a:pt x="12553" y="3426"/>
                  </a:lnTo>
                  <a:lnTo>
                    <a:pt x="12553" y="8911"/>
                  </a:lnTo>
                  <a:cubicBezTo>
                    <a:pt x="12553" y="9041"/>
                    <a:pt x="12662" y="9150"/>
                    <a:pt x="12792" y="9171"/>
                  </a:cubicBezTo>
                  <a:cubicBezTo>
                    <a:pt x="12803" y="9173"/>
                    <a:pt x="12814" y="9174"/>
                    <a:pt x="12825" y="9174"/>
                  </a:cubicBezTo>
                  <a:cubicBezTo>
                    <a:pt x="12965" y="9174"/>
                    <a:pt x="13095" y="9052"/>
                    <a:pt x="13095" y="8911"/>
                  </a:cubicBezTo>
                  <a:lnTo>
                    <a:pt x="13095" y="3166"/>
                  </a:lnTo>
                  <a:cubicBezTo>
                    <a:pt x="13095" y="3101"/>
                    <a:pt x="13052" y="3036"/>
                    <a:pt x="13009" y="2971"/>
                  </a:cubicBezTo>
                  <a:lnTo>
                    <a:pt x="10103" y="65"/>
                  </a:lnTo>
                  <a:cubicBezTo>
                    <a:pt x="10060" y="22"/>
                    <a:pt x="9995" y="0"/>
                    <a:pt x="9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2" name="Google Shape;1512;p80"/>
            <p:cNvSpPr/>
            <p:nvPr/>
          </p:nvSpPr>
          <p:spPr>
            <a:xfrm>
              <a:off x="1826800" y="4640325"/>
              <a:ext cx="290000" cy="156725"/>
            </a:xfrm>
            <a:custGeom>
              <a:rect b="b" l="l" r="r" t="t"/>
              <a:pathLst>
                <a:path extrusionOk="0" h="6269" w="11600">
                  <a:moveTo>
                    <a:pt x="11351" y="1"/>
                  </a:moveTo>
                  <a:cubicBezTo>
                    <a:pt x="11340" y="1"/>
                    <a:pt x="11329" y="2"/>
                    <a:pt x="11318" y="3"/>
                  </a:cubicBezTo>
                  <a:lnTo>
                    <a:pt x="282" y="3"/>
                  </a:lnTo>
                  <a:cubicBezTo>
                    <a:pt x="131" y="3"/>
                    <a:pt x="1" y="112"/>
                    <a:pt x="1" y="263"/>
                  </a:cubicBezTo>
                  <a:lnTo>
                    <a:pt x="1" y="6009"/>
                  </a:lnTo>
                  <a:cubicBezTo>
                    <a:pt x="1" y="6161"/>
                    <a:pt x="131" y="6269"/>
                    <a:pt x="282" y="6269"/>
                  </a:cubicBezTo>
                  <a:lnTo>
                    <a:pt x="2364" y="6269"/>
                  </a:lnTo>
                  <a:cubicBezTo>
                    <a:pt x="2515" y="6269"/>
                    <a:pt x="2624" y="6182"/>
                    <a:pt x="2646" y="6030"/>
                  </a:cubicBezTo>
                  <a:cubicBezTo>
                    <a:pt x="2667" y="5879"/>
                    <a:pt x="2537" y="5727"/>
                    <a:pt x="2364" y="5727"/>
                  </a:cubicBezTo>
                  <a:lnTo>
                    <a:pt x="543" y="5727"/>
                  </a:lnTo>
                  <a:lnTo>
                    <a:pt x="543" y="524"/>
                  </a:lnTo>
                  <a:lnTo>
                    <a:pt x="11036" y="524"/>
                  </a:lnTo>
                  <a:lnTo>
                    <a:pt x="11036" y="5727"/>
                  </a:lnTo>
                  <a:lnTo>
                    <a:pt x="3643" y="5727"/>
                  </a:lnTo>
                  <a:cubicBezTo>
                    <a:pt x="3491" y="5727"/>
                    <a:pt x="3383" y="5835"/>
                    <a:pt x="3361" y="5965"/>
                  </a:cubicBezTo>
                  <a:cubicBezTo>
                    <a:pt x="3339" y="6117"/>
                    <a:pt x="3469" y="6269"/>
                    <a:pt x="3643" y="6269"/>
                  </a:cubicBezTo>
                  <a:lnTo>
                    <a:pt x="11318" y="6269"/>
                  </a:lnTo>
                  <a:cubicBezTo>
                    <a:pt x="11470" y="6269"/>
                    <a:pt x="11600" y="6139"/>
                    <a:pt x="11600" y="5987"/>
                  </a:cubicBezTo>
                  <a:lnTo>
                    <a:pt x="11600" y="263"/>
                  </a:lnTo>
                  <a:cubicBezTo>
                    <a:pt x="11600" y="123"/>
                    <a:pt x="11488" y="1"/>
                    <a:pt x="113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3" name="Google Shape;1513;p80"/>
            <p:cNvSpPr/>
            <p:nvPr/>
          </p:nvSpPr>
          <p:spPr>
            <a:xfrm>
              <a:off x="1826800" y="4514650"/>
              <a:ext cx="175100" cy="13575"/>
            </a:xfrm>
            <a:custGeom>
              <a:rect b="b" l="l" r="r" t="t"/>
              <a:pathLst>
                <a:path extrusionOk="0" h="543" w="7004">
                  <a:moveTo>
                    <a:pt x="304" y="0"/>
                  </a:moveTo>
                  <a:cubicBezTo>
                    <a:pt x="152" y="0"/>
                    <a:pt x="44" y="109"/>
                    <a:pt x="22" y="239"/>
                  </a:cubicBezTo>
                  <a:cubicBezTo>
                    <a:pt x="1" y="391"/>
                    <a:pt x="131" y="542"/>
                    <a:pt x="304" y="542"/>
                  </a:cubicBezTo>
                  <a:lnTo>
                    <a:pt x="6722" y="542"/>
                  </a:lnTo>
                  <a:cubicBezTo>
                    <a:pt x="6852" y="542"/>
                    <a:pt x="6960" y="434"/>
                    <a:pt x="6982" y="304"/>
                  </a:cubicBezTo>
                  <a:cubicBezTo>
                    <a:pt x="7003" y="152"/>
                    <a:pt x="6873" y="0"/>
                    <a:pt x="672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4" name="Google Shape;1514;p80"/>
            <p:cNvSpPr/>
            <p:nvPr/>
          </p:nvSpPr>
          <p:spPr>
            <a:xfrm>
              <a:off x="1826800" y="4554225"/>
              <a:ext cx="175100" cy="13575"/>
            </a:xfrm>
            <a:custGeom>
              <a:rect b="b" l="l" r="r" t="t"/>
              <a:pathLst>
                <a:path extrusionOk="0" h="543" w="7004">
                  <a:moveTo>
                    <a:pt x="304" y="0"/>
                  </a:moveTo>
                  <a:cubicBezTo>
                    <a:pt x="152" y="0"/>
                    <a:pt x="44" y="87"/>
                    <a:pt x="22" y="239"/>
                  </a:cubicBezTo>
                  <a:cubicBezTo>
                    <a:pt x="1" y="390"/>
                    <a:pt x="131" y="542"/>
                    <a:pt x="304" y="542"/>
                  </a:cubicBezTo>
                  <a:lnTo>
                    <a:pt x="6722" y="542"/>
                  </a:lnTo>
                  <a:cubicBezTo>
                    <a:pt x="6852" y="542"/>
                    <a:pt x="6960" y="434"/>
                    <a:pt x="6982" y="304"/>
                  </a:cubicBezTo>
                  <a:cubicBezTo>
                    <a:pt x="7003" y="130"/>
                    <a:pt x="6873" y="0"/>
                    <a:pt x="672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5" name="Google Shape;1515;p80"/>
            <p:cNvSpPr/>
            <p:nvPr/>
          </p:nvSpPr>
          <p:spPr>
            <a:xfrm>
              <a:off x="1955800" y="4594325"/>
              <a:ext cx="46100" cy="13575"/>
            </a:xfrm>
            <a:custGeom>
              <a:rect b="b" l="l" r="r" t="t"/>
              <a:pathLst>
                <a:path extrusionOk="0" h="543" w="1844">
                  <a:moveTo>
                    <a:pt x="304" y="0"/>
                  </a:moveTo>
                  <a:cubicBezTo>
                    <a:pt x="152" y="0"/>
                    <a:pt x="44" y="109"/>
                    <a:pt x="22" y="239"/>
                  </a:cubicBezTo>
                  <a:cubicBezTo>
                    <a:pt x="0" y="391"/>
                    <a:pt x="131" y="542"/>
                    <a:pt x="304" y="542"/>
                  </a:cubicBezTo>
                  <a:lnTo>
                    <a:pt x="1562" y="542"/>
                  </a:lnTo>
                  <a:cubicBezTo>
                    <a:pt x="1692" y="542"/>
                    <a:pt x="1800" y="434"/>
                    <a:pt x="1822" y="304"/>
                  </a:cubicBezTo>
                  <a:cubicBezTo>
                    <a:pt x="1843" y="152"/>
                    <a:pt x="1713" y="0"/>
                    <a:pt x="156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6" name="Google Shape;1516;p80"/>
            <p:cNvSpPr/>
            <p:nvPr/>
          </p:nvSpPr>
          <p:spPr>
            <a:xfrm>
              <a:off x="1826800" y="4594325"/>
              <a:ext cx="111675" cy="13575"/>
            </a:xfrm>
            <a:custGeom>
              <a:rect b="b" l="l" r="r" t="t"/>
              <a:pathLst>
                <a:path extrusionOk="0" h="543" w="4467">
                  <a:moveTo>
                    <a:pt x="282" y="0"/>
                  </a:moveTo>
                  <a:cubicBezTo>
                    <a:pt x="131" y="0"/>
                    <a:pt x="1" y="152"/>
                    <a:pt x="22" y="304"/>
                  </a:cubicBezTo>
                  <a:cubicBezTo>
                    <a:pt x="22" y="434"/>
                    <a:pt x="152" y="542"/>
                    <a:pt x="282" y="542"/>
                  </a:cubicBezTo>
                  <a:lnTo>
                    <a:pt x="4185" y="542"/>
                  </a:lnTo>
                  <a:cubicBezTo>
                    <a:pt x="4315" y="542"/>
                    <a:pt x="4423" y="434"/>
                    <a:pt x="4445" y="304"/>
                  </a:cubicBezTo>
                  <a:cubicBezTo>
                    <a:pt x="4467" y="152"/>
                    <a:pt x="4337" y="0"/>
                    <a:pt x="418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 name="Google Shape;1517;p80"/>
            <p:cNvSpPr/>
            <p:nvPr/>
          </p:nvSpPr>
          <p:spPr>
            <a:xfrm>
              <a:off x="1871800" y="4669675"/>
              <a:ext cx="56375" cy="97025"/>
            </a:xfrm>
            <a:custGeom>
              <a:rect b="b" l="l" r="r" t="t"/>
              <a:pathLst>
                <a:path extrusionOk="0" h="3881" w="2255">
                  <a:moveTo>
                    <a:pt x="1409" y="542"/>
                  </a:moveTo>
                  <a:cubicBezTo>
                    <a:pt x="1583" y="542"/>
                    <a:pt x="1713" y="672"/>
                    <a:pt x="1713" y="867"/>
                  </a:cubicBezTo>
                  <a:lnTo>
                    <a:pt x="1713" y="1366"/>
                  </a:lnTo>
                  <a:cubicBezTo>
                    <a:pt x="1713" y="1539"/>
                    <a:pt x="1583" y="1691"/>
                    <a:pt x="1409" y="1691"/>
                  </a:cubicBezTo>
                  <a:lnTo>
                    <a:pt x="542" y="1691"/>
                  </a:lnTo>
                  <a:lnTo>
                    <a:pt x="542" y="542"/>
                  </a:lnTo>
                  <a:close/>
                  <a:moveTo>
                    <a:pt x="282" y="0"/>
                  </a:moveTo>
                  <a:cubicBezTo>
                    <a:pt x="130" y="0"/>
                    <a:pt x="0" y="130"/>
                    <a:pt x="0" y="282"/>
                  </a:cubicBezTo>
                  <a:lnTo>
                    <a:pt x="0" y="3599"/>
                  </a:lnTo>
                  <a:cubicBezTo>
                    <a:pt x="0" y="3729"/>
                    <a:pt x="108" y="3859"/>
                    <a:pt x="238" y="3881"/>
                  </a:cubicBezTo>
                  <a:cubicBezTo>
                    <a:pt x="390" y="3881"/>
                    <a:pt x="542" y="3772"/>
                    <a:pt x="542" y="3599"/>
                  </a:cubicBezTo>
                  <a:lnTo>
                    <a:pt x="542" y="2211"/>
                  </a:lnTo>
                  <a:lnTo>
                    <a:pt x="1409" y="2211"/>
                  </a:lnTo>
                  <a:cubicBezTo>
                    <a:pt x="1886" y="2211"/>
                    <a:pt x="2255" y="1821"/>
                    <a:pt x="2255" y="1344"/>
                  </a:cubicBezTo>
                  <a:lnTo>
                    <a:pt x="2255" y="867"/>
                  </a:lnTo>
                  <a:cubicBezTo>
                    <a:pt x="2255" y="390"/>
                    <a:pt x="1865" y="0"/>
                    <a:pt x="140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 name="Google Shape;1518;p80"/>
            <p:cNvSpPr/>
            <p:nvPr/>
          </p:nvSpPr>
          <p:spPr>
            <a:xfrm>
              <a:off x="2017050" y="4669675"/>
              <a:ext cx="57475" cy="97100"/>
            </a:xfrm>
            <a:custGeom>
              <a:rect b="b" l="l" r="r" t="t"/>
              <a:pathLst>
                <a:path extrusionOk="0" h="3884" w="2299">
                  <a:moveTo>
                    <a:pt x="282" y="0"/>
                  </a:moveTo>
                  <a:cubicBezTo>
                    <a:pt x="130" y="0"/>
                    <a:pt x="0" y="130"/>
                    <a:pt x="0" y="282"/>
                  </a:cubicBezTo>
                  <a:lnTo>
                    <a:pt x="0" y="3621"/>
                  </a:lnTo>
                  <a:cubicBezTo>
                    <a:pt x="0" y="3751"/>
                    <a:pt x="109" y="3859"/>
                    <a:pt x="239" y="3881"/>
                  </a:cubicBezTo>
                  <a:cubicBezTo>
                    <a:pt x="250" y="3882"/>
                    <a:pt x="261" y="3883"/>
                    <a:pt x="272" y="3883"/>
                  </a:cubicBezTo>
                  <a:cubicBezTo>
                    <a:pt x="412" y="3883"/>
                    <a:pt x="542" y="3761"/>
                    <a:pt x="542" y="3621"/>
                  </a:cubicBezTo>
                  <a:lnTo>
                    <a:pt x="542" y="2211"/>
                  </a:lnTo>
                  <a:lnTo>
                    <a:pt x="1995" y="2211"/>
                  </a:lnTo>
                  <a:cubicBezTo>
                    <a:pt x="2125" y="2211"/>
                    <a:pt x="2234" y="2125"/>
                    <a:pt x="2255" y="1973"/>
                  </a:cubicBezTo>
                  <a:cubicBezTo>
                    <a:pt x="2275" y="1831"/>
                    <a:pt x="2163" y="1689"/>
                    <a:pt x="2024" y="1689"/>
                  </a:cubicBezTo>
                  <a:cubicBezTo>
                    <a:pt x="2015" y="1689"/>
                    <a:pt x="2005" y="1690"/>
                    <a:pt x="1995" y="1691"/>
                  </a:cubicBezTo>
                  <a:lnTo>
                    <a:pt x="521" y="1691"/>
                  </a:lnTo>
                  <a:lnTo>
                    <a:pt x="521" y="542"/>
                  </a:lnTo>
                  <a:lnTo>
                    <a:pt x="1995" y="542"/>
                  </a:lnTo>
                  <a:cubicBezTo>
                    <a:pt x="2168" y="542"/>
                    <a:pt x="2299" y="390"/>
                    <a:pt x="2277" y="217"/>
                  </a:cubicBezTo>
                  <a:cubicBezTo>
                    <a:pt x="2255" y="87"/>
                    <a:pt x="2125" y="0"/>
                    <a:pt x="19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 name="Google Shape;1519;p80"/>
            <p:cNvSpPr/>
            <p:nvPr/>
          </p:nvSpPr>
          <p:spPr>
            <a:xfrm>
              <a:off x="1943875" y="4669675"/>
              <a:ext cx="56400" cy="97025"/>
            </a:xfrm>
            <a:custGeom>
              <a:rect b="b" l="l" r="r" t="t"/>
              <a:pathLst>
                <a:path extrusionOk="0" h="3881" w="2256">
                  <a:moveTo>
                    <a:pt x="1388" y="542"/>
                  </a:moveTo>
                  <a:cubicBezTo>
                    <a:pt x="1562" y="542"/>
                    <a:pt x="1713" y="672"/>
                    <a:pt x="1713" y="867"/>
                  </a:cubicBezTo>
                  <a:lnTo>
                    <a:pt x="1713" y="3035"/>
                  </a:lnTo>
                  <a:cubicBezTo>
                    <a:pt x="1713" y="3209"/>
                    <a:pt x="1562" y="3339"/>
                    <a:pt x="1388" y="3339"/>
                  </a:cubicBezTo>
                  <a:lnTo>
                    <a:pt x="521" y="3339"/>
                  </a:lnTo>
                  <a:lnTo>
                    <a:pt x="521" y="542"/>
                  </a:lnTo>
                  <a:close/>
                  <a:moveTo>
                    <a:pt x="261" y="0"/>
                  </a:moveTo>
                  <a:cubicBezTo>
                    <a:pt x="109" y="0"/>
                    <a:pt x="1" y="108"/>
                    <a:pt x="1" y="260"/>
                  </a:cubicBezTo>
                  <a:lnTo>
                    <a:pt x="1" y="3599"/>
                  </a:lnTo>
                  <a:cubicBezTo>
                    <a:pt x="1" y="3751"/>
                    <a:pt x="109" y="3859"/>
                    <a:pt x="261" y="3859"/>
                  </a:cubicBezTo>
                  <a:lnTo>
                    <a:pt x="1388" y="3881"/>
                  </a:lnTo>
                  <a:cubicBezTo>
                    <a:pt x="1865" y="3881"/>
                    <a:pt x="2255" y="3491"/>
                    <a:pt x="2255" y="3014"/>
                  </a:cubicBezTo>
                  <a:lnTo>
                    <a:pt x="2255" y="846"/>
                  </a:lnTo>
                  <a:cubicBezTo>
                    <a:pt x="2255" y="369"/>
                    <a:pt x="1865" y="0"/>
                    <a:pt x="138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520" name="Google Shape;1520;p80"/>
          <p:cNvSpPr/>
          <p:nvPr/>
        </p:nvSpPr>
        <p:spPr>
          <a:xfrm>
            <a:off x="3127624" y="4025578"/>
            <a:ext cx="353858" cy="425051"/>
          </a:xfrm>
          <a:custGeom>
            <a:rect b="b" l="l" r="r" t="t"/>
            <a:pathLst>
              <a:path extrusionOk="0" h="18335" w="15264">
                <a:moveTo>
                  <a:pt x="7634" y="539"/>
                </a:moveTo>
                <a:cubicBezTo>
                  <a:pt x="7824" y="539"/>
                  <a:pt x="8018" y="609"/>
                  <a:pt x="8174" y="765"/>
                </a:cubicBezTo>
                <a:cubicBezTo>
                  <a:pt x="8651" y="1242"/>
                  <a:pt x="8304" y="2044"/>
                  <a:pt x="7632" y="2044"/>
                </a:cubicBezTo>
                <a:cubicBezTo>
                  <a:pt x="7220" y="2044"/>
                  <a:pt x="6873" y="1719"/>
                  <a:pt x="6873" y="1286"/>
                </a:cubicBezTo>
                <a:cubicBezTo>
                  <a:pt x="6873" y="834"/>
                  <a:pt x="7245" y="539"/>
                  <a:pt x="7634" y="539"/>
                </a:cubicBezTo>
                <a:close/>
                <a:moveTo>
                  <a:pt x="7632" y="2586"/>
                </a:moveTo>
                <a:cubicBezTo>
                  <a:pt x="10212" y="2586"/>
                  <a:pt x="12315" y="4689"/>
                  <a:pt x="12315" y="7269"/>
                </a:cubicBezTo>
                <a:cubicBezTo>
                  <a:pt x="12315" y="7811"/>
                  <a:pt x="12337" y="8332"/>
                  <a:pt x="12380" y="8852"/>
                </a:cubicBezTo>
                <a:lnTo>
                  <a:pt x="6353" y="8852"/>
                </a:lnTo>
                <a:cubicBezTo>
                  <a:pt x="6201" y="8852"/>
                  <a:pt x="6093" y="8960"/>
                  <a:pt x="6071" y="9091"/>
                </a:cubicBezTo>
                <a:cubicBezTo>
                  <a:pt x="6049" y="9242"/>
                  <a:pt x="6179" y="9394"/>
                  <a:pt x="6353" y="9394"/>
                </a:cubicBezTo>
                <a:lnTo>
                  <a:pt x="12402" y="9394"/>
                </a:lnTo>
                <a:cubicBezTo>
                  <a:pt x="12423" y="9633"/>
                  <a:pt x="12467" y="9893"/>
                  <a:pt x="12488" y="10131"/>
                </a:cubicBezTo>
                <a:lnTo>
                  <a:pt x="2797" y="10131"/>
                </a:lnTo>
                <a:cubicBezTo>
                  <a:pt x="2819" y="9893"/>
                  <a:pt x="2862" y="9633"/>
                  <a:pt x="2884" y="9394"/>
                </a:cubicBezTo>
                <a:lnTo>
                  <a:pt x="5095" y="9394"/>
                </a:lnTo>
                <a:cubicBezTo>
                  <a:pt x="5225" y="9394"/>
                  <a:pt x="5334" y="9286"/>
                  <a:pt x="5356" y="9156"/>
                </a:cubicBezTo>
                <a:cubicBezTo>
                  <a:pt x="5377" y="9004"/>
                  <a:pt x="5247" y="8852"/>
                  <a:pt x="5095" y="8852"/>
                </a:cubicBezTo>
                <a:lnTo>
                  <a:pt x="2906" y="8852"/>
                </a:lnTo>
                <a:cubicBezTo>
                  <a:pt x="2949" y="8310"/>
                  <a:pt x="2971" y="7790"/>
                  <a:pt x="2971" y="7269"/>
                </a:cubicBezTo>
                <a:cubicBezTo>
                  <a:pt x="2971" y="4668"/>
                  <a:pt x="5052" y="2586"/>
                  <a:pt x="7632" y="2586"/>
                </a:cubicBezTo>
                <a:close/>
                <a:moveTo>
                  <a:pt x="12575" y="10717"/>
                </a:moveTo>
                <a:cubicBezTo>
                  <a:pt x="12619" y="10977"/>
                  <a:pt x="12662" y="11215"/>
                  <a:pt x="12727" y="11475"/>
                </a:cubicBezTo>
                <a:lnTo>
                  <a:pt x="10819" y="11475"/>
                </a:lnTo>
                <a:cubicBezTo>
                  <a:pt x="10689" y="11475"/>
                  <a:pt x="10581" y="11562"/>
                  <a:pt x="10559" y="11714"/>
                </a:cubicBezTo>
                <a:cubicBezTo>
                  <a:pt x="10537" y="11866"/>
                  <a:pt x="10667" y="12017"/>
                  <a:pt x="10819" y="12017"/>
                </a:cubicBezTo>
                <a:lnTo>
                  <a:pt x="12922" y="12017"/>
                </a:lnTo>
                <a:cubicBezTo>
                  <a:pt x="13096" y="12689"/>
                  <a:pt x="13312" y="13362"/>
                  <a:pt x="13551" y="14012"/>
                </a:cubicBezTo>
                <a:lnTo>
                  <a:pt x="4575" y="14012"/>
                </a:lnTo>
                <a:cubicBezTo>
                  <a:pt x="4423" y="14012"/>
                  <a:pt x="4315" y="14120"/>
                  <a:pt x="4293" y="14250"/>
                </a:cubicBezTo>
                <a:cubicBezTo>
                  <a:pt x="4272" y="14424"/>
                  <a:pt x="4402" y="14554"/>
                  <a:pt x="4575" y="14554"/>
                </a:cubicBezTo>
                <a:lnTo>
                  <a:pt x="14331" y="14554"/>
                </a:lnTo>
                <a:cubicBezTo>
                  <a:pt x="14548" y="14554"/>
                  <a:pt x="14722" y="14727"/>
                  <a:pt x="14722" y="14944"/>
                </a:cubicBezTo>
                <a:cubicBezTo>
                  <a:pt x="14722" y="15031"/>
                  <a:pt x="14657" y="15096"/>
                  <a:pt x="14570" y="15096"/>
                </a:cubicBezTo>
                <a:lnTo>
                  <a:pt x="694" y="15096"/>
                </a:lnTo>
                <a:cubicBezTo>
                  <a:pt x="608" y="15096"/>
                  <a:pt x="542" y="15031"/>
                  <a:pt x="542" y="14966"/>
                </a:cubicBezTo>
                <a:cubicBezTo>
                  <a:pt x="542" y="14727"/>
                  <a:pt x="716" y="14554"/>
                  <a:pt x="954" y="14554"/>
                </a:cubicBezTo>
                <a:lnTo>
                  <a:pt x="3296" y="14554"/>
                </a:lnTo>
                <a:cubicBezTo>
                  <a:pt x="3426" y="14554"/>
                  <a:pt x="3556" y="14467"/>
                  <a:pt x="3578" y="14316"/>
                </a:cubicBezTo>
                <a:cubicBezTo>
                  <a:pt x="3599" y="14164"/>
                  <a:pt x="3469" y="14012"/>
                  <a:pt x="3296" y="14012"/>
                </a:cubicBezTo>
                <a:lnTo>
                  <a:pt x="1713" y="14012"/>
                </a:lnTo>
                <a:cubicBezTo>
                  <a:pt x="1952" y="13362"/>
                  <a:pt x="2169" y="12689"/>
                  <a:pt x="2342" y="12017"/>
                </a:cubicBezTo>
                <a:lnTo>
                  <a:pt x="9562" y="12017"/>
                </a:lnTo>
                <a:cubicBezTo>
                  <a:pt x="9692" y="12017"/>
                  <a:pt x="9800" y="11909"/>
                  <a:pt x="9822" y="11779"/>
                </a:cubicBezTo>
                <a:cubicBezTo>
                  <a:pt x="9843" y="11605"/>
                  <a:pt x="9713" y="11475"/>
                  <a:pt x="9562" y="11475"/>
                </a:cubicBezTo>
                <a:lnTo>
                  <a:pt x="2537" y="11475"/>
                </a:lnTo>
                <a:cubicBezTo>
                  <a:pt x="2602" y="11215"/>
                  <a:pt x="2645" y="10977"/>
                  <a:pt x="2689" y="10717"/>
                </a:cubicBezTo>
                <a:close/>
                <a:moveTo>
                  <a:pt x="8716" y="15638"/>
                </a:moveTo>
                <a:cubicBezTo>
                  <a:pt x="8889" y="15877"/>
                  <a:pt x="8998" y="16158"/>
                  <a:pt x="8998" y="16440"/>
                </a:cubicBezTo>
                <a:cubicBezTo>
                  <a:pt x="8998" y="17223"/>
                  <a:pt x="8356" y="17807"/>
                  <a:pt x="7623" y="17807"/>
                </a:cubicBezTo>
                <a:cubicBezTo>
                  <a:pt x="7484" y="17807"/>
                  <a:pt x="7341" y="17786"/>
                  <a:pt x="7198" y="17741"/>
                </a:cubicBezTo>
                <a:cubicBezTo>
                  <a:pt x="6331" y="17438"/>
                  <a:pt x="6006" y="16375"/>
                  <a:pt x="6548" y="15638"/>
                </a:cubicBezTo>
                <a:close/>
                <a:moveTo>
                  <a:pt x="7618" y="0"/>
                </a:moveTo>
                <a:cubicBezTo>
                  <a:pt x="7458" y="0"/>
                  <a:pt x="7294" y="30"/>
                  <a:pt x="7133" y="93"/>
                </a:cubicBezTo>
                <a:cubicBezTo>
                  <a:pt x="6331" y="440"/>
                  <a:pt x="6071" y="1481"/>
                  <a:pt x="6656" y="2153"/>
                </a:cubicBezTo>
                <a:cubicBezTo>
                  <a:pt x="4206" y="2608"/>
                  <a:pt x="2429" y="4776"/>
                  <a:pt x="2429" y="7269"/>
                </a:cubicBezTo>
                <a:cubicBezTo>
                  <a:pt x="2429" y="9567"/>
                  <a:pt x="1995" y="11866"/>
                  <a:pt x="1150" y="14012"/>
                </a:cubicBezTo>
                <a:lnTo>
                  <a:pt x="954" y="14012"/>
                </a:lnTo>
                <a:cubicBezTo>
                  <a:pt x="434" y="14012"/>
                  <a:pt x="0" y="14446"/>
                  <a:pt x="22" y="14966"/>
                </a:cubicBezTo>
                <a:cubicBezTo>
                  <a:pt x="22" y="15322"/>
                  <a:pt x="305" y="15617"/>
                  <a:pt x="657" y="15617"/>
                </a:cubicBezTo>
                <a:cubicBezTo>
                  <a:pt x="669" y="15617"/>
                  <a:pt x="682" y="15617"/>
                  <a:pt x="694" y="15616"/>
                </a:cubicBezTo>
                <a:lnTo>
                  <a:pt x="5919" y="15616"/>
                </a:lnTo>
                <a:cubicBezTo>
                  <a:pt x="5811" y="15877"/>
                  <a:pt x="5746" y="16158"/>
                  <a:pt x="5746" y="16440"/>
                </a:cubicBezTo>
                <a:cubicBezTo>
                  <a:pt x="5727" y="17504"/>
                  <a:pt x="6590" y="18335"/>
                  <a:pt x="7606" y="18335"/>
                </a:cubicBezTo>
                <a:cubicBezTo>
                  <a:pt x="7749" y="18335"/>
                  <a:pt x="7896" y="18318"/>
                  <a:pt x="8044" y="18283"/>
                </a:cubicBezTo>
                <a:cubicBezTo>
                  <a:pt x="9236" y="18023"/>
                  <a:pt x="9865" y="16722"/>
                  <a:pt x="9345" y="15616"/>
                </a:cubicBezTo>
                <a:lnTo>
                  <a:pt x="14570" y="15616"/>
                </a:lnTo>
                <a:cubicBezTo>
                  <a:pt x="14938" y="15616"/>
                  <a:pt x="15242" y="15335"/>
                  <a:pt x="15242" y="14966"/>
                </a:cubicBezTo>
                <a:cubicBezTo>
                  <a:pt x="15264" y="14446"/>
                  <a:pt x="14830" y="14012"/>
                  <a:pt x="14310" y="14012"/>
                </a:cubicBezTo>
                <a:lnTo>
                  <a:pt x="14115" y="14012"/>
                </a:lnTo>
                <a:cubicBezTo>
                  <a:pt x="13269" y="11866"/>
                  <a:pt x="12857" y="9567"/>
                  <a:pt x="12857" y="7269"/>
                </a:cubicBezTo>
                <a:cubicBezTo>
                  <a:pt x="12857" y="4754"/>
                  <a:pt x="11058" y="2608"/>
                  <a:pt x="8608" y="2153"/>
                </a:cubicBezTo>
                <a:cubicBezTo>
                  <a:pt x="8824" y="1893"/>
                  <a:pt x="8955" y="1567"/>
                  <a:pt x="8933" y="1220"/>
                </a:cubicBezTo>
                <a:cubicBezTo>
                  <a:pt x="8880" y="505"/>
                  <a:pt x="8280" y="0"/>
                  <a:pt x="761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521" name="Google Shape;1521;p80"/>
          <p:cNvGrpSpPr/>
          <p:nvPr/>
        </p:nvGrpSpPr>
        <p:grpSpPr>
          <a:xfrm>
            <a:off x="918265" y="3446272"/>
            <a:ext cx="425213" cy="382581"/>
            <a:chOff x="962300" y="3765575"/>
            <a:chExt cx="458550" cy="412575"/>
          </a:xfrm>
        </p:grpSpPr>
        <p:sp>
          <p:nvSpPr>
            <p:cNvPr id="1522" name="Google Shape;1522;p80"/>
            <p:cNvSpPr/>
            <p:nvPr/>
          </p:nvSpPr>
          <p:spPr>
            <a:xfrm>
              <a:off x="962300" y="3765575"/>
              <a:ext cx="458550" cy="349625"/>
            </a:xfrm>
            <a:custGeom>
              <a:rect b="b" l="l" r="r" t="t"/>
              <a:pathLst>
                <a:path extrusionOk="0" h="13985" w="18342">
                  <a:moveTo>
                    <a:pt x="976" y="1"/>
                  </a:moveTo>
                  <a:cubicBezTo>
                    <a:pt x="434" y="1"/>
                    <a:pt x="0" y="434"/>
                    <a:pt x="0" y="976"/>
                  </a:cubicBezTo>
                  <a:lnTo>
                    <a:pt x="0" y="13703"/>
                  </a:lnTo>
                  <a:cubicBezTo>
                    <a:pt x="0" y="13855"/>
                    <a:pt x="130" y="13963"/>
                    <a:pt x="282" y="13963"/>
                  </a:cubicBezTo>
                  <a:lnTo>
                    <a:pt x="3924" y="13963"/>
                  </a:lnTo>
                  <a:cubicBezTo>
                    <a:pt x="3946" y="13963"/>
                    <a:pt x="3968" y="13963"/>
                    <a:pt x="3968" y="13941"/>
                  </a:cubicBezTo>
                  <a:cubicBezTo>
                    <a:pt x="4250" y="13820"/>
                    <a:pt x="4157" y="13436"/>
                    <a:pt x="3880" y="13436"/>
                  </a:cubicBezTo>
                  <a:cubicBezTo>
                    <a:pt x="3860" y="13436"/>
                    <a:pt x="3838" y="13438"/>
                    <a:pt x="3816" y="13443"/>
                  </a:cubicBezTo>
                  <a:lnTo>
                    <a:pt x="672" y="13443"/>
                  </a:lnTo>
                  <a:cubicBezTo>
                    <a:pt x="585" y="13443"/>
                    <a:pt x="542" y="13378"/>
                    <a:pt x="542" y="13313"/>
                  </a:cubicBezTo>
                  <a:lnTo>
                    <a:pt x="542" y="3058"/>
                  </a:lnTo>
                  <a:lnTo>
                    <a:pt x="14569" y="3058"/>
                  </a:lnTo>
                  <a:cubicBezTo>
                    <a:pt x="14721" y="3058"/>
                    <a:pt x="14830" y="2949"/>
                    <a:pt x="14851" y="2819"/>
                  </a:cubicBezTo>
                  <a:cubicBezTo>
                    <a:pt x="14873" y="2646"/>
                    <a:pt x="14743" y="2516"/>
                    <a:pt x="14569" y="2516"/>
                  </a:cubicBezTo>
                  <a:lnTo>
                    <a:pt x="542" y="2516"/>
                  </a:lnTo>
                  <a:lnTo>
                    <a:pt x="542" y="976"/>
                  </a:lnTo>
                  <a:cubicBezTo>
                    <a:pt x="542" y="738"/>
                    <a:pt x="737" y="543"/>
                    <a:pt x="976" y="543"/>
                  </a:cubicBezTo>
                  <a:lnTo>
                    <a:pt x="17366" y="543"/>
                  </a:lnTo>
                  <a:cubicBezTo>
                    <a:pt x="17605" y="543"/>
                    <a:pt x="17821" y="738"/>
                    <a:pt x="17821" y="976"/>
                  </a:cubicBezTo>
                  <a:lnTo>
                    <a:pt x="17821" y="2537"/>
                  </a:lnTo>
                  <a:lnTo>
                    <a:pt x="15870" y="2537"/>
                  </a:lnTo>
                  <a:cubicBezTo>
                    <a:pt x="15857" y="2536"/>
                    <a:pt x="15844" y="2535"/>
                    <a:pt x="15832" y="2535"/>
                  </a:cubicBezTo>
                  <a:cubicBezTo>
                    <a:pt x="15700" y="2535"/>
                    <a:pt x="15608" y="2635"/>
                    <a:pt x="15588" y="2754"/>
                  </a:cubicBezTo>
                  <a:cubicBezTo>
                    <a:pt x="15567" y="2928"/>
                    <a:pt x="15697" y="3058"/>
                    <a:pt x="15870" y="3058"/>
                  </a:cubicBezTo>
                  <a:lnTo>
                    <a:pt x="17821" y="3058"/>
                  </a:lnTo>
                  <a:lnTo>
                    <a:pt x="17821" y="13183"/>
                  </a:lnTo>
                  <a:cubicBezTo>
                    <a:pt x="17821" y="13334"/>
                    <a:pt x="17691" y="13443"/>
                    <a:pt x="17561" y="13443"/>
                  </a:cubicBezTo>
                  <a:lnTo>
                    <a:pt x="14504" y="13443"/>
                  </a:lnTo>
                  <a:cubicBezTo>
                    <a:pt x="14439" y="13443"/>
                    <a:pt x="14396" y="13464"/>
                    <a:pt x="14353" y="13508"/>
                  </a:cubicBezTo>
                  <a:cubicBezTo>
                    <a:pt x="14179" y="13681"/>
                    <a:pt x="14288" y="13985"/>
                    <a:pt x="14548" y="13985"/>
                  </a:cubicBezTo>
                  <a:lnTo>
                    <a:pt x="17366" y="13985"/>
                  </a:lnTo>
                  <a:cubicBezTo>
                    <a:pt x="17908" y="13985"/>
                    <a:pt x="18342" y="13551"/>
                    <a:pt x="18342" y="13009"/>
                  </a:cubicBezTo>
                  <a:lnTo>
                    <a:pt x="18342" y="976"/>
                  </a:lnTo>
                  <a:cubicBezTo>
                    <a:pt x="18342" y="434"/>
                    <a:pt x="17908" y="1"/>
                    <a:pt x="1736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 name="Google Shape;1523;p80"/>
            <p:cNvSpPr/>
            <p:nvPr/>
          </p:nvSpPr>
          <p:spPr>
            <a:xfrm>
              <a:off x="992650" y="3797025"/>
              <a:ext cx="41750" cy="13575"/>
            </a:xfrm>
            <a:custGeom>
              <a:rect b="b" l="l" r="r" t="t"/>
              <a:pathLst>
                <a:path extrusionOk="0" h="543" w="1670">
                  <a:moveTo>
                    <a:pt x="282" y="0"/>
                  </a:moveTo>
                  <a:cubicBezTo>
                    <a:pt x="130" y="0"/>
                    <a:pt x="0" y="152"/>
                    <a:pt x="22" y="304"/>
                  </a:cubicBezTo>
                  <a:cubicBezTo>
                    <a:pt x="22" y="434"/>
                    <a:pt x="152" y="542"/>
                    <a:pt x="282" y="542"/>
                  </a:cubicBezTo>
                  <a:lnTo>
                    <a:pt x="1366" y="542"/>
                  </a:lnTo>
                  <a:cubicBezTo>
                    <a:pt x="1496" y="542"/>
                    <a:pt x="1626" y="434"/>
                    <a:pt x="1648" y="304"/>
                  </a:cubicBezTo>
                  <a:cubicBezTo>
                    <a:pt x="1670" y="152"/>
                    <a:pt x="1539" y="0"/>
                    <a:pt x="136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 name="Google Shape;1524;p80"/>
            <p:cNvSpPr/>
            <p:nvPr/>
          </p:nvSpPr>
          <p:spPr>
            <a:xfrm>
              <a:off x="1051175" y="3797025"/>
              <a:ext cx="41775" cy="13575"/>
            </a:xfrm>
            <a:custGeom>
              <a:rect b="b" l="l" r="r" t="t"/>
              <a:pathLst>
                <a:path extrusionOk="0" h="543" w="1671">
                  <a:moveTo>
                    <a:pt x="304" y="0"/>
                  </a:moveTo>
                  <a:cubicBezTo>
                    <a:pt x="131" y="0"/>
                    <a:pt x="1" y="152"/>
                    <a:pt x="22" y="304"/>
                  </a:cubicBezTo>
                  <a:cubicBezTo>
                    <a:pt x="44" y="434"/>
                    <a:pt x="174" y="542"/>
                    <a:pt x="304" y="542"/>
                  </a:cubicBezTo>
                  <a:lnTo>
                    <a:pt x="1388" y="542"/>
                  </a:lnTo>
                  <a:cubicBezTo>
                    <a:pt x="1518" y="542"/>
                    <a:pt x="1648" y="434"/>
                    <a:pt x="1648" y="304"/>
                  </a:cubicBezTo>
                  <a:cubicBezTo>
                    <a:pt x="1670" y="152"/>
                    <a:pt x="1540" y="0"/>
                    <a:pt x="138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 name="Google Shape;1525;p80"/>
            <p:cNvSpPr/>
            <p:nvPr/>
          </p:nvSpPr>
          <p:spPr>
            <a:xfrm>
              <a:off x="1110800" y="3797025"/>
              <a:ext cx="41750" cy="13575"/>
            </a:xfrm>
            <a:custGeom>
              <a:rect b="b" l="l" r="r" t="t"/>
              <a:pathLst>
                <a:path extrusionOk="0" h="543" w="1670">
                  <a:moveTo>
                    <a:pt x="304" y="0"/>
                  </a:moveTo>
                  <a:cubicBezTo>
                    <a:pt x="131" y="0"/>
                    <a:pt x="0" y="152"/>
                    <a:pt x="22" y="304"/>
                  </a:cubicBezTo>
                  <a:cubicBezTo>
                    <a:pt x="44" y="434"/>
                    <a:pt x="152" y="542"/>
                    <a:pt x="304" y="542"/>
                  </a:cubicBezTo>
                  <a:lnTo>
                    <a:pt x="1388" y="542"/>
                  </a:lnTo>
                  <a:cubicBezTo>
                    <a:pt x="1518" y="542"/>
                    <a:pt x="1627" y="434"/>
                    <a:pt x="1648" y="304"/>
                  </a:cubicBezTo>
                  <a:cubicBezTo>
                    <a:pt x="1670" y="152"/>
                    <a:pt x="1540" y="0"/>
                    <a:pt x="138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 name="Google Shape;1526;p80"/>
            <p:cNvSpPr/>
            <p:nvPr/>
          </p:nvSpPr>
          <p:spPr>
            <a:xfrm>
              <a:off x="1028950" y="3888750"/>
              <a:ext cx="325250" cy="289400"/>
            </a:xfrm>
            <a:custGeom>
              <a:rect b="b" l="l" r="r" t="t"/>
              <a:pathLst>
                <a:path extrusionOk="0" h="11576" w="13010">
                  <a:moveTo>
                    <a:pt x="2494" y="3985"/>
                  </a:moveTo>
                  <a:lnTo>
                    <a:pt x="3296" y="4310"/>
                  </a:lnTo>
                  <a:lnTo>
                    <a:pt x="3296" y="7518"/>
                  </a:lnTo>
                  <a:lnTo>
                    <a:pt x="2494" y="7193"/>
                  </a:lnTo>
                  <a:lnTo>
                    <a:pt x="2494" y="3985"/>
                  </a:lnTo>
                  <a:close/>
                  <a:moveTo>
                    <a:pt x="6505" y="537"/>
                  </a:moveTo>
                  <a:lnTo>
                    <a:pt x="12012" y="2792"/>
                  </a:lnTo>
                  <a:lnTo>
                    <a:pt x="9150" y="3941"/>
                  </a:lnTo>
                  <a:cubicBezTo>
                    <a:pt x="8901" y="4018"/>
                    <a:pt x="9041" y="4466"/>
                    <a:pt x="9271" y="4466"/>
                  </a:cubicBezTo>
                  <a:cubicBezTo>
                    <a:pt x="9301" y="4466"/>
                    <a:pt x="9334" y="4458"/>
                    <a:pt x="9367" y="4440"/>
                  </a:cubicBezTo>
                  <a:lnTo>
                    <a:pt x="10516" y="3963"/>
                  </a:lnTo>
                  <a:lnTo>
                    <a:pt x="10516" y="7150"/>
                  </a:lnTo>
                  <a:lnTo>
                    <a:pt x="10537" y="7150"/>
                  </a:lnTo>
                  <a:lnTo>
                    <a:pt x="6527" y="8798"/>
                  </a:lnTo>
                  <a:lnTo>
                    <a:pt x="3838" y="7714"/>
                  </a:lnTo>
                  <a:lnTo>
                    <a:pt x="3838" y="4527"/>
                  </a:lnTo>
                  <a:lnTo>
                    <a:pt x="6418" y="5589"/>
                  </a:lnTo>
                  <a:cubicBezTo>
                    <a:pt x="6451" y="5600"/>
                    <a:pt x="6483" y="5605"/>
                    <a:pt x="6516" y="5605"/>
                  </a:cubicBezTo>
                  <a:cubicBezTo>
                    <a:pt x="6548" y="5605"/>
                    <a:pt x="6581" y="5600"/>
                    <a:pt x="6613" y="5589"/>
                  </a:cubicBezTo>
                  <a:lnTo>
                    <a:pt x="8174" y="4938"/>
                  </a:lnTo>
                  <a:cubicBezTo>
                    <a:pt x="8442" y="4862"/>
                    <a:pt x="8288" y="4414"/>
                    <a:pt x="8069" y="4414"/>
                  </a:cubicBezTo>
                  <a:cubicBezTo>
                    <a:pt x="8040" y="4414"/>
                    <a:pt x="8010" y="4422"/>
                    <a:pt x="7979" y="4440"/>
                  </a:cubicBezTo>
                  <a:lnTo>
                    <a:pt x="6483" y="5047"/>
                  </a:lnTo>
                  <a:lnTo>
                    <a:pt x="4250" y="4136"/>
                  </a:lnTo>
                  <a:lnTo>
                    <a:pt x="6592" y="3182"/>
                  </a:lnTo>
                  <a:cubicBezTo>
                    <a:pt x="6861" y="3125"/>
                    <a:pt x="6704" y="2659"/>
                    <a:pt x="6484" y="2659"/>
                  </a:cubicBezTo>
                  <a:cubicBezTo>
                    <a:pt x="6456" y="2659"/>
                    <a:pt x="6426" y="2666"/>
                    <a:pt x="6396" y="2684"/>
                  </a:cubicBezTo>
                  <a:lnTo>
                    <a:pt x="3556" y="3833"/>
                  </a:lnTo>
                  <a:lnTo>
                    <a:pt x="976" y="2792"/>
                  </a:lnTo>
                  <a:lnTo>
                    <a:pt x="6505" y="537"/>
                  </a:lnTo>
                  <a:close/>
                  <a:moveTo>
                    <a:pt x="2494" y="7735"/>
                  </a:moveTo>
                  <a:lnTo>
                    <a:pt x="3296" y="8082"/>
                  </a:lnTo>
                  <a:lnTo>
                    <a:pt x="3296" y="9600"/>
                  </a:lnTo>
                  <a:lnTo>
                    <a:pt x="2494" y="9275"/>
                  </a:lnTo>
                  <a:lnTo>
                    <a:pt x="2494" y="7735"/>
                  </a:lnTo>
                  <a:close/>
                  <a:moveTo>
                    <a:pt x="10537" y="7757"/>
                  </a:moveTo>
                  <a:lnTo>
                    <a:pt x="10537" y="9253"/>
                  </a:lnTo>
                  <a:lnTo>
                    <a:pt x="6527" y="10901"/>
                  </a:lnTo>
                  <a:lnTo>
                    <a:pt x="3838" y="9817"/>
                  </a:lnTo>
                  <a:lnTo>
                    <a:pt x="3838" y="8299"/>
                  </a:lnTo>
                  <a:lnTo>
                    <a:pt x="6418" y="9361"/>
                  </a:lnTo>
                  <a:cubicBezTo>
                    <a:pt x="6451" y="9372"/>
                    <a:pt x="6483" y="9378"/>
                    <a:pt x="6516" y="9378"/>
                  </a:cubicBezTo>
                  <a:cubicBezTo>
                    <a:pt x="6548" y="9378"/>
                    <a:pt x="6581" y="9372"/>
                    <a:pt x="6613" y="9361"/>
                  </a:cubicBezTo>
                  <a:lnTo>
                    <a:pt x="10537" y="7757"/>
                  </a:lnTo>
                  <a:close/>
                  <a:moveTo>
                    <a:pt x="6494" y="1"/>
                  </a:moveTo>
                  <a:cubicBezTo>
                    <a:pt x="6462" y="1"/>
                    <a:pt x="6429" y="6"/>
                    <a:pt x="6396" y="17"/>
                  </a:cubicBezTo>
                  <a:lnTo>
                    <a:pt x="152" y="2554"/>
                  </a:lnTo>
                  <a:cubicBezTo>
                    <a:pt x="66" y="2597"/>
                    <a:pt x="1" y="2705"/>
                    <a:pt x="1" y="2814"/>
                  </a:cubicBezTo>
                  <a:cubicBezTo>
                    <a:pt x="1" y="2922"/>
                    <a:pt x="66" y="3009"/>
                    <a:pt x="152" y="3052"/>
                  </a:cubicBezTo>
                  <a:lnTo>
                    <a:pt x="1930" y="3789"/>
                  </a:lnTo>
                  <a:lnTo>
                    <a:pt x="1930" y="9448"/>
                  </a:lnTo>
                  <a:cubicBezTo>
                    <a:pt x="1930" y="9556"/>
                    <a:pt x="1995" y="9643"/>
                    <a:pt x="2104" y="9687"/>
                  </a:cubicBezTo>
                  <a:lnTo>
                    <a:pt x="3296" y="10185"/>
                  </a:lnTo>
                  <a:lnTo>
                    <a:pt x="3296" y="11313"/>
                  </a:lnTo>
                  <a:cubicBezTo>
                    <a:pt x="3296" y="11443"/>
                    <a:pt x="3405" y="11551"/>
                    <a:pt x="3535" y="11573"/>
                  </a:cubicBezTo>
                  <a:cubicBezTo>
                    <a:pt x="3546" y="11574"/>
                    <a:pt x="3557" y="11575"/>
                    <a:pt x="3568" y="11575"/>
                  </a:cubicBezTo>
                  <a:cubicBezTo>
                    <a:pt x="3708" y="11575"/>
                    <a:pt x="3838" y="11453"/>
                    <a:pt x="3838" y="11313"/>
                  </a:cubicBezTo>
                  <a:lnTo>
                    <a:pt x="3838" y="10380"/>
                  </a:lnTo>
                  <a:lnTo>
                    <a:pt x="6418" y="11443"/>
                  </a:lnTo>
                  <a:cubicBezTo>
                    <a:pt x="6451" y="11453"/>
                    <a:pt x="6483" y="11459"/>
                    <a:pt x="6516" y="11459"/>
                  </a:cubicBezTo>
                  <a:cubicBezTo>
                    <a:pt x="6548" y="11459"/>
                    <a:pt x="6581" y="11453"/>
                    <a:pt x="6613" y="11443"/>
                  </a:cubicBezTo>
                  <a:lnTo>
                    <a:pt x="10884" y="9687"/>
                  </a:lnTo>
                  <a:cubicBezTo>
                    <a:pt x="10993" y="9643"/>
                    <a:pt x="11058" y="9556"/>
                    <a:pt x="11058" y="9448"/>
                  </a:cubicBezTo>
                  <a:lnTo>
                    <a:pt x="11058" y="3789"/>
                  </a:lnTo>
                  <a:lnTo>
                    <a:pt x="12836" y="3052"/>
                  </a:lnTo>
                  <a:cubicBezTo>
                    <a:pt x="12944" y="3009"/>
                    <a:pt x="13009" y="2922"/>
                    <a:pt x="13009" y="2814"/>
                  </a:cubicBezTo>
                  <a:cubicBezTo>
                    <a:pt x="13009" y="2705"/>
                    <a:pt x="12944" y="2597"/>
                    <a:pt x="12836" y="2554"/>
                  </a:cubicBezTo>
                  <a:lnTo>
                    <a:pt x="6592" y="17"/>
                  </a:lnTo>
                  <a:cubicBezTo>
                    <a:pt x="6559" y="6"/>
                    <a:pt x="6527" y="1"/>
                    <a:pt x="64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27" name="Google Shape;1527;p80"/>
          <p:cNvGrpSpPr/>
          <p:nvPr/>
        </p:nvGrpSpPr>
        <p:grpSpPr>
          <a:xfrm>
            <a:off x="1683773" y="3446782"/>
            <a:ext cx="425747" cy="382511"/>
            <a:chOff x="1704300" y="3766125"/>
            <a:chExt cx="459125" cy="412500"/>
          </a:xfrm>
        </p:grpSpPr>
        <p:sp>
          <p:nvSpPr>
            <p:cNvPr id="1528" name="Google Shape;1528;p80"/>
            <p:cNvSpPr/>
            <p:nvPr/>
          </p:nvSpPr>
          <p:spPr>
            <a:xfrm>
              <a:off x="1704300" y="3766125"/>
              <a:ext cx="459125" cy="349100"/>
            </a:xfrm>
            <a:custGeom>
              <a:rect b="b" l="l" r="r" t="t"/>
              <a:pathLst>
                <a:path extrusionOk="0" h="13964" w="18365">
                  <a:moveTo>
                    <a:pt x="976" y="0"/>
                  </a:moveTo>
                  <a:cubicBezTo>
                    <a:pt x="434" y="0"/>
                    <a:pt x="1" y="434"/>
                    <a:pt x="1" y="976"/>
                  </a:cubicBezTo>
                  <a:lnTo>
                    <a:pt x="1" y="13703"/>
                  </a:lnTo>
                  <a:cubicBezTo>
                    <a:pt x="1" y="13854"/>
                    <a:pt x="131" y="13963"/>
                    <a:pt x="283" y="13963"/>
                  </a:cubicBezTo>
                  <a:lnTo>
                    <a:pt x="1865" y="13963"/>
                  </a:lnTo>
                  <a:cubicBezTo>
                    <a:pt x="1887" y="13963"/>
                    <a:pt x="1909" y="13963"/>
                    <a:pt x="1930" y="13941"/>
                  </a:cubicBezTo>
                  <a:cubicBezTo>
                    <a:pt x="2147" y="13789"/>
                    <a:pt x="2039" y="13442"/>
                    <a:pt x="1779" y="13421"/>
                  </a:cubicBezTo>
                  <a:lnTo>
                    <a:pt x="673" y="13421"/>
                  </a:lnTo>
                  <a:cubicBezTo>
                    <a:pt x="608" y="13421"/>
                    <a:pt x="543" y="13377"/>
                    <a:pt x="543" y="13312"/>
                  </a:cubicBezTo>
                  <a:lnTo>
                    <a:pt x="543" y="3014"/>
                  </a:lnTo>
                  <a:lnTo>
                    <a:pt x="14592" y="3014"/>
                  </a:lnTo>
                  <a:cubicBezTo>
                    <a:pt x="14722" y="3014"/>
                    <a:pt x="14830" y="2906"/>
                    <a:pt x="14852" y="2776"/>
                  </a:cubicBezTo>
                  <a:cubicBezTo>
                    <a:pt x="14874" y="2602"/>
                    <a:pt x="14744" y="2472"/>
                    <a:pt x="14592" y="2472"/>
                  </a:cubicBezTo>
                  <a:lnTo>
                    <a:pt x="543" y="2472"/>
                  </a:lnTo>
                  <a:lnTo>
                    <a:pt x="543" y="933"/>
                  </a:lnTo>
                  <a:cubicBezTo>
                    <a:pt x="543" y="694"/>
                    <a:pt x="738" y="499"/>
                    <a:pt x="976" y="499"/>
                  </a:cubicBezTo>
                  <a:lnTo>
                    <a:pt x="17367" y="499"/>
                  </a:lnTo>
                  <a:cubicBezTo>
                    <a:pt x="17605" y="499"/>
                    <a:pt x="17822" y="694"/>
                    <a:pt x="17822" y="933"/>
                  </a:cubicBezTo>
                  <a:lnTo>
                    <a:pt x="17822" y="2472"/>
                  </a:lnTo>
                  <a:lnTo>
                    <a:pt x="15871" y="2472"/>
                  </a:lnTo>
                  <a:cubicBezTo>
                    <a:pt x="15719" y="2472"/>
                    <a:pt x="15611" y="2559"/>
                    <a:pt x="15589" y="2711"/>
                  </a:cubicBezTo>
                  <a:cubicBezTo>
                    <a:pt x="15567" y="2862"/>
                    <a:pt x="15697" y="3014"/>
                    <a:pt x="15871" y="3014"/>
                  </a:cubicBezTo>
                  <a:lnTo>
                    <a:pt x="17822" y="3014"/>
                  </a:lnTo>
                  <a:lnTo>
                    <a:pt x="17822" y="13161"/>
                  </a:lnTo>
                  <a:cubicBezTo>
                    <a:pt x="17822" y="13312"/>
                    <a:pt x="17692" y="13421"/>
                    <a:pt x="17562" y="13421"/>
                  </a:cubicBezTo>
                  <a:lnTo>
                    <a:pt x="16521" y="13421"/>
                  </a:lnTo>
                  <a:cubicBezTo>
                    <a:pt x="16478" y="13421"/>
                    <a:pt x="16413" y="13442"/>
                    <a:pt x="16391" y="13486"/>
                  </a:cubicBezTo>
                  <a:cubicBezTo>
                    <a:pt x="16202" y="13654"/>
                    <a:pt x="16318" y="13964"/>
                    <a:pt x="16562" y="13964"/>
                  </a:cubicBezTo>
                  <a:cubicBezTo>
                    <a:pt x="16570" y="13964"/>
                    <a:pt x="16578" y="13963"/>
                    <a:pt x="16586" y="13963"/>
                  </a:cubicBezTo>
                  <a:lnTo>
                    <a:pt x="17389" y="13963"/>
                  </a:lnTo>
                  <a:cubicBezTo>
                    <a:pt x="17931" y="13963"/>
                    <a:pt x="18364" y="13529"/>
                    <a:pt x="18364" y="12987"/>
                  </a:cubicBezTo>
                  <a:lnTo>
                    <a:pt x="18364" y="976"/>
                  </a:lnTo>
                  <a:cubicBezTo>
                    <a:pt x="18364" y="434"/>
                    <a:pt x="17931" y="0"/>
                    <a:pt x="1738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 name="Google Shape;1529;p80"/>
            <p:cNvSpPr/>
            <p:nvPr/>
          </p:nvSpPr>
          <p:spPr>
            <a:xfrm>
              <a:off x="1734650" y="3796475"/>
              <a:ext cx="41775" cy="13575"/>
            </a:xfrm>
            <a:custGeom>
              <a:rect b="b" l="l" r="r" t="t"/>
              <a:pathLst>
                <a:path extrusionOk="0" h="543" w="1671">
                  <a:moveTo>
                    <a:pt x="304" y="1"/>
                  </a:moveTo>
                  <a:cubicBezTo>
                    <a:pt x="131" y="1"/>
                    <a:pt x="1" y="152"/>
                    <a:pt x="23" y="304"/>
                  </a:cubicBezTo>
                  <a:cubicBezTo>
                    <a:pt x="44" y="456"/>
                    <a:pt x="153" y="543"/>
                    <a:pt x="304" y="543"/>
                  </a:cubicBezTo>
                  <a:lnTo>
                    <a:pt x="1388" y="543"/>
                  </a:lnTo>
                  <a:cubicBezTo>
                    <a:pt x="1518" y="543"/>
                    <a:pt x="1627" y="456"/>
                    <a:pt x="1649" y="304"/>
                  </a:cubicBezTo>
                  <a:cubicBezTo>
                    <a:pt x="1670" y="152"/>
                    <a:pt x="1540" y="1"/>
                    <a:pt x="138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 name="Google Shape;1530;p80"/>
            <p:cNvSpPr/>
            <p:nvPr/>
          </p:nvSpPr>
          <p:spPr>
            <a:xfrm>
              <a:off x="1793750" y="3796475"/>
              <a:ext cx="41750" cy="13575"/>
            </a:xfrm>
            <a:custGeom>
              <a:rect b="b" l="l" r="r" t="t"/>
              <a:pathLst>
                <a:path extrusionOk="0" h="543" w="1670">
                  <a:moveTo>
                    <a:pt x="282" y="1"/>
                  </a:moveTo>
                  <a:cubicBezTo>
                    <a:pt x="130" y="1"/>
                    <a:pt x="0" y="152"/>
                    <a:pt x="22" y="304"/>
                  </a:cubicBezTo>
                  <a:cubicBezTo>
                    <a:pt x="43" y="456"/>
                    <a:pt x="152" y="543"/>
                    <a:pt x="282" y="543"/>
                  </a:cubicBezTo>
                  <a:lnTo>
                    <a:pt x="1366" y="543"/>
                  </a:lnTo>
                  <a:cubicBezTo>
                    <a:pt x="1518" y="543"/>
                    <a:pt x="1626" y="456"/>
                    <a:pt x="1648" y="304"/>
                  </a:cubicBezTo>
                  <a:cubicBezTo>
                    <a:pt x="1669" y="152"/>
                    <a:pt x="1539" y="1"/>
                    <a:pt x="136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 name="Google Shape;1531;p80"/>
            <p:cNvSpPr/>
            <p:nvPr/>
          </p:nvSpPr>
          <p:spPr>
            <a:xfrm>
              <a:off x="1852825" y="3796475"/>
              <a:ext cx="41750" cy="13575"/>
            </a:xfrm>
            <a:custGeom>
              <a:rect b="b" l="l" r="r" t="t"/>
              <a:pathLst>
                <a:path extrusionOk="0" h="543" w="1670">
                  <a:moveTo>
                    <a:pt x="304" y="1"/>
                  </a:moveTo>
                  <a:cubicBezTo>
                    <a:pt x="130" y="1"/>
                    <a:pt x="0" y="152"/>
                    <a:pt x="22" y="304"/>
                  </a:cubicBezTo>
                  <a:cubicBezTo>
                    <a:pt x="44" y="456"/>
                    <a:pt x="152" y="543"/>
                    <a:pt x="304" y="543"/>
                  </a:cubicBezTo>
                  <a:lnTo>
                    <a:pt x="1388" y="543"/>
                  </a:lnTo>
                  <a:cubicBezTo>
                    <a:pt x="1518" y="543"/>
                    <a:pt x="1626" y="456"/>
                    <a:pt x="1648" y="304"/>
                  </a:cubicBezTo>
                  <a:cubicBezTo>
                    <a:pt x="1670" y="152"/>
                    <a:pt x="1540" y="1"/>
                    <a:pt x="138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 name="Google Shape;1532;p80"/>
            <p:cNvSpPr/>
            <p:nvPr/>
          </p:nvSpPr>
          <p:spPr>
            <a:xfrm>
              <a:off x="1886975" y="3889100"/>
              <a:ext cx="211950" cy="288975"/>
            </a:xfrm>
            <a:custGeom>
              <a:rect b="b" l="l" r="r" t="t"/>
              <a:pathLst>
                <a:path extrusionOk="0" h="11559" w="8478">
                  <a:moveTo>
                    <a:pt x="265" y="0"/>
                  </a:moveTo>
                  <a:cubicBezTo>
                    <a:pt x="134" y="0"/>
                    <a:pt x="42" y="101"/>
                    <a:pt x="22" y="220"/>
                  </a:cubicBezTo>
                  <a:cubicBezTo>
                    <a:pt x="0" y="393"/>
                    <a:pt x="130" y="523"/>
                    <a:pt x="304" y="523"/>
                  </a:cubicBezTo>
                  <a:lnTo>
                    <a:pt x="7935" y="523"/>
                  </a:lnTo>
                  <a:lnTo>
                    <a:pt x="7935" y="11038"/>
                  </a:lnTo>
                  <a:lnTo>
                    <a:pt x="4184" y="11038"/>
                  </a:lnTo>
                  <a:cubicBezTo>
                    <a:pt x="4033" y="11038"/>
                    <a:pt x="3924" y="11125"/>
                    <a:pt x="3903" y="11277"/>
                  </a:cubicBezTo>
                  <a:cubicBezTo>
                    <a:pt x="3881" y="11429"/>
                    <a:pt x="4011" y="11559"/>
                    <a:pt x="4184" y="11559"/>
                  </a:cubicBezTo>
                  <a:lnTo>
                    <a:pt x="8195" y="11559"/>
                  </a:lnTo>
                  <a:cubicBezTo>
                    <a:pt x="8347" y="11559"/>
                    <a:pt x="8477" y="11450"/>
                    <a:pt x="8477" y="11299"/>
                  </a:cubicBezTo>
                  <a:lnTo>
                    <a:pt x="8477" y="263"/>
                  </a:lnTo>
                  <a:cubicBezTo>
                    <a:pt x="8477" y="123"/>
                    <a:pt x="8366" y="1"/>
                    <a:pt x="8229" y="1"/>
                  </a:cubicBezTo>
                  <a:cubicBezTo>
                    <a:pt x="8218" y="1"/>
                    <a:pt x="8207" y="1"/>
                    <a:pt x="8195" y="3"/>
                  </a:cubicBezTo>
                  <a:lnTo>
                    <a:pt x="304" y="3"/>
                  </a:lnTo>
                  <a:cubicBezTo>
                    <a:pt x="290" y="1"/>
                    <a:pt x="278" y="0"/>
                    <a:pt x="26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 name="Google Shape;1533;p80"/>
            <p:cNvSpPr/>
            <p:nvPr/>
          </p:nvSpPr>
          <p:spPr>
            <a:xfrm>
              <a:off x="1768800" y="3889100"/>
              <a:ext cx="197875" cy="289525"/>
            </a:xfrm>
            <a:custGeom>
              <a:rect b="b" l="l" r="r" t="t"/>
              <a:pathLst>
                <a:path extrusionOk="0" h="11581" w="7915">
                  <a:moveTo>
                    <a:pt x="3763" y="1"/>
                  </a:moveTo>
                  <a:cubicBezTo>
                    <a:pt x="3752" y="1"/>
                    <a:pt x="3741" y="2"/>
                    <a:pt x="3730" y="3"/>
                  </a:cubicBezTo>
                  <a:lnTo>
                    <a:pt x="261" y="3"/>
                  </a:lnTo>
                  <a:cubicBezTo>
                    <a:pt x="109" y="3"/>
                    <a:pt x="1" y="111"/>
                    <a:pt x="1" y="263"/>
                  </a:cubicBezTo>
                  <a:lnTo>
                    <a:pt x="1" y="11299"/>
                  </a:lnTo>
                  <a:cubicBezTo>
                    <a:pt x="1" y="11450"/>
                    <a:pt x="109" y="11580"/>
                    <a:pt x="261" y="11580"/>
                  </a:cubicBezTo>
                  <a:lnTo>
                    <a:pt x="7611" y="11580"/>
                  </a:lnTo>
                  <a:cubicBezTo>
                    <a:pt x="7762" y="11580"/>
                    <a:pt x="7871" y="11472"/>
                    <a:pt x="7892" y="11342"/>
                  </a:cubicBezTo>
                  <a:cubicBezTo>
                    <a:pt x="7914" y="11190"/>
                    <a:pt x="7784" y="11038"/>
                    <a:pt x="7632" y="11038"/>
                  </a:cubicBezTo>
                  <a:lnTo>
                    <a:pt x="543" y="11038"/>
                  </a:lnTo>
                  <a:lnTo>
                    <a:pt x="543" y="523"/>
                  </a:lnTo>
                  <a:lnTo>
                    <a:pt x="3730" y="523"/>
                  </a:lnTo>
                  <a:cubicBezTo>
                    <a:pt x="3882" y="523"/>
                    <a:pt x="3990" y="437"/>
                    <a:pt x="4012" y="307"/>
                  </a:cubicBezTo>
                  <a:cubicBezTo>
                    <a:pt x="4032" y="144"/>
                    <a:pt x="3919" y="1"/>
                    <a:pt x="376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4" name="Google Shape;1534;p80"/>
            <p:cNvSpPr/>
            <p:nvPr/>
          </p:nvSpPr>
          <p:spPr>
            <a:xfrm>
              <a:off x="1800775" y="3920600"/>
              <a:ext cx="47725" cy="47175"/>
            </a:xfrm>
            <a:custGeom>
              <a:rect b="b" l="l" r="r" t="t"/>
              <a:pathLst>
                <a:path extrusionOk="0" h="1887" w="1909">
                  <a:moveTo>
                    <a:pt x="1388" y="542"/>
                  </a:moveTo>
                  <a:lnTo>
                    <a:pt x="1388" y="1366"/>
                  </a:lnTo>
                  <a:lnTo>
                    <a:pt x="543" y="1366"/>
                  </a:lnTo>
                  <a:lnTo>
                    <a:pt x="543" y="542"/>
                  </a:lnTo>
                  <a:close/>
                  <a:moveTo>
                    <a:pt x="283" y="0"/>
                  </a:moveTo>
                  <a:cubicBezTo>
                    <a:pt x="131" y="0"/>
                    <a:pt x="1" y="109"/>
                    <a:pt x="1" y="261"/>
                  </a:cubicBezTo>
                  <a:lnTo>
                    <a:pt x="1" y="1626"/>
                  </a:lnTo>
                  <a:cubicBezTo>
                    <a:pt x="1" y="1757"/>
                    <a:pt x="131" y="1887"/>
                    <a:pt x="283" y="1887"/>
                  </a:cubicBezTo>
                  <a:lnTo>
                    <a:pt x="1627" y="1887"/>
                  </a:lnTo>
                  <a:cubicBezTo>
                    <a:pt x="1779" y="1887"/>
                    <a:pt x="1909" y="1757"/>
                    <a:pt x="1909" y="1626"/>
                  </a:cubicBezTo>
                  <a:lnTo>
                    <a:pt x="1909" y="261"/>
                  </a:lnTo>
                  <a:cubicBezTo>
                    <a:pt x="1909" y="109"/>
                    <a:pt x="1779" y="0"/>
                    <a:pt x="16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5" name="Google Shape;1535;p80"/>
            <p:cNvSpPr/>
            <p:nvPr/>
          </p:nvSpPr>
          <p:spPr>
            <a:xfrm>
              <a:off x="2019750" y="3920050"/>
              <a:ext cx="47725" cy="47725"/>
            </a:xfrm>
            <a:custGeom>
              <a:rect b="b" l="l" r="r" t="t"/>
              <a:pathLst>
                <a:path extrusionOk="0" h="1909" w="1909">
                  <a:moveTo>
                    <a:pt x="1367" y="543"/>
                  </a:moveTo>
                  <a:lnTo>
                    <a:pt x="1367" y="1367"/>
                  </a:lnTo>
                  <a:lnTo>
                    <a:pt x="543" y="1367"/>
                  </a:lnTo>
                  <a:lnTo>
                    <a:pt x="543" y="543"/>
                  </a:lnTo>
                  <a:close/>
                  <a:moveTo>
                    <a:pt x="283" y="1"/>
                  </a:moveTo>
                  <a:cubicBezTo>
                    <a:pt x="131" y="1"/>
                    <a:pt x="1" y="131"/>
                    <a:pt x="1" y="283"/>
                  </a:cubicBezTo>
                  <a:lnTo>
                    <a:pt x="1" y="1627"/>
                  </a:lnTo>
                  <a:cubicBezTo>
                    <a:pt x="1" y="1779"/>
                    <a:pt x="131" y="1909"/>
                    <a:pt x="283" y="1909"/>
                  </a:cubicBezTo>
                  <a:lnTo>
                    <a:pt x="1627" y="1909"/>
                  </a:lnTo>
                  <a:cubicBezTo>
                    <a:pt x="1779" y="1909"/>
                    <a:pt x="1909" y="1779"/>
                    <a:pt x="1909" y="1627"/>
                  </a:cubicBezTo>
                  <a:lnTo>
                    <a:pt x="1909" y="283"/>
                  </a:lnTo>
                  <a:cubicBezTo>
                    <a:pt x="1909" y="131"/>
                    <a:pt x="1779" y="1"/>
                    <a:pt x="162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6" name="Google Shape;1536;p80"/>
            <p:cNvSpPr/>
            <p:nvPr/>
          </p:nvSpPr>
          <p:spPr>
            <a:xfrm>
              <a:off x="1800775" y="4100000"/>
              <a:ext cx="47725" cy="47175"/>
            </a:xfrm>
            <a:custGeom>
              <a:rect b="b" l="l" r="r" t="t"/>
              <a:pathLst>
                <a:path extrusionOk="0" h="1887" w="1909">
                  <a:moveTo>
                    <a:pt x="1388" y="543"/>
                  </a:moveTo>
                  <a:lnTo>
                    <a:pt x="1388" y="1345"/>
                  </a:lnTo>
                  <a:lnTo>
                    <a:pt x="543" y="1345"/>
                  </a:lnTo>
                  <a:lnTo>
                    <a:pt x="543" y="543"/>
                  </a:lnTo>
                  <a:close/>
                  <a:moveTo>
                    <a:pt x="283" y="1"/>
                  </a:moveTo>
                  <a:cubicBezTo>
                    <a:pt x="131" y="1"/>
                    <a:pt x="1" y="109"/>
                    <a:pt x="1" y="261"/>
                  </a:cubicBezTo>
                  <a:lnTo>
                    <a:pt x="1" y="1627"/>
                  </a:lnTo>
                  <a:cubicBezTo>
                    <a:pt x="1" y="1757"/>
                    <a:pt x="131" y="1887"/>
                    <a:pt x="283" y="1887"/>
                  </a:cubicBezTo>
                  <a:lnTo>
                    <a:pt x="1627" y="1887"/>
                  </a:lnTo>
                  <a:cubicBezTo>
                    <a:pt x="1779" y="1887"/>
                    <a:pt x="1909" y="1757"/>
                    <a:pt x="1909" y="1627"/>
                  </a:cubicBezTo>
                  <a:lnTo>
                    <a:pt x="1909" y="261"/>
                  </a:lnTo>
                  <a:cubicBezTo>
                    <a:pt x="1909" y="109"/>
                    <a:pt x="1779" y="1"/>
                    <a:pt x="162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7" name="Google Shape;1537;p80"/>
            <p:cNvSpPr/>
            <p:nvPr/>
          </p:nvSpPr>
          <p:spPr>
            <a:xfrm>
              <a:off x="2019750" y="4100000"/>
              <a:ext cx="47725" cy="47175"/>
            </a:xfrm>
            <a:custGeom>
              <a:rect b="b" l="l" r="r" t="t"/>
              <a:pathLst>
                <a:path extrusionOk="0" h="1887" w="1909">
                  <a:moveTo>
                    <a:pt x="1367" y="543"/>
                  </a:moveTo>
                  <a:lnTo>
                    <a:pt x="1367" y="1345"/>
                  </a:lnTo>
                  <a:lnTo>
                    <a:pt x="543" y="1345"/>
                  </a:lnTo>
                  <a:lnTo>
                    <a:pt x="543" y="543"/>
                  </a:lnTo>
                  <a:close/>
                  <a:moveTo>
                    <a:pt x="283" y="1"/>
                  </a:moveTo>
                  <a:cubicBezTo>
                    <a:pt x="131" y="1"/>
                    <a:pt x="1" y="109"/>
                    <a:pt x="1" y="261"/>
                  </a:cubicBezTo>
                  <a:lnTo>
                    <a:pt x="1" y="1627"/>
                  </a:lnTo>
                  <a:cubicBezTo>
                    <a:pt x="1" y="1757"/>
                    <a:pt x="131" y="1887"/>
                    <a:pt x="283" y="1887"/>
                  </a:cubicBezTo>
                  <a:lnTo>
                    <a:pt x="1627" y="1887"/>
                  </a:lnTo>
                  <a:cubicBezTo>
                    <a:pt x="1779" y="1887"/>
                    <a:pt x="1909" y="1757"/>
                    <a:pt x="1909" y="1627"/>
                  </a:cubicBezTo>
                  <a:lnTo>
                    <a:pt x="1909" y="261"/>
                  </a:lnTo>
                  <a:cubicBezTo>
                    <a:pt x="1909" y="109"/>
                    <a:pt x="1779" y="1"/>
                    <a:pt x="162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 name="Google Shape;1538;p80"/>
            <p:cNvSpPr/>
            <p:nvPr/>
          </p:nvSpPr>
          <p:spPr>
            <a:xfrm>
              <a:off x="1801325" y="4010025"/>
              <a:ext cx="47175" cy="47175"/>
            </a:xfrm>
            <a:custGeom>
              <a:rect b="b" l="l" r="r" t="t"/>
              <a:pathLst>
                <a:path extrusionOk="0" h="1887" w="1887">
                  <a:moveTo>
                    <a:pt x="1345" y="543"/>
                  </a:moveTo>
                  <a:lnTo>
                    <a:pt x="1345" y="1345"/>
                  </a:lnTo>
                  <a:lnTo>
                    <a:pt x="521" y="1345"/>
                  </a:lnTo>
                  <a:lnTo>
                    <a:pt x="521" y="543"/>
                  </a:lnTo>
                  <a:close/>
                  <a:moveTo>
                    <a:pt x="261" y="1"/>
                  </a:moveTo>
                  <a:cubicBezTo>
                    <a:pt x="109" y="1"/>
                    <a:pt x="1" y="109"/>
                    <a:pt x="1" y="261"/>
                  </a:cubicBezTo>
                  <a:lnTo>
                    <a:pt x="1" y="1627"/>
                  </a:lnTo>
                  <a:cubicBezTo>
                    <a:pt x="1" y="1779"/>
                    <a:pt x="109" y="1887"/>
                    <a:pt x="261" y="1887"/>
                  </a:cubicBezTo>
                  <a:lnTo>
                    <a:pt x="1627" y="1887"/>
                  </a:lnTo>
                  <a:cubicBezTo>
                    <a:pt x="1778" y="1887"/>
                    <a:pt x="1887" y="1779"/>
                    <a:pt x="1887" y="1627"/>
                  </a:cubicBezTo>
                  <a:lnTo>
                    <a:pt x="1887" y="261"/>
                  </a:lnTo>
                  <a:cubicBezTo>
                    <a:pt x="1887" y="109"/>
                    <a:pt x="1778" y="1"/>
                    <a:pt x="162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9" name="Google Shape;1539;p80"/>
            <p:cNvSpPr/>
            <p:nvPr/>
          </p:nvSpPr>
          <p:spPr>
            <a:xfrm>
              <a:off x="2019750" y="4010025"/>
              <a:ext cx="47725" cy="47175"/>
            </a:xfrm>
            <a:custGeom>
              <a:rect b="b" l="l" r="r" t="t"/>
              <a:pathLst>
                <a:path extrusionOk="0" h="1887" w="1909">
                  <a:moveTo>
                    <a:pt x="1367" y="543"/>
                  </a:moveTo>
                  <a:lnTo>
                    <a:pt x="1367" y="1345"/>
                  </a:lnTo>
                  <a:lnTo>
                    <a:pt x="543" y="1345"/>
                  </a:lnTo>
                  <a:lnTo>
                    <a:pt x="543" y="543"/>
                  </a:lnTo>
                  <a:close/>
                  <a:moveTo>
                    <a:pt x="283" y="1"/>
                  </a:moveTo>
                  <a:cubicBezTo>
                    <a:pt x="131" y="1"/>
                    <a:pt x="1" y="109"/>
                    <a:pt x="1" y="261"/>
                  </a:cubicBezTo>
                  <a:lnTo>
                    <a:pt x="1" y="1627"/>
                  </a:lnTo>
                  <a:cubicBezTo>
                    <a:pt x="1" y="1779"/>
                    <a:pt x="131" y="1887"/>
                    <a:pt x="283" y="1887"/>
                  </a:cubicBezTo>
                  <a:lnTo>
                    <a:pt x="1627" y="1887"/>
                  </a:lnTo>
                  <a:cubicBezTo>
                    <a:pt x="1779" y="1887"/>
                    <a:pt x="1909" y="1779"/>
                    <a:pt x="1909" y="1627"/>
                  </a:cubicBezTo>
                  <a:lnTo>
                    <a:pt x="1909" y="261"/>
                  </a:lnTo>
                  <a:cubicBezTo>
                    <a:pt x="1909" y="109"/>
                    <a:pt x="1779" y="1"/>
                    <a:pt x="162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 name="Google Shape;1540;p80"/>
            <p:cNvSpPr/>
            <p:nvPr/>
          </p:nvSpPr>
          <p:spPr>
            <a:xfrm>
              <a:off x="1895100" y="3986050"/>
              <a:ext cx="86750" cy="94475"/>
            </a:xfrm>
            <a:custGeom>
              <a:rect b="b" l="l" r="r" t="t"/>
              <a:pathLst>
                <a:path extrusionOk="0" h="3779" w="3470">
                  <a:moveTo>
                    <a:pt x="542" y="743"/>
                  </a:moveTo>
                  <a:lnTo>
                    <a:pt x="2645" y="1892"/>
                  </a:lnTo>
                  <a:lnTo>
                    <a:pt x="542" y="3063"/>
                  </a:lnTo>
                  <a:lnTo>
                    <a:pt x="542" y="743"/>
                  </a:lnTo>
                  <a:close/>
                  <a:moveTo>
                    <a:pt x="286" y="0"/>
                  </a:moveTo>
                  <a:cubicBezTo>
                    <a:pt x="134" y="0"/>
                    <a:pt x="0" y="117"/>
                    <a:pt x="0" y="288"/>
                  </a:cubicBezTo>
                  <a:lnTo>
                    <a:pt x="0" y="3496"/>
                  </a:lnTo>
                  <a:cubicBezTo>
                    <a:pt x="0" y="3648"/>
                    <a:pt x="130" y="3778"/>
                    <a:pt x="282" y="3778"/>
                  </a:cubicBezTo>
                  <a:cubicBezTo>
                    <a:pt x="325" y="3778"/>
                    <a:pt x="369" y="3757"/>
                    <a:pt x="412" y="3735"/>
                  </a:cubicBezTo>
                  <a:lnTo>
                    <a:pt x="3317" y="2109"/>
                  </a:lnTo>
                  <a:cubicBezTo>
                    <a:pt x="3404" y="2065"/>
                    <a:pt x="3469" y="1979"/>
                    <a:pt x="3469" y="1870"/>
                  </a:cubicBezTo>
                  <a:cubicBezTo>
                    <a:pt x="3447" y="1784"/>
                    <a:pt x="3404" y="1697"/>
                    <a:pt x="3317" y="1654"/>
                  </a:cubicBezTo>
                  <a:lnTo>
                    <a:pt x="412" y="27"/>
                  </a:lnTo>
                  <a:cubicBezTo>
                    <a:pt x="371" y="9"/>
                    <a:pt x="328" y="0"/>
                    <a:pt x="28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41" name="Google Shape;1541;p80"/>
          <p:cNvGrpSpPr/>
          <p:nvPr/>
        </p:nvGrpSpPr>
        <p:grpSpPr>
          <a:xfrm>
            <a:off x="7044997" y="3467832"/>
            <a:ext cx="425747" cy="361462"/>
            <a:chOff x="6898425" y="3788825"/>
            <a:chExt cx="459125" cy="389800"/>
          </a:xfrm>
        </p:grpSpPr>
        <p:sp>
          <p:nvSpPr>
            <p:cNvPr id="1542" name="Google Shape;1542;p80"/>
            <p:cNvSpPr/>
            <p:nvPr/>
          </p:nvSpPr>
          <p:spPr>
            <a:xfrm>
              <a:off x="6898425" y="3788825"/>
              <a:ext cx="459125" cy="389800"/>
            </a:xfrm>
            <a:custGeom>
              <a:rect b="b" l="l" r="r" t="t"/>
              <a:pathLst>
                <a:path extrusionOk="0" h="15592" w="18365">
                  <a:moveTo>
                    <a:pt x="17258" y="1347"/>
                  </a:moveTo>
                  <a:cubicBezTo>
                    <a:pt x="17540" y="1347"/>
                    <a:pt x="17779" y="1586"/>
                    <a:pt x="17779" y="1868"/>
                  </a:cubicBezTo>
                  <a:lnTo>
                    <a:pt x="17779" y="2952"/>
                  </a:lnTo>
                  <a:lnTo>
                    <a:pt x="13052" y="2952"/>
                  </a:lnTo>
                  <a:cubicBezTo>
                    <a:pt x="12901" y="2952"/>
                    <a:pt x="12771" y="3082"/>
                    <a:pt x="12771" y="3233"/>
                  </a:cubicBezTo>
                  <a:cubicBezTo>
                    <a:pt x="12771" y="3374"/>
                    <a:pt x="12882" y="3496"/>
                    <a:pt x="13019" y="3496"/>
                  </a:cubicBezTo>
                  <a:cubicBezTo>
                    <a:pt x="13030" y="3496"/>
                    <a:pt x="13041" y="3495"/>
                    <a:pt x="13052" y="3494"/>
                  </a:cubicBezTo>
                  <a:lnTo>
                    <a:pt x="17800" y="3494"/>
                  </a:lnTo>
                  <a:lnTo>
                    <a:pt x="17800" y="13618"/>
                  </a:lnTo>
                  <a:cubicBezTo>
                    <a:pt x="17800" y="13770"/>
                    <a:pt x="17692" y="13879"/>
                    <a:pt x="17540" y="13879"/>
                  </a:cubicBezTo>
                  <a:lnTo>
                    <a:pt x="5833" y="13879"/>
                  </a:lnTo>
                  <a:cubicBezTo>
                    <a:pt x="5789" y="13879"/>
                    <a:pt x="5746" y="13900"/>
                    <a:pt x="5724" y="13944"/>
                  </a:cubicBezTo>
                  <a:cubicBezTo>
                    <a:pt x="5393" y="14060"/>
                    <a:pt x="5517" y="14527"/>
                    <a:pt x="5812" y="14527"/>
                  </a:cubicBezTo>
                  <a:cubicBezTo>
                    <a:pt x="5846" y="14527"/>
                    <a:pt x="5882" y="14521"/>
                    <a:pt x="5919" y="14507"/>
                  </a:cubicBezTo>
                  <a:lnTo>
                    <a:pt x="17302" y="14507"/>
                  </a:lnTo>
                  <a:cubicBezTo>
                    <a:pt x="17475" y="14507"/>
                    <a:pt x="17649" y="14464"/>
                    <a:pt x="17822" y="14377"/>
                  </a:cubicBezTo>
                  <a:lnTo>
                    <a:pt x="17822" y="14529"/>
                  </a:lnTo>
                  <a:cubicBezTo>
                    <a:pt x="17822" y="14811"/>
                    <a:pt x="17584" y="15049"/>
                    <a:pt x="17302" y="15049"/>
                  </a:cubicBezTo>
                  <a:lnTo>
                    <a:pt x="1041" y="15049"/>
                  </a:lnTo>
                  <a:cubicBezTo>
                    <a:pt x="760" y="15049"/>
                    <a:pt x="521" y="14811"/>
                    <a:pt x="521" y="14529"/>
                  </a:cubicBezTo>
                  <a:lnTo>
                    <a:pt x="521" y="14377"/>
                  </a:lnTo>
                  <a:cubicBezTo>
                    <a:pt x="694" y="14464"/>
                    <a:pt x="868" y="14507"/>
                    <a:pt x="1041" y="14507"/>
                  </a:cubicBezTo>
                  <a:lnTo>
                    <a:pt x="4662" y="14507"/>
                  </a:lnTo>
                  <a:cubicBezTo>
                    <a:pt x="4792" y="14507"/>
                    <a:pt x="4922" y="14399"/>
                    <a:pt x="4922" y="14269"/>
                  </a:cubicBezTo>
                  <a:cubicBezTo>
                    <a:pt x="4944" y="14117"/>
                    <a:pt x="4814" y="13965"/>
                    <a:pt x="4662" y="13965"/>
                  </a:cubicBezTo>
                  <a:lnTo>
                    <a:pt x="1041" y="13965"/>
                  </a:lnTo>
                  <a:cubicBezTo>
                    <a:pt x="760" y="13965"/>
                    <a:pt x="521" y="13727"/>
                    <a:pt x="521" y="13445"/>
                  </a:cubicBezTo>
                  <a:lnTo>
                    <a:pt x="521" y="3580"/>
                  </a:lnTo>
                  <a:lnTo>
                    <a:pt x="11773" y="3580"/>
                  </a:lnTo>
                  <a:cubicBezTo>
                    <a:pt x="11903" y="3580"/>
                    <a:pt x="12033" y="3472"/>
                    <a:pt x="12055" y="3342"/>
                  </a:cubicBezTo>
                  <a:cubicBezTo>
                    <a:pt x="12055" y="3168"/>
                    <a:pt x="11947" y="3038"/>
                    <a:pt x="11773" y="3038"/>
                  </a:cubicBezTo>
                  <a:lnTo>
                    <a:pt x="543" y="3038"/>
                  </a:lnTo>
                  <a:lnTo>
                    <a:pt x="543" y="1933"/>
                  </a:lnTo>
                  <a:cubicBezTo>
                    <a:pt x="543" y="1651"/>
                    <a:pt x="760" y="1434"/>
                    <a:pt x="1041" y="1434"/>
                  </a:cubicBezTo>
                  <a:lnTo>
                    <a:pt x="1692" y="1434"/>
                  </a:lnTo>
                  <a:lnTo>
                    <a:pt x="1692" y="2063"/>
                  </a:lnTo>
                  <a:cubicBezTo>
                    <a:pt x="1692" y="2193"/>
                    <a:pt x="1778" y="2301"/>
                    <a:pt x="1930" y="2323"/>
                  </a:cubicBezTo>
                  <a:cubicBezTo>
                    <a:pt x="1941" y="2324"/>
                    <a:pt x="1953" y="2325"/>
                    <a:pt x="1963" y="2325"/>
                  </a:cubicBezTo>
                  <a:cubicBezTo>
                    <a:pt x="2101" y="2325"/>
                    <a:pt x="2212" y="2203"/>
                    <a:pt x="2212" y="2063"/>
                  </a:cubicBezTo>
                  <a:lnTo>
                    <a:pt x="2212" y="1412"/>
                  </a:lnTo>
                  <a:lnTo>
                    <a:pt x="4077" y="1412"/>
                  </a:lnTo>
                  <a:lnTo>
                    <a:pt x="4077" y="2041"/>
                  </a:lnTo>
                  <a:cubicBezTo>
                    <a:pt x="4077" y="2193"/>
                    <a:pt x="4185" y="2301"/>
                    <a:pt x="4315" y="2323"/>
                  </a:cubicBezTo>
                  <a:cubicBezTo>
                    <a:pt x="4328" y="2324"/>
                    <a:pt x="4340" y="2325"/>
                    <a:pt x="4353" y="2325"/>
                  </a:cubicBezTo>
                  <a:cubicBezTo>
                    <a:pt x="4507" y="2325"/>
                    <a:pt x="4619" y="2202"/>
                    <a:pt x="4619" y="2041"/>
                  </a:cubicBezTo>
                  <a:lnTo>
                    <a:pt x="4619" y="1412"/>
                  </a:lnTo>
                  <a:lnTo>
                    <a:pt x="6527" y="1412"/>
                  </a:lnTo>
                  <a:lnTo>
                    <a:pt x="6527" y="2041"/>
                  </a:lnTo>
                  <a:cubicBezTo>
                    <a:pt x="6527" y="2171"/>
                    <a:pt x="6613" y="2280"/>
                    <a:pt x="6765" y="2301"/>
                  </a:cubicBezTo>
                  <a:cubicBezTo>
                    <a:pt x="6776" y="2303"/>
                    <a:pt x="6787" y="2304"/>
                    <a:pt x="6798" y="2304"/>
                  </a:cubicBezTo>
                  <a:cubicBezTo>
                    <a:pt x="6935" y="2304"/>
                    <a:pt x="7047" y="2182"/>
                    <a:pt x="7047" y="2041"/>
                  </a:cubicBezTo>
                  <a:lnTo>
                    <a:pt x="7047" y="1391"/>
                  </a:lnTo>
                  <a:lnTo>
                    <a:pt x="8911" y="1391"/>
                  </a:lnTo>
                  <a:lnTo>
                    <a:pt x="8911" y="2019"/>
                  </a:lnTo>
                  <a:cubicBezTo>
                    <a:pt x="8911" y="2171"/>
                    <a:pt x="9020" y="2280"/>
                    <a:pt x="9150" y="2301"/>
                  </a:cubicBezTo>
                  <a:cubicBezTo>
                    <a:pt x="9163" y="2303"/>
                    <a:pt x="9175" y="2304"/>
                    <a:pt x="9187" y="2304"/>
                  </a:cubicBezTo>
                  <a:cubicBezTo>
                    <a:pt x="9342" y="2304"/>
                    <a:pt x="9453" y="2180"/>
                    <a:pt x="9453" y="2019"/>
                  </a:cubicBezTo>
                  <a:lnTo>
                    <a:pt x="9453" y="1369"/>
                  </a:lnTo>
                  <a:lnTo>
                    <a:pt x="11318" y="1369"/>
                  </a:lnTo>
                  <a:lnTo>
                    <a:pt x="11318" y="2019"/>
                  </a:lnTo>
                  <a:cubicBezTo>
                    <a:pt x="11318" y="2149"/>
                    <a:pt x="11426" y="2258"/>
                    <a:pt x="11556" y="2280"/>
                  </a:cubicBezTo>
                  <a:cubicBezTo>
                    <a:pt x="11568" y="2281"/>
                    <a:pt x="11579" y="2282"/>
                    <a:pt x="11590" y="2282"/>
                  </a:cubicBezTo>
                  <a:cubicBezTo>
                    <a:pt x="11730" y="2282"/>
                    <a:pt x="11860" y="2160"/>
                    <a:pt x="11860" y="2019"/>
                  </a:cubicBezTo>
                  <a:lnTo>
                    <a:pt x="11860" y="1369"/>
                  </a:lnTo>
                  <a:lnTo>
                    <a:pt x="13746" y="1369"/>
                  </a:lnTo>
                  <a:lnTo>
                    <a:pt x="13746" y="1998"/>
                  </a:lnTo>
                  <a:cubicBezTo>
                    <a:pt x="13746" y="2149"/>
                    <a:pt x="13855" y="2258"/>
                    <a:pt x="13985" y="2280"/>
                  </a:cubicBezTo>
                  <a:cubicBezTo>
                    <a:pt x="13997" y="2281"/>
                    <a:pt x="14010" y="2282"/>
                    <a:pt x="14022" y="2282"/>
                  </a:cubicBezTo>
                  <a:cubicBezTo>
                    <a:pt x="14176" y="2282"/>
                    <a:pt x="14288" y="2158"/>
                    <a:pt x="14288" y="1998"/>
                  </a:cubicBezTo>
                  <a:lnTo>
                    <a:pt x="14288" y="1347"/>
                  </a:lnTo>
                  <a:lnTo>
                    <a:pt x="16153" y="1347"/>
                  </a:lnTo>
                  <a:lnTo>
                    <a:pt x="16153" y="1998"/>
                  </a:lnTo>
                  <a:cubicBezTo>
                    <a:pt x="16153" y="2128"/>
                    <a:pt x="16261" y="2236"/>
                    <a:pt x="16391" y="2258"/>
                  </a:cubicBezTo>
                  <a:cubicBezTo>
                    <a:pt x="16402" y="2259"/>
                    <a:pt x="16414" y="2260"/>
                    <a:pt x="16425" y="2260"/>
                  </a:cubicBezTo>
                  <a:cubicBezTo>
                    <a:pt x="16565" y="2260"/>
                    <a:pt x="16695" y="2138"/>
                    <a:pt x="16695" y="1998"/>
                  </a:cubicBezTo>
                  <a:lnTo>
                    <a:pt x="16695" y="1347"/>
                  </a:lnTo>
                  <a:close/>
                  <a:moveTo>
                    <a:pt x="1958" y="1"/>
                  </a:moveTo>
                  <a:cubicBezTo>
                    <a:pt x="1803" y="1"/>
                    <a:pt x="1692" y="123"/>
                    <a:pt x="1692" y="263"/>
                  </a:cubicBezTo>
                  <a:lnTo>
                    <a:pt x="1692" y="892"/>
                  </a:lnTo>
                  <a:lnTo>
                    <a:pt x="1041" y="892"/>
                  </a:lnTo>
                  <a:cubicBezTo>
                    <a:pt x="456" y="892"/>
                    <a:pt x="1" y="1369"/>
                    <a:pt x="1" y="1954"/>
                  </a:cubicBezTo>
                  <a:lnTo>
                    <a:pt x="1" y="14551"/>
                  </a:lnTo>
                  <a:cubicBezTo>
                    <a:pt x="1" y="15114"/>
                    <a:pt x="456" y="15591"/>
                    <a:pt x="1041" y="15591"/>
                  </a:cubicBezTo>
                  <a:lnTo>
                    <a:pt x="17302" y="15591"/>
                  </a:lnTo>
                  <a:cubicBezTo>
                    <a:pt x="17887" y="15591"/>
                    <a:pt x="18342" y="15114"/>
                    <a:pt x="18364" y="14551"/>
                  </a:cubicBezTo>
                  <a:lnTo>
                    <a:pt x="18364" y="1933"/>
                  </a:lnTo>
                  <a:cubicBezTo>
                    <a:pt x="18342" y="1347"/>
                    <a:pt x="17887" y="892"/>
                    <a:pt x="17302" y="892"/>
                  </a:cubicBezTo>
                  <a:lnTo>
                    <a:pt x="16695" y="892"/>
                  </a:lnTo>
                  <a:lnTo>
                    <a:pt x="16695" y="263"/>
                  </a:lnTo>
                  <a:cubicBezTo>
                    <a:pt x="16695" y="133"/>
                    <a:pt x="16608" y="25"/>
                    <a:pt x="16478" y="3"/>
                  </a:cubicBezTo>
                  <a:cubicBezTo>
                    <a:pt x="16465" y="1"/>
                    <a:pt x="16453" y="1"/>
                    <a:pt x="16440" y="1"/>
                  </a:cubicBezTo>
                  <a:cubicBezTo>
                    <a:pt x="16286" y="1"/>
                    <a:pt x="16174" y="123"/>
                    <a:pt x="16174" y="263"/>
                  </a:cubicBezTo>
                  <a:lnTo>
                    <a:pt x="16174" y="892"/>
                  </a:lnTo>
                  <a:lnTo>
                    <a:pt x="14310" y="892"/>
                  </a:lnTo>
                  <a:lnTo>
                    <a:pt x="14310" y="263"/>
                  </a:lnTo>
                  <a:cubicBezTo>
                    <a:pt x="14310" y="133"/>
                    <a:pt x="14201" y="25"/>
                    <a:pt x="14071" y="3"/>
                  </a:cubicBezTo>
                  <a:cubicBezTo>
                    <a:pt x="14059" y="1"/>
                    <a:pt x="14046" y="1"/>
                    <a:pt x="14034" y="1"/>
                  </a:cubicBezTo>
                  <a:cubicBezTo>
                    <a:pt x="13879" y="1"/>
                    <a:pt x="13768" y="123"/>
                    <a:pt x="13768" y="263"/>
                  </a:cubicBezTo>
                  <a:lnTo>
                    <a:pt x="13768" y="892"/>
                  </a:lnTo>
                  <a:lnTo>
                    <a:pt x="11860" y="892"/>
                  </a:lnTo>
                  <a:lnTo>
                    <a:pt x="11860" y="263"/>
                  </a:lnTo>
                  <a:cubicBezTo>
                    <a:pt x="11860" y="133"/>
                    <a:pt x="11773" y="25"/>
                    <a:pt x="11643" y="3"/>
                  </a:cubicBezTo>
                  <a:cubicBezTo>
                    <a:pt x="11630" y="1"/>
                    <a:pt x="11618" y="1"/>
                    <a:pt x="11606" y="1"/>
                  </a:cubicBezTo>
                  <a:cubicBezTo>
                    <a:pt x="11451" y="1"/>
                    <a:pt x="11340" y="123"/>
                    <a:pt x="11340" y="263"/>
                  </a:cubicBezTo>
                  <a:lnTo>
                    <a:pt x="11340" y="892"/>
                  </a:lnTo>
                  <a:lnTo>
                    <a:pt x="9475" y="892"/>
                  </a:lnTo>
                  <a:lnTo>
                    <a:pt x="9475" y="263"/>
                  </a:lnTo>
                  <a:cubicBezTo>
                    <a:pt x="9475" y="133"/>
                    <a:pt x="9367" y="25"/>
                    <a:pt x="9237" y="3"/>
                  </a:cubicBezTo>
                  <a:cubicBezTo>
                    <a:pt x="9224" y="1"/>
                    <a:pt x="9211" y="1"/>
                    <a:pt x="9199" y="1"/>
                  </a:cubicBezTo>
                  <a:cubicBezTo>
                    <a:pt x="9045" y="1"/>
                    <a:pt x="8933" y="123"/>
                    <a:pt x="8933" y="263"/>
                  </a:cubicBezTo>
                  <a:lnTo>
                    <a:pt x="8933" y="892"/>
                  </a:lnTo>
                  <a:lnTo>
                    <a:pt x="7069" y="892"/>
                  </a:lnTo>
                  <a:lnTo>
                    <a:pt x="7069" y="263"/>
                  </a:lnTo>
                  <a:cubicBezTo>
                    <a:pt x="7069" y="133"/>
                    <a:pt x="6960" y="25"/>
                    <a:pt x="6830" y="3"/>
                  </a:cubicBezTo>
                  <a:cubicBezTo>
                    <a:pt x="6817" y="1"/>
                    <a:pt x="6805" y="1"/>
                    <a:pt x="6792" y="1"/>
                  </a:cubicBezTo>
                  <a:cubicBezTo>
                    <a:pt x="6638" y="1"/>
                    <a:pt x="6527" y="123"/>
                    <a:pt x="6527" y="263"/>
                  </a:cubicBezTo>
                  <a:lnTo>
                    <a:pt x="6527" y="892"/>
                  </a:lnTo>
                  <a:lnTo>
                    <a:pt x="4619" y="892"/>
                  </a:lnTo>
                  <a:lnTo>
                    <a:pt x="4619" y="263"/>
                  </a:lnTo>
                  <a:cubicBezTo>
                    <a:pt x="4619" y="133"/>
                    <a:pt x="4532" y="25"/>
                    <a:pt x="4380" y="3"/>
                  </a:cubicBezTo>
                  <a:cubicBezTo>
                    <a:pt x="4369" y="1"/>
                    <a:pt x="4358" y="1"/>
                    <a:pt x="4347" y="1"/>
                  </a:cubicBezTo>
                  <a:cubicBezTo>
                    <a:pt x="4207" y="1"/>
                    <a:pt x="4078" y="123"/>
                    <a:pt x="4098" y="263"/>
                  </a:cubicBezTo>
                  <a:lnTo>
                    <a:pt x="4098" y="892"/>
                  </a:lnTo>
                  <a:lnTo>
                    <a:pt x="2234" y="892"/>
                  </a:lnTo>
                  <a:lnTo>
                    <a:pt x="2234" y="263"/>
                  </a:lnTo>
                  <a:cubicBezTo>
                    <a:pt x="2234" y="133"/>
                    <a:pt x="2125" y="25"/>
                    <a:pt x="1995" y="3"/>
                  </a:cubicBezTo>
                  <a:cubicBezTo>
                    <a:pt x="1983" y="1"/>
                    <a:pt x="1970" y="1"/>
                    <a:pt x="195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 name="Google Shape;1543;p80"/>
            <p:cNvSpPr/>
            <p:nvPr/>
          </p:nvSpPr>
          <p:spPr>
            <a:xfrm>
              <a:off x="6946675" y="3911925"/>
              <a:ext cx="46100" cy="46100"/>
            </a:xfrm>
            <a:custGeom>
              <a:rect b="b" l="l" r="r" t="t"/>
              <a:pathLst>
                <a:path extrusionOk="0" h="1844" w="1844">
                  <a:moveTo>
                    <a:pt x="1301" y="543"/>
                  </a:moveTo>
                  <a:lnTo>
                    <a:pt x="1301" y="1301"/>
                  </a:lnTo>
                  <a:lnTo>
                    <a:pt x="542" y="1301"/>
                  </a:lnTo>
                  <a:lnTo>
                    <a:pt x="542" y="543"/>
                  </a:lnTo>
                  <a:close/>
                  <a:moveTo>
                    <a:pt x="282" y="1"/>
                  </a:moveTo>
                  <a:cubicBezTo>
                    <a:pt x="130" y="1"/>
                    <a:pt x="0" y="131"/>
                    <a:pt x="0" y="282"/>
                  </a:cubicBezTo>
                  <a:lnTo>
                    <a:pt x="0" y="1562"/>
                  </a:lnTo>
                  <a:cubicBezTo>
                    <a:pt x="0" y="1713"/>
                    <a:pt x="130" y="1843"/>
                    <a:pt x="282" y="1843"/>
                  </a:cubicBezTo>
                  <a:lnTo>
                    <a:pt x="1561" y="1843"/>
                  </a:lnTo>
                  <a:cubicBezTo>
                    <a:pt x="1713" y="1843"/>
                    <a:pt x="1843" y="1713"/>
                    <a:pt x="1843" y="1562"/>
                  </a:cubicBezTo>
                  <a:lnTo>
                    <a:pt x="1843" y="282"/>
                  </a:lnTo>
                  <a:cubicBezTo>
                    <a:pt x="1843" y="131"/>
                    <a:pt x="1713" y="1"/>
                    <a:pt x="156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 name="Google Shape;1544;p80"/>
            <p:cNvSpPr/>
            <p:nvPr/>
          </p:nvSpPr>
          <p:spPr>
            <a:xfrm>
              <a:off x="7025800" y="3911375"/>
              <a:ext cx="45550" cy="45575"/>
            </a:xfrm>
            <a:custGeom>
              <a:rect b="b" l="l" r="r" t="t"/>
              <a:pathLst>
                <a:path extrusionOk="0" h="1823" w="1822">
                  <a:moveTo>
                    <a:pt x="1280" y="543"/>
                  </a:moveTo>
                  <a:lnTo>
                    <a:pt x="1280" y="1302"/>
                  </a:lnTo>
                  <a:lnTo>
                    <a:pt x="543" y="1302"/>
                  </a:lnTo>
                  <a:lnTo>
                    <a:pt x="543" y="543"/>
                  </a:lnTo>
                  <a:close/>
                  <a:moveTo>
                    <a:pt x="261" y="1"/>
                  </a:moveTo>
                  <a:cubicBezTo>
                    <a:pt x="109" y="1"/>
                    <a:pt x="1" y="109"/>
                    <a:pt x="1" y="261"/>
                  </a:cubicBezTo>
                  <a:lnTo>
                    <a:pt x="1" y="1562"/>
                  </a:lnTo>
                  <a:cubicBezTo>
                    <a:pt x="1" y="1714"/>
                    <a:pt x="109" y="1822"/>
                    <a:pt x="261" y="1822"/>
                  </a:cubicBezTo>
                  <a:lnTo>
                    <a:pt x="1562" y="1822"/>
                  </a:lnTo>
                  <a:cubicBezTo>
                    <a:pt x="1692" y="1822"/>
                    <a:pt x="1822" y="1714"/>
                    <a:pt x="1822" y="1562"/>
                  </a:cubicBezTo>
                  <a:lnTo>
                    <a:pt x="1822" y="261"/>
                  </a:lnTo>
                  <a:cubicBezTo>
                    <a:pt x="1822" y="109"/>
                    <a:pt x="1692" y="1"/>
                    <a:pt x="15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5" name="Google Shape;1545;p80"/>
            <p:cNvSpPr/>
            <p:nvPr/>
          </p:nvSpPr>
          <p:spPr>
            <a:xfrm>
              <a:off x="7104400" y="3911925"/>
              <a:ext cx="46100" cy="46100"/>
            </a:xfrm>
            <a:custGeom>
              <a:rect b="b" l="l" r="r" t="t"/>
              <a:pathLst>
                <a:path extrusionOk="0" h="1844" w="1844">
                  <a:moveTo>
                    <a:pt x="1301" y="543"/>
                  </a:moveTo>
                  <a:lnTo>
                    <a:pt x="1301" y="1301"/>
                  </a:lnTo>
                  <a:lnTo>
                    <a:pt x="542" y="1301"/>
                  </a:lnTo>
                  <a:lnTo>
                    <a:pt x="542" y="543"/>
                  </a:lnTo>
                  <a:close/>
                  <a:moveTo>
                    <a:pt x="282" y="1"/>
                  </a:moveTo>
                  <a:cubicBezTo>
                    <a:pt x="130" y="1"/>
                    <a:pt x="0" y="131"/>
                    <a:pt x="0" y="282"/>
                  </a:cubicBezTo>
                  <a:lnTo>
                    <a:pt x="0" y="1562"/>
                  </a:lnTo>
                  <a:cubicBezTo>
                    <a:pt x="0" y="1713"/>
                    <a:pt x="130" y="1843"/>
                    <a:pt x="282" y="1843"/>
                  </a:cubicBezTo>
                  <a:lnTo>
                    <a:pt x="1561" y="1843"/>
                  </a:lnTo>
                  <a:cubicBezTo>
                    <a:pt x="1713" y="1843"/>
                    <a:pt x="1843" y="1713"/>
                    <a:pt x="1843" y="1562"/>
                  </a:cubicBezTo>
                  <a:lnTo>
                    <a:pt x="1843" y="282"/>
                  </a:lnTo>
                  <a:cubicBezTo>
                    <a:pt x="1843" y="131"/>
                    <a:pt x="1713" y="1"/>
                    <a:pt x="156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 name="Google Shape;1546;p80"/>
            <p:cNvSpPr/>
            <p:nvPr/>
          </p:nvSpPr>
          <p:spPr>
            <a:xfrm>
              <a:off x="7183525" y="3911925"/>
              <a:ext cx="46100" cy="46100"/>
            </a:xfrm>
            <a:custGeom>
              <a:rect b="b" l="l" r="r" t="t"/>
              <a:pathLst>
                <a:path extrusionOk="0" h="1844" w="1844">
                  <a:moveTo>
                    <a:pt x="1302" y="543"/>
                  </a:moveTo>
                  <a:lnTo>
                    <a:pt x="1302" y="1301"/>
                  </a:lnTo>
                  <a:lnTo>
                    <a:pt x="543" y="1301"/>
                  </a:lnTo>
                  <a:lnTo>
                    <a:pt x="543" y="543"/>
                  </a:lnTo>
                  <a:close/>
                  <a:moveTo>
                    <a:pt x="261" y="1"/>
                  </a:moveTo>
                  <a:cubicBezTo>
                    <a:pt x="109" y="1"/>
                    <a:pt x="1" y="131"/>
                    <a:pt x="1" y="282"/>
                  </a:cubicBezTo>
                  <a:lnTo>
                    <a:pt x="1" y="1562"/>
                  </a:lnTo>
                  <a:cubicBezTo>
                    <a:pt x="1" y="1713"/>
                    <a:pt x="109" y="1843"/>
                    <a:pt x="261" y="1843"/>
                  </a:cubicBezTo>
                  <a:lnTo>
                    <a:pt x="1562" y="1843"/>
                  </a:lnTo>
                  <a:cubicBezTo>
                    <a:pt x="1713" y="1843"/>
                    <a:pt x="1844" y="1713"/>
                    <a:pt x="1844" y="1562"/>
                  </a:cubicBezTo>
                  <a:lnTo>
                    <a:pt x="1844" y="282"/>
                  </a:lnTo>
                  <a:cubicBezTo>
                    <a:pt x="1844" y="131"/>
                    <a:pt x="1713" y="1"/>
                    <a:pt x="15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7" name="Google Shape;1547;p80"/>
            <p:cNvSpPr/>
            <p:nvPr/>
          </p:nvSpPr>
          <p:spPr>
            <a:xfrm>
              <a:off x="7262125" y="3911925"/>
              <a:ext cx="45550" cy="46100"/>
            </a:xfrm>
            <a:custGeom>
              <a:rect b="b" l="l" r="r" t="t"/>
              <a:pathLst>
                <a:path extrusionOk="0" h="1844" w="1822">
                  <a:moveTo>
                    <a:pt x="1301" y="543"/>
                  </a:moveTo>
                  <a:lnTo>
                    <a:pt x="1301" y="1301"/>
                  </a:lnTo>
                  <a:lnTo>
                    <a:pt x="542" y="1301"/>
                  </a:lnTo>
                  <a:lnTo>
                    <a:pt x="542" y="543"/>
                  </a:lnTo>
                  <a:close/>
                  <a:moveTo>
                    <a:pt x="261" y="1"/>
                  </a:moveTo>
                  <a:cubicBezTo>
                    <a:pt x="109" y="1"/>
                    <a:pt x="0" y="131"/>
                    <a:pt x="0" y="282"/>
                  </a:cubicBezTo>
                  <a:lnTo>
                    <a:pt x="0" y="1562"/>
                  </a:lnTo>
                  <a:cubicBezTo>
                    <a:pt x="0" y="1713"/>
                    <a:pt x="109" y="1843"/>
                    <a:pt x="261" y="1843"/>
                  </a:cubicBezTo>
                  <a:lnTo>
                    <a:pt x="1561" y="1843"/>
                  </a:lnTo>
                  <a:cubicBezTo>
                    <a:pt x="1713" y="1843"/>
                    <a:pt x="1822" y="1713"/>
                    <a:pt x="1822" y="1562"/>
                  </a:cubicBezTo>
                  <a:lnTo>
                    <a:pt x="1822" y="282"/>
                  </a:lnTo>
                  <a:cubicBezTo>
                    <a:pt x="1822" y="131"/>
                    <a:pt x="1713" y="1"/>
                    <a:pt x="156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 name="Google Shape;1548;p80"/>
            <p:cNvSpPr/>
            <p:nvPr/>
          </p:nvSpPr>
          <p:spPr>
            <a:xfrm>
              <a:off x="6946675" y="3984025"/>
              <a:ext cx="46100" cy="45550"/>
            </a:xfrm>
            <a:custGeom>
              <a:rect b="b" l="l" r="r" t="t"/>
              <a:pathLst>
                <a:path extrusionOk="0" h="1822" w="1844">
                  <a:moveTo>
                    <a:pt x="1301" y="542"/>
                  </a:moveTo>
                  <a:lnTo>
                    <a:pt x="1301" y="1279"/>
                  </a:lnTo>
                  <a:lnTo>
                    <a:pt x="542" y="1279"/>
                  </a:lnTo>
                  <a:lnTo>
                    <a:pt x="542" y="542"/>
                  </a:lnTo>
                  <a:close/>
                  <a:moveTo>
                    <a:pt x="282" y="0"/>
                  </a:moveTo>
                  <a:cubicBezTo>
                    <a:pt x="130" y="0"/>
                    <a:pt x="0" y="108"/>
                    <a:pt x="0" y="260"/>
                  </a:cubicBezTo>
                  <a:lnTo>
                    <a:pt x="0" y="1561"/>
                  </a:lnTo>
                  <a:cubicBezTo>
                    <a:pt x="0" y="1713"/>
                    <a:pt x="130" y="1821"/>
                    <a:pt x="282" y="1821"/>
                  </a:cubicBezTo>
                  <a:lnTo>
                    <a:pt x="1561" y="1821"/>
                  </a:lnTo>
                  <a:cubicBezTo>
                    <a:pt x="1713" y="1821"/>
                    <a:pt x="1843" y="1713"/>
                    <a:pt x="1843" y="1561"/>
                  </a:cubicBezTo>
                  <a:lnTo>
                    <a:pt x="1843" y="260"/>
                  </a:lnTo>
                  <a:cubicBezTo>
                    <a:pt x="1843" y="108"/>
                    <a:pt x="1713" y="0"/>
                    <a:pt x="156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9" name="Google Shape;1549;p80"/>
            <p:cNvSpPr/>
            <p:nvPr/>
          </p:nvSpPr>
          <p:spPr>
            <a:xfrm>
              <a:off x="7025800" y="3984025"/>
              <a:ext cx="45550" cy="45550"/>
            </a:xfrm>
            <a:custGeom>
              <a:rect b="b" l="l" r="r" t="t"/>
              <a:pathLst>
                <a:path extrusionOk="0" h="1822" w="1822">
                  <a:moveTo>
                    <a:pt x="1280" y="542"/>
                  </a:moveTo>
                  <a:lnTo>
                    <a:pt x="1280" y="1279"/>
                  </a:lnTo>
                  <a:lnTo>
                    <a:pt x="521" y="1279"/>
                  </a:lnTo>
                  <a:lnTo>
                    <a:pt x="521" y="542"/>
                  </a:lnTo>
                  <a:close/>
                  <a:moveTo>
                    <a:pt x="261" y="0"/>
                  </a:moveTo>
                  <a:cubicBezTo>
                    <a:pt x="109" y="0"/>
                    <a:pt x="1" y="108"/>
                    <a:pt x="1" y="260"/>
                  </a:cubicBezTo>
                  <a:lnTo>
                    <a:pt x="1" y="1561"/>
                  </a:lnTo>
                  <a:cubicBezTo>
                    <a:pt x="1" y="1713"/>
                    <a:pt x="109" y="1821"/>
                    <a:pt x="261" y="1821"/>
                  </a:cubicBezTo>
                  <a:lnTo>
                    <a:pt x="1562" y="1821"/>
                  </a:lnTo>
                  <a:cubicBezTo>
                    <a:pt x="1692" y="1821"/>
                    <a:pt x="1822" y="1713"/>
                    <a:pt x="1822" y="1561"/>
                  </a:cubicBezTo>
                  <a:lnTo>
                    <a:pt x="1822" y="260"/>
                  </a:lnTo>
                  <a:cubicBezTo>
                    <a:pt x="1822" y="108"/>
                    <a:pt x="1692" y="0"/>
                    <a:pt x="156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0" name="Google Shape;1550;p80"/>
            <p:cNvSpPr/>
            <p:nvPr/>
          </p:nvSpPr>
          <p:spPr>
            <a:xfrm>
              <a:off x="7104400" y="3984025"/>
              <a:ext cx="46100" cy="45550"/>
            </a:xfrm>
            <a:custGeom>
              <a:rect b="b" l="l" r="r" t="t"/>
              <a:pathLst>
                <a:path extrusionOk="0" h="1822" w="1844">
                  <a:moveTo>
                    <a:pt x="1301" y="542"/>
                  </a:moveTo>
                  <a:lnTo>
                    <a:pt x="1301" y="1279"/>
                  </a:lnTo>
                  <a:lnTo>
                    <a:pt x="542" y="1279"/>
                  </a:lnTo>
                  <a:lnTo>
                    <a:pt x="542" y="542"/>
                  </a:lnTo>
                  <a:close/>
                  <a:moveTo>
                    <a:pt x="282" y="0"/>
                  </a:moveTo>
                  <a:cubicBezTo>
                    <a:pt x="130" y="0"/>
                    <a:pt x="0" y="108"/>
                    <a:pt x="0" y="260"/>
                  </a:cubicBezTo>
                  <a:lnTo>
                    <a:pt x="0" y="1561"/>
                  </a:lnTo>
                  <a:cubicBezTo>
                    <a:pt x="0" y="1713"/>
                    <a:pt x="130" y="1821"/>
                    <a:pt x="282" y="1821"/>
                  </a:cubicBezTo>
                  <a:lnTo>
                    <a:pt x="1561" y="1821"/>
                  </a:lnTo>
                  <a:cubicBezTo>
                    <a:pt x="1713" y="1821"/>
                    <a:pt x="1843" y="1713"/>
                    <a:pt x="1843" y="1561"/>
                  </a:cubicBezTo>
                  <a:lnTo>
                    <a:pt x="1843" y="260"/>
                  </a:lnTo>
                  <a:cubicBezTo>
                    <a:pt x="1843" y="108"/>
                    <a:pt x="1713" y="0"/>
                    <a:pt x="156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1" name="Google Shape;1551;p80"/>
            <p:cNvSpPr/>
            <p:nvPr/>
          </p:nvSpPr>
          <p:spPr>
            <a:xfrm>
              <a:off x="7183525" y="3984025"/>
              <a:ext cx="46100" cy="45550"/>
            </a:xfrm>
            <a:custGeom>
              <a:rect b="b" l="l" r="r" t="t"/>
              <a:pathLst>
                <a:path extrusionOk="0" h="1822" w="1844">
                  <a:moveTo>
                    <a:pt x="1302" y="542"/>
                  </a:moveTo>
                  <a:lnTo>
                    <a:pt x="1302" y="1279"/>
                  </a:lnTo>
                  <a:lnTo>
                    <a:pt x="543" y="1279"/>
                  </a:lnTo>
                  <a:lnTo>
                    <a:pt x="543" y="542"/>
                  </a:lnTo>
                  <a:close/>
                  <a:moveTo>
                    <a:pt x="261" y="0"/>
                  </a:moveTo>
                  <a:cubicBezTo>
                    <a:pt x="109" y="0"/>
                    <a:pt x="1" y="108"/>
                    <a:pt x="1" y="260"/>
                  </a:cubicBezTo>
                  <a:lnTo>
                    <a:pt x="1" y="1561"/>
                  </a:lnTo>
                  <a:cubicBezTo>
                    <a:pt x="1" y="1713"/>
                    <a:pt x="109" y="1821"/>
                    <a:pt x="261" y="1821"/>
                  </a:cubicBezTo>
                  <a:lnTo>
                    <a:pt x="1562" y="1821"/>
                  </a:lnTo>
                  <a:cubicBezTo>
                    <a:pt x="1713" y="1821"/>
                    <a:pt x="1844" y="1713"/>
                    <a:pt x="1844" y="1561"/>
                  </a:cubicBezTo>
                  <a:lnTo>
                    <a:pt x="1844" y="260"/>
                  </a:lnTo>
                  <a:cubicBezTo>
                    <a:pt x="1844" y="108"/>
                    <a:pt x="1713" y="0"/>
                    <a:pt x="156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2" name="Google Shape;1552;p80"/>
            <p:cNvSpPr/>
            <p:nvPr/>
          </p:nvSpPr>
          <p:spPr>
            <a:xfrm>
              <a:off x="7262125" y="3984025"/>
              <a:ext cx="45550" cy="45550"/>
            </a:xfrm>
            <a:custGeom>
              <a:rect b="b" l="l" r="r" t="t"/>
              <a:pathLst>
                <a:path extrusionOk="0" h="1822" w="1822">
                  <a:moveTo>
                    <a:pt x="1280" y="542"/>
                  </a:moveTo>
                  <a:lnTo>
                    <a:pt x="1280" y="1279"/>
                  </a:lnTo>
                  <a:lnTo>
                    <a:pt x="542" y="1279"/>
                  </a:lnTo>
                  <a:lnTo>
                    <a:pt x="542" y="542"/>
                  </a:lnTo>
                  <a:close/>
                  <a:moveTo>
                    <a:pt x="261" y="0"/>
                  </a:moveTo>
                  <a:cubicBezTo>
                    <a:pt x="109" y="0"/>
                    <a:pt x="0" y="108"/>
                    <a:pt x="0" y="260"/>
                  </a:cubicBezTo>
                  <a:lnTo>
                    <a:pt x="0" y="1561"/>
                  </a:lnTo>
                  <a:cubicBezTo>
                    <a:pt x="0" y="1713"/>
                    <a:pt x="109" y="1821"/>
                    <a:pt x="261" y="1821"/>
                  </a:cubicBezTo>
                  <a:lnTo>
                    <a:pt x="1561" y="1821"/>
                  </a:lnTo>
                  <a:cubicBezTo>
                    <a:pt x="1713" y="1821"/>
                    <a:pt x="1822" y="1713"/>
                    <a:pt x="1822" y="1561"/>
                  </a:cubicBezTo>
                  <a:lnTo>
                    <a:pt x="1822" y="260"/>
                  </a:lnTo>
                  <a:cubicBezTo>
                    <a:pt x="1822" y="108"/>
                    <a:pt x="1713" y="0"/>
                    <a:pt x="156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3" name="Google Shape;1553;p80"/>
            <p:cNvSpPr/>
            <p:nvPr/>
          </p:nvSpPr>
          <p:spPr>
            <a:xfrm>
              <a:off x="6946675" y="4056650"/>
              <a:ext cx="46100" cy="45550"/>
            </a:xfrm>
            <a:custGeom>
              <a:rect b="b" l="l" r="r" t="t"/>
              <a:pathLst>
                <a:path extrusionOk="0" h="1822" w="1844">
                  <a:moveTo>
                    <a:pt x="1301" y="521"/>
                  </a:moveTo>
                  <a:lnTo>
                    <a:pt x="1301" y="1279"/>
                  </a:lnTo>
                  <a:lnTo>
                    <a:pt x="542" y="1279"/>
                  </a:lnTo>
                  <a:lnTo>
                    <a:pt x="542" y="521"/>
                  </a:lnTo>
                  <a:close/>
                  <a:moveTo>
                    <a:pt x="282" y="0"/>
                  </a:moveTo>
                  <a:cubicBezTo>
                    <a:pt x="130" y="0"/>
                    <a:pt x="0" y="109"/>
                    <a:pt x="0" y="260"/>
                  </a:cubicBezTo>
                  <a:lnTo>
                    <a:pt x="0" y="1561"/>
                  </a:lnTo>
                  <a:cubicBezTo>
                    <a:pt x="0" y="1713"/>
                    <a:pt x="130" y="1821"/>
                    <a:pt x="282" y="1821"/>
                  </a:cubicBezTo>
                  <a:lnTo>
                    <a:pt x="1561" y="1821"/>
                  </a:lnTo>
                  <a:cubicBezTo>
                    <a:pt x="1713" y="1821"/>
                    <a:pt x="1843" y="1713"/>
                    <a:pt x="1843" y="1561"/>
                  </a:cubicBezTo>
                  <a:lnTo>
                    <a:pt x="1843" y="260"/>
                  </a:lnTo>
                  <a:cubicBezTo>
                    <a:pt x="1843" y="109"/>
                    <a:pt x="1713" y="0"/>
                    <a:pt x="156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4" name="Google Shape;1554;p80"/>
            <p:cNvSpPr/>
            <p:nvPr/>
          </p:nvSpPr>
          <p:spPr>
            <a:xfrm>
              <a:off x="7025250" y="4056650"/>
              <a:ext cx="46100" cy="45550"/>
            </a:xfrm>
            <a:custGeom>
              <a:rect b="b" l="l" r="r" t="t"/>
              <a:pathLst>
                <a:path extrusionOk="0" h="1822" w="1844">
                  <a:moveTo>
                    <a:pt x="1302" y="521"/>
                  </a:moveTo>
                  <a:lnTo>
                    <a:pt x="1302" y="1279"/>
                  </a:lnTo>
                  <a:lnTo>
                    <a:pt x="543" y="1279"/>
                  </a:lnTo>
                  <a:lnTo>
                    <a:pt x="543" y="521"/>
                  </a:lnTo>
                  <a:close/>
                  <a:moveTo>
                    <a:pt x="283" y="0"/>
                  </a:moveTo>
                  <a:cubicBezTo>
                    <a:pt x="131" y="0"/>
                    <a:pt x="1" y="109"/>
                    <a:pt x="1" y="260"/>
                  </a:cubicBezTo>
                  <a:lnTo>
                    <a:pt x="1" y="1561"/>
                  </a:lnTo>
                  <a:cubicBezTo>
                    <a:pt x="1" y="1691"/>
                    <a:pt x="131" y="1821"/>
                    <a:pt x="283" y="1821"/>
                  </a:cubicBezTo>
                  <a:lnTo>
                    <a:pt x="1562" y="1821"/>
                  </a:lnTo>
                  <a:cubicBezTo>
                    <a:pt x="1714" y="1821"/>
                    <a:pt x="1844" y="1691"/>
                    <a:pt x="1844" y="1561"/>
                  </a:cubicBezTo>
                  <a:lnTo>
                    <a:pt x="1844" y="260"/>
                  </a:lnTo>
                  <a:cubicBezTo>
                    <a:pt x="1844" y="109"/>
                    <a:pt x="1714" y="0"/>
                    <a:pt x="156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5" name="Google Shape;1555;p80"/>
            <p:cNvSpPr/>
            <p:nvPr/>
          </p:nvSpPr>
          <p:spPr>
            <a:xfrm>
              <a:off x="7104400" y="4056650"/>
              <a:ext cx="46100" cy="45550"/>
            </a:xfrm>
            <a:custGeom>
              <a:rect b="b" l="l" r="r" t="t"/>
              <a:pathLst>
                <a:path extrusionOk="0" h="1822" w="1844">
                  <a:moveTo>
                    <a:pt x="1301" y="521"/>
                  </a:moveTo>
                  <a:lnTo>
                    <a:pt x="1301" y="1279"/>
                  </a:lnTo>
                  <a:lnTo>
                    <a:pt x="542" y="1279"/>
                  </a:lnTo>
                  <a:lnTo>
                    <a:pt x="542" y="521"/>
                  </a:lnTo>
                  <a:close/>
                  <a:moveTo>
                    <a:pt x="282" y="0"/>
                  </a:moveTo>
                  <a:cubicBezTo>
                    <a:pt x="130" y="0"/>
                    <a:pt x="0" y="109"/>
                    <a:pt x="0" y="260"/>
                  </a:cubicBezTo>
                  <a:lnTo>
                    <a:pt x="0" y="1561"/>
                  </a:lnTo>
                  <a:cubicBezTo>
                    <a:pt x="0" y="1691"/>
                    <a:pt x="130" y="1821"/>
                    <a:pt x="282" y="1821"/>
                  </a:cubicBezTo>
                  <a:lnTo>
                    <a:pt x="1561" y="1821"/>
                  </a:lnTo>
                  <a:cubicBezTo>
                    <a:pt x="1713" y="1821"/>
                    <a:pt x="1843" y="1691"/>
                    <a:pt x="1843" y="1540"/>
                  </a:cubicBezTo>
                  <a:lnTo>
                    <a:pt x="1843" y="260"/>
                  </a:lnTo>
                  <a:cubicBezTo>
                    <a:pt x="1843" y="109"/>
                    <a:pt x="1713" y="0"/>
                    <a:pt x="156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 name="Google Shape;1556;p80"/>
            <p:cNvSpPr/>
            <p:nvPr/>
          </p:nvSpPr>
          <p:spPr>
            <a:xfrm>
              <a:off x="7183525" y="4056650"/>
              <a:ext cx="46100" cy="45550"/>
            </a:xfrm>
            <a:custGeom>
              <a:rect b="b" l="l" r="r" t="t"/>
              <a:pathLst>
                <a:path extrusionOk="0" h="1822" w="1844">
                  <a:moveTo>
                    <a:pt x="1302" y="521"/>
                  </a:moveTo>
                  <a:lnTo>
                    <a:pt x="1302" y="1279"/>
                  </a:lnTo>
                  <a:lnTo>
                    <a:pt x="543" y="1279"/>
                  </a:lnTo>
                  <a:lnTo>
                    <a:pt x="543" y="521"/>
                  </a:lnTo>
                  <a:close/>
                  <a:moveTo>
                    <a:pt x="261" y="0"/>
                  </a:moveTo>
                  <a:cubicBezTo>
                    <a:pt x="109" y="0"/>
                    <a:pt x="1" y="109"/>
                    <a:pt x="1" y="260"/>
                  </a:cubicBezTo>
                  <a:lnTo>
                    <a:pt x="1" y="1561"/>
                  </a:lnTo>
                  <a:cubicBezTo>
                    <a:pt x="1" y="1691"/>
                    <a:pt x="109" y="1821"/>
                    <a:pt x="261" y="1821"/>
                  </a:cubicBezTo>
                  <a:lnTo>
                    <a:pt x="1562" y="1821"/>
                  </a:lnTo>
                  <a:cubicBezTo>
                    <a:pt x="1713" y="1821"/>
                    <a:pt x="1844" y="1691"/>
                    <a:pt x="1844" y="1540"/>
                  </a:cubicBezTo>
                  <a:lnTo>
                    <a:pt x="1844" y="260"/>
                  </a:lnTo>
                  <a:cubicBezTo>
                    <a:pt x="1844" y="109"/>
                    <a:pt x="1713" y="0"/>
                    <a:pt x="156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7" name="Google Shape;1557;p80"/>
            <p:cNvSpPr/>
            <p:nvPr/>
          </p:nvSpPr>
          <p:spPr>
            <a:xfrm>
              <a:off x="7262125" y="4056650"/>
              <a:ext cx="45550" cy="45550"/>
            </a:xfrm>
            <a:custGeom>
              <a:rect b="b" l="l" r="r" t="t"/>
              <a:pathLst>
                <a:path extrusionOk="0" h="1822" w="1822">
                  <a:moveTo>
                    <a:pt x="1301" y="521"/>
                  </a:moveTo>
                  <a:lnTo>
                    <a:pt x="1301" y="1279"/>
                  </a:lnTo>
                  <a:lnTo>
                    <a:pt x="542" y="1279"/>
                  </a:lnTo>
                  <a:lnTo>
                    <a:pt x="542" y="521"/>
                  </a:lnTo>
                  <a:close/>
                  <a:moveTo>
                    <a:pt x="261" y="0"/>
                  </a:moveTo>
                  <a:cubicBezTo>
                    <a:pt x="109" y="0"/>
                    <a:pt x="0" y="109"/>
                    <a:pt x="0" y="260"/>
                  </a:cubicBezTo>
                  <a:lnTo>
                    <a:pt x="0" y="1561"/>
                  </a:lnTo>
                  <a:cubicBezTo>
                    <a:pt x="0" y="1691"/>
                    <a:pt x="130" y="1821"/>
                    <a:pt x="261" y="1821"/>
                  </a:cubicBezTo>
                  <a:lnTo>
                    <a:pt x="1561" y="1821"/>
                  </a:lnTo>
                  <a:cubicBezTo>
                    <a:pt x="1713" y="1821"/>
                    <a:pt x="1822" y="1691"/>
                    <a:pt x="1822" y="1540"/>
                  </a:cubicBezTo>
                  <a:lnTo>
                    <a:pt x="1822" y="260"/>
                  </a:lnTo>
                  <a:cubicBezTo>
                    <a:pt x="1822" y="109"/>
                    <a:pt x="1713" y="0"/>
                    <a:pt x="156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58" name="Google Shape;1558;p80"/>
          <p:cNvGrpSpPr/>
          <p:nvPr/>
        </p:nvGrpSpPr>
        <p:grpSpPr>
          <a:xfrm>
            <a:off x="6279466" y="3439503"/>
            <a:ext cx="425237" cy="389791"/>
            <a:chOff x="6156400" y="3758275"/>
            <a:chExt cx="458575" cy="420350"/>
          </a:xfrm>
        </p:grpSpPr>
        <p:sp>
          <p:nvSpPr>
            <p:cNvPr id="1559" name="Google Shape;1559;p80"/>
            <p:cNvSpPr/>
            <p:nvPr/>
          </p:nvSpPr>
          <p:spPr>
            <a:xfrm>
              <a:off x="6277275" y="3918425"/>
              <a:ext cx="217925" cy="260200"/>
            </a:xfrm>
            <a:custGeom>
              <a:rect b="b" l="l" r="r" t="t"/>
              <a:pathLst>
                <a:path extrusionOk="0" h="10408" w="8717">
                  <a:moveTo>
                    <a:pt x="5443" y="521"/>
                  </a:moveTo>
                  <a:lnTo>
                    <a:pt x="5443" y="1605"/>
                  </a:lnTo>
                  <a:lnTo>
                    <a:pt x="3253" y="1605"/>
                  </a:lnTo>
                  <a:lnTo>
                    <a:pt x="3253" y="521"/>
                  </a:lnTo>
                  <a:close/>
                  <a:moveTo>
                    <a:pt x="2732" y="521"/>
                  </a:moveTo>
                  <a:lnTo>
                    <a:pt x="2732" y="2646"/>
                  </a:lnTo>
                  <a:lnTo>
                    <a:pt x="543" y="2646"/>
                  </a:lnTo>
                  <a:lnTo>
                    <a:pt x="543" y="543"/>
                  </a:lnTo>
                  <a:lnTo>
                    <a:pt x="2732" y="521"/>
                  </a:lnTo>
                  <a:close/>
                  <a:moveTo>
                    <a:pt x="5443" y="2147"/>
                  </a:moveTo>
                  <a:lnTo>
                    <a:pt x="5443" y="2646"/>
                  </a:lnTo>
                  <a:lnTo>
                    <a:pt x="3253" y="2646"/>
                  </a:lnTo>
                  <a:lnTo>
                    <a:pt x="3253" y="2147"/>
                  </a:lnTo>
                  <a:close/>
                  <a:moveTo>
                    <a:pt x="8131" y="543"/>
                  </a:moveTo>
                  <a:lnTo>
                    <a:pt x="8131" y="2646"/>
                  </a:lnTo>
                  <a:lnTo>
                    <a:pt x="5963" y="2646"/>
                  </a:lnTo>
                  <a:lnTo>
                    <a:pt x="5963" y="543"/>
                  </a:lnTo>
                  <a:close/>
                  <a:moveTo>
                    <a:pt x="2711" y="3188"/>
                  </a:moveTo>
                  <a:lnTo>
                    <a:pt x="2711" y="3686"/>
                  </a:lnTo>
                  <a:lnTo>
                    <a:pt x="521" y="3686"/>
                  </a:lnTo>
                  <a:lnTo>
                    <a:pt x="521" y="3188"/>
                  </a:lnTo>
                  <a:close/>
                  <a:moveTo>
                    <a:pt x="8131" y="3188"/>
                  </a:moveTo>
                  <a:lnTo>
                    <a:pt x="8131" y="3686"/>
                  </a:lnTo>
                  <a:lnTo>
                    <a:pt x="5941" y="3686"/>
                  </a:lnTo>
                  <a:lnTo>
                    <a:pt x="5941" y="3188"/>
                  </a:lnTo>
                  <a:close/>
                  <a:moveTo>
                    <a:pt x="2732" y="4207"/>
                  </a:moveTo>
                  <a:lnTo>
                    <a:pt x="2732" y="9800"/>
                  </a:lnTo>
                  <a:lnTo>
                    <a:pt x="543" y="9800"/>
                  </a:lnTo>
                  <a:lnTo>
                    <a:pt x="543" y="4207"/>
                  </a:lnTo>
                  <a:close/>
                  <a:moveTo>
                    <a:pt x="5443" y="3188"/>
                  </a:moveTo>
                  <a:lnTo>
                    <a:pt x="5443" y="6396"/>
                  </a:lnTo>
                  <a:cubicBezTo>
                    <a:pt x="5464" y="6527"/>
                    <a:pt x="5529" y="6613"/>
                    <a:pt x="5659" y="6657"/>
                  </a:cubicBezTo>
                  <a:cubicBezTo>
                    <a:pt x="5671" y="6658"/>
                    <a:pt x="5682" y="6659"/>
                    <a:pt x="5693" y="6659"/>
                  </a:cubicBezTo>
                  <a:cubicBezTo>
                    <a:pt x="5833" y="6659"/>
                    <a:pt x="5963" y="6537"/>
                    <a:pt x="5963" y="6396"/>
                  </a:cubicBezTo>
                  <a:lnTo>
                    <a:pt x="5963" y="4228"/>
                  </a:lnTo>
                  <a:lnTo>
                    <a:pt x="8131" y="4228"/>
                  </a:lnTo>
                  <a:lnTo>
                    <a:pt x="8131" y="9800"/>
                  </a:lnTo>
                  <a:lnTo>
                    <a:pt x="5963" y="9800"/>
                  </a:lnTo>
                  <a:lnTo>
                    <a:pt x="5963" y="7611"/>
                  </a:lnTo>
                  <a:cubicBezTo>
                    <a:pt x="5963" y="7481"/>
                    <a:pt x="5854" y="7350"/>
                    <a:pt x="5703" y="7329"/>
                  </a:cubicBezTo>
                  <a:cubicBezTo>
                    <a:pt x="5573" y="7329"/>
                    <a:pt x="5443" y="7459"/>
                    <a:pt x="5443" y="7589"/>
                  </a:cubicBezTo>
                  <a:lnTo>
                    <a:pt x="5443" y="9822"/>
                  </a:lnTo>
                  <a:lnTo>
                    <a:pt x="3275" y="9822"/>
                  </a:lnTo>
                  <a:lnTo>
                    <a:pt x="3275" y="3188"/>
                  </a:lnTo>
                  <a:close/>
                  <a:moveTo>
                    <a:pt x="283" y="1"/>
                  </a:moveTo>
                  <a:cubicBezTo>
                    <a:pt x="131" y="1"/>
                    <a:pt x="1" y="131"/>
                    <a:pt x="1" y="283"/>
                  </a:cubicBezTo>
                  <a:lnTo>
                    <a:pt x="1" y="10126"/>
                  </a:lnTo>
                  <a:cubicBezTo>
                    <a:pt x="1" y="10277"/>
                    <a:pt x="131" y="10407"/>
                    <a:pt x="283" y="10407"/>
                  </a:cubicBezTo>
                  <a:lnTo>
                    <a:pt x="8434" y="10407"/>
                  </a:lnTo>
                  <a:cubicBezTo>
                    <a:pt x="8586" y="10407"/>
                    <a:pt x="8716" y="10277"/>
                    <a:pt x="8716" y="10126"/>
                  </a:cubicBezTo>
                  <a:lnTo>
                    <a:pt x="8716" y="283"/>
                  </a:lnTo>
                  <a:cubicBezTo>
                    <a:pt x="8716" y="131"/>
                    <a:pt x="8586" y="1"/>
                    <a:pt x="84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 name="Google Shape;1560;p80"/>
            <p:cNvSpPr/>
            <p:nvPr/>
          </p:nvSpPr>
          <p:spPr>
            <a:xfrm>
              <a:off x="6446400" y="4107000"/>
              <a:ext cx="13575" cy="41275"/>
            </a:xfrm>
            <a:custGeom>
              <a:rect b="b" l="l" r="r" t="t"/>
              <a:pathLst>
                <a:path extrusionOk="0" h="1651" w="543">
                  <a:moveTo>
                    <a:pt x="276" y="0"/>
                  </a:moveTo>
                  <a:cubicBezTo>
                    <a:pt x="264" y="0"/>
                    <a:pt x="251" y="1"/>
                    <a:pt x="239" y="3"/>
                  </a:cubicBezTo>
                  <a:cubicBezTo>
                    <a:pt x="108" y="3"/>
                    <a:pt x="0" y="133"/>
                    <a:pt x="22" y="284"/>
                  </a:cubicBezTo>
                  <a:lnTo>
                    <a:pt x="22" y="1368"/>
                  </a:lnTo>
                  <a:cubicBezTo>
                    <a:pt x="0" y="1499"/>
                    <a:pt x="108" y="1629"/>
                    <a:pt x="239" y="1650"/>
                  </a:cubicBezTo>
                  <a:cubicBezTo>
                    <a:pt x="412" y="1650"/>
                    <a:pt x="542" y="1520"/>
                    <a:pt x="542" y="1368"/>
                  </a:cubicBezTo>
                  <a:lnTo>
                    <a:pt x="542" y="263"/>
                  </a:lnTo>
                  <a:cubicBezTo>
                    <a:pt x="542" y="122"/>
                    <a:pt x="430" y="0"/>
                    <a:pt x="2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1" name="Google Shape;1561;p80"/>
            <p:cNvSpPr/>
            <p:nvPr/>
          </p:nvSpPr>
          <p:spPr>
            <a:xfrm>
              <a:off x="6379175" y="4107000"/>
              <a:ext cx="13575" cy="41275"/>
            </a:xfrm>
            <a:custGeom>
              <a:rect b="b" l="l" r="r" t="t"/>
              <a:pathLst>
                <a:path extrusionOk="0" h="1651" w="543">
                  <a:moveTo>
                    <a:pt x="277" y="0"/>
                  </a:moveTo>
                  <a:cubicBezTo>
                    <a:pt x="265" y="0"/>
                    <a:pt x="252" y="1"/>
                    <a:pt x="239" y="3"/>
                  </a:cubicBezTo>
                  <a:cubicBezTo>
                    <a:pt x="109" y="3"/>
                    <a:pt x="1" y="133"/>
                    <a:pt x="22" y="284"/>
                  </a:cubicBezTo>
                  <a:lnTo>
                    <a:pt x="22" y="1368"/>
                  </a:lnTo>
                  <a:cubicBezTo>
                    <a:pt x="1" y="1499"/>
                    <a:pt x="109" y="1629"/>
                    <a:pt x="239" y="1650"/>
                  </a:cubicBezTo>
                  <a:cubicBezTo>
                    <a:pt x="413" y="1650"/>
                    <a:pt x="543" y="1520"/>
                    <a:pt x="543" y="1368"/>
                  </a:cubicBezTo>
                  <a:lnTo>
                    <a:pt x="543" y="263"/>
                  </a:lnTo>
                  <a:cubicBezTo>
                    <a:pt x="543" y="122"/>
                    <a:pt x="431" y="0"/>
                    <a:pt x="27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 name="Google Shape;1562;p80"/>
            <p:cNvSpPr/>
            <p:nvPr/>
          </p:nvSpPr>
          <p:spPr>
            <a:xfrm>
              <a:off x="6310875" y="4107000"/>
              <a:ext cx="14125" cy="41275"/>
            </a:xfrm>
            <a:custGeom>
              <a:rect b="b" l="l" r="r" t="t"/>
              <a:pathLst>
                <a:path extrusionOk="0" h="1651" w="565">
                  <a:moveTo>
                    <a:pt x="295" y="0"/>
                  </a:moveTo>
                  <a:cubicBezTo>
                    <a:pt x="283" y="0"/>
                    <a:pt x="272" y="1"/>
                    <a:pt x="261" y="3"/>
                  </a:cubicBezTo>
                  <a:cubicBezTo>
                    <a:pt x="109" y="3"/>
                    <a:pt x="1" y="133"/>
                    <a:pt x="23" y="284"/>
                  </a:cubicBezTo>
                  <a:lnTo>
                    <a:pt x="23" y="1368"/>
                  </a:lnTo>
                  <a:cubicBezTo>
                    <a:pt x="23" y="1499"/>
                    <a:pt x="109" y="1629"/>
                    <a:pt x="261" y="1650"/>
                  </a:cubicBezTo>
                  <a:cubicBezTo>
                    <a:pt x="413" y="1650"/>
                    <a:pt x="565" y="1520"/>
                    <a:pt x="565" y="1368"/>
                  </a:cubicBezTo>
                  <a:lnTo>
                    <a:pt x="565" y="263"/>
                  </a:lnTo>
                  <a:cubicBezTo>
                    <a:pt x="565" y="122"/>
                    <a:pt x="434" y="0"/>
                    <a:pt x="2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 name="Google Shape;1563;p80"/>
            <p:cNvSpPr/>
            <p:nvPr/>
          </p:nvSpPr>
          <p:spPr>
            <a:xfrm>
              <a:off x="6156400" y="3758275"/>
              <a:ext cx="458575" cy="387825"/>
            </a:xfrm>
            <a:custGeom>
              <a:rect b="b" l="l" r="r" t="t"/>
              <a:pathLst>
                <a:path extrusionOk="0" h="15513" w="18343">
                  <a:moveTo>
                    <a:pt x="3080" y="8683"/>
                  </a:moveTo>
                  <a:cubicBezTo>
                    <a:pt x="3166" y="8683"/>
                    <a:pt x="3231" y="8748"/>
                    <a:pt x="3231" y="8835"/>
                  </a:cubicBezTo>
                  <a:lnTo>
                    <a:pt x="3231" y="14819"/>
                  </a:lnTo>
                  <a:cubicBezTo>
                    <a:pt x="3231" y="14906"/>
                    <a:pt x="3166" y="14971"/>
                    <a:pt x="3080" y="14971"/>
                  </a:cubicBezTo>
                  <a:cubicBezTo>
                    <a:pt x="2863" y="14971"/>
                    <a:pt x="2689" y="14797"/>
                    <a:pt x="2689" y="14580"/>
                  </a:cubicBezTo>
                  <a:lnTo>
                    <a:pt x="2689" y="11393"/>
                  </a:lnTo>
                  <a:cubicBezTo>
                    <a:pt x="2689" y="11263"/>
                    <a:pt x="2581" y="11133"/>
                    <a:pt x="2451" y="11111"/>
                  </a:cubicBezTo>
                  <a:cubicBezTo>
                    <a:pt x="2299" y="11111"/>
                    <a:pt x="2147" y="11220"/>
                    <a:pt x="2147" y="11393"/>
                  </a:cubicBezTo>
                  <a:lnTo>
                    <a:pt x="2147" y="14212"/>
                  </a:lnTo>
                  <a:lnTo>
                    <a:pt x="781" y="13735"/>
                  </a:lnTo>
                  <a:cubicBezTo>
                    <a:pt x="630" y="13691"/>
                    <a:pt x="543" y="13561"/>
                    <a:pt x="543" y="13410"/>
                  </a:cubicBezTo>
                  <a:lnTo>
                    <a:pt x="543" y="10244"/>
                  </a:lnTo>
                  <a:cubicBezTo>
                    <a:pt x="543" y="10092"/>
                    <a:pt x="630" y="9941"/>
                    <a:pt x="781" y="9897"/>
                  </a:cubicBezTo>
                  <a:lnTo>
                    <a:pt x="2147" y="9442"/>
                  </a:lnTo>
                  <a:lnTo>
                    <a:pt x="2147" y="10114"/>
                  </a:lnTo>
                  <a:cubicBezTo>
                    <a:pt x="2147" y="10244"/>
                    <a:pt x="2256" y="10374"/>
                    <a:pt x="2386" y="10396"/>
                  </a:cubicBezTo>
                  <a:cubicBezTo>
                    <a:pt x="2538" y="10396"/>
                    <a:pt x="2689" y="10266"/>
                    <a:pt x="2689" y="10114"/>
                  </a:cubicBezTo>
                  <a:lnTo>
                    <a:pt x="2689" y="9073"/>
                  </a:lnTo>
                  <a:cubicBezTo>
                    <a:pt x="2689" y="8857"/>
                    <a:pt x="2863" y="8683"/>
                    <a:pt x="3080" y="8683"/>
                  </a:cubicBezTo>
                  <a:close/>
                  <a:moveTo>
                    <a:pt x="15264" y="8683"/>
                  </a:moveTo>
                  <a:cubicBezTo>
                    <a:pt x="15481" y="8683"/>
                    <a:pt x="15654" y="8857"/>
                    <a:pt x="15654" y="9073"/>
                  </a:cubicBezTo>
                  <a:lnTo>
                    <a:pt x="15654" y="10049"/>
                  </a:lnTo>
                  <a:cubicBezTo>
                    <a:pt x="15654" y="10179"/>
                    <a:pt x="15763" y="10309"/>
                    <a:pt x="15893" y="10331"/>
                  </a:cubicBezTo>
                  <a:cubicBezTo>
                    <a:pt x="16066" y="10331"/>
                    <a:pt x="16196" y="10223"/>
                    <a:pt x="16196" y="10049"/>
                  </a:cubicBezTo>
                  <a:lnTo>
                    <a:pt x="16196" y="9442"/>
                  </a:lnTo>
                  <a:lnTo>
                    <a:pt x="17562" y="9897"/>
                  </a:lnTo>
                  <a:cubicBezTo>
                    <a:pt x="17714" y="9941"/>
                    <a:pt x="17801" y="10071"/>
                    <a:pt x="17801" y="10223"/>
                  </a:cubicBezTo>
                  <a:lnTo>
                    <a:pt x="17801" y="13410"/>
                  </a:lnTo>
                  <a:cubicBezTo>
                    <a:pt x="17801" y="13561"/>
                    <a:pt x="17714" y="13713"/>
                    <a:pt x="17562" y="13756"/>
                  </a:cubicBezTo>
                  <a:lnTo>
                    <a:pt x="16196" y="14212"/>
                  </a:lnTo>
                  <a:lnTo>
                    <a:pt x="16196" y="11328"/>
                  </a:lnTo>
                  <a:cubicBezTo>
                    <a:pt x="16196" y="11176"/>
                    <a:pt x="16088" y="11068"/>
                    <a:pt x="15958" y="11046"/>
                  </a:cubicBezTo>
                  <a:cubicBezTo>
                    <a:pt x="15947" y="11045"/>
                    <a:pt x="15936" y="11044"/>
                    <a:pt x="15925" y="11044"/>
                  </a:cubicBezTo>
                  <a:cubicBezTo>
                    <a:pt x="15785" y="11044"/>
                    <a:pt x="15654" y="11167"/>
                    <a:pt x="15654" y="11328"/>
                  </a:cubicBezTo>
                  <a:lnTo>
                    <a:pt x="15654" y="14580"/>
                  </a:lnTo>
                  <a:cubicBezTo>
                    <a:pt x="15654" y="14797"/>
                    <a:pt x="15481" y="14971"/>
                    <a:pt x="15264" y="14971"/>
                  </a:cubicBezTo>
                  <a:cubicBezTo>
                    <a:pt x="15177" y="14971"/>
                    <a:pt x="15112" y="14906"/>
                    <a:pt x="15134" y="14840"/>
                  </a:cubicBezTo>
                  <a:lnTo>
                    <a:pt x="15134" y="8835"/>
                  </a:lnTo>
                  <a:cubicBezTo>
                    <a:pt x="15112" y="8748"/>
                    <a:pt x="15177" y="8683"/>
                    <a:pt x="15264" y="8683"/>
                  </a:cubicBezTo>
                  <a:close/>
                  <a:moveTo>
                    <a:pt x="9158" y="0"/>
                  </a:moveTo>
                  <a:cubicBezTo>
                    <a:pt x="5931" y="0"/>
                    <a:pt x="2700" y="1724"/>
                    <a:pt x="1128" y="5171"/>
                  </a:cubicBezTo>
                  <a:cubicBezTo>
                    <a:pt x="933" y="5583"/>
                    <a:pt x="1063" y="6082"/>
                    <a:pt x="1432" y="6363"/>
                  </a:cubicBezTo>
                  <a:cubicBezTo>
                    <a:pt x="1323" y="6927"/>
                    <a:pt x="1258" y="7491"/>
                    <a:pt x="1258" y="8076"/>
                  </a:cubicBezTo>
                  <a:lnTo>
                    <a:pt x="1258" y="9182"/>
                  </a:lnTo>
                  <a:lnTo>
                    <a:pt x="608" y="9399"/>
                  </a:lnTo>
                  <a:cubicBezTo>
                    <a:pt x="239" y="9529"/>
                    <a:pt x="1" y="9854"/>
                    <a:pt x="1" y="10244"/>
                  </a:cubicBezTo>
                  <a:lnTo>
                    <a:pt x="1" y="13388"/>
                  </a:lnTo>
                  <a:cubicBezTo>
                    <a:pt x="1" y="13778"/>
                    <a:pt x="239" y="14103"/>
                    <a:pt x="608" y="14233"/>
                  </a:cubicBezTo>
                  <a:lnTo>
                    <a:pt x="2169" y="14754"/>
                  </a:lnTo>
                  <a:cubicBezTo>
                    <a:pt x="2253" y="15174"/>
                    <a:pt x="2642" y="15492"/>
                    <a:pt x="3080" y="15492"/>
                  </a:cubicBezTo>
                  <a:cubicBezTo>
                    <a:pt x="3094" y="15492"/>
                    <a:pt x="3109" y="15492"/>
                    <a:pt x="3123" y="15491"/>
                  </a:cubicBezTo>
                  <a:cubicBezTo>
                    <a:pt x="3470" y="15469"/>
                    <a:pt x="3773" y="15166"/>
                    <a:pt x="3773" y="14819"/>
                  </a:cubicBezTo>
                  <a:lnTo>
                    <a:pt x="3773" y="8835"/>
                  </a:lnTo>
                  <a:cubicBezTo>
                    <a:pt x="3773" y="8466"/>
                    <a:pt x="3470" y="8163"/>
                    <a:pt x="3080" y="8163"/>
                  </a:cubicBezTo>
                  <a:cubicBezTo>
                    <a:pt x="2646" y="8163"/>
                    <a:pt x="2277" y="8466"/>
                    <a:pt x="2191" y="8878"/>
                  </a:cubicBezTo>
                  <a:lnTo>
                    <a:pt x="1822" y="9008"/>
                  </a:lnTo>
                  <a:lnTo>
                    <a:pt x="1822" y="8054"/>
                  </a:lnTo>
                  <a:cubicBezTo>
                    <a:pt x="1822" y="7556"/>
                    <a:pt x="1887" y="7035"/>
                    <a:pt x="1974" y="6537"/>
                  </a:cubicBezTo>
                  <a:lnTo>
                    <a:pt x="2061" y="6537"/>
                  </a:lnTo>
                  <a:cubicBezTo>
                    <a:pt x="2191" y="6537"/>
                    <a:pt x="2299" y="6515"/>
                    <a:pt x="2408" y="6472"/>
                  </a:cubicBezTo>
                  <a:cubicBezTo>
                    <a:pt x="2646" y="6385"/>
                    <a:pt x="2841" y="6212"/>
                    <a:pt x="2950" y="5973"/>
                  </a:cubicBezTo>
                  <a:cubicBezTo>
                    <a:pt x="3492" y="4802"/>
                    <a:pt x="4359" y="3805"/>
                    <a:pt x="5443" y="3090"/>
                  </a:cubicBezTo>
                  <a:cubicBezTo>
                    <a:pt x="5628" y="2904"/>
                    <a:pt x="5480" y="2607"/>
                    <a:pt x="5257" y="2607"/>
                  </a:cubicBezTo>
                  <a:cubicBezTo>
                    <a:pt x="5220" y="2607"/>
                    <a:pt x="5180" y="2616"/>
                    <a:pt x="5139" y="2634"/>
                  </a:cubicBezTo>
                  <a:cubicBezTo>
                    <a:pt x="3969" y="3415"/>
                    <a:pt x="3036" y="4477"/>
                    <a:pt x="2473" y="5756"/>
                  </a:cubicBezTo>
                  <a:cubicBezTo>
                    <a:pt x="2393" y="5915"/>
                    <a:pt x="2233" y="6016"/>
                    <a:pt x="2067" y="6016"/>
                  </a:cubicBezTo>
                  <a:cubicBezTo>
                    <a:pt x="2006" y="6016"/>
                    <a:pt x="1945" y="6002"/>
                    <a:pt x="1887" y="5973"/>
                  </a:cubicBezTo>
                  <a:cubicBezTo>
                    <a:pt x="1649" y="5865"/>
                    <a:pt x="1562" y="5605"/>
                    <a:pt x="1649" y="5388"/>
                  </a:cubicBezTo>
                  <a:cubicBezTo>
                    <a:pt x="3123" y="2157"/>
                    <a:pt x="6147" y="542"/>
                    <a:pt x="9172" y="542"/>
                  </a:cubicBezTo>
                  <a:cubicBezTo>
                    <a:pt x="12196" y="542"/>
                    <a:pt x="15221" y="2157"/>
                    <a:pt x="16695" y="5388"/>
                  </a:cubicBezTo>
                  <a:cubicBezTo>
                    <a:pt x="16782" y="5605"/>
                    <a:pt x="16695" y="5865"/>
                    <a:pt x="16478" y="5973"/>
                  </a:cubicBezTo>
                  <a:cubicBezTo>
                    <a:pt x="16414" y="6002"/>
                    <a:pt x="16349" y="6016"/>
                    <a:pt x="16285" y="6016"/>
                  </a:cubicBezTo>
                  <a:cubicBezTo>
                    <a:pt x="16111" y="6016"/>
                    <a:pt x="15951" y="5915"/>
                    <a:pt x="15871" y="5756"/>
                  </a:cubicBezTo>
                  <a:cubicBezTo>
                    <a:pt x="14679" y="3133"/>
                    <a:pt x="12055" y="1442"/>
                    <a:pt x="9172" y="1442"/>
                  </a:cubicBezTo>
                  <a:cubicBezTo>
                    <a:pt x="8175" y="1442"/>
                    <a:pt x="7199" y="1637"/>
                    <a:pt x="6267" y="2027"/>
                  </a:cubicBezTo>
                  <a:cubicBezTo>
                    <a:pt x="6137" y="2092"/>
                    <a:pt x="6072" y="2222"/>
                    <a:pt x="6115" y="2352"/>
                  </a:cubicBezTo>
                  <a:cubicBezTo>
                    <a:pt x="6148" y="2469"/>
                    <a:pt x="6259" y="2548"/>
                    <a:pt x="6377" y="2548"/>
                  </a:cubicBezTo>
                  <a:cubicBezTo>
                    <a:pt x="6413" y="2548"/>
                    <a:pt x="6449" y="2541"/>
                    <a:pt x="6483" y="2526"/>
                  </a:cubicBezTo>
                  <a:cubicBezTo>
                    <a:pt x="7358" y="2153"/>
                    <a:pt x="8269" y="1976"/>
                    <a:pt x="9167" y="1976"/>
                  </a:cubicBezTo>
                  <a:cubicBezTo>
                    <a:pt x="11765" y="1976"/>
                    <a:pt x="14250" y="3459"/>
                    <a:pt x="15394" y="5973"/>
                  </a:cubicBezTo>
                  <a:cubicBezTo>
                    <a:pt x="15546" y="6320"/>
                    <a:pt x="15893" y="6558"/>
                    <a:pt x="16283" y="6558"/>
                  </a:cubicBezTo>
                  <a:lnTo>
                    <a:pt x="16370" y="6558"/>
                  </a:lnTo>
                  <a:cubicBezTo>
                    <a:pt x="16457" y="7057"/>
                    <a:pt x="16522" y="7556"/>
                    <a:pt x="16522" y="8054"/>
                  </a:cubicBezTo>
                  <a:lnTo>
                    <a:pt x="16522" y="9008"/>
                  </a:lnTo>
                  <a:lnTo>
                    <a:pt x="16153" y="8878"/>
                  </a:lnTo>
                  <a:cubicBezTo>
                    <a:pt x="16066" y="8466"/>
                    <a:pt x="15698" y="8163"/>
                    <a:pt x="15264" y="8163"/>
                  </a:cubicBezTo>
                  <a:cubicBezTo>
                    <a:pt x="14874" y="8163"/>
                    <a:pt x="14570" y="8466"/>
                    <a:pt x="14570" y="8835"/>
                  </a:cubicBezTo>
                  <a:lnTo>
                    <a:pt x="14570" y="14819"/>
                  </a:lnTo>
                  <a:cubicBezTo>
                    <a:pt x="14570" y="15187"/>
                    <a:pt x="14852" y="15491"/>
                    <a:pt x="15221" y="15513"/>
                  </a:cubicBezTo>
                  <a:cubicBezTo>
                    <a:pt x="15676" y="15513"/>
                    <a:pt x="16066" y="15209"/>
                    <a:pt x="16175" y="14775"/>
                  </a:cubicBezTo>
                  <a:lnTo>
                    <a:pt x="17736" y="14255"/>
                  </a:lnTo>
                  <a:cubicBezTo>
                    <a:pt x="18104" y="14125"/>
                    <a:pt x="18343" y="13778"/>
                    <a:pt x="18343" y="13410"/>
                  </a:cubicBezTo>
                  <a:lnTo>
                    <a:pt x="18343" y="10266"/>
                  </a:lnTo>
                  <a:cubicBezTo>
                    <a:pt x="18343" y="9876"/>
                    <a:pt x="18083" y="9529"/>
                    <a:pt x="17714" y="9399"/>
                  </a:cubicBezTo>
                  <a:lnTo>
                    <a:pt x="17736" y="9399"/>
                  </a:lnTo>
                  <a:lnTo>
                    <a:pt x="17064" y="9182"/>
                  </a:lnTo>
                  <a:lnTo>
                    <a:pt x="17064" y="8076"/>
                  </a:lnTo>
                  <a:cubicBezTo>
                    <a:pt x="17064" y="7491"/>
                    <a:pt x="16999" y="6927"/>
                    <a:pt x="16868" y="6363"/>
                  </a:cubicBezTo>
                  <a:cubicBezTo>
                    <a:pt x="17237" y="6082"/>
                    <a:pt x="17367" y="5583"/>
                    <a:pt x="17172" y="5171"/>
                  </a:cubicBezTo>
                  <a:cubicBezTo>
                    <a:pt x="15611" y="1724"/>
                    <a:pt x="12386" y="0"/>
                    <a:pt x="915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64" name="Google Shape;1564;p80"/>
          <p:cNvGrpSpPr/>
          <p:nvPr/>
        </p:nvGrpSpPr>
        <p:grpSpPr>
          <a:xfrm>
            <a:off x="7811039" y="3438738"/>
            <a:ext cx="425723" cy="389559"/>
            <a:chOff x="7640450" y="3757450"/>
            <a:chExt cx="459100" cy="420100"/>
          </a:xfrm>
        </p:grpSpPr>
        <p:sp>
          <p:nvSpPr>
            <p:cNvPr id="1565" name="Google Shape;1565;p80"/>
            <p:cNvSpPr/>
            <p:nvPr/>
          </p:nvSpPr>
          <p:spPr>
            <a:xfrm>
              <a:off x="7728800" y="3757450"/>
              <a:ext cx="370750" cy="303550"/>
            </a:xfrm>
            <a:custGeom>
              <a:rect b="b" l="l" r="r" t="t"/>
              <a:pathLst>
                <a:path extrusionOk="0" h="12142" w="14830">
                  <a:moveTo>
                    <a:pt x="3708" y="1"/>
                  </a:moveTo>
                  <a:cubicBezTo>
                    <a:pt x="2342" y="1"/>
                    <a:pt x="1041" y="564"/>
                    <a:pt x="109" y="1562"/>
                  </a:cubicBezTo>
                  <a:cubicBezTo>
                    <a:pt x="0" y="1648"/>
                    <a:pt x="0" y="1800"/>
                    <a:pt x="65" y="1908"/>
                  </a:cubicBezTo>
                  <a:cubicBezTo>
                    <a:pt x="124" y="1979"/>
                    <a:pt x="208" y="2018"/>
                    <a:pt x="290" y="2018"/>
                  </a:cubicBezTo>
                  <a:cubicBezTo>
                    <a:pt x="360" y="2018"/>
                    <a:pt x="428" y="1990"/>
                    <a:pt x="477" y="1930"/>
                  </a:cubicBezTo>
                  <a:cubicBezTo>
                    <a:pt x="1323" y="1041"/>
                    <a:pt x="2494" y="543"/>
                    <a:pt x="3708" y="543"/>
                  </a:cubicBezTo>
                  <a:lnTo>
                    <a:pt x="3729" y="543"/>
                  </a:lnTo>
                  <a:cubicBezTo>
                    <a:pt x="5247" y="543"/>
                    <a:pt x="6656" y="1323"/>
                    <a:pt x="7458" y="2602"/>
                  </a:cubicBezTo>
                  <a:cubicBezTo>
                    <a:pt x="7503" y="2676"/>
                    <a:pt x="7587" y="2720"/>
                    <a:pt x="7670" y="2720"/>
                  </a:cubicBezTo>
                  <a:cubicBezTo>
                    <a:pt x="7710" y="2720"/>
                    <a:pt x="7749" y="2710"/>
                    <a:pt x="7784" y="2689"/>
                  </a:cubicBezTo>
                  <a:cubicBezTo>
                    <a:pt x="8190" y="2506"/>
                    <a:pt x="8608" y="2421"/>
                    <a:pt x="9015" y="2421"/>
                  </a:cubicBezTo>
                  <a:cubicBezTo>
                    <a:pt x="10582" y="2421"/>
                    <a:pt x="11990" y="3678"/>
                    <a:pt x="11990" y="5399"/>
                  </a:cubicBezTo>
                  <a:cubicBezTo>
                    <a:pt x="11990" y="5638"/>
                    <a:pt x="11968" y="5876"/>
                    <a:pt x="11925" y="6093"/>
                  </a:cubicBezTo>
                  <a:cubicBezTo>
                    <a:pt x="11925" y="6115"/>
                    <a:pt x="11925" y="6136"/>
                    <a:pt x="11925" y="6158"/>
                  </a:cubicBezTo>
                  <a:cubicBezTo>
                    <a:pt x="11925" y="6288"/>
                    <a:pt x="12011" y="6396"/>
                    <a:pt x="12141" y="6418"/>
                  </a:cubicBezTo>
                  <a:cubicBezTo>
                    <a:pt x="13377" y="6678"/>
                    <a:pt x="14288" y="7784"/>
                    <a:pt x="14288" y="9063"/>
                  </a:cubicBezTo>
                  <a:cubicBezTo>
                    <a:pt x="14266" y="9735"/>
                    <a:pt x="13984" y="10364"/>
                    <a:pt x="13486" y="10841"/>
                  </a:cubicBezTo>
                  <a:cubicBezTo>
                    <a:pt x="13030" y="11318"/>
                    <a:pt x="12380" y="11600"/>
                    <a:pt x="11730" y="11600"/>
                  </a:cubicBezTo>
                  <a:cubicBezTo>
                    <a:pt x="11578" y="11600"/>
                    <a:pt x="11469" y="11708"/>
                    <a:pt x="11448" y="11838"/>
                  </a:cubicBezTo>
                  <a:cubicBezTo>
                    <a:pt x="11426" y="11990"/>
                    <a:pt x="11556" y="12142"/>
                    <a:pt x="11730" y="12142"/>
                  </a:cubicBezTo>
                  <a:cubicBezTo>
                    <a:pt x="12532" y="12142"/>
                    <a:pt x="13312" y="11817"/>
                    <a:pt x="13898" y="11231"/>
                  </a:cubicBezTo>
                  <a:cubicBezTo>
                    <a:pt x="14461" y="10646"/>
                    <a:pt x="14808" y="9887"/>
                    <a:pt x="14830" y="9063"/>
                  </a:cubicBezTo>
                  <a:cubicBezTo>
                    <a:pt x="14830" y="7610"/>
                    <a:pt x="13876" y="6353"/>
                    <a:pt x="12488" y="5963"/>
                  </a:cubicBezTo>
                  <a:cubicBezTo>
                    <a:pt x="12510" y="5768"/>
                    <a:pt x="12532" y="5594"/>
                    <a:pt x="12532" y="5421"/>
                  </a:cubicBezTo>
                  <a:cubicBezTo>
                    <a:pt x="12532" y="3396"/>
                    <a:pt x="10888" y="1895"/>
                    <a:pt x="9030" y="1895"/>
                  </a:cubicBezTo>
                  <a:cubicBezTo>
                    <a:pt x="8620" y="1895"/>
                    <a:pt x="8199" y="1968"/>
                    <a:pt x="7784" y="2125"/>
                  </a:cubicBezTo>
                  <a:cubicBezTo>
                    <a:pt x="6851" y="803"/>
                    <a:pt x="5355" y="1"/>
                    <a:pt x="37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 name="Google Shape;1566;p80"/>
            <p:cNvSpPr/>
            <p:nvPr/>
          </p:nvSpPr>
          <p:spPr>
            <a:xfrm>
              <a:off x="7640450" y="3817025"/>
              <a:ext cx="86750" cy="243975"/>
            </a:xfrm>
            <a:custGeom>
              <a:rect b="b" l="l" r="r" t="t"/>
              <a:pathLst>
                <a:path extrusionOk="0" h="9759" w="3470">
                  <a:moveTo>
                    <a:pt x="3132" y="1"/>
                  </a:moveTo>
                  <a:cubicBezTo>
                    <a:pt x="3045" y="1"/>
                    <a:pt x="2962" y="49"/>
                    <a:pt x="2906" y="133"/>
                  </a:cubicBezTo>
                  <a:cubicBezTo>
                    <a:pt x="2515" y="826"/>
                    <a:pt x="2299" y="1629"/>
                    <a:pt x="2277" y="2431"/>
                  </a:cubicBezTo>
                  <a:cubicBezTo>
                    <a:pt x="2277" y="2799"/>
                    <a:pt x="2299" y="3168"/>
                    <a:pt x="2364" y="3558"/>
                  </a:cubicBezTo>
                  <a:cubicBezTo>
                    <a:pt x="976" y="3948"/>
                    <a:pt x="0" y="5206"/>
                    <a:pt x="0" y="6680"/>
                  </a:cubicBezTo>
                  <a:lnTo>
                    <a:pt x="0" y="6702"/>
                  </a:lnTo>
                  <a:cubicBezTo>
                    <a:pt x="22" y="7504"/>
                    <a:pt x="369" y="8263"/>
                    <a:pt x="933" y="8848"/>
                  </a:cubicBezTo>
                  <a:cubicBezTo>
                    <a:pt x="1518" y="9412"/>
                    <a:pt x="2299" y="9737"/>
                    <a:pt x="3101" y="9759"/>
                  </a:cubicBezTo>
                  <a:cubicBezTo>
                    <a:pt x="3469" y="9759"/>
                    <a:pt x="3469" y="9217"/>
                    <a:pt x="3101" y="9217"/>
                  </a:cubicBezTo>
                  <a:cubicBezTo>
                    <a:pt x="2429" y="9195"/>
                    <a:pt x="1800" y="8935"/>
                    <a:pt x="1323" y="8458"/>
                  </a:cubicBezTo>
                  <a:cubicBezTo>
                    <a:pt x="846" y="7981"/>
                    <a:pt x="564" y="7330"/>
                    <a:pt x="542" y="6658"/>
                  </a:cubicBezTo>
                  <a:lnTo>
                    <a:pt x="542" y="6637"/>
                  </a:lnTo>
                  <a:cubicBezTo>
                    <a:pt x="542" y="5358"/>
                    <a:pt x="1475" y="4252"/>
                    <a:pt x="2754" y="4013"/>
                  </a:cubicBezTo>
                  <a:cubicBezTo>
                    <a:pt x="2906" y="3970"/>
                    <a:pt x="2992" y="3818"/>
                    <a:pt x="2949" y="3666"/>
                  </a:cubicBezTo>
                  <a:cubicBezTo>
                    <a:pt x="2667" y="2561"/>
                    <a:pt x="2819" y="1390"/>
                    <a:pt x="3383" y="393"/>
                  </a:cubicBezTo>
                  <a:cubicBezTo>
                    <a:pt x="3448" y="263"/>
                    <a:pt x="3404" y="111"/>
                    <a:pt x="3274" y="24"/>
                  </a:cubicBezTo>
                  <a:lnTo>
                    <a:pt x="3274" y="46"/>
                  </a:lnTo>
                  <a:cubicBezTo>
                    <a:pt x="3228" y="15"/>
                    <a:pt x="3179" y="1"/>
                    <a:pt x="31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7" name="Google Shape;1567;p80"/>
            <p:cNvSpPr/>
            <p:nvPr/>
          </p:nvSpPr>
          <p:spPr>
            <a:xfrm>
              <a:off x="7740175" y="3945525"/>
              <a:ext cx="259650" cy="232025"/>
            </a:xfrm>
            <a:custGeom>
              <a:rect b="b" l="l" r="r" t="t"/>
              <a:pathLst>
                <a:path extrusionOk="0" h="9281" w="10386">
                  <a:moveTo>
                    <a:pt x="5854" y="7979"/>
                  </a:moveTo>
                  <a:lnTo>
                    <a:pt x="6158" y="8781"/>
                  </a:lnTo>
                  <a:lnTo>
                    <a:pt x="4228" y="8781"/>
                  </a:lnTo>
                  <a:lnTo>
                    <a:pt x="4554" y="7979"/>
                  </a:lnTo>
                  <a:close/>
                  <a:moveTo>
                    <a:pt x="282" y="1"/>
                  </a:moveTo>
                  <a:cubicBezTo>
                    <a:pt x="131" y="1"/>
                    <a:pt x="1" y="109"/>
                    <a:pt x="1" y="261"/>
                  </a:cubicBezTo>
                  <a:lnTo>
                    <a:pt x="1" y="7697"/>
                  </a:lnTo>
                  <a:cubicBezTo>
                    <a:pt x="1" y="7849"/>
                    <a:pt x="131" y="7958"/>
                    <a:pt x="282" y="7958"/>
                  </a:cubicBezTo>
                  <a:lnTo>
                    <a:pt x="1778" y="7958"/>
                  </a:lnTo>
                  <a:cubicBezTo>
                    <a:pt x="1800" y="7958"/>
                    <a:pt x="1822" y="7958"/>
                    <a:pt x="1843" y="7936"/>
                  </a:cubicBezTo>
                  <a:cubicBezTo>
                    <a:pt x="2106" y="7815"/>
                    <a:pt x="2011" y="7431"/>
                    <a:pt x="1752" y="7431"/>
                  </a:cubicBezTo>
                  <a:cubicBezTo>
                    <a:pt x="1733" y="7431"/>
                    <a:pt x="1713" y="7433"/>
                    <a:pt x="1692" y="7437"/>
                  </a:cubicBezTo>
                  <a:lnTo>
                    <a:pt x="976" y="7437"/>
                  </a:lnTo>
                  <a:cubicBezTo>
                    <a:pt x="738" y="7437"/>
                    <a:pt x="543" y="7242"/>
                    <a:pt x="543" y="7004"/>
                  </a:cubicBezTo>
                  <a:lnTo>
                    <a:pt x="543" y="6700"/>
                  </a:lnTo>
                  <a:lnTo>
                    <a:pt x="9844" y="6700"/>
                  </a:lnTo>
                  <a:lnTo>
                    <a:pt x="9844" y="7155"/>
                  </a:lnTo>
                  <a:cubicBezTo>
                    <a:pt x="9844" y="7285"/>
                    <a:pt x="9735" y="7416"/>
                    <a:pt x="9583" y="7416"/>
                  </a:cubicBezTo>
                  <a:lnTo>
                    <a:pt x="2884" y="7416"/>
                  </a:lnTo>
                  <a:cubicBezTo>
                    <a:pt x="2819" y="7416"/>
                    <a:pt x="2776" y="7437"/>
                    <a:pt x="2732" y="7481"/>
                  </a:cubicBezTo>
                  <a:cubicBezTo>
                    <a:pt x="2537" y="7654"/>
                    <a:pt x="2667" y="7958"/>
                    <a:pt x="2928" y="7958"/>
                  </a:cubicBezTo>
                  <a:lnTo>
                    <a:pt x="3925" y="7958"/>
                  </a:lnTo>
                  <a:lnTo>
                    <a:pt x="3535" y="8911"/>
                  </a:lnTo>
                  <a:cubicBezTo>
                    <a:pt x="3513" y="8955"/>
                    <a:pt x="3513" y="8998"/>
                    <a:pt x="3535" y="9063"/>
                  </a:cubicBezTo>
                  <a:cubicBezTo>
                    <a:pt x="3556" y="9193"/>
                    <a:pt x="3665" y="9280"/>
                    <a:pt x="3795" y="9280"/>
                  </a:cubicBezTo>
                  <a:lnTo>
                    <a:pt x="6526" y="9280"/>
                  </a:lnTo>
                  <a:cubicBezTo>
                    <a:pt x="6592" y="9280"/>
                    <a:pt x="6635" y="9258"/>
                    <a:pt x="6678" y="9237"/>
                  </a:cubicBezTo>
                  <a:cubicBezTo>
                    <a:pt x="6787" y="9172"/>
                    <a:pt x="6830" y="9020"/>
                    <a:pt x="6787" y="8911"/>
                  </a:cubicBezTo>
                  <a:lnTo>
                    <a:pt x="6396" y="7979"/>
                  </a:lnTo>
                  <a:lnTo>
                    <a:pt x="9410" y="7979"/>
                  </a:lnTo>
                  <a:cubicBezTo>
                    <a:pt x="9952" y="7979"/>
                    <a:pt x="10386" y="7546"/>
                    <a:pt x="10386" y="7025"/>
                  </a:cubicBezTo>
                  <a:lnTo>
                    <a:pt x="10386" y="955"/>
                  </a:lnTo>
                  <a:cubicBezTo>
                    <a:pt x="10386" y="434"/>
                    <a:pt x="9952" y="1"/>
                    <a:pt x="9410" y="1"/>
                  </a:cubicBezTo>
                  <a:lnTo>
                    <a:pt x="8044" y="1"/>
                  </a:lnTo>
                  <a:cubicBezTo>
                    <a:pt x="7914" y="1"/>
                    <a:pt x="7806" y="87"/>
                    <a:pt x="7784" y="239"/>
                  </a:cubicBezTo>
                  <a:cubicBezTo>
                    <a:pt x="7762" y="391"/>
                    <a:pt x="7892" y="543"/>
                    <a:pt x="8044" y="543"/>
                  </a:cubicBezTo>
                  <a:lnTo>
                    <a:pt x="9432" y="543"/>
                  </a:lnTo>
                  <a:cubicBezTo>
                    <a:pt x="9670" y="543"/>
                    <a:pt x="9844" y="716"/>
                    <a:pt x="9844" y="955"/>
                  </a:cubicBezTo>
                  <a:lnTo>
                    <a:pt x="9844" y="6201"/>
                  </a:lnTo>
                  <a:lnTo>
                    <a:pt x="543" y="6201"/>
                  </a:lnTo>
                  <a:lnTo>
                    <a:pt x="543" y="651"/>
                  </a:lnTo>
                  <a:cubicBezTo>
                    <a:pt x="543" y="595"/>
                    <a:pt x="575" y="539"/>
                    <a:pt x="640" y="539"/>
                  </a:cubicBezTo>
                  <a:cubicBezTo>
                    <a:pt x="650" y="539"/>
                    <a:pt x="661" y="540"/>
                    <a:pt x="673" y="543"/>
                  </a:cubicBezTo>
                  <a:lnTo>
                    <a:pt x="6895" y="543"/>
                  </a:lnTo>
                  <a:cubicBezTo>
                    <a:pt x="6917" y="521"/>
                    <a:pt x="6938" y="521"/>
                    <a:pt x="6960" y="521"/>
                  </a:cubicBezTo>
                  <a:cubicBezTo>
                    <a:pt x="7177" y="348"/>
                    <a:pt x="7068" y="1"/>
                    <a:pt x="680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8" name="Google Shape;1568;p80"/>
            <p:cNvSpPr/>
            <p:nvPr/>
          </p:nvSpPr>
          <p:spPr>
            <a:xfrm>
              <a:off x="7863900" y="4009075"/>
              <a:ext cx="72500" cy="69825"/>
            </a:xfrm>
            <a:custGeom>
              <a:rect b="b" l="l" r="r" t="t"/>
              <a:pathLst>
                <a:path extrusionOk="0" h="2793" w="2900">
                  <a:moveTo>
                    <a:pt x="2618" y="1"/>
                  </a:moveTo>
                  <a:cubicBezTo>
                    <a:pt x="2548" y="1"/>
                    <a:pt x="2477" y="28"/>
                    <a:pt x="2423" y="82"/>
                  </a:cubicBezTo>
                  <a:lnTo>
                    <a:pt x="1491" y="1014"/>
                  </a:lnTo>
                  <a:lnTo>
                    <a:pt x="558" y="82"/>
                  </a:lnTo>
                  <a:cubicBezTo>
                    <a:pt x="523" y="33"/>
                    <a:pt x="476" y="12"/>
                    <a:pt x="426" y="12"/>
                  </a:cubicBezTo>
                  <a:cubicBezTo>
                    <a:pt x="235" y="12"/>
                    <a:pt x="1" y="317"/>
                    <a:pt x="190" y="472"/>
                  </a:cubicBezTo>
                  <a:lnTo>
                    <a:pt x="1122" y="1405"/>
                  </a:lnTo>
                  <a:lnTo>
                    <a:pt x="190" y="2315"/>
                  </a:lnTo>
                  <a:cubicBezTo>
                    <a:pt x="16" y="2489"/>
                    <a:pt x="147" y="2770"/>
                    <a:pt x="385" y="2792"/>
                  </a:cubicBezTo>
                  <a:cubicBezTo>
                    <a:pt x="450" y="2792"/>
                    <a:pt x="515" y="2749"/>
                    <a:pt x="580" y="2705"/>
                  </a:cubicBezTo>
                  <a:lnTo>
                    <a:pt x="1491" y="1773"/>
                  </a:lnTo>
                  <a:lnTo>
                    <a:pt x="2423" y="2705"/>
                  </a:lnTo>
                  <a:cubicBezTo>
                    <a:pt x="2466" y="2749"/>
                    <a:pt x="2531" y="2792"/>
                    <a:pt x="2618" y="2792"/>
                  </a:cubicBezTo>
                  <a:cubicBezTo>
                    <a:pt x="2683" y="2792"/>
                    <a:pt x="2748" y="2749"/>
                    <a:pt x="2813" y="2705"/>
                  </a:cubicBezTo>
                  <a:cubicBezTo>
                    <a:pt x="2900" y="2597"/>
                    <a:pt x="2900" y="2424"/>
                    <a:pt x="2813" y="2315"/>
                  </a:cubicBezTo>
                  <a:lnTo>
                    <a:pt x="1881" y="1405"/>
                  </a:lnTo>
                  <a:lnTo>
                    <a:pt x="2813" y="472"/>
                  </a:lnTo>
                  <a:cubicBezTo>
                    <a:pt x="2900" y="364"/>
                    <a:pt x="2900" y="191"/>
                    <a:pt x="2813" y="82"/>
                  </a:cubicBezTo>
                  <a:cubicBezTo>
                    <a:pt x="2759" y="28"/>
                    <a:pt x="2689" y="1"/>
                    <a:pt x="261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9" name="Google Shape;1569;p80"/>
            <p:cNvSpPr/>
            <p:nvPr/>
          </p:nvSpPr>
          <p:spPr>
            <a:xfrm>
              <a:off x="7788425" y="3982925"/>
              <a:ext cx="159900" cy="94875"/>
            </a:xfrm>
            <a:custGeom>
              <a:rect b="b" l="l" r="r" t="t"/>
              <a:pathLst>
                <a:path extrusionOk="0" h="3795" w="6396">
                  <a:moveTo>
                    <a:pt x="2624" y="1"/>
                  </a:moveTo>
                  <a:cubicBezTo>
                    <a:pt x="2515" y="1"/>
                    <a:pt x="2407" y="66"/>
                    <a:pt x="2385" y="174"/>
                  </a:cubicBezTo>
                  <a:lnTo>
                    <a:pt x="1453" y="2819"/>
                  </a:lnTo>
                  <a:lnTo>
                    <a:pt x="1171" y="2277"/>
                  </a:lnTo>
                  <a:cubicBezTo>
                    <a:pt x="1128" y="2169"/>
                    <a:pt x="1041" y="2125"/>
                    <a:pt x="932" y="2125"/>
                  </a:cubicBezTo>
                  <a:lnTo>
                    <a:pt x="282" y="2125"/>
                  </a:lnTo>
                  <a:cubicBezTo>
                    <a:pt x="271" y="2124"/>
                    <a:pt x="260" y="2123"/>
                    <a:pt x="249" y="2123"/>
                  </a:cubicBezTo>
                  <a:cubicBezTo>
                    <a:pt x="134" y="2123"/>
                    <a:pt x="42" y="2223"/>
                    <a:pt x="22" y="2342"/>
                  </a:cubicBezTo>
                  <a:cubicBezTo>
                    <a:pt x="0" y="2516"/>
                    <a:pt x="130" y="2646"/>
                    <a:pt x="282" y="2646"/>
                  </a:cubicBezTo>
                  <a:lnTo>
                    <a:pt x="781" y="2646"/>
                  </a:lnTo>
                  <a:lnTo>
                    <a:pt x="1258" y="3643"/>
                  </a:lnTo>
                  <a:cubicBezTo>
                    <a:pt x="1301" y="3730"/>
                    <a:pt x="1388" y="3795"/>
                    <a:pt x="1496" y="3795"/>
                  </a:cubicBezTo>
                  <a:cubicBezTo>
                    <a:pt x="1605" y="3795"/>
                    <a:pt x="1713" y="3730"/>
                    <a:pt x="1735" y="3621"/>
                  </a:cubicBezTo>
                  <a:lnTo>
                    <a:pt x="2819" y="543"/>
                  </a:lnTo>
                  <a:lnTo>
                    <a:pt x="6027" y="543"/>
                  </a:lnTo>
                  <a:cubicBezTo>
                    <a:pt x="6179" y="543"/>
                    <a:pt x="6309" y="413"/>
                    <a:pt x="6309" y="261"/>
                  </a:cubicBezTo>
                  <a:lnTo>
                    <a:pt x="6309" y="261"/>
                  </a:lnTo>
                  <a:lnTo>
                    <a:pt x="6288" y="283"/>
                  </a:lnTo>
                  <a:cubicBezTo>
                    <a:pt x="6396" y="174"/>
                    <a:pt x="6331" y="1"/>
                    <a:pt x="617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70" name="Google Shape;1570;p80"/>
          <p:cNvGrpSpPr/>
          <p:nvPr/>
        </p:nvGrpSpPr>
        <p:grpSpPr>
          <a:xfrm>
            <a:off x="4747916" y="3453087"/>
            <a:ext cx="425723" cy="376206"/>
            <a:chOff x="4672375" y="3772925"/>
            <a:chExt cx="459100" cy="405700"/>
          </a:xfrm>
        </p:grpSpPr>
        <p:sp>
          <p:nvSpPr>
            <p:cNvPr id="1571" name="Google Shape;1571;p80"/>
            <p:cNvSpPr/>
            <p:nvPr/>
          </p:nvSpPr>
          <p:spPr>
            <a:xfrm>
              <a:off x="4758200" y="3772925"/>
              <a:ext cx="373275" cy="303800"/>
            </a:xfrm>
            <a:custGeom>
              <a:rect b="b" l="l" r="r" t="t"/>
              <a:pathLst>
                <a:path extrusionOk="0" h="12152" w="14931">
                  <a:moveTo>
                    <a:pt x="3815" y="1"/>
                  </a:moveTo>
                  <a:cubicBezTo>
                    <a:pt x="2503" y="1"/>
                    <a:pt x="1183" y="517"/>
                    <a:pt x="188" y="1571"/>
                  </a:cubicBezTo>
                  <a:cubicBezTo>
                    <a:pt x="1" y="1725"/>
                    <a:pt x="242" y="2012"/>
                    <a:pt x="438" y="2012"/>
                  </a:cubicBezTo>
                  <a:cubicBezTo>
                    <a:pt x="491" y="2012"/>
                    <a:pt x="541" y="1991"/>
                    <a:pt x="578" y="1940"/>
                  </a:cubicBezTo>
                  <a:cubicBezTo>
                    <a:pt x="1424" y="1051"/>
                    <a:pt x="2595" y="531"/>
                    <a:pt x="3809" y="531"/>
                  </a:cubicBezTo>
                  <a:lnTo>
                    <a:pt x="3831" y="531"/>
                  </a:lnTo>
                  <a:cubicBezTo>
                    <a:pt x="5348" y="552"/>
                    <a:pt x="6736" y="1311"/>
                    <a:pt x="7560" y="2590"/>
                  </a:cubicBezTo>
                  <a:cubicBezTo>
                    <a:pt x="7608" y="2671"/>
                    <a:pt x="7704" y="2715"/>
                    <a:pt x="7794" y="2715"/>
                  </a:cubicBezTo>
                  <a:cubicBezTo>
                    <a:pt x="7826" y="2715"/>
                    <a:pt x="7857" y="2710"/>
                    <a:pt x="7885" y="2699"/>
                  </a:cubicBezTo>
                  <a:cubicBezTo>
                    <a:pt x="8275" y="2525"/>
                    <a:pt x="8687" y="2417"/>
                    <a:pt x="9121" y="2417"/>
                  </a:cubicBezTo>
                  <a:cubicBezTo>
                    <a:pt x="10768" y="2417"/>
                    <a:pt x="12091" y="3761"/>
                    <a:pt x="12091" y="5409"/>
                  </a:cubicBezTo>
                  <a:cubicBezTo>
                    <a:pt x="12091" y="5647"/>
                    <a:pt x="12069" y="5864"/>
                    <a:pt x="12026" y="6081"/>
                  </a:cubicBezTo>
                  <a:cubicBezTo>
                    <a:pt x="12004" y="6168"/>
                    <a:pt x="12026" y="6233"/>
                    <a:pt x="12047" y="6298"/>
                  </a:cubicBezTo>
                  <a:cubicBezTo>
                    <a:pt x="12091" y="6363"/>
                    <a:pt x="12156" y="6406"/>
                    <a:pt x="12221" y="6406"/>
                  </a:cubicBezTo>
                  <a:cubicBezTo>
                    <a:pt x="13478" y="6688"/>
                    <a:pt x="14367" y="7794"/>
                    <a:pt x="14389" y="9051"/>
                  </a:cubicBezTo>
                  <a:cubicBezTo>
                    <a:pt x="14346" y="9745"/>
                    <a:pt x="14064" y="10374"/>
                    <a:pt x="13587" y="10851"/>
                  </a:cubicBezTo>
                  <a:cubicBezTo>
                    <a:pt x="13110" y="11328"/>
                    <a:pt x="12481" y="11609"/>
                    <a:pt x="11809" y="11609"/>
                  </a:cubicBezTo>
                  <a:cubicBezTo>
                    <a:pt x="11440" y="11609"/>
                    <a:pt x="11440" y="12151"/>
                    <a:pt x="11809" y="12151"/>
                  </a:cubicBezTo>
                  <a:cubicBezTo>
                    <a:pt x="12611" y="12151"/>
                    <a:pt x="13392" y="11805"/>
                    <a:pt x="13977" y="11241"/>
                  </a:cubicBezTo>
                  <a:cubicBezTo>
                    <a:pt x="14562" y="10655"/>
                    <a:pt x="14888" y="9875"/>
                    <a:pt x="14931" y="9073"/>
                  </a:cubicBezTo>
                  <a:cubicBezTo>
                    <a:pt x="14909" y="7620"/>
                    <a:pt x="13977" y="6363"/>
                    <a:pt x="12590" y="5951"/>
                  </a:cubicBezTo>
                  <a:cubicBezTo>
                    <a:pt x="12633" y="5777"/>
                    <a:pt x="12633" y="5582"/>
                    <a:pt x="12633" y="5409"/>
                  </a:cubicBezTo>
                  <a:cubicBezTo>
                    <a:pt x="12633" y="3399"/>
                    <a:pt x="10984" y="1885"/>
                    <a:pt x="9123" y="1885"/>
                  </a:cubicBezTo>
                  <a:cubicBezTo>
                    <a:pt x="8715" y="1885"/>
                    <a:pt x="8298" y="1958"/>
                    <a:pt x="7885" y="2113"/>
                  </a:cubicBezTo>
                  <a:cubicBezTo>
                    <a:pt x="6900" y="718"/>
                    <a:pt x="5362" y="1"/>
                    <a:pt x="381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 name="Google Shape;1572;p80"/>
            <p:cNvSpPr/>
            <p:nvPr/>
          </p:nvSpPr>
          <p:spPr>
            <a:xfrm>
              <a:off x="4672375" y="3832575"/>
              <a:ext cx="86750" cy="243600"/>
            </a:xfrm>
            <a:custGeom>
              <a:rect b="b" l="l" r="r" t="t"/>
              <a:pathLst>
                <a:path extrusionOk="0" h="9744" w="3470">
                  <a:moveTo>
                    <a:pt x="3150" y="1"/>
                  </a:moveTo>
                  <a:cubicBezTo>
                    <a:pt x="3057" y="1"/>
                    <a:pt x="2966" y="49"/>
                    <a:pt x="2906" y="139"/>
                  </a:cubicBezTo>
                  <a:cubicBezTo>
                    <a:pt x="2516" y="833"/>
                    <a:pt x="2299" y="1614"/>
                    <a:pt x="2277" y="2416"/>
                  </a:cubicBezTo>
                  <a:cubicBezTo>
                    <a:pt x="2277" y="2806"/>
                    <a:pt x="2299" y="3175"/>
                    <a:pt x="2364" y="3543"/>
                  </a:cubicBezTo>
                  <a:cubicBezTo>
                    <a:pt x="976" y="3933"/>
                    <a:pt x="1" y="5213"/>
                    <a:pt x="1" y="6665"/>
                  </a:cubicBezTo>
                  <a:lnTo>
                    <a:pt x="1" y="6708"/>
                  </a:lnTo>
                  <a:cubicBezTo>
                    <a:pt x="22" y="7511"/>
                    <a:pt x="369" y="8269"/>
                    <a:pt x="955" y="8833"/>
                  </a:cubicBezTo>
                  <a:cubicBezTo>
                    <a:pt x="1518" y="9419"/>
                    <a:pt x="2299" y="9744"/>
                    <a:pt x="3123" y="9744"/>
                  </a:cubicBezTo>
                  <a:cubicBezTo>
                    <a:pt x="3469" y="9744"/>
                    <a:pt x="3469" y="9202"/>
                    <a:pt x="3123" y="9202"/>
                  </a:cubicBezTo>
                  <a:cubicBezTo>
                    <a:pt x="2450" y="9202"/>
                    <a:pt x="1800" y="8942"/>
                    <a:pt x="1323" y="8465"/>
                  </a:cubicBezTo>
                  <a:cubicBezTo>
                    <a:pt x="846" y="7988"/>
                    <a:pt x="564" y="7337"/>
                    <a:pt x="543" y="6665"/>
                  </a:cubicBezTo>
                  <a:cubicBezTo>
                    <a:pt x="543" y="5364"/>
                    <a:pt x="1475" y="4259"/>
                    <a:pt x="2754" y="4020"/>
                  </a:cubicBezTo>
                  <a:cubicBezTo>
                    <a:pt x="2819" y="3998"/>
                    <a:pt x="2884" y="3955"/>
                    <a:pt x="2927" y="3912"/>
                  </a:cubicBezTo>
                  <a:cubicBezTo>
                    <a:pt x="2971" y="3847"/>
                    <a:pt x="2971" y="3760"/>
                    <a:pt x="2949" y="3695"/>
                  </a:cubicBezTo>
                  <a:cubicBezTo>
                    <a:pt x="2667" y="2589"/>
                    <a:pt x="2819" y="1397"/>
                    <a:pt x="3383" y="421"/>
                  </a:cubicBezTo>
                  <a:cubicBezTo>
                    <a:pt x="3448" y="291"/>
                    <a:pt x="3404" y="118"/>
                    <a:pt x="3274" y="53"/>
                  </a:cubicBezTo>
                  <a:lnTo>
                    <a:pt x="3274" y="31"/>
                  </a:lnTo>
                  <a:cubicBezTo>
                    <a:pt x="3234" y="11"/>
                    <a:pt x="3192" y="1"/>
                    <a:pt x="315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 name="Google Shape;1573;p80"/>
            <p:cNvSpPr/>
            <p:nvPr/>
          </p:nvSpPr>
          <p:spPr>
            <a:xfrm>
              <a:off x="4771575" y="3960700"/>
              <a:ext cx="259100" cy="217925"/>
            </a:xfrm>
            <a:custGeom>
              <a:rect b="b" l="l" r="r" t="t"/>
              <a:pathLst>
                <a:path extrusionOk="0" h="8717" w="10364">
                  <a:moveTo>
                    <a:pt x="282" y="1"/>
                  </a:moveTo>
                  <a:cubicBezTo>
                    <a:pt x="130" y="1"/>
                    <a:pt x="0" y="109"/>
                    <a:pt x="0" y="261"/>
                  </a:cubicBezTo>
                  <a:lnTo>
                    <a:pt x="0" y="8435"/>
                  </a:lnTo>
                  <a:cubicBezTo>
                    <a:pt x="0" y="8586"/>
                    <a:pt x="130" y="8716"/>
                    <a:pt x="282" y="8716"/>
                  </a:cubicBezTo>
                  <a:lnTo>
                    <a:pt x="7306" y="8716"/>
                  </a:lnTo>
                  <a:cubicBezTo>
                    <a:pt x="7437" y="8716"/>
                    <a:pt x="7545" y="8608"/>
                    <a:pt x="7567" y="8478"/>
                  </a:cubicBezTo>
                  <a:cubicBezTo>
                    <a:pt x="7588" y="8304"/>
                    <a:pt x="7458" y="8174"/>
                    <a:pt x="7306" y="8174"/>
                  </a:cubicBezTo>
                  <a:lnTo>
                    <a:pt x="520" y="8174"/>
                  </a:lnTo>
                  <a:lnTo>
                    <a:pt x="520" y="3036"/>
                  </a:lnTo>
                  <a:lnTo>
                    <a:pt x="2580" y="3036"/>
                  </a:lnTo>
                  <a:cubicBezTo>
                    <a:pt x="2710" y="3036"/>
                    <a:pt x="2819" y="2949"/>
                    <a:pt x="2840" y="2798"/>
                  </a:cubicBezTo>
                  <a:cubicBezTo>
                    <a:pt x="2861" y="2656"/>
                    <a:pt x="2748" y="2514"/>
                    <a:pt x="2609" y="2514"/>
                  </a:cubicBezTo>
                  <a:cubicBezTo>
                    <a:pt x="2600" y="2514"/>
                    <a:pt x="2590" y="2514"/>
                    <a:pt x="2580" y="2516"/>
                  </a:cubicBezTo>
                  <a:lnTo>
                    <a:pt x="520" y="2516"/>
                  </a:lnTo>
                  <a:lnTo>
                    <a:pt x="520" y="543"/>
                  </a:lnTo>
                  <a:lnTo>
                    <a:pt x="5008" y="543"/>
                  </a:lnTo>
                  <a:lnTo>
                    <a:pt x="5659" y="1497"/>
                  </a:lnTo>
                  <a:cubicBezTo>
                    <a:pt x="5724" y="1562"/>
                    <a:pt x="5789" y="1605"/>
                    <a:pt x="5876" y="1605"/>
                  </a:cubicBezTo>
                  <a:lnTo>
                    <a:pt x="9821" y="1605"/>
                  </a:lnTo>
                  <a:lnTo>
                    <a:pt x="9821" y="2516"/>
                  </a:lnTo>
                  <a:lnTo>
                    <a:pt x="3859" y="2516"/>
                  </a:lnTo>
                  <a:cubicBezTo>
                    <a:pt x="3707" y="2516"/>
                    <a:pt x="3599" y="2624"/>
                    <a:pt x="3599" y="2776"/>
                  </a:cubicBezTo>
                  <a:cubicBezTo>
                    <a:pt x="3577" y="2928"/>
                    <a:pt x="3707" y="3058"/>
                    <a:pt x="3859" y="3058"/>
                  </a:cubicBezTo>
                  <a:lnTo>
                    <a:pt x="9865" y="3058"/>
                  </a:lnTo>
                  <a:lnTo>
                    <a:pt x="9865" y="8174"/>
                  </a:lnTo>
                  <a:lnTo>
                    <a:pt x="8542" y="8174"/>
                  </a:lnTo>
                  <a:cubicBezTo>
                    <a:pt x="8390" y="8174"/>
                    <a:pt x="8260" y="8283"/>
                    <a:pt x="8260" y="8435"/>
                  </a:cubicBezTo>
                  <a:cubicBezTo>
                    <a:pt x="8260" y="8586"/>
                    <a:pt x="8390" y="8716"/>
                    <a:pt x="8542" y="8716"/>
                  </a:cubicBezTo>
                  <a:lnTo>
                    <a:pt x="10125" y="8716"/>
                  </a:lnTo>
                  <a:cubicBezTo>
                    <a:pt x="10277" y="8716"/>
                    <a:pt x="10363" y="8435"/>
                    <a:pt x="10363" y="8435"/>
                  </a:cubicBezTo>
                  <a:lnTo>
                    <a:pt x="10363" y="1345"/>
                  </a:lnTo>
                  <a:cubicBezTo>
                    <a:pt x="10363" y="1193"/>
                    <a:pt x="10255" y="1085"/>
                    <a:pt x="10125" y="1063"/>
                  </a:cubicBezTo>
                  <a:lnTo>
                    <a:pt x="6071" y="1063"/>
                  </a:lnTo>
                  <a:lnTo>
                    <a:pt x="5399" y="109"/>
                  </a:lnTo>
                  <a:cubicBezTo>
                    <a:pt x="5355" y="44"/>
                    <a:pt x="5268" y="1"/>
                    <a:pt x="518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 name="Google Shape;1574;p80"/>
            <p:cNvSpPr/>
            <p:nvPr/>
          </p:nvSpPr>
          <p:spPr>
            <a:xfrm>
              <a:off x="4807350" y="4102175"/>
              <a:ext cx="98650" cy="13575"/>
            </a:xfrm>
            <a:custGeom>
              <a:rect b="b" l="l" r="r" t="t"/>
              <a:pathLst>
                <a:path extrusionOk="0" h="543" w="3946">
                  <a:moveTo>
                    <a:pt x="304" y="0"/>
                  </a:moveTo>
                  <a:cubicBezTo>
                    <a:pt x="173" y="0"/>
                    <a:pt x="43" y="87"/>
                    <a:pt x="22" y="239"/>
                  </a:cubicBezTo>
                  <a:cubicBezTo>
                    <a:pt x="0" y="391"/>
                    <a:pt x="130" y="542"/>
                    <a:pt x="304" y="542"/>
                  </a:cubicBezTo>
                  <a:lnTo>
                    <a:pt x="3664" y="542"/>
                  </a:lnTo>
                  <a:cubicBezTo>
                    <a:pt x="3816" y="542"/>
                    <a:pt x="3946" y="391"/>
                    <a:pt x="3924" y="239"/>
                  </a:cubicBezTo>
                  <a:cubicBezTo>
                    <a:pt x="3903" y="87"/>
                    <a:pt x="3794" y="0"/>
                    <a:pt x="366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5" name="Google Shape;1575;p80"/>
            <p:cNvSpPr/>
            <p:nvPr/>
          </p:nvSpPr>
          <p:spPr>
            <a:xfrm>
              <a:off x="4807375" y="4129225"/>
              <a:ext cx="75300" cy="13075"/>
            </a:xfrm>
            <a:custGeom>
              <a:rect b="b" l="l" r="r" t="t"/>
              <a:pathLst>
                <a:path extrusionOk="0" h="523" w="3012">
                  <a:moveTo>
                    <a:pt x="252" y="0"/>
                  </a:moveTo>
                  <a:cubicBezTo>
                    <a:pt x="113" y="0"/>
                    <a:pt x="0" y="144"/>
                    <a:pt x="21" y="306"/>
                  </a:cubicBezTo>
                  <a:cubicBezTo>
                    <a:pt x="42" y="436"/>
                    <a:pt x="151" y="523"/>
                    <a:pt x="281" y="523"/>
                  </a:cubicBezTo>
                  <a:lnTo>
                    <a:pt x="2731" y="523"/>
                  </a:lnTo>
                  <a:cubicBezTo>
                    <a:pt x="2861" y="523"/>
                    <a:pt x="2969" y="436"/>
                    <a:pt x="2991" y="306"/>
                  </a:cubicBezTo>
                  <a:cubicBezTo>
                    <a:pt x="3011" y="144"/>
                    <a:pt x="2899" y="0"/>
                    <a:pt x="2760" y="0"/>
                  </a:cubicBezTo>
                  <a:cubicBezTo>
                    <a:pt x="2750" y="0"/>
                    <a:pt x="2741" y="1"/>
                    <a:pt x="2731" y="2"/>
                  </a:cubicBezTo>
                  <a:lnTo>
                    <a:pt x="281" y="2"/>
                  </a:lnTo>
                  <a:cubicBezTo>
                    <a:pt x="271" y="1"/>
                    <a:pt x="261" y="0"/>
                    <a:pt x="2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76" name="Google Shape;1576;p80"/>
          <p:cNvGrpSpPr/>
          <p:nvPr/>
        </p:nvGrpSpPr>
        <p:grpSpPr>
          <a:xfrm>
            <a:off x="5513934" y="3404057"/>
            <a:ext cx="425237" cy="424727"/>
            <a:chOff x="5414400" y="3720050"/>
            <a:chExt cx="458575" cy="458025"/>
          </a:xfrm>
        </p:grpSpPr>
        <p:sp>
          <p:nvSpPr>
            <p:cNvPr id="1577" name="Google Shape;1577;p80"/>
            <p:cNvSpPr/>
            <p:nvPr/>
          </p:nvSpPr>
          <p:spPr>
            <a:xfrm>
              <a:off x="5414400" y="3782925"/>
              <a:ext cx="458575" cy="395150"/>
            </a:xfrm>
            <a:custGeom>
              <a:rect b="b" l="l" r="r" t="t"/>
              <a:pathLst>
                <a:path extrusionOk="0" h="15806" w="18343">
                  <a:moveTo>
                    <a:pt x="10580" y="13096"/>
                  </a:moveTo>
                  <a:lnTo>
                    <a:pt x="10949" y="14201"/>
                  </a:lnTo>
                  <a:lnTo>
                    <a:pt x="9215" y="14201"/>
                  </a:lnTo>
                  <a:cubicBezTo>
                    <a:pt x="9084" y="14201"/>
                    <a:pt x="8954" y="14310"/>
                    <a:pt x="8954" y="14440"/>
                  </a:cubicBezTo>
                  <a:cubicBezTo>
                    <a:pt x="8933" y="14592"/>
                    <a:pt x="9063" y="14743"/>
                    <a:pt x="9215" y="14743"/>
                  </a:cubicBezTo>
                  <a:lnTo>
                    <a:pt x="12293" y="14743"/>
                  </a:lnTo>
                  <a:cubicBezTo>
                    <a:pt x="12510" y="14743"/>
                    <a:pt x="12683" y="14917"/>
                    <a:pt x="12683" y="15134"/>
                  </a:cubicBezTo>
                  <a:cubicBezTo>
                    <a:pt x="12683" y="15220"/>
                    <a:pt x="12618" y="15285"/>
                    <a:pt x="12532" y="15285"/>
                  </a:cubicBezTo>
                  <a:lnTo>
                    <a:pt x="5832" y="15285"/>
                  </a:lnTo>
                  <a:cubicBezTo>
                    <a:pt x="5746" y="15285"/>
                    <a:pt x="5681" y="15220"/>
                    <a:pt x="5681" y="15134"/>
                  </a:cubicBezTo>
                  <a:cubicBezTo>
                    <a:pt x="5681" y="14917"/>
                    <a:pt x="5854" y="14743"/>
                    <a:pt x="6071" y="14743"/>
                  </a:cubicBezTo>
                  <a:lnTo>
                    <a:pt x="7957" y="14743"/>
                  </a:lnTo>
                  <a:cubicBezTo>
                    <a:pt x="8087" y="14743"/>
                    <a:pt x="8217" y="14635"/>
                    <a:pt x="8239" y="14505"/>
                  </a:cubicBezTo>
                  <a:cubicBezTo>
                    <a:pt x="8239" y="14353"/>
                    <a:pt x="8130" y="14201"/>
                    <a:pt x="7957" y="14201"/>
                  </a:cubicBezTo>
                  <a:lnTo>
                    <a:pt x="7393" y="14201"/>
                  </a:lnTo>
                  <a:lnTo>
                    <a:pt x="7762" y="13096"/>
                  </a:lnTo>
                  <a:close/>
                  <a:moveTo>
                    <a:pt x="737" y="1"/>
                  </a:moveTo>
                  <a:cubicBezTo>
                    <a:pt x="325" y="1"/>
                    <a:pt x="0" y="347"/>
                    <a:pt x="0" y="759"/>
                  </a:cubicBezTo>
                  <a:lnTo>
                    <a:pt x="0" y="12359"/>
                  </a:lnTo>
                  <a:cubicBezTo>
                    <a:pt x="0" y="12749"/>
                    <a:pt x="325" y="13096"/>
                    <a:pt x="737" y="13096"/>
                  </a:cubicBezTo>
                  <a:lnTo>
                    <a:pt x="7177" y="13096"/>
                  </a:lnTo>
                  <a:lnTo>
                    <a:pt x="6808" y="14201"/>
                  </a:lnTo>
                  <a:lnTo>
                    <a:pt x="6071" y="14201"/>
                  </a:lnTo>
                  <a:cubicBezTo>
                    <a:pt x="5550" y="14201"/>
                    <a:pt x="5139" y="14635"/>
                    <a:pt x="5139" y="15155"/>
                  </a:cubicBezTo>
                  <a:cubicBezTo>
                    <a:pt x="5160" y="15524"/>
                    <a:pt x="5464" y="15806"/>
                    <a:pt x="5811" y="15806"/>
                  </a:cubicBezTo>
                  <a:lnTo>
                    <a:pt x="12532" y="15806"/>
                  </a:lnTo>
                  <a:cubicBezTo>
                    <a:pt x="12900" y="15806"/>
                    <a:pt x="13204" y="15524"/>
                    <a:pt x="13204" y="15155"/>
                  </a:cubicBezTo>
                  <a:cubicBezTo>
                    <a:pt x="13225" y="14635"/>
                    <a:pt x="12792" y="14201"/>
                    <a:pt x="12271" y="14201"/>
                  </a:cubicBezTo>
                  <a:lnTo>
                    <a:pt x="11534" y="14201"/>
                  </a:lnTo>
                  <a:lnTo>
                    <a:pt x="11166" y="13096"/>
                  </a:lnTo>
                  <a:lnTo>
                    <a:pt x="17605" y="13096"/>
                  </a:lnTo>
                  <a:cubicBezTo>
                    <a:pt x="18017" y="13096"/>
                    <a:pt x="18342" y="12749"/>
                    <a:pt x="18342" y="12359"/>
                  </a:cubicBezTo>
                  <a:lnTo>
                    <a:pt x="18342" y="759"/>
                  </a:lnTo>
                  <a:cubicBezTo>
                    <a:pt x="18342" y="347"/>
                    <a:pt x="18017" y="1"/>
                    <a:pt x="17605" y="1"/>
                  </a:cubicBezTo>
                  <a:lnTo>
                    <a:pt x="17605" y="22"/>
                  </a:lnTo>
                  <a:lnTo>
                    <a:pt x="11187" y="22"/>
                  </a:lnTo>
                  <a:cubicBezTo>
                    <a:pt x="11174" y="20"/>
                    <a:pt x="11162" y="19"/>
                    <a:pt x="11149" y="19"/>
                  </a:cubicBezTo>
                  <a:cubicBezTo>
                    <a:pt x="11018" y="19"/>
                    <a:pt x="10925" y="120"/>
                    <a:pt x="10906" y="239"/>
                  </a:cubicBezTo>
                  <a:cubicBezTo>
                    <a:pt x="10884" y="413"/>
                    <a:pt x="11014" y="543"/>
                    <a:pt x="11187" y="543"/>
                  </a:cubicBezTo>
                  <a:lnTo>
                    <a:pt x="17627" y="543"/>
                  </a:lnTo>
                  <a:cubicBezTo>
                    <a:pt x="17735" y="543"/>
                    <a:pt x="17822" y="629"/>
                    <a:pt x="17822" y="759"/>
                  </a:cubicBezTo>
                  <a:lnTo>
                    <a:pt x="17822" y="2169"/>
                  </a:lnTo>
                  <a:lnTo>
                    <a:pt x="12813" y="2169"/>
                  </a:lnTo>
                  <a:cubicBezTo>
                    <a:pt x="12445" y="2169"/>
                    <a:pt x="12445" y="2711"/>
                    <a:pt x="12813" y="2711"/>
                  </a:cubicBezTo>
                  <a:lnTo>
                    <a:pt x="17865" y="2711"/>
                  </a:lnTo>
                  <a:lnTo>
                    <a:pt x="17865" y="10407"/>
                  </a:lnTo>
                  <a:lnTo>
                    <a:pt x="15827" y="10407"/>
                  </a:lnTo>
                  <a:cubicBezTo>
                    <a:pt x="15675" y="10407"/>
                    <a:pt x="15567" y="10516"/>
                    <a:pt x="15545" y="10646"/>
                  </a:cubicBezTo>
                  <a:cubicBezTo>
                    <a:pt x="15524" y="10798"/>
                    <a:pt x="15654" y="10949"/>
                    <a:pt x="15827" y="10949"/>
                  </a:cubicBezTo>
                  <a:lnTo>
                    <a:pt x="17822" y="10949"/>
                  </a:lnTo>
                  <a:lnTo>
                    <a:pt x="17822" y="12359"/>
                  </a:lnTo>
                  <a:cubicBezTo>
                    <a:pt x="17822" y="12467"/>
                    <a:pt x="17735" y="12554"/>
                    <a:pt x="17627" y="12554"/>
                  </a:cubicBezTo>
                  <a:lnTo>
                    <a:pt x="737" y="12554"/>
                  </a:lnTo>
                  <a:cubicBezTo>
                    <a:pt x="629" y="12554"/>
                    <a:pt x="542" y="12467"/>
                    <a:pt x="542" y="12359"/>
                  </a:cubicBezTo>
                  <a:lnTo>
                    <a:pt x="542" y="10949"/>
                  </a:lnTo>
                  <a:lnTo>
                    <a:pt x="14526" y="10949"/>
                  </a:lnTo>
                  <a:cubicBezTo>
                    <a:pt x="14678" y="10949"/>
                    <a:pt x="14786" y="10841"/>
                    <a:pt x="14808" y="10711"/>
                  </a:cubicBezTo>
                  <a:cubicBezTo>
                    <a:pt x="14830" y="10537"/>
                    <a:pt x="14700" y="10407"/>
                    <a:pt x="14526" y="10407"/>
                  </a:cubicBezTo>
                  <a:lnTo>
                    <a:pt x="542" y="10407"/>
                  </a:lnTo>
                  <a:lnTo>
                    <a:pt x="542" y="2711"/>
                  </a:lnTo>
                  <a:lnTo>
                    <a:pt x="5572" y="2711"/>
                  </a:lnTo>
                  <a:cubicBezTo>
                    <a:pt x="5724" y="2711"/>
                    <a:pt x="5832" y="2602"/>
                    <a:pt x="5854" y="2472"/>
                  </a:cubicBezTo>
                  <a:cubicBezTo>
                    <a:pt x="5876" y="2299"/>
                    <a:pt x="5746" y="2169"/>
                    <a:pt x="5572" y="2169"/>
                  </a:cubicBezTo>
                  <a:lnTo>
                    <a:pt x="542" y="2169"/>
                  </a:lnTo>
                  <a:lnTo>
                    <a:pt x="542" y="759"/>
                  </a:lnTo>
                  <a:cubicBezTo>
                    <a:pt x="542" y="629"/>
                    <a:pt x="629" y="543"/>
                    <a:pt x="737" y="543"/>
                  </a:cubicBezTo>
                  <a:lnTo>
                    <a:pt x="7155" y="543"/>
                  </a:lnTo>
                  <a:cubicBezTo>
                    <a:pt x="7285" y="543"/>
                    <a:pt x="7415" y="456"/>
                    <a:pt x="7437" y="304"/>
                  </a:cubicBezTo>
                  <a:cubicBezTo>
                    <a:pt x="7458" y="152"/>
                    <a:pt x="7328" y="1"/>
                    <a:pt x="715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 name="Google Shape;1578;p80"/>
            <p:cNvSpPr/>
            <p:nvPr/>
          </p:nvSpPr>
          <p:spPr>
            <a:xfrm>
              <a:off x="5522800" y="3720050"/>
              <a:ext cx="224425" cy="298675"/>
            </a:xfrm>
            <a:custGeom>
              <a:rect b="b" l="l" r="r" t="t"/>
              <a:pathLst>
                <a:path extrusionOk="0" h="11947" w="8977">
                  <a:moveTo>
                    <a:pt x="3794" y="1"/>
                  </a:moveTo>
                  <a:cubicBezTo>
                    <a:pt x="3296" y="1"/>
                    <a:pt x="2862" y="413"/>
                    <a:pt x="2862" y="933"/>
                  </a:cubicBezTo>
                  <a:cubicBezTo>
                    <a:pt x="2862" y="1301"/>
                    <a:pt x="3166" y="1605"/>
                    <a:pt x="3556" y="1605"/>
                  </a:cubicBezTo>
                  <a:lnTo>
                    <a:pt x="3621" y="1605"/>
                  </a:lnTo>
                  <a:lnTo>
                    <a:pt x="3621" y="4337"/>
                  </a:lnTo>
                  <a:cubicBezTo>
                    <a:pt x="672" y="5312"/>
                    <a:pt x="0" y="9150"/>
                    <a:pt x="2429" y="11079"/>
                  </a:cubicBezTo>
                  <a:cubicBezTo>
                    <a:pt x="2474" y="11116"/>
                    <a:pt x="2530" y="11133"/>
                    <a:pt x="2587" y="11133"/>
                  </a:cubicBezTo>
                  <a:cubicBezTo>
                    <a:pt x="2667" y="11133"/>
                    <a:pt x="2747" y="11099"/>
                    <a:pt x="2797" y="11036"/>
                  </a:cubicBezTo>
                  <a:cubicBezTo>
                    <a:pt x="2884" y="10928"/>
                    <a:pt x="2862" y="10754"/>
                    <a:pt x="2754" y="10667"/>
                  </a:cubicBezTo>
                  <a:cubicBezTo>
                    <a:pt x="607" y="8955"/>
                    <a:pt x="1301" y="5508"/>
                    <a:pt x="3968" y="4792"/>
                  </a:cubicBezTo>
                  <a:cubicBezTo>
                    <a:pt x="4098" y="4770"/>
                    <a:pt x="4185" y="4532"/>
                    <a:pt x="4185" y="4532"/>
                  </a:cubicBezTo>
                  <a:lnTo>
                    <a:pt x="4185" y="1301"/>
                  </a:lnTo>
                  <a:cubicBezTo>
                    <a:pt x="4185" y="1171"/>
                    <a:pt x="4076" y="1063"/>
                    <a:pt x="3946" y="1063"/>
                  </a:cubicBezTo>
                  <a:lnTo>
                    <a:pt x="3556" y="1063"/>
                  </a:lnTo>
                  <a:cubicBezTo>
                    <a:pt x="3491" y="1063"/>
                    <a:pt x="3426" y="998"/>
                    <a:pt x="3426" y="933"/>
                  </a:cubicBezTo>
                  <a:cubicBezTo>
                    <a:pt x="3426" y="716"/>
                    <a:pt x="3599" y="521"/>
                    <a:pt x="3816" y="521"/>
                  </a:cubicBezTo>
                  <a:lnTo>
                    <a:pt x="5897" y="521"/>
                  </a:lnTo>
                  <a:cubicBezTo>
                    <a:pt x="6114" y="521"/>
                    <a:pt x="6288" y="716"/>
                    <a:pt x="6288" y="933"/>
                  </a:cubicBezTo>
                  <a:cubicBezTo>
                    <a:pt x="6288" y="998"/>
                    <a:pt x="6223" y="1063"/>
                    <a:pt x="6158" y="1063"/>
                  </a:cubicBezTo>
                  <a:lnTo>
                    <a:pt x="5767" y="1063"/>
                  </a:lnTo>
                  <a:cubicBezTo>
                    <a:pt x="5637" y="1063"/>
                    <a:pt x="5529" y="1171"/>
                    <a:pt x="5529" y="1301"/>
                  </a:cubicBezTo>
                  <a:lnTo>
                    <a:pt x="5529" y="4532"/>
                  </a:lnTo>
                  <a:cubicBezTo>
                    <a:pt x="5507" y="4662"/>
                    <a:pt x="5594" y="4770"/>
                    <a:pt x="5724" y="4814"/>
                  </a:cubicBezTo>
                  <a:cubicBezTo>
                    <a:pt x="7545" y="5291"/>
                    <a:pt x="8586" y="7199"/>
                    <a:pt x="8044" y="8998"/>
                  </a:cubicBezTo>
                  <a:cubicBezTo>
                    <a:pt x="7607" y="10466"/>
                    <a:pt x="6269" y="11399"/>
                    <a:pt x="4823" y="11399"/>
                  </a:cubicBezTo>
                  <a:cubicBezTo>
                    <a:pt x="4476" y="11399"/>
                    <a:pt x="4122" y="11345"/>
                    <a:pt x="3773" y="11231"/>
                  </a:cubicBezTo>
                  <a:cubicBezTo>
                    <a:pt x="3742" y="11218"/>
                    <a:pt x="3711" y="11212"/>
                    <a:pt x="3681" y="11212"/>
                  </a:cubicBezTo>
                  <a:cubicBezTo>
                    <a:pt x="3558" y="11212"/>
                    <a:pt x="3443" y="11309"/>
                    <a:pt x="3426" y="11448"/>
                  </a:cubicBezTo>
                  <a:cubicBezTo>
                    <a:pt x="3426" y="11578"/>
                    <a:pt x="3491" y="11708"/>
                    <a:pt x="3621" y="11730"/>
                  </a:cubicBezTo>
                  <a:cubicBezTo>
                    <a:pt x="4011" y="11860"/>
                    <a:pt x="4423" y="11925"/>
                    <a:pt x="4857" y="11947"/>
                  </a:cubicBezTo>
                  <a:cubicBezTo>
                    <a:pt x="6765" y="11925"/>
                    <a:pt x="8369" y="10537"/>
                    <a:pt x="8673" y="8651"/>
                  </a:cubicBezTo>
                  <a:cubicBezTo>
                    <a:pt x="8976" y="6765"/>
                    <a:pt x="7870" y="4944"/>
                    <a:pt x="6049" y="4358"/>
                  </a:cubicBezTo>
                  <a:lnTo>
                    <a:pt x="6049" y="1605"/>
                  </a:lnTo>
                  <a:lnTo>
                    <a:pt x="6136" y="1605"/>
                  </a:lnTo>
                  <a:cubicBezTo>
                    <a:pt x="6526" y="1605"/>
                    <a:pt x="6830" y="1301"/>
                    <a:pt x="6830" y="933"/>
                  </a:cubicBezTo>
                  <a:cubicBezTo>
                    <a:pt x="6830" y="413"/>
                    <a:pt x="6396" y="1"/>
                    <a:pt x="589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 name="Google Shape;1579;p80"/>
            <p:cNvSpPr/>
            <p:nvPr/>
          </p:nvSpPr>
          <p:spPr>
            <a:xfrm>
              <a:off x="5560200" y="3880900"/>
              <a:ext cx="152875" cy="109750"/>
            </a:xfrm>
            <a:custGeom>
              <a:rect b="b" l="l" r="r" t="t"/>
              <a:pathLst>
                <a:path extrusionOk="0" h="4390" w="6115">
                  <a:moveTo>
                    <a:pt x="3339" y="537"/>
                  </a:moveTo>
                  <a:cubicBezTo>
                    <a:pt x="3485" y="537"/>
                    <a:pt x="3632" y="569"/>
                    <a:pt x="3773" y="635"/>
                  </a:cubicBezTo>
                  <a:cubicBezTo>
                    <a:pt x="3934" y="706"/>
                    <a:pt x="4111" y="748"/>
                    <a:pt x="4290" y="748"/>
                  </a:cubicBezTo>
                  <a:cubicBezTo>
                    <a:pt x="4327" y="748"/>
                    <a:pt x="4364" y="747"/>
                    <a:pt x="4401" y="743"/>
                  </a:cubicBezTo>
                  <a:cubicBezTo>
                    <a:pt x="4439" y="747"/>
                    <a:pt x="4476" y="748"/>
                    <a:pt x="4513" y="748"/>
                  </a:cubicBezTo>
                  <a:cubicBezTo>
                    <a:pt x="4692" y="748"/>
                    <a:pt x="4869" y="706"/>
                    <a:pt x="5030" y="635"/>
                  </a:cubicBezTo>
                  <a:cubicBezTo>
                    <a:pt x="5117" y="591"/>
                    <a:pt x="5204" y="548"/>
                    <a:pt x="5290" y="548"/>
                  </a:cubicBezTo>
                  <a:cubicBezTo>
                    <a:pt x="5984" y="1827"/>
                    <a:pt x="5290" y="3431"/>
                    <a:pt x="3881" y="3778"/>
                  </a:cubicBezTo>
                  <a:cubicBezTo>
                    <a:pt x="3693" y="3827"/>
                    <a:pt x="3505" y="3851"/>
                    <a:pt x="3321" y="3851"/>
                  </a:cubicBezTo>
                  <a:cubicBezTo>
                    <a:pt x="2126" y="3851"/>
                    <a:pt x="1084" y="2869"/>
                    <a:pt x="1084" y="1610"/>
                  </a:cubicBezTo>
                  <a:lnTo>
                    <a:pt x="1106" y="1610"/>
                  </a:lnTo>
                  <a:cubicBezTo>
                    <a:pt x="1106" y="1242"/>
                    <a:pt x="1193" y="873"/>
                    <a:pt x="1388" y="548"/>
                  </a:cubicBezTo>
                  <a:cubicBezTo>
                    <a:pt x="1475" y="548"/>
                    <a:pt x="1561" y="591"/>
                    <a:pt x="1648" y="635"/>
                  </a:cubicBezTo>
                  <a:cubicBezTo>
                    <a:pt x="1810" y="706"/>
                    <a:pt x="1986" y="748"/>
                    <a:pt x="2165" y="748"/>
                  </a:cubicBezTo>
                  <a:cubicBezTo>
                    <a:pt x="2202" y="748"/>
                    <a:pt x="2240" y="747"/>
                    <a:pt x="2277" y="743"/>
                  </a:cubicBezTo>
                  <a:cubicBezTo>
                    <a:pt x="2314" y="747"/>
                    <a:pt x="2351" y="748"/>
                    <a:pt x="2388" y="748"/>
                  </a:cubicBezTo>
                  <a:cubicBezTo>
                    <a:pt x="2567" y="748"/>
                    <a:pt x="2744" y="706"/>
                    <a:pt x="2906" y="635"/>
                  </a:cubicBezTo>
                  <a:cubicBezTo>
                    <a:pt x="3046" y="569"/>
                    <a:pt x="3193" y="537"/>
                    <a:pt x="3339" y="537"/>
                  </a:cubicBezTo>
                  <a:close/>
                  <a:moveTo>
                    <a:pt x="1344" y="0"/>
                  </a:moveTo>
                  <a:cubicBezTo>
                    <a:pt x="1308" y="0"/>
                    <a:pt x="1272" y="2"/>
                    <a:pt x="1236" y="6"/>
                  </a:cubicBezTo>
                  <a:cubicBezTo>
                    <a:pt x="1149" y="6"/>
                    <a:pt x="1041" y="49"/>
                    <a:pt x="998" y="114"/>
                  </a:cubicBezTo>
                  <a:cubicBezTo>
                    <a:pt x="0" y="1675"/>
                    <a:pt x="781" y="3757"/>
                    <a:pt x="2559" y="4277"/>
                  </a:cubicBezTo>
                  <a:cubicBezTo>
                    <a:pt x="2821" y="4354"/>
                    <a:pt x="3083" y="4390"/>
                    <a:pt x="3340" y="4390"/>
                  </a:cubicBezTo>
                  <a:cubicBezTo>
                    <a:pt x="4822" y="4390"/>
                    <a:pt x="6114" y="3181"/>
                    <a:pt x="6114" y="1610"/>
                  </a:cubicBezTo>
                  <a:cubicBezTo>
                    <a:pt x="6114" y="1090"/>
                    <a:pt x="5962" y="569"/>
                    <a:pt x="5681" y="114"/>
                  </a:cubicBezTo>
                  <a:cubicBezTo>
                    <a:pt x="5637" y="49"/>
                    <a:pt x="5551" y="6"/>
                    <a:pt x="5464" y="6"/>
                  </a:cubicBezTo>
                  <a:cubicBezTo>
                    <a:pt x="5428" y="2"/>
                    <a:pt x="5392" y="0"/>
                    <a:pt x="5356" y="0"/>
                  </a:cubicBezTo>
                  <a:cubicBezTo>
                    <a:pt x="5175" y="0"/>
                    <a:pt x="4998" y="46"/>
                    <a:pt x="4835" y="136"/>
                  </a:cubicBezTo>
                  <a:cubicBezTo>
                    <a:pt x="4694" y="190"/>
                    <a:pt x="4548" y="217"/>
                    <a:pt x="4401" y="217"/>
                  </a:cubicBezTo>
                  <a:cubicBezTo>
                    <a:pt x="4255" y="217"/>
                    <a:pt x="4109" y="190"/>
                    <a:pt x="3968" y="136"/>
                  </a:cubicBezTo>
                  <a:cubicBezTo>
                    <a:pt x="3805" y="46"/>
                    <a:pt x="3628" y="0"/>
                    <a:pt x="3447" y="0"/>
                  </a:cubicBezTo>
                  <a:cubicBezTo>
                    <a:pt x="3411" y="0"/>
                    <a:pt x="3375" y="2"/>
                    <a:pt x="3339" y="6"/>
                  </a:cubicBezTo>
                  <a:cubicBezTo>
                    <a:pt x="3303" y="2"/>
                    <a:pt x="3267" y="0"/>
                    <a:pt x="3231" y="0"/>
                  </a:cubicBezTo>
                  <a:cubicBezTo>
                    <a:pt x="3051" y="0"/>
                    <a:pt x="2873" y="46"/>
                    <a:pt x="2710" y="136"/>
                  </a:cubicBezTo>
                  <a:cubicBezTo>
                    <a:pt x="2580" y="190"/>
                    <a:pt x="2434" y="217"/>
                    <a:pt x="2288" y="217"/>
                  </a:cubicBezTo>
                  <a:cubicBezTo>
                    <a:pt x="2141" y="217"/>
                    <a:pt x="1995" y="190"/>
                    <a:pt x="1865" y="136"/>
                  </a:cubicBezTo>
                  <a:cubicBezTo>
                    <a:pt x="1702" y="46"/>
                    <a:pt x="1525" y="0"/>
                    <a:pt x="134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80" name="Google Shape;1580;p80"/>
          <p:cNvGrpSpPr/>
          <p:nvPr/>
        </p:nvGrpSpPr>
        <p:grpSpPr>
          <a:xfrm>
            <a:off x="3981875" y="3462847"/>
            <a:ext cx="425747" cy="366446"/>
            <a:chOff x="3930350" y="3783450"/>
            <a:chExt cx="459125" cy="395175"/>
          </a:xfrm>
        </p:grpSpPr>
        <p:sp>
          <p:nvSpPr>
            <p:cNvPr id="1581" name="Google Shape;1581;p80"/>
            <p:cNvSpPr/>
            <p:nvPr/>
          </p:nvSpPr>
          <p:spPr>
            <a:xfrm>
              <a:off x="4113025" y="3905975"/>
              <a:ext cx="220625" cy="272100"/>
            </a:xfrm>
            <a:custGeom>
              <a:rect b="b" l="l" r="r" t="t"/>
              <a:pathLst>
                <a:path extrusionOk="0" h="10884" w="8825">
                  <a:moveTo>
                    <a:pt x="304" y="0"/>
                  </a:moveTo>
                  <a:cubicBezTo>
                    <a:pt x="152" y="0"/>
                    <a:pt x="44" y="87"/>
                    <a:pt x="22" y="239"/>
                  </a:cubicBezTo>
                  <a:cubicBezTo>
                    <a:pt x="0" y="390"/>
                    <a:pt x="130" y="542"/>
                    <a:pt x="304" y="542"/>
                  </a:cubicBezTo>
                  <a:lnTo>
                    <a:pt x="8282" y="542"/>
                  </a:lnTo>
                  <a:lnTo>
                    <a:pt x="8282" y="10363"/>
                  </a:lnTo>
                  <a:lnTo>
                    <a:pt x="4185" y="10363"/>
                  </a:lnTo>
                  <a:cubicBezTo>
                    <a:pt x="4033" y="10363"/>
                    <a:pt x="3924" y="10450"/>
                    <a:pt x="3903" y="10602"/>
                  </a:cubicBezTo>
                  <a:cubicBezTo>
                    <a:pt x="3881" y="10754"/>
                    <a:pt x="4011" y="10884"/>
                    <a:pt x="4185" y="10884"/>
                  </a:cubicBezTo>
                  <a:lnTo>
                    <a:pt x="8564" y="10884"/>
                  </a:lnTo>
                  <a:cubicBezTo>
                    <a:pt x="8716" y="10884"/>
                    <a:pt x="8824" y="10775"/>
                    <a:pt x="8824" y="10624"/>
                  </a:cubicBezTo>
                  <a:lnTo>
                    <a:pt x="8824" y="260"/>
                  </a:lnTo>
                  <a:cubicBezTo>
                    <a:pt x="8824" y="108"/>
                    <a:pt x="8716" y="0"/>
                    <a:pt x="856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2" name="Google Shape;1582;p80"/>
            <p:cNvSpPr/>
            <p:nvPr/>
          </p:nvSpPr>
          <p:spPr>
            <a:xfrm>
              <a:off x="3985650" y="3905975"/>
              <a:ext cx="207075" cy="272650"/>
            </a:xfrm>
            <a:custGeom>
              <a:rect b="b" l="l" r="r" t="t"/>
              <a:pathLst>
                <a:path extrusionOk="0" h="10906" w="8283">
                  <a:moveTo>
                    <a:pt x="282" y="0"/>
                  </a:moveTo>
                  <a:cubicBezTo>
                    <a:pt x="130" y="0"/>
                    <a:pt x="0" y="108"/>
                    <a:pt x="0" y="260"/>
                  </a:cubicBezTo>
                  <a:lnTo>
                    <a:pt x="0" y="10624"/>
                  </a:lnTo>
                  <a:cubicBezTo>
                    <a:pt x="0" y="10775"/>
                    <a:pt x="130" y="10905"/>
                    <a:pt x="282" y="10905"/>
                  </a:cubicBezTo>
                  <a:lnTo>
                    <a:pt x="8000" y="10905"/>
                  </a:lnTo>
                  <a:cubicBezTo>
                    <a:pt x="8130" y="10905"/>
                    <a:pt x="8239" y="10797"/>
                    <a:pt x="8261" y="10667"/>
                  </a:cubicBezTo>
                  <a:cubicBezTo>
                    <a:pt x="8282" y="10493"/>
                    <a:pt x="8174" y="10363"/>
                    <a:pt x="8000" y="10363"/>
                  </a:cubicBezTo>
                  <a:lnTo>
                    <a:pt x="542" y="10363"/>
                  </a:lnTo>
                  <a:lnTo>
                    <a:pt x="542" y="542"/>
                  </a:lnTo>
                  <a:lnTo>
                    <a:pt x="4120" y="542"/>
                  </a:lnTo>
                  <a:cubicBezTo>
                    <a:pt x="4250" y="542"/>
                    <a:pt x="4358" y="434"/>
                    <a:pt x="4380" y="304"/>
                  </a:cubicBezTo>
                  <a:cubicBezTo>
                    <a:pt x="4401" y="130"/>
                    <a:pt x="4271" y="0"/>
                    <a:pt x="412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 name="Google Shape;1583;p80"/>
            <p:cNvSpPr/>
            <p:nvPr/>
          </p:nvSpPr>
          <p:spPr>
            <a:xfrm>
              <a:off x="4011125" y="3946075"/>
              <a:ext cx="113850" cy="109500"/>
            </a:xfrm>
            <a:custGeom>
              <a:rect b="b" l="l" r="r" t="t"/>
              <a:pathLst>
                <a:path extrusionOk="0" h="4380" w="4554">
                  <a:moveTo>
                    <a:pt x="2261" y="536"/>
                  </a:moveTo>
                  <a:cubicBezTo>
                    <a:pt x="2845" y="536"/>
                    <a:pt x="3404" y="993"/>
                    <a:pt x="3404" y="1670"/>
                  </a:cubicBezTo>
                  <a:cubicBezTo>
                    <a:pt x="3404" y="2299"/>
                    <a:pt x="2884" y="2797"/>
                    <a:pt x="2277" y="2797"/>
                  </a:cubicBezTo>
                  <a:cubicBezTo>
                    <a:pt x="1258" y="2797"/>
                    <a:pt x="759" y="1583"/>
                    <a:pt x="1475" y="868"/>
                  </a:cubicBezTo>
                  <a:cubicBezTo>
                    <a:pt x="1704" y="638"/>
                    <a:pt x="1985" y="536"/>
                    <a:pt x="2261" y="536"/>
                  </a:cubicBezTo>
                  <a:close/>
                  <a:moveTo>
                    <a:pt x="2277" y="0"/>
                  </a:moveTo>
                  <a:cubicBezTo>
                    <a:pt x="239" y="22"/>
                    <a:pt x="0" y="2971"/>
                    <a:pt x="1995" y="3318"/>
                  </a:cubicBezTo>
                  <a:lnTo>
                    <a:pt x="1995" y="4098"/>
                  </a:lnTo>
                  <a:cubicBezTo>
                    <a:pt x="1995" y="4228"/>
                    <a:pt x="2103" y="4358"/>
                    <a:pt x="2233" y="4380"/>
                  </a:cubicBezTo>
                  <a:cubicBezTo>
                    <a:pt x="2385" y="4380"/>
                    <a:pt x="2537" y="4272"/>
                    <a:pt x="2537" y="4098"/>
                  </a:cubicBezTo>
                  <a:lnTo>
                    <a:pt x="2537" y="3318"/>
                  </a:lnTo>
                  <a:cubicBezTo>
                    <a:pt x="4553" y="2971"/>
                    <a:pt x="4293" y="0"/>
                    <a:pt x="227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 name="Google Shape;1584;p80"/>
            <p:cNvSpPr/>
            <p:nvPr/>
          </p:nvSpPr>
          <p:spPr>
            <a:xfrm>
              <a:off x="4136325" y="3955825"/>
              <a:ext cx="156675" cy="13575"/>
            </a:xfrm>
            <a:custGeom>
              <a:rect b="b" l="l" r="r" t="t"/>
              <a:pathLst>
                <a:path extrusionOk="0" h="543" w="6267">
                  <a:moveTo>
                    <a:pt x="282" y="1"/>
                  </a:moveTo>
                  <a:cubicBezTo>
                    <a:pt x="152" y="1"/>
                    <a:pt x="44" y="109"/>
                    <a:pt x="22" y="239"/>
                  </a:cubicBezTo>
                  <a:cubicBezTo>
                    <a:pt x="0" y="413"/>
                    <a:pt x="131" y="543"/>
                    <a:pt x="282" y="543"/>
                  </a:cubicBezTo>
                  <a:lnTo>
                    <a:pt x="5984" y="543"/>
                  </a:lnTo>
                  <a:cubicBezTo>
                    <a:pt x="6114" y="543"/>
                    <a:pt x="6223" y="456"/>
                    <a:pt x="6244" y="304"/>
                  </a:cubicBezTo>
                  <a:cubicBezTo>
                    <a:pt x="6266" y="152"/>
                    <a:pt x="6136" y="1"/>
                    <a:pt x="598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 name="Google Shape;1585;p80"/>
            <p:cNvSpPr/>
            <p:nvPr/>
          </p:nvSpPr>
          <p:spPr>
            <a:xfrm>
              <a:off x="4136325" y="3995400"/>
              <a:ext cx="156675" cy="13575"/>
            </a:xfrm>
            <a:custGeom>
              <a:rect b="b" l="l" r="r" t="t"/>
              <a:pathLst>
                <a:path extrusionOk="0" h="543" w="6267">
                  <a:moveTo>
                    <a:pt x="282" y="0"/>
                  </a:moveTo>
                  <a:cubicBezTo>
                    <a:pt x="152" y="0"/>
                    <a:pt x="44" y="109"/>
                    <a:pt x="22" y="239"/>
                  </a:cubicBezTo>
                  <a:cubicBezTo>
                    <a:pt x="0" y="412"/>
                    <a:pt x="131" y="542"/>
                    <a:pt x="282" y="542"/>
                  </a:cubicBezTo>
                  <a:lnTo>
                    <a:pt x="5984" y="542"/>
                  </a:lnTo>
                  <a:cubicBezTo>
                    <a:pt x="6114" y="542"/>
                    <a:pt x="6244" y="434"/>
                    <a:pt x="6244" y="304"/>
                  </a:cubicBezTo>
                  <a:cubicBezTo>
                    <a:pt x="6266" y="152"/>
                    <a:pt x="6136" y="0"/>
                    <a:pt x="598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 name="Google Shape;1586;p80"/>
            <p:cNvSpPr/>
            <p:nvPr/>
          </p:nvSpPr>
          <p:spPr>
            <a:xfrm>
              <a:off x="4247975" y="4036000"/>
              <a:ext cx="45550" cy="13075"/>
            </a:xfrm>
            <a:custGeom>
              <a:rect b="b" l="l" r="r" t="t"/>
              <a:pathLst>
                <a:path extrusionOk="0" h="523" w="1822">
                  <a:moveTo>
                    <a:pt x="1569" y="0"/>
                  </a:moveTo>
                  <a:cubicBezTo>
                    <a:pt x="1559" y="0"/>
                    <a:pt x="1550" y="1"/>
                    <a:pt x="1540" y="2"/>
                  </a:cubicBezTo>
                  <a:lnTo>
                    <a:pt x="283" y="2"/>
                  </a:lnTo>
                  <a:cubicBezTo>
                    <a:pt x="152" y="2"/>
                    <a:pt x="22" y="89"/>
                    <a:pt x="22" y="241"/>
                  </a:cubicBezTo>
                  <a:cubicBezTo>
                    <a:pt x="1" y="393"/>
                    <a:pt x="131" y="523"/>
                    <a:pt x="283" y="523"/>
                  </a:cubicBezTo>
                  <a:lnTo>
                    <a:pt x="1540" y="523"/>
                  </a:lnTo>
                  <a:cubicBezTo>
                    <a:pt x="1670" y="523"/>
                    <a:pt x="1800" y="436"/>
                    <a:pt x="1822" y="306"/>
                  </a:cubicBezTo>
                  <a:cubicBezTo>
                    <a:pt x="1822" y="144"/>
                    <a:pt x="1708" y="0"/>
                    <a:pt x="156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7" name="Google Shape;1587;p80"/>
            <p:cNvSpPr/>
            <p:nvPr/>
          </p:nvSpPr>
          <p:spPr>
            <a:xfrm>
              <a:off x="4136875" y="4036050"/>
              <a:ext cx="93250" cy="13025"/>
            </a:xfrm>
            <a:custGeom>
              <a:rect b="b" l="l" r="r" t="t"/>
              <a:pathLst>
                <a:path extrusionOk="0" h="521" w="3730">
                  <a:moveTo>
                    <a:pt x="282" y="0"/>
                  </a:moveTo>
                  <a:cubicBezTo>
                    <a:pt x="152" y="0"/>
                    <a:pt x="22" y="87"/>
                    <a:pt x="0" y="239"/>
                  </a:cubicBezTo>
                  <a:cubicBezTo>
                    <a:pt x="0" y="391"/>
                    <a:pt x="109" y="521"/>
                    <a:pt x="260" y="521"/>
                  </a:cubicBezTo>
                  <a:lnTo>
                    <a:pt x="3447" y="521"/>
                  </a:lnTo>
                  <a:cubicBezTo>
                    <a:pt x="3577" y="521"/>
                    <a:pt x="3686" y="434"/>
                    <a:pt x="3708" y="304"/>
                  </a:cubicBezTo>
                  <a:cubicBezTo>
                    <a:pt x="3729" y="130"/>
                    <a:pt x="3599" y="0"/>
                    <a:pt x="34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 name="Google Shape;1588;p80"/>
            <p:cNvSpPr/>
            <p:nvPr/>
          </p:nvSpPr>
          <p:spPr>
            <a:xfrm>
              <a:off x="4025750" y="4076150"/>
              <a:ext cx="267775" cy="13575"/>
            </a:xfrm>
            <a:custGeom>
              <a:rect b="b" l="l" r="r" t="t"/>
              <a:pathLst>
                <a:path extrusionOk="0" h="543" w="10711">
                  <a:moveTo>
                    <a:pt x="282" y="1"/>
                  </a:moveTo>
                  <a:cubicBezTo>
                    <a:pt x="109" y="1"/>
                    <a:pt x="1" y="131"/>
                    <a:pt x="1" y="304"/>
                  </a:cubicBezTo>
                  <a:cubicBezTo>
                    <a:pt x="22" y="434"/>
                    <a:pt x="152" y="543"/>
                    <a:pt x="282" y="543"/>
                  </a:cubicBezTo>
                  <a:lnTo>
                    <a:pt x="10407" y="543"/>
                  </a:lnTo>
                  <a:cubicBezTo>
                    <a:pt x="10559" y="543"/>
                    <a:pt x="10667" y="434"/>
                    <a:pt x="10689" y="304"/>
                  </a:cubicBezTo>
                  <a:cubicBezTo>
                    <a:pt x="10711" y="131"/>
                    <a:pt x="10581" y="1"/>
                    <a:pt x="1040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 name="Google Shape;1589;p80"/>
            <p:cNvSpPr/>
            <p:nvPr/>
          </p:nvSpPr>
          <p:spPr>
            <a:xfrm>
              <a:off x="4247975" y="4116275"/>
              <a:ext cx="46100" cy="13575"/>
            </a:xfrm>
            <a:custGeom>
              <a:rect b="b" l="l" r="r" t="t"/>
              <a:pathLst>
                <a:path extrusionOk="0" h="543" w="1844">
                  <a:moveTo>
                    <a:pt x="283" y="0"/>
                  </a:moveTo>
                  <a:cubicBezTo>
                    <a:pt x="152" y="0"/>
                    <a:pt x="22" y="109"/>
                    <a:pt x="22" y="239"/>
                  </a:cubicBezTo>
                  <a:cubicBezTo>
                    <a:pt x="1" y="412"/>
                    <a:pt x="131" y="542"/>
                    <a:pt x="283" y="542"/>
                  </a:cubicBezTo>
                  <a:lnTo>
                    <a:pt x="1540" y="542"/>
                  </a:lnTo>
                  <a:cubicBezTo>
                    <a:pt x="1670" y="542"/>
                    <a:pt x="1800" y="455"/>
                    <a:pt x="1822" y="304"/>
                  </a:cubicBezTo>
                  <a:cubicBezTo>
                    <a:pt x="1844" y="152"/>
                    <a:pt x="1713" y="0"/>
                    <a:pt x="154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 name="Google Shape;1590;p80"/>
            <p:cNvSpPr/>
            <p:nvPr/>
          </p:nvSpPr>
          <p:spPr>
            <a:xfrm>
              <a:off x="4025200" y="4116275"/>
              <a:ext cx="204375" cy="13575"/>
            </a:xfrm>
            <a:custGeom>
              <a:rect b="b" l="l" r="r" t="t"/>
              <a:pathLst>
                <a:path extrusionOk="0" h="543" w="8175">
                  <a:moveTo>
                    <a:pt x="304" y="0"/>
                  </a:moveTo>
                  <a:cubicBezTo>
                    <a:pt x="131" y="0"/>
                    <a:pt x="1" y="152"/>
                    <a:pt x="23" y="304"/>
                  </a:cubicBezTo>
                  <a:cubicBezTo>
                    <a:pt x="44" y="455"/>
                    <a:pt x="174" y="542"/>
                    <a:pt x="304" y="542"/>
                  </a:cubicBezTo>
                  <a:lnTo>
                    <a:pt x="7893" y="542"/>
                  </a:lnTo>
                  <a:cubicBezTo>
                    <a:pt x="8023" y="542"/>
                    <a:pt x="8131" y="455"/>
                    <a:pt x="8153" y="304"/>
                  </a:cubicBezTo>
                  <a:cubicBezTo>
                    <a:pt x="8175" y="152"/>
                    <a:pt x="8044" y="0"/>
                    <a:pt x="789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1" name="Google Shape;1591;p80"/>
            <p:cNvSpPr/>
            <p:nvPr/>
          </p:nvSpPr>
          <p:spPr>
            <a:xfrm>
              <a:off x="3930350" y="3783450"/>
              <a:ext cx="459125" cy="349100"/>
            </a:xfrm>
            <a:custGeom>
              <a:rect b="b" l="l" r="r" t="t"/>
              <a:pathLst>
                <a:path extrusionOk="0" h="13964" w="18365">
                  <a:moveTo>
                    <a:pt x="17406" y="0"/>
                  </a:moveTo>
                  <a:cubicBezTo>
                    <a:pt x="17393" y="0"/>
                    <a:pt x="17380" y="1"/>
                    <a:pt x="17367" y="1"/>
                  </a:cubicBezTo>
                  <a:lnTo>
                    <a:pt x="976" y="1"/>
                  </a:lnTo>
                  <a:cubicBezTo>
                    <a:pt x="434" y="1"/>
                    <a:pt x="1" y="435"/>
                    <a:pt x="1" y="977"/>
                  </a:cubicBezTo>
                  <a:lnTo>
                    <a:pt x="1" y="13682"/>
                  </a:lnTo>
                  <a:cubicBezTo>
                    <a:pt x="1" y="13833"/>
                    <a:pt x="131" y="13964"/>
                    <a:pt x="283" y="13964"/>
                  </a:cubicBezTo>
                  <a:lnTo>
                    <a:pt x="1518" y="13964"/>
                  </a:lnTo>
                  <a:cubicBezTo>
                    <a:pt x="1518" y="13964"/>
                    <a:pt x="1540" y="13942"/>
                    <a:pt x="1562" y="13942"/>
                  </a:cubicBezTo>
                  <a:cubicBezTo>
                    <a:pt x="1845" y="13820"/>
                    <a:pt x="1732" y="13415"/>
                    <a:pt x="1468" y="13415"/>
                  </a:cubicBezTo>
                  <a:cubicBezTo>
                    <a:pt x="1450" y="13415"/>
                    <a:pt x="1430" y="13417"/>
                    <a:pt x="1410" y="13422"/>
                  </a:cubicBezTo>
                  <a:lnTo>
                    <a:pt x="651" y="13422"/>
                  </a:lnTo>
                  <a:cubicBezTo>
                    <a:pt x="586" y="13422"/>
                    <a:pt x="521" y="13356"/>
                    <a:pt x="521" y="13291"/>
                  </a:cubicBezTo>
                  <a:lnTo>
                    <a:pt x="521" y="3037"/>
                  </a:lnTo>
                  <a:lnTo>
                    <a:pt x="14570" y="3037"/>
                  </a:lnTo>
                  <a:cubicBezTo>
                    <a:pt x="14700" y="3037"/>
                    <a:pt x="14809" y="2928"/>
                    <a:pt x="14830" y="2798"/>
                  </a:cubicBezTo>
                  <a:cubicBezTo>
                    <a:pt x="14852" y="2646"/>
                    <a:pt x="14722" y="2495"/>
                    <a:pt x="14570" y="2495"/>
                  </a:cubicBezTo>
                  <a:lnTo>
                    <a:pt x="543" y="2495"/>
                  </a:lnTo>
                  <a:lnTo>
                    <a:pt x="543" y="955"/>
                  </a:lnTo>
                  <a:cubicBezTo>
                    <a:pt x="543" y="717"/>
                    <a:pt x="738" y="522"/>
                    <a:pt x="976" y="522"/>
                  </a:cubicBezTo>
                  <a:lnTo>
                    <a:pt x="17367" y="522"/>
                  </a:lnTo>
                  <a:cubicBezTo>
                    <a:pt x="17605" y="522"/>
                    <a:pt x="17801" y="717"/>
                    <a:pt x="17822" y="955"/>
                  </a:cubicBezTo>
                  <a:lnTo>
                    <a:pt x="17822" y="2495"/>
                  </a:lnTo>
                  <a:lnTo>
                    <a:pt x="15871" y="2495"/>
                  </a:lnTo>
                  <a:cubicBezTo>
                    <a:pt x="15719" y="2495"/>
                    <a:pt x="15589" y="2625"/>
                    <a:pt x="15589" y="2776"/>
                  </a:cubicBezTo>
                  <a:cubicBezTo>
                    <a:pt x="15589" y="2928"/>
                    <a:pt x="15719" y="3037"/>
                    <a:pt x="15871" y="3037"/>
                  </a:cubicBezTo>
                  <a:lnTo>
                    <a:pt x="17844" y="3037"/>
                  </a:lnTo>
                  <a:lnTo>
                    <a:pt x="17844" y="13161"/>
                  </a:lnTo>
                  <a:cubicBezTo>
                    <a:pt x="17844" y="13313"/>
                    <a:pt x="17736" y="13422"/>
                    <a:pt x="17584" y="13422"/>
                  </a:cubicBezTo>
                  <a:lnTo>
                    <a:pt x="16912" y="13422"/>
                  </a:lnTo>
                  <a:cubicBezTo>
                    <a:pt x="16847" y="13422"/>
                    <a:pt x="16803" y="13443"/>
                    <a:pt x="16760" y="13487"/>
                  </a:cubicBezTo>
                  <a:cubicBezTo>
                    <a:pt x="16565" y="13660"/>
                    <a:pt x="16695" y="13964"/>
                    <a:pt x="16955" y="13964"/>
                  </a:cubicBezTo>
                  <a:lnTo>
                    <a:pt x="17389" y="13964"/>
                  </a:lnTo>
                  <a:cubicBezTo>
                    <a:pt x="17931" y="13964"/>
                    <a:pt x="18364" y="13530"/>
                    <a:pt x="18364" y="12988"/>
                  </a:cubicBezTo>
                  <a:lnTo>
                    <a:pt x="18364" y="977"/>
                  </a:lnTo>
                  <a:cubicBezTo>
                    <a:pt x="18364" y="427"/>
                    <a:pt x="17931" y="0"/>
                    <a:pt x="1740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2" name="Google Shape;1592;p80"/>
            <p:cNvSpPr/>
            <p:nvPr/>
          </p:nvSpPr>
          <p:spPr>
            <a:xfrm>
              <a:off x="3960700" y="3814375"/>
              <a:ext cx="41775" cy="13575"/>
            </a:xfrm>
            <a:custGeom>
              <a:rect b="b" l="l" r="r" t="t"/>
              <a:pathLst>
                <a:path extrusionOk="0" h="543" w="1671">
                  <a:moveTo>
                    <a:pt x="304" y="0"/>
                  </a:moveTo>
                  <a:cubicBezTo>
                    <a:pt x="131" y="0"/>
                    <a:pt x="1" y="152"/>
                    <a:pt x="23" y="304"/>
                  </a:cubicBezTo>
                  <a:cubicBezTo>
                    <a:pt x="44" y="455"/>
                    <a:pt x="153" y="542"/>
                    <a:pt x="304" y="542"/>
                  </a:cubicBezTo>
                  <a:lnTo>
                    <a:pt x="1389" y="542"/>
                  </a:lnTo>
                  <a:cubicBezTo>
                    <a:pt x="1519" y="542"/>
                    <a:pt x="1627" y="455"/>
                    <a:pt x="1649" y="304"/>
                  </a:cubicBezTo>
                  <a:cubicBezTo>
                    <a:pt x="1670" y="152"/>
                    <a:pt x="1540" y="0"/>
                    <a:pt x="138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 name="Google Shape;1593;p80"/>
            <p:cNvSpPr/>
            <p:nvPr/>
          </p:nvSpPr>
          <p:spPr>
            <a:xfrm>
              <a:off x="4019800" y="3814375"/>
              <a:ext cx="41750" cy="13575"/>
            </a:xfrm>
            <a:custGeom>
              <a:rect b="b" l="l" r="r" t="t"/>
              <a:pathLst>
                <a:path extrusionOk="0" h="543" w="1670">
                  <a:moveTo>
                    <a:pt x="282" y="0"/>
                  </a:moveTo>
                  <a:cubicBezTo>
                    <a:pt x="130" y="0"/>
                    <a:pt x="0" y="152"/>
                    <a:pt x="22" y="304"/>
                  </a:cubicBezTo>
                  <a:cubicBezTo>
                    <a:pt x="44" y="455"/>
                    <a:pt x="152" y="542"/>
                    <a:pt x="282" y="542"/>
                  </a:cubicBezTo>
                  <a:lnTo>
                    <a:pt x="1366" y="542"/>
                  </a:lnTo>
                  <a:cubicBezTo>
                    <a:pt x="1518" y="542"/>
                    <a:pt x="1626" y="455"/>
                    <a:pt x="1648" y="304"/>
                  </a:cubicBezTo>
                  <a:cubicBezTo>
                    <a:pt x="1670" y="152"/>
                    <a:pt x="1539" y="0"/>
                    <a:pt x="136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4" name="Google Shape;1594;p80"/>
            <p:cNvSpPr/>
            <p:nvPr/>
          </p:nvSpPr>
          <p:spPr>
            <a:xfrm>
              <a:off x="4078875" y="3814375"/>
              <a:ext cx="41750" cy="13575"/>
            </a:xfrm>
            <a:custGeom>
              <a:rect b="b" l="l" r="r" t="t"/>
              <a:pathLst>
                <a:path extrusionOk="0" h="543" w="1670">
                  <a:moveTo>
                    <a:pt x="304" y="0"/>
                  </a:moveTo>
                  <a:cubicBezTo>
                    <a:pt x="130" y="0"/>
                    <a:pt x="0" y="152"/>
                    <a:pt x="22" y="304"/>
                  </a:cubicBezTo>
                  <a:cubicBezTo>
                    <a:pt x="44" y="455"/>
                    <a:pt x="152" y="542"/>
                    <a:pt x="304" y="542"/>
                  </a:cubicBezTo>
                  <a:lnTo>
                    <a:pt x="1388" y="542"/>
                  </a:lnTo>
                  <a:cubicBezTo>
                    <a:pt x="1518" y="542"/>
                    <a:pt x="1626" y="455"/>
                    <a:pt x="1648" y="304"/>
                  </a:cubicBezTo>
                  <a:cubicBezTo>
                    <a:pt x="1670" y="152"/>
                    <a:pt x="1540" y="0"/>
                    <a:pt x="138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95" name="Google Shape;1595;p80"/>
          <p:cNvGrpSpPr/>
          <p:nvPr/>
        </p:nvGrpSpPr>
        <p:grpSpPr>
          <a:xfrm>
            <a:off x="2449815" y="3402550"/>
            <a:ext cx="425237" cy="426743"/>
            <a:chOff x="2446325" y="3718425"/>
            <a:chExt cx="458575" cy="460200"/>
          </a:xfrm>
        </p:grpSpPr>
        <p:sp>
          <p:nvSpPr>
            <p:cNvPr id="1596" name="Google Shape;1596;p80"/>
            <p:cNvSpPr/>
            <p:nvPr/>
          </p:nvSpPr>
          <p:spPr>
            <a:xfrm>
              <a:off x="2641450" y="3718425"/>
              <a:ext cx="263450" cy="222250"/>
            </a:xfrm>
            <a:custGeom>
              <a:rect b="b" l="l" r="r" t="t"/>
              <a:pathLst>
                <a:path extrusionOk="0" h="8890" w="10538">
                  <a:moveTo>
                    <a:pt x="542" y="1"/>
                  </a:moveTo>
                  <a:cubicBezTo>
                    <a:pt x="239" y="1"/>
                    <a:pt x="0" y="261"/>
                    <a:pt x="0" y="543"/>
                  </a:cubicBezTo>
                  <a:lnTo>
                    <a:pt x="0" y="6938"/>
                  </a:lnTo>
                  <a:cubicBezTo>
                    <a:pt x="0" y="7242"/>
                    <a:pt x="239" y="7480"/>
                    <a:pt x="542" y="7480"/>
                  </a:cubicBezTo>
                  <a:lnTo>
                    <a:pt x="6635" y="7480"/>
                  </a:lnTo>
                  <a:lnTo>
                    <a:pt x="7675" y="8781"/>
                  </a:lnTo>
                  <a:cubicBezTo>
                    <a:pt x="7719" y="8846"/>
                    <a:pt x="7805" y="8890"/>
                    <a:pt x="7870" y="8890"/>
                  </a:cubicBezTo>
                  <a:cubicBezTo>
                    <a:pt x="7957" y="8890"/>
                    <a:pt x="8044" y="8846"/>
                    <a:pt x="8087" y="8781"/>
                  </a:cubicBezTo>
                  <a:lnTo>
                    <a:pt x="9128" y="7480"/>
                  </a:lnTo>
                  <a:lnTo>
                    <a:pt x="9995" y="7480"/>
                  </a:lnTo>
                  <a:cubicBezTo>
                    <a:pt x="10299" y="7480"/>
                    <a:pt x="10537" y="7242"/>
                    <a:pt x="10537" y="6938"/>
                  </a:cubicBezTo>
                  <a:lnTo>
                    <a:pt x="10537" y="543"/>
                  </a:lnTo>
                  <a:cubicBezTo>
                    <a:pt x="10537" y="239"/>
                    <a:pt x="10299" y="22"/>
                    <a:pt x="10017" y="1"/>
                  </a:cubicBezTo>
                  <a:lnTo>
                    <a:pt x="3079" y="1"/>
                  </a:lnTo>
                  <a:cubicBezTo>
                    <a:pt x="2949" y="1"/>
                    <a:pt x="2819" y="109"/>
                    <a:pt x="2797" y="239"/>
                  </a:cubicBezTo>
                  <a:cubicBezTo>
                    <a:pt x="2797" y="413"/>
                    <a:pt x="2906" y="543"/>
                    <a:pt x="3079" y="543"/>
                  </a:cubicBezTo>
                  <a:lnTo>
                    <a:pt x="10017" y="543"/>
                  </a:lnTo>
                  <a:lnTo>
                    <a:pt x="10017" y="6917"/>
                  </a:lnTo>
                  <a:lnTo>
                    <a:pt x="8998" y="6917"/>
                  </a:lnTo>
                  <a:cubicBezTo>
                    <a:pt x="8911" y="6917"/>
                    <a:pt x="8824" y="6960"/>
                    <a:pt x="8781" y="7025"/>
                  </a:cubicBezTo>
                  <a:lnTo>
                    <a:pt x="7870" y="8174"/>
                  </a:lnTo>
                  <a:lnTo>
                    <a:pt x="6982" y="7025"/>
                  </a:lnTo>
                  <a:cubicBezTo>
                    <a:pt x="6917" y="6960"/>
                    <a:pt x="6851" y="6917"/>
                    <a:pt x="6765" y="6917"/>
                  </a:cubicBezTo>
                  <a:lnTo>
                    <a:pt x="521" y="6917"/>
                  </a:lnTo>
                  <a:lnTo>
                    <a:pt x="521" y="586"/>
                  </a:lnTo>
                  <a:lnTo>
                    <a:pt x="1952" y="586"/>
                  </a:lnTo>
                  <a:cubicBezTo>
                    <a:pt x="2060" y="586"/>
                    <a:pt x="2147" y="521"/>
                    <a:pt x="2190" y="413"/>
                  </a:cubicBezTo>
                  <a:cubicBezTo>
                    <a:pt x="2277" y="217"/>
                    <a:pt x="2147" y="1"/>
                    <a:pt x="193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 name="Google Shape;1597;p80"/>
            <p:cNvSpPr/>
            <p:nvPr/>
          </p:nvSpPr>
          <p:spPr>
            <a:xfrm>
              <a:off x="2446325" y="3956925"/>
              <a:ext cx="263975" cy="221700"/>
            </a:xfrm>
            <a:custGeom>
              <a:rect b="b" l="l" r="r" t="t"/>
              <a:pathLst>
                <a:path extrusionOk="0" h="8868" w="10559">
                  <a:moveTo>
                    <a:pt x="542" y="0"/>
                  </a:moveTo>
                  <a:cubicBezTo>
                    <a:pt x="239" y="0"/>
                    <a:pt x="0" y="239"/>
                    <a:pt x="0" y="542"/>
                  </a:cubicBezTo>
                  <a:lnTo>
                    <a:pt x="0" y="6938"/>
                  </a:lnTo>
                  <a:cubicBezTo>
                    <a:pt x="0" y="7241"/>
                    <a:pt x="239" y="7480"/>
                    <a:pt x="542" y="7480"/>
                  </a:cubicBezTo>
                  <a:lnTo>
                    <a:pt x="1410" y="7480"/>
                  </a:lnTo>
                  <a:lnTo>
                    <a:pt x="2450" y="8781"/>
                  </a:lnTo>
                  <a:cubicBezTo>
                    <a:pt x="2494" y="8846"/>
                    <a:pt x="2580" y="8867"/>
                    <a:pt x="2667" y="8867"/>
                  </a:cubicBezTo>
                  <a:cubicBezTo>
                    <a:pt x="2732" y="8867"/>
                    <a:pt x="2819" y="8846"/>
                    <a:pt x="2862" y="8781"/>
                  </a:cubicBezTo>
                  <a:lnTo>
                    <a:pt x="3903" y="7480"/>
                  </a:lnTo>
                  <a:lnTo>
                    <a:pt x="10017" y="7480"/>
                  </a:lnTo>
                  <a:cubicBezTo>
                    <a:pt x="10320" y="7480"/>
                    <a:pt x="10559" y="7241"/>
                    <a:pt x="10559" y="6938"/>
                  </a:cubicBezTo>
                  <a:lnTo>
                    <a:pt x="10559" y="542"/>
                  </a:lnTo>
                  <a:cubicBezTo>
                    <a:pt x="10559" y="239"/>
                    <a:pt x="10320" y="0"/>
                    <a:pt x="10017" y="0"/>
                  </a:cubicBezTo>
                  <a:lnTo>
                    <a:pt x="2776" y="0"/>
                  </a:lnTo>
                  <a:cubicBezTo>
                    <a:pt x="2624" y="0"/>
                    <a:pt x="2515" y="108"/>
                    <a:pt x="2494" y="239"/>
                  </a:cubicBezTo>
                  <a:cubicBezTo>
                    <a:pt x="2472" y="390"/>
                    <a:pt x="2602" y="542"/>
                    <a:pt x="2776" y="542"/>
                  </a:cubicBezTo>
                  <a:lnTo>
                    <a:pt x="10017" y="542"/>
                  </a:lnTo>
                  <a:lnTo>
                    <a:pt x="10017" y="6916"/>
                  </a:lnTo>
                  <a:lnTo>
                    <a:pt x="3795" y="6916"/>
                  </a:lnTo>
                  <a:cubicBezTo>
                    <a:pt x="3708" y="6916"/>
                    <a:pt x="3621" y="6960"/>
                    <a:pt x="3578" y="7025"/>
                  </a:cubicBezTo>
                  <a:lnTo>
                    <a:pt x="2667" y="8152"/>
                  </a:lnTo>
                  <a:lnTo>
                    <a:pt x="1757" y="7025"/>
                  </a:lnTo>
                  <a:cubicBezTo>
                    <a:pt x="1713" y="6960"/>
                    <a:pt x="1626" y="6916"/>
                    <a:pt x="1540" y="6916"/>
                  </a:cubicBezTo>
                  <a:lnTo>
                    <a:pt x="542" y="6916"/>
                  </a:lnTo>
                  <a:lnTo>
                    <a:pt x="542" y="542"/>
                  </a:lnTo>
                  <a:lnTo>
                    <a:pt x="1518" y="542"/>
                  </a:lnTo>
                  <a:cubicBezTo>
                    <a:pt x="1648" y="542"/>
                    <a:pt x="1757" y="434"/>
                    <a:pt x="1778" y="304"/>
                  </a:cubicBezTo>
                  <a:cubicBezTo>
                    <a:pt x="1800" y="152"/>
                    <a:pt x="1670" y="0"/>
                    <a:pt x="151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 name="Google Shape;1598;p80"/>
            <p:cNvSpPr/>
            <p:nvPr/>
          </p:nvSpPr>
          <p:spPr>
            <a:xfrm>
              <a:off x="2505950" y="3795925"/>
              <a:ext cx="103000" cy="130725"/>
            </a:xfrm>
            <a:custGeom>
              <a:rect b="b" l="l" r="r" t="t"/>
              <a:pathLst>
                <a:path extrusionOk="0" h="5229" w="4120">
                  <a:moveTo>
                    <a:pt x="1670" y="1"/>
                  </a:moveTo>
                  <a:cubicBezTo>
                    <a:pt x="1453" y="1"/>
                    <a:pt x="1258" y="174"/>
                    <a:pt x="1258" y="413"/>
                  </a:cubicBezTo>
                  <a:lnTo>
                    <a:pt x="1258" y="4315"/>
                  </a:lnTo>
                  <a:lnTo>
                    <a:pt x="477" y="3535"/>
                  </a:lnTo>
                  <a:cubicBezTo>
                    <a:pt x="456" y="3513"/>
                    <a:pt x="434" y="3513"/>
                    <a:pt x="434" y="3513"/>
                  </a:cubicBezTo>
                  <a:cubicBezTo>
                    <a:pt x="87" y="3513"/>
                    <a:pt x="0" y="3817"/>
                    <a:pt x="152" y="3990"/>
                  </a:cubicBezTo>
                  <a:lnTo>
                    <a:pt x="1344" y="5161"/>
                  </a:lnTo>
                  <a:cubicBezTo>
                    <a:pt x="1403" y="5207"/>
                    <a:pt x="1473" y="5229"/>
                    <a:pt x="1543" y="5229"/>
                  </a:cubicBezTo>
                  <a:cubicBezTo>
                    <a:pt x="1603" y="5229"/>
                    <a:pt x="1663" y="5213"/>
                    <a:pt x="1713" y="5183"/>
                  </a:cubicBezTo>
                  <a:lnTo>
                    <a:pt x="2905" y="3990"/>
                  </a:lnTo>
                  <a:cubicBezTo>
                    <a:pt x="3057" y="3817"/>
                    <a:pt x="2971" y="3513"/>
                    <a:pt x="2624" y="3513"/>
                  </a:cubicBezTo>
                  <a:cubicBezTo>
                    <a:pt x="2602" y="3513"/>
                    <a:pt x="2580" y="3513"/>
                    <a:pt x="2580" y="3535"/>
                  </a:cubicBezTo>
                  <a:lnTo>
                    <a:pt x="1800" y="4315"/>
                  </a:lnTo>
                  <a:lnTo>
                    <a:pt x="1800" y="803"/>
                  </a:lnTo>
                  <a:cubicBezTo>
                    <a:pt x="1800" y="651"/>
                    <a:pt x="1908" y="543"/>
                    <a:pt x="2060" y="543"/>
                  </a:cubicBezTo>
                  <a:lnTo>
                    <a:pt x="3859" y="543"/>
                  </a:lnTo>
                  <a:cubicBezTo>
                    <a:pt x="3859" y="543"/>
                    <a:pt x="3881" y="521"/>
                    <a:pt x="3903" y="521"/>
                  </a:cubicBezTo>
                  <a:cubicBezTo>
                    <a:pt x="4120" y="369"/>
                    <a:pt x="4011" y="1"/>
                    <a:pt x="37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 name="Google Shape;1599;p80"/>
            <p:cNvSpPr/>
            <p:nvPr/>
          </p:nvSpPr>
          <p:spPr>
            <a:xfrm>
              <a:off x="2740625" y="3975850"/>
              <a:ext cx="102475" cy="130675"/>
            </a:xfrm>
            <a:custGeom>
              <a:rect b="b" l="l" r="r" t="t"/>
              <a:pathLst>
                <a:path extrusionOk="0" h="5227" w="4099">
                  <a:moveTo>
                    <a:pt x="2567" y="1"/>
                  </a:moveTo>
                  <a:cubicBezTo>
                    <a:pt x="2510" y="1"/>
                    <a:pt x="2455" y="17"/>
                    <a:pt x="2408" y="45"/>
                  </a:cubicBezTo>
                  <a:lnTo>
                    <a:pt x="1237" y="1238"/>
                  </a:lnTo>
                  <a:cubicBezTo>
                    <a:pt x="1063" y="1411"/>
                    <a:pt x="1150" y="1715"/>
                    <a:pt x="1497" y="1715"/>
                  </a:cubicBezTo>
                  <a:cubicBezTo>
                    <a:pt x="1519" y="1715"/>
                    <a:pt x="1540" y="1715"/>
                    <a:pt x="1540" y="1693"/>
                  </a:cubicBezTo>
                  <a:lnTo>
                    <a:pt x="2342" y="912"/>
                  </a:lnTo>
                  <a:lnTo>
                    <a:pt x="2342" y="4425"/>
                  </a:lnTo>
                  <a:cubicBezTo>
                    <a:pt x="2342" y="4555"/>
                    <a:pt x="2212" y="4685"/>
                    <a:pt x="2061" y="4685"/>
                  </a:cubicBezTo>
                  <a:lnTo>
                    <a:pt x="283" y="4685"/>
                  </a:lnTo>
                  <a:cubicBezTo>
                    <a:pt x="261" y="4685"/>
                    <a:pt x="239" y="4685"/>
                    <a:pt x="218" y="4707"/>
                  </a:cubicBezTo>
                  <a:cubicBezTo>
                    <a:pt x="1" y="4858"/>
                    <a:pt x="109" y="5205"/>
                    <a:pt x="370" y="5227"/>
                  </a:cubicBezTo>
                  <a:lnTo>
                    <a:pt x="2473" y="5227"/>
                  </a:lnTo>
                  <a:cubicBezTo>
                    <a:pt x="2689" y="5227"/>
                    <a:pt x="2884" y="5032"/>
                    <a:pt x="2884" y="4815"/>
                  </a:cubicBezTo>
                  <a:lnTo>
                    <a:pt x="2884" y="912"/>
                  </a:lnTo>
                  <a:lnTo>
                    <a:pt x="3600" y="1628"/>
                  </a:lnTo>
                  <a:cubicBezTo>
                    <a:pt x="3643" y="1671"/>
                    <a:pt x="3708" y="1693"/>
                    <a:pt x="3795" y="1715"/>
                  </a:cubicBezTo>
                  <a:cubicBezTo>
                    <a:pt x="3969" y="1693"/>
                    <a:pt x="4099" y="1541"/>
                    <a:pt x="4077" y="1368"/>
                  </a:cubicBezTo>
                  <a:cubicBezTo>
                    <a:pt x="4055" y="1346"/>
                    <a:pt x="4055" y="1324"/>
                    <a:pt x="4055" y="1324"/>
                  </a:cubicBezTo>
                  <a:lnTo>
                    <a:pt x="2776" y="89"/>
                  </a:lnTo>
                  <a:cubicBezTo>
                    <a:pt x="2715" y="28"/>
                    <a:pt x="2640" y="1"/>
                    <a:pt x="25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 name="Google Shape;1600;p80"/>
            <p:cNvSpPr/>
            <p:nvPr/>
          </p:nvSpPr>
          <p:spPr>
            <a:xfrm>
              <a:off x="2544975" y="4000825"/>
              <a:ext cx="73575" cy="96500"/>
            </a:xfrm>
            <a:custGeom>
              <a:rect b="b" l="l" r="r" t="t"/>
              <a:pathLst>
                <a:path extrusionOk="0" h="3860" w="2943">
                  <a:moveTo>
                    <a:pt x="1588" y="561"/>
                  </a:moveTo>
                  <a:cubicBezTo>
                    <a:pt x="1661" y="561"/>
                    <a:pt x="1713" y="638"/>
                    <a:pt x="1713" y="716"/>
                  </a:cubicBezTo>
                  <a:lnTo>
                    <a:pt x="1713" y="3339"/>
                  </a:lnTo>
                  <a:lnTo>
                    <a:pt x="694" y="3339"/>
                  </a:lnTo>
                  <a:cubicBezTo>
                    <a:pt x="607" y="3339"/>
                    <a:pt x="521" y="3274"/>
                    <a:pt x="542" y="3187"/>
                  </a:cubicBezTo>
                  <a:lnTo>
                    <a:pt x="542" y="716"/>
                  </a:lnTo>
                  <a:cubicBezTo>
                    <a:pt x="542" y="629"/>
                    <a:pt x="607" y="564"/>
                    <a:pt x="694" y="564"/>
                  </a:cubicBezTo>
                  <a:lnTo>
                    <a:pt x="1561" y="564"/>
                  </a:lnTo>
                  <a:cubicBezTo>
                    <a:pt x="1570" y="562"/>
                    <a:pt x="1579" y="561"/>
                    <a:pt x="1588" y="561"/>
                  </a:cubicBezTo>
                  <a:close/>
                  <a:moveTo>
                    <a:pt x="282" y="0"/>
                  </a:moveTo>
                  <a:cubicBezTo>
                    <a:pt x="130" y="0"/>
                    <a:pt x="0" y="130"/>
                    <a:pt x="0" y="282"/>
                  </a:cubicBezTo>
                  <a:lnTo>
                    <a:pt x="0" y="3599"/>
                  </a:lnTo>
                  <a:cubicBezTo>
                    <a:pt x="0" y="3729"/>
                    <a:pt x="109" y="3859"/>
                    <a:pt x="260" y="3859"/>
                  </a:cubicBezTo>
                  <a:lnTo>
                    <a:pt x="2624" y="3859"/>
                  </a:lnTo>
                  <a:cubicBezTo>
                    <a:pt x="2645" y="3859"/>
                    <a:pt x="2689" y="3838"/>
                    <a:pt x="2710" y="3816"/>
                  </a:cubicBezTo>
                  <a:cubicBezTo>
                    <a:pt x="2942" y="3669"/>
                    <a:pt x="2826" y="3316"/>
                    <a:pt x="2561" y="3316"/>
                  </a:cubicBezTo>
                  <a:cubicBezTo>
                    <a:pt x="2553" y="3316"/>
                    <a:pt x="2545" y="3317"/>
                    <a:pt x="2537" y="3317"/>
                  </a:cubicBezTo>
                  <a:lnTo>
                    <a:pt x="2233" y="3317"/>
                  </a:lnTo>
                  <a:lnTo>
                    <a:pt x="2233" y="282"/>
                  </a:lnTo>
                  <a:cubicBezTo>
                    <a:pt x="2233" y="130"/>
                    <a:pt x="2103" y="0"/>
                    <a:pt x="19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1" name="Google Shape;1601;p80"/>
            <p:cNvSpPr/>
            <p:nvPr/>
          </p:nvSpPr>
          <p:spPr>
            <a:xfrm>
              <a:off x="2737875" y="3765850"/>
              <a:ext cx="70550" cy="96775"/>
            </a:xfrm>
            <a:custGeom>
              <a:rect b="b" l="l" r="r" t="t"/>
              <a:pathLst>
                <a:path extrusionOk="0" h="3871" w="2822">
                  <a:moveTo>
                    <a:pt x="1412" y="532"/>
                  </a:moveTo>
                  <a:cubicBezTo>
                    <a:pt x="1694" y="532"/>
                    <a:pt x="1954" y="749"/>
                    <a:pt x="1997" y="1052"/>
                  </a:cubicBezTo>
                  <a:lnTo>
                    <a:pt x="2062" y="1659"/>
                  </a:lnTo>
                  <a:lnTo>
                    <a:pt x="740" y="1659"/>
                  </a:lnTo>
                  <a:lnTo>
                    <a:pt x="805" y="1052"/>
                  </a:lnTo>
                  <a:cubicBezTo>
                    <a:pt x="848" y="749"/>
                    <a:pt x="1108" y="532"/>
                    <a:pt x="1412" y="532"/>
                  </a:cubicBezTo>
                  <a:close/>
                  <a:moveTo>
                    <a:pt x="1412" y="1"/>
                  </a:moveTo>
                  <a:cubicBezTo>
                    <a:pt x="886" y="1"/>
                    <a:pt x="360" y="337"/>
                    <a:pt x="284" y="1009"/>
                  </a:cubicBezTo>
                  <a:lnTo>
                    <a:pt x="24" y="3567"/>
                  </a:lnTo>
                  <a:cubicBezTo>
                    <a:pt x="1" y="3765"/>
                    <a:pt x="147" y="3869"/>
                    <a:pt x="294" y="3869"/>
                  </a:cubicBezTo>
                  <a:cubicBezTo>
                    <a:pt x="420" y="3869"/>
                    <a:pt x="546" y="3792"/>
                    <a:pt x="566" y="3632"/>
                  </a:cubicBezTo>
                  <a:lnTo>
                    <a:pt x="545" y="3632"/>
                  </a:lnTo>
                  <a:lnTo>
                    <a:pt x="696" y="2201"/>
                  </a:lnTo>
                  <a:lnTo>
                    <a:pt x="2106" y="2201"/>
                  </a:lnTo>
                  <a:lnTo>
                    <a:pt x="2257" y="3632"/>
                  </a:lnTo>
                  <a:cubicBezTo>
                    <a:pt x="2279" y="3762"/>
                    <a:pt x="2387" y="3871"/>
                    <a:pt x="2539" y="3871"/>
                  </a:cubicBezTo>
                  <a:lnTo>
                    <a:pt x="2561" y="3871"/>
                  </a:lnTo>
                  <a:cubicBezTo>
                    <a:pt x="2713" y="3849"/>
                    <a:pt x="2821" y="3719"/>
                    <a:pt x="2799" y="3567"/>
                  </a:cubicBezTo>
                  <a:lnTo>
                    <a:pt x="2539" y="1009"/>
                  </a:lnTo>
                  <a:cubicBezTo>
                    <a:pt x="2463" y="337"/>
                    <a:pt x="1938" y="1"/>
                    <a:pt x="14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02" name="Google Shape;1602;p80"/>
          <p:cNvGrpSpPr/>
          <p:nvPr/>
        </p:nvGrpSpPr>
        <p:grpSpPr>
          <a:xfrm>
            <a:off x="3215346" y="3403546"/>
            <a:ext cx="426233" cy="425237"/>
            <a:chOff x="3187800" y="3719500"/>
            <a:chExt cx="459650" cy="458575"/>
          </a:xfrm>
        </p:grpSpPr>
        <p:sp>
          <p:nvSpPr>
            <p:cNvPr id="1603" name="Google Shape;1603;p80"/>
            <p:cNvSpPr/>
            <p:nvPr/>
          </p:nvSpPr>
          <p:spPr>
            <a:xfrm>
              <a:off x="3187800" y="3782925"/>
              <a:ext cx="459650" cy="395150"/>
            </a:xfrm>
            <a:custGeom>
              <a:rect b="b" l="l" r="r" t="t"/>
              <a:pathLst>
                <a:path extrusionOk="0" h="15806" w="18386">
                  <a:moveTo>
                    <a:pt x="10602" y="13096"/>
                  </a:moveTo>
                  <a:lnTo>
                    <a:pt x="10993" y="14201"/>
                  </a:lnTo>
                  <a:lnTo>
                    <a:pt x="9258" y="14201"/>
                  </a:lnTo>
                  <a:cubicBezTo>
                    <a:pt x="9106" y="14201"/>
                    <a:pt x="8998" y="14310"/>
                    <a:pt x="8976" y="14440"/>
                  </a:cubicBezTo>
                  <a:cubicBezTo>
                    <a:pt x="8955" y="14592"/>
                    <a:pt x="9085" y="14743"/>
                    <a:pt x="9258" y="14743"/>
                  </a:cubicBezTo>
                  <a:lnTo>
                    <a:pt x="12315" y="14743"/>
                  </a:lnTo>
                  <a:cubicBezTo>
                    <a:pt x="12532" y="14743"/>
                    <a:pt x="12705" y="14917"/>
                    <a:pt x="12705" y="15134"/>
                  </a:cubicBezTo>
                  <a:cubicBezTo>
                    <a:pt x="12705" y="15220"/>
                    <a:pt x="12640" y="15285"/>
                    <a:pt x="12575" y="15285"/>
                  </a:cubicBezTo>
                  <a:lnTo>
                    <a:pt x="5833" y="15285"/>
                  </a:lnTo>
                  <a:cubicBezTo>
                    <a:pt x="5746" y="15285"/>
                    <a:pt x="5702" y="15220"/>
                    <a:pt x="5702" y="15134"/>
                  </a:cubicBezTo>
                  <a:cubicBezTo>
                    <a:pt x="5681" y="14917"/>
                    <a:pt x="5876" y="14743"/>
                    <a:pt x="6093" y="14743"/>
                  </a:cubicBezTo>
                  <a:lnTo>
                    <a:pt x="7979" y="14743"/>
                  </a:lnTo>
                  <a:cubicBezTo>
                    <a:pt x="8131" y="14743"/>
                    <a:pt x="8239" y="14635"/>
                    <a:pt x="8261" y="14505"/>
                  </a:cubicBezTo>
                  <a:cubicBezTo>
                    <a:pt x="8282" y="14353"/>
                    <a:pt x="8152" y="14201"/>
                    <a:pt x="7979" y="14201"/>
                  </a:cubicBezTo>
                  <a:lnTo>
                    <a:pt x="7415" y="14201"/>
                  </a:lnTo>
                  <a:lnTo>
                    <a:pt x="7784" y="13096"/>
                  </a:lnTo>
                  <a:close/>
                  <a:moveTo>
                    <a:pt x="738" y="1"/>
                  </a:moveTo>
                  <a:cubicBezTo>
                    <a:pt x="326" y="1"/>
                    <a:pt x="0" y="347"/>
                    <a:pt x="0" y="759"/>
                  </a:cubicBezTo>
                  <a:lnTo>
                    <a:pt x="0" y="12359"/>
                  </a:lnTo>
                  <a:cubicBezTo>
                    <a:pt x="0" y="12749"/>
                    <a:pt x="326" y="13096"/>
                    <a:pt x="738" y="13096"/>
                  </a:cubicBezTo>
                  <a:lnTo>
                    <a:pt x="7198" y="13096"/>
                  </a:lnTo>
                  <a:lnTo>
                    <a:pt x="6830" y="14201"/>
                  </a:lnTo>
                  <a:lnTo>
                    <a:pt x="6114" y="14201"/>
                  </a:lnTo>
                  <a:cubicBezTo>
                    <a:pt x="5572" y="14201"/>
                    <a:pt x="5160" y="14635"/>
                    <a:pt x="5160" y="15155"/>
                  </a:cubicBezTo>
                  <a:cubicBezTo>
                    <a:pt x="5182" y="15524"/>
                    <a:pt x="5486" y="15806"/>
                    <a:pt x="5854" y="15806"/>
                  </a:cubicBezTo>
                  <a:lnTo>
                    <a:pt x="12554" y="15806"/>
                  </a:lnTo>
                  <a:cubicBezTo>
                    <a:pt x="12922" y="15806"/>
                    <a:pt x="13226" y="15524"/>
                    <a:pt x="13226" y="15155"/>
                  </a:cubicBezTo>
                  <a:cubicBezTo>
                    <a:pt x="13247" y="14635"/>
                    <a:pt x="12814" y="14201"/>
                    <a:pt x="12293" y="14201"/>
                  </a:cubicBezTo>
                  <a:lnTo>
                    <a:pt x="11578" y="14201"/>
                  </a:lnTo>
                  <a:lnTo>
                    <a:pt x="11209" y="13096"/>
                  </a:lnTo>
                  <a:lnTo>
                    <a:pt x="17648" y="13096"/>
                  </a:lnTo>
                  <a:cubicBezTo>
                    <a:pt x="18039" y="13096"/>
                    <a:pt x="18386" y="12749"/>
                    <a:pt x="18386" y="12359"/>
                  </a:cubicBezTo>
                  <a:lnTo>
                    <a:pt x="18386" y="759"/>
                  </a:lnTo>
                  <a:cubicBezTo>
                    <a:pt x="18386" y="347"/>
                    <a:pt x="18039" y="1"/>
                    <a:pt x="17648" y="1"/>
                  </a:cubicBezTo>
                  <a:lnTo>
                    <a:pt x="17627" y="22"/>
                  </a:lnTo>
                  <a:lnTo>
                    <a:pt x="16955" y="22"/>
                  </a:lnTo>
                  <a:cubicBezTo>
                    <a:pt x="16943" y="20"/>
                    <a:pt x="16932" y="19"/>
                    <a:pt x="16921" y="19"/>
                  </a:cubicBezTo>
                  <a:cubicBezTo>
                    <a:pt x="16806" y="19"/>
                    <a:pt x="16714" y="120"/>
                    <a:pt x="16694" y="239"/>
                  </a:cubicBezTo>
                  <a:cubicBezTo>
                    <a:pt x="16673" y="413"/>
                    <a:pt x="16803" y="543"/>
                    <a:pt x="16955" y="543"/>
                  </a:cubicBezTo>
                  <a:lnTo>
                    <a:pt x="17648" y="543"/>
                  </a:lnTo>
                  <a:cubicBezTo>
                    <a:pt x="17757" y="543"/>
                    <a:pt x="17844" y="629"/>
                    <a:pt x="17844" y="759"/>
                  </a:cubicBezTo>
                  <a:lnTo>
                    <a:pt x="17844" y="2169"/>
                  </a:lnTo>
                  <a:lnTo>
                    <a:pt x="16911" y="2169"/>
                  </a:lnTo>
                  <a:cubicBezTo>
                    <a:pt x="16781" y="2169"/>
                    <a:pt x="16651" y="2255"/>
                    <a:pt x="16651" y="2407"/>
                  </a:cubicBezTo>
                  <a:cubicBezTo>
                    <a:pt x="16629" y="2559"/>
                    <a:pt x="16760" y="2711"/>
                    <a:pt x="16911" y="2711"/>
                  </a:cubicBezTo>
                  <a:lnTo>
                    <a:pt x="17844" y="2711"/>
                  </a:lnTo>
                  <a:lnTo>
                    <a:pt x="17844" y="10407"/>
                  </a:lnTo>
                  <a:lnTo>
                    <a:pt x="15827" y="10407"/>
                  </a:lnTo>
                  <a:cubicBezTo>
                    <a:pt x="15697" y="10407"/>
                    <a:pt x="15589" y="10494"/>
                    <a:pt x="15567" y="10646"/>
                  </a:cubicBezTo>
                  <a:cubicBezTo>
                    <a:pt x="15545" y="10798"/>
                    <a:pt x="15676" y="10949"/>
                    <a:pt x="15827" y="10949"/>
                  </a:cubicBezTo>
                  <a:lnTo>
                    <a:pt x="17865" y="10949"/>
                  </a:lnTo>
                  <a:lnTo>
                    <a:pt x="17865" y="12359"/>
                  </a:lnTo>
                  <a:cubicBezTo>
                    <a:pt x="17865" y="12467"/>
                    <a:pt x="17779" y="12554"/>
                    <a:pt x="17670" y="12554"/>
                  </a:cubicBezTo>
                  <a:lnTo>
                    <a:pt x="759" y="12554"/>
                  </a:lnTo>
                  <a:cubicBezTo>
                    <a:pt x="651" y="12554"/>
                    <a:pt x="564" y="12467"/>
                    <a:pt x="564" y="12359"/>
                  </a:cubicBezTo>
                  <a:lnTo>
                    <a:pt x="564" y="10949"/>
                  </a:lnTo>
                  <a:lnTo>
                    <a:pt x="14548" y="10949"/>
                  </a:lnTo>
                  <a:cubicBezTo>
                    <a:pt x="14678" y="10949"/>
                    <a:pt x="14808" y="10841"/>
                    <a:pt x="14830" y="10711"/>
                  </a:cubicBezTo>
                  <a:cubicBezTo>
                    <a:pt x="14830" y="10537"/>
                    <a:pt x="14722" y="10407"/>
                    <a:pt x="14548" y="10407"/>
                  </a:cubicBezTo>
                  <a:lnTo>
                    <a:pt x="564" y="10407"/>
                  </a:lnTo>
                  <a:lnTo>
                    <a:pt x="564" y="2711"/>
                  </a:lnTo>
                  <a:lnTo>
                    <a:pt x="1475" y="2711"/>
                  </a:lnTo>
                  <a:cubicBezTo>
                    <a:pt x="1626" y="2711"/>
                    <a:pt x="1735" y="2602"/>
                    <a:pt x="1757" y="2472"/>
                  </a:cubicBezTo>
                  <a:cubicBezTo>
                    <a:pt x="1778" y="2299"/>
                    <a:pt x="1648" y="2169"/>
                    <a:pt x="1475" y="2169"/>
                  </a:cubicBezTo>
                  <a:lnTo>
                    <a:pt x="542" y="2169"/>
                  </a:lnTo>
                  <a:lnTo>
                    <a:pt x="542" y="759"/>
                  </a:lnTo>
                  <a:cubicBezTo>
                    <a:pt x="542" y="629"/>
                    <a:pt x="629" y="543"/>
                    <a:pt x="759" y="543"/>
                  </a:cubicBezTo>
                  <a:lnTo>
                    <a:pt x="1475" y="543"/>
                  </a:lnTo>
                  <a:cubicBezTo>
                    <a:pt x="1605" y="543"/>
                    <a:pt x="1713" y="456"/>
                    <a:pt x="1735" y="304"/>
                  </a:cubicBezTo>
                  <a:cubicBezTo>
                    <a:pt x="1757" y="152"/>
                    <a:pt x="1626" y="1"/>
                    <a:pt x="147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 name="Google Shape;1604;p80"/>
            <p:cNvSpPr/>
            <p:nvPr/>
          </p:nvSpPr>
          <p:spPr>
            <a:xfrm>
              <a:off x="3244700" y="3719500"/>
              <a:ext cx="345300" cy="283500"/>
            </a:xfrm>
            <a:custGeom>
              <a:rect b="b" l="l" r="r" t="t"/>
              <a:pathLst>
                <a:path extrusionOk="0" h="11340" w="13812">
                  <a:moveTo>
                    <a:pt x="283" y="1"/>
                  </a:moveTo>
                  <a:cubicBezTo>
                    <a:pt x="131" y="1"/>
                    <a:pt x="1" y="131"/>
                    <a:pt x="1" y="283"/>
                  </a:cubicBezTo>
                  <a:lnTo>
                    <a:pt x="1" y="11058"/>
                  </a:lnTo>
                  <a:cubicBezTo>
                    <a:pt x="1" y="11210"/>
                    <a:pt x="131" y="11340"/>
                    <a:pt x="283" y="11340"/>
                  </a:cubicBezTo>
                  <a:lnTo>
                    <a:pt x="2451" y="11340"/>
                  </a:lnTo>
                  <a:cubicBezTo>
                    <a:pt x="2581" y="11340"/>
                    <a:pt x="2689" y="11231"/>
                    <a:pt x="2711" y="11101"/>
                  </a:cubicBezTo>
                  <a:cubicBezTo>
                    <a:pt x="2733" y="10928"/>
                    <a:pt x="2603" y="10798"/>
                    <a:pt x="2451" y="10798"/>
                  </a:cubicBezTo>
                  <a:lnTo>
                    <a:pt x="543" y="10798"/>
                  </a:lnTo>
                  <a:lnTo>
                    <a:pt x="543" y="543"/>
                  </a:lnTo>
                  <a:lnTo>
                    <a:pt x="13269" y="543"/>
                  </a:lnTo>
                  <a:lnTo>
                    <a:pt x="13269" y="10798"/>
                  </a:lnTo>
                  <a:lnTo>
                    <a:pt x="3708" y="10798"/>
                  </a:lnTo>
                  <a:cubicBezTo>
                    <a:pt x="3578" y="10798"/>
                    <a:pt x="3448" y="10885"/>
                    <a:pt x="3448" y="11036"/>
                  </a:cubicBezTo>
                  <a:cubicBezTo>
                    <a:pt x="3426" y="11188"/>
                    <a:pt x="3557" y="11340"/>
                    <a:pt x="3708" y="11340"/>
                  </a:cubicBezTo>
                  <a:lnTo>
                    <a:pt x="13551" y="11340"/>
                  </a:lnTo>
                  <a:cubicBezTo>
                    <a:pt x="13681" y="11340"/>
                    <a:pt x="13811" y="11210"/>
                    <a:pt x="13811" y="11058"/>
                  </a:cubicBezTo>
                  <a:lnTo>
                    <a:pt x="13811" y="283"/>
                  </a:lnTo>
                  <a:cubicBezTo>
                    <a:pt x="13811" y="131"/>
                    <a:pt x="13681" y="1"/>
                    <a:pt x="135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5" name="Google Shape;1605;p80"/>
            <p:cNvSpPr/>
            <p:nvPr/>
          </p:nvSpPr>
          <p:spPr>
            <a:xfrm>
              <a:off x="3290050" y="3765125"/>
              <a:ext cx="61050" cy="41000"/>
            </a:xfrm>
            <a:custGeom>
              <a:rect b="b" l="l" r="r" t="t"/>
              <a:pathLst>
                <a:path extrusionOk="0" h="1640" w="2442">
                  <a:moveTo>
                    <a:pt x="2090" y="0"/>
                  </a:moveTo>
                  <a:cubicBezTo>
                    <a:pt x="2034" y="0"/>
                    <a:pt x="1974" y="19"/>
                    <a:pt x="1916" y="62"/>
                  </a:cubicBezTo>
                  <a:lnTo>
                    <a:pt x="984" y="994"/>
                  </a:lnTo>
                  <a:lnTo>
                    <a:pt x="615" y="604"/>
                  </a:lnTo>
                  <a:cubicBezTo>
                    <a:pt x="557" y="531"/>
                    <a:pt x="487" y="500"/>
                    <a:pt x="418" y="500"/>
                  </a:cubicBezTo>
                  <a:cubicBezTo>
                    <a:pt x="202" y="500"/>
                    <a:pt x="0" y="797"/>
                    <a:pt x="247" y="994"/>
                  </a:cubicBezTo>
                  <a:lnTo>
                    <a:pt x="789" y="1558"/>
                  </a:lnTo>
                  <a:cubicBezTo>
                    <a:pt x="843" y="1612"/>
                    <a:pt x="913" y="1639"/>
                    <a:pt x="984" y="1639"/>
                  </a:cubicBezTo>
                  <a:cubicBezTo>
                    <a:pt x="1054" y="1639"/>
                    <a:pt x="1125" y="1612"/>
                    <a:pt x="1179" y="1558"/>
                  </a:cubicBezTo>
                  <a:lnTo>
                    <a:pt x="2306" y="431"/>
                  </a:lnTo>
                  <a:cubicBezTo>
                    <a:pt x="2441" y="228"/>
                    <a:pt x="2288" y="0"/>
                    <a:pt x="209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6" name="Google Shape;1606;p80"/>
            <p:cNvSpPr/>
            <p:nvPr/>
          </p:nvSpPr>
          <p:spPr>
            <a:xfrm>
              <a:off x="3380750" y="3765050"/>
              <a:ext cx="161000" cy="13575"/>
            </a:xfrm>
            <a:custGeom>
              <a:rect b="b" l="l" r="r" t="t"/>
              <a:pathLst>
                <a:path extrusionOk="0" h="543" w="6440">
                  <a:moveTo>
                    <a:pt x="283" y="0"/>
                  </a:moveTo>
                  <a:cubicBezTo>
                    <a:pt x="153" y="0"/>
                    <a:pt x="22" y="109"/>
                    <a:pt x="22" y="239"/>
                  </a:cubicBezTo>
                  <a:cubicBezTo>
                    <a:pt x="1" y="412"/>
                    <a:pt x="109" y="542"/>
                    <a:pt x="283" y="542"/>
                  </a:cubicBezTo>
                  <a:lnTo>
                    <a:pt x="6158" y="542"/>
                  </a:lnTo>
                  <a:cubicBezTo>
                    <a:pt x="6288" y="542"/>
                    <a:pt x="6397" y="455"/>
                    <a:pt x="6418" y="304"/>
                  </a:cubicBezTo>
                  <a:cubicBezTo>
                    <a:pt x="6440" y="152"/>
                    <a:pt x="6310" y="0"/>
                    <a:pt x="615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7" name="Google Shape;1607;p80"/>
            <p:cNvSpPr/>
            <p:nvPr/>
          </p:nvSpPr>
          <p:spPr>
            <a:xfrm>
              <a:off x="3380750" y="3792150"/>
              <a:ext cx="138250" cy="13575"/>
            </a:xfrm>
            <a:custGeom>
              <a:rect b="b" l="l" r="r" t="t"/>
              <a:pathLst>
                <a:path extrusionOk="0" h="543" w="5530">
                  <a:moveTo>
                    <a:pt x="283" y="0"/>
                  </a:moveTo>
                  <a:cubicBezTo>
                    <a:pt x="153" y="0"/>
                    <a:pt x="22" y="109"/>
                    <a:pt x="22" y="239"/>
                  </a:cubicBezTo>
                  <a:cubicBezTo>
                    <a:pt x="1" y="390"/>
                    <a:pt x="131" y="542"/>
                    <a:pt x="283" y="542"/>
                  </a:cubicBezTo>
                  <a:lnTo>
                    <a:pt x="5247" y="542"/>
                  </a:lnTo>
                  <a:cubicBezTo>
                    <a:pt x="5378" y="542"/>
                    <a:pt x="5486" y="434"/>
                    <a:pt x="5508" y="304"/>
                  </a:cubicBezTo>
                  <a:cubicBezTo>
                    <a:pt x="5529" y="152"/>
                    <a:pt x="5399" y="0"/>
                    <a:pt x="52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8" name="Google Shape;1608;p80"/>
            <p:cNvSpPr/>
            <p:nvPr/>
          </p:nvSpPr>
          <p:spPr>
            <a:xfrm>
              <a:off x="3290125" y="3841050"/>
              <a:ext cx="61000" cy="40950"/>
            </a:xfrm>
            <a:custGeom>
              <a:rect b="b" l="l" r="r" t="t"/>
              <a:pathLst>
                <a:path extrusionOk="0" h="1638" w="2440">
                  <a:moveTo>
                    <a:pt x="2081" y="1"/>
                  </a:moveTo>
                  <a:cubicBezTo>
                    <a:pt x="2026" y="1"/>
                    <a:pt x="1969" y="19"/>
                    <a:pt x="1913" y="60"/>
                  </a:cubicBezTo>
                  <a:lnTo>
                    <a:pt x="981" y="993"/>
                  </a:lnTo>
                  <a:lnTo>
                    <a:pt x="612" y="624"/>
                  </a:lnTo>
                  <a:cubicBezTo>
                    <a:pt x="552" y="542"/>
                    <a:pt x="477" y="508"/>
                    <a:pt x="405" y="508"/>
                  </a:cubicBezTo>
                  <a:cubicBezTo>
                    <a:pt x="193" y="508"/>
                    <a:pt x="1" y="799"/>
                    <a:pt x="244" y="993"/>
                  </a:cubicBezTo>
                  <a:lnTo>
                    <a:pt x="786" y="1556"/>
                  </a:lnTo>
                  <a:cubicBezTo>
                    <a:pt x="840" y="1611"/>
                    <a:pt x="910" y="1638"/>
                    <a:pt x="981" y="1638"/>
                  </a:cubicBezTo>
                  <a:cubicBezTo>
                    <a:pt x="1051" y="1638"/>
                    <a:pt x="1122" y="1611"/>
                    <a:pt x="1176" y="1556"/>
                  </a:cubicBezTo>
                  <a:lnTo>
                    <a:pt x="2303" y="429"/>
                  </a:lnTo>
                  <a:cubicBezTo>
                    <a:pt x="2439" y="242"/>
                    <a:pt x="2281" y="1"/>
                    <a:pt x="208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9" name="Google Shape;1609;p80"/>
            <p:cNvSpPr/>
            <p:nvPr/>
          </p:nvSpPr>
          <p:spPr>
            <a:xfrm>
              <a:off x="3380750" y="3840375"/>
              <a:ext cx="161000" cy="13575"/>
            </a:xfrm>
            <a:custGeom>
              <a:rect b="b" l="l" r="r" t="t"/>
              <a:pathLst>
                <a:path extrusionOk="0" h="543" w="6440">
                  <a:moveTo>
                    <a:pt x="283" y="1"/>
                  </a:moveTo>
                  <a:cubicBezTo>
                    <a:pt x="153" y="1"/>
                    <a:pt x="22" y="109"/>
                    <a:pt x="22" y="239"/>
                  </a:cubicBezTo>
                  <a:cubicBezTo>
                    <a:pt x="1" y="413"/>
                    <a:pt x="109" y="543"/>
                    <a:pt x="283" y="543"/>
                  </a:cubicBezTo>
                  <a:lnTo>
                    <a:pt x="6158" y="543"/>
                  </a:lnTo>
                  <a:cubicBezTo>
                    <a:pt x="6288" y="543"/>
                    <a:pt x="6397" y="456"/>
                    <a:pt x="6418" y="304"/>
                  </a:cubicBezTo>
                  <a:cubicBezTo>
                    <a:pt x="6440" y="152"/>
                    <a:pt x="6310" y="1"/>
                    <a:pt x="615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0" name="Google Shape;1610;p80"/>
            <p:cNvSpPr/>
            <p:nvPr/>
          </p:nvSpPr>
          <p:spPr>
            <a:xfrm>
              <a:off x="3380750" y="3868500"/>
              <a:ext cx="138200" cy="13100"/>
            </a:xfrm>
            <a:custGeom>
              <a:rect b="b" l="l" r="r" t="t"/>
              <a:pathLst>
                <a:path extrusionOk="0" h="524" w="5528">
                  <a:moveTo>
                    <a:pt x="249" y="0"/>
                  </a:moveTo>
                  <a:cubicBezTo>
                    <a:pt x="131" y="0"/>
                    <a:pt x="22" y="101"/>
                    <a:pt x="22" y="220"/>
                  </a:cubicBezTo>
                  <a:cubicBezTo>
                    <a:pt x="1" y="393"/>
                    <a:pt x="131" y="523"/>
                    <a:pt x="283" y="523"/>
                  </a:cubicBezTo>
                  <a:lnTo>
                    <a:pt x="5247" y="523"/>
                  </a:lnTo>
                  <a:cubicBezTo>
                    <a:pt x="5378" y="523"/>
                    <a:pt x="5486" y="437"/>
                    <a:pt x="5508" y="307"/>
                  </a:cubicBezTo>
                  <a:cubicBezTo>
                    <a:pt x="5528" y="144"/>
                    <a:pt x="5415" y="1"/>
                    <a:pt x="5276" y="1"/>
                  </a:cubicBezTo>
                  <a:cubicBezTo>
                    <a:pt x="5267" y="1"/>
                    <a:pt x="5257" y="2"/>
                    <a:pt x="5247" y="3"/>
                  </a:cubicBezTo>
                  <a:lnTo>
                    <a:pt x="283" y="3"/>
                  </a:lnTo>
                  <a:cubicBezTo>
                    <a:pt x="271" y="1"/>
                    <a:pt x="260" y="0"/>
                    <a:pt x="24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1" name="Google Shape;1611;p80"/>
            <p:cNvSpPr/>
            <p:nvPr/>
          </p:nvSpPr>
          <p:spPr>
            <a:xfrm>
              <a:off x="3290125" y="3916925"/>
              <a:ext cx="61000" cy="40950"/>
            </a:xfrm>
            <a:custGeom>
              <a:rect b="b" l="l" r="r" t="t"/>
              <a:pathLst>
                <a:path extrusionOk="0" h="1638" w="2440">
                  <a:moveTo>
                    <a:pt x="2081" y="1"/>
                  </a:moveTo>
                  <a:cubicBezTo>
                    <a:pt x="2026" y="1"/>
                    <a:pt x="1969" y="19"/>
                    <a:pt x="1913" y="61"/>
                  </a:cubicBezTo>
                  <a:lnTo>
                    <a:pt x="981" y="993"/>
                  </a:lnTo>
                  <a:lnTo>
                    <a:pt x="612" y="624"/>
                  </a:lnTo>
                  <a:cubicBezTo>
                    <a:pt x="552" y="542"/>
                    <a:pt x="477" y="508"/>
                    <a:pt x="405" y="508"/>
                  </a:cubicBezTo>
                  <a:cubicBezTo>
                    <a:pt x="193" y="508"/>
                    <a:pt x="1" y="799"/>
                    <a:pt x="244" y="993"/>
                  </a:cubicBezTo>
                  <a:lnTo>
                    <a:pt x="786" y="1557"/>
                  </a:lnTo>
                  <a:cubicBezTo>
                    <a:pt x="840" y="1611"/>
                    <a:pt x="910" y="1638"/>
                    <a:pt x="981" y="1638"/>
                  </a:cubicBezTo>
                  <a:cubicBezTo>
                    <a:pt x="1051" y="1638"/>
                    <a:pt x="1122" y="1611"/>
                    <a:pt x="1176" y="1557"/>
                  </a:cubicBezTo>
                  <a:lnTo>
                    <a:pt x="2303" y="429"/>
                  </a:lnTo>
                  <a:cubicBezTo>
                    <a:pt x="2439" y="242"/>
                    <a:pt x="2281" y="1"/>
                    <a:pt x="208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 name="Google Shape;1612;p80"/>
            <p:cNvSpPr/>
            <p:nvPr/>
          </p:nvSpPr>
          <p:spPr>
            <a:xfrm>
              <a:off x="3380750" y="3916800"/>
              <a:ext cx="161000" cy="13575"/>
            </a:xfrm>
            <a:custGeom>
              <a:rect b="b" l="l" r="r" t="t"/>
              <a:pathLst>
                <a:path extrusionOk="0" h="543" w="6440">
                  <a:moveTo>
                    <a:pt x="283" y="1"/>
                  </a:moveTo>
                  <a:cubicBezTo>
                    <a:pt x="153" y="1"/>
                    <a:pt x="22" y="109"/>
                    <a:pt x="22" y="239"/>
                  </a:cubicBezTo>
                  <a:cubicBezTo>
                    <a:pt x="1" y="413"/>
                    <a:pt x="131" y="543"/>
                    <a:pt x="283" y="543"/>
                  </a:cubicBezTo>
                  <a:lnTo>
                    <a:pt x="6158" y="543"/>
                  </a:lnTo>
                  <a:cubicBezTo>
                    <a:pt x="6288" y="543"/>
                    <a:pt x="6397" y="434"/>
                    <a:pt x="6418" y="304"/>
                  </a:cubicBezTo>
                  <a:cubicBezTo>
                    <a:pt x="6440" y="152"/>
                    <a:pt x="6310" y="1"/>
                    <a:pt x="615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 name="Google Shape;1613;p80"/>
            <p:cNvSpPr/>
            <p:nvPr/>
          </p:nvSpPr>
          <p:spPr>
            <a:xfrm>
              <a:off x="3380750" y="3943375"/>
              <a:ext cx="138250" cy="13575"/>
            </a:xfrm>
            <a:custGeom>
              <a:rect b="b" l="l" r="r" t="t"/>
              <a:pathLst>
                <a:path extrusionOk="0" h="543" w="5530">
                  <a:moveTo>
                    <a:pt x="283" y="0"/>
                  </a:moveTo>
                  <a:cubicBezTo>
                    <a:pt x="153" y="0"/>
                    <a:pt x="22" y="108"/>
                    <a:pt x="22" y="239"/>
                  </a:cubicBezTo>
                  <a:cubicBezTo>
                    <a:pt x="1" y="412"/>
                    <a:pt x="131" y="542"/>
                    <a:pt x="283" y="542"/>
                  </a:cubicBezTo>
                  <a:lnTo>
                    <a:pt x="5247" y="542"/>
                  </a:lnTo>
                  <a:cubicBezTo>
                    <a:pt x="5378" y="542"/>
                    <a:pt x="5486" y="455"/>
                    <a:pt x="5508" y="304"/>
                  </a:cubicBezTo>
                  <a:cubicBezTo>
                    <a:pt x="5529" y="152"/>
                    <a:pt x="5399" y="0"/>
                    <a:pt x="52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14" name="Google Shape;1614;p80"/>
          <p:cNvSpPr/>
          <p:nvPr/>
        </p:nvSpPr>
        <p:spPr>
          <a:xfrm>
            <a:off x="918233" y="2814104"/>
            <a:ext cx="425723" cy="391552"/>
          </a:xfrm>
          <a:custGeom>
            <a:rect b="b" l="l" r="r" t="t"/>
            <a:pathLst>
              <a:path extrusionOk="0" h="16890" w="18364">
                <a:moveTo>
                  <a:pt x="8109" y="542"/>
                </a:moveTo>
                <a:cubicBezTo>
                  <a:pt x="7740" y="1019"/>
                  <a:pt x="7740" y="1670"/>
                  <a:pt x="8109" y="2147"/>
                </a:cubicBezTo>
                <a:lnTo>
                  <a:pt x="6678" y="2147"/>
                </a:lnTo>
                <a:cubicBezTo>
                  <a:pt x="6201" y="2147"/>
                  <a:pt x="5810" y="1756"/>
                  <a:pt x="5854" y="1279"/>
                </a:cubicBezTo>
                <a:cubicBezTo>
                  <a:pt x="5897" y="846"/>
                  <a:pt x="6266" y="542"/>
                  <a:pt x="6678" y="542"/>
                </a:cubicBezTo>
                <a:close/>
                <a:moveTo>
                  <a:pt x="11664" y="542"/>
                </a:moveTo>
                <a:cubicBezTo>
                  <a:pt x="12076" y="542"/>
                  <a:pt x="12423" y="846"/>
                  <a:pt x="12466" y="1279"/>
                </a:cubicBezTo>
                <a:cubicBezTo>
                  <a:pt x="12510" y="1756"/>
                  <a:pt x="12119" y="2147"/>
                  <a:pt x="11664" y="2147"/>
                </a:cubicBezTo>
                <a:lnTo>
                  <a:pt x="10255" y="2147"/>
                </a:lnTo>
                <a:cubicBezTo>
                  <a:pt x="10602" y="1670"/>
                  <a:pt x="10602" y="1019"/>
                  <a:pt x="10255" y="542"/>
                </a:cubicBezTo>
                <a:close/>
                <a:moveTo>
                  <a:pt x="9171" y="542"/>
                </a:moveTo>
                <a:cubicBezTo>
                  <a:pt x="9908" y="542"/>
                  <a:pt x="10255" y="1409"/>
                  <a:pt x="9756" y="1930"/>
                </a:cubicBezTo>
                <a:cubicBezTo>
                  <a:pt x="9588" y="2098"/>
                  <a:pt x="9384" y="2173"/>
                  <a:pt x="9184" y="2173"/>
                </a:cubicBezTo>
                <a:cubicBezTo>
                  <a:pt x="8766" y="2173"/>
                  <a:pt x="8369" y="1843"/>
                  <a:pt x="8369" y="1344"/>
                </a:cubicBezTo>
                <a:cubicBezTo>
                  <a:pt x="8369" y="911"/>
                  <a:pt x="8716" y="542"/>
                  <a:pt x="9171" y="542"/>
                </a:cubicBezTo>
                <a:close/>
                <a:moveTo>
                  <a:pt x="9236" y="4878"/>
                </a:moveTo>
                <a:cubicBezTo>
                  <a:pt x="10038" y="4878"/>
                  <a:pt x="10689" y="5529"/>
                  <a:pt x="10689" y="6353"/>
                </a:cubicBezTo>
                <a:cubicBezTo>
                  <a:pt x="10689" y="6895"/>
                  <a:pt x="10689" y="7545"/>
                  <a:pt x="10710" y="7697"/>
                </a:cubicBezTo>
                <a:lnTo>
                  <a:pt x="10710" y="7805"/>
                </a:lnTo>
                <a:cubicBezTo>
                  <a:pt x="10710" y="8130"/>
                  <a:pt x="10363" y="8586"/>
                  <a:pt x="9756" y="9084"/>
                </a:cubicBezTo>
                <a:cubicBezTo>
                  <a:pt x="9604" y="9214"/>
                  <a:pt x="9431" y="9279"/>
                  <a:pt x="9236" y="9279"/>
                </a:cubicBezTo>
                <a:cubicBezTo>
                  <a:pt x="9041" y="9279"/>
                  <a:pt x="8846" y="9214"/>
                  <a:pt x="8694" y="9084"/>
                </a:cubicBezTo>
                <a:cubicBezTo>
                  <a:pt x="8065" y="8586"/>
                  <a:pt x="7740" y="8130"/>
                  <a:pt x="7740" y="7805"/>
                </a:cubicBezTo>
                <a:lnTo>
                  <a:pt x="7740" y="7697"/>
                </a:lnTo>
                <a:cubicBezTo>
                  <a:pt x="7740" y="7545"/>
                  <a:pt x="7762" y="6895"/>
                  <a:pt x="7740" y="6331"/>
                </a:cubicBezTo>
                <a:lnTo>
                  <a:pt x="7740" y="6331"/>
                </a:lnTo>
                <a:lnTo>
                  <a:pt x="7762" y="6353"/>
                </a:lnTo>
                <a:cubicBezTo>
                  <a:pt x="7762" y="5529"/>
                  <a:pt x="8412" y="4878"/>
                  <a:pt x="9236" y="4878"/>
                </a:cubicBezTo>
                <a:close/>
                <a:moveTo>
                  <a:pt x="8802" y="9713"/>
                </a:moveTo>
                <a:cubicBezTo>
                  <a:pt x="8932" y="9756"/>
                  <a:pt x="9084" y="9778"/>
                  <a:pt x="9214" y="9778"/>
                </a:cubicBezTo>
                <a:cubicBezTo>
                  <a:pt x="9366" y="9778"/>
                  <a:pt x="9496" y="9756"/>
                  <a:pt x="9626" y="9735"/>
                </a:cubicBezTo>
                <a:cubicBezTo>
                  <a:pt x="9626" y="9843"/>
                  <a:pt x="9648" y="9952"/>
                  <a:pt x="9670" y="10060"/>
                </a:cubicBezTo>
                <a:lnTo>
                  <a:pt x="9626" y="10103"/>
                </a:lnTo>
                <a:cubicBezTo>
                  <a:pt x="9518" y="10212"/>
                  <a:pt x="9388" y="10277"/>
                  <a:pt x="9214" y="10298"/>
                </a:cubicBezTo>
                <a:cubicBezTo>
                  <a:pt x="9062" y="10277"/>
                  <a:pt x="8911" y="10212"/>
                  <a:pt x="8824" y="10103"/>
                </a:cubicBezTo>
                <a:cubicBezTo>
                  <a:pt x="8802" y="10082"/>
                  <a:pt x="8781" y="10060"/>
                  <a:pt x="8781" y="10038"/>
                </a:cubicBezTo>
                <a:cubicBezTo>
                  <a:pt x="8781" y="9930"/>
                  <a:pt x="8802" y="9821"/>
                  <a:pt x="8802" y="9713"/>
                </a:cubicBezTo>
                <a:close/>
                <a:moveTo>
                  <a:pt x="8412" y="10407"/>
                </a:moveTo>
                <a:lnTo>
                  <a:pt x="8434" y="10450"/>
                </a:lnTo>
                <a:cubicBezTo>
                  <a:pt x="8651" y="10689"/>
                  <a:pt x="8932" y="10819"/>
                  <a:pt x="9236" y="10819"/>
                </a:cubicBezTo>
                <a:cubicBezTo>
                  <a:pt x="9539" y="10819"/>
                  <a:pt x="9821" y="10689"/>
                  <a:pt x="10038" y="10472"/>
                </a:cubicBezTo>
                <a:lnTo>
                  <a:pt x="10060" y="10429"/>
                </a:lnTo>
                <a:lnTo>
                  <a:pt x="12119" y="10862"/>
                </a:lnTo>
                <a:cubicBezTo>
                  <a:pt x="12466" y="10949"/>
                  <a:pt x="12770" y="11166"/>
                  <a:pt x="12943" y="11491"/>
                </a:cubicBezTo>
                <a:lnTo>
                  <a:pt x="5485" y="11491"/>
                </a:lnTo>
                <a:cubicBezTo>
                  <a:pt x="5659" y="11166"/>
                  <a:pt x="5962" y="10949"/>
                  <a:pt x="6309" y="10862"/>
                </a:cubicBezTo>
                <a:lnTo>
                  <a:pt x="8412" y="10407"/>
                </a:lnTo>
                <a:close/>
                <a:moveTo>
                  <a:pt x="17583" y="1626"/>
                </a:moveTo>
                <a:cubicBezTo>
                  <a:pt x="17691" y="1626"/>
                  <a:pt x="17778" y="1713"/>
                  <a:pt x="17778" y="1821"/>
                </a:cubicBezTo>
                <a:lnTo>
                  <a:pt x="17778" y="3231"/>
                </a:lnTo>
                <a:lnTo>
                  <a:pt x="5420" y="3231"/>
                </a:lnTo>
                <a:cubicBezTo>
                  <a:pt x="5268" y="3231"/>
                  <a:pt x="5160" y="3339"/>
                  <a:pt x="5160" y="3491"/>
                </a:cubicBezTo>
                <a:cubicBezTo>
                  <a:pt x="5160" y="3643"/>
                  <a:pt x="5268" y="3773"/>
                  <a:pt x="5420" y="3773"/>
                </a:cubicBezTo>
                <a:lnTo>
                  <a:pt x="17821" y="3773"/>
                </a:lnTo>
                <a:lnTo>
                  <a:pt x="17821" y="11469"/>
                </a:lnTo>
                <a:lnTo>
                  <a:pt x="15783" y="11469"/>
                </a:lnTo>
                <a:cubicBezTo>
                  <a:pt x="15653" y="11469"/>
                  <a:pt x="15523" y="11578"/>
                  <a:pt x="15523" y="11708"/>
                </a:cubicBezTo>
                <a:cubicBezTo>
                  <a:pt x="15502" y="11881"/>
                  <a:pt x="15632" y="12011"/>
                  <a:pt x="15783" y="12011"/>
                </a:cubicBezTo>
                <a:lnTo>
                  <a:pt x="17821" y="12011"/>
                </a:lnTo>
                <a:lnTo>
                  <a:pt x="17821" y="13420"/>
                </a:lnTo>
                <a:cubicBezTo>
                  <a:pt x="17821" y="13529"/>
                  <a:pt x="17735" y="13616"/>
                  <a:pt x="17626" y="13637"/>
                </a:cubicBezTo>
                <a:lnTo>
                  <a:pt x="737" y="13637"/>
                </a:lnTo>
                <a:cubicBezTo>
                  <a:pt x="629" y="13616"/>
                  <a:pt x="542" y="13529"/>
                  <a:pt x="542" y="13420"/>
                </a:cubicBezTo>
                <a:lnTo>
                  <a:pt x="542" y="12011"/>
                </a:lnTo>
                <a:lnTo>
                  <a:pt x="14526" y="12011"/>
                </a:lnTo>
                <a:cubicBezTo>
                  <a:pt x="14656" y="12011"/>
                  <a:pt x="14786" y="11924"/>
                  <a:pt x="14808" y="11773"/>
                </a:cubicBezTo>
                <a:cubicBezTo>
                  <a:pt x="14830" y="11621"/>
                  <a:pt x="14699" y="11469"/>
                  <a:pt x="14526" y="11469"/>
                </a:cubicBezTo>
                <a:lnTo>
                  <a:pt x="13485" y="11469"/>
                </a:lnTo>
                <a:cubicBezTo>
                  <a:pt x="13290" y="10906"/>
                  <a:pt x="12813" y="10472"/>
                  <a:pt x="12228" y="10342"/>
                </a:cubicBezTo>
                <a:lnTo>
                  <a:pt x="10190" y="9930"/>
                </a:lnTo>
                <a:cubicBezTo>
                  <a:pt x="10168" y="9756"/>
                  <a:pt x="10168" y="9583"/>
                  <a:pt x="10190" y="9431"/>
                </a:cubicBezTo>
                <a:cubicBezTo>
                  <a:pt x="10905" y="8824"/>
                  <a:pt x="11252" y="8304"/>
                  <a:pt x="11252" y="7805"/>
                </a:cubicBezTo>
                <a:cubicBezTo>
                  <a:pt x="11252" y="7740"/>
                  <a:pt x="11252" y="7697"/>
                  <a:pt x="11252" y="7632"/>
                </a:cubicBezTo>
                <a:cubicBezTo>
                  <a:pt x="11252" y="7523"/>
                  <a:pt x="11231" y="6981"/>
                  <a:pt x="11231" y="6331"/>
                </a:cubicBezTo>
                <a:cubicBezTo>
                  <a:pt x="11231" y="5225"/>
                  <a:pt x="10320" y="4336"/>
                  <a:pt x="9214" y="4336"/>
                </a:cubicBezTo>
                <a:cubicBezTo>
                  <a:pt x="8672" y="4336"/>
                  <a:pt x="8152" y="4575"/>
                  <a:pt x="7762" y="4965"/>
                </a:cubicBezTo>
                <a:cubicBezTo>
                  <a:pt x="7415" y="5355"/>
                  <a:pt x="7220" y="5854"/>
                  <a:pt x="7220" y="6374"/>
                </a:cubicBezTo>
                <a:cubicBezTo>
                  <a:pt x="7220" y="7025"/>
                  <a:pt x="7220" y="7545"/>
                  <a:pt x="7220" y="7653"/>
                </a:cubicBezTo>
                <a:cubicBezTo>
                  <a:pt x="7198" y="7697"/>
                  <a:pt x="7198" y="7762"/>
                  <a:pt x="7220" y="7805"/>
                </a:cubicBezTo>
                <a:cubicBezTo>
                  <a:pt x="7220" y="8304"/>
                  <a:pt x="7567" y="8824"/>
                  <a:pt x="8260" y="9410"/>
                </a:cubicBezTo>
                <a:cubicBezTo>
                  <a:pt x="8282" y="9583"/>
                  <a:pt x="8282" y="9756"/>
                  <a:pt x="8260" y="9908"/>
                </a:cubicBezTo>
                <a:lnTo>
                  <a:pt x="6179" y="10342"/>
                </a:lnTo>
                <a:cubicBezTo>
                  <a:pt x="5594" y="10472"/>
                  <a:pt x="5117" y="10906"/>
                  <a:pt x="4921" y="11469"/>
                </a:cubicBezTo>
                <a:lnTo>
                  <a:pt x="542" y="11469"/>
                </a:lnTo>
                <a:lnTo>
                  <a:pt x="542" y="3773"/>
                </a:lnTo>
                <a:lnTo>
                  <a:pt x="4163" y="3773"/>
                </a:lnTo>
                <a:cubicBezTo>
                  <a:pt x="4314" y="3773"/>
                  <a:pt x="4423" y="3664"/>
                  <a:pt x="4445" y="3534"/>
                </a:cubicBezTo>
                <a:cubicBezTo>
                  <a:pt x="4466" y="3382"/>
                  <a:pt x="4336" y="3231"/>
                  <a:pt x="4163" y="3231"/>
                </a:cubicBezTo>
                <a:lnTo>
                  <a:pt x="542" y="3231"/>
                </a:lnTo>
                <a:lnTo>
                  <a:pt x="542" y="1821"/>
                </a:lnTo>
                <a:cubicBezTo>
                  <a:pt x="542" y="1713"/>
                  <a:pt x="629" y="1626"/>
                  <a:pt x="737" y="1626"/>
                </a:cubicBezTo>
                <a:lnTo>
                  <a:pt x="5355" y="1626"/>
                </a:lnTo>
                <a:cubicBezTo>
                  <a:pt x="5485" y="2255"/>
                  <a:pt x="6027" y="2689"/>
                  <a:pt x="6678" y="2710"/>
                </a:cubicBezTo>
                <a:lnTo>
                  <a:pt x="11664" y="2710"/>
                </a:lnTo>
                <a:cubicBezTo>
                  <a:pt x="12293" y="2689"/>
                  <a:pt x="12835" y="2255"/>
                  <a:pt x="12965" y="1626"/>
                </a:cubicBezTo>
                <a:close/>
                <a:moveTo>
                  <a:pt x="10580" y="14158"/>
                </a:moveTo>
                <a:lnTo>
                  <a:pt x="10949" y="15263"/>
                </a:lnTo>
                <a:lnTo>
                  <a:pt x="9214" y="15263"/>
                </a:lnTo>
                <a:cubicBezTo>
                  <a:pt x="9084" y="15263"/>
                  <a:pt x="8954" y="15372"/>
                  <a:pt x="8954" y="15502"/>
                </a:cubicBezTo>
                <a:cubicBezTo>
                  <a:pt x="8932" y="15675"/>
                  <a:pt x="9062" y="15805"/>
                  <a:pt x="9214" y="15805"/>
                </a:cubicBezTo>
                <a:lnTo>
                  <a:pt x="12271" y="15805"/>
                </a:lnTo>
                <a:cubicBezTo>
                  <a:pt x="12488" y="15805"/>
                  <a:pt x="12661" y="15979"/>
                  <a:pt x="12661" y="16217"/>
                </a:cubicBezTo>
                <a:cubicBezTo>
                  <a:pt x="12661" y="16282"/>
                  <a:pt x="12596" y="16347"/>
                  <a:pt x="12531" y="16347"/>
                </a:cubicBezTo>
                <a:lnTo>
                  <a:pt x="5832" y="16347"/>
                </a:lnTo>
                <a:cubicBezTo>
                  <a:pt x="5745" y="16347"/>
                  <a:pt x="5680" y="16282"/>
                  <a:pt x="5680" y="16217"/>
                </a:cubicBezTo>
                <a:cubicBezTo>
                  <a:pt x="5680" y="15979"/>
                  <a:pt x="5854" y="15805"/>
                  <a:pt x="6071" y="15805"/>
                </a:cubicBezTo>
                <a:lnTo>
                  <a:pt x="7957" y="15805"/>
                </a:lnTo>
                <a:cubicBezTo>
                  <a:pt x="8087" y="15805"/>
                  <a:pt x="8217" y="15697"/>
                  <a:pt x="8239" y="15567"/>
                </a:cubicBezTo>
                <a:cubicBezTo>
                  <a:pt x="8239" y="15415"/>
                  <a:pt x="8130" y="15263"/>
                  <a:pt x="7957" y="15263"/>
                </a:cubicBezTo>
                <a:lnTo>
                  <a:pt x="7393" y="15263"/>
                </a:lnTo>
                <a:lnTo>
                  <a:pt x="7762" y="14158"/>
                </a:lnTo>
                <a:close/>
                <a:moveTo>
                  <a:pt x="6678" y="0"/>
                </a:moveTo>
                <a:cubicBezTo>
                  <a:pt x="6027" y="0"/>
                  <a:pt x="5485" y="455"/>
                  <a:pt x="5355" y="1084"/>
                </a:cubicBezTo>
                <a:lnTo>
                  <a:pt x="737" y="1084"/>
                </a:lnTo>
                <a:cubicBezTo>
                  <a:pt x="325" y="1084"/>
                  <a:pt x="0" y="1409"/>
                  <a:pt x="0" y="1821"/>
                </a:cubicBezTo>
                <a:lnTo>
                  <a:pt x="0" y="13420"/>
                </a:lnTo>
                <a:cubicBezTo>
                  <a:pt x="0" y="13832"/>
                  <a:pt x="325" y="14158"/>
                  <a:pt x="737" y="14158"/>
                </a:cubicBezTo>
                <a:lnTo>
                  <a:pt x="7176" y="14158"/>
                </a:lnTo>
                <a:lnTo>
                  <a:pt x="6808" y="15263"/>
                </a:lnTo>
                <a:lnTo>
                  <a:pt x="6071" y="15263"/>
                </a:lnTo>
                <a:cubicBezTo>
                  <a:pt x="5550" y="15285"/>
                  <a:pt x="5138" y="15719"/>
                  <a:pt x="5160" y="16239"/>
                </a:cubicBezTo>
                <a:cubicBezTo>
                  <a:pt x="5160" y="16586"/>
                  <a:pt x="5464" y="16889"/>
                  <a:pt x="5832" y="16889"/>
                </a:cubicBezTo>
                <a:lnTo>
                  <a:pt x="12531" y="16889"/>
                </a:lnTo>
                <a:cubicBezTo>
                  <a:pt x="12900" y="16889"/>
                  <a:pt x="13182" y="16586"/>
                  <a:pt x="13203" y="16239"/>
                </a:cubicBezTo>
                <a:cubicBezTo>
                  <a:pt x="13225" y="15697"/>
                  <a:pt x="12792" y="15263"/>
                  <a:pt x="12271" y="15263"/>
                </a:cubicBezTo>
                <a:lnTo>
                  <a:pt x="11534" y="15263"/>
                </a:lnTo>
                <a:lnTo>
                  <a:pt x="11165" y="14158"/>
                </a:lnTo>
                <a:lnTo>
                  <a:pt x="17626" y="14158"/>
                </a:lnTo>
                <a:cubicBezTo>
                  <a:pt x="18017" y="14158"/>
                  <a:pt x="18363" y="13832"/>
                  <a:pt x="18363" y="13420"/>
                </a:cubicBezTo>
                <a:lnTo>
                  <a:pt x="18363" y="1821"/>
                </a:lnTo>
                <a:cubicBezTo>
                  <a:pt x="18363" y="1409"/>
                  <a:pt x="18017" y="1084"/>
                  <a:pt x="17626" y="1084"/>
                </a:cubicBezTo>
                <a:lnTo>
                  <a:pt x="13008" y="1084"/>
                </a:lnTo>
                <a:cubicBezTo>
                  <a:pt x="12878" y="455"/>
                  <a:pt x="12336" y="0"/>
                  <a:pt x="1168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615" name="Google Shape;1615;p80"/>
          <p:cNvGrpSpPr/>
          <p:nvPr/>
        </p:nvGrpSpPr>
        <p:grpSpPr>
          <a:xfrm>
            <a:off x="1710443" y="2859431"/>
            <a:ext cx="425747" cy="345813"/>
            <a:chOff x="1704300" y="2958525"/>
            <a:chExt cx="459125" cy="372925"/>
          </a:xfrm>
        </p:grpSpPr>
        <p:sp>
          <p:nvSpPr>
            <p:cNvPr id="1616" name="Google Shape;1616;p80"/>
            <p:cNvSpPr/>
            <p:nvPr/>
          </p:nvSpPr>
          <p:spPr>
            <a:xfrm>
              <a:off x="1704300" y="3018650"/>
              <a:ext cx="104100" cy="243425"/>
            </a:xfrm>
            <a:custGeom>
              <a:rect b="b" l="l" r="r" t="t"/>
              <a:pathLst>
                <a:path extrusionOk="0" h="9737" w="4164">
                  <a:moveTo>
                    <a:pt x="3164" y="0"/>
                  </a:moveTo>
                  <a:cubicBezTo>
                    <a:pt x="3066" y="0"/>
                    <a:pt x="2970" y="48"/>
                    <a:pt x="2928" y="132"/>
                  </a:cubicBezTo>
                  <a:cubicBezTo>
                    <a:pt x="2516" y="826"/>
                    <a:pt x="2299" y="1628"/>
                    <a:pt x="2277" y="2430"/>
                  </a:cubicBezTo>
                  <a:cubicBezTo>
                    <a:pt x="2277" y="2799"/>
                    <a:pt x="2299" y="3167"/>
                    <a:pt x="2386" y="3536"/>
                  </a:cubicBezTo>
                  <a:cubicBezTo>
                    <a:pt x="976" y="3926"/>
                    <a:pt x="1" y="5205"/>
                    <a:pt x="1" y="6658"/>
                  </a:cubicBezTo>
                  <a:cubicBezTo>
                    <a:pt x="1" y="6658"/>
                    <a:pt x="1" y="6680"/>
                    <a:pt x="1" y="6701"/>
                  </a:cubicBezTo>
                  <a:cubicBezTo>
                    <a:pt x="22" y="7503"/>
                    <a:pt x="369" y="8262"/>
                    <a:pt x="955" y="8826"/>
                  </a:cubicBezTo>
                  <a:cubicBezTo>
                    <a:pt x="1518" y="9411"/>
                    <a:pt x="2299" y="9737"/>
                    <a:pt x="3123" y="9737"/>
                  </a:cubicBezTo>
                  <a:lnTo>
                    <a:pt x="3882" y="9737"/>
                  </a:lnTo>
                  <a:cubicBezTo>
                    <a:pt x="4033" y="9737"/>
                    <a:pt x="4163" y="9585"/>
                    <a:pt x="4142" y="9433"/>
                  </a:cubicBezTo>
                  <a:cubicBezTo>
                    <a:pt x="4120" y="9303"/>
                    <a:pt x="4012" y="9195"/>
                    <a:pt x="3882" y="9195"/>
                  </a:cubicBezTo>
                  <a:lnTo>
                    <a:pt x="3123" y="9195"/>
                  </a:lnTo>
                  <a:cubicBezTo>
                    <a:pt x="2429" y="9195"/>
                    <a:pt x="1800" y="8913"/>
                    <a:pt x="1323" y="8436"/>
                  </a:cubicBezTo>
                  <a:cubicBezTo>
                    <a:pt x="846" y="7959"/>
                    <a:pt x="564" y="7330"/>
                    <a:pt x="543" y="6658"/>
                  </a:cubicBezTo>
                  <a:cubicBezTo>
                    <a:pt x="543" y="5357"/>
                    <a:pt x="1475" y="4251"/>
                    <a:pt x="2754" y="4013"/>
                  </a:cubicBezTo>
                  <a:cubicBezTo>
                    <a:pt x="2776" y="4013"/>
                    <a:pt x="2798" y="3991"/>
                    <a:pt x="2819" y="3991"/>
                  </a:cubicBezTo>
                  <a:cubicBezTo>
                    <a:pt x="2928" y="3926"/>
                    <a:pt x="2993" y="3796"/>
                    <a:pt x="2971" y="3688"/>
                  </a:cubicBezTo>
                  <a:cubicBezTo>
                    <a:pt x="2863" y="3276"/>
                    <a:pt x="2798" y="2842"/>
                    <a:pt x="2819" y="2430"/>
                  </a:cubicBezTo>
                  <a:cubicBezTo>
                    <a:pt x="2841" y="1715"/>
                    <a:pt x="3036" y="1021"/>
                    <a:pt x="3383" y="414"/>
                  </a:cubicBezTo>
                  <a:cubicBezTo>
                    <a:pt x="3448" y="284"/>
                    <a:pt x="3426" y="132"/>
                    <a:pt x="3318" y="45"/>
                  </a:cubicBezTo>
                  <a:cubicBezTo>
                    <a:pt x="3272" y="15"/>
                    <a:pt x="3218" y="0"/>
                    <a:pt x="316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 name="Google Shape;1617;p80"/>
            <p:cNvSpPr/>
            <p:nvPr/>
          </p:nvSpPr>
          <p:spPr>
            <a:xfrm>
              <a:off x="1792650" y="2958525"/>
              <a:ext cx="370775" cy="303550"/>
            </a:xfrm>
            <a:custGeom>
              <a:rect b="b" l="l" r="r" t="t"/>
              <a:pathLst>
                <a:path extrusionOk="0" h="12142" w="14831">
                  <a:moveTo>
                    <a:pt x="3708" y="0"/>
                  </a:moveTo>
                  <a:cubicBezTo>
                    <a:pt x="2342" y="0"/>
                    <a:pt x="1041" y="564"/>
                    <a:pt x="109" y="1561"/>
                  </a:cubicBezTo>
                  <a:cubicBezTo>
                    <a:pt x="1" y="1648"/>
                    <a:pt x="1" y="1800"/>
                    <a:pt x="66" y="1908"/>
                  </a:cubicBezTo>
                  <a:cubicBezTo>
                    <a:pt x="124" y="1979"/>
                    <a:pt x="208" y="2017"/>
                    <a:pt x="290" y="2017"/>
                  </a:cubicBezTo>
                  <a:cubicBezTo>
                    <a:pt x="360" y="2017"/>
                    <a:pt x="428" y="1990"/>
                    <a:pt x="478" y="1930"/>
                  </a:cubicBezTo>
                  <a:cubicBezTo>
                    <a:pt x="1323" y="1041"/>
                    <a:pt x="2494" y="542"/>
                    <a:pt x="3708" y="542"/>
                  </a:cubicBezTo>
                  <a:lnTo>
                    <a:pt x="3730" y="542"/>
                  </a:lnTo>
                  <a:cubicBezTo>
                    <a:pt x="5247" y="542"/>
                    <a:pt x="6657" y="1323"/>
                    <a:pt x="7459" y="2602"/>
                  </a:cubicBezTo>
                  <a:cubicBezTo>
                    <a:pt x="7503" y="2676"/>
                    <a:pt x="7587" y="2719"/>
                    <a:pt x="7671" y="2719"/>
                  </a:cubicBezTo>
                  <a:cubicBezTo>
                    <a:pt x="7710" y="2719"/>
                    <a:pt x="7749" y="2710"/>
                    <a:pt x="7784" y="2689"/>
                  </a:cubicBezTo>
                  <a:cubicBezTo>
                    <a:pt x="8174" y="2515"/>
                    <a:pt x="8586" y="2429"/>
                    <a:pt x="9020" y="2429"/>
                  </a:cubicBezTo>
                  <a:cubicBezTo>
                    <a:pt x="10667" y="2429"/>
                    <a:pt x="11990" y="3751"/>
                    <a:pt x="11990" y="5399"/>
                  </a:cubicBezTo>
                  <a:cubicBezTo>
                    <a:pt x="11990" y="5637"/>
                    <a:pt x="11968" y="5854"/>
                    <a:pt x="11925" y="6093"/>
                  </a:cubicBezTo>
                  <a:cubicBezTo>
                    <a:pt x="11925" y="6114"/>
                    <a:pt x="11925" y="6136"/>
                    <a:pt x="11925" y="6158"/>
                  </a:cubicBezTo>
                  <a:cubicBezTo>
                    <a:pt x="11925" y="6288"/>
                    <a:pt x="12012" y="6396"/>
                    <a:pt x="12120" y="6418"/>
                  </a:cubicBezTo>
                  <a:cubicBezTo>
                    <a:pt x="13378" y="6678"/>
                    <a:pt x="14288" y="7784"/>
                    <a:pt x="14288" y="9063"/>
                  </a:cubicBezTo>
                  <a:cubicBezTo>
                    <a:pt x="14266" y="9735"/>
                    <a:pt x="13985" y="10385"/>
                    <a:pt x="13486" y="10841"/>
                  </a:cubicBezTo>
                  <a:cubicBezTo>
                    <a:pt x="13031" y="11318"/>
                    <a:pt x="12380" y="11600"/>
                    <a:pt x="11708" y="11600"/>
                  </a:cubicBezTo>
                  <a:lnTo>
                    <a:pt x="11014" y="11600"/>
                  </a:lnTo>
                  <a:cubicBezTo>
                    <a:pt x="10863" y="11600"/>
                    <a:pt x="10754" y="11708"/>
                    <a:pt x="10733" y="11838"/>
                  </a:cubicBezTo>
                  <a:cubicBezTo>
                    <a:pt x="10711" y="11990"/>
                    <a:pt x="10841" y="12142"/>
                    <a:pt x="11014" y="12142"/>
                  </a:cubicBezTo>
                  <a:lnTo>
                    <a:pt x="11708" y="12142"/>
                  </a:lnTo>
                  <a:cubicBezTo>
                    <a:pt x="12532" y="12142"/>
                    <a:pt x="13313" y="11816"/>
                    <a:pt x="13876" y="11231"/>
                  </a:cubicBezTo>
                  <a:cubicBezTo>
                    <a:pt x="14462" y="10646"/>
                    <a:pt x="14808" y="9887"/>
                    <a:pt x="14830" y="9063"/>
                  </a:cubicBezTo>
                  <a:cubicBezTo>
                    <a:pt x="14830" y="7632"/>
                    <a:pt x="13898" y="6353"/>
                    <a:pt x="12510" y="5963"/>
                  </a:cubicBezTo>
                  <a:lnTo>
                    <a:pt x="12489" y="5963"/>
                  </a:lnTo>
                  <a:cubicBezTo>
                    <a:pt x="12532" y="5767"/>
                    <a:pt x="12532" y="5594"/>
                    <a:pt x="12532" y="5421"/>
                  </a:cubicBezTo>
                  <a:cubicBezTo>
                    <a:pt x="12532" y="3396"/>
                    <a:pt x="10888" y="1895"/>
                    <a:pt x="9030" y="1895"/>
                  </a:cubicBezTo>
                  <a:cubicBezTo>
                    <a:pt x="8620" y="1895"/>
                    <a:pt x="8200" y="1968"/>
                    <a:pt x="7784" y="2125"/>
                  </a:cubicBezTo>
                  <a:cubicBezTo>
                    <a:pt x="6852" y="803"/>
                    <a:pt x="5356" y="0"/>
                    <a:pt x="37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 name="Google Shape;1618;p80"/>
            <p:cNvSpPr/>
            <p:nvPr/>
          </p:nvSpPr>
          <p:spPr>
            <a:xfrm>
              <a:off x="1798625" y="3068550"/>
              <a:ext cx="270475" cy="262900"/>
            </a:xfrm>
            <a:custGeom>
              <a:rect b="b" l="l" r="r" t="t"/>
              <a:pathLst>
                <a:path extrusionOk="0" h="10516" w="10819">
                  <a:moveTo>
                    <a:pt x="5420" y="543"/>
                  </a:moveTo>
                  <a:cubicBezTo>
                    <a:pt x="6461" y="543"/>
                    <a:pt x="7328" y="1388"/>
                    <a:pt x="7328" y="2429"/>
                  </a:cubicBezTo>
                  <a:cubicBezTo>
                    <a:pt x="7328" y="3123"/>
                    <a:pt x="7328" y="3925"/>
                    <a:pt x="7350" y="4120"/>
                  </a:cubicBezTo>
                  <a:lnTo>
                    <a:pt x="7350" y="4272"/>
                  </a:lnTo>
                  <a:cubicBezTo>
                    <a:pt x="7350" y="4575"/>
                    <a:pt x="7133" y="5096"/>
                    <a:pt x="6136" y="5919"/>
                  </a:cubicBezTo>
                  <a:cubicBezTo>
                    <a:pt x="5919" y="6071"/>
                    <a:pt x="5680" y="6158"/>
                    <a:pt x="5420" y="6158"/>
                  </a:cubicBezTo>
                  <a:cubicBezTo>
                    <a:pt x="5182" y="6158"/>
                    <a:pt x="4922" y="6071"/>
                    <a:pt x="4726" y="5919"/>
                  </a:cubicBezTo>
                  <a:cubicBezTo>
                    <a:pt x="3729" y="5096"/>
                    <a:pt x="3512" y="4575"/>
                    <a:pt x="3512" y="4272"/>
                  </a:cubicBezTo>
                  <a:lnTo>
                    <a:pt x="3512" y="4120"/>
                  </a:lnTo>
                  <a:cubicBezTo>
                    <a:pt x="3534" y="3925"/>
                    <a:pt x="3534" y="3101"/>
                    <a:pt x="3534" y="2450"/>
                  </a:cubicBezTo>
                  <a:cubicBezTo>
                    <a:pt x="3534" y="1974"/>
                    <a:pt x="3708" y="1518"/>
                    <a:pt x="4011" y="1171"/>
                  </a:cubicBezTo>
                  <a:cubicBezTo>
                    <a:pt x="4358" y="759"/>
                    <a:pt x="4878" y="543"/>
                    <a:pt x="5420" y="543"/>
                  </a:cubicBezTo>
                  <a:close/>
                  <a:moveTo>
                    <a:pt x="6006" y="6591"/>
                  </a:moveTo>
                  <a:cubicBezTo>
                    <a:pt x="6006" y="6765"/>
                    <a:pt x="6027" y="6938"/>
                    <a:pt x="6049" y="7112"/>
                  </a:cubicBezTo>
                  <a:lnTo>
                    <a:pt x="5984" y="7199"/>
                  </a:lnTo>
                  <a:cubicBezTo>
                    <a:pt x="5832" y="7350"/>
                    <a:pt x="5637" y="7459"/>
                    <a:pt x="5442" y="7459"/>
                  </a:cubicBezTo>
                  <a:cubicBezTo>
                    <a:pt x="5225" y="7437"/>
                    <a:pt x="5030" y="7350"/>
                    <a:pt x="4900" y="7199"/>
                  </a:cubicBezTo>
                  <a:cubicBezTo>
                    <a:pt x="4857" y="7155"/>
                    <a:pt x="4835" y="7133"/>
                    <a:pt x="4813" y="7112"/>
                  </a:cubicBezTo>
                  <a:cubicBezTo>
                    <a:pt x="4835" y="6938"/>
                    <a:pt x="4857" y="6765"/>
                    <a:pt x="4857" y="6591"/>
                  </a:cubicBezTo>
                  <a:cubicBezTo>
                    <a:pt x="5052" y="6657"/>
                    <a:pt x="5247" y="6700"/>
                    <a:pt x="5442" y="6700"/>
                  </a:cubicBezTo>
                  <a:cubicBezTo>
                    <a:pt x="5637" y="6700"/>
                    <a:pt x="5832" y="6657"/>
                    <a:pt x="6006" y="6591"/>
                  </a:cubicBezTo>
                  <a:close/>
                  <a:moveTo>
                    <a:pt x="5402" y="0"/>
                  </a:moveTo>
                  <a:cubicBezTo>
                    <a:pt x="4055" y="0"/>
                    <a:pt x="2992" y="1098"/>
                    <a:pt x="2992" y="2429"/>
                  </a:cubicBezTo>
                  <a:cubicBezTo>
                    <a:pt x="2992" y="3253"/>
                    <a:pt x="2992" y="3925"/>
                    <a:pt x="2970" y="4077"/>
                  </a:cubicBezTo>
                  <a:lnTo>
                    <a:pt x="2970" y="4272"/>
                  </a:lnTo>
                  <a:cubicBezTo>
                    <a:pt x="2970" y="4857"/>
                    <a:pt x="3404" y="5507"/>
                    <a:pt x="4293" y="6245"/>
                  </a:cubicBezTo>
                  <a:cubicBezTo>
                    <a:pt x="4315" y="6483"/>
                    <a:pt x="4315" y="6722"/>
                    <a:pt x="4271" y="6960"/>
                  </a:cubicBezTo>
                  <a:lnTo>
                    <a:pt x="1561" y="7502"/>
                  </a:lnTo>
                  <a:lnTo>
                    <a:pt x="1539" y="7502"/>
                  </a:lnTo>
                  <a:cubicBezTo>
                    <a:pt x="629" y="7762"/>
                    <a:pt x="0" y="8586"/>
                    <a:pt x="0" y="9540"/>
                  </a:cubicBezTo>
                  <a:lnTo>
                    <a:pt x="0" y="10255"/>
                  </a:lnTo>
                  <a:cubicBezTo>
                    <a:pt x="0" y="10407"/>
                    <a:pt x="130" y="10516"/>
                    <a:pt x="282" y="10516"/>
                  </a:cubicBezTo>
                  <a:lnTo>
                    <a:pt x="8130" y="10516"/>
                  </a:lnTo>
                  <a:cubicBezTo>
                    <a:pt x="8282" y="10516"/>
                    <a:pt x="8391" y="10429"/>
                    <a:pt x="8412" y="10299"/>
                  </a:cubicBezTo>
                  <a:cubicBezTo>
                    <a:pt x="8434" y="10125"/>
                    <a:pt x="8304" y="9995"/>
                    <a:pt x="8130" y="9995"/>
                  </a:cubicBezTo>
                  <a:lnTo>
                    <a:pt x="542" y="9995"/>
                  </a:lnTo>
                  <a:lnTo>
                    <a:pt x="542" y="9540"/>
                  </a:lnTo>
                  <a:cubicBezTo>
                    <a:pt x="542" y="8846"/>
                    <a:pt x="997" y="8218"/>
                    <a:pt x="1670" y="8022"/>
                  </a:cubicBezTo>
                  <a:lnTo>
                    <a:pt x="4401" y="7459"/>
                  </a:lnTo>
                  <a:lnTo>
                    <a:pt x="4488" y="7545"/>
                  </a:lnTo>
                  <a:cubicBezTo>
                    <a:pt x="4726" y="7806"/>
                    <a:pt x="5073" y="7979"/>
                    <a:pt x="5420" y="7979"/>
                  </a:cubicBezTo>
                  <a:cubicBezTo>
                    <a:pt x="5789" y="7979"/>
                    <a:pt x="6136" y="7806"/>
                    <a:pt x="6374" y="7545"/>
                  </a:cubicBezTo>
                  <a:lnTo>
                    <a:pt x="6439" y="7480"/>
                  </a:lnTo>
                  <a:lnTo>
                    <a:pt x="9128" y="8022"/>
                  </a:lnTo>
                  <a:cubicBezTo>
                    <a:pt x="9800" y="8218"/>
                    <a:pt x="10255" y="8825"/>
                    <a:pt x="10255" y="9540"/>
                  </a:cubicBezTo>
                  <a:lnTo>
                    <a:pt x="10255" y="9974"/>
                  </a:lnTo>
                  <a:lnTo>
                    <a:pt x="9410" y="9974"/>
                  </a:lnTo>
                  <a:cubicBezTo>
                    <a:pt x="9279" y="9974"/>
                    <a:pt x="9171" y="10082"/>
                    <a:pt x="9149" y="10212"/>
                  </a:cubicBezTo>
                  <a:cubicBezTo>
                    <a:pt x="9128" y="10386"/>
                    <a:pt x="9258" y="10516"/>
                    <a:pt x="9410" y="10516"/>
                  </a:cubicBezTo>
                  <a:lnTo>
                    <a:pt x="10537" y="10516"/>
                  </a:lnTo>
                  <a:cubicBezTo>
                    <a:pt x="10689" y="10516"/>
                    <a:pt x="10819" y="10407"/>
                    <a:pt x="10819" y="10255"/>
                  </a:cubicBezTo>
                  <a:lnTo>
                    <a:pt x="10819" y="9540"/>
                  </a:lnTo>
                  <a:cubicBezTo>
                    <a:pt x="10819" y="8586"/>
                    <a:pt x="10190" y="7762"/>
                    <a:pt x="9279" y="7502"/>
                  </a:cubicBezTo>
                  <a:lnTo>
                    <a:pt x="9258" y="7524"/>
                  </a:lnTo>
                  <a:lnTo>
                    <a:pt x="6591" y="6982"/>
                  </a:lnTo>
                  <a:cubicBezTo>
                    <a:pt x="6548" y="6743"/>
                    <a:pt x="6548" y="6483"/>
                    <a:pt x="6569" y="6245"/>
                  </a:cubicBezTo>
                  <a:cubicBezTo>
                    <a:pt x="7458" y="5507"/>
                    <a:pt x="7892" y="4857"/>
                    <a:pt x="7892" y="4272"/>
                  </a:cubicBezTo>
                  <a:lnTo>
                    <a:pt x="7892" y="4077"/>
                  </a:lnTo>
                  <a:cubicBezTo>
                    <a:pt x="7870" y="3925"/>
                    <a:pt x="7870" y="3274"/>
                    <a:pt x="7870" y="2429"/>
                  </a:cubicBezTo>
                  <a:cubicBezTo>
                    <a:pt x="7870" y="1098"/>
                    <a:pt x="6807" y="0"/>
                    <a:pt x="5481" y="0"/>
                  </a:cubicBezTo>
                  <a:cubicBezTo>
                    <a:pt x="5468" y="0"/>
                    <a:pt x="5455" y="0"/>
                    <a:pt x="5442" y="1"/>
                  </a:cubicBezTo>
                  <a:cubicBezTo>
                    <a:pt x="5429" y="0"/>
                    <a:pt x="5416" y="0"/>
                    <a:pt x="540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19" name="Google Shape;1619;p80"/>
          <p:cNvGrpSpPr/>
          <p:nvPr/>
        </p:nvGrpSpPr>
        <p:grpSpPr>
          <a:xfrm>
            <a:off x="5484598" y="2822734"/>
            <a:ext cx="425237" cy="383531"/>
            <a:chOff x="5414400" y="2918950"/>
            <a:chExt cx="458575" cy="413600"/>
          </a:xfrm>
        </p:grpSpPr>
        <p:sp>
          <p:nvSpPr>
            <p:cNvPr id="1620" name="Google Shape;1620;p80"/>
            <p:cNvSpPr/>
            <p:nvPr/>
          </p:nvSpPr>
          <p:spPr>
            <a:xfrm>
              <a:off x="5414400" y="2918950"/>
              <a:ext cx="458575" cy="349125"/>
            </a:xfrm>
            <a:custGeom>
              <a:rect b="b" l="l" r="r" t="t"/>
              <a:pathLst>
                <a:path extrusionOk="0" h="13965" w="18343">
                  <a:moveTo>
                    <a:pt x="976" y="1"/>
                  </a:moveTo>
                  <a:cubicBezTo>
                    <a:pt x="434" y="1"/>
                    <a:pt x="0" y="434"/>
                    <a:pt x="0" y="976"/>
                  </a:cubicBezTo>
                  <a:lnTo>
                    <a:pt x="0" y="13681"/>
                  </a:lnTo>
                  <a:cubicBezTo>
                    <a:pt x="0" y="13833"/>
                    <a:pt x="130" y="13963"/>
                    <a:pt x="282" y="13963"/>
                  </a:cubicBezTo>
                  <a:lnTo>
                    <a:pt x="1865" y="13963"/>
                  </a:lnTo>
                  <a:cubicBezTo>
                    <a:pt x="1886" y="13963"/>
                    <a:pt x="1908" y="13963"/>
                    <a:pt x="1930" y="13941"/>
                  </a:cubicBezTo>
                  <a:cubicBezTo>
                    <a:pt x="2198" y="13817"/>
                    <a:pt x="2093" y="13418"/>
                    <a:pt x="1820" y="13418"/>
                  </a:cubicBezTo>
                  <a:cubicBezTo>
                    <a:pt x="1806" y="13418"/>
                    <a:pt x="1792" y="13419"/>
                    <a:pt x="1778" y="13421"/>
                  </a:cubicBezTo>
                  <a:lnTo>
                    <a:pt x="651" y="13421"/>
                  </a:lnTo>
                  <a:cubicBezTo>
                    <a:pt x="586" y="13421"/>
                    <a:pt x="521" y="13356"/>
                    <a:pt x="521" y="13291"/>
                  </a:cubicBezTo>
                  <a:lnTo>
                    <a:pt x="521" y="3036"/>
                  </a:lnTo>
                  <a:lnTo>
                    <a:pt x="14570" y="3036"/>
                  </a:lnTo>
                  <a:cubicBezTo>
                    <a:pt x="14700" y="3036"/>
                    <a:pt x="14808" y="2949"/>
                    <a:pt x="14830" y="2819"/>
                  </a:cubicBezTo>
                  <a:cubicBezTo>
                    <a:pt x="14851" y="2646"/>
                    <a:pt x="14721" y="2494"/>
                    <a:pt x="14570" y="2494"/>
                  </a:cubicBezTo>
                  <a:lnTo>
                    <a:pt x="542" y="2494"/>
                  </a:lnTo>
                  <a:lnTo>
                    <a:pt x="542" y="976"/>
                  </a:lnTo>
                  <a:cubicBezTo>
                    <a:pt x="542" y="738"/>
                    <a:pt x="737" y="543"/>
                    <a:pt x="976" y="543"/>
                  </a:cubicBezTo>
                  <a:lnTo>
                    <a:pt x="17366" y="543"/>
                  </a:lnTo>
                  <a:cubicBezTo>
                    <a:pt x="17605" y="543"/>
                    <a:pt x="17800" y="738"/>
                    <a:pt x="17800" y="976"/>
                  </a:cubicBezTo>
                  <a:lnTo>
                    <a:pt x="17800" y="2516"/>
                  </a:lnTo>
                  <a:lnTo>
                    <a:pt x="15870" y="2516"/>
                  </a:lnTo>
                  <a:cubicBezTo>
                    <a:pt x="15719" y="2516"/>
                    <a:pt x="15610" y="2624"/>
                    <a:pt x="15589" y="2754"/>
                  </a:cubicBezTo>
                  <a:cubicBezTo>
                    <a:pt x="15567" y="2906"/>
                    <a:pt x="15697" y="3058"/>
                    <a:pt x="15870" y="3058"/>
                  </a:cubicBezTo>
                  <a:lnTo>
                    <a:pt x="17822" y="3058"/>
                  </a:lnTo>
                  <a:lnTo>
                    <a:pt x="17822" y="13161"/>
                  </a:lnTo>
                  <a:cubicBezTo>
                    <a:pt x="17822" y="13313"/>
                    <a:pt x="17692" y="13443"/>
                    <a:pt x="17540" y="13443"/>
                  </a:cubicBezTo>
                  <a:lnTo>
                    <a:pt x="16499" y="13443"/>
                  </a:lnTo>
                  <a:cubicBezTo>
                    <a:pt x="16456" y="13443"/>
                    <a:pt x="16391" y="13464"/>
                    <a:pt x="16369" y="13508"/>
                  </a:cubicBezTo>
                  <a:cubicBezTo>
                    <a:pt x="16180" y="13655"/>
                    <a:pt x="16296" y="13964"/>
                    <a:pt x="16520" y="13964"/>
                  </a:cubicBezTo>
                  <a:cubicBezTo>
                    <a:pt x="16527" y="13964"/>
                    <a:pt x="16535" y="13964"/>
                    <a:pt x="16543" y="13963"/>
                  </a:cubicBezTo>
                  <a:lnTo>
                    <a:pt x="17366" y="13963"/>
                  </a:lnTo>
                  <a:cubicBezTo>
                    <a:pt x="17908" y="13963"/>
                    <a:pt x="18342" y="13529"/>
                    <a:pt x="18342" y="12987"/>
                  </a:cubicBezTo>
                  <a:lnTo>
                    <a:pt x="18342" y="976"/>
                  </a:lnTo>
                  <a:cubicBezTo>
                    <a:pt x="18342" y="434"/>
                    <a:pt x="17908" y="1"/>
                    <a:pt x="1736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 name="Google Shape;1621;p80"/>
            <p:cNvSpPr/>
            <p:nvPr/>
          </p:nvSpPr>
          <p:spPr>
            <a:xfrm>
              <a:off x="5444750" y="2950400"/>
              <a:ext cx="41750" cy="13025"/>
            </a:xfrm>
            <a:custGeom>
              <a:rect b="b" l="l" r="r" t="t"/>
              <a:pathLst>
                <a:path extrusionOk="0" h="521" w="1670">
                  <a:moveTo>
                    <a:pt x="282" y="0"/>
                  </a:moveTo>
                  <a:cubicBezTo>
                    <a:pt x="130" y="0"/>
                    <a:pt x="0" y="130"/>
                    <a:pt x="22" y="304"/>
                  </a:cubicBezTo>
                  <a:cubicBezTo>
                    <a:pt x="44" y="434"/>
                    <a:pt x="152" y="521"/>
                    <a:pt x="282" y="521"/>
                  </a:cubicBezTo>
                  <a:lnTo>
                    <a:pt x="1366" y="521"/>
                  </a:lnTo>
                  <a:cubicBezTo>
                    <a:pt x="1496" y="521"/>
                    <a:pt x="1626" y="434"/>
                    <a:pt x="1648" y="304"/>
                  </a:cubicBezTo>
                  <a:cubicBezTo>
                    <a:pt x="1670" y="130"/>
                    <a:pt x="1540" y="0"/>
                    <a:pt x="136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 name="Google Shape;1622;p80"/>
            <p:cNvSpPr/>
            <p:nvPr/>
          </p:nvSpPr>
          <p:spPr>
            <a:xfrm>
              <a:off x="5503275" y="2950400"/>
              <a:ext cx="41775" cy="13025"/>
            </a:xfrm>
            <a:custGeom>
              <a:rect b="b" l="l" r="r" t="t"/>
              <a:pathLst>
                <a:path extrusionOk="0" h="521" w="1671">
                  <a:moveTo>
                    <a:pt x="304" y="0"/>
                  </a:moveTo>
                  <a:cubicBezTo>
                    <a:pt x="131" y="0"/>
                    <a:pt x="1" y="130"/>
                    <a:pt x="23" y="304"/>
                  </a:cubicBezTo>
                  <a:cubicBezTo>
                    <a:pt x="44" y="434"/>
                    <a:pt x="174" y="521"/>
                    <a:pt x="304" y="521"/>
                  </a:cubicBezTo>
                  <a:lnTo>
                    <a:pt x="1388" y="521"/>
                  </a:lnTo>
                  <a:cubicBezTo>
                    <a:pt x="1519" y="521"/>
                    <a:pt x="1627" y="434"/>
                    <a:pt x="1649" y="304"/>
                  </a:cubicBezTo>
                  <a:cubicBezTo>
                    <a:pt x="1670" y="130"/>
                    <a:pt x="1540" y="0"/>
                    <a:pt x="138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 name="Google Shape;1623;p80"/>
            <p:cNvSpPr/>
            <p:nvPr/>
          </p:nvSpPr>
          <p:spPr>
            <a:xfrm>
              <a:off x="5562900" y="2950400"/>
              <a:ext cx="41225" cy="13025"/>
            </a:xfrm>
            <a:custGeom>
              <a:rect b="b" l="l" r="r" t="t"/>
              <a:pathLst>
                <a:path extrusionOk="0" h="521" w="1649">
                  <a:moveTo>
                    <a:pt x="283" y="0"/>
                  </a:moveTo>
                  <a:cubicBezTo>
                    <a:pt x="109" y="0"/>
                    <a:pt x="1" y="130"/>
                    <a:pt x="22" y="304"/>
                  </a:cubicBezTo>
                  <a:cubicBezTo>
                    <a:pt x="22" y="434"/>
                    <a:pt x="153" y="521"/>
                    <a:pt x="283" y="521"/>
                  </a:cubicBezTo>
                  <a:lnTo>
                    <a:pt x="1367" y="521"/>
                  </a:lnTo>
                  <a:cubicBezTo>
                    <a:pt x="1497" y="521"/>
                    <a:pt x="1627" y="434"/>
                    <a:pt x="1648" y="304"/>
                  </a:cubicBezTo>
                  <a:cubicBezTo>
                    <a:pt x="1648" y="130"/>
                    <a:pt x="1540" y="0"/>
                    <a:pt x="136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 name="Google Shape;1624;p80"/>
            <p:cNvSpPr/>
            <p:nvPr/>
          </p:nvSpPr>
          <p:spPr>
            <a:xfrm>
              <a:off x="5478900" y="3042000"/>
              <a:ext cx="329575" cy="290550"/>
            </a:xfrm>
            <a:custGeom>
              <a:rect b="b" l="l" r="r" t="t"/>
              <a:pathLst>
                <a:path extrusionOk="0" h="11622" w="13183">
                  <a:moveTo>
                    <a:pt x="12662" y="10299"/>
                  </a:moveTo>
                  <a:lnTo>
                    <a:pt x="12662" y="10450"/>
                  </a:lnTo>
                  <a:cubicBezTo>
                    <a:pt x="12662" y="10775"/>
                    <a:pt x="12380" y="11057"/>
                    <a:pt x="12055" y="11057"/>
                  </a:cubicBezTo>
                  <a:lnTo>
                    <a:pt x="6960" y="11057"/>
                  </a:lnTo>
                  <a:cubicBezTo>
                    <a:pt x="7090" y="10602"/>
                    <a:pt x="7502" y="10299"/>
                    <a:pt x="7957" y="10299"/>
                  </a:cubicBezTo>
                  <a:close/>
                  <a:moveTo>
                    <a:pt x="5269" y="521"/>
                  </a:moveTo>
                  <a:cubicBezTo>
                    <a:pt x="5832" y="521"/>
                    <a:pt x="6309" y="998"/>
                    <a:pt x="6309" y="1561"/>
                  </a:cubicBezTo>
                  <a:lnTo>
                    <a:pt x="6309" y="10168"/>
                  </a:lnTo>
                  <a:cubicBezTo>
                    <a:pt x="6006" y="9908"/>
                    <a:pt x="5637" y="9778"/>
                    <a:pt x="5269" y="9778"/>
                  </a:cubicBezTo>
                  <a:lnTo>
                    <a:pt x="2905" y="9778"/>
                  </a:lnTo>
                  <a:cubicBezTo>
                    <a:pt x="2754" y="9778"/>
                    <a:pt x="2645" y="9887"/>
                    <a:pt x="2624" y="10017"/>
                  </a:cubicBezTo>
                  <a:cubicBezTo>
                    <a:pt x="2602" y="10168"/>
                    <a:pt x="2732" y="10320"/>
                    <a:pt x="2905" y="10320"/>
                  </a:cubicBezTo>
                  <a:lnTo>
                    <a:pt x="5247" y="10320"/>
                  </a:lnTo>
                  <a:cubicBezTo>
                    <a:pt x="5702" y="10320"/>
                    <a:pt x="6114" y="10624"/>
                    <a:pt x="6223" y="11057"/>
                  </a:cubicBezTo>
                  <a:lnTo>
                    <a:pt x="1149" y="11057"/>
                  </a:lnTo>
                  <a:cubicBezTo>
                    <a:pt x="1137" y="11058"/>
                    <a:pt x="1124" y="11059"/>
                    <a:pt x="1112" y="11059"/>
                  </a:cubicBezTo>
                  <a:cubicBezTo>
                    <a:pt x="782" y="11059"/>
                    <a:pt x="521" y="10785"/>
                    <a:pt x="542" y="10450"/>
                  </a:cubicBezTo>
                  <a:lnTo>
                    <a:pt x="542" y="10450"/>
                  </a:lnTo>
                  <a:lnTo>
                    <a:pt x="542" y="10320"/>
                  </a:lnTo>
                  <a:lnTo>
                    <a:pt x="1756" y="10320"/>
                  </a:lnTo>
                  <a:cubicBezTo>
                    <a:pt x="1865" y="10320"/>
                    <a:pt x="1952" y="10255"/>
                    <a:pt x="1995" y="10147"/>
                  </a:cubicBezTo>
                  <a:cubicBezTo>
                    <a:pt x="2082" y="9952"/>
                    <a:pt x="1952" y="9735"/>
                    <a:pt x="1735" y="9735"/>
                  </a:cubicBezTo>
                  <a:lnTo>
                    <a:pt x="521" y="9735"/>
                  </a:lnTo>
                  <a:lnTo>
                    <a:pt x="521" y="521"/>
                  </a:lnTo>
                  <a:close/>
                  <a:moveTo>
                    <a:pt x="12900" y="0"/>
                  </a:moveTo>
                  <a:lnTo>
                    <a:pt x="12922" y="44"/>
                  </a:lnTo>
                  <a:lnTo>
                    <a:pt x="7870" y="44"/>
                  </a:lnTo>
                  <a:cubicBezTo>
                    <a:pt x="7350" y="44"/>
                    <a:pt x="6873" y="282"/>
                    <a:pt x="6569" y="716"/>
                  </a:cubicBezTo>
                  <a:cubicBezTo>
                    <a:pt x="6288" y="282"/>
                    <a:pt x="5811" y="44"/>
                    <a:pt x="5290" y="44"/>
                  </a:cubicBezTo>
                  <a:lnTo>
                    <a:pt x="260" y="44"/>
                  </a:lnTo>
                  <a:cubicBezTo>
                    <a:pt x="109" y="44"/>
                    <a:pt x="0" y="152"/>
                    <a:pt x="0" y="304"/>
                  </a:cubicBezTo>
                  <a:lnTo>
                    <a:pt x="0" y="10472"/>
                  </a:lnTo>
                  <a:cubicBezTo>
                    <a:pt x="0" y="11101"/>
                    <a:pt x="499" y="11621"/>
                    <a:pt x="1149" y="11621"/>
                  </a:cubicBezTo>
                  <a:lnTo>
                    <a:pt x="12900" y="11621"/>
                  </a:lnTo>
                  <a:cubicBezTo>
                    <a:pt x="13052" y="11621"/>
                    <a:pt x="13182" y="11491"/>
                    <a:pt x="13182" y="11339"/>
                  </a:cubicBezTo>
                  <a:lnTo>
                    <a:pt x="13182" y="3491"/>
                  </a:lnTo>
                  <a:cubicBezTo>
                    <a:pt x="13182" y="3491"/>
                    <a:pt x="13160" y="3469"/>
                    <a:pt x="13160" y="3447"/>
                  </a:cubicBezTo>
                  <a:cubicBezTo>
                    <a:pt x="13102" y="3364"/>
                    <a:pt x="13012" y="3326"/>
                    <a:pt x="12923" y="3326"/>
                  </a:cubicBezTo>
                  <a:cubicBezTo>
                    <a:pt x="12780" y="3326"/>
                    <a:pt x="12640" y="3425"/>
                    <a:pt x="12640" y="3599"/>
                  </a:cubicBezTo>
                  <a:lnTo>
                    <a:pt x="12640" y="9735"/>
                  </a:lnTo>
                  <a:lnTo>
                    <a:pt x="7892" y="9735"/>
                  </a:lnTo>
                  <a:cubicBezTo>
                    <a:pt x="7523" y="9735"/>
                    <a:pt x="7155" y="9865"/>
                    <a:pt x="6873" y="10125"/>
                  </a:cubicBezTo>
                  <a:lnTo>
                    <a:pt x="6873" y="1561"/>
                  </a:lnTo>
                  <a:cubicBezTo>
                    <a:pt x="6873" y="976"/>
                    <a:pt x="7328" y="521"/>
                    <a:pt x="7892" y="521"/>
                  </a:cubicBezTo>
                  <a:lnTo>
                    <a:pt x="12640" y="521"/>
                  </a:lnTo>
                  <a:lnTo>
                    <a:pt x="12640" y="2342"/>
                  </a:lnTo>
                  <a:cubicBezTo>
                    <a:pt x="12640" y="2494"/>
                    <a:pt x="12748" y="2602"/>
                    <a:pt x="12900" y="2602"/>
                  </a:cubicBezTo>
                  <a:cubicBezTo>
                    <a:pt x="13052" y="2602"/>
                    <a:pt x="13182" y="2494"/>
                    <a:pt x="13182" y="2342"/>
                  </a:cubicBezTo>
                  <a:lnTo>
                    <a:pt x="13182" y="260"/>
                  </a:lnTo>
                  <a:cubicBezTo>
                    <a:pt x="13182" y="109"/>
                    <a:pt x="13052" y="0"/>
                    <a:pt x="1290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 name="Google Shape;1625;p80"/>
            <p:cNvSpPr/>
            <p:nvPr/>
          </p:nvSpPr>
          <p:spPr>
            <a:xfrm>
              <a:off x="5510325" y="3085350"/>
              <a:ext cx="100300" cy="13575"/>
            </a:xfrm>
            <a:custGeom>
              <a:rect b="b" l="l" r="r" t="t"/>
              <a:pathLst>
                <a:path extrusionOk="0" h="543" w="4012">
                  <a:moveTo>
                    <a:pt x="283" y="1"/>
                  </a:moveTo>
                  <a:cubicBezTo>
                    <a:pt x="152" y="1"/>
                    <a:pt x="22" y="109"/>
                    <a:pt x="22" y="239"/>
                  </a:cubicBezTo>
                  <a:cubicBezTo>
                    <a:pt x="1" y="391"/>
                    <a:pt x="109" y="543"/>
                    <a:pt x="283" y="543"/>
                  </a:cubicBezTo>
                  <a:lnTo>
                    <a:pt x="3730" y="543"/>
                  </a:lnTo>
                  <a:cubicBezTo>
                    <a:pt x="3860" y="543"/>
                    <a:pt x="3968" y="434"/>
                    <a:pt x="3990" y="304"/>
                  </a:cubicBezTo>
                  <a:cubicBezTo>
                    <a:pt x="4012" y="152"/>
                    <a:pt x="3882" y="1"/>
                    <a:pt x="373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6" name="Google Shape;1626;p80"/>
            <p:cNvSpPr/>
            <p:nvPr/>
          </p:nvSpPr>
          <p:spPr>
            <a:xfrm>
              <a:off x="5510325" y="3124925"/>
              <a:ext cx="100300" cy="13575"/>
            </a:xfrm>
            <a:custGeom>
              <a:rect b="b" l="l" r="r" t="t"/>
              <a:pathLst>
                <a:path extrusionOk="0" h="543" w="4012">
                  <a:moveTo>
                    <a:pt x="283" y="0"/>
                  </a:moveTo>
                  <a:cubicBezTo>
                    <a:pt x="152" y="0"/>
                    <a:pt x="44" y="109"/>
                    <a:pt x="22" y="239"/>
                  </a:cubicBezTo>
                  <a:cubicBezTo>
                    <a:pt x="1" y="391"/>
                    <a:pt x="109" y="542"/>
                    <a:pt x="283" y="542"/>
                  </a:cubicBezTo>
                  <a:lnTo>
                    <a:pt x="3730" y="542"/>
                  </a:lnTo>
                  <a:cubicBezTo>
                    <a:pt x="3860" y="542"/>
                    <a:pt x="3968" y="434"/>
                    <a:pt x="3990" y="304"/>
                  </a:cubicBezTo>
                  <a:cubicBezTo>
                    <a:pt x="4012" y="130"/>
                    <a:pt x="3882" y="0"/>
                    <a:pt x="37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7" name="Google Shape;1627;p80"/>
            <p:cNvSpPr/>
            <p:nvPr/>
          </p:nvSpPr>
          <p:spPr>
            <a:xfrm>
              <a:off x="5510325" y="3164500"/>
              <a:ext cx="100300" cy="13575"/>
            </a:xfrm>
            <a:custGeom>
              <a:rect b="b" l="l" r="r" t="t"/>
              <a:pathLst>
                <a:path extrusionOk="0" h="543" w="4012">
                  <a:moveTo>
                    <a:pt x="283" y="0"/>
                  </a:moveTo>
                  <a:cubicBezTo>
                    <a:pt x="152" y="0"/>
                    <a:pt x="22" y="87"/>
                    <a:pt x="22" y="239"/>
                  </a:cubicBezTo>
                  <a:cubicBezTo>
                    <a:pt x="1" y="390"/>
                    <a:pt x="109" y="520"/>
                    <a:pt x="283" y="542"/>
                  </a:cubicBezTo>
                  <a:lnTo>
                    <a:pt x="3730" y="542"/>
                  </a:lnTo>
                  <a:cubicBezTo>
                    <a:pt x="3860" y="542"/>
                    <a:pt x="3968" y="434"/>
                    <a:pt x="3990" y="304"/>
                  </a:cubicBezTo>
                  <a:cubicBezTo>
                    <a:pt x="4012" y="130"/>
                    <a:pt x="3882" y="0"/>
                    <a:pt x="37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 name="Google Shape;1628;p80"/>
            <p:cNvSpPr/>
            <p:nvPr/>
          </p:nvSpPr>
          <p:spPr>
            <a:xfrm>
              <a:off x="5510325" y="3203525"/>
              <a:ext cx="100300" cy="13575"/>
            </a:xfrm>
            <a:custGeom>
              <a:rect b="b" l="l" r="r" t="t"/>
              <a:pathLst>
                <a:path extrusionOk="0" h="543" w="4012">
                  <a:moveTo>
                    <a:pt x="283" y="0"/>
                  </a:moveTo>
                  <a:cubicBezTo>
                    <a:pt x="152" y="0"/>
                    <a:pt x="22" y="108"/>
                    <a:pt x="22" y="239"/>
                  </a:cubicBezTo>
                  <a:cubicBezTo>
                    <a:pt x="1" y="412"/>
                    <a:pt x="109" y="542"/>
                    <a:pt x="283" y="542"/>
                  </a:cubicBezTo>
                  <a:lnTo>
                    <a:pt x="3730" y="542"/>
                  </a:lnTo>
                  <a:cubicBezTo>
                    <a:pt x="3860" y="542"/>
                    <a:pt x="3968" y="455"/>
                    <a:pt x="3990" y="304"/>
                  </a:cubicBezTo>
                  <a:cubicBezTo>
                    <a:pt x="4012" y="152"/>
                    <a:pt x="3882" y="0"/>
                    <a:pt x="37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 name="Google Shape;1629;p80"/>
            <p:cNvSpPr/>
            <p:nvPr/>
          </p:nvSpPr>
          <p:spPr>
            <a:xfrm>
              <a:off x="5510325" y="3244175"/>
              <a:ext cx="100300" cy="13575"/>
            </a:xfrm>
            <a:custGeom>
              <a:rect b="b" l="l" r="r" t="t"/>
              <a:pathLst>
                <a:path extrusionOk="0" h="543" w="4012">
                  <a:moveTo>
                    <a:pt x="283" y="0"/>
                  </a:moveTo>
                  <a:cubicBezTo>
                    <a:pt x="152" y="0"/>
                    <a:pt x="22" y="87"/>
                    <a:pt x="22" y="239"/>
                  </a:cubicBezTo>
                  <a:cubicBezTo>
                    <a:pt x="1" y="390"/>
                    <a:pt x="131" y="542"/>
                    <a:pt x="283" y="542"/>
                  </a:cubicBezTo>
                  <a:lnTo>
                    <a:pt x="3730" y="542"/>
                  </a:lnTo>
                  <a:cubicBezTo>
                    <a:pt x="3882" y="542"/>
                    <a:pt x="4012" y="390"/>
                    <a:pt x="3990" y="239"/>
                  </a:cubicBezTo>
                  <a:cubicBezTo>
                    <a:pt x="3968" y="87"/>
                    <a:pt x="3860" y="0"/>
                    <a:pt x="37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0" name="Google Shape;1630;p80"/>
            <p:cNvSpPr/>
            <p:nvPr/>
          </p:nvSpPr>
          <p:spPr>
            <a:xfrm>
              <a:off x="5676725" y="3085350"/>
              <a:ext cx="100300" cy="13575"/>
            </a:xfrm>
            <a:custGeom>
              <a:rect b="b" l="l" r="r" t="t"/>
              <a:pathLst>
                <a:path extrusionOk="0" h="543" w="4012">
                  <a:moveTo>
                    <a:pt x="304" y="1"/>
                  </a:moveTo>
                  <a:cubicBezTo>
                    <a:pt x="152" y="1"/>
                    <a:pt x="44" y="109"/>
                    <a:pt x="22" y="239"/>
                  </a:cubicBezTo>
                  <a:cubicBezTo>
                    <a:pt x="1" y="413"/>
                    <a:pt x="131" y="543"/>
                    <a:pt x="304" y="543"/>
                  </a:cubicBezTo>
                  <a:lnTo>
                    <a:pt x="3730" y="543"/>
                  </a:lnTo>
                  <a:cubicBezTo>
                    <a:pt x="3860" y="543"/>
                    <a:pt x="3990" y="434"/>
                    <a:pt x="4012" y="304"/>
                  </a:cubicBezTo>
                  <a:cubicBezTo>
                    <a:pt x="4012" y="152"/>
                    <a:pt x="3903" y="1"/>
                    <a:pt x="37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1" name="Google Shape;1631;p80"/>
            <p:cNvSpPr/>
            <p:nvPr/>
          </p:nvSpPr>
          <p:spPr>
            <a:xfrm>
              <a:off x="5676725" y="3124925"/>
              <a:ext cx="100300" cy="13575"/>
            </a:xfrm>
            <a:custGeom>
              <a:rect b="b" l="l" r="r" t="t"/>
              <a:pathLst>
                <a:path extrusionOk="0" h="543" w="4012">
                  <a:moveTo>
                    <a:pt x="304" y="0"/>
                  </a:moveTo>
                  <a:cubicBezTo>
                    <a:pt x="152" y="0"/>
                    <a:pt x="44" y="109"/>
                    <a:pt x="22" y="239"/>
                  </a:cubicBezTo>
                  <a:cubicBezTo>
                    <a:pt x="1" y="391"/>
                    <a:pt x="131" y="542"/>
                    <a:pt x="304" y="542"/>
                  </a:cubicBezTo>
                  <a:lnTo>
                    <a:pt x="3730" y="542"/>
                  </a:lnTo>
                  <a:cubicBezTo>
                    <a:pt x="3860" y="542"/>
                    <a:pt x="3990" y="434"/>
                    <a:pt x="4012" y="304"/>
                  </a:cubicBezTo>
                  <a:cubicBezTo>
                    <a:pt x="4012" y="130"/>
                    <a:pt x="3881" y="0"/>
                    <a:pt x="37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2" name="Google Shape;1632;p80"/>
            <p:cNvSpPr/>
            <p:nvPr/>
          </p:nvSpPr>
          <p:spPr>
            <a:xfrm>
              <a:off x="5676725" y="3164500"/>
              <a:ext cx="100300" cy="13575"/>
            </a:xfrm>
            <a:custGeom>
              <a:rect b="b" l="l" r="r" t="t"/>
              <a:pathLst>
                <a:path extrusionOk="0" h="543" w="4012">
                  <a:moveTo>
                    <a:pt x="304" y="0"/>
                  </a:moveTo>
                  <a:cubicBezTo>
                    <a:pt x="152" y="0"/>
                    <a:pt x="44" y="87"/>
                    <a:pt x="22" y="239"/>
                  </a:cubicBezTo>
                  <a:cubicBezTo>
                    <a:pt x="1" y="390"/>
                    <a:pt x="131" y="542"/>
                    <a:pt x="304" y="542"/>
                  </a:cubicBezTo>
                  <a:lnTo>
                    <a:pt x="3730" y="542"/>
                  </a:lnTo>
                  <a:cubicBezTo>
                    <a:pt x="3860" y="542"/>
                    <a:pt x="3990" y="434"/>
                    <a:pt x="4012" y="304"/>
                  </a:cubicBezTo>
                  <a:cubicBezTo>
                    <a:pt x="4012" y="130"/>
                    <a:pt x="3903" y="0"/>
                    <a:pt x="37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3" name="Google Shape;1633;p80"/>
            <p:cNvSpPr/>
            <p:nvPr/>
          </p:nvSpPr>
          <p:spPr>
            <a:xfrm>
              <a:off x="5676725" y="3203525"/>
              <a:ext cx="100300" cy="13575"/>
            </a:xfrm>
            <a:custGeom>
              <a:rect b="b" l="l" r="r" t="t"/>
              <a:pathLst>
                <a:path extrusionOk="0" h="543" w="4012">
                  <a:moveTo>
                    <a:pt x="304" y="0"/>
                  </a:moveTo>
                  <a:cubicBezTo>
                    <a:pt x="152" y="0"/>
                    <a:pt x="44" y="108"/>
                    <a:pt x="22" y="239"/>
                  </a:cubicBezTo>
                  <a:cubicBezTo>
                    <a:pt x="1" y="412"/>
                    <a:pt x="131" y="542"/>
                    <a:pt x="304" y="542"/>
                  </a:cubicBezTo>
                  <a:lnTo>
                    <a:pt x="3730" y="542"/>
                  </a:lnTo>
                  <a:cubicBezTo>
                    <a:pt x="3860" y="542"/>
                    <a:pt x="3990" y="455"/>
                    <a:pt x="4012" y="304"/>
                  </a:cubicBezTo>
                  <a:cubicBezTo>
                    <a:pt x="4012" y="152"/>
                    <a:pt x="3903" y="22"/>
                    <a:pt x="37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4" name="Google Shape;1634;p80"/>
            <p:cNvSpPr/>
            <p:nvPr/>
          </p:nvSpPr>
          <p:spPr>
            <a:xfrm>
              <a:off x="5676725" y="3244175"/>
              <a:ext cx="100300" cy="13575"/>
            </a:xfrm>
            <a:custGeom>
              <a:rect b="b" l="l" r="r" t="t"/>
              <a:pathLst>
                <a:path extrusionOk="0" h="543" w="4012">
                  <a:moveTo>
                    <a:pt x="304" y="0"/>
                  </a:moveTo>
                  <a:cubicBezTo>
                    <a:pt x="152" y="0"/>
                    <a:pt x="44" y="87"/>
                    <a:pt x="22" y="239"/>
                  </a:cubicBezTo>
                  <a:cubicBezTo>
                    <a:pt x="1" y="390"/>
                    <a:pt x="131" y="542"/>
                    <a:pt x="304" y="542"/>
                  </a:cubicBezTo>
                  <a:lnTo>
                    <a:pt x="3730" y="542"/>
                  </a:lnTo>
                  <a:cubicBezTo>
                    <a:pt x="3860" y="542"/>
                    <a:pt x="3990" y="434"/>
                    <a:pt x="4012" y="304"/>
                  </a:cubicBezTo>
                  <a:cubicBezTo>
                    <a:pt x="4012" y="130"/>
                    <a:pt x="3903" y="0"/>
                    <a:pt x="37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35" name="Google Shape;1635;p80"/>
          <p:cNvGrpSpPr/>
          <p:nvPr/>
        </p:nvGrpSpPr>
        <p:grpSpPr>
          <a:xfrm>
            <a:off x="7863802" y="2780518"/>
            <a:ext cx="320197" cy="425747"/>
            <a:chOff x="7697350" y="2873425"/>
            <a:chExt cx="345300" cy="459125"/>
          </a:xfrm>
        </p:grpSpPr>
        <p:sp>
          <p:nvSpPr>
            <p:cNvPr id="1636" name="Google Shape;1636;p80"/>
            <p:cNvSpPr/>
            <p:nvPr/>
          </p:nvSpPr>
          <p:spPr>
            <a:xfrm>
              <a:off x="7697350" y="2873425"/>
              <a:ext cx="345300" cy="459125"/>
            </a:xfrm>
            <a:custGeom>
              <a:rect b="b" l="l" r="r" t="t"/>
              <a:pathLst>
                <a:path extrusionOk="0" h="18365" w="13812">
                  <a:moveTo>
                    <a:pt x="2169" y="3079"/>
                  </a:moveTo>
                  <a:lnTo>
                    <a:pt x="2169" y="5507"/>
                  </a:lnTo>
                  <a:cubicBezTo>
                    <a:pt x="2169" y="6548"/>
                    <a:pt x="2494" y="7545"/>
                    <a:pt x="3123" y="8369"/>
                  </a:cubicBezTo>
                  <a:lnTo>
                    <a:pt x="2147" y="8369"/>
                  </a:lnTo>
                  <a:cubicBezTo>
                    <a:pt x="1258" y="8369"/>
                    <a:pt x="521" y="7632"/>
                    <a:pt x="521" y="6743"/>
                  </a:cubicBezTo>
                  <a:lnTo>
                    <a:pt x="543" y="6743"/>
                  </a:lnTo>
                  <a:lnTo>
                    <a:pt x="543" y="3079"/>
                  </a:lnTo>
                  <a:close/>
                  <a:moveTo>
                    <a:pt x="11643" y="521"/>
                  </a:moveTo>
                  <a:cubicBezTo>
                    <a:pt x="11730" y="521"/>
                    <a:pt x="11795" y="586"/>
                    <a:pt x="11795" y="673"/>
                  </a:cubicBezTo>
                  <a:cubicBezTo>
                    <a:pt x="11795" y="889"/>
                    <a:pt x="11622" y="1063"/>
                    <a:pt x="11383" y="1063"/>
                  </a:cubicBezTo>
                  <a:lnTo>
                    <a:pt x="5183" y="1063"/>
                  </a:lnTo>
                  <a:cubicBezTo>
                    <a:pt x="5052" y="1063"/>
                    <a:pt x="4944" y="1171"/>
                    <a:pt x="4922" y="1301"/>
                  </a:cubicBezTo>
                  <a:cubicBezTo>
                    <a:pt x="4901" y="1453"/>
                    <a:pt x="5031" y="1605"/>
                    <a:pt x="5183" y="1605"/>
                  </a:cubicBezTo>
                  <a:lnTo>
                    <a:pt x="11123" y="1605"/>
                  </a:lnTo>
                  <a:lnTo>
                    <a:pt x="11123" y="3751"/>
                  </a:lnTo>
                  <a:cubicBezTo>
                    <a:pt x="11123" y="3881"/>
                    <a:pt x="11231" y="4011"/>
                    <a:pt x="11361" y="4011"/>
                  </a:cubicBezTo>
                  <a:cubicBezTo>
                    <a:pt x="11374" y="4013"/>
                    <a:pt x="11387" y="4014"/>
                    <a:pt x="11399" y="4014"/>
                  </a:cubicBezTo>
                  <a:cubicBezTo>
                    <a:pt x="11553" y="4014"/>
                    <a:pt x="11665" y="3892"/>
                    <a:pt x="11665" y="3751"/>
                  </a:cubicBezTo>
                  <a:lnTo>
                    <a:pt x="11665" y="3058"/>
                  </a:lnTo>
                  <a:lnTo>
                    <a:pt x="13291" y="3058"/>
                  </a:lnTo>
                  <a:lnTo>
                    <a:pt x="13269" y="6765"/>
                  </a:lnTo>
                  <a:cubicBezTo>
                    <a:pt x="13269" y="7654"/>
                    <a:pt x="12532" y="8391"/>
                    <a:pt x="11643" y="8391"/>
                  </a:cubicBezTo>
                  <a:lnTo>
                    <a:pt x="10689" y="8391"/>
                  </a:lnTo>
                  <a:cubicBezTo>
                    <a:pt x="11296" y="7567"/>
                    <a:pt x="11643" y="6548"/>
                    <a:pt x="11643" y="5529"/>
                  </a:cubicBezTo>
                  <a:lnTo>
                    <a:pt x="11643" y="5030"/>
                  </a:lnTo>
                  <a:cubicBezTo>
                    <a:pt x="11643" y="4900"/>
                    <a:pt x="11535" y="4792"/>
                    <a:pt x="11405" y="4770"/>
                  </a:cubicBezTo>
                  <a:cubicBezTo>
                    <a:pt x="11394" y="4769"/>
                    <a:pt x="11382" y="4768"/>
                    <a:pt x="11371" y="4768"/>
                  </a:cubicBezTo>
                  <a:cubicBezTo>
                    <a:pt x="11232" y="4768"/>
                    <a:pt x="11101" y="4890"/>
                    <a:pt x="11101" y="5030"/>
                  </a:cubicBezTo>
                  <a:lnTo>
                    <a:pt x="11101" y="5486"/>
                  </a:lnTo>
                  <a:cubicBezTo>
                    <a:pt x="11166" y="7849"/>
                    <a:pt x="9280" y="9822"/>
                    <a:pt x="6917" y="9822"/>
                  </a:cubicBezTo>
                  <a:cubicBezTo>
                    <a:pt x="6904" y="9822"/>
                    <a:pt x="6891" y="9822"/>
                    <a:pt x="6878" y="9822"/>
                  </a:cubicBezTo>
                  <a:cubicBezTo>
                    <a:pt x="4533" y="9822"/>
                    <a:pt x="2646" y="7879"/>
                    <a:pt x="2689" y="5529"/>
                  </a:cubicBezTo>
                  <a:lnTo>
                    <a:pt x="2689" y="1605"/>
                  </a:lnTo>
                  <a:lnTo>
                    <a:pt x="3925" y="1605"/>
                  </a:lnTo>
                  <a:cubicBezTo>
                    <a:pt x="4055" y="1605"/>
                    <a:pt x="4164" y="1497"/>
                    <a:pt x="4185" y="1366"/>
                  </a:cubicBezTo>
                  <a:cubicBezTo>
                    <a:pt x="4207" y="1215"/>
                    <a:pt x="4077" y="1063"/>
                    <a:pt x="3925" y="1063"/>
                  </a:cubicBezTo>
                  <a:lnTo>
                    <a:pt x="2429" y="1063"/>
                  </a:lnTo>
                  <a:cubicBezTo>
                    <a:pt x="2191" y="1063"/>
                    <a:pt x="2017" y="889"/>
                    <a:pt x="2017" y="673"/>
                  </a:cubicBezTo>
                  <a:cubicBezTo>
                    <a:pt x="2017" y="586"/>
                    <a:pt x="2082" y="521"/>
                    <a:pt x="2169" y="521"/>
                  </a:cubicBezTo>
                  <a:close/>
                  <a:moveTo>
                    <a:pt x="7155" y="10255"/>
                  </a:moveTo>
                  <a:lnTo>
                    <a:pt x="7155" y="12445"/>
                  </a:lnTo>
                  <a:lnTo>
                    <a:pt x="6613" y="12445"/>
                  </a:lnTo>
                  <a:lnTo>
                    <a:pt x="6613" y="10255"/>
                  </a:lnTo>
                  <a:close/>
                  <a:moveTo>
                    <a:pt x="8933" y="12987"/>
                  </a:moveTo>
                  <a:lnTo>
                    <a:pt x="8933" y="13529"/>
                  </a:lnTo>
                  <a:lnTo>
                    <a:pt x="4814" y="13529"/>
                  </a:lnTo>
                  <a:lnTo>
                    <a:pt x="4814" y="12987"/>
                  </a:lnTo>
                  <a:close/>
                  <a:moveTo>
                    <a:pt x="10039" y="14071"/>
                  </a:moveTo>
                  <a:lnTo>
                    <a:pt x="10039" y="16716"/>
                  </a:lnTo>
                  <a:lnTo>
                    <a:pt x="5768" y="16716"/>
                  </a:lnTo>
                  <a:cubicBezTo>
                    <a:pt x="5638" y="16716"/>
                    <a:pt x="5508" y="16825"/>
                    <a:pt x="5486" y="16955"/>
                  </a:cubicBezTo>
                  <a:cubicBezTo>
                    <a:pt x="5486" y="17128"/>
                    <a:pt x="5616" y="17258"/>
                    <a:pt x="5768" y="17258"/>
                  </a:cubicBezTo>
                  <a:lnTo>
                    <a:pt x="10711" y="17258"/>
                  </a:lnTo>
                  <a:cubicBezTo>
                    <a:pt x="10950" y="17258"/>
                    <a:pt x="11123" y="17432"/>
                    <a:pt x="11123" y="17670"/>
                  </a:cubicBezTo>
                  <a:cubicBezTo>
                    <a:pt x="11123" y="17735"/>
                    <a:pt x="11058" y="17800"/>
                    <a:pt x="10971" y="17800"/>
                  </a:cubicBezTo>
                  <a:lnTo>
                    <a:pt x="2841" y="17800"/>
                  </a:lnTo>
                  <a:cubicBezTo>
                    <a:pt x="2776" y="17800"/>
                    <a:pt x="2711" y="17735"/>
                    <a:pt x="2711" y="17670"/>
                  </a:cubicBezTo>
                  <a:cubicBezTo>
                    <a:pt x="2689" y="17432"/>
                    <a:pt x="2884" y="17258"/>
                    <a:pt x="3101" y="17258"/>
                  </a:cubicBezTo>
                  <a:lnTo>
                    <a:pt x="4510" y="17258"/>
                  </a:lnTo>
                  <a:cubicBezTo>
                    <a:pt x="4641" y="17258"/>
                    <a:pt x="4749" y="17172"/>
                    <a:pt x="4771" y="17020"/>
                  </a:cubicBezTo>
                  <a:cubicBezTo>
                    <a:pt x="4792" y="16868"/>
                    <a:pt x="4662" y="16716"/>
                    <a:pt x="4510" y="16716"/>
                  </a:cubicBezTo>
                  <a:lnTo>
                    <a:pt x="3773" y="16716"/>
                  </a:lnTo>
                  <a:lnTo>
                    <a:pt x="3773" y="14071"/>
                  </a:lnTo>
                  <a:close/>
                  <a:moveTo>
                    <a:pt x="2169" y="1"/>
                  </a:moveTo>
                  <a:cubicBezTo>
                    <a:pt x="1800" y="1"/>
                    <a:pt x="1519" y="282"/>
                    <a:pt x="1497" y="651"/>
                  </a:cubicBezTo>
                  <a:cubicBezTo>
                    <a:pt x="1475" y="1063"/>
                    <a:pt x="1735" y="1453"/>
                    <a:pt x="2147" y="1583"/>
                  </a:cubicBezTo>
                  <a:lnTo>
                    <a:pt x="2147" y="2537"/>
                  </a:lnTo>
                  <a:lnTo>
                    <a:pt x="261" y="2537"/>
                  </a:lnTo>
                  <a:cubicBezTo>
                    <a:pt x="109" y="2537"/>
                    <a:pt x="1" y="2667"/>
                    <a:pt x="1" y="2819"/>
                  </a:cubicBezTo>
                  <a:lnTo>
                    <a:pt x="1" y="6765"/>
                  </a:lnTo>
                  <a:cubicBezTo>
                    <a:pt x="1" y="7957"/>
                    <a:pt x="976" y="8933"/>
                    <a:pt x="2169" y="8933"/>
                  </a:cubicBezTo>
                  <a:lnTo>
                    <a:pt x="3578" y="8933"/>
                  </a:lnTo>
                  <a:cubicBezTo>
                    <a:pt x="4272" y="9605"/>
                    <a:pt x="5139" y="10060"/>
                    <a:pt x="6093" y="10234"/>
                  </a:cubicBezTo>
                  <a:lnTo>
                    <a:pt x="6093" y="12467"/>
                  </a:lnTo>
                  <a:lnTo>
                    <a:pt x="4575" y="12467"/>
                  </a:lnTo>
                  <a:cubicBezTo>
                    <a:pt x="4424" y="12467"/>
                    <a:pt x="4315" y="12597"/>
                    <a:pt x="4315" y="12749"/>
                  </a:cubicBezTo>
                  <a:lnTo>
                    <a:pt x="4315" y="13551"/>
                  </a:lnTo>
                  <a:lnTo>
                    <a:pt x="3491" y="13551"/>
                  </a:lnTo>
                  <a:cubicBezTo>
                    <a:pt x="3340" y="13551"/>
                    <a:pt x="3231" y="13681"/>
                    <a:pt x="3231" y="13833"/>
                  </a:cubicBezTo>
                  <a:lnTo>
                    <a:pt x="3231" y="16738"/>
                  </a:lnTo>
                  <a:lnTo>
                    <a:pt x="3080" y="16738"/>
                  </a:lnTo>
                  <a:cubicBezTo>
                    <a:pt x="2559" y="16738"/>
                    <a:pt x="2126" y="17172"/>
                    <a:pt x="2147" y="17714"/>
                  </a:cubicBezTo>
                  <a:cubicBezTo>
                    <a:pt x="2169" y="18060"/>
                    <a:pt x="2451" y="18364"/>
                    <a:pt x="2819" y="18364"/>
                  </a:cubicBezTo>
                  <a:lnTo>
                    <a:pt x="10950" y="18364"/>
                  </a:lnTo>
                  <a:cubicBezTo>
                    <a:pt x="11318" y="18364"/>
                    <a:pt x="11622" y="18060"/>
                    <a:pt x="11643" y="17714"/>
                  </a:cubicBezTo>
                  <a:cubicBezTo>
                    <a:pt x="11643" y="17172"/>
                    <a:pt x="11231" y="16738"/>
                    <a:pt x="10711" y="16738"/>
                  </a:cubicBezTo>
                  <a:lnTo>
                    <a:pt x="10559" y="16738"/>
                  </a:lnTo>
                  <a:lnTo>
                    <a:pt x="10559" y="13811"/>
                  </a:lnTo>
                  <a:cubicBezTo>
                    <a:pt x="10559" y="13659"/>
                    <a:pt x="10429" y="13529"/>
                    <a:pt x="10299" y="13529"/>
                  </a:cubicBezTo>
                  <a:lnTo>
                    <a:pt x="9475" y="13529"/>
                  </a:lnTo>
                  <a:lnTo>
                    <a:pt x="9475" y="12727"/>
                  </a:lnTo>
                  <a:cubicBezTo>
                    <a:pt x="9475" y="12575"/>
                    <a:pt x="9345" y="12445"/>
                    <a:pt x="9215" y="12445"/>
                  </a:cubicBezTo>
                  <a:lnTo>
                    <a:pt x="7676" y="12445"/>
                  </a:lnTo>
                  <a:lnTo>
                    <a:pt x="7676" y="10190"/>
                  </a:lnTo>
                  <a:cubicBezTo>
                    <a:pt x="8630" y="10017"/>
                    <a:pt x="9497" y="9583"/>
                    <a:pt x="10191" y="8890"/>
                  </a:cubicBezTo>
                  <a:lnTo>
                    <a:pt x="11643" y="8890"/>
                  </a:lnTo>
                  <a:cubicBezTo>
                    <a:pt x="12836" y="8890"/>
                    <a:pt x="13811" y="7936"/>
                    <a:pt x="13811" y="6722"/>
                  </a:cubicBezTo>
                  <a:lnTo>
                    <a:pt x="13811" y="2797"/>
                  </a:lnTo>
                  <a:cubicBezTo>
                    <a:pt x="13811" y="2646"/>
                    <a:pt x="13681" y="2537"/>
                    <a:pt x="13530" y="2537"/>
                  </a:cubicBezTo>
                  <a:lnTo>
                    <a:pt x="11643" y="2537"/>
                  </a:lnTo>
                  <a:lnTo>
                    <a:pt x="11643" y="1562"/>
                  </a:lnTo>
                  <a:cubicBezTo>
                    <a:pt x="12034" y="1453"/>
                    <a:pt x="12294" y="1085"/>
                    <a:pt x="12294" y="673"/>
                  </a:cubicBezTo>
                  <a:cubicBezTo>
                    <a:pt x="12294" y="304"/>
                    <a:pt x="11990" y="1"/>
                    <a:pt x="1164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7" name="Google Shape;1637;p80"/>
            <p:cNvSpPr/>
            <p:nvPr/>
          </p:nvSpPr>
          <p:spPr>
            <a:xfrm>
              <a:off x="7791825" y="2949300"/>
              <a:ext cx="136450" cy="116900"/>
            </a:xfrm>
            <a:custGeom>
              <a:rect b="b" l="l" r="r" t="t"/>
              <a:pathLst>
                <a:path extrusionOk="0" h="4676" w="5458">
                  <a:moveTo>
                    <a:pt x="3121" y="522"/>
                  </a:moveTo>
                  <a:cubicBezTo>
                    <a:pt x="4038" y="522"/>
                    <a:pt x="4916" y="1239"/>
                    <a:pt x="4916" y="2321"/>
                  </a:cubicBezTo>
                  <a:cubicBezTo>
                    <a:pt x="4916" y="3318"/>
                    <a:pt x="4114" y="4120"/>
                    <a:pt x="3116" y="4120"/>
                  </a:cubicBezTo>
                  <a:cubicBezTo>
                    <a:pt x="1512" y="4120"/>
                    <a:pt x="710" y="2191"/>
                    <a:pt x="1859" y="1063"/>
                  </a:cubicBezTo>
                  <a:cubicBezTo>
                    <a:pt x="2226" y="689"/>
                    <a:pt x="2678" y="522"/>
                    <a:pt x="3121" y="522"/>
                  </a:cubicBezTo>
                  <a:close/>
                  <a:moveTo>
                    <a:pt x="3090" y="1"/>
                  </a:moveTo>
                  <a:cubicBezTo>
                    <a:pt x="1026" y="1"/>
                    <a:pt x="1" y="2522"/>
                    <a:pt x="1469" y="3990"/>
                  </a:cubicBezTo>
                  <a:cubicBezTo>
                    <a:pt x="1943" y="4464"/>
                    <a:pt x="2524" y="4676"/>
                    <a:pt x="3095" y="4676"/>
                  </a:cubicBezTo>
                  <a:cubicBezTo>
                    <a:pt x="4300" y="4676"/>
                    <a:pt x="5458" y="3733"/>
                    <a:pt x="5458" y="2321"/>
                  </a:cubicBezTo>
                  <a:cubicBezTo>
                    <a:pt x="5458" y="1042"/>
                    <a:pt x="4417" y="1"/>
                    <a:pt x="3116" y="1"/>
                  </a:cubicBezTo>
                  <a:cubicBezTo>
                    <a:pt x="3107" y="1"/>
                    <a:pt x="3099" y="1"/>
                    <a:pt x="309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8" name="Google Shape;1638;p80"/>
            <p:cNvSpPr/>
            <p:nvPr/>
          </p:nvSpPr>
          <p:spPr>
            <a:xfrm>
              <a:off x="7862675" y="2983400"/>
              <a:ext cx="14125" cy="48925"/>
            </a:xfrm>
            <a:custGeom>
              <a:rect b="b" l="l" r="r" t="t"/>
              <a:pathLst>
                <a:path extrusionOk="0" h="1957" w="565">
                  <a:moveTo>
                    <a:pt x="294" y="0"/>
                  </a:moveTo>
                  <a:cubicBezTo>
                    <a:pt x="283" y="0"/>
                    <a:pt x="272" y="1"/>
                    <a:pt x="261" y="3"/>
                  </a:cubicBezTo>
                  <a:cubicBezTo>
                    <a:pt x="109" y="3"/>
                    <a:pt x="0" y="133"/>
                    <a:pt x="22" y="285"/>
                  </a:cubicBezTo>
                  <a:lnTo>
                    <a:pt x="22" y="1672"/>
                  </a:lnTo>
                  <a:cubicBezTo>
                    <a:pt x="22" y="1824"/>
                    <a:pt x="109" y="1932"/>
                    <a:pt x="261" y="1954"/>
                  </a:cubicBezTo>
                  <a:cubicBezTo>
                    <a:pt x="272" y="1956"/>
                    <a:pt x="283" y="1956"/>
                    <a:pt x="294" y="1956"/>
                  </a:cubicBezTo>
                  <a:cubicBezTo>
                    <a:pt x="434" y="1956"/>
                    <a:pt x="564" y="1833"/>
                    <a:pt x="564" y="1672"/>
                  </a:cubicBezTo>
                  <a:lnTo>
                    <a:pt x="564" y="263"/>
                  </a:lnTo>
                  <a:cubicBezTo>
                    <a:pt x="564" y="122"/>
                    <a:pt x="434" y="0"/>
                    <a:pt x="29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39" name="Google Shape;1639;p80"/>
          <p:cNvGrpSpPr/>
          <p:nvPr/>
        </p:nvGrpSpPr>
        <p:grpSpPr>
          <a:xfrm>
            <a:off x="4692387" y="2824240"/>
            <a:ext cx="425723" cy="381514"/>
            <a:chOff x="4672375" y="2920575"/>
            <a:chExt cx="459100" cy="411425"/>
          </a:xfrm>
        </p:grpSpPr>
        <p:sp>
          <p:nvSpPr>
            <p:cNvPr id="1640" name="Google Shape;1640;p80"/>
            <p:cNvSpPr/>
            <p:nvPr/>
          </p:nvSpPr>
          <p:spPr>
            <a:xfrm>
              <a:off x="4728200" y="2987800"/>
              <a:ext cx="180525" cy="214100"/>
            </a:xfrm>
            <a:custGeom>
              <a:rect b="b" l="l" r="r" t="t"/>
              <a:pathLst>
                <a:path extrusionOk="0" h="8564" w="7221">
                  <a:moveTo>
                    <a:pt x="4879" y="4119"/>
                  </a:moveTo>
                  <a:lnTo>
                    <a:pt x="6678" y="6136"/>
                  </a:lnTo>
                  <a:lnTo>
                    <a:pt x="6678" y="8044"/>
                  </a:lnTo>
                  <a:lnTo>
                    <a:pt x="543" y="8044"/>
                  </a:lnTo>
                  <a:lnTo>
                    <a:pt x="543" y="6157"/>
                  </a:lnTo>
                  <a:lnTo>
                    <a:pt x="1410" y="5334"/>
                  </a:lnTo>
                  <a:lnTo>
                    <a:pt x="2364" y="6244"/>
                  </a:lnTo>
                  <a:cubicBezTo>
                    <a:pt x="2429" y="6288"/>
                    <a:pt x="2494" y="6309"/>
                    <a:pt x="2559" y="6309"/>
                  </a:cubicBezTo>
                  <a:cubicBezTo>
                    <a:pt x="2624" y="6309"/>
                    <a:pt x="2689" y="6288"/>
                    <a:pt x="2732" y="6223"/>
                  </a:cubicBezTo>
                  <a:lnTo>
                    <a:pt x="4879" y="4119"/>
                  </a:lnTo>
                  <a:close/>
                  <a:moveTo>
                    <a:pt x="283" y="0"/>
                  </a:moveTo>
                  <a:cubicBezTo>
                    <a:pt x="131" y="0"/>
                    <a:pt x="1" y="109"/>
                    <a:pt x="1" y="260"/>
                  </a:cubicBezTo>
                  <a:lnTo>
                    <a:pt x="1" y="8304"/>
                  </a:lnTo>
                  <a:cubicBezTo>
                    <a:pt x="1" y="8456"/>
                    <a:pt x="131" y="8564"/>
                    <a:pt x="283" y="8564"/>
                  </a:cubicBezTo>
                  <a:lnTo>
                    <a:pt x="6938" y="8564"/>
                  </a:lnTo>
                  <a:cubicBezTo>
                    <a:pt x="7090" y="8564"/>
                    <a:pt x="7220" y="8456"/>
                    <a:pt x="7220" y="8304"/>
                  </a:cubicBezTo>
                  <a:lnTo>
                    <a:pt x="7220" y="2710"/>
                  </a:lnTo>
                  <a:cubicBezTo>
                    <a:pt x="7220" y="2580"/>
                    <a:pt x="7112" y="2472"/>
                    <a:pt x="6982" y="2450"/>
                  </a:cubicBezTo>
                  <a:cubicBezTo>
                    <a:pt x="6969" y="2448"/>
                    <a:pt x="6956" y="2448"/>
                    <a:pt x="6944" y="2448"/>
                  </a:cubicBezTo>
                  <a:cubicBezTo>
                    <a:pt x="6790" y="2448"/>
                    <a:pt x="6678" y="2570"/>
                    <a:pt x="6678" y="2710"/>
                  </a:cubicBezTo>
                  <a:lnTo>
                    <a:pt x="6678" y="5355"/>
                  </a:lnTo>
                  <a:lnTo>
                    <a:pt x="5096" y="3577"/>
                  </a:lnTo>
                  <a:cubicBezTo>
                    <a:pt x="5031" y="3512"/>
                    <a:pt x="4966" y="3469"/>
                    <a:pt x="4900" y="3469"/>
                  </a:cubicBezTo>
                  <a:cubicBezTo>
                    <a:pt x="4814" y="3469"/>
                    <a:pt x="4749" y="3491"/>
                    <a:pt x="4705" y="3556"/>
                  </a:cubicBezTo>
                  <a:lnTo>
                    <a:pt x="2537" y="5702"/>
                  </a:lnTo>
                  <a:lnTo>
                    <a:pt x="1583" y="4792"/>
                  </a:lnTo>
                  <a:cubicBezTo>
                    <a:pt x="1529" y="4748"/>
                    <a:pt x="1464" y="4727"/>
                    <a:pt x="1399" y="4727"/>
                  </a:cubicBezTo>
                  <a:cubicBezTo>
                    <a:pt x="1334" y="4727"/>
                    <a:pt x="1269" y="4748"/>
                    <a:pt x="1215" y="4792"/>
                  </a:cubicBezTo>
                  <a:lnTo>
                    <a:pt x="543" y="5420"/>
                  </a:lnTo>
                  <a:lnTo>
                    <a:pt x="543" y="542"/>
                  </a:lnTo>
                  <a:lnTo>
                    <a:pt x="6678" y="542"/>
                  </a:lnTo>
                  <a:lnTo>
                    <a:pt x="6678" y="1496"/>
                  </a:lnTo>
                  <a:cubicBezTo>
                    <a:pt x="6678" y="1626"/>
                    <a:pt x="6787" y="1756"/>
                    <a:pt x="6938" y="1756"/>
                  </a:cubicBezTo>
                  <a:lnTo>
                    <a:pt x="6938" y="1735"/>
                  </a:lnTo>
                  <a:cubicBezTo>
                    <a:pt x="7090" y="1735"/>
                    <a:pt x="7220" y="1626"/>
                    <a:pt x="7220" y="1474"/>
                  </a:cubicBezTo>
                  <a:lnTo>
                    <a:pt x="7220" y="260"/>
                  </a:lnTo>
                  <a:cubicBezTo>
                    <a:pt x="7220" y="109"/>
                    <a:pt x="7090" y="0"/>
                    <a:pt x="693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 name="Google Shape;1641;p80"/>
            <p:cNvSpPr/>
            <p:nvPr/>
          </p:nvSpPr>
          <p:spPr>
            <a:xfrm>
              <a:off x="4767225" y="3025725"/>
              <a:ext cx="63450" cy="54475"/>
            </a:xfrm>
            <a:custGeom>
              <a:rect b="b" l="l" r="r" t="t"/>
              <a:pathLst>
                <a:path extrusionOk="0" h="2179" w="2538">
                  <a:moveTo>
                    <a:pt x="1063" y="543"/>
                  </a:moveTo>
                  <a:cubicBezTo>
                    <a:pt x="1367" y="543"/>
                    <a:pt x="1605" y="803"/>
                    <a:pt x="1605" y="1085"/>
                  </a:cubicBezTo>
                  <a:cubicBezTo>
                    <a:pt x="1605" y="1421"/>
                    <a:pt x="1339" y="1639"/>
                    <a:pt x="1066" y="1639"/>
                  </a:cubicBezTo>
                  <a:cubicBezTo>
                    <a:pt x="934" y="1639"/>
                    <a:pt x="800" y="1588"/>
                    <a:pt x="694" y="1475"/>
                  </a:cubicBezTo>
                  <a:cubicBezTo>
                    <a:pt x="348" y="1128"/>
                    <a:pt x="586" y="543"/>
                    <a:pt x="1063" y="543"/>
                  </a:cubicBezTo>
                  <a:close/>
                  <a:moveTo>
                    <a:pt x="1085" y="1"/>
                  </a:moveTo>
                  <a:cubicBezTo>
                    <a:pt x="478" y="1"/>
                    <a:pt x="1" y="499"/>
                    <a:pt x="1" y="1085"/>
                  </a:cubicBezTo>
                  <a:cubicBezTo>
                    <a:pt x="1" y="1747"/>
                    <a:pt x="539" y="2179"/>
                    <a:pt x="1095" y="2179"/>
                  </a:cubicBezTo>
                  <a:cubicBezTo>
                    <a:pt x="1359" y="2179"/>
                    <a:pt x="1627" y="2082"/>
                    <a:pt x="1844" y="1865"/>
                  </a:cubicBezTo>
                  <a:cubicBezTo>
                    <a:pt x="2537" y="1172"/>
                    <a:pt x="2039" y="1"/>
                    <a:pt x="108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 name="Google Shape;1642;p80"/>
            <p:cNvSpPr/>
            <p:nvPr/>
          </p:nvSpPr>
          <p:spPr>
            <a:xfrm>
              <a:off x="4672375" y="2920575"/>
              <a:ext cx="459100" cy="411425"/>
            </a:xfrm>
            <a:custGeom>
              <a:rect b="b" l="l" r="r" t="t"/>
              <a:pathLst>
                <a:path extrusionOk="0" h="16457" w="18364">
                  <a:moveTo>
                    <a:pt x="9193" y="15134"/>
                  </a:moveTo>
                  <a:cubicBezTo>
                    <a:pt x="9410" y="15134"/>
                    <a:pt x="9605" y="15307"/>
                    <a:pt x="9605" y="15524"/>
                  </a:cubicBezTo>
                  <a:cubicBezTo>
                    <a:pt x="9605" y="15776"/>
                    <a:pt x="9392" y="15937"/>
                    <a:pt x="9181" y="15937"/>
                  </a:cubicBezTo>
                  <a:cubicBezTo>
                    <a:pt x="9083" y="15937"/>
                    <a:pt x="8987" y="15903"/>
                    <a:pt x="8911" y="15828"/>
                  </a:cubicBezTo>
                  <a:cubicBezTo>
                    <a:pt x="8651" y="15567"/>
                    <a:pt x="8825" y="15134"/>
                    <a:pt x="9193" y="15134"/>
                  </a:cubicBezTo>
                  <a:close/>
                  <a:moveTo>
                    <a:pt x="673" y="1"/>
                  </a:moveTo>
                  <a:cubicBezTo>
                    <a:pt x="304" y="1"/>
                    <a:pt x="1" y="304"/>
                    <a:pt x="1" y="673"/>
                  </a:cubicBezTo>
                  <a:cubicBezTo>
                    <a:pt x="1" y="1085"/>
                    <a:pt x="239" y="1432"/>
                    <a:pt x="629" y="1562"/>
                  </a:cubicBezTo>
                  <a:lnTo>
                    <a:pt x="629" y="12619"/>
                  </a:lnTo>
                  <a:cubicBezTo>
                    <a:pt x="629" y="12771"/>
                    <a:pt x="738" y="12901"/>
                    <a:pt x="889" y="12901"/>
                  </a:cubicBezTo>
                  <a:lnTo>
                    <a:pt x="2797" y="12901"/>
                  </a:lnTo>
                  <a:cubicBezTo>
                    <a:pt x="2819" y="12901"/>
                    <a:pt x="2841" y="12879"/>
                    <a:pt x="2841" y="12879"/>
                  </a:cubicBezTo>
                  <a:cubicBezTo>
                    <a:pt x="3124" y="12758"/>
                    <a:pt x="3029" y="12352"/>
                    <a:pt x="2751" y="12352"/>
                  </a:cubicBezTo>
                  <a:cubicBezTo>
                    <a:pt x="2731" y="12352"/>
                    <a:pt x="2710" y="12354"/>
                    <a:pt x="2689" y="12359"/>
                  </a:cubicBezTo>
                  <a:lnTo>
                    <a:pt x="1280" y="12359"/>
                  </a:lnTo>
                  <a:cubicBezTo>
                    <a:pt x="1215" y="12359"/>
                    <a:pt x="1150" y="12294"/>
                    <a:pt x="1150" y="12207"/>
                  </a:cubicBezTo>
                  <a:lnTo>
                    <a:pt x="1150" y="1627"/>
                  </a:lnTo>
                  <a:lnTo>
                    <a:pt x="2450" y="1627"/>
                  </a:lnTo>
                  <a:cubicBezTo>
                    <a:pt x="2602" y="1627"/>
                    <a:pt x="2711" y="1518"/>
                    <a:pt x="2732" y="1388"/>
                  </a:cubicBezTo>
                  <a:cubicBezTo>
                    <a:pt x="2754" y="1215"/>
                    <a:pt x="2624" y="1085"/>
                    <a:pt x="2450" y="1085"/>
                  </a:cubicBezTo>
                  <a:lnTo>
                    <a:pt x="911" y="1085"/>
                  </a:lnTo>
                  <a:cubicBezTo>
                    <a:pt x="694" y="1085"/>
                    <a:pt x="499" y="890"/>
                    <a:pt x="521" y="673"/>
                  </a:cubicBezTo>
                  <a:cubicBezTo>
                    <a:pt x="521" y="608"/>
                    <a:pt x="564" y="543"/>
                    <a:pt x="651" y="543"/>
                  </a:cubicBezTo>
                  <a:lnTo>
                    <a:pt x="17649" y="543"/>
                  </a:lnTo>
                  <a:cubicBezTo>
                    <a:pt x="17735" y="543"/>
                    <a:pt x="17779" y="608"/>
                    <a:pt x="17800" y="673"/>
                  </a:cubicBezTo>
                  <a:cubicBezTo>
                    <a:pt x="17800" y="890"/>
                    <a:pt x="17605" y="1085"/>
                    <a:pt x="17388" y="1085"/>
                  </a:cubicBezTo>
                  <a:lnTo>
                    <a:pt x="3751" y="1085"/>
                  </a:lnTo>
                  <a:cubicBezTo>
                    <a:pt x="3621" y="1085"/>
                    <a:pt x="3491" y="1172"/>
                    <a:pt x="3469" y="1323"/>
                  </a:cubicBezTo>
                  <a:cubicBezTo>
                    <a:pt x="3448" y="1475"/>
                    <a:pt x="3578" y="1627"/>
                    <a:pt x="3751" y="1627"/>
                  </a:cubicBezTo>
                  <a:lnTo>
                    <a:pt x="17193" y="1627"/>
                  </a:lnTo>
                  <a:lnTo>
                    <a:pt x="17193" y="11795"/>
                  </a:lnTo>
                  <a:cubicBezTo>
                    <a:pt x="17193" y="12099"/>
                    <a:pt x="16933" y="12337"/>
                    <a:pt x="16651" y="12337"/>
                  </a:cubicBezTo>
                  <a:lnTo>
                    <a:pt x="3968" y="12337"/>
                  </a:lnTo>
                  <a:cubicBezTo>
                    <a:pt x="3838" y="12337"/>
                    <a:pt x="3708" y="12424"/>
                    <a:pt x="3686" y="12576"/>
                  </a:cubicBezTo>
                  <a:cubicBezTo>
                    <a:pt x="3665" y="12727"/>
                    <a:pt x="3795" y="12879"/>
                    <a:pt x="3968" y="12879"/>
                  </a:cubicBezTo>
                  <a:lnTo>
                    <a:pt x="8911" y="12879"/>
                  </a:lnTo>
                  <a:lnTo>
                    <a:pt x="8911" y="14613"/>
                  </a:lnTo>
                  <a:cubicBezTo>
                    <a:pt x="7871" y="14917"/>
                    <a:pt x="8109" y="16456"/>
                    <a:pt x="9193" y="16456"/>
                  </a:cubicBezTo>
                  <a:cubicBezTo>
                    <a:pt x="10277" y="16456"/>
                    <a:pt x="10494" y="14917"/>
                    <a:pt x="9453" y="14613"/>
                  </a:cubicBezTo>
                  <a:lnTo>
                    <a:pt x="9453" y="12879"/>
                  </a:lnTo>
                  <a:lnTo>
                    <a:pt x="16651" y="12879"/>
                  </a:lnTo>
                  <a:cubicBezTo>
                    <a:pt x="17237" y="12879"/>
                    <a:pt x="17735" y="12380"/>
                    <a:pt x="17735" y="11795"/>
                  </a:cubicBezTo>
                  <a:lnTo>
                    <a:pt x="17735" y="1562"/>
                  </a:lnTo>
                  <a:cubicBezTo>
                    <a:pt x="18104" y="1432"/>
                    <a:pt x="18364" y="1085"/>
                    <a:pt x="18364" y="673"/>
                  </a:cubicBezTo>
                  <a:lnTo>
                    <a:pt x="18342" y="673"/>
                  </a:lnTo>
                  <a:cubicBezTo>
                    <a:pt x="18342" y="304"/>
                    <a:pt x="18039" y="1"/>
                    <a:pt x="176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 name="Google Shape;1643;p80"/>
            <p:cNvSpPr/>
            <p:nvPr/>
          </p:nvSpPr>
          <p:spPr>
            <a:xfrm>
              <a:off x="4936325" y="3008400"/>
              <a:ext cx="139325" cy="13575"/>
            </a:xfrm>
            <a:custGeom>
              <a:rect b="b" l="l" r="r" t="t"/>
              <a:pathLst>
                <a:path extrusionOk="0" h="543" w="5573">
                  <a:moveTo>
                    <a:pt x="305" y="0"/>
                  </a:moveTo>
                  <a:cubicBezTo>
                    <a:pt x="153" y="0"/>
                    <a:pt x="44" y="108"/>
                    <a:pt x="23" y="239"/>
                  </a:cubicBezTo>
                  <a:cubicBezTo>
                    <a:pt x="1" y="390"/>
                    <a:pt x="131" y="542"/>
                    <a:pt x="305" y="542"/>
                  </a:cubicBezTo>
                  <a:lnTo>
                    <a:pt x="5291" y="542"/>
                  </a:lnTo>
                  <a:cubicBezTo>
                    <a:pt x="5421" y="542"/>
                    <a:pt x="5530" y="434"/>
                    <a:pt x="5551" y="304"/>
                  </a:cubicBezTo>
                  <a:cubicBezTo>
                    <a:pt x="5573" y="152"/>
                    <a:pt x="5443" y="0"/>
                    <a:pt x="529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4" name="Google Shape;1644;p80"/>
            <p:cNvSpPr/>
            <p:nvPr/>
          </p:nvSpPr>
          <p:spPr>
            <a:xfrm>
              <a:off x="4936325" y="3047950"/>
              <a:ext cx="139325" cy="13575"/>
            </a:xfrm>
            <a:custGeom>
              <a:rect b="b" l="l" r="r" t="t"/>
              <a:pathLst>
                <a:path extrusionOk="0" h="543" w="5573">
                  <a:moveTo>
                    <a:pt x="305" y="1"/>
                  </a:moveTo>
                  <a:cubicBezTo>
                    <a:pt x="153" y="1"/>
                    <a:pt x="44" y="87"/>
                    <a:pt x="23" y="239"/>
                  </a:cubicBezTo>
                  <a:cubicBezTo>
                    <a:pt x="1" y="391"/>
                    <a:pt x="131" y="543"/>
                    <a:pt x="305" y="543"/>
                  </a:cubicBezTo>
                  <a:lnTo>
                    <a:pt x="5291" y="543"/>
                  </a:lnTo>
                  <a:cubicBezTo>
                    <a:pt x="5421" y="543"/>
                    <a:pt x="5530" y="434"/>
                    <a:pt x="5551" y="304"/>
                  </a:cubicBezTo>
                  <a:cubicBezTo>
                    <a:pt x="5573" y="131"/>
                    <a:pt x="5443" y="1"/>
                    <a:pt x="529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 name="Google Shape;1645;p80"/>
            <p:cNvSpPr/>
            <p:nvPr/>
          </p:nvSpPr>
          <p:spPr>
            <a:xfrm>
              <a:off x="5038775" y="3088075"/>
              <a:ext cx="36875" cy="13575"/>
            </a:xfrm>
            <a:custGeom>
              <a:rect b="b" l="l" r="r" t="t"/>
              <a:pathLst>
                <a:path extrusionOk="0" h="543" w="1475">
                  <a:moveTo>
                    <a:pt x="304" y="0"/>
                  </a:moveTo>
                  <a:cubicBezTo>
                    <a:pt x="152" y="0"/>
                    <a:pt x="44" y="108"/>
                    <a:pt x="22" y="239"/>
                  </a:cubicBezTo>
                  <a:cubicBezTo>
                    <a:pt x="1" y="390"/>
                    <a:pt x="131" y="542"/>
                    <a:pt x="304" y="542"/>
                  </a:cubicBezTo>
                  <a:lnTo>
                    <a:pt x="1193" y="542"/>
                  </a:lnTo>
                  <a:cubicBezTo>
                    <a:pt x="1323" y="542"/>
                    <a:pt x="1453" y="434"/>
                    <a:pt x="1475" y="304"/>
                  </a:cubicBezTo>
                  <a:cubicBezTo>
                    <a:pt x="1475" y="152"/>
                    <a:pt x="1367" y="0"/>
                    <a:pt x="119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 name="Google Shape;1646;p80"/>
            <p:cNvSpPr/>
            <p:nvPr/>
          </p:nvSpPr>
          <p:spPr>
            <a:xfrm>
              <a:off x="4936875" y="3088075"/>
              <a:ext cx="84050" cy="13575"/>
            </a:xfrm>
            <a:custGeom>
              <a:rect b="b" l="l" r="r" t="t"/>
              <a:pathLst>
                <a:path extrusionOk="0" h="543" w="3362">
                  <a:moveTo>
                    <a:pt x="283" y="0"/>
                  </a:moveTo>
                  <a:cubicBezTo>
                    <a:pt x="152" y="0"/>
                    <a:pt x="44" y="108"/>
                    <a:pt x="22" y="239"/>
                  </a:cubicBezTo>
                  <a:cubicBezTo>
                    <a:pt x="1" y="390"/>
                    <a:pt x="109" y="542"/>
                    <a:pt x="283" y="542"/>
                  </a:cubicBezTo>
                  <a:lnTo>
                    <a:pt x="3079" y="542"/>
                  </a:lnTo>
                  <a:cubicBezTo>
                    <a:pt x="3209" y="542"/>
                    <a:pt x="3339" y="434"/>
                    <a:pt x="3361" y="304"/>
                  </a:cubicBezTo>
                  <a:cubicBezTo>
                    <a:pt x="3361" y="152"/>
                    <a:pt x="3231" y="0"/>
                    <a:pt x="307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 name="Google Shape;1647;p80"/>
            <p:cNvSpPr/>
            <p:nvPr/>
          </p:nvSpPr>
          <p:spPr>
            <a:xfrm>
              <a:off x="4936325" y="3127625"/>
              <a:ext cx="139325" cy="13575"/>
            </a:xfrm>
            <a:custGeom>
              <a:rect b="b" l="l" r="r" t="t"/>
              <a:pathLst>
                <a:path extrusionOk="0" h="543" w="5573">
                  <a:moveTo>
                    <a:pt x="305" y="1"/>
                  </a:moveTo>
                  <a:cubicBezTo>
                    <a:pt x="153" y="1"/>
                    <a:pt x="44" y="87"/>
                    <a:pt x="23" y="239"/>
                  </a:cubicBezTo>
                  <a:cubicBezTo>
                    <a:pt x="1" y="391"/>
                    <a:pt x="131" y="543"/>
                    <a:pt x="305" y="543"/>
                  </a:cubicBezTo>
                  <a:lnTo>
                    <a:pt x="5291" y="543"/>
                  </a:lnTo>
                  <a:cubicBezTo>
                    <a:pt x="5421" y="543"/>
                    <a:pt x="5530" y="434"/>
                    <a:pt x="5551" y="304"/>
                  </a:cubicBezTo>
                  <a:cubicBezTo>
                    <a:pt x="5573" y="131"/>
                    <a:pt x="5443" y="1"/>
                    <a:pt x="529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 name="Google Shape;1648;p80"/>
            <p:cNvSpPr/>
            <p:nvPr/>
          </p:nvSpPr>
          <p:spPr>
            <a:xfrm>
              <a:off x="5038775" y="3168825"/>
              <a:ext cx="36875" cy="13575"/>
            </a:xfrm>
            <a:custGeom>
              <a:rect b="b" l="l" r="r" t="t"/>
              <a:pathLst>
                <a:path extrusionOk="0" h="543" w="1475">
                  <a:moveTo>
                    <a:pt x="304" y="0"/>
                  </a:moveTo>
                  <a:cubicBezTo>
                    <a:pt x="152" y="0"/>
                    <a:pt x="44" y="109"/>
                    <a:pt x="22" y="239"/>
                  </a:cubicBezTo>
                  <a:cubicBezTo>
                    <a:pt x="1" y="391"/>
                    <a:pt x="131" y="543"/>
                    <a:pt x="304" y="543"/>
                  </a:cubicBezTo>
                  <a:lnTo>
                    <a:pt x="1193" y="543"/>
                  </a:lnTo>
                  <a:cubicBezTo>
                    <a:pt x="1323" y="543"/>
                    <a:pt x="1453" y="434"/>
                    <a:pt x="1475" y="304"/>
                  </a:cubicBezTo>
                  <a:cubicBezTo>
                    <a:pt x="1475" y="131"/>
                    <a:pt x="1367" y="0"/>
                    <a:pt x="119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 name="Google Shape;1649;p80"/>
            <p:cNvSpPr/>
            <p:nvPr/>
          </p:nvSpPr>
          <p:spPr>
            <a:xfrm>
              <a:off x="4936875" y="3168825"/>
              <a:ext cx="84050" cy="13575"/>
            </a:xfrm>
            <a:custGeom>
              <a:rect b="b" l="l" r="r" t="t"/>
              <a:pathLst>
                <a:path extrusionOk="0" h="543" w="3362">
                  <a:moveTo>
                    <a:pt x="283" y="0"/>
                  </a:moveTo>
                  <a:cubicBezTo>
                    <a:pt x="152" y="0"/>
                    <a:pt x="44" y="109"/>
                    <a:pt x="22" y="239"/>
                  </a:cubicBezTo>
                  <a:cubicBezTo>
                    <a:pt x="1" y="391"/>
                    <a:pt x="109" y="543"/>
                    <a:pt x="283" y="543"/>
                  </a:cubicBezTo>
                  <a:lnTo>
                    <a:pt x="3079" y="543"/>
                  </a:lnTo>
                  <a:cubicBezTo>
                    <a:pt x="3209" y="543"/>
                    <a:pt x="3339" y="434"/>
                    <a:pt x="3361" y="304"/>
                  </a:cubicBezTo>
                  <a:cubicBezTo>
                    <a:pt x="3361" y="131"/>
                    <a:pt x="3231" y="0"/>
                    <a:pt x="307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50" name="Google Shape;1650;p80"/>
          <p:cNvGrpSpPr/>
          <p:nvPr/>
        </p:nvGrpSpPr>
        <p:grpSpPr>
          <a:xfrm>
            <a:off x="7068555" y="2821737"/>
            <a:ext cx="428760" cy="384018"/>
            <a:chOff x="6896800" y="2917875"/>
            <a:chExt cx="462375" cy="414125"/>
          </a:xfrm>
        </p:grpSpPr>
        <p:sp>
          <p:nvSpPr>
            <p:cNvPr id="1651" name="Google Shape;1651;p80"/>
            <p:cNvSpPr/>
            <p:nvPr/>
          </p:nvSpPr>
          <p:spPr>
            <a:xfrm>
              <a:off x="6990800" y="2957225"/>
              <a:ext cx="322700" cy="289450"/>
            </a:xfrm>
            <a:custGeom>
              <a:rect b="b" l="l" r="r" t="t"/>
              <a:pathLst>
                <a:path extrusionOk="0" h="11578" w="12908">
                  <a:moveTo>
                    <a:pt x="5272" y="0"/>
                  </a:moveTo>
                  <a:cubicBezTo>
                    <a:pt x="5109" y="0"/>
                    <a:pt x="4951" y="15"/>
                    <a:pt x="4783" y="31"/>
                  </a:cubicBezTo>
                  <a:cubicBezTo>
                    <a:pt x="4449" y="72"/>
                    <a:pt x="4497" y="575"/>
                    <a:pt x="4809" y="575"/>
                  </a:cubicBezTo>
                  <a:cubicBezTo>
                    <a:pt x="4822" y="575"/>
                    <a:pt x="4835" y="574"/>
                    <a:pt x="4848" y="573"/>
                  </a:cubicBezTo>
                  <a:cubicBezTo>
                    <a:pt x="5054" y="549"/>
                    <a:pt x="5258" y="538"/>
                    <a:pt x="5460" y="538"/>
                  </a:cubicBezTo>
                  <a:cubicBezTo>
                    <a:pt x="8214" y="538"/>
                    <a:pt x="10540" y="2687"/>
                    <a:pt x="10702" y="5494"/>
                  </a:cubicBezTo>
                  <a:cubicBezTo>
                    <a:pt x="10875" y="8508"/>
                    <a:pt x="8490" y="11044"/>
                    <a:pt x="5477" y="11066"/>
                  </a:cubicBezTo>
                  <a:cubicBezTo>
                    <a:pt x="3309" y="11044"/>
                    <a:pt x="1379" y="9700"/>
                    <a:pt x="598" y="7684"/>
                  </a:cubicBezTo>
                  <a:cubicBezTo>
                    <a:pt x="576" y="7580"/>
                    <a:pt x="493" y="7537"/>
                    <a:pt x="398" y="7537"/>
                  </a:cubicBezTo>
                  <a:cubicBezTo>
                    <a:pt x="218" y="7537"/>
                    <a:pt x="0" y="7694"/>
                    <a:pt x="100" y="7879"/>
                  </a:cubicBezTo>
                  <a:cubicBezTo>
                    <a:pt x="1029" y="10292"/>
                    <a:pt x="3261" y="11577"/>
                    <a:pt x="5510" y="11577"/>
                  </a:cubicBezTo>
                  <a:cubicBezTo>
                    <a:pt x="7302" y="11577"/>
                    <a:pt x="9105" y="10761"/>
                    <a:pt x="10268" y="9050"/>
                  </a:cubicBezTo>
                  <a:cubicBezTo>
                    <a:pt x="12908" y="5220"/>
                    <a:pt x="10149" y="9"/>
                    <a:pt x="5505" y="9"/>
                  </a:cubicBezTo>
                  <a:cubicBezTo>
                    <a:pt x="5496" y="9"/>
                    <a:pt x="5486" y="9"/>
                    <a:pt x="5477" y="9"/>
                  </a:cubicBezTo>
                  <a:cubicBezTo>
                    <a:pt x="5407" y="3"/>
                    <a:pt x="5339" y="0"/>
                    <a:pt x="527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 name="Google Shape;1652;p80"/>
            <p:cNvSpPr/>
            <p:nvPr/>
          </p:nvSpPr>
          <p:spPr>
            <a:xfrm>
              <a:off x="6974850" y="2966550"/>
              <a:ext cx="112425" cy="162200"/>
            </a:xfrm>
            <a:custGeom>
              <a:rect b="b" l="l" r="r" t="t"/>
              <a:pathLst>
                <a:path extrusionOk="0" h="6488" w="4497">
                  <a:moveTo>
                    <a:pt x="4129" y="1"/>
                  </a:moveTo>
                  <a:cubicBezTo>
                    <a:pt x="4099" y="1"/>
                    <a:pt x="4066" y="8"/>
                    <a:pt x="4033" y="26"/>
                  </a:cubicBezTo>
                  <a:cubicBezTo>
                    <a:pt x="1518" y="980"/>
                    <a:pt x="1" y="3582"/>
                    <a:pt x="391" y="6249"/>
                  </a:cubicBezTo>
                  <a:cubicBezTo>
                    <a:pt x="413" y="6379"/>
                    <a:pt x="543" y="6487"/>
                    <a:pt x="673" y="6487"/>
                  </a:cubicBezTo>
                  <a:lnTo>
                    <a:pt x="694" y="6487"/>
                  </a:lnTo>
                  <a:cubicBezTo>
                    <a:pt x="846" y="6465"/>
                    <a:pt x="955" y="6335"/>
                    <a:pt x="933" y="6184"/>
                  </a:cubicBezTo>
                  <a:cubicBezTo>
                    <a:pt x="890" y="5923"/>
                    <a:pt x="868" y="5685"/>
                    <a:pt x="868" y="5425"/>
                  </a:cubicBezTo>
                  <a:cubicBezTo>
                    <a:pt x="868" y="3257"/>
                    <a:pt x="2212" y="1305"/>
                    <a:pt x="4228" y="525"/>
                  </a:cubicBezTo>
                  <a:cubicBezTo>
                    <a:pt x="4496" y="448"/>
                    <a:pt x="4359" y="1"/>
                    <a:pt x="412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3" name="Google Shape;1653;p80"/>
            <p:cNvSpPr/>
            <p:nvPr/>
          </p:nvSpPr>
          <p:spPr>
            <a:xfrm>
              <a:off x="6996000" y="2985050"/>
              <a:ext cx="263975" cy="234300"/>
            </a:xfrm>
            <a:custGeom>
              <a:rect b="b" l="l" r="r" t="t"/>
              <a:pathLst>
                <a:path extrusionOk="0" h="9372" w="10559">
                  <a:moveTo>
                    <a:pt x="5289" y="1"/>
                  </a:moveTo>
                  <a:cubicBezTo>
                    <a:pt x="3700" y="1"/>
                    <a:pt x="2157" y="806"/>
                    <a:pt x="1279" y="2235"/>
                  </a:cubicBezTo>
                  <a:cubicBezTo>
                    <a:pt x="0" y="4338"/>
                    <a:pt x="564" y="7070"/>
                    <a:pt x="2558" y="8501"/>
                  </a:cubicBezTo>
                  <a:cubicBezTo>
                    <a:pt x="3376" y="9087"/>
                    <a:pt x="4324" y="9371"/>
                    <a:pt x="5266" y="9371"/>
                  </a:cubicBezTo>
                  <a:cubicBezTo>
                    <a:pt x="6623" y="9371"/>
                    <a:pt x="7968" y="8781"/>
                    <a:pt x="8889" y="7655"/>
                  </a:cubicBezTo>
                  <a:cubicBezTo>
                    <a:pt x="8976" y="7547"/>
                    <a:pt x="8976" y="7373"/>
                    <a:pt x="8846" y="7286"/>
                  </a:cubicBezTo>
                  <a:cubicBezTo>
                    <a:pt x="8797" y="7247"/>
                    <a:pt x="8735" y="7226"/>
                    <a:pt x="8674" y="7226"/>
                  </a:cubicBezTo>
                  <a:cubicBezTo>
                    <a:pt x="8599" y="7226"/>
                    <a:pt x="8525" y="7258"/>
                    <a:pt x="8477" y="7330"/>
                  </a:cubicBezTo>
                  <a:cubicBezTo>
                    <a:pt x="7659" y="8315"/>
                    <a:pt x="6470" y="8832"/>
                    <a:pt x="5272" y="8832"/>
                  </a:cubicBezTo>
                  <a:cubicBezTo>
                    <a:pt x="4440" y="8832"/>
                    <a:pt x="3604" y="8582"/>
                    <a:pt x="2884" y="8067"/>
                  </a:cubicBezTo>
                  <a:cubicBezTo>
                    <a:pt x="1106" y="6809"/>
                    <a:pt x="607" y="4381"/>
                    <a:pt x="1735" y="2517"/>
                  </a:cubicBezTo>
                  <a:cubicBezTo>
                    <a:pt x="2524" y="1251"/>
                    <a:pt x="3885" y="538"/>
                    <a:pt x="5285" y="538"/>
                  </a:cubicBezTo>
                  <a:cubicBezTo>
                    <a:pt x="5925" y="538"/>
                    <a:pt x="6572" y="687"/>
                    <a:pt x="7176" y="999"/>
                  </a:cubicBezTo>
                  <a:cubicBezTo>
                    <a:pt x="9106" y="1996"/>
                    <a:pt x="9952" y="4316"/>
                    <a:pt x="9084" y="6333"/>
                  </a:cubicBezTo>
                  <a:cubicBezTo>
                    <a:pt x="9019" y="6463"/>
                    <a:pt x="9084" y="6614"/>
                    <a:pt x="9236" y="6679"/>
                  </a:cubicBezTo>
                  <a:cubicBezTo>
                    <a:pt x="9271" y="6697"/>
                    <a:pt x="9307" y="6705"/>
                    <a:pt x="9343" y="6705"/>
                  </a:cubicBezTo>
                  <a:cubicBezTo>
                    <a:pt x="9441" y="6705"/>
                    <a:pt x="9535" y="6645"/>
                    <a:pt x="9583" y="6549"/>
                  </a:cubicBezTo>
                  <a:cubicBezTo>
                    <a:pt x="10559" y="4273"/>
                    <a:pt x="9626" y="1650"/>
                    <a:pt x="7437" y="522"/>
                  </a:cubicBezTo>
                  <a:cubicBezTo>
                    <a:pt x="6750" y="169"/>
                    <a:pt x="6014" y="1"/>
                    <a:pt x="528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4" name="Google Shape;1654;p80"/>
            <p:cNvSpPr/>
            <p:nvPr/>
          </p:nvSpPr>
          <p:spPr>
            <a:xfrm>
              <a:off x="6896800" y="2917875"/>
              <a:ext cx="462375" cy="414125"/>
            </a:xfrm>
            <a:custGeom>
              <a:rect b="b" l="l" r="r" t="t"/>
              <a:pathLst>
                <a:path extrusionOk="0" h="16565" w="18495">
                  <a:moveTo>
                    <a:pt x="2971" y="11253"/>
                  </a:moveTo>
                  <a:cubicBezTo>
                    <a:pt x="3231" y="11665"/>
                    <a:pt x="3513" y="12033"/>
                    <a:pt x="3860" y="12380"/>
                  </a:cubicBezTo>
                  <a:lnTo>
                    <a:pt x="2386" y="13854"/>
                  </a:lnTo>
                  <a:lnTo>
                    <a:pt x="846" y="13399"/>
                  </a:lnTo>
                  <a:lnTo>
                    <a:pt x="2971" y="11253"/>
                  </a:lnTo>
                  <a:close/>
                  <a:moveTo>
                    <a:pt x="15502" y="11253"/>
                  </a:moveTo>
                  <a:lnTo>
                    <a:pt x="17649" y="13399"/>
                  </a:lnTo>
                  <a:lnTo>
                    <a:pt x="16066" y="13854"/>
                  </a:lnTo>
                  <a:lnTo>
                    <a:pt x="14613" y="12402"/>
                  </a:lnTo>
                  <a:cubicBezTo>
                    <a:pt x="14939" y="12055"/>
                    <a:pt x="15242" y="11665"/>
                    <a:pt x="15502" y="11253"/>
                  </a:cubicBezTo>
                  <a:close/>
                  <a:moveTo>
                    <a:pt x="9286" y="532"/>
                  </a:moveTo>
                  <a:cubicBezTo>
                    <a:pt x="10960" y="532"/>
                    <a:pt x="12665" y="1152"/>
                    <a:pt x="14050" y="2537"/>
                  </a:cubicBezTo>
                  <a:cubicBezTo>
                    <a:pt x="18364" y="6830"/>
                    <a:pt x="15329" y="14201"/>
                    <a:pt x="9237" y="14201"/>
                  </a:cubicBezTo>
                  <a:cubicBezTo>
                    <a:pt x="5464" y="14179"/>
                    <a:pt x="2407" y="11144"/>
                    <a:pt x="2407" y="7372"/>
                  </a:cubicBezTo>
                  <a:lnTo>
                    <a:pt x="2407" y="7393"/>
                  </a:lnTo>
                  <a:cubicBezTo>
                    <a:pt x="2392" y="3266"/>
                    <a:pt x="5771" y="532"/>
                    <a:pt x="9286" y="532"/>
                  </a:cubicBezTo>
                  <a:close/>
                  <a:moveTo>
                    <a:pt x="4228" y="12749"/>
                  </a:moveTo>
                  <a:cubicBezTo>
                    <a:pt x="4597" y="13074"/>
                    <a:pt x="4965" y="13377"/>
                    <a:pt x="5377" y="13616"/>
                  </a:cubicBezTo>
                  <a:lnTo>
                    <a:pt x="3231" y="15784"/>
                  </a:lnTo>
                  <a:lnTo>
                    <a:pt x="2776" y="14223"/>
                  </a:lnTo>
                  <a:lnTo>
                    <a:pt x="4228" y="12749"/>
                  </a:lnTo>
                  <a:close/>
                  <a:moveTo>
                    <a:pt x="14245" y="12770"/>
                  </a:moveTo>
                  <a:lnTo>
                    <a:pt x="15697" y="14223"/>
                  </a:lnTo>
                  <a:lnTo>
                    <a:pt x="15242" y="15784"/>
                  </a:lnTo>
                  <a:lnTo>
                    <a:pt x="13096" y="13659"/>
                  </a:lnTo>
                  <a:cubicBezTo>
                    <a:pt x="13508" y="13399"/>
                    <a:pt x="13876" y="13095"/>
                    <a:pt x="14245" y="12770"/>
                  </a:cubicBezTo>
                  <a:close/>
                  <a:moveTo>
                    <a:pt x="9237" y="0"/>
                  </a:moveTo>
                  <a:cubicBezTo>
                    <a:pt x="3708" y="0"/>
                    <a:pt x="152" y="5854"/>
                    <a:pt x="2711" y="10776"/>
                  </a:cubicBezTo>
                  <a:lnTo>
                    <a:pt x="152" y="13334"/>
                  </a:lnTo>
                  <a:cubicBezTo>
                    <a:pt x="1" y="13486"/>
                    <a:pt x="66" y="13724"/>
                    <a:pt x="261" y="13789"/>
                  </a:cubicBezTo>
                  <a:lnTo>
                    <a:pt x="2255" y="14375"/>
                  </a:lnTo>
                  <a:lnTo>
                    <a:pt x="2841" y="16369"/>
                  </a:lnTo>
                  <a:cubicBezTo>
                    <a:pt x="2884" y="16499"/>
                    <a:pt x="2993" y="16564"/>
                    <a:pt x="3123" y="16564"/>
                  </a:cubicBezTo>
                  <a:cubicBezTo>
                    <a:pt x="3188" y="16564"/>
                    <a:pt x="3253" y="16543"/>
                    <a:pt x="3296" y="16499"/>
                  </a:cubicBezTo>
                  <a:lnTo>
                    <a:pt x="5876" y="13919"/>
                  </a:lnTo>
                  <a:cubicBezTo>
                    <a:pt x="6938" y="14461"/>
                    <a:pt x="8098" y="14732"/>
                    <a:pt x="9256" y="14732"/>
                  </a:cubicBezTo>
                  <a:cubicBezTo>
                    <a:pt x="10413" y="14732"/>
                    <a:pt x="11567" y="14461"/>
                    <a:pt x="12619" y="13919"/>
                  </a:cubicBezTo>
                  <a:lnTo>
                    <a:pt x="15199" y="16478"/>
                  </a:lnTo>
                  <a:cubicBezTo>
                    <a:pt x="15242" y="16543"/>
                    <a:pt x="15307" y="16564"/>
                    <a:pt x="15394" y="16564"/>
                  </a:cubicBezTo>
                  <a:cubicBezTo>
                    <a:pt x="15502" y="16564"/>
                    <a:pt x="15611" y="16499"/>
                    <a:pt x="15654" y="16369"/>
                  </a:cubicBezTo>
                  <a:lnTo>
                    <a:pt x="16239" y="14375"/>
                  </a:lnTo>
                  <a:lnTo>
                    <a:pt x="18234" y="13789"/>
                  </a:lnTo>
                  <a:cubicBezTo>
                    <a:pt x="18429" y="13724"/>
                    <a:pt x="18494" y="13486"/>
                    <a:pt x="18364" y="13334"/>
                  </a:cubicBezTo>
                  <a:lnTo>
                    <a:pt x="18342" y="13334"/>
                  </a:lnTo>
                  <a:lnTo>
                    <a:pt x="15784" y="10776"/>
                  </a:lnTo>
                  <a:cubicBezTo>
                    <a:pt x="18321" y="5854"/>
                    <a:pt x="14765" y="0"/>
                    <a:pt x="92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5" name="Google Shape;1655;p80"/>
            <p:cNvSpPr/>
            <p:nvPr/>
          </p:nvSpPr>
          <p:spPr>
            <a:xfrm>
              <a:off x="7060500" y="3035225"/>
              <a:ext cx="133900" cy="128950"/>
            </a:xfrm>
            <a:custGeom>
              <a:rect b="b" l="l" r="r" t="t"/>
              <a:pathLst>
                <a:path extrusionOk="0" h="5158" w="5356">
                  <a:moveTo>
                    <a:pt x="2689" y="878"/>
                  </a:moveTo>
                  <a:lnTo>
                    <a:pt x="3209" y="1919"/>
                  </a:lnTo>
                  <a:cubicBezTo>
                    <a:pt x="3231" y="1984"/>
                    <a:pt x="3317" y="2049"/>
                    <a:pt x="3404" y="2049"/>
                  </a:cubicBezTo>
                  <a:lnTo>
                    <a:pt x="4531" y="2222"/>
                  </a:lnTo>
                  <a:lnTo>
                    <a:pt x="3708" y="3025"/>
                  </a:lnTo>
                  <a:cubicBezTo>
                    <a:pt x="3643" y="3068"/>
                    <a:pt x="3621" y="3155"/>
                    <a:pt x="3643" y="3263"/>
                  </a:cubicBezTo>
                  <a:lnTo>
                    <a:pt x="3838" y="4369"/>
                  </a:lnTo>
                  <a:lnTo>
                    <a:pt x="2819" y="3827"/>
                  </a:lnTo>
                  <a:cubicBezTo>
                    <a:pt x="2786" y="3805"/>
                    <a:pt x="2743" y="3794"/>
                    <a:pt x="2699" y="3794"/>
                  </a:cubicBezTo>
                  <a:cubicBezTo>
                    <a:pt x="2656" y="3794"/>
                    <a:pt x="2613" y="3805"/>
                    <a:pt x="2580" y="3827"/>
                  </a:cubicBezTo>
                  <a:lnTo>
                    <a:pt x="1561" y="4369"/>
                  </a:lnTo>
                  <a:lnTo>
                    <a:pt x="1756" y="3263"/>
                  </a:lnTo>
                  <a:cubicBezTo>
                    <a:pt x="1778" y="3155"/>
                    <a:pt x="1735" y="3068"/>
                    <a:pt x="1691" y="3025"/>
                  </a:cubicBezTo>
                  <a:lnTo>
                    <a:pt x="867" y="2222"/>
                  </a:lnTo>
                  <a:lnTo>
                    <a:pt x="1995" y="2049"/>
                  </a:lnTo>
                  <a:cubicBezTo>
                    <a:pt x="2082" y="2049"/>
                    <a:pt x="2147" y="1984"/>
                    <a:pt x="2190" y="1919"/>
                  </a:cubicBezTo>
                  <a:lnTo>
                    <a:pt x="2689" y="878"/>
                  </a:lnTo>
                  <a:close/>
                  <a:moveTo>
                    <a:pt x="2699" y="0"/>
                  </a:moveTo>
                  <a:cubicBezTo>
                    <a:pt x="2602" y="0"/>
                    <a:pt x="2504" y="54"/>
                    <a:pt x="2450" y="163"/>
                  </a:cubicBezTo>
                  <a:lnTo>
                    <a:pt x="1778" y="1550"/>
                  </a:lnTo>
                  <a:lnTo>
                    <a:pt x="260" y="1789"/>
                  </a:lnTo>
                  <a:cubicBezTo>
                    <a:pt x="152" y="1789"/>
                    <a:pt x="65" y="1876"/>
                    <a:pt x="44" y="1962"/>
                  </a:cubicBezTo>
                  <a:cubicBezTo>
                    <a:pt x="0" y="2049"/>
                    <a:pt x="22" y="2157"/>
                    <a:pt x="109" y="2244"/>
                  </a:cubicBezTo>
                  <a:lnTo>
                    <a:pt x="1214" y="3328"/>
                  </a:lnTo>
                  <a:lnTo>
                    <a:pt x="932" y="4846"/>
                  </a:lnTo>
                  <a:cubicBezTo>
                    <a:pt x="911" y="4933"/>
                    <a:pt x="954" y="5041"/>
                    <a:pt x="1041" y="5106"/>
                  </a:cubicBezTo>
                  <a:cubicBezTo>
                    <a:pt x="1089" y="5142"/>
                    <a:pt x="1136" y="5158"/>
                    <a:pt x="1188" y="5158"/>
                  </a:cubicBezTo>
                  <a:cubicBezTo>
                    <a:pt x="1230" y="5158"/>
                    <a:pt x="1274" y="5147"/>
                    <a:pt x="1323" y="5128"/>
                  </a:cubicBezTo>
                  <a:lnTo>
                    <a:pt x="2667" y="4412"/>
                  </a:lnTo>
                  <a:lnTo>
                    <a:pt x="4033" y="5128"/>
                  </a:lnTo>
                  <a:cubicBezTo>
                    <a:pt x="4054" y="5149"/>
                    <a:pt x="4098" y="5149"/>
                    <a:pt x="4141" y="5149"/>
                  </a:cubicBezTo>
                  <a:cubicBezTo>
                    <a:pt x="4206" y="5149"/>
                    <a:pt x="4271" y="5149"/>
                    <a:pt x="4315" y="5106"/>
                  </a:cubicBezTo>
                  <a:cubicBezTo>
                    <a:pt x="4401" y="5041"/>
                    <a:pt x="4423" y="4933"/>
                    <a:pt x="4423" y="4846"/>
                  </a:cubicBezTo>
                  <a:lnTo>
                    <a:pt x="4141" y="3328"/>
                  </a:lnTo>
                  <a:lnTo>
                    <a:pt x="5247" y="2244"/>
                  </a:lnTo>
                  <a:cubicBezTo>
                    <a:pt x="5312" y="2157"/>
                    <a:pt x="5334" y="2049"/>
                    <a:pt x="5312" y="1962"/>
                  </a:cubicBezTo>
                  <a:lnTo>
                    <a:pt x="5355" y="1962"/>
                  </a:lnTo>
                  <a:cubicBezTo>
                    <a:pt x="5334" y="1876"/>
                    <a:pt x="5247" y="1789"/>
                    <a:pt x="5138" y="1789"/>
                  </a:cubicBezTo>
                  <a:lnTo>
                    <a:pt x="3621" y="1550"/>
                  </a:lnTo>
                  <a:lnTo>
                    <a:pt x="2949" y="163"/>
                  </a:lnTo>
                  <a:cubicBezTo>
                    <a:pt x="2895" y="54"/>
                    <a:pt x="2797" y="0"/>
                    <a:pt x="269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56" name="Google Shape;1656;p80"/>
          <p:cNvGrpSpPr/>
          <p:nvPr/>
        </p:nvGrpSpPr>
        <p:grpSpPr>
          <a:xfrm>
            <a:off x="6276321" y="2874871"/>
            <a:ext cx="425747" cy="330814"/>
            <a:chOff x="6156950" y="2975175"/>
            <a:chExt cx="459125" cy="356750"/>
          </a:xfrm>
        </p:grpSpPr>
        <p:sp>
          <p:nvSpPr>
            <p:cNvPr id="1657" name="Google Shape;1657;p80"/>
            <p:cNvSpPr/>
            <p:nvPr/>
          </p:nvSpPr>
          <p:spPr>
            <a:xfrm>
              <a:off x="6394350" y="3260900"/>
              <a:ext cx="13575" cy="41350"/>
            </a:xfrm>
            <a:custGeom>
              <a:rect b="b" l="l" r="r" t="t"/>
              <a:pathLst>
                <a:path extrusionOk="0" h="1654" w="543">
                  <a:moveTo>
                    <a:pt x="294" y="1"/>
                  </a:moveTo>
                  <a:cubicBezTo>
                    <a:pt x="283" y="1"/>
                    <a:pt x="272" y="2"/>
                    <a:pt x="261" y="3"/>
                  </a:cubicBezTo>
                  <a:cubicBezTo>
                    <a:pt x="109" y="25"/>
                    <a:pt x="1" y="155"/>
                    <a:pt x="22" y="285"/>
                  </a:cubicBezTo>
                  <a:lnTo>
                    <a:pt x="22" y="1369"/>
                  </a:lnTo>
                  <a:cubicBezTo>
                    <a:pt x="22" y="1521"/>
                    <a:pt x="109" y="1629"/>
                    <a:pt x="261" y="1651"/>
                  </a:cubicBezTo>
                  <a:cubicBezTo>
                    <a:pt x="272" y="1653"/>
                    <a:pt x="283" y="1653"/>
                    <a:pt x="294" y="1653"/>
                  </a:cubicBezTo>
                  <a:cubicBezTo>
                    <a:pt x="431" y="1653"/>
                    <a:pt x="543" y="1530"/>
                    <a:pt x="543" y="1369"/>
                  </a:cubicBezTo>
                  <a:lnTo>
                    <a:pt x="543" y="285"/>
                  </a:lnTo>
                  <a:cubicBezTo>
                    <a:pt x="543" y="124"/>
                    <a:pt x="431" y="1"/>
                    <a:pt x="2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8" name="Google Shape;1658;p80"/>
            <p:cNvSpPr/>
            <p:nvPr/>
          </p:nvSpPr>
          <p:spPr>
            <a:xfrm>
              <a:off x="6542875" y="3260900"/>
              <a:ext cx="14100" cy="32125"/>
            </a:xfrm>
            <a:custGeom>
              <a:rect b="b" l="l" r="r" t="t"/>
              <a:pathLst>
                <a:path extrusionOk="0" h="1285" w="564">
                  <a:moveTo>
                    <a:pt x="294" y="1"/>
                  </a:moveTo>
                  <a:cubicBezTo>
                    <a:pt x="283" y="1"/>
                    <a:pt x="272" y="2"/>
                    <a:pt x="260" y="3"/>
                  </a:cubicBezTo>
                  <a:cubicBezTo>
                    <a:pt x="109" y="25"/>
                    <a:pt x="0" y="155"/>
                    <a:pt x="22" y="285"/>
                  </a:cubicBezTo>
                  <a:lnTo>
                    <a:pt x="22" y="1022"/>
                  </a:lnTo>
                  <a:cubicBezTo>
                    <a:pt x="22" y="1152"/>
                    <a:pt x="130" y="1261"/>
                    <a:pt x="260" y="1282"/>
                  </a:cubicBezTo>
                  <a:cubicBezTo>
                    <a:pt x="272" y="1284"/>
                    <a:pt x="283" y="1285"/>
                    <a:pt x="294" y="1285"/>
                  </a:cubicBezTo>
                  <a:cubicBezTo>
                    <a:pt x="434" y="1285"/>
                    <a:pt x="564" y="1163"/>
                    <a:pt x="564" y="1022"/>
                  </a:cubicBezTo>
                  <a:lnTo>
                    <a:pt x="564" y="263"/>
                  </a:lnTo>
                  <a:cubicBezTo>
                    <a:pt x="564" y="123"/>
                    <a:pt x="434" y="1"/>
                    <a:pt x="2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 name="Google Shape;1659;p80"/>
            <p:cNvSpPr/>
            <p:nvPr/>
          </p:nvSpPr>
          <p:spPr>
            <a:xfrm>
              <a:off x="6326050" y="3260900"/>
              <a:ext cx="14125" cy="41350"/>
            </a:xfrm>
            <a:custGeom>
              <a:rect b="b" l="l" r="r" t="t"/>
              <a:pathLst>
                <a:path extrusionOk="0" h="1654" w="565">
                  <a:moveTo>
                    <a:pt x="294" y="1"/>
                  </a:moveTo>
                  <a:cubicBezTo>
                    <a:pt x="283" y="1"/>
                    <a:pt x="272" y="2"/>
                    <a:pt x="261" y="3"/>
                  </a:cubicBezTo>
                  <a:cubicBezTo>
                    <a:pt x="109" y="25"/>
                    <a:pt x="1" y="155"/>
                    <a:pt x="23" y="285"/>
                  </a:cubicBezTo>
                  <a:lnTo>
                    <a:pt x="23" y="1369"/>
                  </a:lnTo>
                  <a:cubicBezTo>
                    <a:pt x="23" y="1521"/>
                    <a:pt x="131" y="1629"/>
                    <a:pt x="261" y="1651"/>
                  </a:cubicBezTo>
                  <a:cubicBezTo>
                    <a:pt x="272" y="1653"/>
                    <a:pt x="283" y="1653"/>
                    <a:pt x="294" y="1653"/>
                  </a:cubicBezTo>
                  <a:cubicBezTo>
                    <a:pt x="434" y="1653"/>
                    <a:pt x="565" y="1530"/>
                    <a:pt x="565" y="1369"/>
                  </a:cubicBezTo>
                  <a:lnTo>
                    <a:pt x="565" y="285"/>
                  </a:lnTo>
                  <a:cubicBezTo>
                    <a:pt x="565" y="124"/>
                    <a:pt x="434" y="1"/>
                    <a:pt x="2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0" name="Google Shape;1660;p80"/>
            <p:cNvSpPr/>
            <p:nvPr/>
          </p:nvSpPr>
          <p:spPr>
            <a:xfrm>
              <a:off x="6190025" y="3260900"/>
              <a:ext cx="14100" cy="41350"/>
            </a:xfrm>
            <a:custGeom>
              <a:rect b="b" l="l" r="r" t="t"/>
              <a:pathLst>
                <a:path extrusionOk="0" h="1654" w="564">
                  <a:moveTo>
                    <a:pt x="294" y="1"/>
                  </a:moveTo>
                  <a:cubicBezTo>
                    <a:pt x="283" y="1"/>
                    <a:pt x="271" y="2"/>
                    <a:pt x="260" y="3"/>
                  </a:cubicBezTo>
                  <a:cubicBezTo>
                    <a:pt x="109" y="25"/>
                    <a:pt x="0" y="155"/>
                    <a:pt x="22" y="285"/>
                  </a:cubicBezTo>
                  <a:lnTo>
                    <a:pt x="22" y="1369"/>
                  </a:lnTo>
                  <a:cubicBezTo>
                    <a:pt x="22" y="1521"/>
                    <a:pt x="109" y="1629"/>
                    <a:pt x="260" y="1651"/>
                  </a:cubicBezTo>
                  <a:cubicBezTo>
                    <a:pt x="271" y="1653"/>
                    <a:pt x="283" y="1653"/>
                    <a:pt x="294" y="1653"/>
                  </a:cubicBezTo>
                  <a:cubicBezTo>
                    <a:pt x="434" y="1653"/>
                    <a:pt x="564" y="1530"/>
                    <a:pt x="564" y="1369"/>
                  </a:cubicBezTo>
                  <a:lnTo>
                    <a:pt x="564" y="285"/>
                  </a:lnTo>
                  <a:cubicBezTo>
                    <a:pt x="564" y="124"/>
                    <a:pt x="434" y="1"/>
                    <a:pt x="2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1" name="Google Shape;1661;p80"/>
            <p:cNvSpPr/>
            <p:nvPr/>
          </p:nvSpPr>
          <p:spPr>
            <a:xfrm>
              <a:off x="6258300" y="3261450"/>
              <a:ext cx="14125" cy="41325"/>
            </a:xfrm>
            <a:custGeom>
              <a:rect b="b" l="l" r="r" t="t"/>
              <a:pathLst>
                <a:path extrusionOk="0" h="1653" w="565">
                  <a:moveTo>
                    <a:pt x="271" y="0"/>
                  </a:moveTo>
                  <a:cubicBezTo>
                    <a:pt x="131" y="0"/>
                    <a:pt x="1" y="122"/>
                    <a:pt x="1" y="263"/>
                  </a:cubicBezTo>
                  <a:lnTo>
                    <a:pt x="1" y="1369"/>
                  </a:lnTo>
                  <a:cubicBezTo>
                    <a:pt x="1" y="1529"/>
                    <a:pt x="131" y="1653"/>
                    <a:pt x="271" y="1653"/>
                  </a:cubicBezTo>
                  <a:cubicBezTo>
                    <a:pt x="282" y="1653"/>
                    <a:pt x="293" y="1652"/>
                    <a:pt x="304" y="1651"/>
                  </a:cubicBezTo>
                  <a:cubicBezTo>
                    <a:pt x="456" y="1629"/>
                    <a:pt x="565" y="1499"/>
                    <a:pt x="543" y="1347"/>
                  </a:cubicBezTo>
                  <a:lnTo>
                    <a:pt x="543" y="263"/>
                  </a:lnTo>
                  <a:cubicBezTo>
                    <a:pt x="543" y="133"/>
                    <a:pt x="456" y="25"/>
                    <a:pt x="304" y="3"/>
                  </a:cubicBezTo>
                  <a:cubicBezTo>
                    <a:pt x="293" y="1"/>
                    <a:pt x="282" y="0"/>
                    <a:pt x="27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2" name="Google Shape;1662;p80"/>
            <p:cNvSpPr/>
            <p:nvPr/>
          </p:nvSpPr>
          <p:spPr>
            <a:xfrm>
              <a:off x="6156950" y="2975175"/>
              <a:ext cx="459125" cy="356750"/>
            </a:xfrm>
            <a:custGeom>
              <a:rect b="b" l="l" r="r" t="t"/>
              <a:pathLst>
                <a:path extrusionOk="0" h="14270" w="18365">
                  <a:moveTo>
                    <a:pt x="2689" y="1914"/>
                  </a:moveTo>
                  <a:lnTo>
                    <a:pt x="2689" y="3540"/>
                  </a:lnTo>
                  <a:lnTo>
                    <a:pt x="499" y="3540"/>
                  </a:lnTo>
                  <a:lnTo>
                    <a:pt x="499" y="1914"/>
                  </a:lnTo>
                  <a:close/>
                  <a:moveTo>
                    <a:pt x="8131" y="1914"/>
                  </a:moveTo>
                  <a:lnTo>
                    <a:pt x="8131" y="3540"/>
                  </a:lnTo>
                  <a:lnTo>
                    <a:pt x="5963" y="3540"/>
                  </a:lnTo>
                  <a:lnTo>
                    <a:pt x="5963" y="1914"/>
                  </a:lnTo>
                  <a:close/>
                  <a:moveTo>
                    <a:pt x="2711" y="4061"/>
                  </a:moveTo>
                  <a:lnTo>
                    <a:pt x="2711" y="4559"/>
                  </a:lnTo>
                  <a:lnTo>
                    <a:pt x="521" y="4559"/>
                  </a:lnTo>
                  <a:lnTo>
                    <a:pt x="521" y="4061"/>
                  </a:lnTo>
                  <a:close/>
                  <a:moveTo>
                    <a:pt x="8131" y="4061"/>
                  </a:moveTo>
                  <a:lnTo>
                    <a:pt x="8131" y="4559"/>
                  </a:lnTo>
                  <a:lnTo>
                    <a:pt x="5963" y="4559"/>
                  </a:lnTo>
                  <a:lnTo>
                    <a:pt x="5963" y="4061"/>
                  </a:lnTo>
                  <a:close/>
                  <a:moveTo>
                    <a:pt x="10863" y="3519"/>
                  </a:moveTo>
                  <a:lnTo>
                    <a:pt x="10863" y="5101"/>
                  </a:lnTo>
                  <a:lnTo>
                    <a:pt x="8673" y="5101"/>
                  </a:lnTo>
                  <a:lnTo>
                    <a:pt x="8673" y="3519"/>
                  </a:lnTo>
                  <a:close/>
                  <a:moveTo>
                    <a:pt x="3231" y="3519"/>
                  </a:moveTo>
                  <a:lnTo>
                    <a:pt x="5421" y="3540"/>
                  </a:lnTo>
                  <a:lnTo>
                    <a:pt x="5421" y="5123"/>
                  </a:lnTo>
                  <a:lnTo>
                    <a:pt x="3231" y="5123"/>
                  </a:lnTo>
                  <a:lnTo>
                    <a:pt x="3231" y="3519"/>
                  </a:lnTo>
                  <a:close/>
                  <a:moveTo>
                    <a:pt x="16109" y="5427"/>
                  </a:moveTo>
                  <a:lnTo>
                    <a:pt x="16109" y="5969"/>
                  </a:lnTo>
                  <a:lnTo>
                    <a:pt x="15351" y="5969"/>
                  </a:lnTo>
                  <a:lnTo>
                    <a:pt x="15351" y="5427"/>
                  </a:lnTo>
                  <a:close/>
                  <a:moveTo>
                    <a:pt x="5421" y="5665"/>
                  </a:moveTo>
                  <a:lnTo>
                    <a:pt x="5421" y="6164"/>
                  </a:lnTo>
                  <a:lnTo>
                    <a:pt x="3231" y="6164"/>
                  </a:lnTo>
                  <a:lnTo>
                    <a:pt x="3231" y="5665"/>
                  </a:lnTo>
                  <a:close/>
                  <a:moveTo>
                    <a:pt x="10841" y="5687"/>
                  </a:moveTo>
                  <a:lnTo>
                    <a:pt x="10841" y="6185"/>
                  </a:lnTo>
                  <a:lnTo>
                    <a:pt x="8673" y="6185"/>
                  </a:lnTo>
                  <a:lnTo>
                    <a:pt x="8673" y="5687"/>
                  </a:lnTo>
                  <a:close/>
                  <a:moveTo>
                    <a:pt x="2689" y="5101"/>
                  </a:moveTo>
                  <a:lnTo>
                    <a:pt x="2689" y="7443"/>
                  </a:lnTo>
                  <a:cubicBezTo>
                    <a:pt x="2689" y="7595"/>
                    <a:pt x="2776" y="7703"/>
                    <a:pt x="2928" y="7725"/>
                  </a:cubicBezTo>
                  <a:cubicBezTo>
                    <a:pt x="2939" y="7726"/>
                    <a:pt x="2950" y="7727"/>
                    <a:pt x="2961" y="7727"/>
                  </a:cubicBezTo>
                  <a:cubicBezTo>
                    <a:pt x="3101" y="7727"/>
                    <a:pt x="3231" y="7604"/>
                    <a:pt x="3231" y="7443"/>
                  </a:cubicBezTo>
                  <a:lnTo>
                    <a:pt x="3231" y="6706"/>
                  </a:lnTo>
                  <a:lnTo>
                    <a:pt x="5421" y="6706"/>
                  </a:lnTo>
                  <a:lnTo>
                    <a:pt x="5421" y="13730"/>
                  </a:lnTo>
                  <a:lnTo>
                    <a:pt x="3231" y="13730"/>
                  </a:lnTo>
                  <a:lnTo>
                    <a:pt x="3231" y="8722"/>
                  </a:lnTo>
                  <a:cubicBezTo>
                    <a:pt x="3231" y="8592"/>
                    <a:pt x="3123" y="8462"/>
                    <a:pt x="2993" y="8440"/>
                  </a:cubicBezTo>
                  <a:cubicBezTo>
                    <a:pt x="2980" y="8439"/>
                    <a:pt x="2967" y="8438"/>
                    <a:pt x="2955" y="8438"/>
                  </a:cubicBezTo>
                  <a:cubicBezTo>
                    <a:pt x="2801" y="8438"/>
                    <a:pt x="2689" y="8561"/>
                    <a:pt x="2689" y="8722"/>
                  </a:cubicBezTo>
                  <a:lnTo>
                    <a:pt x="2689" y="13730"/>
                  </a:lnTo>
                  <a:lnTo>
                    <a:pt x="499" y="13730"/>
                  </a:lnTo>
                  <a:lnTo>
                    <a:pt x="499" y="5101"/>
                  </a:lnTo>
                  <a:close/>
                  <a:moveTo>
                    <a:pt x="8131" y="5101"/>
                  </a:moveTo>
                  <a:lnTo>
                    <a:pt x="8131" y="10261"/>
                  </a:lnTo>
                  <a:cubicBezTo>
                    <a:pt x="8131" y="10392"/>
                    <a:pt x="8239" y="10522"/>
                    <a:pt x="8369" y="10522"/>
                  </a:cubicBezTo>
                  <a:cubicBezTo>
                    <a:pt x="8381" y="10523"/>
                    <a:pt x="8392" y="10524"/>
                    <a:pt x="8403" y="10524"/>
                  </a:cubicBezTo>
                  <a:cubicBezTo>
                    <a:pt x="8543" y="10524"/>
                    <a:pt x="8673" y="10402"/>
                    <a:pt x="8673" y="10261"/>
                  </a:cubicBezTo>
                  <a:lnTo>
                    <a:pt x="8673" y="6706"/>
                  </a:lnTo>
                  <a:lnTo>
                    <a:pt x="10863" y="6706"/>
                  </a:lnTo>
                  <a:lnTo>
                    <a:pt x="10863" y="13730"/>
                  </a:lnTo>
                  <a:lnTo>
                    <a:pt x="8673" y="13752"/>
                  </a:lnTo>
                  <a:lnTo>
                    <a:pt x="8673" y="11541"/>
                  </a:lnTo>
                  <a:cubicBezTo>
                    <a:pt x="8673" y="11411"/>
                    <a:pt x="8564" y="11280"/>
                    <a:pt x="8434" y="11259"/>
                  </a:cubicBezTo>
                  <a:cubicBezTo>
                    <a:pt x="8283" y="11259"/>
                    <a:pt x="8131" y="11367"/>
                    <a:pt x="8131" y="11541"/>
                  </a:cubicBezTo>
                  <a:lnTo>
                    <a:pt x="8131" y="13752"/>
                  </a:lnTo>
                  <a:lnTo>
                    <a:pt x="5941" y="13752"/>
                  </a:lnTo>
                  <a:lnTo>
                    <a:pt x="5941" y="5101"/>
                  </a:lnTo>
                  <a:close/>
                  <a:moveTo>
                    <a:pt x="12781" y="0"/>
                  </a:moveTo>
                  <a:cubicBezTo>
                    <a:pt x="11092" y="0"/>
                    <a:pt x="9664" y="1268"/>
                    <a:pt x="9518" y="2977"/>
                  </a:cubicBezTo>
                  <a:lnTo>
                    <a:pt x="8695" y="2977"/>
                  </a:lnTo>
                  <a:lnTo>
                    <a:pt x="8695" y="1633"/>
                  </a:lnTo>
                  <a:cubicBezTo>
                    <a:pt x="8695" y="1481"/>
                    <a:pt x="8564" y="1351"/>
                    <a:pt x="8413" y="1351"/>
                  </a:cubicBezTo>
                  <a:lnTo>
                    <a:pt x="5703" y="1351"/>
                  </a:lnTo>
                  <a:cubicBezTo>
                    <a:pt x="5551" y="1351"/>
                    <a:pt x="5442" y="1481"/>
                    <a:pt x="5442" y="1633"/>
                  </a:cubicBezTo>
                  <a:lnTo>
                    <a:pt x="5442" y="2977"/>
                  </a:lnTo>
                  <a:lnTo>
                    <a:pt x="3253" y="2977"/>
                  </a:lnTo>
                  <a:lnTo>
                    <a:pt x="3253" y="1633"/>
                  </a:lnTo>
                  <a:cubicBezTo>
                    <a:pt x="3253" y="1481"/>
                    <a:pt x="3123" y="1351"/>
                    <a:pt x="2971" y="1351"/>
                  </a:cubicBezTo>
                  <a:lnTo>
                    <a:pt x="261" y="1351"/>
                  </a:lnTo>
                  <a:cubicBezTo>
                    <a:pt x="109" y="1351"/>
                    <a:pt x="1" y="1481"/>
                    <a:pt x="1" y="1633"/>
                  </a:cubicBezTo>
                  <a:lnTo>
                    <a:pt x="1" y="13990"/>
                  </a:lnTo>
                  <a:cubicBezTo>
                    <a:pt x="1" y="14142"/>
                    <a:pt x="109" y="14251"/>
                    <a:pt x="261" y="14251"/>
                  </a:cubicBezTo>
                  <a:lnTo>
                    <a:pt x="11340" y="14251"/>
                  </a:lnTo>
                  <a:cubicBezTo>
                    <a:pt x="11383" y="14251"/>
                    <a:pt x="11426" y="14207"/>
                    <a:pt x="11426" y="14164"/>
                  </a:cubicBezTo>
                  <a:lnTo>
                    <a:pt x="11426" y="3063"/>
                  </a:lnTo>
                  <a:cubicBezTo>
                    <a:pt x="11426" y="2998"/>
                    <a:pt x="11383" y="2977"/>
                    <a:pt x="11340" y="2977"/>
                  </a:cubicBezTo>
                  <a:lnTo>
                    <a:pt x="10082" y="2977"/>
                  </a:lnTo>
                  <a:cubicBezTo>
                    <a:pt x="10221" y="1602"/>
                    <a:pt x="11374" y="538"/>
                    <a:pt x="12772" y="538"/>
                  </a:cubicBezTo>
                  <a:cubicBezTo>
                    <a:pt x="13556" y="538"/>
                    <a:pt x="14418" y="873"/>
                    <a:pt x="15220" y="1676"/>
                  </a:cubicBezTo>
                  <a:cubicBezTo>
                    <a:pt x="15372" y="1849"/>
                    <a:pt x="15481" y="2066"/>
                    <a:pt x="15481" y="2305"/>
                  </a:cubicBezTo>
                  <a:lnTo>
                    <a:pt x="15481" y="4885"/>
                  </a:lnTo>
                  <a:lnTo>
                    <a:pt x="15112" y="4885"/>
                  </a:lnTo>
                  <a:cubicBezTo>
                    <a:pt x="14960" y="4885"/>
                    <a:pt x="14830" y="4993"/>
                    <a:pt x="14830" y="5145"/>
                  </a:cubicBezTo>
                  <a:lnTo>
                    <a:pt x="14830" y="5969"/>
                  </a:lnTo>
                  <a:lnTo>
                    <a:pt x="14093" y="5969"/>
                  </a:lnTo>
                  <a:cubicBezTo>
                    <a:pt x="13551" y="5969"/>
                    <a:pt x="13117" y="6402"/>
                    <a:pt x="13117" y="6923"/>
                  </a:cubicBezTo>
                  <a:lnTo>
                    <a:pt x="13117" y="12169"/>
                  </a:lnTo>
                  <a:cubicBezTo>
                    <a:pt x="13117" y="12690"/>
                    <a:pt x="13356" y="13188"/>
                    <a:pt x="13746" y="13514"/>
                  </a:cubicBezTo>
                  <a:cubicBezTo>
                    <a:pt x="14408" y="14043"/>
                    <a:pt x="15096" y="14269"/>
                    <a:pt x="15732" y="14269"/>
                  </a:cubicBezTo>
                  <a:cubicBezTo>
                    <a:pt x="17181" y="14269"/>
                    <a:pt x="18364" y="13095"/>
                    <a:pt x="18364" y="11649"/>
                  </a:cubicBezTo>
                  <a:lnTo>
                    <a:pt x="18364" y="9633"/>
                  </a:lnTo>
                  <a:cubicBezTo>
                    <a:pt x="18364" y="9503"/>
                    <a:pt x="18256" y="9394"/>
                    <a:pt x="18126" y="9373"/>
                  </a:cubicBezTo>
                  <a:cubicBezTo>
                    <a:pt x="18113" y="9371"/>
                    <a:pt x="18100" y="9370"/>
                    <a:pt x="18088" y="9370"/>
                  </a:cubicBezTo>
                  <a:cubicBezTo>
                    <a:pt x="17934" y="9370"/>
                    <a:pt x="17822" y="9492"/>
                    <a:pt x="17822" y="9633"/>
                  </a:cubicBezTo>
                  <a:lnTo>
                    <a:pt x="17822" y="11627"/>
                  </a:lnTo>
                  <a:cubicBezTo>
                    <a:pt x="17822" y="12776"/>
                    <a:pt x="16890" y="13730"/>
                    <a:pt x="15741" y="13730"/>
                  </a:cubicBezTo>
                  <a:cubicBezTo>
                    <a:pt x="14570" y="13730"/>
                    <a:pt x="13638" y="12798"/>
                    <a:pt x="13638" y="11649"/>
                  </a:cubicBezTo>
                  <a:lnTo>
                    <a:pt x="13638" y="7486"/>
                  </a:lnTo>
                  <a:cubicBezTo>
                    <a:pt x="13638" y="6944"/>
                    <a:pt x="14071" y="6511"/>
                    <a:pt x="14613" y="6511"/>
                  </a:cubicBezTo>
                  <a:lnTo>
                    <a:pt x="15459" y="6511"/>
                  </a:lnTo>
                  <a:lnTo>
                    <a:pt x="15459" y="9069"/>
                  </a:lnTo>
                  <a:cubicBezTo>
                    <a:pt x="15459" y="9199"/>
                    <a:pt x="15546" y="9307"/>
                    <a:pt x="15697" y="9329"/>
                  </a:cubicBezTo>
                  <a:cubicBezTo>
                    <a:pt x="15709" y="9331"/>
                    <a:pt x="15720" y="9332"/>
                    <a:pt x="15731" y="9332"/>
                  </a:cubicBezTo>
                  <a:cubicBezTo>
                    <a:pt x="15871" y="9332"/>
                    <a:pt x="16001" y="9210"/>
                    <a:pt x="16001" y="9069"/>
                  </a:cubicBezTo>
                  <a:lnTo>
                    <a:pt x="16001" y="6511"/>
                  </a:lnTo>
                  <a:lnTo>
                    <a:pt x="17605" y="6511"/>
                  </a:lnTo>
                  <a:cubicBezTo>
                    <a:pt x="17617" y="6508"/>
                    <a:pt x="17627" y="6507"/>
                    <a:pt x="17638" y="6507"/>
                  </a:cubicBezTo>
                  <a:cubicBezTo>
                    <a:pt x="17727" y="6507"/>
                    <a:pt x="17779" y="6587"/>
                    <a:pt x="17779" y="6684"/>
                  </a:cubicBezTo>
                  <a:lnTo>
                    <a:pt x="17779" y="8375"/>
                  </a:lnTo>
                  <a:cubicBezTo>
                    <a:pt x="17779" y="8515"/>
                    <a:pt x="17904" y="8636"/>
                    <a:pt x="18057" y="8636"/>
                  </a:cubicBezTo>
                  <a:cubicBezTo>
                    <a:pt x="18142" y="8636"/>
                    <a:pt x="18235" y="8598"/>
                    <a:pt x="18321" y="8505"/>
                  </a:cubicBezTo>
                  <a:cubicBezTo>
                    <a:pt x="18321" y="8505"/>
                    <a:pt x="18321" y="8484"/>
                    <a:pt x="18321" y="8462"/>
                  </a:cubicBezTo>
                  <a:lnTo>
                    <a:pt x="18321" y="6229"/>
                  </a:lnTo>
                  <a:cubicBezTo>
                    <a:pt x="18321" y="6077"/>
                    <a:pt x="18212" y="5969"/>
                    <a:pt x="18061" y="5969"/>
                  </a:cubicBezTo>
                  <a:lnTo>
                    <a:pt x="16651" y="5969"/>
                  </a:lnTo>
                  <a:lnTo>
                    <a:pt x="16651" y="5145"/>
                  </a:lnTo>
                  <a:cubicBezTo>
                    <a:pt x="16651" y="4993"/>
                    <a:pt x="16521" y="4885"/>
                    <a:pt x="16391" y="4885"/>
                  </a:cubicBezTo>
                  <a:lnTo>
                    <a:pt x="16001" y="4885"/>
                  </a:lnTo>
                  <a:lnTo>
                    <a:pt x="16001" y="3280"/>
                  </a:lnTo>
                  <a:cubicBezTo>
                    <a:pt x="15979" y="1568"/>
                    <a:pt x="14678" y="158"/>
                    <a:pt x="12987" y="7"/>
                  </a:cubicBezTo>
                  <a:cubicBezTo>
                    <a:pt x="12918" y="2"/>
                    <a:pt x="12849" y="0"/>
                    <a:pt x="1278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63" name="Google Shape;1663;p80"/>
          <p:cNvGrpSpPr/>
          <p:nvPr/>
        </p:nvGrpSpPr>
        <p:grpSpPr>
          <a:xfrm>
            <a:off x="3900154" y="2817216"/>
            <a:ext cx="425747" cy="388330"/>
            <a:chOff x="3930350" y="2913000"/>
            <a:chExt cx="459125" cy="418775"/>
          </a:xfrm>
        </p:grpSpPr>
        <p:sp>
          <p:nvSpPr>
            <p:cNvPr id="1664" name="Google Shape;1664;p80"/>
            <p:cNvSpPr/>
            <p:nvPr/>
          </p:nvSpPr>
          <p:spPr>
            <a:xfrm>
              <a:off x="3930350" y="2973025"/>
              <a:ext cx="94875" cy="243525"/>
            </a:xfrm>
            <a:custGeom>
              <a:rect b="b" l="l" r="r" t="t"/>
              <a:pathLst>
                <a:path extrusionOk="0" h="9741" w="3795">
                  <a:moveTo>
                    <a:pt x="3147" y="1"/>
                  </a:moveTo>
                  <a:cubicBezTo>
                    <a:pt x="3065" y="1"/>
                    <a:pt x="2982" y="40"/>
                    <a:pt x="2928" y="136"/>
                  </a:cubicBezTo>
                  <a:cubicBezTo>
                    <a:pt x="2537" y="830"/>
                    <a:pt x="2321" y="1610"/>
                    <a:pt x="2299" y="2412"/>
                  </a:cubicBezTo>
                  <a:cubicBezTo>
                    <a:pt x="2277" y="2781"/>
                    <a:pt x="2299" y="3171"/>
                    <a:pt x="2386" y="3540"/>
                  </a:cubicBezTo>
                  <a:cubicBezTo>
                    <a:pt x="976" y="3930"/>
                    <a:pt x="1" y="5209"/>
                    <a:pt x="1" y="6662"/>
                  </a:cubicBezTo>
                  <a:lnTo>
                    <a:pt x="1" y="6683"/>
                  </a:lnTo>
                  <a:cubicBezTo>
                    <a:pt x="44" y="7507"/>
                    <a:pt x="369" y="8266"/>
                    <a:pt x="955" y="8830"/>
                  </a:cubicBezTo>
                  <a:cubicBezTo>
                    <a:pt x="1518" y="9415"/>
                    <a:pt x="2299" y="9740"/>
                    <a:pt x="3123" y="9740"/>
                  </a:cubicBezTo>
                  <a:lnTo>
                    <a:pt x="3513" y="9740"/>
                  </a:lnTo>
                  <a:cubicBezTo>
                    <a:pt x="3643" y="9740"/>
                    <a:pt x="3752" y="9632"/>
                    <a:pt x="3773" y="9502"/>
                  </a:cubicBezTo>
                  <a:cubicBezTo>
                    <a:pt x="3795" y="9350"/>
                    <a:pt x="3665" y="9198"/>
                    <a:pt x="3513" y="9198"/>
                  </a:cubicBezTo>
                  <a:lnTo>
                    <a:pt x="3101" y="9198"/>
                  </a:lnTo>
                  <a:cubicBezTo>
                    <a:pt x="2429" y="9198"/>
                    <a:pt x="1800" y="8938"/>
                    <a:pt x="1323" y="8461"/>
                  </a:cubicBezTo>
                  <a:cubicBezTo>
                    <a:pt x="846" y="7984"/>
                    <a:pt x="565" y="7334"/>
                    <a:pt x="543" y="6662"/>
                  </a:cubicBezTo>
                  <a:lnTo>
                    <a:pt x="543" y="6640"/>
                  </a:lnTo>
                  <a:cubicBezTo>
                    <a:pt x="543" y="5339"/>
                    <a:pt x="1475" y="4255"/>
                    <a:pt x="2754" y="4017"/>
                  </a:cubicBezTo>
                  <a:cubicBezTo>
                    <a:pt x="2863" y="3973"/>
                    <a:pt x="2949" y="3887"/>
                    <a:pt x="2971" y="3757"/>
                  </a:cubicBezTo>
                  <a:cubicBezTo>
                    <a:pt x="2971" y="3735"/>
                    <a:pt x="2971" y="3692"/>
                    <a:pt x="2971" y="3670"/>
                  </a:cubicBezTo>
                  <a:cubicBezTo>
                    <a:pt x="2863" y="3280"/>
                    <a:pt x="2819" y="2846"/>
                    <a:pt x="2819" y="2434"/>
                  </a:cubicBezTo>
                  <a:cubicBezTo>
                    <a:pt x="2841" y="1719"/>
                    <a:pt x="3036" y="1025"/>
                    <a:pt x="3383" y="396"/>
                  </a:cubicBezTo>
                  <a:cubicBezTo>
                    <a:pt x="3502" y="188"/>
                    <a:pt x="3326" y="1"/>
                    <a:pt x="31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5" name="Google Shape;1665;p80"/>
            <p:cNvSpPr/>
            <p:nvPr/>
          </p:nvSpPr>
          <p:spPr>
            <a:xfrm>
              <a:off x="4018700" y="2913000"/>
              <a:ext cx="370775" cy="303550"/>
            </a:xfrm>
            <a:custGeom>
              <a:rect b="b" l="l" r="r" t="t"/>
              <a:pathLst>
                <a:path extrusionOk="0" h="12142" w="14831">
                  <a:moveTo>
                    <a:pt x="3708" y="0"/>
                  </a:moveTo>
                  <a:cubicBezTo>
                    <a:pt x="2342" y="0"/>
                    <a:pt x="1041" y="564"/>
                    <a:pt x="109" y="1561"/>
                  </a:cubicBezTo>
                  <a:cubicBezTo>
                    <a:pt x="1" y="1648"/>
                    <a:pt x="1" y="1800"/>
                    <a:pt x="66" y="1908"/>
                  </a:cubicBezTo>
                  <a:cubicBezTo>
                    <a:pt x="127" y="1982"/>
                    <a:pt x="217" y="2021"/>
                    <a:pt x="303" y="2021"/>
                  </a:cubicBezTo>
                  <a:cubicBezTo>
                    <a:pt x="368" y="2021"/>
                    <a:pt x="431" y="1998"/>
                    <a:pt x="478" y="1952"/>
                  </a:cubicBezTo>
                  <a:cubicBezTo>
                    <a:pt x="1323" y="1041"/>
                    <a:pt x="2494" y="542"/>
                    <a:pt x="3708" y="542"/>
                  </a:cubicBezTo>
                  <a:lnTo>
                    <a:pt x="3730" y="542"/>
                  </a:lnTo>
                  <a:cubicBezTo>
                    <a:pt x="5247" y="542"/>
                    <a:pt x="6635" y="1323"/>
                    <a:pt x="7459" y="2602"/>
                  </a:cubicBezTo>
                  <a:cubicBezTo>
                    <a:pt x="7507" y="2682"/>
                    <a:pt x="7603" y="2727"/>
                    <a:pt x="7694" y="2727"/>
                  </a:cubicBezTo>
                  <a:cubicBezTo>
                    <a:pt x="7725" y="2727"/>
                    <a:pt x="7756" y="2722"/>
                    <a:pt x="7784" y="2710"/>
                  </a:cubicBezTo>
                  <a:cubicBezTo>
                    <a:pt x="8174" y="2515"/>
                    <a:pt x="8586" y="2428"/>
                    <a:pt x="9020" y="2428"/>
                  </a:cubicBezTo>
                  <a:cubicBezTo>
                    <a:pt x="10668" y="2428"/>
                    <a:pt x="11990" y="3773"/>
                    <a:pt x="11990" y="5420"/>
                  </a:cubicBezTo>
                  <a:cubicBezTo>
                    <a:pt x="11990" y="5637"/>
                    <a:pt x="11968" y="5876"/>
                    <a:pt x="11925" y="6093"/>
                  </a:cubicBezTo>
                  <a:cubicBezTo>
                    <a:pt x="11925" y="6114"/>
                    <a:pt x="11925" y="6136"/>
                    <a:pt x="11925" y="6179"/>
                  </a:cubicBezTo>
                  <a:cubicBezTo>
                    <a:pt x="11925" y="6288"/>
                    <a:pt x="12012" y="6396"/>
                    <a:pt x="12142" y="6418"/>
                  </a:cubicBezTo>
                  <a:cubicBezTo>
                    <a:pt x="13378" y="6678"/>
                    <a:pt x="14288" y="7784"/>
                    <a:pt x="14288" y="9063"/>
                  </a:cubicBezTo>
                  <a:cubicBezTo>
                    <a:pt x="14267" y="9735"/>
                    <a:pt x="13985" y="10385"/>
                    <a:pt x="13508" y="10862"/>
                  </a:cubicBezTo>
                  <a:cubicBezTo>
                    <a:pt x="13031" y="11339"/>
                    <a:pt x="12380" y="11599"/>
                    <a:pt x="11708" y="11621"/>
                  </a:cubicBezTo>
                  <a:lnTo>
                    <a:pt x="11340" y="11621"/>
                  </a:lnTo>
                  <a:cubicBezTo>
                    <a:pt x="11328" y="11619"/>
                    <a:pt x="11317" y="11618"/>
                    <a:pt x="11306" y="11618"/>
                  </a:cubicBezTo>
                  <a:cubicBezTo>
                    <a:pt x="11188" y="11618"/>
                    <a:pt x="11080" y="11719"/>
                    <a:pt x="11080" y="11838"/>
                  </a:cubicBezTo>
                  <a:cubicBezTo>
                    <a:pt x="11058" y="12011"/>
                    <a:pt x="11188" y="12141"/>
                    <a:pt x="11340" y="12141"/>
                  </a:cubicBezTo>
                  <a:lnTo>
                    <a:pt x="11730" y="12141"/>
                  </a:lnTo>
                  <a:cubicBezTo>
                    <a:pt x="12532" y="12141"/>
                    <a:pt x="13313" y="11816"/>
                    <a:pt x="13898" y="11231"/>
                  </a:cubicBezTo>
                  <a:cubicBezTo>
                    <a:pt x="14462" y="10667"/>
                    <a:pt x="14809" y="9887"/>
                    <a:pt x="14830" y="9084"/>
                  </a:cubicBezTo>
                  <a:cubicBezTo>
                    <a:pt x="14830" y="7654"/>
                    <a:pt x="13898" y="6374"/>
                    <a:pt x="12510" y="5962"/>
                  </a:cubicBezTo>
                  <a:lnTo>
                    <a:pt x="12489" y="5962"/>
                  </a:lnTo>
                  <a:cubicBezTo>
                    <a:pt x="12532" y="5767"/>
                    <a:pt x="12532" y="5594"/>
                    <a:pt x="12532" y="5420"/>
                  </a:cubicBezTo>
                  <a:cubicBezTo>
                    <a:pt x="12532" y="3396"/>
                    <a:pt x="10888" y="1895"/>
                    <a:pt x="9031" y="1895"/>
                  </a:cubicBezTo>
                  <a:cubicBezTo>
                    <a:pt x="8620" y="1895"/>
                    <a:pt x="8200" y="1968"/>
                    <a:pt x="7784" y="2125"/>
                  </a:cubicBezTo>
                  <a:cubicBezTo>
                    <a:pt x="6852" y="802"/>
                    <a:pt x="5356" y="0"/>
                    <a:pt x="37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 name="Google Shape;1666;p80"/>
            <p:cNvSpPr/>
            <p:nvPr/>
          </p:nvSpPr>
          <p:spPr>
            <a:xfrm>
              <a:off x="4043150" y="3088075"/>
              <a:ext cx="269900" cy="188900"/>
            </a:xfrm>
            <a:custGeom>
              <a:rect b="b" l="l" r="r" t="t"/>
              <a:pathLst>
                <a:path extrusionOk="0" h="7556" w="10796">
                  <a:moveTo>
                    <a:pt x="4660" y="0"/>
                  </a:moveTo>
                  <a:lnTo>
                    <a:pt x="4660" y="22"/>
                  </a:lnTo>
                  <a:cubicBezTo>
                    <a:pt x="2622" y="22"/>
                    <a:pt x="801" y="1279"/>
                    <a:pt x="85" y="3209"/>
                  </a:cubicBezTo>
                  <a:cubicBezTo>
                    <a:pt x="0" y="3379"/>
                    <a:pt x="211" y="3530"/>
                    <a:pt x="392" y="3530"/>
                  </a:cubicBezTo>
                  <a:cubicBezTo>
                    <a:pt x="488" y="3530"/>
                    <a:pt x="575" y="3488"/>
                    <a:pt x="605" y="3382"/>
                  </a:cubicBezTo>
                  <a:cubicBezTo>
                    <a:pt x="1243" y="1597"/>
                    <a:pt x="2912" y="515"/>
                    <a:pt x="4673" y="515"/>
                  </a:cubicBezTo>
                  <a:cubicBezTo>
                    <a:pt x="5307" y="515"/>
                    <a:pt x="5953" y="655"/>
                    <a:pt x="6568" y="954"/>
                  </a:cubicBezTo>
                  <a:cubicBezTo>
                    <a:pt x="8887" y="2081"/>
                    <a:pt x="9711" y="4965"/>
                    <a:pt x="8345" y="7155"/>
                  </a:cubicBezTo>
                  <a:cubicBezTo>
                    <a:pt x="8189" y="7327"/>
                    <a:pt x="8439" y="7555"/>
                    <a:pt x="8631" y="7555"/>
                  </a:cubicBezTo>
                  <a:cubicBezTo>
                    <a:pt x="8705" y="7555"/>
                    <a:pt x="8771" y="7521"/>
                    <a:pt x="8801" y="7437"/>
                  </a:cubicBezTo>
                  <a:cubicBezTo>
                    <a:pt x="10795" y="4184"/>
                    <a:pt x="8476" y="22"/>
                    <a:pt x="466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7" name="Google Shape;1667;p80"/>
            <p:cNvSpPr/>
            <p:nvPr/>
          </p:nvSpPr>
          <p:spPr>
            <a:xfrm>
              <a:off x="4038225" y="3192150"/>
              <a:ext cx="210975" cy="139625"/>
            </a:xfrm>
            <a:custGeom>
              <a:rect b="b" l="l" r="r" t="t"/>
              <a:pathLst>
                <a:path extrusionOk="0" h="5585" w="8439">
                  <a:moveTo>
                    <a:pt x="279" y="1"/>
                  </a:moveTo>
                  <a:cubicBezTo>
                    <a:pt x="153" y="1"/>
                    <a:pt x="32" y="78"/>
                    <a:pt x="22" y="238"/>
                  </a:cubicBezTo>
                  <a:cubicBezTo>
                    <a:pt x="0" y="412"/>
                    <a:pt x="0" y="563"/>
                    <a:pt x="0" y="715"/>
                  </a:cubicBezTo>
                  <a:cubicBezTo>
                    <a:pt x="15" y="3644"/>
                    <a:pt x="2412" y="5584"/>
                    <a:pt x="4912" y="5584"/>
                  </a:cubicBezTo>
                  <a:cubicBezTo>
                    <a:pt x="6075" y="5584"/>
                    <a:pt x="7261" y="5164"/>
                    <a:pt x="8239" y="4227"/>
                  </a:cubicBezTo>
                  <a:cubicBezTo>
                    <a:pt x="8439" y="4028"/>
                    <a:pt x="8255" y="3751"/>
                    <a:pt x="8051" y="3751"/>
                  </a:cubicBezTo>
                  <a:cubicBezTo>
                    <a:pt x="7989" y="3751"/>
                    <a:pt x="7926" y="3777"/>
                    <a:pt x="7870" y="3837"/>
                  </a:cubicBezTo>
                  <a:cubicBezTo>
                    <a:pt x="6999" y="4661"/>
                    <a:pt x="5947" y="5030"/>
                    <a:pt x="4915" y="5030"/>
                  </a:cubicBezTo>
                  <a:cubicBezTo>
                    <a:pt x="2688" y="5030"/>
                    <a:pt x="557" y="3308"/>
                    <a:pt x="542" y="715"/>
                  </a:cubicBezTo>
                  <a:cubicBezTo>
                    <a:pt x="542" y="585"/>
                    <a:pt x="542" y="455"/>
                    <a:pt x="564" y="303"/>
                  </a:cubicBezTo>
                  <a:cubicBezTo>
                    <a:pt x="576" y="105"/>
                    <a:pt x="424" y="1"/>
                    <a:pt x="27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8" name="Google Shape;1668;p80"/>
            <p:cNvSpPr/>
            <p:nvPr/>
          </p:nvSpPr>
          <p:spPr>
            <a:xfrm>
              <a:off x="4081575" y="3162800"/>
              <a:ext cx="74875" cy="94950"/>
            </a:xfrm>
            <a:custGeom>
              <a:rect b="b" l="l" r="r" t="t"/>
              <a:pathLst>
                <a:path extrusionOk="0" h="3798" w="2995">
                  <a:moveTo>
                    <a:pt x="1487" y="1"/>
                  </a:moveTo>
                  <a:cubicBezTo>
                    <a:pt x="1476" y="1"/>
                    <a:pt x="1465" y="1"/>
                    <a:pt x="1453" y="3"/>
                  </a:cubicBezTo>
                  <a:cubicBezTo>
                    <a:pt x="1302" y="25"/>
                    <a:pt x="1215" y="133"/>
                    <a:pt x="1215" y="285"/>
                  </a:cubicBezTo>
                  <a:lnTo>
                    <a:pt x="1215" y="2865"/>
                  </a:lnTo>
                  <a:lnTo>
                    <a:pt x="499" y="2171"/>
                  </a:lnTo>
                  <a:cubicBezTo>
                    <a:pt x="449" y="2108"/>
                    <a:pt x="369" y="2074"/>
                    <a:pt x="290" y="2074"/>
                  </a:cubicBezTo>
                  <a:cubicBezTo>
                    <a:pt x="233" y="2074"/>
                    <a:pt x="176" y="2092"/>
                    <a:pt x="131" y="2128"/>
                  </a:cubicBezTo>
                  <a:cubicBezTo>
                    <a:pt x="22" y="2236"/>
                    <a:pt x="1" y="2410"/>
                    <a:pt x="109" y="2540"/>
                  </a:cubicBezTo>
                  <a:lnTo>
                    <a:pt x="1302" y="3710"/>
                  </a:lnTo>
                  <a:cubicBezTo>
                    <a:pt x="1345" y="3754"/>
                    <a:pt x="1410" y="3775"/>
                    <a:pt x="1475" y="3797"/>
                  </a:cubicBezTo>
                  <a:cubicBezTo>
                    <a:pt x="1562" y="3775"/>
                    <a:pt x="1627" y="3754"/>
                    <a:pt x="1670" y="3710"/>
                  </a:cubicBezTo>
                  <a:lnTo>
                    <a:pt x="2841" y="2540"/>
                  </a:lnTo>
                  <a:cubicBezTo>
                    <a:pt x="2994" y="2335"/>
                    <a:pt x="2826" y="2090"/>
                    <a:pt x="2631" y="2090"/>
                  </a:cubicBezTo>
                  <a:cubicBezTo>
                    <a:pt x="2578" y="2090"/>
                    <a:pt x="2523" y="2108"/>
                    <a:pt x="2472" y="2149"/>
                  </a:cubicBezTo>
                  <a:lnTo>
                    <a:pt x="1757" y="2865"/>
                  </a:lnTo>
                  <a:lnTo>
                    <a:pt x="1757" y="263"/>
                  </a:lnTo>
                  <a:cubicBezTo>
                    <a:pt x="1757" y="123"/>
                    <a:pt x="1627" y="1"/>
                    <a:pt x="148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9" name="Google Shape;1669;p80"/>
            <p:cNvSpPr/>
            <p:nvPr/>
          </p:nvSpPr>
          <p:spPr>
            <a:xfrm>
              <a:off x="4162300" y="3163000"/>
              <a:ext cx="74875" cy="94750"/>
            </a:xfrm>
            <a:custGeom>
              <a:rect b="b" l="l" r="r" t="t"/>
              <a:pathLst>
                <a:path extrusionOk="0" h="3790" w="2995">
                  <a:moveTo>
                    <a:pt x="1517" y="0"/>
                  </a:moveTo>
                  <a:cubicBezTo>
                    <a:pt x="1449" y="0"/>
                    <a:pt x="1379" y="28"/>
                    <a:pt x="1325" y="82"/>
                  </a:cubicBezTo>
                  <a:lnTo>
                    <a:pt x="154" y="1252"/>
                  </a:lnTo>
                  <a:cubicBezTo>
                    <a:pt x="1" y="1440"/>
                    <a:pt x="168" y="1681"/>
                    <a:pt x="363" y="1681"/>
                  </a:cubicBezTo>
                  <a:cubicBezTo>
                    <a:pt x="416" y="1681"/>
                    <a:pt x="471" y="1663"/>
                    <a:pt x="522" y="1621"/>
                  </a:cubicBezTo>
                  <a:lnTo>
                    <a:pt x="1238" y="906"/>
                  </a:lnTo>
                  <a:lnTo>
                    <a:pt x="1238" y="3507"/>
                  </a:lnTo>
                  <a:cubicBezTo>
                    <a:pt x="1238" y="3659"/>
                    <a:pt x="1368" y="3789"/>
                    <a:pt x="1520" y="3789"/>
                  </a:cubicBezTo>
                  <a:cubicBezTo>
                    <a:pt x="1672" y="3789"/>
                    <a:pt x="1780" y="3659"/>
                    <a:pt x="1780" y="3507"/>
                  </a:cubicBezTo>
                  <a:lnTo>
                    <a:pt x="1780" y="906"/>
                  </a:lnTo>
                  <a:lnTo>
                    <a:pt x="2495" y="1621"/>
                  </a:lnTo>
                  <a:cubicBezTo>
                    <a:pt x="2560" y="1686"/>
                    <a:pt x="2625" y="1708"/>
                    <a:pt x="2691" y="1708"/>
                  </a:cubicBezTo>
                  <a:cubicBezTo>
                    <a:pt x="2777" y="1708"/>
                    <a:pt x="2864" y="1664"/>
                    <a:pt x="2907" y="1599"/>
                  </a:cubicBezTo>
                  <a:cubicBezTo>
                    <a:pt x="2994" y="1491"/>
                    <a:pt x="2972" y="1339"/>
                    <a:pt x="2864" y="1252"/>
                  </a:cubicBezTo>
                  <a:lnTo>
                    <a:pt x="1693" y="82"/>
                  </a:lnTo>
                  <a:cubicBezTo>
                    <a:pt x="1650" y="28"/>
                    <a:pt x="1585" y="0"/>
                    <a:pt x="15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70" name="Google Shape;1670;p80"/>
          <p:cNvGrpSpPr/>
          <p:nvPr/>
        </p:nvGrpSpPr>
        <p:grpSpPr>
          <a:xfrm>
            <a:off x="3201415" y="2780008"/>
            <a:ext cx="332252" cy="425723"/>
            <a:chOff x="3238750" y="2872875"/>
            <a:chExt cx="358300" cy="459100"/>
          </a:xfrm>
        </p:grpSpPr>
        <p:sp>
          <p:nvSpPr>
            <p:cNvPr id="1671" name="Google Shape;1671;p80"/>
            <p:cNvSpPr/>
            <p:nvPr/>
          </p:nvSpPr>
          <p:spPr>
            <a:xfrm>
              <a:off x="3238750" y="2872875"/>
              <a:ext cx="358300" cy="409800"/>
            </a:xfrm>
            <a:custGeom>
              <a:rect b="b" l="l" r="r" t="t"/>
              <a:pathLst>
                <a:path extrusionOk="0" h="16392" w="14332">
                  <a:moveTo>
                    <a:pt x="11448" y="2169"/>
                  </a:moveTo>
                  <a:lnTo>
                    <a:pt x="13421" y="4164"/>
                  </a:lnTo>
                  <a:lnTo>
                    <a:pt x="11448" y="4164"/>
                  </a:lnTo>
                  <a:lnTo>
                    <a:pt x="11448" y="2169"/>
                  </a:lnTo>
                  <a:close/>
                  <a:moveTo>
                    <a:pt x="824" y="1"/>
                  </a:moveTo>
                  <a:cubicBezTo>
                    <a:pt x="369" y="1"/>
                    <a:pt x="0" y="369"/>
                    <a:pt x="0" y="825"/>
                  </a:cubicBezTo>
                  <a:lnTo>
                    <a:pt x="0" y="14332"/>
                  </a:lnTo>
                  <a:cubicBezTo>
                    <a:pt x="0" y="14765"/>
                    <a:pt x="369" y="15134"/>
                    <a:pt x="824" y="15134"/>
                  </a:cubicBezTo>
                  <a:lnTo>
                    <a:pt x="1258" y="15134"/>
                  </a:lnTo>
                  <a:lnTo>
                    <a:pt x="1258" y="16110"/>
                  </a:lnTo>
                  <a:cubicBezTo>
                    <a:pt x="1258" y="16261"/>
                    <a:pt x="1388" y="16391"/>
                    <a:pt x="1540" y="16391"/>
                  </a:cubicBezTo>
                  <a:lnTo>
                    <a:pt x="3903" y="16391"/>
                  </a:lnTo>
                  <a:cubicBezTo>
                    <a:pt x="3925" y="16391"/>
                    <a:pt x="3946" y="16370"/>
                    <a:pt x="3968" y="16348"/>
                  </a:cubicBezTo>
                  <a:cubicBezTo>
                    <a:pt x="4215" y="16224"/>
                    <a:pt x="4110" y="15846"/>
                    <a:pt x="3857" y="15846"/>
                  </a:cubicBezTo>
                  <a:cubicBezTo>
                    <a:pt x="3844" y="15846"/>
                    <a:pt x="3830" y="15847"/>
                    <a:pt x="3816" y="15849"/>
                  </a:cubicBezTo>
                  <a:lnTo>
                    <a:pt x="1908" y="15849"/>
                  </a:lnTo>
                  <a:cubicBezTo>
                    <a:pt x="1843" y="15849"/>
                    <a:pt x="1800" y="15806"/>
                    <a:pt x="1800" y="15741"/>
                  </a:cubicBezTo>
                  <a:lnTo>
                    <a:pt x="1800" y="4684"/>
                  </a:lnTo>
                  <a:cubicBezTo>
                    <a:pt x="1800" y="4641"/>
                    <a:pt x="1800" y="4619"/>
                    <a:pt x="1778" y="4597"/>
                  </a:cubicBezTo>
                  <a:cubicBezTo>
                    <a:pt x="1722" y="4500"/>
                    <a:pt x="1632" y="4458"/>
                    <a:pt x="1544" y="4458"/>
                  </a:cubicBezTo>
                  <a:cubicBezTo>
                    <a:pt x="1393" y="4458"/>
                    <a:pt x="1244" y="4580"/>
                    <a:pt x="1258" y="4771"/>
                  </a:cubicBezTo>
                  <a:lnTo>
                    <a:pt x="1258" y="14592"/>
                  </a:lnTo>
                  <a:lnTo>
                    <a:pt x="824" y="14592"/>
                  </a:lnTo>
                  <a:cubicBezTo>
                    <a:pt x="673" y="14592"/>
                    <a:pt x="542" y="14462"/>
                    <a:pt x="542" y="14310"/>
                  </a:cubicBezTo>
                  <a:lnTo>
                    <a:pt x="542" y="803"/>
                  </a:lnTo>
                  <a:cubicBezTo>
                    <a:pt x="542" y="651"/>
                    <a:pt x="673" y="543"/>
                    <a:pt x="824" y="543"/>
                  </a:cubicBezTo>
                  <a:lnTo>
                    <a:pt x="12055" y="543"/>
                  </a:lnTo>
                  <a:cubicBezTo>
                    <a:pt x="12207" y="543"/>
                    <a:pt x="12337" y="651"/>
                    <a:pt x="12337" y="803"/>
                  </a:cubicBezTo>
                  <a:lnTo>
                    <a:pt x="12337" y="2321"/>
                  </a:lnTo>
                  <a:lnTo>
                    <a:pt x="11339" y="1323"/>
                  </a:lnTo>
                  <a:cubicBezTo>
                    <a:pt x="11296" y="1280"/>
                    <a:pt x="11209" y="1258"/>
                    <a:pt x="11144" y="1258"/>
                  </a:cubicBezTo>
                  <a:lnTo>
                    <a:pt x="1540" y="1258"/>
                  </a:lnTo>
                  <a:cubicBezTo>
                    <a:pt x="1388" y="1258"/>
                    <a:pt x="1280" y="1367"/>
                    <a:pt x="1280" y="1519"/>
                  </a:cubicBezTo>
                  <a:lnTo>
                    <a:pt x="1280" y="3578"/>
                  </a:lnTo>
                  <a:cubicBezTo>
                    <a:pt x="1280" y="3622"/>
                    <a:pt x="1280" y="3643"/>
                    <a:pt x="1301" y="3665"/>
                  </a:cubicBezTo>
                  <a:cubicBezTo>
                    <a:pt x="1358" y="3762"/>
                    <a:pt x="1447" y="3804"/>
                    <a:pt x="1536" y="3804"/>
                  </a:cubicBezTo>
                  <a:cubicBezTo>
                    <a:pt x="1686" y="3804"/>
                    <a:pt x="1835" y="3682"/>
                    <a:pt x="1822" y="3491"/>
                  </a:cubicBezTo>
                  <a:lnTo>
                    <a:pt x="1822" y="1865"/>
                  </a:lnTo>
                  <a:cubicBezTo>
                    <a:pt x="1822" y="1822"/>
                    <a:pt x="1865" y="1779"/>
                    <a:pt x="1908" y="1779"/>
                  </a:cubicBezTo>
                  <a:lnTo>
                    <a:pt x="10906" y="1779"/>
                  </a:lnTo>
                  <a:lnTo>
                    <a:pt x="10906" y="4402"/>
                  </a:lnTo>
                  <a:cubicBezTo>
                    <a:pt x="10906" y="4554"/>
                    <a:pt x="11036" y="4684"/>
                    <a:pt x="11188" y="4684"/>
                  </a:cubicBezTo>
                  <a:lnTo>
                    <a:pt x="13811" y="4684"/>
                  </a:lnTo>
                  <a:lnTo>
                    <a:pt x="13811" y="15568"/>
                  </a:lnTo>
                  <a:cubicBezTo>
                    <a:pt x="13811" y="15698"/>
                    <a:pt x="13703" y="15828"/>
                    <a:pt x="13551" y="15828"/>
                  </a:cubicBezTo>
                  <a:lnTo>
                    <a:pt x="11838" y="15828"/>
                  </a:lnTo>
                  <a:cubicBezTo>
                    <a:pt x="11686" y="15828"/>
                    <a:pt x="11578" y="15936"/>
                    <a:pt x="11556" y="16066"/>
                  </a:cubicBezTo>
                  <a:cubicBezTo>
                    <a:pt x="11534" y="16218"/>
                    <a:pt x="11665" y="16370"/>
                    <a:pt x="11838" y="16370"/>
                  </a:cubicBezTo>
                  <a:lnTo>
                    <a:pt x="13529" y="16370"/>
                  </a:lnTo>
                  <a:cubicBezTo>
                    <a:pt x="13963" y="16370"/>
                    <a:pt x="14331" y="16001"/>
                    <a:pt x="14331" y="15546"/>
                  </a:cubicBezTo>
                  <a:lnTo>
                    <a:pt x="14331" y="4424"/>
                  </a:lnTo>
                  <a:cubicBezTo>
                    <a:pt x="14331" y="4359"/>
                    <a:pt x="14310" y="4294"/>
                    <a:pt x="14266" y="4229"/>
                  </a:cubicBezTo>
                  <a:lnTo>
                    <a:pt x="14223" y="4229"/>
                  </a:lnTo>
                  <a:lnTo>
                    <a:pt x="12879" y="2863"/>
                  </a:lnTo>
                  <a:lnTo>
                    <a:pt x="12879" y="825"/>
                  </a:lnTo>
                  <a:cubicBezTo>
                    <a:pt x="12879" y="369"/>
                    <a:pt x="12510" y="1"/>
                    <a:pt x="1205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2" name="Google Shape;1672;p80"/>
            <p:cNvSpPr/>
            <p:nvPr/>
          </p:nvSpPr>
          <p:spPr>
            <a:xfrm>
              <a:off x="3346075" y="3030600"/>
              <a:ext cx="175075" cy="13575"/>
            </a:xfrm>
            <a:custGeom>
              <a:rect b="b" l="l" r="r" t="t"/>
              <a:pathLst>
                <a:path extrusionOk="0" h="543" w="7003">
                  <a:moveTo>
                    <a:pt x="304" y="1"/>
                  </a:moveTo>
                  <a:cubicBezTo>
                    <a:pt x="152" y="1"/>
                    <a:pt x="44" y="109"/>
                    <a:pt x="22" y="239"/>
                  </a:cubicBezTo>
                  <a:cubicBezTo>
                    <a:pt x="0" y="391"/>
                    <a:pt x="130" y="543"/>
                    <a:pt x="304" y="543"/>
                  </a:cubicBezTo>
                  <a:lnTo>
                    <a:pt x="6721" y="543"/>
                  </a:lnTo>
                  <a:cubicBezTo>
                    <a:pt x="6851" y="543"/>
                    <a:pt x="6981" y="435"/>
                    <a:pt x="6981" y="304"/>
                  </a:cubicBezTo>
                  <a:cubicBezTo>
                    <a:pt x="7003" y="131"/>
                    <a:pt x="6873" y="1"/>
                    <a:pt x="672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3" name="Google Shape;1673;p80"/>
            <p:cNvSpPr/>
            <p:nvPr/>
          </p:nvSpPr>
          <p:spPr>
            <a:xfrm>
              <a:off x="3346075" y="3070100"/>
              <a:ext cx="175050" cy="13100"/>
            </a:xfrm>
            <a:custGeom>
              <a:rect b="b" l="l" r="r" t="t"/>
              <a:pathLst>
                <a:path extrusionOk="0" h="524" w="7002">
                  <a:moveTo>
                    <a:pt x="265" y="1"/>
                  </a:moveTo>
                  <a:cubicBezTo>
                    <a:pt x="134" y="1"/>
                    <a:pt x="42" y="102"/>
                    <a:pt x="22" y="220"/>
                  </a:cubicBezTo>
                  <a:cubicBezTo>
                    <a:pt x="0" y="394"/>
                    <a:pt x="130" y="524"/>
                    <a:pt x="304" y="524"/>
                  </a:cubicBezTo>
                  <a:lnTo>
                    <a:pt x="6721" y="524"/>
                  </a:lnTo>
                  <a:cubicBezTo>
                    <a:pt x="6851" y="524"/>
                    <a:pt x="6981" y="437"/>
                    <a:pt x="6981" y="307"/>
                  </a:cubicBezTo>
                  <a:cubicBezTo>
                    <a:pt x="7002" y="145"/>
                    <a:pt x="6889" y="2"/>
                    <a:pt x="6750" y="2"/>
                  </a:cubicBezTo>
                  <a:cubicBezTo>
                    <a:pt x="6741" y="2"/>
                    <a:pt x="6731" y="2"/>
                    <a:pt x="6721" y="4"/>
                  </a:cubicBezTo>
                  <a:lnTo>
                    <a:pt x="304" y="4"/>
                  </a:lnTo>
                  <a:cubicBezTo>
                    <a:pt x="291" y="2"/>
                    <a:pt x="278" y="1"/>
                    <a:pt x="26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 name="Google Shape;1674;p80"/>
            <p:cNvSpPr/>
            <p:nvPr/>
          </p:nvSpPr>
          <p:spPr>
            <a:xfrm>
              <a:off x="3475600" y="3110750"/>
              <a:ext cx="46075" cy="13100"/>
            </a:xfrm>
            <a:custGeom>
              <a:rect b="b" l="l" r="r" t="t"/>
              <a:pathLst>
                <a:path extrusionOk="0" h="524" w="1843">
                  <a:moveTo>
                    <a:pt x="249" y="1"/>
                  </a:moveTo>
                  <a:cubicBezTo>
                    <a:pt x="131" y="1"/>
                    <a:pt x="23" y="102"/>
                    <a:pt x="23" y="220"/>
                  </a:cubicBezTo>
                  <a:cubicBezTo>
                    <a:pt x="1" y="394"/>
                    <a:pt x="109" y="524"/>
                    <a:pt x="283" y="524"/>
                  </a:cubicBezTo>
                  <a:lnTo>
                    <a:pt x="1540" y="524"/>
                  </a:lnTo>
                  <a:cubicBezTo>
                    <a:pt x="1670" y="524"/>
                    <a:pt x="1800" y="437"/>
                    <a:pt x="1822" y="307"/>
                  </a:cubicBezTo>
                  <a:cubicBezTo>
                    <a:pt x="1842" y="145"/>
                    <a:pt x="1711" y="2"/>
                    <a:pt x="1569" y="2"/>
                  </a:cubicBezTo>
                  <a:cubicBezTo>
                    <a:pt x="1560" y="2"/>
                    <a:pt x="1550" y="2"/>
                    <a:pt x="1540" y="4"/>
                  </a:cubicBezTo>
                  <a:lnTo>
                    <a:pt x="283" y="4"/>
                  </a:lnTo>
                  <a:cubicBezTo>
                    <a:pt x="271" y="2"/>
                    <a:pt x="260" y="1"/>
                    <a:pt x="24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5" name="Google Shape;1675;p80"/>
            <p:cNvSpPr/>
            <p:nvPr/>
          </p:nvSpPr>
          <p:spPr>
            <a:xfrm>
              <a:off x="3346075" y="3110825"/>
              <a:ext cx="111675" cy="13575"/>
            </a:xfrm>
            <a:custGeom>
              <a:rect b="b" l="l" r="r" t="t"/>
              <a:pathLst>
                <a:path extrusionOk="0" h="543" w="4467">
                  <a:moveTo>
                    <a:pt x="304" y="1"/>
                  </a:moveTo>
                  <a:cubicBezTo>
                    <a:pt x="152" y="1"/>
                    <a:pt x="44" y="87"/>
                    <a:pt x="22" y="239"/>
                  </a:cubicBezTo>
                  <a:cubicBezTo>
                    <a:pt x="0" y="391"/>
                    <a:pt x="130" y="543"/>
                    <a:pt x="304" y="543"/>
                  </a:cubicBezTo>
                  <a:lnTo>
                    <a:pt x="4185" y="543"/>
                  </a:lnTo>
                  <a:cubicBezTo>
                    <a:pt x="4336" y="543"/>
                    <a:pt x="4466" y="391"/>
                    <a:pt x="4445" y="239"/>
                  </a:cubicBezTo>
                  <a:cubicBezTo>
                    <a:pt x="4445" y="87"/>
                    <a:pt x="4315" y="1"/>
                    <a:pt x="418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 name="Google Shape;1676;p80"/>
            <p:cNvSpPr/>
            <p:nvPr/>
          </p:nvSpPr>
          <p:spPr>
            <a:xfrm>
              <a:off x="3395850" y="3200200"/>
              <a:ext cx="74900" cy="94800"/>
            </a:xfrm>
            <a:custGeom>
              <a:rect b="b" l="l" r="r" t="t"/>
              <a:pathLst>
                <a:path extrusionOk="0" h="3792" w="2996">
                  <a:moveTo>
                    <a:pt x="1510" y="1"/>
                  </a:moveTo>
                  <a:cubicBezTo>
                    <a:pt x="1370" y="1"/>
                    <a:pt x="1241" y="124"/>
                    <a:pt x="1261" y="285"/>
                  </a:cubicBezTo>
                  <a:lnTo>
                    <a:pt x="1261" y="2865"/>
                  </a:lnTo>
                  <a:lnTo>
                    <a:pt x="524" y="2149"/>
                  </a:lnTo>
                  <a:cubicBezTo>
                    <a:pt x="475" y="2114"/>
                    <a:pt x="423" y="2098"/>
                    <a:pt x="372" y="2098"/>
                  </a:cubicBezTo>
                  <a:cubicBezTo>
                    <a:pt x="174" y="2098"/>
                    <a:pt x="0" y="2333"/>
                    <a:pt x="156" y="2540"/>
                  </a:cubicBezTo>
                  <a:lnTo>
                    <a:pt x="1326" y="3710"/>
                  </a:lnTo>
                  <a:cubicBezTo>
                    <a:pt x="1381" y="3765"/>
                    <a:pt x="1451" y="3792"/>
                    <a:pt x="1521" y="3792"/>
                  </a:cubicBezTo>
                  <a:cubicBezTo>
                    <a:pt x="1592" y="3792"/>
                    <a:pt x="1662" y="3765"/>
                    <a:pt x="1717" y="3710"/>
                  </a:cubicBezTo>
                  <a:lnTo>
                    <a:pt x="2887" y="2540"/>
                  </a:lnTo>
                  <a:cubicBezTo>
                    <a:pt x="2974" y="2453"/>
                    <a:pt x="2996" y="2323"/>
                    <a:pt x="2931" y="2193"/>
                  </a:cubicBezTo>
                  <a:cubicBezTo>
                    <a:pt x="2869" y="2119"/>
                    <a:pt x="2780" y="2080"/>
                    <a:pt x="2690" y="2080"/>
                  </a:cubicBezTo>
                  <a:cubicBezTo>
                    <a:pt x="2622" y="2080"/>
                    <a:pt x="2553" y="2102"/>
                    <a:pt x="2497" y="2149"/>
                  </a:cubicBezTo>
                  <a:lnTo>
                    <a:pt x="1782" y="2865"/>
                  </a:lnTo>
                  <a:lnTo>
                    <a:pt x="1782" y="285"/>
                  </a:lnTo>
                  <a:cubicBezTo>
                    <a:pt x="1782" y="133"/>
                    <a:pt x="1695" y="25"/>
                    <a:pt x="1543" y="3"/>
                  </a:cubicBezTo>
                  <a:cubicBezTo>
                    <a:pt x="1532" y="1"/>
                    <a:pt x="1521" y="1"/>
                    <a:pt x="151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 name="Google Shape;1677;p80"/>
            <p:cNvSpPr/>
            <p:nvPr/>
          </p:nvSpPr>
          <p:spPr>
            <a:xfrm>
              <a:off x="3320600" y="3162875"/>
              <a:ext cx="197300" cy="169100"/>
            </a:xfrm>
            <a:custGeom>
              <a:rect b="b" l="l" r="r" t="t"/>
              <a:pathLst>
                <a:path extrusionOk="0" h="6764" w="7892">
                  <a:moveTo>
                    <a:pt x="4492" y="534"/>
                  </a:moveTo>
                  <a:cubicBezTo>
                    <a:pt x="5949" y="534"/>
                    <a:pt x="7350" y="1665"/>
                    <a:pt x="7350" y="3382"/>
                  </a:cubicBezTo>
                  <a:cubicBezTo>
                    <a:pt x="7350" y="4943"/>
                    <a:pt x="6092" y="6222"/>
                    <a:pt x="4531" y="6222"/>
                  </a:cubicBezTo>
                  <a:cubicBezTo>
                    <a:pt x="1995" y="6222"/>
                    <a:pt x="716" y="3165"/>
                    <a:pt x="2515" y="1366"/>
                  </a:cubicBezTo>
                  <a:cubicBezTo>
                    <a:pt x="3089" y="792"/>
                    <a:pt x="3797" y="534"/>
                    <a:pt x="4492" y="534"/>
                  </a:cubicBezTo>
                  <a:close/>
                  <a:moveTo>
                    <a:pt x="4531" y="0"/>
                  </a:moveTo>
                  <a:cubicBezTo>
                    <a:pt x="1518" y="0"/>
                    <a:pt x="0" y="3642"/>
                    <a:pt x="2125" y="5767"/>
                  </a:cubicBezTo>
                  <a:cubicBezTo>
                    <a:pt x="2813" y="6455"/>
                    <a:pt x="3660" y="6764"/>
                    <a:pt x="4492" y="6764"/>
                  </a:cubicBezTo>
                  <a:cubicBezTo>
                    <a:pt x="6227" y="6764"/>
                    <a:pt x="7892" y="5420"/>
                    <a:pt x="7892" y="3382"/>
                  </a:cubicBezTo>
                  <a:cubicBezTo>
                    <a:pt x="7892" y="1518"/>
                    <a:pt x="6374" y="0"/>
                    <a:pt x="453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78" name="Google Shape;1678;p80"/>
          <p:cNvGrpSpPr/>
          <p:nvPr/>
        </p:nvGrpSpPr>
        <p:grpSpPr>
          <a:xfrm>
            <a:off x="2502677" y="2780008"/>
            <a:ext cx="332252" cy="425723"/>
            <a:chOff x="2496725" y="2872875"/>
            <a:chExt cx="358300" cy="459100"/>
          </a:xfrm>
        </p:grpSpPr>
        <p:sp>
          <p:nvSpPr>
            <p:cNvPr id="1679" name="Google Shape;1679;p80"/>
            <p:cNvSpPr/>
            <p:nvPr/>
          </p:nvSpPr>
          <p:spPr>
            <a:xfrm>
              <a:off x="2496725" y="2872875"/>
              <a:ext cx="358300" cy="409800"/>
            </a:xfrm>
            <a:custGeom>
              <a:rect b="b" l="l" r="r" t="t"/>
              <a:pathLst>
                <a:path extrusionOk="0" h="16392" w="14332">
                  <a:moveTo>
                    <a:pt x="11448" y="2169"/>
                  </a:moveTo>
                  <a:lnTo>
                    <a:pt x="13421" y="4164"/>
                  </a:lnTo>
                  <a:lnTo>
                    <a:pt x="11448" y="4164"/>
                  </a:lnTo>
                  <a:lnTo>
                    <a:pt x="11448" y="2169"/>
                  </a:lnTo>
                  <a:close/>
                  <a:moveTo>
                    <a:pt x="825" y="1"/>
                  </a:moveTo>
                  <a:cubicBezTo>
                    <a:pt x="369" y="1"/>
                    <a:pt x="1" y="369"/>
                    <a:pt x="1" y="825"/>
                  </a:cubicBezTo>
                  <a:lnTo>
                    <a:pt x="1" y="14332"/>
                  </a:lnTo>
                  <a:cubicBezTo>
                    <a:pt x="1" y="14765"/>
                    <a:pt x="369" y="15134"/>
                    <a:pt x="825" y="15134"/>
                  </a:cubicBezTo>
                  <a:lnTo>
                    <a:pt x="1258" y="15134"/>
                  </a:lnTo>
                  <a:lnTo>
                    <a:pt x="1258" y="16110"/>
                  </a:lnTo>
                  <a:cubicBezTo>
                    <a:pt x="1258" y="16261"/>
                    <a:pt x="1388" y="16391"/>
                    <a:pt x="1540" y="16391"/>
                  </a:cubicBezTo>
                  <a:lnTo>
                    <a:pt x="3903" y="16391"/>
                  </a:lnTo>
                  <a:cubicBezTo>
                    <a:pt x="3925" y="16391"/>
                    <a:pt x="3947" y="16370"/>
                    <a:pt x="3968" y="16348"/>
                  </a:cubicBezTo>
                  <a:cubicBezTo>
                    <a:pt x="4216" y="16224"/>
                    <a:pt x="4110" y="15846"/>
                    <a:pt x="3857" y="15846"/>
                  </a:cubicBezTo>
                  <a:cubicBezTo>
                    <a:pt x="3844" y="15846"/>
                    <a:pt x="3830" y="15847"/>
                    <a:pt x="3816" y="15849"/>
                  </a:cubicBezTo>
                  <a:lnTo>
                    <a:pt x="1887" y="15849"/>
                  </a:lnTo>
                  <a:cubicBezTo>
                    <a:pt x="1822" y="15849"/>
                    <a:pt x="1800" y="15806"/>
                    <a:pt x="1800" y="15741"/>
                  </a:cubicBezTo>
                  <a:lnTo>
                    <a:pt x="1800" y="4684"/>
                  </a:lnTo>
                  <a:cubicBezTo>
                    <a:pt x="1779" y="4641"/>
                    <a:pt x="1779" y="4619"/>
                    <a:pt x="1757" y="4597"/>
                  </a:cubicBezTo>
                  <a:cubicBezTo>
                    <a:pt x="1708" y="4500"/>
                    <a:pt x="1621" y="4458"/>
                    <a:pt x="1533" y="4458"/>
                  </a:cubicBezTo>
                  <a:cubicBezTo>
                    <a:pt x="1383" y="4458"/>
                    <a:pt x="1231" y="4580"/>
                    <a:pt x="1258" y="4771"/>
                  </a:cubicBezTo>
                  <a:lnTo>
                    <a:pt x="1258" y="14592"/>
                  </a:lnTo>
                  <a:lnTo>
                    <a:pt x="803" y="14592"/>
                  </a:lnTo>
                  <a:cubicBezTo>
                    <a:pt x="651" y="14592"/>
                    <a:pt x="521" y="14462"/>
                    <a:pt x="521" y="14310"/>
                  </a:cubicBezTo>
                  <a:lnTo>
                    <a:pt x="521" y="803"/>
                  </a:lnTo>
                  <a:cubicBezTo>
                    <a:pt x="521" y="651"/>
                    <a:pt x="651" y="543"/>
                    <a:pt x="803" y="543"/>
                  </a:cubicBezTo>
                  <a:lnTo>
                    <a:pt x="12077" y="543"/>
                  </a:lnTo>
                  <a:cubicBezTo>
                    <a:pt x="12207" y="543"/>
                    <a:pt x="12337" y="651"/>
                    <a:pt x="12337" y="803"/>
                  </a:cubicBezTo>
                  <a:lnTo>
                    <a:pt x="12337" y="2321"/>
                  </a:lnTo>
                  <a:lnTo>
                    <a:pt x="11340" y="1323"/>
                  </a:lnTo>
                  <a:cubicBezTo>
                    <a:pt x="11296" y="1280"/>
                    <a:pt x="11231" y="1258"/>
                    <a:pt x="11166" y="1258"/>
                  </a:cubicBezTo>
                  <a:lnTo>
                    <a:pt x="1540" y="1258"/>
                  </a:lnTo>
                  <a:cubicBezTo>
                    <a:pt x="1388" y="1258"/>
                    <a:pt x="1280" y="1367"/>
                    <a:pt x="1280" y="1519"/>
                  </a:cubicBezTo>
                  <a:lnTo>
                    <a:pt x="1280" y="3578"/>
                  </a:lnTo>
                  <a:cubicBezTo>
                    <a:pt x="1280" y="3622"/>
                    <a:pt x="1280" y="3643"/>
                    <a:pt x="1302" y="3665"/>
                  </a:cubicBezTo>
                  <a:cubicBezTo>
                    <a:pt x="1358" y="3762"/>
                    <a:pt x="1447" y="3804"/>
                    <a:pt x="1536" y="3804"/>
                  </a:cubicBezTo>
                  <a:cubicBezTo>
                    <a:pt x="1687" y="3804"/>
                    <a:pt x="1836" y="3682"/>
                    <a:pt x="1822" y="3491"/>
                  </a:cubicBezTo>
                  <a:lnTo>
                    <a:pt x="1822" y="1865"/>
                  </a:lnTo>
                  <a:cubicBezTo>
                    <a:pt x="1822" y="1822"/>
                    <a:pt x="1865" y="1779"/>
                    <a:pt x="1909" y="1779"/>
                  </a:cubicBezTo>
                  <a:lnTo>
                    <a:pt x="10906" y="1779"/>
                  </a:lnTo>
                  <a:lnTo>
                    <a:pt x="10906" y="4402"/>
                  </a:lnTo>
                  <a:cubicBezTo>
                    <a:pt x="10906" y="4554"/>
                    <a:pt x="11036" y="4684"/>
                    <a:pt x="11188" y="4684"/>
                  </a:cubicBezTo>
                  <a:lnTo>
                    <a:pt x="13811" y="4684"/>
                  </a:lnTo>
                  <a:lnTo>
                    <a:pt x="13811" y="15568"/>
                  </a:lnTo>
                  <a:cubicBezTo>
                    <a:pt x="13811" y="15698"/>
                    <a:pt x="13703" y="15828"/>
                    <a:pt x="13551" y="15828"/>
                  </a:cubicBezTo>
                  <a:lnTo>
                    <a:pt x="11817" y="15828"/>
                  </a:lnTo>
                  <a:cubicBezTo>
                    <a:pt x="11687" y="15828"/>
                    <a:pt x="11578" y="15936"/>
                    <a:pt x="11556" y="16066"/>
                  </a:cubicBezTo>
                  <a:cubicBezTo>
                    <a:pt x="11535" y="16218"/>
                    <a:pt x="11665" y="16370"/>
                    <a:pt x="11817" y="16370"/>
                  </a:cubicBezTo>
                  <a:lnTo>
                    <a:pt x="13508" y="16370"/>
                  </a:lnTo>
                  <a:cubicBezTo>
                    <a:pt x="13963" y="16370"/>
                    <a:pt x="14332" y="16001"/>
                    <a:pt x="14332" y="15546"/>
                  </a:cubicBezTo>
                  <a:lnTo>
                    <a:pt x="14332" y="4424"/>
                  </a:lnTo>
                  <a:cubicBezTo>
                    <a:pt x="14332" y="4359"/>
                    <a:pt x="14288" y="4294"/>
                    <a:pt x="14245" y="4229"/>
                  </a:cubicBezTo>
                  <a:lnTo>
                    <a:pt x="12879" y="2863"/>
                  </a:lnTo>
                  <a:lnTo>
                    <a:pt x="12879" y="825"/>
                  </a:lnTo>
                  <a:cubicBezTo>
                    <a:pt x="12879" y="369"/>
                    <a:pt x="12510" y="1"/>
                    <a:pt x="1207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0" name="Google Shape;1680;p80"/>
            <p:cNvSpPr/>
            <p:nvPr/>
          </p:nvSpPr>
          <p:spPr>
            <a:xfrm>
              <a:off x="2604050" y="3030600"/>
              <a:ext cx="175100" cy="13575"/>
            </a:xfrm>
            <a:custGeom>
              <a:rect b="b" l="l" r="r" t="t"/>
              <a:pathLst>
                <a:path extrusionOk="0" h="543" w="7004">
                  <a:moveTo>
                    <a:pt x="304" y="1"/>
                  </a:moveTo>
                  <a:cubicBezTo>
                    <a:pt x="152" y="1"/>
                    <a:pt x="44" y="109"/>
                    <a:pt x="22" y="239"/>
                  </a:cubicBezTo>
                  <a:cubicBezTo>
                    <a:pt x="0" y="391"/>
                    <a:pt x="131" y="543"/>
                    <a:pt x="304" y="543"/>
                  </a:cubicBezTo>
                  <a:lnTo>
                    <a:pt x="6721" y="543"/>
                  </a:lnTo>
                  <a:cubicBezTo>
                    <a:pt x="6852" y="543"/>
                    <a:pt x="6982" y="435"/>
                    <a:pt x="6982" y="304"/>
                  </a:cubicBezTo>
                  <a:cubicBezTo>
                    <a:pt x="7003" y="131"/>
                    <a:pt x="6873" y="1"/>
                    <a:pt x="672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1" name="Google Shape;1681;p80"/>
            <p:cNvSpPr/>
            <p:nvPr/>
          </p:nvSpPr>
          <p:spPr>
            <a:xfrm>
              <a:off x="2604050" y="3070100"/>
              <a:ext cx="175050" cy="13100"/>
            </a:xfrm>
            <a:custGeom>
              <a:rect b="b" l="l" r="r" t="t"/>
              <a:pathLst>
                <a:path extrusionOk="0" h="524" w="7002">
                  <a:moveTo>
                    <a:pt x="266" y="1"/>
                  </a:moveTo>
                  <a:cubicBezTo>
                    <a:pt x="134" y="1"/>
                    <a:pt x="42" y="102"/>
                    <a:pt x="22" y="220"/>
                  </a:cubicBezTo>
                  <a:cubicBezTo>
                    <a:pt x="0" y="394"/>
                    <a:pt x="131" y="524"/>
                    <a:pt x="304" y="524"/>
                  </a:cubicBezTo>
                  <a:lnTo>
                    <a:pt x="6721" y="524"/>
                  </a:lnTo>
                  <a:cubicBezTo>
                    <a:pt x="6852" y="524"/>
                    <a:pt x="6982" y="437"/>
                    <a:pt x="6982" y="307"/>
                  </a:cubicBezTo>
                  <a:cubicBezTo>
                    <a:pt x="7002" y="145"/>
                    <a:pt x="6889" y="2"/>
                    <a:pt x="6750" y="2"/>
                  </a:cubicBezTo>
                  <a:cubicBezTo>
                    <a:pt x="6741" y="2"/>
                    <a:pt x="6731" y="2"/>
                    <a:pt x="6721" y="4"/>
                  </a:cubicBezTo>
                  <a:lnTo>
                    <a:pt x="304" y="4"/>
                  </a:lnTo>
                  <a:cubicBezTo>
                    <a:pt x="291" y="2"/>
                    <a:pt x="278" y="1"/>
                    <a:pt x="26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2" name="Google Shape;1682;p80"/>
            <p:cNvSpPr/>
            <p:nvPr/>
          </p:nvSpPr>
          <p:spPr>
            <a:xfrm>
              <a:off x="2733050" y="3110750"/>
              <a:ext cx="46050" cy="13100"/>
            </a:xfrm>
            <a:custGeom>
              <a:rect b="b" l="l" r="r" t="t"/>
              <a:pathLst>
                <a:path extrusionOk="0" h="524" w="1842">
                  <a:moveTo>
                    <a:pt x="266" y="1"/>
                  </a:moveTo>
                  <a:cubicBezTo>
                    <a:pt x="134" y="1"/>
                    <a:pt x="42" y="102"/>
                    <a:pt x="22" y="220"/>
                  </a:cubicBezTo>
                  <a:cubicBezTo>
                    <a:pt x="0" y="394"/>
                    <a:pt x="131" y="524"/>
                    <a:pt x="304" y="524"/>
                  </a:cubicBezTo>
                  <a:lnTo>
                    <a:pt x="1561" y="524"/>
                  </a:lnTo>
                  <a:cubicBezTo>
                    <a:pt x="1692" y="524"/>
                    <a:pt x="1800" y="437"/>
                    <a:pt x="1822" y="307"/>
                  </a:cubicBezTo>
                  <a:cubicBezTo>
                    <a:pt x="1842" y="145"/>
                    <a:pt x="1729" y="2"/>
                    <a:pt x="1590" y="2"/>
                  </a:cubicBezTo>
                  <a:cubicBezTo>
                    <a:pt x="1581" y="2"/>
                    <a:pt x="1571" y="2"/>
                    <a:pt x="1561" y="4"/>
                  </a:cubicBezTo>
                  <a:lnTo>
                    <a:pt x="304" y="4"/>
                  </a:lnTo>
                  <a:cubicBezTo>
                    <a:pt x="291" y="2"/>
                    <a:pt x="278" y="1"/>
                    <a:pt x="26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 name="Google Shape;1683;p80"/>
            <p:cNvSpPr/>
            <p:nvPr/>
          </p:nvSpPr>
          <p:spPr>
            <a:xfrm>
              <a:off x="2604050" y="3110825"/>
              <a:ext cx="111675" cy="13575"/>
            </a:xfrm>
            <a:custGeom>
              <a:rect b="b" l="l" r="r" t="t"/>
              <a:pathLst>
                <a:path extrusionOk="0" h="543" w="4467">
                  <a:moveTo>
                    <a:pt x="304" y="1"/>
                  </a:moveTo>
                  <a:cubicBezTo>
                    <a:pt x="152" y="1"/>
                    <a:pt x="44" y="87"/>
                    <a:pt x="22" y="239"/>
                  </a:cubicBezTo>
                  <a:cubicBezTo>
                    <a:pt x="0" y="391"/>
                    <a:pt x="131" y="543"/>
                    <a:pt x="304" y="543"/>
                  </a:cubicBezTo>
                  <a:lnTo>
                    <a:pt x="4185" y="543"/>
                  </a:lnTo>
                  <a:cubicBezTo>
                    <a:pt x="4337" y="543"/>
                    <a:pt x="4467" y="391"/>
                    <a:pt x="4445" y="239"/>
                  </a:cubicBezTo>
                  <a:cubicBezTo>
                    <a:pt x="4445" y="87"/>
                    <a:pt x="4315" y="1"/>
                    <a:pt x="418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4" name="Google Shape;1684;p80"/>
            <p:cNvSpPr/>
            <p:nvPr/>
          </p:nvSpPr>
          <p:spPr>
            <a:xfrm>
              <a:off x="2653825" y="3199850"/>
              <a:ext cx="74900" cy="94800"/>
            </a:xfrm>
            <a:custGeom>
              <a:rect b="b" l="l" r="r" t="t"/>
              <a:pathLst>
                <a:path extrusionOk="0" h="3792" w="2996">
                  <a:moveTo>
                    <a:pt x="1522" y="1"/>
                  </a:moveTo>
                  <a:cubicBezTo>
                    <a:pt x="1451" y="1"/>
                    <a:pt x="1381" y="28"/>
                    <a:pt x="1327" y="82"/>
                  </a:cubicBezTo>
                  <a:lnTo>
                    <a:pt x="156" y="1253"/>
                  </a:lnTo>
                  <a:cubicBezTo>
                    <a:pt x="1" y="1460"/>
                    <a:pt x="175" y="1694"/>
                    <a:pt x="372" y="1694"/>
                  </a:cubicBezTo>
                  <a:cubicBezTo>
                    <a:pt x="423" y="1694"/>
                    <a:pt x="476" y="1679"/>
                    <a:pt x="524" y="1643"/>
                  </a:cubicBezTo>
                  <a:lnTo>
                    <a:pt x="1262" y="928"/>
                  </a:lnTo>
                  <a:lnTo>
                    <a:pt x="1262" y="3529"/>
                  </a:lnTo>
                  <a:cubicBezTo>
                    <a:pt x="1241" y="3670"/>
                    <a:pt x="1370" y="3792"/>
                    <a:pt x="1510" y="3792"/>
                  </a:cubicBezTo>
                  <a:cubicBezTo>
                    <a:pt x="1521" y="3792"/>
                    <a:pt x="1532" y="3791"/>
                    <a:pt x="1543" y="3789"/>
                  </a:cubicBezTo>
                  <a:cubicBezTo>
                    <a:pt x="1695" y="3768"/>
                    <a:pt x="1782" y="3659"/>
                    <a:pt x="1782" y="3529"/>
                  </a:cubicBezTo>
                  <a:lnTo>
                    <a:pt x="1782" y="928"/>
                  </a:lnTo>
                  <a:lnTo>
                    <a:pt x="2497" y="1643"/>
                  </a:lnTo>
                  <a:cubicBezTo>
                    <a:pt x="2554" y="1690"/>
                    <a:pt x="2622" y="1712"/>
                    <a:pt x="2690" y="1712"/>
                  </a:cubicBezTo>
                  <a:cubicBezTo>
                    <a:pt x="2780" y="1712"/>
                    <a:pt x="2869" y="1674"/>
                    <a:pt x="2931" y="1600"/>
                  </a:cubicBezTo>
                  <a:cubicBezTo>
                    <a:pt x="2996" y="1470"/>
                    <a:pt x="2974" y="1339"/>
                    <a:pt x="2888" y="1253"/>
                  </a:cubicBezTo>
                  <a:lnTo>
                    <a:pt x="1717" y="82"/>
                  </a:lnTo>
                  <a:cubicBezTo>
                    <a:pt x="1663" y="28"/>
                    <a:pt x="1592" y="1"/>
                    <a:pt x="152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5" name="Google Shape;1685;p80"/>
            <p:cNvSpPr/>
            <p:nvPr/>
          </p:nvSpPr>
          <p:spPr>
            <a:xfrm>
              <a:off x="2578575" y="3162875"/>
              <a:ext cx="197325" cy="169100"/>
            </a:xfrm>
            <a:custGeom>
              <a:rect b="b" l="l" r="r" t="t"/>
              <a:pathLst>
                <a:path extrusionOk="0" h="6764" w="7893">
                  <a:moveTo>
                    <a:pt x="4493" y="534"/>
                  </a:moveTo>
                  <a:cubicBezTo>
                    <a:pt x="5949" y="534"/>
                    <a:pt x="7350" y="1665"/>
                    <a:pt x="7350" y="3382"/>
                  </a:cubicBezTo>
                  <a:cubicBezTo>
                    <a:pt x="7350" y="4943"/>
                    <a:pt x="6093" y="6222"/>
                    <a:pt x="4532" y="6222"/>
                  </a:cubicBezTo>
                  <a:cubicBezTo>
                    <a:pt x="1995" y="6222"/>
                    <a:pt x="716" y="3165"/>
                    <a:pt x="2515" y="1366"/>
                  </a:cubicBezTo>
                  <a:cubicBezTo>
                    <a:pt x="3090" y="792"/>
                    <a:pt x="3798" y="534"/>
                    <a:pt x="4493" y="534"/>
                  </a:cubicBezTo>
                  <a:close/>
                  <a:moveTo>
                    <a:pt x="4532" y="0"/>
                  </a:moveTo>
                  <a:cubicBezTo>
                    <a:pt x="1518" y="0"/>
                    <a:pt x="0" y="3642"/>
                    <a:pt x="2125" y="5767"/>
                  </a:cubicBezTo>
                  <a:cubicBezTo>
                    <a:pt x="2813" y="6455"/>
                    <a:pt x="3661" y="6764"/>
                    <a:pt x="4492" y="6764"/>
                  </a:cubicBezTo>
                  <a:cubicBezTo>
                    <a:pt x="6227" y="6764"/>
                    <a:pt x="7892" y="5420"/>
                    <a:pt x="7892" y="3382"/>
                  </a:cubicBezTo>
                  <a:cubicBezTo>
                    <a:pt x="7892" y="1518"/>
                    <a:pt x="6375" y="0"/>
                    <a:pt x="45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86" name="Google Shape;1686;p80"/>
          <p:cNvGrpSpPr/>
          <p:nvPr/>
        </p:nvGrpSpPr>
        <p:grpSpPr>
          <a:xfrm>
            <a:off x="965488" y="2158000"/>
            <a:ext cx="330745" cy="425723"/>
            <a:chOff x="1013225" y="2193200"/>
            <a:chExt cx="356675" cy="459100"/>
          </a:xfrm>
        </p:grpSpPr>
        <p:sp>
          <p:nvSpPr>
            <p:cNvPr id="1687" name="Google Shape;1687;p80"/>
            <p:cNvSpPr/>
            <p:nvPr/>
          </p:nvSpPr>
          <p:spPr>
            <a:xfrm>
              <a:off x="1013225" y="2193200"/>
              <a:ext cx="270500" cy="459100"/>
            </a:xfrm>
            <a:custGeom>
              <a:rect b="b" l="l" r="r" t="t"/>
              <a:pathLst>
                <a:path extrusionOk="0" h="18364" w="10820">
                  <a:moveTo>
                    <a:pt x="7654" y="586"/>
                  </a:moveTo>
                  <a:lnTo>
                    <a:pt x="7502" y="1128"/>
                  </a:lnTo>
                  <a:cubicBezTo>
                    <a:pt x="7459" y="1236"/>
                    <a:pt x="7351" y="1323"/>
                    <a:pt x="7221" y="1323"/>
                  </a:cubicBezTo>
                  <a:lnTo>
                    <a:pt x="3622" y="1323"/>
                  </a:lnTo>
                  <a:cubicBezTo>
                    <a:pt x="3492" y="1323"/>
                    <a:pt x="3383" y="1236"/>
                    <a:pt x="3340" y="1128"/>
                  </a:cubicBezTo>
                  <a:lnTo>
                    <a:pt x="3188" y="586"/>
                  </a:lnTo>
                  <a:close/>
                  <a:moveTo>
                    <a:pt x="738" y="0"/>
                  </a:moveTo>
                  <a:cubicBezTo>
                    <a:pt x="326" y="0"/>
                    <a:pt x="1" y="347"/>
                    <a:pt x="1" y="738"/>
                  </a:cubicBezTo>
                  <a:lnTo>
                    <a:pt x="1" y="17605"/>
                  </a:lnTo>
                  <a:cubicBezTo>
                    <a:pt x="1" y="18017"/>
                    <a:pt x="326" y="18364"/>
                    <a:pt x="738" y="18364"/>
                  </a:cubicBezTo>
                  <a:lnTo>
                    <a:pt x="10082" y="18364"/>
                  </a:lnTo>
                  <a:cubicBezTo>
                    <a:pt x="10494" y="18364"/>
                    <a:pt x="10820" y="18017"/>
                    <a:pt x="10820" y="17605"/>
                  </a:cubicBezTo>
                  <a:lnTo>
                    <a:pt x="10820" y="14548"/>
                  </a:lnTo>
                  <a:cubicBezTo>
                    <a:pt x="10820" y="14408"/>
                    <a:pt x="10708" y="14286"/>
                    <a:pt x="10554" y="14286"/>
                  </a:cubicBezTo>
                  <a:cubicBezTo>
                    <a:pt x="10541" y="14286"/>
                    <a:pt x="10529" y="14286"/>
                    <a:pt x="10516" y="14288"/>
                  </a:cubicBezTo>
                  <a:cubicBezTo>
                    <a:pt x="10386" y="14310"/>
                    <a:pt x="10278" y="14418"/>
                    <a:pt x="10278" y="14548"/>
                  </a:cubicBezTo>
                  <a:lnTo>
                    <a:pt x="10278" y="16456"/>
                  </a:lnTo>
                  <a:lnTo>
                    <a:pt x="2971" y="16456"/>
                  </a:lnTo>
                  <a:cubicBezTo>
                    <a:pt x="2841" y="16456"/>
                    <a:pt x="2711" y="16543"/>
                    <a:pt x="2689" y="16695"/>
                  </a:cubicBezTo>
                  <a:cubicBezTo>
                    <a:pt x="2668" y="16846"/>
                    <a:pt x="2798" y="16998"/>
                    <a:pt x="2971" y="16998"/>
                  </a:cubicBezTo>
                  <a:lnTo>
                    <a:pt x="10278" y="16998"/>
                  </a:lnTo>
                  <a:lnTo>
                    <a:pt x="10278" y="17605"/>
                  </a:lnTo>
                  <a:cubicBezTo>
                    <a:pt x="10278" y="17713"/>
                    <a:pt x="10191" y="17822"/>
                    <a:pt x="10082" y="17822"/>
                  </a:cubicBezTo>
                  <a:lnTo>
                    <a:pt x="738" y="17822"/>
                  </a:lnTo>
                  <a:cubicBezTo>
                    <a:pt x="630" y="17822"/>
                    <a:pt x="543" y="17713"/>
                    <a:pt x="543" y="17605"/>
                  </a:cubicBezTo>
                  <a:lnTo>
                    <a:pt x="543" y="16998"/>
                  </a:lnTo>
                  <a:lnTo>
                    <a:pt x="1670" y="16998"/>
                  </a:lnTo>
                  <a:cubicBezTo>
                    <a:pt x="1800" y="16998"/>
                    <a:pt x="1931" y="16890"/>
                    <a:pt x="1952" y="16760"/>
                  </a:cubicBezTo>
                  <a:cubicBezTo>
                    <a:pt x="1952" y="16586"/>
                    <a:pt x="1844" y="16456"/>
                    <a:pt x="1670" y="16456"/>
                  </a:cubicBezTo>
                  <a:lnTo>
                    <a:pt x="543" y="16456"/>
                  </a:lnTo>
                  <a:lnTo>
                    <a:pt x="543" y="781"/>
                  </a:lnTo>
                  <a:cubicBezTo>
                    <a:pt x="543" y="673"/>
                    <a:pt x="630" y="586"/>
                    <a:pt x="738" y="586"/>
                  </a:cubicBezTo>
                  <a:lnTo>
                    <a:pt x="2581" y="586"/>
                  </a:lnTo>
                  <a:lnTo>
                    <a:pt x="2776" y="1280"/>
                  </a:lnTo>
                  <a:cubicBezTo>
                    <a:pt x="2884" y="1627"/>
                    <a:pt x="3188" y="1865"/>
                    <a:pt x="3557" y="1865"/>
                  </a:cubicBezTo>
                  <a:lnTo>
                    <a:pt x="7264" y="1865"/>
                  </a:lnTo>
                  <a:cubicBezTo>
                    <a:pt x="7633" y="1865"/>
                    <a:pt x="7958" y="1627"/>
                    <a:pt x="8044" y="1280"/>
                  </a:cubicBezTo>
                  <a:lnTo>
                    <a:pt x="8240" y="586"/>
                  </a:lnTo>
                  <a:lnTo>
                    <a:pt x="10082" y="586"/>
                  </a:lnTo>
                  <a:cubicBezTo>
                    <a:pt x="10191" y="586"/>
                    <a:pt x="10278" y="673"/>
                    <a:pt x="10278" y="781"/>
                  </a:cubicBezTo>
                  <a:lnTo>
                    <a:pt x="10278" y="3491"/>
                  </a:lnTo>
                  <a:cubicBezTo>
                    <a:pt x="10278" y="3621"/>
                    <a:pt x="10386" y="3751"/>
                    <a:pt x="10516" y="3773"/>
                  </a:cubicBezTo>
                  <a:cubicBezTo>
                    <a:pt x="10689" y="3773"/>
                    <a:pt x="10820" y="3664"/>
                    <a:pt x="10820" y="3491"/>
                  </a:cubicBezTo>
                  <a:lnTo>
                    <a:pt x="10820" y="738"/>
                  </a:lnTo>
                  <a:cubicBezTo>
                    <a:pt x="10820" y="347"/>
                    <a:pt x="10494" y="0"/>
                    <a:pt x="1008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 name="Google Shape;1688;p80"/>
            <p:cNvSpPr/>
            <p:nvPr/>
          </p:nvSpPr>
          <p:spPr>
            <a:xfrm>
              <a:off x="1045225" y="2275725"/>
              <a:ext cx="324675" cy="289875"/>
            </a:xfrm>
            <a:custGeom>
              <a:rect b="b" l="l" r="r" t="t"/>
              <a:pathLst>
                <a:path extrusionOk="0" h="11595" w="12987">
                  <a:moveTo>
                    <a:pt x="2472" y="3984"/>
                  </a:moveTo>
                  <a:lnTo>
                    <a:pt x="3274" y="4331"/>
                  </a:lnTo>
                  <a:lnTo>
                    <a:pt x="3274" y="7540"/>
                  </a:lnTo>
                  <a:lnTo>
                    <a:pt x="2472" y="7193"/>
                  </a:lnTo>
                  <a:lnTo>
                    <a:pt x="2472" y="3984"/>
                  </a:lnTo>
                  <a:close/>
                  <a:moveTo>
                    <a:pt x="6483" y="580"/>
                  </a:moveTo>
                  <a:lnTo>
                    <a:pt x="11989" y="2813"/>
                  </a:lnTo>
                  <a:lnTo>
                    <a:pt x="9149" y="3984"/>
                  </a:lnTo>
                  <a:cubicBezTo>
                    <a:pt x="8893" y="4122"/>
                    <a:pt x="9014" y="4494"/>
                    <a:pt x="9266" y="4494"/>
                  </a:cubicBezTo>
                  <a:cubicBezTo>
                    <a:pt x="9291" y="4494"/>
                    <a:pt x="9317" y="4491"/>
                    <a:pt x="9344" y="4483"/>
                  </a:cubicBezTo>
                  <a:lnTo>
                    <a:pt x="10515" y="4006"/>
                  </a:lnTo>
                  <a:lnTo>
                    <a:pt x="10515" y="7171"/>
                  </a:lnTo>
                  <a:lnTo>
                    <a:pt x="6483" y="8819"/>
                  </a:lnTo>
                  <a:lnTo>
                    <a:pt x="3816" y="7735"/>
                  </a:lnTo>
                  <a:lnTo>
                    <a:pt x="3816" y="4548"/>
                  </a:lnTo>
                  <a:lnTo>
                    <a:pt x="6374" y="5610"/>
                  </a:lnTo>
                  <a:cubicBezTo>
                    <a:pt x="6418" y="5610"/>
                    <a:pt x="6461" y="5632"/>
                    <a:pt x="6483" y="5632"/>
                  </a:cubicBezTo>
                  <a:cubicBezTo>
                    <a:pt x="6526" y="5632"/>
                    <a:pt x="6548" y="5610"/>
                    <a:pt x="6591" y="5610"/>
                  </a:cubicBezTo>
                  <a:lnTo>
                    <a:pt x="8174" y="4960"/>
                  </a:lnTo>
                  <a:cubicBezTo>
                    <a:pt x="8282" y="4916"/>
                    <a:pt x="8347" y="4786"/>
                    <a:pt x="8347" y="4678"/>
                  </a:cubicBezTo>
                  <a:cubicBezTo>
                    <a:pt x="8312" y="4539"/>
                    <a:pt x="8195" y="4442"/>
                    <a:pt x="8071" y="4442"/>
                  </a:cubicBezTo>
                  <a:cubicBezTo>
                    <a:pt x="8040" y="4442"/>
                    <a:pt x="8009" y="4448"/>
                    <a:pt x="7979" y="4461"/>
                  </a:cubicBezTo>
                  <a:lnTo>
                    <a:pt x="6483" y="5068"/>
                  </a:lnTo>
                  <a:lnTo>
                    <a:pt x="4250" y="4158"/>
                  </a:lnTo>
                  <a:lnTo>
                    <a:pt x="6569" y="3204"/>
                  </a:lnTo>
                  <a:cubicBezTo>
                    <a:pt x="6831" y="3063"/>
                    <a:pt x="6700" y="2698"/>
                    <a:pt x="6438" y="2698"/>
                  </a:cubicBezTo>
                  <a:cubicBezTo>
                    <a:pt x="6417" y="2698"/>
                    <a:pt x="6396" y="2700"/>
                    <a:pt x="6374" y="2705"/>
                  </a:cubicBezTo>
                  <a:lnTo>
                    <a:pt x="3534" y="3876"/>
                  </a:lnTo>
                  <a:lnTo>
                    <a:pt x="954" y="2813"/>
                  </a:lnTo>
                  <a:lnTo>
                    <a:pt x="6483" y="580"/>
                  </a:lnTo>
                  <a:close/>
                  <a:moveTo>
                    <a:pt x="2472" y="7757"/>
                  </a:moveTo>
                  <a:lnTo>
                    <a:pt x="3274" y="8082"/>
                  </a:lnTo>
                  <a:lnTo>
                    <a:pt x="3274" y="9621"/>
                  </a:lnTo>
                  <a:lnTo>
                    <a:pt x="2472" y="9274"/>
                  </a:lnTo>
                  <a:lnTo>
                    <a:pt x="2472" y="7757"/>
                  </a:lnTo>
                  <a:close/>
                  <a:moveTo>
                    <a:pt x="10515" y="7757"/>
                  </a:moveTo>
                  <a:lnTo>
                    <a:pt x="10515" y="9274"/>
                  </a:lnTo>
                  <a:lnTo>
                    <a:pt x="6504" y="10900"/>
                  </a:lnTo>
                  <a:lnTo>
                    <a:pt x="3816" y="9816"/>
                  </a:lnTo>
                  <a:lnTo>
                    <a:pt x="3816" y="8320"/>
                  </a:lnTo>
                  <a:lnTo>
                    <a:pt x="6396" y="9361"/>
                  </a:lnTo>
                  <a:cubicBezTo>
                    <a:pt x="6439" y="9383"/>
                    <a:pt x="6461" y="9383"/>
                    <a:pt x="6504" y="9383"/>
                  </a:cubicBezTo>
                  <a:cubicBezTo>
                    <a:pt x="6526" y="9383"/>
                    <a:pt x="6569" y="9383"/>
                    <a:pt x="6591" y="9361"/>
                  </a:cubicBezTo>
                  <a:lnTo>
                    <a:pt x="10515" y="7757"/>
                  </a:lnTo>
                  <a:close/>
                  <a:moveTo>
                    <a:pt x="6493" y="0"/>
                  </a:moveTo>
                  <a:cubicBezTo>
                    <a:pt x="6461" y="0"/>
                    <a:pt x="6428" y="6"/>
                    <a:pt x="6396" y="17"/>
                  </a:cubicBezTo>
                  <a:lnTo>
                    <a:pt x="152" y="2575"/>
                  </a:lnTo>
                  <a:cubicBezTo>
                    <a:pt x="65" y="2618"/>
                    <a:pt x="0" y="2705"/>
                    <a:pt x="0" y="2813"/>
                  </a:cubicBezTo>
                  <a:cubicBezTo>
                    <a:pt x="0" y="2922"/>
                    <a:pt x="65" y="3030"/>
                    <a:pt x="152" y="3074"/>
                  </a:cubicBezTo>
                  <a:lnTo>
                    <a:pt x="1930" y="3789"/>
                  </a:lnTo>
                  <a:lnTo>
                    <a:pt x="1930" y="9448"/>
                  </a:lnTo>
                  <a:cubicBezTo>
                    <a:pt x="1930" y="9556"/>
                    <a:pt x="1995" y="9664"/>
                    <a:pt x="2103" y="9708"/>
                  </a:cubicBezTo>
                  <a:lnTo>
                    <a:pt x="3296" y="10185"/>
                  </a:lnTo>
                  <a:lnTo>
                    <a:pt x="3296" y="11312"/>
                  </a:lnTo>
                  <a:cubicBezTo>
                    <a:pt x="3296" y="11442"/>
                    <a:pt x="3382" y="11572"/>
                    <a:pt x="3534" y="11594"/>
                  </a:cubicBezTo>
                  <a:cubicBezTo>
                    <a:pt x="3686" y="11594"/>
                    <a:pt x="3838" y="11486"/>
                    <a:pt x="3838" y="11312"/>
                  </a:cubicBezTo>
                  <a:lnTo>
                    <a:pt x="3838" y="10402"/>
                  </a:lnTo>
                  <a:lnTo>
                    <a:pt x="6374" y="11442"/>
                  </a:lnTo>
                  <a:cubicBezTo>
                    <a:pt x="6407" y="11453"/>
                    <a:pt x="6445" y="11459"/>
                    <a:pt x="6483" y="11459"/>
                  </a:cubicBezTo>
                  <a:cubicBezTo>
                    <a:pt x="6521" y="11459"/>
                    <a:pt x="6559" y="11453"/>
                    <a:pt x="6591" y="11442"/>
                  </a:cubicBezTo>
                  <a:lnTo>
                    <a:pt x="10884" y="9686"/>
                  </a:lnTo>
                  <a:cubicBezTo>
                    <a:pt x="10992" y="9643"/>
                    <a:pt x="11057" y="9556"/>
                    <a:pt x="11057" y="9448"/>
                  </a:cubicBezTo>
                  <a:lnTo>
                    <a:pt x="11057" y="3789"/>
                  </a:lnTo>
                  <a:lnTo>
                    <a:pt x="12813" y="3074"/>
                  </a:lnTo>
                  <a:cubicBezTo>
                    <a:pt x="12922" y="3030"/>
                    <a:pt x="12987" y="2922"/>
                    <a:pt x="12987" y="2813"/>
                  </a:cubicBezTo>
                  <a:cubicBezTo>
                    <a:pt x="12987" y="2705"/>
                    <a:pt x="12922" y="2618"/>
                    <a:pt x="12835" y="2575"/>
                  </a:cubicBezTo>
                  <a:lnTo>
                    <a:pt x="6591" y="17"/>
                  </a:lnTo>
                  <a:cubicBezTo>
                    <a:pt x="6559" y="6"/>
                    <a:pt x="6526" y="0"/>
                    <a:pt x="649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89" name="Google Shape;1689;p80"/>
          <p:cNvGrpSpPr/>
          <p:nvPr/>
        </p:nvGrpSpPr>
        <p:grpSpPr>
          <a:xfrm>
            <a:off x="1683431" y="2157490"/>
            <a:ext cx="319177" cy="425260"/>
            <a:chOff x="1760675" y="2192650"/>
            <a:chExt cx="344200" cy="458600"/>
          </a:xfrm>
        </p:grpSpPr>
        <p:sp>
          <p:nvSpPr>
            <p:cNvPr id="1690" name="Google Shape;1690;p80"/>
            <p:cNvSpPr/>
            <p:nvPr/>
          </p:nvSpPr>
          <p:spPr>
            <a:xfrm>
              <a:off x="1761750" y="2192650"/>
              <a:ext cx="271050" cy="458600"/>
            </a:xfrm>
            <a:custGeom>
              <a:rect b="b" l="l" r="r" t="t"/>
              <a:pathLst>
                <a:path extrusionOk="0" h="18344" w="10842">
                  <a:moveTo>
                    <a:pt x="7654" y="564"/>
                  </a:moveTo>
                  <a:lnTo>
                    <a:pt x="7502" y="1106"/>
                  </a:lnTo>
                  <a:cubicBezTo>
                    <a:pt x="7463" y="1223"/>
                    <a:pt x="7372" y="1305"/>
                    <a:pt x="7260" y="1305"/>
                  </a:cubicBezTo>
                  <a:cubicBezTo>
                    <a:pt x="7247" y="1305"/>
                    <a:pt x="7234" y="1304"/>
                    <a:pt x="7220" y="1302"/>
                  </a:cubicBezTo>
                  <a:lnTo>
                    <a:pt x="3622" y="1302"/>
                  </a:lnTo>
                  <a:cubicBezTo>
                    <a:pt x="3608" y="1304"/>
                    <a:pt x="3595" y="1305"/>
                    <a:pt x="3581" y="1305"/>
                  </a:cubicBezTo>
                  <a:cubicBezTo>
                    <a:pt x="3466" y="1305"/>
                    <a:pt x="3359" y="1223"/>
                    <a:pt x="3340" y="1106"/>
                  </a:cubicBezTo>
                  <a:lnTo>
                    <a:pt x="3188" y="564"/>
                  </a:lnTo>
                  <a:close/>
                  <a:moveTo>
                    <a:pt x="760" y="1"/>
                  </a:moveTo>
                  <a:cubicBezTo>
                    <a:pt x="348" y="1"/>
                    <a:pt x="1" y="348"/>
                    <a:pt x="1" y="738"/>
                  </a:cubicBezTo>
                  <a:lnTo>
                    <a:pt x="1" y="17605"/>
                  </a:lnTo>
                  <a:cubicBezTo>
                    <a:pt x="1" y="18017"/>
                    <a:pt x="348" y="18343"/>
                    <a:pt x="760" y="18343"/>
                  </a:cubicBezTo>
                  <a:lnTo>
                    <a:pt x="10082" y="18343"/>
                  </a:lnTo>
                  <a:cubicBezTo>
                    <a:pt x="10095" y="18343"/>
                    <a:pt x="10107" y="18344"/>
                    <a:pt x="10119" y="18344"/>
                  </a:cubicBezTo>
                  <a:cubicBezTo>
                    <a:pt x="10515" y="18344"/>
                    <a:pt x="10841" y="18005"/>
                    <a:pt x="10841" y="17605"/>
                  </a:cubicBezTo>
                  <a:lnTo>
                    <a:pt x="10841" y="15199"/>
                  </a:lnTo>
                  <a:cubicBezTo>
                    <a:pt x="10841" y="15047"/>
                    <a:pt x="10711" y="14917"/>
                    <a:pt x="10559" y="14917"/>
                  </a:cubicBezTo>
                  <a:lnTo>
                    <a:pt x="10581" y="14939"/>
                  </a:lnTo>
                  <a:cubicBezTo>
                    <a:pt x="10429" y="14939"/>
                    <a:pt x="10299" y="15069"/>
                    <a:pt x="10299" y="15221"/>
                  </a:cubicBezTo>
                  <a:lnTo>
                    <a:pt x="10299" y="16478"/>
                  </a:lnTo>
                  <a:lnTo>
                    <a:pt x="2993" y="16478"/>
                  </a:lnTo>
                  <a:cubicBezTo>
                    <a:pt x="2841" y="16478"/>
                    <a:pt x="2733" y="16586"/>
                    <a:pt x="2711" y="16717"/>
                  </a:cubicBezTo>
                  <a:cubicBezTo>
                    <a:pt x="2689" y="16868"/>
                    <a:pt x="2819" y="17020"/>
                    <a:pt x="2993" y="17020"/>
                  </a:cubicBezTo>
                  <a:lnTo>
                    <a:pt x="10299" y="17020"/>
                  </a:lnTo>
                  <a:lnTo>
                    <a:pt x="10299" y="17649"/>
                  </a:lnTo>
                  <a:cubicBezTo>
                    <a:pt x="10299" y="17757"/>
                    <a:pt x="10212" y="17844"/>
                    <a:pt x="10104" y="17844"/>
                  </a:cubicBezTo>
                  <a:lnTo>
                    <a:pt x="760" y="17844"/>
                  </a:lnTo>
                  <a:cubicBezTo>
                    <a:pt x="630" y="17844"/>
                    <a:pt x="543" y="17757"/>
                    <a:pt x="543" y="17649"/>
                  </a:cubicBezTo>
                  <a:lnTo>
                    <a:pt x="543" y="17020"/>
                  </a:lnTo>
                  <a:lnTo>
                    <a:pt x="1670" y="17020"/>
                  </a:lnTo>
                  <a:cubicBezTo>
                    <a:pt x="1822" y="17020"/>
                    <a:pt x="1930" y="16912"/>
                    <a:pt x="1952" y="16782"/>
                  </a:cubicBezTo>
                  <a:cubicBezTo>
                    <a:pt x="1974" y="16608"/>
                    <a:pt x="1844" y="16478"/>
                    <a:pt x="1670" y="16478"/>
                  </a:cubicBezTo>
                  <a:lnTo>
                    <a:pt x="543" y="16478"/>
                  </a:lnTo>
                  <a:lnTo>
                    <a:pt x="543" y="760"/>
                  </a:lnTo>
                  <a:cubicBezTo>
                    <a:pt x="543" y="651"/>
                    <a:pt x="630" y="564"/>
                    <a:pt x="738" y="564"/>
                  </a:cubicBezTo>
                  <a:lnTo>
                    <a:pt x="2559" y="564"/>
                  </a:lnTo>
                  <a:lnTo>
                    <a:pt x="2754" y="1258"/>
                  </a:lnTo>
                  <a:cubicBezTo>
                    <a:pt x="2863" y="1605"/>
                    <a:pt x="3166" y="1844"/>
                    <a:pt x="3535" y="1844"/>
                  </a:cubicBezTo>
                  <a:lnTo>
                    <a:pt x="7199" y="1844"/>
                  </a:lnTo>
                  <a:cubicBezTo>
                    <a:pt x="7546" y="1844"/>
                    <a:pt x="7871" y="1605"/>
                    <a:pt x="7958" y="1258"/>
                  </a:cubicBezTo>
                  <a:lnTo>
                    <a:pt x="8153" y="564"/>
                  </a:lnTo>
                  <a:lnTo>
                    <a:pt x="10082" y="564"/>
                  </a:lnTo>
                  <a:cubicBezTo>
                    <a:pt x="10191" y="564"/>
                    <a:pt x="10299" y="651"/>
                    <a:pt x="10299" y="760"/>
                  </a:cubicBezTo>
                  <a:lnTo>
                    <a:pt x="10299" y="3144"/>
                  </a:lnTo>
                  <a:cubicBezTo>
                    <a:pt x="10299" y="3275"/>
                    <a:pt x="10386" y="3405"/>
                    <a:pt x="10538" y="3426"/>
                  </a:cubicBezTo>
                  <a:cubicBezTo>
                    <a:pt x="10689" y="3426"/>
                    <a:pt x="10819" y="3318"/>
                    <a:pt x="10819" y="3144"/>
                  </a:cubicBezTo>
                  <a:lnTo>
                    <a:pt x="10819" y="738"/>
                  </a:lnTo>
                  <a:cubicBezTo>
                    <a:pt x="10819" y="348"/>
                    <a:pt x="10494" y="1"/>
                    <a:pt x="1008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 name="Google Shape;1691;p80"/>
            <p:cNvSpPr/>
            <p:nvPr/>
          </p:nvSpPr>
          <p:spPr>
            <a:xfrm>
              <a:off x="1760675" y="2276675"/>
              <a:ext cx="344200" cy="291725"/>
            </a:xfrm>
            <a:custGeom>
              <a:rect b="b" l="l" r="r" t="t"/>
              <a:pathLst>
                <a:path extrusionOk="0" h="11669" w="13768">
                  <a:moveTo>
                    <a:pt x="6857" y="654"/>
                  </a:moveTo>
                  <a:cubicBezTo>
                    <a:pt x="6625" y="1015"/>
                    <a:pt x="6415" y="1397"/>
                    <a:pt x="6288" y="1800"/>
                  </a:cubicBezTo>
                  <a:cubicBezTo>
                    <a:pt x="6158" y="2147"/>
                    <a:pt x="6049" y="2494"/>
                    <a:pt x="5984" y="2862"/>
                  </a:cubicBezTo>
                  <a:lnTo>
                    <a:pt x="3578" y="2862"/>
                  </a:lnTo>
                  <a:cubicBezTo>
                    <a:pt x="4334" y="1718"/>
                    <a:pt x="5519" y="939"/>
                    <a:pt x="6857" y="654"/>
                  </a:cubicBezTo>
                  <a:close/>
                  <a:moveTo>
                    <a:pt x="7957" y="521"/>
                  </a:moveTo>
                  <a:cubicBezTo>
                    <a:pt x="8478" y="521"/>
                    <a:pt x="9041" y="1410"/>
                    <a:pt x="9388" y="2862"/>
                  </a:cubicBezTo>
                  <a:lnTo>
                    <a:pt x="6526" y="2862"/>
                  </a:lnTo>
                  <a:cubicBezTo>
                    <a:pt x="6852" y="1410"/>
                    <a:pt x="7415" y="521"/>
                    <a:pt x="7957" y="521"/>
                  </a:cubicBezTo>
                  <a:close/>
                  <a:moveTo>
                    <a:pt x="5854" y="3404"/>
                  </a:moveTo>
                  <a:cubicBezTo>
                    <a:pt x="5746" y="4120"/>
                    <a:pt x="5681" y="4835"/>
                    <a:pt x="5659" y="5550"/>
                  </a:cubicBezTo>
                  <a:lnTo>
                    <a:pt x="2689" y="5550"/>
                  </a:lnTo>
                  <a:cubicBezTo>
                    <a:pt x="2711" y="4792"/>
                    <a:pt x="2906" y="4055"/>
                    <a:pt x="3253" y="3404"/>
                  </a:cubicBezTo>
                  <a:close/>
                  <a:moveTo>
                    <a:pt x="9497" y="3404"/>
                  </a:moveTo>
                  <a:cubicBezTo>
                    <a:pt x="9627" y="4098"/>
                    <a:pt x="9692" y="4835"/>
                    <a:pt x="9692" y="5550"/>
                  </a:cubicBezTo>
                  <a:lnTo>
                    <a:pt x="6223" y="5550"/>
                  </a:lnTo>
                  <a:cubicBezTo>
                    <a:pt x="6223" y="4835"/>
                    <a:pt x="6288" y="4098"/>
                    <a:pt x="6418" y="3404"/>
                  </a:cubicBezTo>
                  <a:close/>
                  <a:moveTo>
                    <a:pt x="12662" y="3404"/>
                  </a:moveTo>
                  <a:cubicBezTo>
                    <a:pt x="13009" y="4055"/>
                    <a:pt x="13204" y="4792"/>
                    <a:pt x="13247" y="5550"/>
                  </a:cubicBezTo>
                  <a:lnTo>
                    <a:pt x="10277" y="5550"/>
                  </a:lnTo>
                  <a:cubicBezTo>
                    <a:pt x="10255" y="4835"/>
                    <a:pt x="10190" y="4098"/>
                    <a:pt x="10082" y="3404"/>
                  </a:cubicBezTo>
                  <a:close/>
                  <a:moveTo>
                    <a:pt x="13247" y="6071"/>
                  </a:moveTo>
                  <a:cubicBezTo>
                    <a:pt x="13226" y="6851"/>
                    <a:pt x="13009" y="7588"/>
                    <a:pt x="12662" y="8261"/>
                  </a:cubicBezTo>
                  <a:lnTo>
                    <a:pt x="10039" y="8261"/>
                  </a:lnTo>
                  <a:cubicBezTo>
                    <a:pt x="10147" y="7545"/>
                    <a:pt x="10212" y="6830"/>
                    <a:pt x="10234" y="6093"/>
                  </a:cubicBezTo>
                  <a:lnTo>
                    <a:pt x="10234" y="6071"/>
                  </a:lnTo>
                  <a:close/>
                  <a:moveTo>
                    <a:pt x="5681" y="6093"/>
                  </a:moveTo>
                  <a:cubicBezTo>
                    <a:pt x="5681" y="6830"/>
                    <a:pt x="5746" y="7545"/>
                    <a:pt x="5876" y="8282"/>
                  </a:cubicBezTo>
                  <a:lnTo>
                    <a:pt x="3253" y="8282"/>
                  </a:lnTo>
                  <a:cubicBezTo>
                    <a:pt x="2884" y="7588"/>
                    <a:pt x="2689" y="6851"/>
                    <a:pt x="2646" y="6093"/>
                  </a:cubicBezTo>
                  <a:close/>
                  <a:moveTo>
                    <a:pt x="9713" y="6093"/>
                  </a:moveTo>
                  <a:cubicBezTo>
                    <a:pt x="9713" y="6830"/>
                    <a:pt x="9627" y="7545"/>
                    <a:pt x="9518" y="8282"/>
                  </a:cubicBezTo>
                  <a:lnTo>
                    <a:pt x="6396" y="8282"/>
                  </a:lnTo>
                  <a:cubicBezTo>
                    <a:pt x="6266" y="7545"/>
                    <a:pt x="6201" y="6830"/>
                    <a:pt x="6201" y="6093"/>
                  </a:cubicBezTo>
                  <a:close/>
                  <a:moveTo>
                    <a:pt x="5963" y="8824"/>
                  </a:moveTo>
                  <a:cubicBezTo>
                    <a:pt x="6049" y="9171"/>
                    <a:pt x="6136" y="9518"/>
                    <a:pt x="6266" y="9865"/>
                  </a:cubicBezTo>
                  <a:cubicBezTo>
                    <a:pt x="6418" y="10277"/>
                    <a:pt x="6613" y="10667"/>
                    <a:pt x="6873" y="11036"/>
                  </a:cubicBezTo>
                  <a:cubicBezTo>
                    <a:pt x="5529" y="10732"/>
                    <a:pt x="4337" y="9952"/>
                    <a:pt x="3578" y="8824"/>
                  </a:cubicBezTo>
                  <a:close/>
                  <a:moveTo>
                    <a:pt x="12337" y="8824"/>
                  </a:moveTo>
                  <a:cubicBezTo>
                    <a:pt x="11556" y="9952"/>
                    <a:pt x="10385" y="10732"/>
                    <a:pt x="9041" y="11036"/>
                  </a:cubicBezTo>
                  <a:cubicBezTo>
                    <a:pt x="9280" y="10667"/>
                    <a:pt x="9497" y="10277"/>
                    <a:pt x="9627" y="9865"/>
                  </a:cubicBezTo>
                  <a:cubicBezTo>
                    <a:pt x="9757" y="9518"/>
                    <a:pt x="9843" y="9171"/>
                    <a:pt x="9930" y="8824"/>
                  </a:cubicBezTo>
                  <a:close/>
                  <a:moveTo>
                    <a:pt x="9388" y="8803"/>
                  </a:moveTo>
                  <a:cubicBezTo>
                    <a:pt x="9041" y="10255"/>
                    <a:pt x="8478" y="11144"/>
                    <a:pt x="7957" y="11144"/>
                  </a:cubicBezTo>
                  <a:cubicBezTo>
                    <a:pt x="7437" y="11144"/>
                    <a:pt x="6873" y="10255"/>
                    <a:pt x="6526" y="8803"/>
                  </a:cubicBezTo>
                  <a:close/>
                  <a:moveTo>
                    <a:pt x="7936" y="0"/>
                  </a:moveTo>
                  <a:cubicBezTo>
                    <a:pt x="3361" y="0"/>
                    <a:pt x="0" y="5290"/>
                    <a:pt x="3643" y="10060"/>
                  </a:cubicBezTo>
                  <a:cubicBezTo>
                    <a:pt x="3665" y="10082"/>
                    <a:pt x="3686" y="10103"/>
                    <a:pt x="3708" y="10125"/>
                  </a:cubicBezTo>
                  <a:cubicBezTo>
                    <a:pt x="5121" y="11205"/>
                    <a:pt x="6581" y="11669"/>
                    <a:pt x="7934" y="11669"/>
                  </a:cubicBezTo>
                  <a:cubicBezTo>
                    <a:pt x="11149" y="11669"/>
                    <a:pt x="13768" y="9051"/>
                    <a:pt x="13768" y="5832"/>
                  </a:cubicBezTo>
                  <a:cubicBezTo>
                    <a:pt x="13768" y="4401"/>
                    <a:pt x="13269" y="3036"/>
                    <a:pt x="12315" y="1973"/>
                  </a:cubicBezTo>
                  <a:cubicBezTo>
                    <a:pt x="12262" y="1913"/>
                    <a:pt x="12189" y="1882"/>
                    <a:pt x="12115" y="1882"/>
                  </a:cubicBezTo>
                  <a:cubicBezTo>
                    <a:pt x="11977" y="1882"/>
                    <a:pt x="11838" y="1993"/>
                    <a:pt x="11838" y="2233"/>
                  </a:cubicBezTo>
                  <a:cubicBezTo>
                    <a:pt x="12012" y="2428"/>
                    <a:pt x="12185" y="2645"/>
                    <a:pt x="12337" y="2862"/>
                  </a:cubicBezTo>
                  <a:lnTo>
                    <a:pt x="9930" y="2862"/>
                  </a:lnTo>
                  <a:cubicBezTo>
                    <a:pt x="9843" y="2515"/>
                    <a:pt x="9757" y="2147"/>
                    <a:pt x="9627" y="1821"/>
                  </a:cubicBezTo>
                  <a:cubicBezTo>
                    <a:pt x="9497" y="1388"/>
                    <a:pt x="9280" y="998"/>
                    <a:pt x="9041" y="651"/>
                  </a:cubicBezTo>
                  <a:lnTo>
                    <a:pt x="9041" y="651"/>
                  </a:lnTo>
                  <a:cubicBezTo>
                    <a:pt x="9800" y="802"/>
                    <a:pt x="10516" y="1149"/>
                    <a:pt x="11144" y="1626"/>
                  </a:cubicBezTo>
                  <a:cubicBezTo>
                    <a:pt x="11491" y="1583"/>
                    <a:pt x="11535" y="1236"/>
                    <a:pt x="11361" y="1106"/>
                  </a:cubicBezTo>
                  <a:cubicBezTo>
                    <a:pt x="10364" y="391"/>
                    <a:pt x="9171" y="0"/>
                    <a:pt x="793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92" name="Google Shape;1692;p80"/>
          <p:cNvGrpSpPr/>
          <p:nvPr/>
        </p:nvGrpSpPr>
        <p:grpSpPr>
          <a:xfrm>
            <a:off x="7811039" y="2158000"/>
            <a:ext cx="425723" cy="425260"/>
            <a:chOff x="7640450" y="2193200"/>
            <a:chExt cx="459100" cy="458600"/>
          </a:xfrm>
        </p:grpSpPr>
        <p:sp>
          <p:nvSpPr>
            <p:cNvPr id="1693" name="Google Shape;1693;p80"/>
            <p:cNvSpPr/>
            <p:nvPr/>
          </p:nvSpPr>
          <p:spPr>
            <a:xfrm>
              <a:off x="7640450" y="2257075"/>
              <a:ext cx="459100" cy="394725"/>
            </a:xfrm>
            <a:custGeom>
              <a:rect b="b" l="l" r="r" t="t"/>
              <a:pathLst>
                <a:path extrusionOk="0" h="15789" w="18364">
                  <a:moveTo>
                    <a:pt x="10602" y="13077"/>
                  </a:moveTo>
                  <a:lnTo>
                    <a:pt x="10971" y="14183"/>
                  </a:lnTo>
                  <a:lnTo>
                    <a:pt x="9236" y="14183"/>
                  </a:lnTo>
                  <a:cubicBezTo>
                    <a:pt x="9085" y="14183"/>
                    <a:pt x="8976" y="14291"/>
                    <a:pt x="8954" y="14421"/>
                  </a:cubicBezTo>
                  <a:cubicBezTo>
                    <a:pt x="8933" y="14573"/>
                    <a:pt x="9063" y="14725"/>
                    <a:pt x="9236" y="14725"/>
                  </a:cubicBezTo>
                  <a:lnTo>
                    <a:pt x="12293" y="14725"/>
                  </a:lnTo>
                  <a:cubicBezTo>
                    <a:pt x="12510" y="14725"/>
                    <a:pt x="12684" y="14898"/>
                    <a:pt x="12684" y="15115"/>
                  </a:cubicBezTo>
                  <a:cubicBezTo>
                    <a:pt x="12684" y="15202"/>
                    <a:pt x="12618" y="15267"/>
                    <a:pt x="12532" y="15267"/>
                  </a:cubicBezTo>
                  <a:lnTo>
                    <a:pt x="5832" y="15267"/>
                  </a:lnTo>
                  <a:cubicBezTo>
                    <a:pt x="5746" y="15267"/>
                    <a:pt x="5702" y="15202"/>
                    <a:pt x="5702" y="15115"/>
                  </a:cubicBezTo>
                  <a:cubicBezTo>
                    <a:pt x="5681" y="14898"/>
                    <a:pt x="5876" y="14725"/>
                    <a:pt x="6093" y="14725"/>
                  </a:cubicBezTo>
                  <a:lnTo>
                    <a:pt x="7979" y="14725"/>
                  </a:lnTo>
                  <a:cubicBezTo>
                    <a:pt x="8131" y="14725"/>
                    <a:pt x="8239" y="14616"/>
                    <a:pt x="8261" y="14486"/>
                  </a:cubicBezTo>
                  <a:cubicBezTo>
                    <a:pt x="8282" y="14335"/>
                    <a:pt x="8152" y="14183"/>
                    <a:pt x="7979" y="14183"/>
                  </a:cubicBezTo>
                  <a:lnTo>
                    <a:pt x="7415" y="14183"/>
                  </a:lnTo>
                  <a:lnTo>
                    <a:pt x="7762" y="13077"/>
                  </a:lnTo>
                  <a:close/>
                  <a:moveTo>
                    <a:pt x="16900" y="1"/>
                  </a:moveTo>
                  <a:cubicBezTo>
                    <a:pt x="16785" y="1"/>
                    <a:pt x="16693" y="102"/>
                    <a:pt x="16673" y="221"/>
                  </a:cubicBezTo>
                  <a:cubicBezTo>
                    <a:pt x="16651" y="394"/>
                    <a:pt x="16781" y="524"/>
                    <a:pt x="16933" y="524"/>
                  </a:cubicBezTo>
                  <a:lnTo>
                    <a:pt x="17605" y="524"/>
                  </a:lnTo>
                  <a:cubicBezTo>
                    <a:pt x="17735" y="524"/>
                    <a:pt x="17822" y="611"/>
                    <a:pt x="17822" y="741"/>
                  </a:cubicBezTo>
                  <a:lnTo>
                    <a:pt x="17822" y="2150"/>
                  </a:lnTo>
                  <a:lnTo>
                    <a:pt x="16890" y="2150"/>
                  </a:lnTo>
                  <a:cubicBezTo>
                    <a:pt x="16759" y="2150"/>
                    <a:pt x="16629" y="2237"/>
                    <a:pt x="16629" y="2389"/>
                  </a:cubicBezTo>
                  <a:cubicBezTo>
                    <a:pt x="16608" y="2540"/>
                    <a:pt x="16738" y="2670"/>
                    <a:pt x="16890" y="2670"/>
                  </a:cubicBezTo>
                  <a:lnTo>
                    <a:pt x="17822" y="2670"/>
                  </a:lnTo>
                  <a:lnTo>
                    <a:pt x="17822" y="10389"/>
                  </a:lnTo>
                  <a:lnTo>
                    <a:pt x="15806" y="10389"/>
                  </a:lnTo>
                  <a:cubicBezTo>
                    <a:pt x="15675" y="10389"/>
                    <a:pt x="15545" y="10475"/>
                    <a:pt x="15545" y="10627"/>
                  </a:cubicBezTo>
                  <a:cubicBezTo>
                    <a:pt x="15524" y="10779"/>
                    <a:pt x="15632" y="10931"/>
                    <a:pt x="15806" y="10931"/>
                  </a:cubicBezTo>
                  <a:lnTo>
                    <a:pt x="17844" y="10931"/>
                  </a:lnTo>
                  <a:lnTo>
                    <a:pt x="17844" y="12340"/>
                  </a:lnTo>
                  <a:cubicBezTo>
                    <a:pt x="17844" y="12448"/>
                    <a:pt x="17757" y="12535"/>
                    <a:pt x="17627" y="12535"/>
                  </a:cubicBezTo>
                  <a:lnTo>
                    <a:pt x="738" y="12535"/>
                  </a:lnTo>
                  <a:cubicBezTo>
                    <a:pt x="629" y="12535"/>
                    <a:pt x="542" y="12448"/>
                    <a:pt x="542" y="12340"/>
                  </a:cubicBezTo>
                  <a:lnTo>
                    <a:pt x="542" y="10931"/>
                  </a:lnTo>
                  <a:lnTo>
                    <a:pt x="14526" y="10931"/>
                  </a:lnTo>
                  <a:cubicBezTo>
                    <a:pt x="14656" y="10931"/>
                    <a:pt x="14787" y="10822"/>
                    <a:pt x="14808" y="10692"/>
                  </a:cubicBezTo>
                  <a:cubicBezTo>
                    <a:pt x="14830" y="10519"/>
                    <a:pt x="14700" y="10389"/>
                    <a:pt x="14526" y="10389"/>
                  </a:cubicBezTo>
                  <a:lnTo>
                    <a:pt x="542" y="10389"/>
                  </a:lnTo>
                  <a:lnTo>
                    <a:pt x="542" y="2670"/>
                  </a:lnTo>
                  <a:lnTo>
                    <a:pt x="1453" y="2670"/>
                  </a:lnTo>
                  <a:cubicBezTo>
                    <a:pt x="1466" y="2672"/>
                    <a:pt x="1479" y="2673"/>
                    <a:pt x="1491" y="2673"/>
                  </a:cubicBezTo>
                  <a:cubicBezTo>
                    <a:pt x="1623" y="2673"/>
                    <a:pt x="1715" y="2573"/>
                    <a:pt x="1735" y="2454"/>
                  </a:cubicBezTo>
                  <a:cubicBezTo>
                    <a:pt x="1757" y="2280"/>
                    <a:pt x="1626" y="2150"/>
                    <a:pt x="1453" y="2150"/>
                  </a:cubicBezTo>
                  <a:lnTo>
                    <a:pt x="521" y="2150"/>
                  </a:lnTo>
                  <a:lnTo>
                    <a:pt x="521" y="741"/>
                  </a:lnTo>
                  <a:cubicBezTo>
                    <a:pt x="521" y="633"/>
                    <a:pt x="607" y="524"/>
                    <a:pt x="738" y="524"/>
                  </a:cubicBezTo>
                  <a:lnTo>
                    <a:pt x="1453" y="524"/>
                  </a:lnTo>
                  <a:cubicBezTo>
                    <a:pt x="1583" y="524"/>
                    <a:pt x="1713" y="437"/>
                    <a:pt x="1713" y="286"/>
                  </a:cubicBezTo>
                  <a:cubicBezTo>
                    <a:pt x="1735" y="134"/>
                    <a:pt x="1605" y="4"/>
                    <a:pt x="1453" y="4"/>
                  </a:cubicBezTo>
                  <a:lnTo>
                    <a:pt x="738" y="4"/>
                  </a:lnTo>
                  <a:cubicBezTo>
                    <a:pt x="326" y="4"/>
                    <a:pt x="0" y="329"/>
                    <a:pt x="0" y="741"/>
                  </a:cubicBezTo>
                  <a:lnTo>
                    <a:pt x="0" y="12340"/>
                  </a:lnTo>
                  <a:cubicBezTo>
                    <a:pt x="0" y="12752"/>
                    <a:pt x="326" y="13077"/>
                    <a:pt x="738" y="13077"/>
                  </a:cubicBezTo>
                  <a:lnTo>
                    <a:pt x="7177" y="13077"/>
                  </a:lnTo>
                  <a:lnTo>
                    <a:pt x="6808" y="14183"/>
                  </a:lnTo>
                  <a:lnTo>
                    <a:pt x="6093" y="14183"/>
                  </a:lnTo>
                  <a:cubicBezTo>
                    <a:pt x="5572" y="14183"/>
                    <a:pt x="5139" y="14616"/>
                    <a:pt x="5160" y="15137"/>
                  </a:cubicBezTo>
                  <a:cubicBezTo>
                    <a:pt x="5160" y="15493"/>
                    <a:pt x="5444" y="15788"/>
                    <a:pt x="5795" y="15788"/>
                  </a:cubicBezTo>
                  <a:cubicBezTo>
                    <a:pt x="5808" y="15788"/>
                    <a:pt x="5820" y="15788"/>
                    <a:pt x="5832" y="15787"/>
                  </a:cubicBezTo>
                  <a:lnTo>
                    <a:pt x="12553" y="15787"/>
                  </a:lnTo>
                  <a:cubicBezTo>
                    <a:pt x="12566" y="15788"/>
                    <a:pt x="12578" y="15788"/>
                    <a:pt x="12591" y="15788"/>
                  </a:cubicBezTo>
                  <a:cubicBezTo>
                    <a:pt x="12942" y="15788"/>
                    <a:pt x="13226" y="15493"/>
                    <a:pt x="13226" y="15137"/>
                  </a:cubicBezTo>
                  <a:cubicBezTo>
                    <a:pt x="13247" y="14616"/>
                    <a:pt x="12835" y="14183"/>
                    <a:pt x="12293" y="14183"/>
                  </a:cubicBezTo>
                  <a:lnTo>
                    <a:pt x="11556" y="14183"/>
                  </a:lnTo>
                  <a:lnTo>
                    <a:pt x="11188" y="13077"/>
                  </a:lnTo>
                  <a:lnTo>
                    <a:pt x="17627" y="13077"/>
                  </a:lnTo>
                  <a:cubicBezTo>
                    <a:pt x="18017" y="13077"/>
                    <a:pt x="18364" y="12752"/>
                    <a:pt x="18364" y="12340"/>
                  </a:cubicBezTo>
                  <a:lnTo>
                    <a:pt x="18364" y="741"/>
                  </a:lnTo>
                  <a:cubicBezTo>
                    <a:pt x="18364" y="329"/>
                    <a:pt x="18017" y="4"/>
                    <a:pt x="17627" y="4"/>
                  </a:cubicBezTo>
                  <a:lnTo>
                    <a:pt x="16933" y="4"/>
                  </a:lnTo>
                  <a:cubicBezTo>
                    <a:pt x="16922" y="2"/>
                    <a:pt x="16911" y="1"/>
                    <a:pt x="1690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 name="Google Shape;1694;p80"/>
            <p:cNvSpPr/>
            <p:nvPr/>
          </p:nvSpPr>
          <p:spPr>
            <a:xfrm>
              <a:off x="7697900" y="2193200"/>
              <a:ext cx="344750" cy="283500"/>
            </a:xfrm>
            <a:custGeom>
              <a:rect b="b" l="l" r="r" t="t"/>
              <a:pathLst>
                <a:path extrusionOk="0" h="11340" w="13790">
                  <a:moveTo>
                    <a:pt x="13247" y="542"/>
                  </a:moveTo>
                  <a:lnTo>
                    <a:pt x="13247" y="9366"/>
                  </a:lnTo>
                  <a:lnTo>
                    <a:pt x="543" y="9366"/>
                  </a:lnTo>
                  <a:lnTo>
                    <a:pt x="543" y="542"/>
                  </a:lnTo>
                  <a:close/>
                  <a:moveTo>
                    <a:pt x="261" y="0"/>
                  </a:moveTo>
                  <a:cubicBezTo>
                    <a:pt x="109" y="0"/>
                    <a:pt x="1" y="131"/>
                    <a:pt x="1" y="282"/>
                  </a:cubicBezTo>
                  <a:lnTo>
                    <a:pt x="1" y="11058"/>
                  </a:lnTo>
                  <a:cubicBezTo>
                    <a:pt x="1" y="11209"/>
                    <a:pt x="109" y="11339"/>
                    <a:pt x="261" y="11339"/>
                  </a:cubicBezTo>
                  <a:lnTo>
                    <a:pt x="2407" y="11339"/>
                  </a:lnTo>
                  <a:cubicBezTo>
                    <a:pt x="2537" y="11339"/>
                    <a:pt x="2667" y="11231"/>
                    <a:pt x="2689" y="11101"/>
                  </a:cubicBezTo>
                  <a:cubicBezTo>
                    <a:pt x="2711" y="10927"/>
                    <a:pt x="2581" y="10797"/>
                    <a:pt x="2407" y="10797"/>
                  </a:cubicBezTo>
                  <a:lnTo>
                    <a:pt x="521" y="10797"/>
                  </a:lnTo>
                  <a:lnTo>
                    <a:pt x="521" y="9887"/>
                  </a:lnTo>
                  <a:lnTo>
                    <a:pt x="13226" y="9887"/>
                  </a:lnTo>
                  <a:lnTo>
                    <a:pt x="13226" y="10797"/>
                  </a:lnTo>
                  <a:lnTo>
                    <a:pt x="3686" y="10797"/>
                  </a:lnTo>
                  <a:cubicBezTo>
                    <a:pt x="3556" y="10797"/>
                    <a:pt x="3426" y="10884"/>
                    <a:pt x="3404" y="11036"/>
                  </a:cubicBezTo>
                  <a:cubicBezTo>
                    <a:pt x="3404" y="11188"/>
                    <a:pt x="3513" y="11339"/>
                    <a:pt x="3686" y="11339"/>
                  </a:cubicBezTo>
                  <a:lnTo>
                    <a:pt x="13508" y="11339"/>
                  </a:lnTo>
                  <a:cubicBezTo>
                    <a:pt x="13659" y="11339"/>
                    <a:pt x="13789" y="11209"/>
                    <a:pt x="13789" y="11058"/>
                  </a:cubicBezTo>
                  <a:lnTo>
                    <a:pt x="13789" y="282"/>
                  </a:lnTo>
                  <a:cubicBezTo>
                    <a:pt x="13789" y="131"/>
                    <a:pt x="13659" y="0"/>
                    <a:pt x="1350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5" name="Google Shape;1695;p80"/>
            <p:cNvSpPr/>
            <p:nvPr/>
          </p:nvSpPr>
          <p:spPr>
            <a:xfrm>
              <a:off x="7742900" y="2277200"/>
              <a:ext cx="49325" cy="82975"/>
            </a:xfrm>
            <a:custGeom>
              <a:rect b="b" l="l" r="r" t="t"/>
              <a:pathLst>
                <a:path extrusionOk="0" h="3319" w="1973">
                  <a:moveTo>
                    <a:pt x="282" y="1"/>
                  </a:moveTo>
                  <a:cubicBezTo>
                    <a:pt x="130" y="1"/>
                    <a:pt x="0" y="131"/>
                    <a:pt x="0" y="283"/>
                  </a:cubicBezTo>
                  <a:lnTo>
                    <a:pt x="0" y="3036"/>
                  </a:lnTo>
                  <a:cubicBezTo>
                    <a:pt x="0" y="3188"/>
                    <a:pt x="130" y="3318"/>
                    <a:pt x="282" y="3318"/>
                  </a:cubicBezTo>
                  <a:lnTo>
                    <a:pt x="1691" y="3318"/>
                  </a:lnTo>
                  <a:cubicBezTo>
                    <a:pt x="1821" y="3318"/>
                    <a:pt x="1930" y="3210"/>
                    <a:pt x="1951" y="3080"/>
                  </a:cubicBezTo>
                  <a:cubicBezTo>
                    <a:pt x="1973" y="2906"/>
                    <a:pt x="1843" y="2776"/>
                    <a:pt x="1691" y="2776"/>
                  </a:cubicBezTo>
                  <a:lnTo>
                    <a:pt x="542" y="2776"/>
                  </a:lnTo>
                  <a:lnTo>
                    <a:pt x="542" y="1952"/>
                  </a:lnTo>
                  <a:lnTo>
                    <a:pt x="1691" y="1952"/>
                  </a:lnTo>
                  <a:cubicBezTo>
                    <a:pt x="1821" y="1952"/>
                    <a:pt x="1930" y="1865"/>
                    <a:pt x="1951" y="1714"/>
                  </a:cubicBezTo>
                  <a:cubicBezTo>
                    <a:pt x="1973" y="1562"/>
                    <a:pt x="1843" y="1410"/>
                    <a:pt x="1691" y="1410"/>
                  </a:cubicBezTo>
                  <a:lnTo>
                    <a:pt x="542" y="1410"/>
                  </a:lnTo>
                  <a:lnTo>
                    <a:pt x="542" y="543"/>
                  </a:lnTo>
                  <a:lnTo>
                    <a:pt x="1691" y="543"/>
                  </a:lnTo>
                  <a:cubicBezTo>
                    <a:pt x="1821" y="543"/>
                    <a:pt x="1930" y="435"/>
                    <a:pt x="1951" y="304"/>
                  </a:cubicBezTo>
                  <a:cubicBezTo>
                    <a:pt x="1973" y="153"/>
                    <a:pt x="1843" y="1"/>
                    <a:pt x="169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 name="Google Shape;1696;p80"/>
            <p:cNvSpPr/>
            <p:nvPr/>
          </p:nvSpPr>
          <p:spPr>
            <a:xfrm>
              <a:off x="7929875" y="2296175"/>
              <a:ext cx="49350" cy="64000"/>
            </a:xfrm>
            <a:custGeom>
              <a:rect b="b" l="l" r="r" t="t"/>
              <a:pathLst>
                <a:path extrusionOk="0" h="2560" w="1974">
                  <a:moveTo>
                    <a:pt x="283" y="1"/>
                  </a:moveTo>
                  <a:cubicBezTo>
                    <a:pt x="131" y="1"/>
                    <a:pt x="1" y="131"/>
                    <a:pt x="1" y="283"/>
                  </a:cubicBezTo>
                  <a:lnTo>
                    <a:pt x="1" y="2277"/>
                  </a:lnTo>
                  <a:cubicBezTo>
                    <a:pt x="1" y="2451"/>
                    <a:pt x="153" y="2559"/>
                    <a:pt x="304" y="2559"/>
                  </a:cubicBezTo>
                  <a:lnTo>
                    <a:pt x="1692" y="2559"/>
                  </a:lnTo>
                  <a:cubicBezTo>
                    <a:pt x="1822" y="2559"/>
                    <a:pt x="1952" y="2451"/>
                    <a:pt x="1974" y="2321"/>
                  </a:cubicBezTo>
                  <a:cubicBezTo>
                    <a:pt x="1974" y="2147"/>
                    <a:pt x="1865" y="2017"/>
                    <a:pt x="1692" y="2017"/>
                  </a:cubicBezTo>
                  <a:lnTo>
                    <a:pt x="565" y="2017"/>
                  </a:lnTo>
                  <a:lnTo>
                    <a:pt x="565" y="543"/>
                  </a:lnTo>
                  <a:lnTo>
                    <a:pt x="1692" y="543"/>
                  </a:lnTo>
                  <a:cubicBezTo>
                    <a:pt x="1822" y="543"/>
                    <a:pt x="1930" y="456"/>
                    <a:pt x="1952" y="304"/>
                  </a:cubicBezTo>
                  <a:cubicBezTo>
                    <a:pt x="1974" y="153"/>
                    <a:pt x="1844" y="1"/>
                    <a:pt x="169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 name="Google Shape;1697;p80"/>
            <p:cNvSpPr/>
            <p:nvPr/>
          </p:nvSpPr>
          <p:spPr>
            <a:xfrm>
              <a:off x="7853450" y="2296100"/>
              <a:ext cx="64000" cy="63525"/>
            </a:xfrm>
            <a:custGeom>
              <a:rect b="b" l="l" r="r" t="t"/>
              <a:pathLst>
                <a:path extrusionOk="0" h="2541" w="2560">
                  <a:moveTo>
                    <a:pt x="279" y="1"/>
                  </a:moveTo>
                  <a:cubicBezTo>
                    <a:pt x="229" y="1"/>
                    <a:pt x="179" y="15"/>
                    <a:pt x="131" y="47"/>
                  </a:cubicBezTo>
                  <a:cubicBezTo>
                    <a:pt x="44" y="90"/>
                    <a:pt x="1" y="177"/>
                    <a:pt x="1" y="286"/>
                  </a:cubicBezTo>
                  <a:lnTo>
                    <a:pt x="1" y="2259"/>
                  </a:lnTo>
                  <a:cubicBezTo>
                    <a:pt x="1" y="2410"/>
                    <a:pt x="131" y="2540"/>
                    <a:pt x="283" y="2540"/>
                  </a:cubicBezTo>
                  <a:cubicBezTo>
                    <a:pt x="434" y="2540"/>
                    <a:pt x="543" y="2432"/>
                    <a:pt x="543" y="2280"/>
                  </a:cubicBezTo>
                  <a:lnTo>
                    <a:pt x="543" y="1066"/>
                  </a:lnTo>
                  <a:lnTo>
                    <a:pt x="1063" y="1760"/>
                  </a:lnTo>
                  <a:cubicBezTo>
                    <a:pt x="1121" y="1818"/>
                    <a:pt x="1198" y="1856"/>
                    <a:pt x="1282" y="1856"/>
                  </a:cubicBezTo>
                  <a:cubicBezTo>
                    <a:pt x="1323" y="1856"/>
                    <a:pt x="1367" y="1847"/>
                    <a:pt x="1410" y="1825"/>
                  </a:cubicBezTo>
                  <a:cubicBezTo>
                    <a:pt x="1432" y="1803"/>
                    <a:pt x="1475" y="1782"/>
                    <a:pt x="1497" y="1760"/>
                  </a:cubicBezTo>
                  <a:lnTo>
                    <a:pt x="2017" y="1066"/>
                  </a:lnTo>
                  <a:lnTo>
                    <a:pt x="2017" y="2259"/>
                  </a:lnTo>
                  <a:cubicBezTo>
                    <a:pt x="2017" y="2389"/>
                    <a:pt x="2126" y="2519"/>
                    <a:pt x="2256" y="2540"/>
                  </a:cubicBezTo>
                  <a:cubicBezTo>
                    <a:pt x="2407" y="2540"/>
                    <a:pt x="2559" y="2432"/>
                    <a:pt x="2559" y="2259"/>
                  </a:cubicBezTo>
                  <a:lnTo>
                    <a:pt x="2559" y="286"/>
                  </a:lnTo>
                  <a:cubicBezTo>
                    <a:pt x="2559" y="177"/>
                    <a:pt x="2516" y="90"/>
                    <a:pt x="2429" y="47"/>
                  </a:cubicBezTo>
                  <a:cubicBezTo>
                    <a:pt x="2389" y="15"/>
                    <a:pt x="2341" y="1"/>
                    <a:pt x="2291" y="1"/>
                  </a:cubicBezTo>
                  <a:cubicBezTo>
                    <a:pt x="2205" y="1"/>
                    <a:pt x="2115" y="44"/>
                    <a:pt x="2061" y="112"/>
                  </a:cubicBezTo>
                  <a:lnTo>
                    <a:pt x="1280" y="1131"/>
                  </a:lnTo>
                  <a:lnTo>
                    <a:pt x="500" y="112"/>
                  </a:lnTo>
                  <a:cubicBezTo>
                    <a:pt x="445" y="44"/>
                    <a:pt x="364" y="1"/>
                    <a:pt x="27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 name="Google Shape;1698;p80"/>
            <p:cNvSpPr/>
            <p:nvPr/>
          </p:nvSpPr>
          <p:spPr>
            <a:xfrm>
              <a:off x="7992250" y="2279325"/>
              <a:ext cx="14075" cy="30500"/>
            </a:xfrm>
            <a:custGeom>
              <a:rect b="b" l="l" r="r" t="t"/>
              <a:pathLst>
                <a:path extrusionOk="0" h="1220" w="563">
                  <a:moveTo>
                    <a:pt x="286" y="0"/>
                  </a:moveTo>
                  <a:cubicBezTo>
                    <a:pt x="129" y="0"/>
                    <a:pt x="1" y="122"/>
                    <a:pt x="21" y="263"/>
                  </a:cubicBezTo>
                  <a:lnTo>
                    <a:pt x="21" y="935"/>
                  </a:lnTo>
                  <a:cubicBezTo>
                    <a:pt x="1" y="1096"/>
                    <a:pt x="130" y="1219"/>
                    <a:pt x="287" y="1219"/>
                  </a:cubicBezTo>
                  <a:cubicBezTo>
                    <a:pt x="299" y="1219"/>
                    <a:pt x="312" y="1218"/>
                    <a:pt x="324" y="1217"/>
                  </a:cubicBezTo>
                  <a:cubicBezTo>
                    <a:pt x="454" y="1195"/>
                    <a:pt x="563" y="1065"/>
                    <a:pt x="541" y="935"/>
                  </a:cubicBezTo>
                  <a:lnTo>
                    <a:pt x="541" y="263"/>
                  </a:lnTo>
                  <a:cubicBezTo>
                    <a:pt x="541" y="133"/>
                    <a:pt x="454" y="24"/>
                    <a:pt x="324" y="3"/>
                  </a:cubicBezTo>
                  <a:cubicBezTo>
                    <a:pt x="312" y="1"/>
                    <a:pt x="299" y="0"/>
                    <a:pt x="28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 name="Google Shape;1699;p80"/>
            <p:cNvSpPr/>
            <p:nvPr/>
          </p:nvSpPr>
          <p:spPr>
            <a:xfrm>
              <a:off x="7803600" y="2308100"/>
              <a:ext cx="37950" cy="13575"/>
            </a:xfrm>
            <a:custGeom>
              <a:rect b="b" l="l" r="r" t="t"/>
              <a:pathLst>
                <a:path extrusionOk="0" h="543" w="1518">
                  <a:moveTo>
                    <a:pt x="304" y="1"/>
                  </a:moveTo>
                  <a:cubicBezTo>
                    <a:pt x="174" y="1"/>
                    <a:pt x="44" y="87"/>
                    <a:pt x="22" y="239"/>
                  </a:cubicBezTo>
                  <a:cubicBezTo>
                    <a:pt x="0" y="391"/>
                    <a:pt x="130" y="543"/>
                    <a:pt x="304" y="543"/>
                  </a:cubicBezTo>
                  <a:lnTo>
                    <a:pt x="1214" y="543"/>
                  </a:lnTo>
                  <a:cubicBezTo>
                    <a:pt x="1344" y="543"/>
                    <a:pt x="1475" y="434"/>
                    <a:pt x="1496" y="304"/>
                  </a:cubicBezTo>
                  <a:cubicBezTo>
                    <a:pt x="1518" y="131"/>
                    <a:pt x="1388" y="1"/>
                    <a:pt x="121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 name="Google Shape;1700;p80"/>
            <p:cNvSpPr/>
            <p:nvPr/>
          </p:nvSpPr>
          <p:spPr>
            <a:xfrm>
              <a:off x="7804125" y="2334675"/>
              <a:ext cx="37425" cy="13575"/>
            </a:xfrm>
            <a:custGeom>
              <a:rect b="b" l="l" r="r" t="t"/>
              <a:pathLst>
                <a:path extrusionOk="0" h="543" w="1497">
                  <a:moveTo>
                    <a:pt x="283" y="0"/>
                  </a:moveTo>
                  <a:cubicBezTo>
                    <a:pt x="153" y="0"/>
                    <a:pt x="23" y="108"/>
                    <a:pt x="1" y="239"/>
                  </a:cubicBezTo>
                  <a:cubicBezTo>
                    <a:pt x="1" y="412"/>
                    <a:pt x="109" y="542"/>
                    <a:pt x="283" y="542"/>
                  </a:cubicBezTo>
                  <a:lnTo>
                    <a:pt x="1193" y="542"/>
                  </a:lnTo>
                  <a:cubicBezTo>
                    <a:pt x="1323" y="542"/>
                    <a:pt x="1454" y="455"/>
                    <a:pt x="1475" y="304"/>
                  </a:cubicBezTo>
                  <a:cubicBezTo>
                    <a:pt x="1497" y="152"/>
                    <a:pt x="1367" y="0"/>
                    <a:pt x="119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01" name="Google Shape;1701;p80"/>
          <p:cNvGrpSpPr/>
          <p:nvPr/>
        </p:nvGrpSpPr>
        <p:grpSpPr>
          <a:xfrm>
            <a:off x="6997607" y="2157490"/>
            <a:ext cx="426233" cy="426233"/>
            <a:chOff x="6897900" y="2192650"/>
            <a:chExt cx="459650" cy="459650"/>
          </a:xfrm>
        </p:grpSpPr>
        <p:sp>
          <p:nvSpPr>
            <p:cNvPr id="1702" name="Google Shape;1702;p80"/>
            <p:cNvSpPr/>
            <p:nvPr/>
          </p:nvSpPr>
          <p:spPr>
            <a:xfrm>
              <a:off x="6929325" y="2237100"/>
              <a:ext cx="100850" cy="13575"/>
            </a:xfrm>
            <a:custGeom>
              <a:rect b="b" l="l" r="r" t="t"/>
              <a:pathLst>
                <a:path extrusionOk="0" h="543" w="4034">
                  <a:moveTo>
                    <a:pt x="304" y="1"/>
                  </a:moveTo>
                  <a:cubicBezTo>
                    <a:pt x="152" y="1"/>
                    <a:pt x="44" y="109"/>
                    <a:pt x="22" y="239"/>
                  </a:cubicBezTo>
                  <a:cubicBezTo>
                    <a:pt x="0" y="391"/>
                    <a:pt x="131" y="543"/>
                    <a:pt x="282" y="543"/>
                  </a:cubicBezTo>
                  <a:lnTo>
                    <a:pt x="3730" y="543"/>
                  </a:lnTo>
                  <a:cubicBezTo>
                    <a:pt x="3881" y="543"/>
                    <a:pt x="3990" y="434"/>
                    <a:pt x="4011" y="304"/>
                  </a:cubicBezTo>
                  <a:cubicBezTo>
                    <a:pt x="4033" y="152"/>
                    <a:pt x="3903" y="1"/>
                    <a:pt x="373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3" name="Google Shape;1703;p80"/>
            <p:cNvSpPr/>
            <p:nvPr/>
          </p:nvSpPr>
          <p:spPr>
            <a:xfrm>
              <a:off x="6929325" y="2276675"/>
              <a:ext cx="100850" cy="13575"/>
            </a:xfrm>
            <a:custGeom>
              <a:rect b="b" l="l" r="r" t="t"/>
              <a:pathLst>
                <a:path extrusionOk="0" h="543" w="4034">
                  <a:moveTo>
                    <a:pt x="304" y="0"/>
                  </a:moveTo>
                  <a:cubicBezTo>
                    <a:pt x="152" y="0"/>
                    <a:pt x="44" y="87"/>
                    <a:pt x="22" y="239"/>
                  </a:cubicBezTo>
                  <a:cubicBezTo>
                    <a:pt x="0" y="391"/>
                    <a:pt x="131" y="542"/>
                    <a:pt x="282" y="542"/>
                  </a:cubicBezTo>
                  <a:lnTo>
                    <a:pt x="3730" y="542"/>
                  </a:lnTo>
                  <a:cubicBezTo>
                    <a:pt x="3881" y="542"/>
                    <a:pt x="3990" y="434"/>
                    <a:pt x="4011" y="304"/>
                  </a:cubicBezTo>
                  <a:cubicBezTo>
                    <a:pt x="4033" y="130"/>
                    <a:pt x="3903" y="0"/>
                    <a:pt x="37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 name="Google Shape;1704;p80"/>
            <p:cNvSpPr/>
            <p:nvPr/>
          </p:nvSpPr>
          <p:spPr>
            <a:xfrm>
              <a:off x="6929325" y="2316225"/>
              <a:ext cx="100850" cy="13575"/>
            </a:xfrm>
            <a:custGeom>
              <a:rect b="b" l="l" r="r" t="t"/>
              <a:pathLst>
                <a:path extrusionOk="0" h="543" w="4034">
                  <a:moveTo>
                    <a:pt x="304" y="1"/>
                  </a:moveTo>
                  <a:cubicBezTo>
                    <a:pt x="152" y="1"/>
                    <a:pt x="44" y="88"/>
                    <a:pt x="22" y="239"/>
                  </a:cubicBezTo>
                  <a:cubicBezTo>
                    <a:pt x="0" y="391"/>
                    <a:pt x="131" y="521"/>
                    <a:pt x="282" y="543"/>
                  </a:cubicBezTo>
                  <a:lnTo>
                    <a:pt x="3730" y="543"/>
                  </a:lnTo>
                  <a:cubicBezTo>
                    <a:pt x="3881" y="543"/>
                    <a:pt x="3990" y="435"/>
                    <a:pt x="4011" y="304"/>
                  </a:cubicBezTo>
                  <a:cubicBezTo>
                    <a:pt x="4033" y="131"/>
                    <a:pt x="3903" y="1"/>
                    <a:pt x="373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 name="Google Shape;1705;p80"/>
            <p:cNvSpPr/>
            <p:nvPr/>
          </p:nvSpPr>
          <p:spPr>
            <a:xfrm>
              <a:off x="6929325" y="2355250"/>
              <a:ext cx="100850" cy="13575"/>
            </a:xfrm>
            <a:custGeom>
              <a:rect b="b" l="l" r="r" t="t"/>
              <a:pathLst>
                <a:path extrusionOk="0" h="543" w="4034">
                  <a:moveTo>
                    <a:pt x="304" y="1"/>
                  </a:moveTo>
                  <a:cubicBezTo>
                    <a:pt x="152" y="1"/>
                    <a:pt x="44" y="109"/>
                    <a:pt x="22" y="239"/>
                  </a:cubicBezTo>
                  <a:cubicBezTo>
                    <a:pt x="0" y="413"/>
                    <a:pt x="131" y="543"/>
                    <a:pt x="304" y="543"/>
                  </a:cubicBezTo>
                  <a:lnTo>
                    <a:pt x="3751" y="543"/>
                  </a:lnTo>
                  <a:cubicBezTo>
                    <a:pt x="3925" y="543"/>
                    <a:pt x="4033" y="413"/>
                    <a:pt x="4033" y="239"/>
                  </a:cubicBezTo>
                  <a:cubicBezTo>
                    <a:pt x="4011" y="109"/>
                    <a:pt x="3881" y="1"/>
                    <a:pt x="373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 name="Google Shape;1706;p80"/>
            <p:cNvSpPr/>
            <p:nvPr/>
          </p:nvSpPr>
          <p:spPr>
            <a:xfrm>
              <a:off x="7096275" y="2237100"/>
              <a:ext cx="100825" cy="13575"/>
            </a:xfrm>
            <a:custGeom>
              <a:rect b="b" l="l" r="r" t="t"/>
              <a:pathLst>
                <a:path extrusionOk="0" h="543" w="4033">
                  <a:moveTo>
                    <a:pt x="304" y="1"/>
                  </a:moveTo>
                  <a:cubicBezTo>
                    <a:pt x="152" y="1"/>
                    <a:pt x="43" y="109"/>
                    <a:pt x="22" y="239"/>
                  </a:cubicBezTo>
                  <a:cubicBezTo>
                    <a:pt x="0" y="391"/>
                    <a:pt x="130" y="543"/>
                    <a:pt x="304" y="543"/>
                  </a:cubicBezTo>
                  <a:lnTo>
                    <a:pt x="3751" y="543"/>
                  </a:lnTo>
                  <a:cubicBezTo>
                    <a:pt x="3881" y="543"/>
                    <a:pt x="3989" y="434"/>
                    <a:pt x="4011" y="304"/>
                  </a:cubicBezTo>
                  <a:cubicBezTo>
                    <a:pt x="4033" y="152"/>
                    <a:pt x="3903" y="1"/>
                    <a:pt x="37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 name="Google Shape;1707;p80"/>
            <p:cNvSpPr/>
            <p:nvPr/>
          </p:nvSpPr>
          <p:spPr>
            <a:xfrm>
              <a:off x="7096275" y="2276675"/>
              <a:ext cx="100825" cy="13575"/>
            </a:xfrm>
            <a:custGeom>
              <a:rect b="b" l="l" r="r" t="t"/>
              <a:pathLst>
                <a:path extrusionOk="0" h="543" w="4033">
                  <a:moveTo>
                    <a:pt x="304" y="0"/>
                  </a:moveTo>
                  <a:cubicBezTo>
                    <a:pt x="152" y="0"/>
                    <a:pt x="43" y="87"/>
                    <a:pt x="22" y="239"/>
                  </a:cubicBezTo>
                  <a:cubicBezTo>
                    <a:pt x="0" y="391"/>
                    <a:pt x="130" y="542"/>
                    <a:pt x="304" y="542"/>
                  </a:cubicBezTo>
                  <a:lnTo>
                    <a:pt x="3751" y="542"/>
                  </a:lnTo>
                  <a:cubicBezTo>
                    <a:pt x="3881" y="542"/>
                    <a:pt x="3989" y="434"/>
                    <a:pt x="4011" y="304"/>
                  </a:cubicBezTo>
                  <a:cubicBezTo>
                    <a:pt x="4033" y="130"/>
                    <a:pt x="3903" y="0"/>
                    <a:pt x="37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 name="Google Shape;1708;p80"/>
            <p:cNvSpPr/>
            <p:nvPr/>
          </p:nvSpPr>
          <p:spPr>
            <a:xfrm>
              <a:off x="7096275" y="2316175"/>
              <a:ext cx="100800" cy="13625"/>
            </a:xfrm>
            <a:custGeom>
              <a:rect b="b" l="l" r="r" t="t"/>
              <a:pathLst>
                <a:path extrusionOk="0" h="545" w="4032">
                  <a:moveTo>
                    <a:pt x="3780" y="1"/>
                  </a:moveTo>
                  <a:cubicBezTo>
                    <a:pt x="3770" y="1"/>
                    <a:pt x="3761" y="2"/>
                    <a:pt x="3751" y="3"/>
                  </a:cubicBezTo>
                  <a:lnTo>
                    <a:pt x="304" y="3"/>
                  </a:lnTo>
                  <a:cubicBezTo>
                    <a:pt x="152" y="3"/>
                    <a:pt x="43" y="90"/>
                    <a:pt x="22" y="241"/>
                  </a:cubicBezTo>
                  <a:cubicBezTo>
                    <a:pt x="0" y="393"/>
                    <a:pt x="130" y="545"/>
                    <a:pt x="304" y="545"/>
                  </a:cubicBezTo>
                  <a:lnTo>
                    <a:pt x="3751" y="545"/>
                  </a:lnTo>
                  <a:cubicBezTo>
                    <a:pt x="3881" y="545"/>
                    <a:pt x="3989" y="437"/>
                    <a:pt x="4011" y="306"/>
                  </a:cubicBezTo>
                  <a:cubicBezTo>
                    <a:pt x="4031" y="144"/>
                    <a:pt x="3919" y="1"/>
                    <a:pt x="378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9" name="Google Shape;1709;p80"/>
            <p:cNvSpPr/>
            <p:nvPr/>
          </p:nvSpPr>
          <p:spPr>
            <a:xfrm>
              <a:off x="7096275" y="2355250"/>
              <a:ext cx="100825" cy="13575"/>
            </a:xfrm>
            <a:custGeom>
              <a:rect b="b" l="l" r="r" t="t"/>
              <a:pathLst>
                <a:path extrusionOk="0" h="543" w="4033">
                  <a:moveTo>
                    <a:pt x="304" y="1"/>
                  </a:moveTo>
                  <a:cubicBezTo>
                    <a:pt x="152" y="1"/>
                    <a:pt x="43" y="109"/>
                    <a:pt x="22" y="239"/>
                  </a:cubicBezTo>
                  <a:cubicBezTo>
                    <a:pt x="0" y="413"/>
                    <a:pt x="130" y="543"/>
                    <a:pt x="304" y="543"/>
                  </a:cubicBezTo>
                  <a:lnTo>
                    <a:pt x="3751" y="543"/>
                  </a:lnTo>
                  <a:cubicBezTo>
                    <a:pt x="3881" y="543"/>
                    <a:pt x="3989" y="456"/>
                    <a:pt x="4011" y="304"/>
                  </a:cubicBezTo>
                  <a:cubicBezTo>
                    <a:pt x="4033" y="153"/>
                    <a:pt x="3903" y="1"/>
                    <a:pt x="37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 name="Google Shape;1710;p80"/>
            <p:cNvSpPr/>
            <p:nvPr/>
          </p:nvSpPr>
          <p:spPr>
            <a:xfrm>
              <a:off x="6897900" y="2192650"/>
              <a:ext cx="459650" cy="459650"/>
            </a:xfrm>
            <a:custGeom>
              <a:rect b="b" l="l" r="r" t="t"/>
              <a:pathLst>
                <a:path extrusionOk="0" h="18386" w="18386">
                  <a:moveTo>
                    <a:pt x="5312" y="564"/>
                  </a:moveTo>
                  <a:cubicBezTo>
                    <a:pt x="5875" y="564"/>
                    <a:pt x="6352" y="1020"/>
                    <a:pt x="6352" y="1605"/>
                  </a:cubicBezTo>
                  <a:lnTo>
                    <a:pt x="6352" y="8608"/>
                  </a:lnTo>
                  <a:cubicBezTo>
                    <a:pt x="6071" y="8348"/>
                    <a:pt x="5702" y="8196"/>
                    <a:pt x="5312" y="8196"/>
                  </a:cubicBezTo>
                  <a:lnTo>
                    <a:pt x="2949" y="8196"/>
                  </a:lnTo>
                  <a:cubicBezTo>
                    <a:pt x="2818" y="8196"/>
                    <a:pt x="2710" y="8283"/>
                    <a:pt x="2667" y="8391"/>
                  </a:cubicBezTo>
                  <a:cubicBezTo>
                    <a:pt x="2580" y="8565"/>
                    <a:pt x="2732" y="8781"/>
                    <a:pt x="2927" y="8781"/>
                  </a:cubicBezTo>
                  <a:lnTo>
                    <a:pt x="5247" y="8781"/>
                  </a:lnTo>
                  <a:cubicBezTo>
                    <a:pt x="5702" y="8781"/>
                    <a:pt x="6114" y="9085"/>
                    <a:pt x="6222" y="9519"/>
                  </a:cubicBezTo>
                  <a:lnTo>
                    <a:pt x="1127" y="9519"/>
                  </a:lnTo>
                  <a:cubicBezTo>
                    <a:pt x="802" y="9519"/>
                    <a:pt x="542" y="9258"/>
                    <a:pt x="542" y="8933"/>
                  </a:cubicBezTo>
                  <a:lnTo>
                    <a:pt x="542" y="8738"/>
                  </a:lnTo>
                  <a:lnTo>
                    <a:pt x="1669" y="8738"/>
                  </a:lnTo>
                  <a:cubicBezTo>
                    <a:pt x="1799" y="8738"/>
                    <a:pt x="1908" y="8630"/>
                    <a:pt x="1930" y="8500"/>
                  </a:cubicBezTo>
                  <a:cubicBezTo>
                    <a:pt x="1951" y="8348"/>
                    <a:pt x="1821" y="8196"/>
                    <a:pt x="1669" y="8196"/>
                  </a:cubicBezTo>
                  <a:lnTo>
                    <a:pt x="520" y="8196"/>
                  </a:lnTo>
                  <a:lnTo>
                    <a:pt x="520" y="564"/>
                  </a:lnTo>
                  <a:close/>
                  <a:moveTo>
                    <a:pt x="12661" y="8781"/>
                  </a:moveTo>
                  <a:lnTo>
                    <a:pt x="12661" y="8933"/>
                  </a:lnTo>
                  <a:cubicBezTo>
                    <a:pt x="12661" y="9258"/>
                    <a:pt x="12380" y="9519"/>
                    <a:pt x="12054" y="9519"/>
                  </a:cubicBezTo>
                  <a:lnTo>
                    <a:pt x="6959" y="9519"/>
                  </a:lnTo>
                  <a:cubicBezTo>
                    <a:pt x="7090" y="9085"/>
                    <a:pt x="7480" y="8781"/>
                    <a:pt x="7935" y="8781"/>
                  </a:cubicBezTo>
                  <a:close/>
                  <a:moveTo>
                    <a:pt x="15090" y="10494"/>
                  </a:moveTo>
                  <a:lnTo>
                    <a:pt x="15090" y="11036"/>
                  </a:lnTo>
                  <a:lnTo>
                    <a:pt x="14331" y="11036"/>
                  </a:lnTo>
                  <a:lnTo>
                    <a:pt x="14331" y="10494"/>
                  </a:lnTo>
                  <a:close/>
                  <a:moveTo>
                    <a:pt x="282" y="1"/>
                  </a:moveTo>
                  <a:cubicBezTo>
                    <a:pt x="130" y="1"/>
                    <a:pt x="0" y="131"/>
                    <a:pt x="0" y="283"/>
                  </a:cubicBezTo>
                  <a:lnTo>
                    <a:pt x="0" y="8868"/>
                  </a:lnTo>
                  <a:cubicBezTo>
                    <a:pt x="0" y="9497"/>
                    <a:pt x="520" y="9996"/>
                    <a:pt x="1149" y="9996"/>
                  </a:cubicBezTo>
                  <a:lnTo>
                    <a:pt x="12054" y="9996"/>
                  </a:lnTo>
                  <a:cubicBezTo>
                    <a:pt x="12067" y="9996"/>
                    <a:pt x="12080" y="9996"/>
                    <a:pt x="12092" y="9996"/>
                  </a:cubicBezTo>
                  <a:cubicBezTo>
                    <a:pt x="12703" y="9996"/>
                    <a:pt x="13182" y="9484"/>
                    <a:pt x="13182" y="8868"/>
                  </a:cubicBezTo>
                  <a:lnTo>
                    <a:pt x="13182" y="5074"/>
                  </a:lnTo>
                  <a:lnTo>
                    <a:pt x="16065" y="5074"/>
                  </a:lnTo>
                  <a:cubicBezTo>
                    <a:pt x="16091" y="5073"/>
                    <a:pt x="16117" y="5072"/>
                    <a:pt x="16142" y="5072"/>
                  </a:cubicBezTo>
                  <a:cubicBezTo>
                    <a:pt x="17105" y="5072"/>
                    <a:pt x="17886" y="5858"/>
                    <a:pt x="17886" y="6808"/>
                  </a:cubicBezTo>
                  <a:cubicBezTo>
                    <a:pt x="17886" y="7780"/>
                    <a:pt x="17105" y="8566"/>
                    <a:pt x="16142" y="8566"/>
                  </a:cubicBezTo>
                  <a:cubicBezTo>
                    <a:pt x="16117" y="8566"/>
                    <a:pt x="16091" y="8566"/>
                    <a:pt x="16065" y="8565"/>
                  </a:cubicBezTo>
                  <a:cubicBezTo>
                    <a:pt x="15263" y="8565"/>
                    <a:pt x="14569" y="9150"/>
                    <a:pt x="14439" y="9952"/>
                  </a:cubicBezTo>
                  <a:lnTo>
                    <a:pt x="14071" y="9952"/>
                  </a:lnTo>
                  <a:cubicBezTo>
                    <a:pt x="13919" y="9952"/>
                    <a:pt x="13811" y="10061"/>
                    <a:pt x="13811" y="10212"/>
                  </a:cubicBezTo>
                  <a:lnTo>
                    <a:pt x="13811" y="11036"/>
                  </a:lnTo>
                  <a:lnTo>
                    <a:pt x="4249" y="11036"/>
                  </a:lnTo>
                  <a:cubicBezTo>
                    <a:pt x="3837" y="11036"/>
                    <a:pt x="3512" y="11361"/>
                    <a:pt x="3512" y="11773"/>
                  </a:cubicBezTo>
                  <a:lnTo>
                    <a:pt x="3512" y="18082"/>
                  </a:lnTo>
                  <a:cubicBezTo>
                    <a:pt x="3512" y="18234"/>
                    <a:pt x="3642" y="18364"/>
                    <a:pt x="3794" y="18364"/>
                  </a:cubicBezTo>
                  <a:lnTo>
                    <a:pt x="8932" y="18364"/>
                  </a:lnTo>
                  <a:cubicBezTo>
                    <a:pt x="8954" y="18364"/>
                    <a:pt x="8976" y="18343"/>
                    <a:pt x="8997" y="18321"/>
                  </a:cubicBezTo>
                  <a:cubicBezTo>
                    <a:pt x="9251" y="18194"/>
                    <a:pt x="9134" y="17821"/>
                    <a:pt x="8868" y="17821"/>
                  </a:cubicBezTo>
                  <a:cubicBezTo>
                    <a:pt x="8861" y="17821"/>
                    <a:pt x="8853" y="17822"/>
                    <a:pt x="8846" y="17822"/>
                  </a:cubicBezTo>
                  <a:lnTo>
                    <a:pt x="4249" y="17822"/>
                  </a:lnTo>
                  <a:cubicBezTo>
                    <a:pt x="4141" y="17822"/>
                    <a:pt x="4054" y="17735"/>
                    <a:pt x="4054" y="17627"/>
                  </a:cubicBezTo>
                  <a:lnTo>
                    <a:pt x="4054" y="11752"/>
                  </a:lnTo>
                  <a:cubicBezTo>
                    <a:pt x="4054" y="11643"/>
                    <a:pt x="4141" y="11557"/>
                    <a:pt x="4249" y="11557"/>
                  </a:cubicBezTo>
                  <a:lnTo>
                    <a:pt x="17626" y="11557"/>
                  </a:lnTo>
                  <a:cubicBezTo>
                    <a:pt x="17735" y="11557"/>
                    <a:pt x="17821" y="11665"/>
                    <a:pt x="17821" y="11773"/>
                  </a:cubicBezTo>
                  <a:lnTo>
                    <a:pt x="17821" y="17649"/>
                  </a:lnTo>
                  <a:cubicBezTo>
                    <a:pt x="17821" y="17649"/>
                    <a:pt x="17735" y="17844"/>
                    <a:pt x="17626" y="17844"/>
                  </a:cubicBezTo>
                  <a:lnTo>
                    <a:pt x="10081" y="17844"/>
                  </a:lnTo>
                  <a:cubicBezTo>
                    <a:pt x="9930" y="17844"/>
                    <a:pt x="9821" y="17952"/>
                    <a:pt x="9821" y="18104"/>
                  </a:cubicBezTo>
                  <a:cubicBezTo>
                    <a:pt x="9800" y="18256"/>
                    <a:pt x="9930" y="18386"/>
                    <a:pt x="10081" y="18386"/>
                  </a:cubicBezTo>
                  <a:lnTo>
                    <a:pt x="17626" y="18386"/>
                  </a:lnTo>
                  <a:cubicBezTo>
                    <a:pt x="18038" y="18386"/>
                    <a:pt x="18385" y="17649"/>
                    <a:pt x="18385" y="17649"/>
                  </a:cubicBezTo>
                  <a:lnTo>
                    <a:pt x="18385" y="11752"/>
                  </a:lnTo>
                  <a:cubicBezTo>
                    <a:pt x="18385" y="11361"/>
                    <a:pt x="18060" y="11036"/>
                    <a:pt x="17648" y="11036"/>
                  </a:cubicBezTo>
                  <a:lnTo>
                    <a:pt x="15632" y="11036"/>
                  </a:lnTo>
                  <a:lnTo>
                    <a:pt x="15632" y="10212"/>
                  </a:lnTo>
                  <a:cubicBezTo>
                    <a:pt x="15632" y="10061"/>
                    <a:pt x="15502" y="9952"/>
                    <a:pt x="15350" y="9952"/>
                  </a:cubicBezTo>
                  <a:lnTo>
                    <a:pt x="15003" y="9952"/>
                  </a:lnTo>
                  <a:cubicBezTo>
                    <a:pt x="15003" y="9952"/>
                    <a:pt x="15567" y="9107"/>
                    <a:pt x="16087" y="9107"/>
                  </a:cubicBezTo>
                  <a:cubicBezTo>
                    <a:pt x="17301" y="9063"/>
                    <a:pt x="18277" y="8044"/>
                    <a:pt x="18277" y="6808"/>
                  </a:cubicBezTo>
                  <a:cubicBezTo>
                    <a:pt x="18277" y="5594"/>
                    <a:pt x="17301" y="4575"/>
                    <a:pt x="16087" y="4532"/>
                  </a:cubicBezTo>
                  <a:lnTo>
                    <a:pt x="13182" y="4532"/>
                  </a:lnTo>
                  <a:lnTo>
                    <a:pt x="13182" y="3621"/>
                  </a:lnTo>
                  <a:cubicBezTo>
                    <a:pt x="13202" y="3481"/>
                    <a:pt x="13092" y="3359"/>
                    <a:pt x="12972" y="3359"/>
                  </a:cubicBezTo>
                  <a:cubicBezTo>
                    <a:pt x="12962" y="3359"/>
                    <a:pt x="12953" y="3360"/>
                    <a:pt x="12943" y="3361"/>
                  </a:cubicBezTo>
                  <a:cubicBezTo>
                    <a:pt x="12792" y="3361"/>
                    <a:pt x="12683" y="3621"/>
                    <a:pt x="12683" y="3621"/>
                  </a:cubicBezTo>
                  <a:lnTo>
                    <a:pt x="12683" y="8196"/>
                  </a:lnTo>
                  <a:lnTo>
                    <a:pt x="7913" y="8196"/>
                  </a:lnTo>
                  <a:cubicBezTo>
                    <a:pt x="7545" y="8196"/>
                    <a:pt x="7176" y="8326"/>
                    <a:pt x="6894" y="8565"/>
                  </a:cubicBezTo>
                  <a:lnTo>
                    <a:pt x="6894" y="1583"/>
                  </a:lnTo>
                  <a:cubicBezTo>
                    <a:pt x="6894" y="1020"/>
                    <a:pt x="7350" y="564"/>
                    <a:pt x="7913" y="564"/>
                  </a:cubicBezTo>
                  <a:lnTo>
                    <a:pt x="12661" y="564"/>
                  </a:lnTo>
                  <a:lnTo>
                    <a:pt x="12661" y="2364"/>
                  </a:lnTo>
                  <a:cubicBezTo>
                    <a:pt x="12661" y="2494"/>
                    <a:pt x="12748" y="2602"/>
                    <a:pt x="12878" y="2624"/>
                  </a:cubicBezTo>
                  <a:cubicBezTo>
                    <a:pt x="12891" y="2626"/>
                    <a:pt x="12904" y="2627"/>
                    <a:pt x="12916" y="2627"/>
                  </a:cubicBezTo>
                  <a:cubicBezTo>
                    <a:pt x="13070" y="2627"/>
                    <a:pt x="13182" y="2505"/>
                    <a:pt x="13182" y="2364"/>
                  </a:cubicBezTo>
                  <a:lnTo>
                    <a:pt x="13182" y="283"/>
                  </a:lnTo>
                  <a:cubicBezTo>
                    <a:pt x="13182" y="131"/>
                    <a:pt x="13073" y="1"/>
                    <a:pt x="12922" y="1"/>
                  </a:cubicBezTo>
                  <a:lnTo>
                    <a:pt x="7892" y="1"/>
                  </a:lnTo>
                  <a:cubicBezTo>
                    <a:pt x="7371" y="1"/>
                    <a:pt x="6894" y="261"/>
                    <a:pt x="6591" y="695"/>
                  </a:cubicBezTo>
                  <a:cubicBezTo>
                    <a:pt x="6309" y="261"/>
                    <a:pt x="5810" y="1"/>
                    <a:pt x="529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 name="Google Shape;1711;p80"/>
            <p:cNvSpPr/>
            <p:nvPr/>
          </p:nvSpPr>
          <p:spPr>
            <a:xfrm>
              <a:off x="7063200" y="2571525"/>
              <a:ext cx="33100" cy="13575"/>
            </a:xfrm>
            <a:custGeom>
              <a:rect b="b" l="l" r="r" t="t"/>
              <a:pathLst>
                <a:path extrusionOk="0" h="543" w="1324">
                  <a:moveTo>
                    <a:pt x="282" y="1"/>
                  </a:moveTo>
                  <a:cubicBezTo>
                    <a:pt x="152" y="1"/>
                    <a:pt x="44" y="87"/>
                    <a:pt x="22" y="239"/>
                  </a:cubicBezTo>
                  <a:cubicBezTo>
                    <a:pt x="1" y="391"/>
                    <a:pt x="131" y="543"/>
                    <a:pt x="282" y="543"/>
                  </a:cubicBezTo>
                  <a:lnTo>
                    <a:pt x="1020" y="543"/>
                  </a:lnTo>
                  <a:cubicBezTo>
                    <a:pt x="1171" y="543"/>
                    <a:pt x="1280" y="434"/>
                    <a:pt x="1301" y="304"/>
                  </a:cubicBezTo>
                  <a:cubicBezTo>
                    <a:pt x="1323" y="131"/>
                    <a:pt x="1193" y="1"/>
                    <a:pt x="102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 name="Google Shape;1712;p80"/>
            <p:cNvSpPr/>
            <p:nvPr/>
          </p:nvSpPr>
          <p:spPr>
            <a:xfrm>
              <a:off x="7017675" y="2571525"/>
              <a:ext cx="32550" cy="13575"/>
            </a:xfrm>
            <a:custGeom>
              <a:rect b="b" l="l" r="r" t="t"/>
              <a:pathLst>
                <a:path extrusionOk="0" h="543" w="1302">
                  <a:moveTo>
                    <a:pt x="282" y="1"/>
                  </a:moveTo>
                  <a:cubicBezTo>
                    <a:pt x="152" y="1"/>
                    <a:pt x="22" y="87"/>
                    <a:pt x="22" y="239"/>
                  </a:cubicBezTo>
                  <a:cubicBezTo>
                    <a:pt x="0" y="391"/>
                    <a:pt x="130" y="543"/>
                    <a:pt x="282" y="543"/>
                  </a:cubicBezTo>
                  <a:lnTo>
                    <a:pt x="1019" y="543"/>
                  </a:lnTo>
                  <a:cubicBezTo>
                    <a:pt x="1149" y="543"/>
                    <a:pt x="1280" y="434"/>
                    <a:pt x="1301" y="304"/>
                  </a:cubicBezTo>
                  <a:cubicBezTo>
                    <a:pt x="1301" y="131"/>
                    <a:pt x="1171" y="1"/>
                    <a:pt x="101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 name="Google Shape;1713;p80"/>
            <p:cNvSpPr/>
            <p:nvPr/>
          </p:nvSpPr>
          <p:spPr>
            <a:xfrm>
              <a:off x="7154800" y="2571525"/>
              <a:ext cx="33100" cy="13575"/>
            </a:xfrm>
            <a:custGeom>
              <a:rect b="b" l="l" r="r" t="t"/>
              <a:pathLst>
                <a:path extrusionOk="0" h="543" w="1324">
                  <a:moveTo>
                    <a:pt x="304" y="1"/>
                  </a:moveTo>
                  <a:cubicBezTo>
                    <a:pt x="152" y="1"/>
                    <a:pt x="44" y="87"/>
                    <a:pt x="22" y="239"/>
                  </a:cubicBezTo>
                  <a:cubicBezTo>
                    <a:pt x="1" y="391"/>
                    <a:pt x="131" y="543"/>
                    <a:pt x="304" y="543"/>
                  </a:cubicBezTo>
                  <a:lnTo>
                    <a:pt x="1041" y="543"/>
                  </a:lnTo>
                  <a:cubicBezTo>
                    <a:pt x="1171" y="543"/>
                    <a:pt x="1280" y="434"/>
                    <a:pt x="1301" y="304"/>
                  </a:cubicBezTo>
                  <a:cubicBezTo>
                    <a:pt x="1323" y="131"/>
                    <a:pt x="1193" y="1"/>
                    <a:pt x="104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4" name="Google Shape;1714;p80"/>
            <p:cNvSpPr/>
            <p:nvPr/>
          </p:nvSpPr>
          <p:spPr>
            <a:xfrm>
              <a:off x="7201950" y="2571525"/>
              <a:ext cx="32550" cy="13575"/>
            </a:xfrm>
            <a:custGeom>
              <a:rect b="b" l="l" r="r" t="t"/>
              <a:pathLst>
                <a:path extrusionOk="0" h="543" w="1302">
                  <a:moveTo>
                    <a:pt x="283" y="1"/>
                  </a:moveTo>
                  <a:cubicBezTo>
                    <a:pt x="153" y="1"/>
                    <a:pt x="22" y="87"/>
                    <a:pt x="22" y="239"/>
                  </a:cubicBezTo>
                  <a:cubicBezTo>
                    <a:pt x="1" y="391"/>
                    <a:pt x="131" y="543"/>
                    <a:pt x="283" y="543"/>
                  </a:cubicBezTo>
                  <a:lnTo>
                    <a:pt x="1020" y="543"/>
                  </a:lnTo>
                  <a:cubicBezTo>
                    <a:pt x="1150" y="543"/>
                    <a:pt x="1280" y="434"/>
                    <a:pt x="1302" y="304"/>
                  </a:cubicBezTo>
                  <a:cubicBezTo>
                    <a:pt x="1302" y="131"/>
                    <a:pt x="1172" y="1"/>
                    <a:pt x="102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 name="Google Shape;1715;p80"/>
            <p:cNvSpPr/>
            <p:nvPr/>
          </p:nvSpPr>
          <p:spPr>
            <a:xfrm>
              <a:off x="7108725" y="2571525"/>
              <a:ext cx="33100" cy="13575"/>
            </a:xfrm>
            <a:custGeom>
              <a:rect b="b" l="l" r="r" t="t"/>
              <a:pathLst>
                <a:path extrusionOk="0" h="543" w="1324">
                  <a:moveTo>
                    <a:pt x="304" y="1"/>
                  </a:moveTo>
                  <a:cubicBezTo>
                    <a:pt x="153" y="1"/>
                    <a:pt x="44" y="87"/>
                    <a:pt x="22" y="239"/>
                  </a:cubicBezTo>
                  <a:cubicBezTo>
                    <a:pt x="1" y="391"/>
                    <a:pt x="131" y="543"/>
                    <a:pt x="304" y="543"/>
                  </a:cubicBezTo>
                  <a:lnTo>
                    <a:pt x="1041" y="543"/>
                  </a:lnTo>
                  <a:cubicBezTo>
                    <a:pt x="1171" y="543"/>
                    <a:pt x="1280" y="434"/>
                    <a:pt x="1302" y="304"/>
                  </a:cubicBezTo>
                  <a:cubicBezTo>
                    <a:pt x="1323" y="131"/>
                    <a:pt x="1193" y="1"/>
                    <a:pt x="104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6" name="Google Shape;1716;p80"/>
            <p:cNvSpPr/>
            <p:nvPr/>
          </p:nvSpPr>
          <p:spPr>
            <a:xfrm>
              <a:off x="7291925" y="2571525"/>
              <a:ext cx="33100" cy="13575"/>
            </a:xfrm>
            <a:custGeom>
              <a:rect b="b" l="l" r="r" t="t"/>
              <a:pathLst>
                <a:path extrusionOk="0" h="543" w="1324">
                  <a:moveTo>
                    <a:pt x="304" y="1"/>
                  </a:moveTo>
                  <a:cubicBezTo>
                    <a:pt x="153" y="1"/>
                    <a:pt x="44" y="87"/>
                    <a:pt x="22" y="239"/>
                  </a:cubicBezTo>
                  <a:cubicBezTo>
                    <a:pt x="1" y="391"/>
                    <a:pt x="131" y="521"/>
                    <a:pt x="304" y="543"/>
                  </a:cubicBezTo>
                  <a:lnTo>
                    <a:pt x="1041" y="543"/>
                  </a:lnTo>
                  <a:cubicBezTo>
                    <a:pt x="1172" y="543"/>
                    <a:pt x="1280" y="434"/>
                    <a:pt x="1302" y="304"/>
                  </a:cubicBezTo>
                  <a:cubicBezTo>
                    <a:pt x="1323" y="131"/>
                    <a:pt x="1193" y="1"/>
                    <a:pt x="104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7" name="Google Shape;1717;p80"/>
            <p:cNvSpPr/>
            <p:nvPr/>
          </p:nvSpPr>
          <p:spPr>
            <a:xfrm>
              <a:off x="7246400" y="2571525"/>
              <a:ext cx="33100" cy="13575"/>
            </a:xfrm>
            <a:custGeom>
              <a:rect b="b" l="l" r="r" t="t"/>
              <a:pathLst>
                <a:path extrusionOk="0" h="543" w="1324">
                  <a:moveTo>
                    <a:pt x="282" y="1"/>
                  </a:moveTo>
                  <a:cubicBezTo>
                    <a:pt x="152" y="1"/>
                    <a:pt x="44" y="87"/>
                    <a:pt x="22" y="239"/>
                  </a:cubicBezTo>
                  <a:cubicBezTo>
                    <a:pt x="1" y="391"/>
                    <a:pt x="131" y="521"/>
                    <a:pt x="282" y="543"/>
                  </a:cubicBezTo>
                  <a:lnTo>
                    <a:pt x="1020" y="543"/>
                  </a:lnTo>
                  <a:cubicBezTo>
                    <a:pt x="1171" y="543"/>
                    <a:pt x="1280" y="434"/>
                    <a:pt x="1301" y="304"/>
                  </a:cubicBezTo>
                  <a:cubicBezTo>
                    <a:pt x="1323" y="131"/>
                    <a:pt x="1193" y="1"/>
                    <a:pt x="102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8" name="Google Shape;1718;p80"/>
            <p:cNvSpPr/>
            <p:nvPr/>
          </p:nvSpPr>
          <p:spPr>
            <a:xfrm>
              <a:off x="7063200" y="2535750"/>
              <a:ext cx="33100" cy="13025"/>
            </a:xfrm>
            <a:custGeom>
              <a:rect b="b" l="l" r="r" t="t"/>
              <a:pathLst>
                <a:path extrusionOk="0" h="521" w="1324">
                  <a:moveTo>
                    <a:pt x="282" y="1"/>
                  </a:moveTo>
                  <a:cubicBezTo>
                    <a:pt x="152" y="1"/>
                    <a:pt x="44" y="87"/>
                    <a:pt x="22" y="239"/>
                  </a:cubicBezTo>
                  <a:cubicBezTo>
                    <a:pt x="1" y="391"/>
                    <a:pt x="131" y="521"/>
                    <a:pt x="282" y="521"/>
                  </a:cubicBezTo>
                  <a:lnTo>
                    <a:pt x="1020" y="521"/>
                  </a:lnTo>
                  <a:cubicBezTo>
                    <a:pt x="1171" y="521"/>
                    <a:pt x="1280" y="434"/>
                    <a:pt x="1301" y="304"/>
                  </a:cubicBezTo>
                  <a:cubicBezTo>
                    <a:pt x="1323" y="131"/>
                    <a:pt x="1193" y="1"/>
                    <a:pt x="102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9" name="Google Shape;1719;p80"/>
            <p:cNvSpPr/>
            <p:nvPr/>
          </p:nvSpPr>
          <p:spPr>
            <a:xfrm>
              <a:off x="7017675" y="2535750"/>
              <a:ext cx="32550" cy="13025"/>
            </a:xfrm>
            <a:custGeom>
              <a:rect b="b" l="l" r="r" t="t"/>
              <a:pathLst>
                <a:path extrusionOk="0" h="521" w="1302">
                  <a:moveTo>
                    <a:pt x="282" y="1"/>
                  </a:moveTo>
                  <a:cubicBezTo>
                    <a:pt x="152" y="1"/>
                    <a:pt x="22" y="87"/>
                    <a:pt x="22" y="239"/>
                  </a:cubicBezTo>
                  <a:cubicBezTo>
                    <a:pt x="0" y="391"/>
                    <a:pt x="130" y="521"/>
                    <a:pt x="282" y="521"/>
                  </a:cubicBezTo>
                  <a:lnTo>
                    <a:pt x="1019" y="521"/>
                  </a:lnTo>
                  <a:cubicBezTo>
                    <a:pt x="1149" y="521"/>
                    <a:pt x="1280" y="434"/>
                    <a:pt x="1301" y="304"/>
                  </a:cubicBezTo>
                  <a:cubicBezTo>
                    <a:pt x="1301" y="131"/>
                    <a:pt x="1171" y="1"/>
                    <a:pt x="101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 name="Google Shape;1720;p80"/>
            <p:cNvSpPr/>
            <p:nvPr/>
          </p:nvSpPr>
          <p:spPr>
            <a:xfrm>
              <a:off x="7154800" y="2535750"/>
              <a:ext cx="33100" cy="13025"/>
            </a:xfrm>
            <a:custGeom>
              <a:rect b="b" l="l" r="r" t="t"/>
              <a:pathLst>
                <a:path extrusionOk="0" h="521" w="1324">
                  <a:moveTo>
                    <a:pt x="304" y="1"/>
                  </a:moveTo>
                  <a:cubicBezTo>
                    <a:pt x="152" y="1"/>
                    <a:pt x="44" y="87"/>
                    <a:pt x="22" y="239"/>
                  </a:cubicBezTo>
                  <a:cubicBezTo>
                    <a:pt x="1" y="391"/>
                    <a:pt x="131" y="521"/>
                    <a:pt x="304" y="521"/>
                  </a:cubicBezTo>
                  <a:lnTo>
                    <a:pt x="1041" y="521"/>
                  </a:lnTo>
                  <a:cubicBezTo>
                    <a:pt x="1171" y="521"/>
                    <a:pt x="1280" y="434"/>
                    <a:pt x="1301" y="304"/>
                  </a:cubicBezTo>
                  <a:cubicBezTo>
                    <a:pt x="1323" y="131"/>
                    <a:pt x="1193" y="1"/>
                    <a:pt x="104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 name="Google Shape;1721;p80"/>
            <p:cNvSpPr/>
            <p:nvPr/>
          </p:nvSpPr>
          <p:spPr>
            <a:xfrm>
              <a:off x="7201950" y="2535750"/>
              <a:ext cx="32550" cy="13025"/>
            </a:xfrm>
            <a:custGeom>
              <a:rect b="b" l="l" r="r" t="t"/>
              <a:pathLst>
                <a:path extrusionOk="0" h="521" w="1302">
                  <a:moveTo>
                    <a:pt x="283" y="1"/>
                  </a:moveTo>
                  <a:cubicBezTo>
                    <a:pt x="153" y="1"/>
                    <a:pt x="22" y="87"/>
                    <a:pt x="22" y="239"/>
                  </a:cubicBezTo>
                  <a:cubicBezTo>
                    <a:pt x="1" y="391"/>
                    <a:pt x="131" y="521"/>
                    <a:pt x="283" y="521"/>
                  </a:cubicBezTo>
                  <a:lnTo>
                    <a:pt x="1020" y="521"/>
                  </a:lnTo>
                  <a:cubicBezTo>
                    <a:pt x="1150" y="521"/>
                    <a:pt x="1280" y="434"/>
                    <a:pt x="1302" y="304"/>
                  </a:cubicBezTo>
                  <a:cubicBezTo>
                    <a:pt x="1302" y="131"/>
                    <a:pt x="1172" y="1"/>
                    <a:pt x="102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 name="Google Shape;1722;p80"/>
            <p:cNvSpPr/>
            <p:nvPr/>
          </p:nvSpPr>
          <p:spPr>
            <a:xfrm>
              <a:off x="7108725" y="2535750"/>
              <a:ext cx="33100" cy="13025"/>
            </a:xfrm>
            <a:custGeom>
              <a:rect b="b" l="l" r="r" t="t"/>
              <a:pathLst>
                <a:path extrusionOk="0" h="521" w="1324">
                  <a:moveTo>
                    <a:pt x="304" y="1"/>
                  </a:moveTo>
                  <a:cubicBezTo>
                    <a:pt x="153" y="1"/>
                    <a:pt x="44" y="87"/>
                    <a:pt x="22" y="239"/>
                  </a:cubicBezTo>
                  <a:cubicBezTo>
                    <a:pt x="1" y="391"/>
                    <a:pt x="131" y="521"/>
                    <a:pt x="304" y="521"/>
                  </a:cubicBezTo>
                  <a:lnTo>
                    <a:pt x="1041" y="521"/>
                  </a:lnTo>
                  <a:cubicBezTo>
                    <a:pt x="1171" y="521"/>
                    <a:pt x="1280" y="434"/>
                    <a:pt x="1302" y="304"/>
                  </a:cubicBezTo>
                  <a:cubicBezTo>
                    <a:pt x="1323" y="131"/>
                    <a:pt x="1193" y="1"/>
                    <a:pt x="104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3" name="Google Shape;1723;p80"/>
            <p:cNvSpPr/>
            <p:nvPr/>
          </p:nvSpPr>
          <p:spPr>
            <a:xfrm>
              <a:off x="7291925" y="2535750"/>
              <a:ext cx="33100" cy="13025"/>
            </a:xfrm>
            <a:custGeom>
              <a:rect b="b" l="l" r="r" t="t"/>
              <a:pathLst>
                <a:path extrusionOk="0" h="521" w="1324">
                  <a:moveTo>
                    <a:pt x="304" y="1"/>
                  </a:moveTo>
                  <a:cubicBezTo>
                    <a:pt x="153" y="1"/>
                    <a:pt x="44" y="87"/>
                    <a:pt x="22" y="239"/>
                  </a:cubicBezTo>
                  <a:cubicBezTo>
                    <a:pt x="1" y="391"/>
                    <a:pt x="131" y="521"/>
                    <a:pt x="304" y="521"/>
                  </a:cubicBezTo>
                  <a:lnTo>
                    <a:pt x="1041" y="521"/>
                  </a:lnTo>
                  <a:cubicBezTo>
                    <a:pt x="1172" y="521"/>
                    <a:pt x="1280" y="434"/>
                    <a:pt x="1302" y="304"/>
                  </a:cubicBezTo>
                  <a:cubicBezTo>
                    <a:pt x="1323" y="131"/>
                    <a:pt x="1193" y="1"/>
                    <a:pt x="104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4" name="Google Shape;1724;p80"/>
            <p:cNvSpPr/>
            <p:nvPr/>
          </p:nvSpPr>
          <p:spPr>
            <a:xfrm>
              <a:off x="7246400" y="2535750"/>
              <a:ext cx="33100" cy="13025"/>
            </a:xfrm>
            <a:custGeom>
              <a:rect b="b" l="l" r="r" t="t"/>
              <a:pathLst>
                <a:path extrusionOk="0" h="521" w="1324">
                  <a:moveTo>
                    <a:pt x="282" y="1"/>
                  </a:moveTo>
                  <a:cubicBezTo>
                    <a:pt x="152" y="1"/>
                    <a:pt x="44" y="87"/>
                    <a:pt x="22" y="239"/>
                  </a:cubicBezTo>
                  <a:cubicBezTo>
                    <a:pt x="1" y="391"/>
                    <a:pt x="131" y="521"/>
                    <a:pt x="282" y="521"/>
                  </a:cubicBezTo>
                  <a:lnTo>
                    <a:pt x="1020" y="521"/>
                  </a:lnTo>
                  <a:cubicBezTo>
                    <a:pt x="1171" y="521"/>
                    <a:pt x="1280" y="434"/>
                    <a:pt x="1301" y="304"/>
                  </a:cubicBezTo>
                  <a:cubicBezTo>
                    <a:pt x="1323" y="131"/>
                    <a:pt x="1193" y="1"/>
                    <a:pt x="102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5" name="Google Shape;1725;p80"/>
            <p:cNvSpPr/>
            <p:nvPr/>
          </p:nvSpPr>
          <p:spPr>
            <a:xfrm>
              <a:off x="7063200" y="2499900"/>
              <a:ext cx="33050" cy="13100"/>
            </a:xfrm>
            <a:custGeom>
              <a:rect b="b" l="l" r="r" t="t"/>
              <a:pathLst>
                <a:path extrusionOk="0" h="524" w="1322">
                  <a:moveTo>
                    <a:pt x="249" y="1"/>
                  </a:moveTo>
                  <a:cubicBezTo>
                    <a:pt x="134" y="1"/>
                    <a:pt x="42" y="102"/>
                    <a:pt x="22" y="220"/>
                  </a:cubicBezTo>
                  <a:cubicBezTo>
                    <a:pt x="1" y="394"/>
                    <a:pt x="131" y="524"/>
                    <a:pt x="282" y="524"/>
                  </a:cubicBezTo>
                  <a:lnTo>
                    <a:pt x="1020" y="524"/>
                  </a:lnTo>
                  <a:cubicBezTo>
                    <a:pt x="1171" y="524"/>
                    <a:pt x="1280" y="437"/>
                    <a:pt x="1301" y="307"/>
                  </a:cubicBezTo>
                  <a:cubicBezTo>
                    <a:pt x="1322" y="145"/>
                    <a:pt x="1209" y="2"/>
                    <a:pt x="1052" y="2"/>
                  </a:cubicBezTo>
                  <a:cubicBezTo>
                    <a:pt x="1042" y="2"/>
                    <a:pt x="1031" y="2"/>
                    <a:pt x="1020" y="4"/>
                  </a:cubicBezTo>
                  <a:lnTo>
                    <a:pt x="282" y="4"/>
                  </a:lnTo>
                  <a:cubicBezTo>
                    <a:pt x="271" y="2"/>
                    <a:pt x="260" y="1"/>
                    <a:pt x="24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6" name="Google Shape;1726;p80"/>
            <p:cNvSpPr/>
            <p:nvPr/>
          </p:nvSpPr>
          <p:spPr>
            <a:xfrm>
              <a:off x="7017675" y="2499900"/>
              <a:ext cx="32550" cy="13100"/>
            </a:xfrm>
            <a:custGeom>
              <a:rect b="b" l="l" r="r" t="t"/>
              <a:pathLst>
                <a:path extrusionOk="0" h="524" w="1302">
                  <a:moveTo>
                    <a:pt x="249" y="1"/>
                  </a:moveTo>
                  <a:cubicBezTo>
                    <a:pt x="131" y="1"/>
                    <a:pt x="22" y="102"/>
                    <a:pt x="22" y="220"/>
                  </a:cubicBezTo>
                  <a:cubicBezTo>
                    <a:pt x="0" y="394"/>
                    <a:pt x="130" y="524"/>
                    <a:pt x="282" y="524"/>
                  </a:cubicBezTo>
                  <a:lnTo>
                    <a:pt x="1019" y="524"/>
                  </a:lnTo>
                  <a:cubicBezTo>
                    <a:pt x="1149" y="524"/>
                    <a:pt x="1280" y="437"/>
                    <a:pt x="1301" y="307"/>
                  </a:cubicBezTo>
                  <a:cubicBezTo>
                    <a:pt x="1301" y="145"/>
                    <a:pt x="1187" y="2"/>
                    <a:pt x="1048" y="2"/>
                  </a:cubicBezTo>
                  <a:cubicBezTo>
                    <a:pt x="1039" y="2"/>
                    <a:pt x="1029" y="2"/>
                    <a:pt x="1019" y="4"/>
                  </a:cubicBezTo>
                  <a:lnTo>
                    <a:pt x="282" y="4"/>
                  </a:lnTo>
                  <a:cubicBezTo>
                    <a:pt x="271" y="2"/>
                    <a:pt x="260" y="1"/>
                    <a:pt x="24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7" name="Google Shape;1727;p80"/>
            <p:cNvSpPr/>
            <p:nvPr/>
          </p:nvSpPr>
          <p:spPr>
            <a:xfrm>
              <a:off x="7154800" y="2499425"/>
              <a:ext cx="33100" cy="13575"/>
            </a:xfrm>
            <a:custGeom>
              <a:rect b="b" l="l" r="r" t="t"/>
              <a:pathLst>
                <a:path extrusionOk="0" h="543" w="1324">
                  <a:moveTo>
                    <a:pt x="304" y="1"/>
                  </a:moveTo>
                  <a:cubicBezTo>
                    <a:pt x="152" y="1"/>
                    <a:pt x="44" y="109"/>
                    <a:pt x="22" y="239"/>
                  </a:cubicBezTo>
                  <a:cubicBezTo>
                    <a:pt x="1" y="413"/>
                    <a:pt x="131" y="543"/>
                    <a:pt x="304" y="543"/>
                  </a:cubicBezTo>
                  <a:lnTo>
                    <a:pt x="1041" y="543"/>
                  </a:lnTo>
                  <a:cubicBezTo>
                    <a:pt x="1171" y="543"/>
                    <a:pt x="1280" y="456"/>
                    <a:pt x="1301" y="305"/>
                  </a:cubicBezTo>
                  <a:cubicBezTo>
                    <a:pt x="1323" y="153"/>
                    <a:pt x="1193" y="1"/>
                    <a:pt x="104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8" name="Google Shape;1728;p80"/>
            <p:cNvSpPr/>
            <p:nvPr/>
          </p:nvSpPr>
          <p:spPr>
            <a:xfrm>
              <a:off x="7201950" y="2499425"/>
              <a:ext cx="32550" cy="13575"/>
            </a:xfrm>
            <a:custGeom>
              <a:rect b="b" l="l" r="r" t="t"/>
              <a:pathLst>
                <a:path extrusionOk="0" h="543" w="1302">
                  <a:moveTo>
                    <a:pt x="283" y="1"/>
                  </a:moveTo>
                  <a:cubicBezTo>
                    <a:pt x="153" y="1"/>
                    <a:pt x="22" y="109"/>
                    <a:pt x="22" y="239"/>
                  </a:cubicBezTo>
                  <a:cubicBezTo>
                    <a:pt x="1" y="413"/>
                    <a:pt x="131" y="543"/>
                    <a:pt x="283" y="543"/>
                  </a:cubicBezTo>
                  <a:lnTo>
                    <a:pt x="1020" y="543"/>
                  </a:lnTo>
                  <a:cubicBezTo>
                    <a:pt x="1150" y="543"/>
                    <a:pt x="1280" y="456"/>
                    <a:pt x="1302" y="305"/>
                  </a:cubicBezTo>
                  <a:cubicBezTo>
                    <a:pt x="1302" y="153"/>
                    <a:pt x="1193" y="1"/>
                    <a:pt x="102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9" name="Google Shape;1729;p80"/>
            <p:cNvSpPr/>
            <p:nvPr/>
          </p:nvSpPr>
          <p:spPr>
            <a:xfrm>
              <a:off x="7108725" y="2499425"/>
              <a:ext cx="33100" cy="13575"/>
            </a:xfrm>
            <a:custGeom>
              <a:rect b="b" l="l" r="r" t="t"/>
              <a:pathLst>
                <a:path extrusionOk="0" h="543" w="1324">
                  <a:moveTo>
                    <a:pt x="304" y="1"/>
                  </a:moveTo>
                  <a:cubicBezTo>
                    <a:pt x="153" y="1"/>
                    <a:pt x="44" y="109"/>
                    <a:pt x="22" y="239"/>
                  </a:cubicBezTo>
                  <a:cubicBezTo>
                    <a:pt x="1" y="413"/>
                    <a:pt x="131" y="543"/>
                    <a:pt x="304" y="543"/>
                  </a:cubicBezTo>
                  <a:lnTo>
                    <a:pt x="1041" y="543"/>
                  </a:lnTo>
                  <a:cubicBezTo>
                    <a:pt x="1171" y="543"/>
                    <a:pt x="1280" y="456"/>
                    <a:pt x="1302" y="305"/>
                  </a:cubicBezTo>
                  <a:cubicBezTo>
                    <a:pt x="1323" y="153"/>
                    <a:pt x="1193" y="1"/>
                    <a:pt x="104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0" name="Google Shape;1730;p80"/>
            <p:cNvSpPr/>
            <p:nvPr/>
          </p:nvSpPr>
          <p:spPr>
            <a:xfrm>
              <a:off x="7291925" y="2499425"/>
              <a:ext cx="33100" cy="13575"/>
            </a:xfrm>
            <a:custGeom>
              <a:rect b="b" l="l" r="r" t="t"/>
              <a:pathLst>
                <a:path extrusionOk="0" h="543" w="1324">
                  <a:moveTo>
                    <a:pt x="304" y="1"/>
                  </a:moveTo>
                  <a:cubicBezTo>
                    <a:pt x="153" y="1"/>
                    <a:pt x="44" y="109"/>
                    <a:pt x="22" y="239"/>
                  </a:cubicBezTo>
                  <a:cubicBezTo>
                    <a:pt x="1" y="413"/>
                    <a:pt x="131" y="543"/>
                    <a:pt x="304" y="543"/>
                  </a:cubicBezTo>
                  <a:lnTo>
                    <a:pt x="1041" y="543"/>
                  </a:lnTo>
                  <a:cubicBezTo>
                    <a:pt x="1172" y="543"/>
                    <a:pt x="1280" y="456"/>
                    <a:pt x="1302" y="305"/>
                  </a:cubicBezTo>
                  <a:cubicBezTo>
                    <a:pt x="1323" y="153"/>
                    <a:pt x="1193" y="1"/>
                    <a:pt x="104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1" name="Google Shape;1731;p80"/>
            <p:cNvSpPr/>
            <p:nvPr/>
          </p:nvSpPr>
          <p:spPr>
            <a:xfrm>
              <a:off x="7246400" y="2499425"/>
              <a:ext cx="33100" cy="13575"/>
            </a:xfrm>
            <a:custGeom>
              <a:rect b="b" l="l" r="r" t="t"/>
              <a:pathLst>
                <a:path extrusionOk="0" h="543" w="1324">
                  <a:moveTo>
                    <a:pt x="282" y="1"/>
                  </a:moveTo>
                  <a:cubicBezTo>
                    <a:pt x="152" y="1"/>
                    <a:pt x="44" y="109"/>
                    <a:pt x="22" y="239"/>
                  </a:cubicBezTo>
                  <a:cubicBezTo>
                    <a:pt x="1" y="413"/>
                    <a:pt x="131" y="543"/>
                    <a:pt x="282" y="543"/>
                  </a:cubicBezTo>
                  <a:lnTo>
                    <a:pt x="1020" y="543"/>
                  </a:lnTo>
                  <a:cubicBezTo>
                    <a:pt x="1171" y="543"/>
                    <a:pt x="1280" y="456"/>
                    <a:pt x="1301" y="305"/>
                  </a:cubicBezTo>
                  <a:cubicBezTo>
                    <a:pt x="1323" y="153"/>
                    <a:pt x="1193" y="1"/>
                    <a:pt x="102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2" name="Google Shape;1732;p80"/>
            <p:cNvSpPr/>
            <p:nvPr/>
          </p:nvSpPr>
          <p:spPr>
            <a:xfrm>
              <a:off x="7108725" y="2607300"/>
              <a:ext cx="125775" cy="13575"/>
            </a:xfrm>
            <a:custGeom>
              <a:rect b="b" l="l" r="r" t="t"/>
              <a:pathLst>
                <a:path extrusionOk="0" h="543" w="5031">
                  <a:moveTo>
                    <a:pt x="283" y="0"/>
                  </a:moveTo>
                  <a:cubicBezTo>
                    <a:pt x="153" y="0"/>
                    <a:pt x="44" y="87"/>
                    <a:pt x="22" y="239"/>
                  </a:cubicBezTo>
                  <a:cubicBezTo>
                    <a:pt x="1" y="391"/>
                    <a:pt x="131" y="542"/>
                    <a:pt x="283" y="542"/>
                  </a:cubicBezTo>
                  <a:lnTo>
                    <a:pt x="4727" y="542"/>
                  </a:lnTo>
                  <a:cubicBezTo>
                    <a:pt x="4879" y="542"/>
                    <a:pt x="4987" y="434"/>
                    <a:pt x="5009" y="304"/>
                  </a:cubicBezTo>
                  <a:cubicBezTo>
                    <a:pt x="5031" y="131"/>
                    <a:pt x="4901" y="0"/>
                    <a:pt x="47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3" name="Google Shape;1733;p80"/>
            <p:cNvSpPr/>
            <p:nvPr/>
          </p:nvSpPr>
          <p:spPr>
            <a:xfrm>
              <a:off x="7063200" y="2607300"/>
              <a:ext cx="33100" cy="13575"/>
            </a:xfrm>
            <a:custGeom>
              <a:rect b="b" l="l" r="r" t="t"/>
              <a:pathLst>
                <a:path extrusionOk="0" h="543" w="1324">
                  <a:moveTo>
                    <a:pt x="282" y="0"/>
                  </a:moveTo>
                  <a:cubicBezTo>
                    <a:pt x="152" y="0"/>
                    <a:pt x="44" y="87"/>
                    <a:pt x="22" y="239"/>
                  </a:cubicBezTo>
                  <a:cubicBezTo>
                    <a:pt x="1" y="391"/>
                    <a:pt x="131" y="542"/>
                    <a:pt x="282" y="542"/>
                  </a:cubicBezTo>
                  <a:lnTo>
                    <a:pt x="1020" y="542"/>
                  </a:lnTo>
                  <a:cubicBezTo>
                    <a:pt x="1171" y="542"/>
                    <a:pt x="1280" y="434"/>
                    <a:pt x="1301" y="304"/>
                  </a:cubicBezTo>
                  <a:cubicBezTo>
                    <a:pt x="1323" y="131"/>
                    <a:pt x="1193" y="0"/>
                    <a:pt x="102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4" name="Google Shape;1734;p80"/>
            <p:cNvSpPr/>
            <p:nvPr/>
          </p:nvSpPr>
          <p:spPr>
            <a:xfrm>
              <a:off x="7017675" y="2607300"/>
              <a:ext cx="32550" cy="13575"/>
            </a:xfrm>
            <a:custGeom>
              <a:rect b="b" l="l" r="r" t="t"/>
              <a:pathLst>
                <a:path extrusionOk="0" h="543" w="1302">
                  <a:moveTo>
                    <a:pt x="282" y="0"/>
                  </a:moveTo>
                  <a:cubicBezTo>
                    <a:pt x="152" y="0"/>
                    <a:pt x="22" y="87"/>
                    <a:pt x="22" y="239"/>
                  </a:cubicBezTo>
                  <a:cubicBezTo>
                    <a:pt x="0" y="391"/>
                    <a:pt x="130" y="542"/>
                    <a:pt x="282" y="542"/>
                  </a:cubicBezTo>
                  <a:lnTo>
                    <a:pt x="1019" y="542"/>
                  </a:lnTo>
                  <a:cubicBezTo>
                    <a:pt x="1149" y="542"/>
                    <a:pt x="1280" y="434"/>
                    <a:pt x="1301" y="304"/>
                  </a:cubicBezTo>
                  <a:cubicBezTo>
                    <a:pt x="1301" y="131"/>
                    <a:pt x="1171" y="0"/>
                    <a:pt x="101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5" name="Google Shape;1735;p80"/>
            <p:cNvSpPr/>
            <p:nvPr/>
          </p:nvSpPr>
          <p:spPr>
            <a:xfrm>
              <a:off x="7247475" y="2607300"/>
              <a:ext cx="32550" cy="13575"/>
            </a:xfrm>
            <a:custGeom>
              <a:rect b="b" l="l" r="r" t="t"/>
              <a:pathLst>
                <a:path extrusionOk="0" h="543" w="1302">
                  <a:moveTo>
                    <a:pt x="283" y="0"/>
                  </a:moveTo>
                  <a:cubicBezTo>
                    <a:pt x="153" y="0"/>
                    <a:pt x="23" y="87"/>
                    <a:pt x="1" y="239"/>
                  </a:cubicBezTo>
                  <a:cubicBezTo>
                    <a:pt x="1" y="391"/>
                    <a:pt x="109" y="542"/>
                    <a:pt x="283" y="542"/>
                  </a:cubicBezTo>
                  <a:lnTo>
                    <a:pt x="1020" y="542"/>
                  </a:lnTo>
                  <a:cubicBezTo>
                    <a:pt x="1150" y="542"/>
                    <a:pt x="1258" y="434"/>
                    <a:pt x="1280" y="304"/>
                  </a:cubicBezTo>
                  <a:cubicBezTo>
                    <a:pt x="1302" y="131"/>
                    <a:pt x="1172" y="0"/>
                    <a:pt x="102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6" name="Google Shape;1736;p80"/>
            <p:cNvSpPr/>
            <p:nvPr/>
          </p:nvSpPr>
          <p:spPr>
            <a:xfrm>
              <a:off x="7293025" y="2607300"/>
              <a:ext cx="32525" cy="13575"/>
            </a:xfrm>
            <a:custGeom>
              <a:rect b="b" l="l" r="r" t="t"/>
              <a:pathLst>
                <a:path extrusionOk="0" h="543" w="1301">
                  <a:moveTo>
                    <a:pt x="282" y="0"/>
                  </a:moveTo>
                  <a:cubicBezTo>
                    <a:pt x="152" y="0"/>
                    <a:pt x="44" y="87"/>
                    <a:pt x="22" y="239"/>
                  </a:cubicBezTo>
                  <a:cubicBezTo>
                    <a:pt x="0" y="391"/>
                    <a:pt x="130" y="542"/>
                    <a:pt x="282" y="542"/>
                  </a:cubicBezTo>
                  <a:lnTo>
                    <a:pt x="1019" y="542"/>
                  </a:lnTo>
                  <a:cubicBezTo>
                    <a:pt x="1149" y="542"/>
                    <a:pt x="1279" y="434"/>
                    <a:pt x="1301" y="304"/>
                  </a:cubicBezTo>
                  <a:cubicBezTo>
                    <a:pt x="1301" y="131"/>
                    <a:pt x="1193" y="0"/>
                    <a:pt x="101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37" name="Google Shape;1737;p80"/>
          <p:cNvGrpSpPr/>
          <p:nvPr/>
        </p:nvGrpSpPr>
        <p:grpSpPr>
          <a:xfrm>
            <a:off x="4015278" y="2158742"/>
            <a:ext cx="424217" cy="424982"/>
            <a:chOff x="3930900" y="2194000"/>
            <a:chExt cx="457475" cy="458300"/>
          </a:xfrm>
        </p:grpSpPr>
        <p:sp>
          <p:nvSpPr>
            <p:cNvPr id="1738" name="Google Shape;1738;p80"/>
            <p:cNvSpPr/>
            <p:nvPr/>
          </p:nvSpPr>
          <p:spPr>
            <a:xfrm>
              <a:off x="3930900" y="2194000"/>
              <a:ext cx="457475" cy="458300"/>
            </a:xfrm>
            <a:custGeom>
              <a:rect b="b" l="l" r="r" t="t"/>
              <a:pathLst>
                <a:path extrusionOk="0" h="18332" w="18299">
                  <a:moveTo>
                    <a:pt x="3057" y="8662"/>
                  </a:moveTo>
                  <a:cubicBezTo>
                    <a:pt x="3123" y="8662"/>
                    <a:pt x="3188" y="8727"/>
                    <a:pt x="3188" y="8792"/>
                  </a:cubicBezTo>
                  <a:lnTo>
                    <a:pt x="3188" y="14798"/>
                  </a:lnTo>
                  <a:cubicBezTo>
                    <a:pt x="3188" y="14885"/>
                    <a:pt x="3123" y="14950"/>
                    <a:pt x="3057" y="14950"/>
                  </a:cubicBezTo>
                  <a:cubicBezTo>
                    <a:pt x="2819" y="14950"/>
                    <a:pt x="2646" y="14776"/>
                    <a:pt x="2646" y="14538"/>
                  </a:cubicBezTo>
                  <a:lnTo>
                    <a:pt x="2646" y="11372"/>
                  </a:lnTo>
                  <a:cubicBezTo>
                    <a:pt x="2646" y="11242"/>
                    <a:pt x="2559" y="11112"/>
                    <a:pt x="2407" y="11112"/>
                  </a:cubicBezTo>
                  <a:cubicBezTo>
                    <a:pt x="2396" y="11111"/>
                    <a:pt x="2385" y="11110"/>
                    <a:pt x="2374" y="11110"/>
                  </a:cubicBezTo>
                  <a:cubicBezTo>
                    <a:pt x="2234" y="11110"/>
                    <a:pt x="2104" y="11232"/>
                    <a:pt x="2104" y="11372"/>
                  </a:cubicBezTo>
                  <a:lnTo>
                    <a:pt x="2104" y="14213"/>
                  </a:lnTo>
                  <a:lnTo>
                    <a:pt x="738" y="13736"/>
                  </a:lnTo>
                  <a:cubicBezTo>
                    <a:pt x="586" y="13692"/>
                    <a:pt x="499" y="13562"/>
                    <a:pt x="499" y="13410"/>
                  </a:cubicBezTo>
                  <a:lnTo>
                    <a:pt x="499" y="10223"/>
                  </a:lnTo>
                  <a:cubicBezTo>
                    <a:pt x="499" y="10072"/>
                    <a:pt x="586" y="9942"/>
                    <a:pt x="738" y="9876"/>
                  </a:cubicBezTo>
                  <a:lnTo>
                    <a:pt x="2104" y="9421"/>
                  </a:lnTo>
                  <a:lnTo>
                    <a:pt x="2104" y="10115"/>
                  </a:lnTo>
                  <a:cubicBezTo>
                    <a:pt x="2104" y="10245"/>
                    <a:pt x="2212" y="10353"/>
                    <a:pt x="2342" y="10375"/>
                  </a:cubicBezTo>
                  <a:cubicBezTo>
                    <a:pt x="2355" y="10377"/>
                    <a:pt x="2367" y="10378"/>
                    <a:pt x="2380" y="10378"/>
                  </a:cubicBezTo>
                  <a:cubicBezTo>
                    <a:pt x="2534" y="10378"/>
                    <a:pt x="2646" y="10256"/>
                    <a:pt x="2646" y="10115"/>
                  </a:cubicBezTo>
                  <a:lnTo>
                    <a:pt x="2646" y="9053"/>
                  </a:lnTo>
                  <a:cubicBezTo>
                    <a:pt x="2646" y="8836"/>
                    <a:pt x="2819" y="8662"/>
                    <a:pt x="3057" y="8662"/>
                  </a:cubicBezTo>
                  <a:close/>
                  <a:moveTo>
                    <a:pt x="15264" y="8662"/>
                  </a:moveTo>
                  <a:cubicBezTo>
                    <a:pt x="15480" y="8662"/>
                    <a:pt x="15654" y="8836"/>
                    <a:pt x="15654" y="9074"/>
                  </a:cubicBezTo>
                  <a:lnTo>
                    <a:pt x="15654" y="10028"/>
                  </a:lnTo>
                  <a:cubicBezTo>
                    <a:pt x="15654" y="10180"/>
                    <a:pt x="15762" y="10288"/>
                    <a:pt x="15892" y="10310"/>
                  </a:cubicBezTo>
                  <a:cubicBezTo>
                    <a:pt x="15904" y="10312"/>
                    <a:pt x="15915" y="10312"/>
                    <a:pt x="15926" y="10312"/>
                  </a:cubicBezTo>
                  <a:cubicBezTo>
                    <a:pt x="16066" y="10312"/>
                    <a:pt x="16196" y="10189"/>
                    <a:pt x="16196" y="10028"/>
                  </a:cubicBezTo>
                  <a:lnTo>
                    <a:pt x="16196" y="9421"/>
                  </a:lnTo>
                  <a:lnTo>
                    <a:pt x="17540" y="9876"/>
                  </a:lnTo>
                  <a:cubicBezTo>
                    <a:pt x="17692" y="9920"/>
                    <a:pt x="17800" y="10072"/>
                    <a:pt x="17800" y="10223"/>
                  </a:cubicBezTo>
                  <a:lnTo>
                    <a:pt x="17800" y="13389"/>
                  </a:lnTo>
                  <a:cubicBezTo>
                    <a:pt x="17800" y="13540"/>
                    <a:pt x="17714" y="13671"/>
                    <a:pt x="17562" y="13736"/>
                  </a:cubicBezTo>
                  <a:lnTo>
                    <a:pt x="16196" y="14191"/>
                  </a:lnTo>
                  <a:lnTo>
                    <a:pt x="16196" y="11307"/>
                  </a:lnTo>
                  <a:cubicBezTo>
                    <a:pt x="16196" y="11177"/>
                    <a:pt x="16088" y="11047"/>
                    <a:pt x="15957" y="11047"/>
                  </a:cubicBezTo>
                  <a:cubicBezTo>
                    <a:pt x="15946" y="11046"/>
                    <a:pt x="15935" y="11045"/>
                    <a:pt x="15924" y="11045"/>
                  </a:cubicBezTo>
                  <a:cubicBezTo>
                    <a:pt x="15784" y="11045"/>
                    <a:pt x="15654" y="11167"/>
                    <a:pt x="15654" y="11307"/>
                  </a:cubicBezTo>
                  <a:lnTo>
                    <a:pt x="15654" y="14559"/>
                  </a:lnTo>
                  <a:cubicBezTo>
                    <a:pt x="15654" y="14776"/>
                    <a:pt x="15480" y="14971"/>
                    <a:pt x="15264" y="14971"/>
                  </a:cubicBezTo>
                  <a:cubicBezTo>
                    <a:pt x="15177" y="14950"/>
                    <a:pt x="15112" y="14885"/>
                    <a:pt x="15112" y="14820"/>
                  </a:cubicBezTo>
                  <a:lnTo>
                    <a:pt x="15112" y="8814"/>
                  </a:lnTo>
                  <a:cubicBezTo>
                    <a:pt x="15112" y="8727"/>
                    <a:pt x="15177" y="8662"/>
                    <a:pt x="15264" y="8662"/>
                  </a:cubicBezTo>
                  <a:close/>
                  <a:moveTo>
                    <a:pt x="10711" y="17248"/>
                  </a:moveTo>
                  <a:cubicBezTo>
                    <a:pt x="10776" y="17248"/>
                    <a:pt x="10841" y="17291"/>
                    <a:pt x="10841" y="17378"/>
                  </a:cubicBezTo>
                  <a:cubicBezTo>
                    <a:pt x="10841" y="17595"/>
                    <a:pt x="10667" y="17768"/>
                    <a:pt x="10451" y="17790"/>
                  </a:cubicBezTo>
                  <a:lnTo>
                    <a:pt x="7827" y="17790"/>
                  </a:lnTo>
                  <a:cubicBezTo>
                    <a:pt x="7610" y="17768"/>
                    <a:pt x="7437" y="17595"/>
                    <a:pt x="7437" y="17378"/>
                  </a:cubicBezTo>
                  <a:cubicBezTo>
                    <a:pt x="7437" y="17291"/>
                    <a:pt x="7502" y="17248"/>
                    <a:pt x="7567" y="17248"/>
                  </a:cubicBezTo>
                  <a:close/>
                  <a:moveTo>
                    <a:pt x="9158" y="1"/>
                  </a:moveTo>
                  <a:cubicBezTo>
                    <a:pt x="5930" y="1"/>
                    <a:pt x="2700" y="1725"/>
                    <a:pt x="1128" y="5172"/>
                  </a:cubicBezTo>
                  <a:cubicBezTo>
                    <a:pt x="933" y="5584"/>
                    <a:pt x="1063" y="6082"/>
                    <a:pt x="1431" y="6364"/>
                  </a:cubicBezTo>
                  <a:cubicBezTo>
                    <a:pt x="1301" y="6928"/>
                    <a:pt x="1258" y="7492"/>
                    <a:pt x="1258" y="8077"/>
                  </a:cubicBezTo>
                  <a:lnTo>
                    <a:pt x="1258" y="9183"/>
                  </a:lnTo>
                  <a:lnTo>
                    <a:pt x="608" y="9400"/>
                  </a:lnTo>
                  <a:cubicBezTo>
                    <a:pt x="239" y="9530"/>
                    <a:pt x="1" y="9876"/>
                    <a:pt x="1" y="10245"/>
                  </a:cubicBezTo>
                  <a:lnTo>
                    <a:pt x="1" y="13410"/>
                  </a:lnTo>
                  <a:cubicBezTo>
                    <a:pt x="1" y="13779"/>
                    <a:pt x="239" y="14126"/>
                    <a:pt x="608" y="14256"/>
                  </a:cubicBezTo>
                  <a:lnTo>
                    <a:pt x="2147" y="14755"/>
                  </a:lnTo>
                  <a:cubicBezTo>
                    <a:pt x="2234" y="15188"/>
                    <a:pt x="2624" y="15492"/>
                    <a:pt x="3057" y="15492"/>
                  </a:cubicBezTo>
                  <a:cubicBezTo>
                    <a:pt x="3426" y="15492"/>
                    <a:pt x="3730" y="15188"/>
                    <a:pt x="3730" y="14798"/>
                  </a:cubicBezTo>
                  <a:lnTo>
                    <a:pt x="3730" y="8836"/>
                  </a:lnTo>
                  <a:cubicBezTo>
                    <a:pt x="3730" y="8467"/>
                    <a:pt x="3426" y="8164"/>
                    <a:pt x="3057" y="8164"/>
                  </a:cubicBezTo>
                  <a:cubicBezTo>
                    <a:pt x="2602" y="8164"/>
                    <a:pt x="2234" y="8467"/>
                    <a:pt x="2147" y="8879"/>
                  </a:cubicBezTo>
                  <a:lnTo>
                    <a:pt x="1778" y="9009"/>
                  </a:lnTo>
                  <a:lnTo>
                    <a:pt x="1778" y="8077"/>
                  </a:lnTo>
                  <a:cubicBezTo>
                    <a:pt x="1778" y="7557"/>
                    <a:pt x="1843" y="7058"/>
                    <a:pt x="1952" y="6559"/>
                  </a:cubicBezTo>
                  <a:lnTo>
                    <a:pt x="2017" y="6559"/>
                  </a:lnTo>
                  <a:cubicBezTo>
                    <a:pt x="2147" y="6559"/>
                    <a:pt x="2255" y="6538"/>
                    <a:pt x="2364" y="6494"/>
                  </a:cubicBezTo>
                  <a:cubicBezTo>
                    <a:pt x="2602" y="6408"/>
                    <a:pt x="2797" y="6212"/>
                    <a:pt x="2906" y="5974"/>
                  </a:cubicBezTo>
                  <a:cubicBezTo>
                    <a:pt x="3448" y="4803"/>
                    <a:pt x="4315" y="3806"/>
                    <a:pt x="5399" y="3090"/>
                  </a:cubicBezTo>
                  <a:cubicBezTo>
                    <a:pt x="5529" y="3004"/>
                    <a:pt x="5551" y="2830"/>
                    <a:pt x="5464" y="2722"/>
                  </a:cubicBezTo>
                  <a:cubicBezTo>
                    <a:pt x="5422" y="2638"/>
                    <a:pt x="5335" y="2590"/>
                    <a:pt x="5243" y="2590"/>
                  </a:cubicBezTo>
                  <a:cubicBezTo>
                    <a:pt x="5193" y="2590"/>
                    <a:pt x="5142" y="2604"/>
                    <a:pt x="5095" y="2635"/>
                  </a:cubicBezTo>
                  <a:cubicBezTo>
                    <a:pt x="3925" y="3394"/>
                    <a:pt x="2992" y="4478"/>
                    <a:pt x="2429" y="5757"/>
                  </a:cubicBezTo>
                  <a:cubicBezTo>
                    <a:pt x="2364" y="5866"/>
                    <a:pt x="2277" y="5952"/>
                    <a:pt x="2169" y="5996"/>
                  </a:cubicBezTo>
                  <a:cubicBezTo>
                    <a:pt x="2114" y="6017"/>
                    <a:pt x="2055" y="6028"/>
                    <a:pt x="1995" y="6028"/>
                  </a:cubicBezTo>
                  <a:cubicBezTo>
                    <a:pt x="1936" y="6028"/>
                    <a:pt x="1876" y="6017"/>
                    <a:pt x="1822" y="5996"/>
                  </a:cubicBezTo>
                  <a:cubicBezTo>
                    <a:pt x="1605" y="5887"/>
                    <a:pt x="1496" y="5627"/>
                    <a:pt x="1605" y="5389"/>
                  </a:cubicBezTo>
                  <a:cubicBezTo>
                    <a:pt x="3079" y="2158"/>
                    <a:pt x="6114" y="543"/>
                    <a:pt x="9147" y="543"/>
                  </a:cubicBezTo>
                  <a:cubicBezTo>
                    <a:pt x="12180" y="543"/>
                    <a:pt x="15209" y="2158"/>
                    <a:pt x="16673" y="5389"/>
                  </a:cubicBezTo>
                  <a:cubicBezTo>
                    <a:pt x="16781" y="5627"/>
                    <a:pt x="16673" y="5887"/>
                    <a:pt x="16456" y="5996"/>
                  </a:cubicBezTo>
                  <a:cubicBezTo>
                    <a:pt x="16391" y="6017"/>
                    <a:pt x="16326" y="6039"/>
                    <a:pt x="16283" y="6039"/>
                  </a:cubicBezTo>
                  <a:cubicBezTo>
                    <a:pt x="16088" y="6039"/>
                    <a:pt x="15936" y="5931"/>
                    <a:pt x="15871" y="5757"/>
                  </a:cubicBezTo>
                  <a:cubicBezTo>
                    <a:pt x="14629" y="3048"/>
                    <a:pt x="11936" y="1431"/>
                    <a:pt x="9121" y="1431"/>
                  </a:cubicBezTo>
                  <a:cubicBezTo>
                    <a:pt x="8152" y="1431"/>
                    <a:pt x="7167" y="1623"/>
                    <a:pt x="6223" y="2028"/>
                  </a:cubicBezTo>
                  <a:cubicBezTo>
                    <a:pt x="5975" y="2123"/>
                    <a:pt x="6146" y="2553"/>
                    <a:pt x="6368" y="2553"/>
                  </a:cubicBezTo>
                  <a:cubicBezTo>
                    <a:pt x="6398" y="2553"/>
                    <a:pt x="6430" y="2545"/>
                    <a:pt x="6461" y="2527"/>
                  </a:cubicBezTo>
                  <a:cubicBezTo>
                    <a:pt x="7331" y="2150"/>
                    <a:pt x="8256" y="1963"/>
                    <a:pt x="9178" y="1963"/>
                  </a:cubicBezTo>
                  <a:cubicBezTo>
                    <a:pt x="10487" y="1963"/>
                    <a:pt x="11790" y="2340"/>
                    <a:pt x="12922" y="3090"/>
                  </a:cubicBezTo>
                  <a:cubicBezTo>
                    <a:pt x="14006" y="3784"/>
                    <a:pt x="14852" y="4782"/>
                    <a:pt x="15394" y="5974"/>
                  </a:cubicBezTo>
                  <a:cubicBezTo>
                    <a:pt x="15545" y="6299"/>
                    <a:pt x="15871" y="6516"/>
                    <a:pt x="16218" y="6538"/>
                  </a:cubicBezTo>
                  <a:lnTo>
                    <a:pt x="16369" y="6538"/>
                  </a:lnTo>
                  <a:cubicBezTo>
                    <a:pt x="16478" y="7036"/>
                    <a:pt x="16521" y="7557"/>
                    <a:pt x="16521" y="8055"/>
                  </a:cubicBezTo>
                  <a:lnTo>
                    <a:pt x="16521" y="8988"/>
                  </a:lnTo>
                  <a:lnTo>
                    <a:pt x="16174" y="8879"/>
                  </a:lnTo>
                  <a:cubicBezTo>
                    <a:pt x="16088" y="8446"/>
                    <a:pt x="15697" y="8142"/>
                    <a:pt x="15264" y="8142"/>
                  </a:cubicBezTo>
                  <a:cubicBezTo>
                    <a:pt x="14895" y="8142"/>
                    <a:pt x="14592" y="8446"/>
                    <a:pt x="14592" y="8836"/>
                  </a:cubicBezTo>
                  <a:lnTo>
                    <a:pt x="14592" y="14798"/>
                  </a:lnTo>
                  <a:cubicBezTo>
                    <a:pt x="14592" y="15167"/>
                    <a:pt x="14895" y="15470"/>
                    <a:pt x="15264" y="15470"/>
                  </a:cubicBezTo>
                  <a:cubicBezTo>
                    <a:pt x="15697" y="15470"/>
                    <a:pt x="16088" y="15167"/>
                    <a:pt x="16174" y="14755"/>
                  </a:cubicBezTo>
                  <a:lnTo>
                    <a:pt x="16521" y="14625"/>
                  </a:lnTo>
                  <a:lnTo>
                    <a:pt x="16521" y="15470"/>
                  </a:lnTo>
                  <a:cubicBezTo>
                    <a:pt x="16521" y="16446"/>
                    <a:pt x="15719" y="17248"/>
                    <a:pt x="14743" y="17248"/>
                  </a:cubicBezTo>
                  <a:lnTo>
                    <a:pt x="11405" y="17248"/>
                  </a:lnTo>
                  <a:cubicBezTo>
                    <a:pt x="11339" y="16944"/>
                    <a:pt x="11058" y="16706"/>
                    <a:pt x="10732" y="16706"/>
                  </a:cubicBezTo>
                  <a:lnTo>
                    <a:pt x="7589" y="16706"/>
                  </a:lnTo>
                  <a:cubicBezTo>
                    <a:pt x="7220" y="16706"/>
                    <a:pt x="6917" y="16988"/>
                    <a:pt x="6895" y="17356"/>
                  </a:cubicBezTo>
                  <a:cubicBezTo>
                    <a:pt x="6895" y="17898"/>
                    <a:pt x="7307" y="18332"/>
                    <a:pt x="7827" y="18332"/>
                  </a:cubicBezTo>
                  <a:lnTo>
                    <a:pt x="10537" y="18332"/>
                  </a:lnTo>
                  <a:cubicBezTo>
                    <a:pt x="10884" y="18310"/>
                    <a:pt x="11209" y="18115"/>
                    <a:pt x="11361" y="17790"/>
                  </a:cubicBezTo>
                  <a:lnTo>
                    <a:pt x="14722" y="17790"/>
                  </a:lnTo>
                  <a:cubicBezTo>
                    <a:pt x="16022" y="17768"/>
                    <a:pt x="17063" y="16728"/>
                    <a:pt x="17063" y="15448"/>
                  </a:cubicBezTo>
                  <a:lnTo>
                    <a:pt x="17063" y="14451"/>
                  </a:lnTo>
                  <a:lnTo>
                    <a:pt x="17714" y="14213"/>
                  </a:lnTo>
                  <a:cubicBezTo>
                    <a:pt x="18060" y="14104"/>
                    <a:pt x="18299" y="13757"/>
                    <a:pt x="18299" y="13367"/>
                  </a:cubicBezTo>
                  <a:lnTo>
                    <a:pt x="18299" y="10223"/>
                  </a:lnTo>
                  <a:cubicBezTo>
                    <a:pt x="18299" y="9833"/>
                    <a:pt x="18060" y="9486"/>
                    <a:pt x="17714" y="9378"/>
                  </a:cubicBezTo>
                  <a:lnTo>
                    <a:pt x="17063" y="9161"/>
                  </a:lnTo>
                  <a:lnTo>
                    <a:pt x="17063" y="8077"/>
                  </a:lnTo>
                  <a:cubicBezTo>
                    <a:pt x="17063" y="7492"/>
                    <a:pt x="16998" y="6928"/>
                    <a:pt x="16868" y="6364"/>
                  </a:cubicBezTo>
                  <a:cubicBezTo>
                    <a:pt x="17237" y="6082"/>
                    <a:pt x="17367" y="5584"/>
                    <a:pt x="17172" y="5172"/>
                  </a:cubicBezTo>
                  <a:cubicBezTo>
                    <a:pt x="15611" y="1725"/>
                    <a:pt x="12386" y="1"/>
                    <a:pt x="915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9" name="Google Shape;1739;p80"/>
            <p:cNvSpPr/>
            <p:nvPr/>
          </p:nvSpPr>
          <p:spPr>
            <a:xfrm>
              <a:off x="4055575" y="2371525"/>
              <a:ext cx="208150" cy="213575"/>
            </a:xfrm>
            <a:custGeom>
              <a:rect b="b" l="l" r="r" t="t"/>
              <a:pathLst>
                <a:path extrusionOk="0" h="8543" w="8326">
                  <a:moveTo>
                    <a:pt x="3209" y="694"/>
                  </a:moveTo>
                  <a:lnTo>
                    <a:pt x="3209" y="694"/>
                  </a:lnTo>
                  <a:cubicBezTo>
                    <a:pt x="3079" y="911"/>
                    <a:pt x="2970" y="1128"/>
                    <a:pt x="2905" y="1366"/>
                  </a:cubicBezTo>
                  <a:cubicBezTo>
                    <a:pt x="2819" y="1605"/>
                    <a:pt x="2753" y="1843"/>
                    <a:pt x="2688" y="2082"/>
                  </a:cubicBezTo>
                  <a:lnTo>
                    <a:pt x="1171" y="2082"/>
                  </a:lnTo>
                  <a:cubicBezTo>
                    <a:pt x="1669" y="1410"/>
                    <a:pt x="2385" y="911"/>
                    <a:pt x="3209" y="694"/>
                  </a:cubicBezTo>
                  <a:close/>
                  <a:moveTo>
                    <a:pt x="4163" y="564"/>
                  </a:moveTo>
                  <a:cubicBezTo>
                    <a:pt x="4466" y="564"/>
                    <a:pt x="4857" y="1106"/>
                    <a:pt x="5095" y="2082"/>
                  </a:cubicBezTo>
                  <a:lnTo>
                    <a:pt x="3230" y="2082"/>
                  </a:lnTo>
                  <a:cubicBezTo>
                    <a:pt x="3469" y="1106"/>
                    <a:pt x="3859" y="564"/>
                    <a:pt x="4163" y="564"/>
                  </a:cubicBezTo>
                  <a:close/>
                  <a:moveTo>
                    <a:pt x="5117" y="694"/>
                  </a:moveTo>
                  <a:lnTo>
                    <a:pt x="5117" y="694"/>
                  </a:lnTo>
                  <a:cubicBezTo>
                    <a:pt x="5941" y="911"/>
                    <a:pt x="6656" y="1410"/>
                    <a:pt x="7176" y="2082"/>
                  </a:cubicBezTo>
                  <a:lnTo>
                    <a:pt x="5659" y="2082"/>
                  </a:lnTo>
                  <a:cubicBezTo>
                    <a:pt x="5594" y="1843"/>
                    <a:pt x="5529" y="1605"/>
                    <a:pt x="5442" y="1366"/>
                  </a:cubicBezTo>
                  <a:cubicBezTo>
                    <a:pt x="5355" y="1128"/>
                    <a:pt x="5247" y="911"/>
                    <a:pt x="5117" y="694"/>
                  </a:cubicBezTo>
                  <a:close/>
                  <a:moveTo>
                    <a:pt x="2580" y="2624"/>
                  </a:moveTo>
                  <a:cubicBezTo>
                    <a:pt x="2493" y="3079"/>
                    <a:pt x="2472" y="3556"/>
                    <a:pt x="2450" y="4011"/>
                  </a:cubicBezTo>
                  <a:lnTo>
                    <a:pt x="455" y="4011"/>
                  </a:lnTo>
                  <a:cubicBezTo>
                    <a:pt x="477" y="3534"/>
                    <a:pt x="629" y="3057"/>
                    <a:pt x="846" y="2624"/>
                  </a:cubicBezTo>
                  <a:close/>
                  <a:moveTo>
                    <a:pt x="5203" y="2624"/>
                  </a:moveTo>
                  <a:cubicBezTo>
                    <a:pt x="5290" y="3079"/>
                    <a:pt x="5333" y="3556"/>
                    <a:pt x="5333" y="4011"/>
                  </a:cubicBezTo>
                  <a:lnTo>
                    <a:pt x="2992" y="4011"/>
                  </a:lnTo>
                  <a:cubicBezTo>
                    <a:pt x="2992" y="3556"/>
                    <a:pt x="3035" y="3079"/>
                    <a:pt x="3122" y="2624"/>
                  </a:cubicBezTo>
                  <a:close/>
                  <a:moveTo>
                    <a:pt x="7480" y="2624"/>
                  </a:moveTo>
                  <a:cubicBezTo>
                    <a:pt x="7697" y="3057"/>
                    <a:pt x="7848" y="3534"/>
                    <a:pt x="7870" y="4011"/>
                  </a:cubicBezTo>
                  <a:lnTo>
                    <a:pt x="5875" y="4011"/>
                  </a:lnTo>
                  <a:cubicBezTo>
                    <a:pt x="5854" y="3556"/>
                    <a:pt x="5832" y="3079"/>
                    <a:pt x="5745" y="2624"/>
                  </a:cubicBezTo>
                  <a:close/>
                  <a:moveTo>
                    <a:pt x="2450" y="4553"/>
                  </a:moveTo>
                  <a:cubicBezTo>
                    <a:pt x="2450" y="5030"/>
                    <a:pt x="2493" y="5486"/>
                    <a:pt x="2580" y="5963"/>
                  </a:cubicBezTo>
                  <a:lnTo>
                    <a:pt x="846" y="5963"/>
                  </a:lnTo>
                  <a:cubicBezTo>
                    <a:pt x="629" y="5507"/>
                    <a:pt x="499" y="5052"/>
                    <a:pt x="455" y="4553"/>
                  </a:cubicBezTo>
                  <a:close/>
                  <a:moveTo>
                    <a:pt x="5333" y="4553"/>
                  </a:moveTo>
                  <a:cubicBezTo>
                    <a:pt x="5333" y="5030"/>
                    <a:pt x="5290" y="5486"/>
                    <a:pt x="5203" y="5963"/>
                  </a:cubicBezTo>
                  <a:lnTo>
                    <a:pt x="3122" y="5963"/>
                  </a:lnTo>
                  <a:cubicBezTo>
                    <a:pt x="3057" y="5486"/>
                    <a:pt x="3014" y="5030"/>
                    <a:pt x="2992" y="4553"/>
                  </a:cubicBezTo>
                  <a:close/>
                  <a:moveTo>
                    <a:pt x="7870" y="4553"/>
                  </a:moveTo>
                  <a:cubicBezTo>
                    <a:pt x="7848" y="5052"/>
                    <a:pt x="7697" y="5507"/>
                    <a:pt x="7480" y="5963"/>
                  </a:cubicBezTo>
                  <a:lnTo>
                    <a:pt x="5767" y="5963"/>
                  </a:lnTo>
                  <a:cubicBezTo>
                    <a:pt x="5832" y="5486"/>
                    <a:pt x="5875" y="5030"/>
                    <a:pt x="5875" y="4553"/>
                  </a:cubicBezTo>
                  <a:close/>
                  <a:moveTo>
                    <a:pt x="2688" y="6483"/>
                  </a:moveTo>
                  <a:cubicBezTo>
                    <a:pt x="2753" y="6721"/>
                    <a:pt x="2819" y="6960"/>
                    <a:pt x="2905" y="7198"/>
                  </a:cubicBezTo>
                  <a:cubicBezTo>
                    <a:pt x="2970" y="7437"/>
                    <a:pt x="3079" y="7654"/>
                    <a:pt x="3209" y="7892"/>
                  </a:cubicBezTo>
                  <a:cubicBezTo>
                    <a:pt x="2385" y="7654"/>
                    <a:pt x="1669" y="7177"/>
                    <a:pt x="1171" y="6483"/>
                  </a:cubicBezTo>
                  <a:close/>
                  <a:moveTo>
                    <a:pt x="7176" y="6505"/>
                  </a:moveTo>
                  <a:cubicBezTo>
                    <a:pt x="6656" y="7177"/>
                    <a:pt x="5941" y="7675"/>
                    <a:pt x="5117" y="7892"/>
                  </a:cubicBezTo>
                  <a:cubicBezTo>
                    <a:pt x="5247" y="7675"/>
                    <a:pt x="5355" y="7437"/>
                    <a:pt x="5442" y="7198"/>
                  </a:cubicBezTo>
                  <a:cubicBezTo>
                    <a:pt x="5529" y="6960"/>
                    <a:pt x="5594" y="6743"/>
                    <a:pt x="5637" y="6505"/>
                  </a:cubicBezTo>
                  <a:close/>
                  <a:moveTo>
                    <a:pt x="5095" y="6483"/>
                  </a:moveTo>
                  <a:cubicBezTo>
                    <a:pt x="4857" y="7458"/>
                    <a:pt x="4466" y="8001"/>
                    <a:pt x="4163" y="8001"/>
                  </a:cubicBezTo>
                  <a:cubicBezTo>
                    <a:pt x="3859" y="8001"/>
                    <a:pt x="3469" y="7458"/>
                    <a:pt x="3230" y="6483"/>
                  </a:cubicBezTo>
                  <a:close/>
                  <a:moveTo>
                    <a:pt x="4163" y="0"/>
                  </a:moveTo>
                  <a:cubicBezTo>
                    <a:pt x="1843" y="65"/>
                    <a:pt x="0" y="1952"/>
                    <a:pt x="0" y="4271"/>
                  </a:cubicBezTo>
                  <a:cubicBezTo>
                    <a:pt x="0" y="6591"/>
                    <a:pt x="1843" y="8477"/>
                    <a:pt x="4163" y="8543"/>
                  </a:cubicBezTo>
                  <a:cubicBezTo>
                    <a:pt x="6483" y="8477"/>
                    <a:pt x="8325" y="6591"/>
                    <a:pt x="8325" y="4271"/>
                  </a:cubicBezTo>
                  <a:cubicBezTo>
                    <a:pt x="8325" y="1952"/>
                    <a:pt x="6483" y="65"/>
                    <a:pt x="416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40" name="Google Shape;1740;p80"/>
          <p:cNvGrpSpPr/>
          <p:nvPr/>
        </p:nvGrpSpPr>
        <p:grpSpPr>
          <a:xfrm>
            <a:off x="3202866" y="2204736"/>
            <a:ext cx="425213" cy="378988"/>
            <a:chOff x="3188350" y="2243600"/>
            <a:chExt cx="458550" cy="408700"/>
          </a:xfrm>
        </p:grpSpPr>
        <p:sp>
          <p:nvSpPr>
            <p:cNvPr id="1741" name="Google Shape;1741;p80"/>
            <p:cNvSpPr/>
            <p:nvPr/>
          </p:nvSpPr>
          <p:spPr>
            <a:xfrm>
              <a:off x="3188350" y="2243600"/>
              <a:ext cx="458550" cy="349125"/>
            </a:xfrm>
            <a:custGeom>
              <a:rect b="b" l="l" r="r" t="t"/>
              <a:pathLst>
                <a:path extrusionOk="0" h="13965" w="18342">
                  <a:moveTo>
                    <a:pt x="976" y="1"/>
                  </a:moveTo>
                  <a:cubicBezTo>
                    <a:pt x="434" y="1"/>
                    <a:pt x="0" y="434"/>
                    <a:pt x="0" y="976"/>
                  </a:cubicBezTo>
                  <a:lnTo>
                    <a:pt x="0" y="13681"/>
                  </a:lnTo>
                  <a:cubicBezTo>
                    <a:pt x="0" y="13833"/>
                    <a:pt x="130" y="13963"/>
                    <a:pt x="282" y="13963"/>
                  </a:cubicBezTo>
                  <a:lnTo>
                    <a:pt x="4596" y="13963"/>
                  </a:lnTo>
                  <a:cubicBezTo>
                    <a:pt x="4618" y="13963"/>
                    <a:pt x="4640" y="13941"/>
                    <a:pt x="4640" y="13941"/>
                  </a:cubicBezTo>
                  <a:cubicBezTo>
                    <a:pt x="4908" y="13817"/>
                    <a:pt x="4823" y="13418"/>
                    <a:pt x="4533" y="13418"/>
                  </a:cubicBezTo>
                  <a:cubicBezTo>
                    <a:pt x="4518" y="13418"/>
                    <a:pt x="4503" y="13419"/>
                    <a:pt x="4488" y="13421"/>
                  </a:cubicBezTo>
                  <a:lnTo>
                    <a:pt x="672" y="13421"/>
                  </a:lnTo>
                  <a:cubicBezTo>
                    <a:pt x="586" y="13421"/>
                    <a:pt x="542" y="13356"/>
                    <a:pt x="542" y="13291"/>
                  </a:cubicBezTo>
                  <a:lnTo>
                    <a:pt x="542" y="3036"/>
                  </a:lnTo>
                  <a:lnTo>
                    <a:pt x="14569" y="3036"/>
                  </a:lnTo>
                  <a:cubicBezTo>
                    <a:pt x="14700" y="3036"/>
                    <a:pt x="14830" y="2949"/>
                    <a:pt x="14851" y="2798"/>
                  </a:cubicBezTo>
                  <a:cubicBezTo>
                    <a:pt x="14851" y="2646"/>
                    <a:pt x="14743" y="2494"/>
                    <a:pt x="14569" y="2494"/>
                  </a:cubicBezTo>
                  <a:lnTo>
                    <a:pt x="542" y="2494"/>
                  </a:lnTo>
                  <a:lnTo>
                    <a:pt x="542" y="976"/>
                  </a:lnTo>
                  <a:cubicBezTo>
                    <a:pt x="542" y="738"/>
                    <a:pt x="737" y="543"/>
                    <a:pt x="976" y="543"/>
                  </a:cubicBezTo>
                  <a:lnTo>
                    <a:pt x="17366" y="543"/>
                  </a:lnTo>
                  <a:cubicBezTo>
                    <a:pt x="17605" y="543"/>
                    <a:pt x="17800" y="738"/>
                    <a:pt x="17822" y="976"/>
                  </a:cubicBezTo>
                  <a:lnTo>
                    <a:pt x="17822" y="2494"/>
                  </a:lnTo>
                  <a:lnTo>
                    <a:pt x="15870" y="2494"/>
                  </a:lnTo>
                  <a:cubicBezTo>
                    <a:pt x="15502" y="2494"/>
                    <a:pt x="15502" y="3036"/>
                    <a:pt x="15870" y="3036"/>
                  </a:cubicBezTo>
                  <a:lnTo>
                    <a:pt x="17843" y="3036"/>
                  </a:lnTo>
                  <a:lnTo>
                    <a:pt x="17843" y="13161"/>
                  </a:lnTo>
                  <a:cubicBezTo>
                    <a:pt x="17843" y="13313"/>
                    <a:pt x="17735" y="13421"/>
                    <a:pt x="17583" y="13421"/>
                  </a:cubicBezTo>
                  <a:lnTo>
                    <a:pt x="13811" y="13421"/>
                  </a:lnTo>
                  <a:cubicBezTo>
                    <a:pt x="13767" y="13421"/>
                    <a:pt x="13702" y="13443"/>
                    <a:pt x="13681" y="13486"/>
                  </a:cubicBezTo>
                  <a:cubicBezTo>
                    <a:pt x="13492" y="13654"/>
                    <a:pt x="13608" y="13964"/>
                    <a:pt x="13851" y="13964"/>
                  </a:cubicBezTo>
                  <a:cubicBezTo>
                    <a:pt x="13859" y="13964"/>
                    <a:pt x="13867" y="13964"/>
                    <a:pt x="13876" y="13963"/>
                  </a:cubicBezTo>
                  <a:lnTo>
                    <a:pt x="17366" y="13963"/>
                  </a:lnTo>
                  <a:cubicBezTo>
                    <a:pt x="17908" y="13963"/>
                    <a:pt x="18342" y="13529"/>
                    <a:pt x="18342" y="12987"/>
                  </a:cubicBezTo>
                  <a:lnTo>
                    <a:pt x="18342" y="976"/>
                  </a:lnTo>
                  <a:cubicBezTo>
                    <a:pt x="18342" y="434"/>
                    <a:pt x="17908" y="1"/>
                    <a:pt x="1736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2" name="Google Shape;1742;p80"/>
            <p:cNvSpPr/>
            <p:nvPr/>
          </p:nvSpPr>
          <p:spPr>
            <a:xfrm>
              <a:off x="3218700" y="2275050"/>
              <a:ext cx="41750" cy="13025"/>
            </a:xfrm>
            <a:custGeom>
              <a:rect b="b" l="l" r="r" t="t"/>
              <a:pathLst>
                <a:path extrusionOk="0" h="521" w="1670">
                  <a:moveTo>
                    <a:pt x="304" y="0"/>
                  </a:moveTo>
                  <a:cubicBezTo>
                    <a:pt x="130" y="0"/>
                    <a:pt x="0" y="130"/>
                    <a:pt x="22" y="304"/>
                  </a:cubicBezTo>
                  <a:cubicBezTo>
                    <a:pt x="44" y="434"/>
                    <a:pt x="174" y="521"/>
                    <a:pt x="304" y="521"/>
                  </a:cubicBezTo>
                  <a:lnTo>
                    <a:pt x="1388" y="521"/>
                  </a:lnTo>
                  <a:cubicBezTo>
                    <a:pt x="1518" y="521"/>
                    <a:pt x="1626" y="434"/>
                    <a:pt x="1648" y="304"/>
                  </a:cubicBezTo>
                  <a:cubicBezTo>
                    <a:pt x="1670" y="130"/>
                    <a:pt x="1540" y="0"/>
                    <a:pt x="138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3" name="Google Shape;1743;p80"/>
            <p:cNvSpPr/>
            <p:nvPr/>
          </p:nvSpPr>
          <p:spPr>
            <a:xfrm>
              <a:off x="3277775" y="2275050"/>
              <a:ext cx="41750" cy="13025"/>
            </a:xfrm>
            <a:custGeom>
              <a:rect b="b" l="l" r="r" t="t"/>
              <a:pathLst>
                <a:path extrusionOk="0" h="521" w="1670">
                  <a:moveTo>
                    <a:pt x="304" y="0"/>
                  </a:moveTo>
                  <a:cubicBezTo>
                    <a:pt x="131" y="0"/>
                    <a:pt x="0" y="130"/>
                    <a:pt x="22" y="304"/>
                  </a:cubicBezTo>
                  <a:cubicBezTo>
                    <a:pt x="44" y="434"/>
                    <a:pt x="152" y="521"/>
                    <a:pt x="304" y="521"/>
                  </a:cubicBezTo>
                  <a:lnTo>
                    <a:pt x="1388" y="521"/>
                  </a:lnTo>
                  <a:cubicBezTo>
                    <a:pt x="1518" y="521"/>
                    <a:pt x="1626" y="434"/>
                    <a:pt x="1648" y="304"/>
                  </a:cubicBezTo>
                  <a:cubicBezTo>
                    <a:pt x="1670" y="130"/>
                    <a:pt x="1540" y="0"/>
                    <a:pt x="138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4" name="Google Shape;1744;p80"/>
            <p:cNvSpPr/>
            <p:nvPr/>
          </p:nvSpPr>
          <p:spPr>
            <a:xfrm>
              <a:off x="3336850" y="2275050"/>
              <a:ext cx="41775" cy="13025"/>
            </a:xfrm>
            <a:custGeom>
              <a:rect b="b" l="l" r="r" t="t"/>
              <a:pathLst>
                <a:path extrusionOk="0" h="521" w="1671">
                  <a:moveTo>
                    <a:pt x="304" y="0"/>
                  </a:moveTo>
                  <a:cubicBezTo>
                    <a:pt x="131" y="0"/>
                    <a:pt x="1" y="130"/>
                    <a:pt x="22" y="304"/>
                  </a:cubicBezTo>
                  <a:cubicBezTo>
                    <a:pt x="44" y="434"/>
                    <a:pt x="152" y="521"/>
                    <a:pt x="304" y="521"/>
                  </a:cubicBezTo>
                  <a:lnTo>
                    <a:pt x="1388" y="521"/>
                  </a:lnTo>
                  <a:cubicBezTo>
                    <a:pt x="1518" y="521"/>
                    <a:pt x="1627" y="434"/>
                    <a:pt x="1648" y="304"/>
                  </a:cubicBezTo>
                  <a:cubicBezTo>
                    <a:pt x="1670" y="130"/>
                    <a:pt x="1540" y="0"/>
                    <a:pt x="138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5" name="Google Shape;1745;p80"/>
            <p:cNvSpPr/>
            <p:nvPr/>
          </p:nvSpPr>
          <p:spPr>
            <a:xfrm>
              <a:off x="3294575" y="2369900"/>
              <a:ext cx="247175" cy="282400"/>
            </a:xfrm>
            <a:custGeom>
              <a:rect b="b" l="l" r="r" t="t"/>
              <a:pathLst>
                <a:path extrusionOk="0" h="11296" w="9887">
                  <a:moveTo>
                    <a:pt x="2862" y="542"/>
                  </a:moveTo>
                  <a:cubicBezTo>
                    <a:pt x="2754" y="1171"/>
                    <a:pt x="2255" y="1648"/>
                    <a:pt x="1627" y="1778"/>
                  </a:cubicBezTo>
                  <a:lnTo>
                    <a:pt x="1627" y="542"/>
                  </a:lnTo>
                  <a:close/>
                  <a:moveTo>
                    <a:pt x="8261" y="542"/>
                  </a:moveTo>
                  <a:lnTo>
                    <a:pt x="8261" y="1778"/>
                  </a:lnTo>
                  <a:cubicBezTo>
                    <a:pt x="7632" y="1648"/>
                    <a:pt x="7133" y="1171"/>
                    <a:pt x="7025" y="542"/>
                  </a:cubicBezTo>
                  <a:close/>
                  <a:moveTo>
                    <a:pt x="1627" y="9518"/>
                  </a:moveTo>
                  <a:cubicBezTo>
                    <a:pt x="2255" y="9627"/>
                    <a:pt x="2754" y="10125"/>
                    <a:pt x="2862" y="10754"/>
                  </a:cubicBezTo>
                  <a:lnTo>
                    <a:pt x="1627" y="10754"/>
                  </a:lnTo>
                  <a:lnTo>
                    <a:pt x="1627" y="9518"/>
                  </a:lnTo>
                  <a:close/>
                  <a:moveTo>
                    <a:pt x="8261" y="9518"/>
                  </a:moveTo>
                  <a:lnTo>
                    <a:pt x="8261" y="10754"/>
                  </a:lnTo>
                  <a:lnTo>
                    <a:pt x="7025" y="10754"/>
                  </a:lnTo>
                  <a:cubicBezTo>
                    <a:pt x="7133" y="10125"/>
                    <a:pt x="7632" y="9627"/>
                    <a:pt x="8261" y="9518"/>
                  </a:cubicBezTo>
                  <a:close/>
                  <a:moveTo>
                    <a:pt x="304" y="0"/>
                  </a:moveTo>
                  <a:cubicBezTo>
                    <a:pt x="152" y="0"/>
                    <a:pt x="44" y="87"/>
                    <a:pt x="22" y="239"/>
                  </a:cubicBezTo>
                  <a:cubicBezTo>
                    <a:pt x="1" y="391"/>
                    <a:pt x="131" y="542"/>
                    <a:pt x="304" y="542"/>
                  </a:cubicBezTo>
                  <a:lnTo>
                    <a:pt x="1106" y="542"/>
                  </a:lnTo>
                  <a:lnTo>
                    <a:pt x="1106" y="3361"/>
                  </a:lnTo>
                  <a:cubicBezTo>
                    <a:pt x="1106" y="3491"/>
                    <a:pt x="1215" y="3599"/>
                    <a:pt x="1345" y="3621"/>
                  </a:cubicBezTo>
                  <a:cubicBezTo>
                    <a:pt x="1356" y="3623"/>
                    <a:pt x="1367" y="3623"/>
                    <a:pt x="1378" y="3623"/>
                  </a:cubicBezTo>
                  <a:cubicBezTo>
                    <a:pt x="1518" y="3623"/>
                    <a:pt x="1648" y="3501"/>
                    <a:pt x="1648" y="3361"/>
                  </a:cubicBezTo>
                  <a:lnTo>
                    <a:pt x="1648" y="2298"/>
                  </a:lnTo>
                  <a:cubicBezTo>
                    <a:pt x="2559" y="2190"/>
                    <a:pt x="3296" y="1453"/>
                    <a:pt x="3426" y="542"/>
                  </a:cubicBezTo>
                  <a:lnTo>
                    <a:pt x="6505" y="542"/>
                  </a:lnTo>
                  <a:cubicBezTo>
                    <a:pt x="6613" y="1453"/>
                    <a:pt x="7350" y="2190"/>
                    <a:pt x="8283" y="2298"/>
                  </a:cubicBezTo>
                  <a:lnTo>
                    <a:pt x="8283" y="8976"/>
                  </a:lnTo>
                  <a:cubicBezTo>
                    <a:pt x="7350" y="9084"/>
                    <a:pt x="6613" y="9822"/>
                    <a:pt x="6505" y="10754"/>
                  </a:cubicBezTo>
                  <a:lnTo>
                    <a:pt x="3404" y="10754"/>
                  </a:lnTo>
                  <a:cubicBezTo>
                    <a:pt x="3274" y="9822"/>
                    <a:pt x="2559" y="9084"/>
                    <a:pt x="1627" y="8976"/>
                  </a:cubicBezTo>
                  <a:lnTo>
                    <a:pt x="1627" y="4640"/>
                  </a:lnTo>
                  <a:cubicBezTo>
                    <a:pt x="1627" y="4510"/>
                    <a:pt x="1518" y="4380"/>
                    <a:pt x="1388" y="4358"/>
                  </a:cubicBezTo>
                  <a:cubicBezTo>
                    <a:pt x="1377" y="4357"/>
                    <a:pt x="1366" y="4356"/>
                    <a:pt x="1355" y="4356"/>
                  </a:cubicBezTo>
                  <a:cubicBezTo>
                    <a:pt x="1215" y="4356"/>
                    <a:pt x="1085" y="4479"/>
                    <a:pt x="1085" y="4640"/>
                  </a:cubicBezTo>
                  <a:lnTo>
                    <a:pt x="1085" y="11036"/>
                  </a:lnTo>
                  <a:cubicBezTo>
                    <a:pt x="1085" y="11188"/>
                    <a:pt x="1215" y="11296"/>
                    <a:pt x="1366" y="11296"/>
                  </a:cubicBezTo>
                  <a:lnTo>
                    <a:pt x="8521" y="11296"/>
                  </a:lnTo>
                  <a:cubicBezTo>
                    <a:pt x="8673" y="11296"/>
                    <a:pt x="8803" y="11188"/>
                    <a:pt x="8803" y="11036"/>
                  </a:cubicBezTo>
                  <a:lnTo>
                    <a:pt x="8803" y="542"/>
                  </a:lnTo>
                  <a:lnTo>
                    <a:pt x="9605" y="542"/>
                  </a:lnTo>
                  <a:cubicBezTo>
                    <a:pt x="9757" y="542"/>
                    <a:pt x="9887" y="391"/>
                    <a:pt x="9865" y="239"/>
                  </a:cubicBezTo>
                  <a:cubicBezTo>
                    <a:pt x="9865" y="87"/>
                    <a:pt x="9735" y="0"/>
                    <a:pt x="960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6" name="Google Shape;1746;p80"/>
            <p:cNvSpPr/>
            <p:nvPr/>
          </p:nvSpPr>
          <p:spPr>
            <a:xfrm>
              <a:off x="3388350" y="2440850"/>
              <a:ext cx="58025" cy="141050"/>
            </a:xfrm>
            <a:custGeom>
              <a:rect b="b" l="l" r="r" t="t"/>
              <a:pathLst>
                <a:path extrusionOk="0" h="5642" w="2321">
                  <a:moveTo>
                    <a:pt x="304" y="3601"/>
                  </a:moveTo>
                  <a:cubicBezTo>
                    <a:pt x="308" y="3601"/>
                    <a:pt x="311" y="3602"/>
                    <a:pt x="315" y="3602"/>
                  </a:cubicBezTo>
                  <a:lnTo>
                    <a:pt x="315" y="3602"/>
                  </a:lnTo>
                  <a:cubicBezTo>
                    <a:pt x="319" y="3602"/>
                    <a:pt x="322" y="3601"/>
                    <a:pt x="325" y="3601"/>
                  </a:cubicBezTo>
                  <a:close/>
                  <a:moveTo>
                    <a:pt x="1177" y="0"/>
                  </a:moveTo>
                  <a:cubicBezTo>
                    <a:pt x="1022" y="0"/>
                    <a:pt x="911" y="122"/>
                    <a:pt x="911" y="263"/>
                  </a:cubicBezTo>
                  <a:lnTo>
                    <a:pt x="911" y="826"/>
                  </a:lnTo>
                  <a:lnTo>
                    <a:pt x="282" y="826"/>
                  </a:lnTo>
                  <a:cubicBezTo>
                    <a:pt x="130" y="826"/>
                    <a:pt x="0" y="956"/>
                    <a:pt x="0" y="1108"/>
                  </a:cubicBezTo>
                  <a:lnTo>
                    <a:pt x="0" y="2799"/>
                  </a:lnTo>
                  <a:cubicBezTo>
                    <a:pt x="0" y="2951"/>
                    <a:pt x="130" y="3059"/>
                    <a:pt x="282" y="3059"/>
                  </a:cubicBezTo>
                  <a:lnTo>
                    <a:pt x="1778" y="3059"/>
                  </a:lnTo>
                  <a:lnTo>
                    <a:pt x="1778" y="4252"/>
                  </a:lnTo>
                  <a:lnTo>
                    <a:pt x="586" y="4252"/>
                  </a:lnTo>
                  <a:lnTo>
                    <a:pt x="586" y="3862"/>
                  </a:lnTo>
                  <a:cubicBezTo>
                    <a:pt x="586" y="3714"/>
                    <a:pt x="462" y="3607"/>
                    <a:pt x="315" y="3602"/>
                  </a:cubicBezTo>
                  <a:lnTo>
                    <a:pt x="315" y="3602"/>
                  </a:lnTo>
                  <a:cubicBezTo>
                    <a:pt x="169" y="3607"/>
                    <a:pt x="65" y="3735"/>
                    <a:pt x="65" y="3883"/>
                  </a:cubicBezTo>
                  <a:lnTo>
                    <a:pt x="65" y="4534"/>
                  </a:lnTo>
                  <a:cubicBezTo>
                    <a:pt x="65" y="4685"/>
                    <a:pt x="174" y="4794"/>
                    <a:pt x="325" y="4794"/>
                  </a:cubicBezTo>
                  <a:lnTo>
                    <a:pt x="933" y="4794"/>
                  </a:lnTo>
                  <a:lnTo>
                    <a:pt x="933" y="5358"/>
                  </a:lnTo>
                  <a:cubicBezTo>
                    <a:pt x="911" y="5488"/>
                    <a:pt x="1019" y="5618"/>
                    <a:pt x="1149" y="5639"/>
                  </a:cubicBezTo>
                  <a:cubicBezTo>
                    <a:pt x="1162" y="5641"/>
                    <a:pt x="1175" y="5642"/>
                    <a:pt x="1187" y="5642"/>
                  </a:cubicBezTo>
                  <a:cubicBezTo>
                    <a:pt x="1341" y="5642"/>
                    <a:pt x="1453" y="5518"/>
                    <a:pt x="1453" y="5358"/>
                  </a:cubicBezTo>
                  <a:lnTo>
                    <a:pt x="1453" y="4794"/>
                  </a:lnTo>
                  <a:lnTo>
                    <a:pt x="2060" y="4794"/>
                  </a:lnTo>
                  <a:cubicBezTo>
                    <a:pt x="2212" y="4794"/>
                    <a:pt x="2320" y="4664"/>
                    <a:pt x="2320" y="4512"/>
                  </a:cubicBezTo>
                  <a:lnTo>
                    <a:pt x="2320" y="2799"/>
                  </a:lnTo>
                  <a:cubicBezTo>
                    <a:pt x="2320" y="2648"/>
                    <a:pt x="2212" y="2517"/>
                    <a:pt x="2060" y="2517"/>
                  </a:cubicBezTo>
                  <a:lnTo>
                    <a:pt x="564" y="2517"/>
                  </a:lnTo>
                  <a:lnTo>
                    <a:pt x="564" y="1347"/>
                  </a:lnTo>
                  <a:lnTo>
                    <a:pt x="1778" y="1347"/>
                  </a:lnTo>
                  <a:lnTo>
                    <a:pt x="1778" y="1672"/>
                  </a:lnTo>
                  <a:cubicBezTo>
                    <a:pt x="1778" y="1824"/>
                    <a:pt x="1908" y="1932"/>
                    <a:pt x="2060" y="1932"/>
                  </a:cubicBezTo>
                  <a:cubicBezTo>
                    <a:pt x="2190" y="1932"/>
                    <a:pt x="2298" y="1824"/>
                    <a:pt x="2298" y="1672"/>
                  </a:cubicBezTo>
                  <a:lnTo>
                    <a:pt x="2298" y="1108"/>
                  </a:lnTo>
                  <a:cubicBezTo>
                    <a:pt x="2298" y="956"/>
                    <a:pt x="2190" y="826"/>
                    <a:pt x="2038" y="826"/>
                  </a:cubicBezTo>
                  <a:lnTo>
                    <a:pt x="1453" y="826"/>
                  </a:lnTo>
                  <a:lnTo>
                    <a:pt x="1453" y="263"/>
                  </a:lnTo>
                  <a:cubicBezTo>
                    <a:pt x="1453" y="133"/>
                    <a:pt x="1344" y="2"/>
                    <a:pt x="1214" y="2"/>
                  </a:cubicBezTo>
                  <a:cubicBezTo>
                    <a:pt x="1202" y="1"/>
                    <a:pt x="1189" y="0"/>
                    <a:pt x="117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7" name="Google Shape;1747;p80"/>
            <p:cNvSpPr/>
            <p:nvPr/>
          </p:nvSpPr>
          <p:spPr>
            <a:xfrm>
              <a:off x="3355825" y="2479325"/>
              <a:ext cx="13575" cy="64100"/>
            </a:xfrm>
            <a:custGeom>
              <a:rect b="b" l="l" r="r" t="t"/>
              <a:pathLst>
                <a:path extrusionOk="0" h="2564" w="543">
                  <a:moveTo>
                    <a:pt x="265" y="0"/>
                  </a:moveTo>
                  <a:cubicBezTo>
                    <a:pt x="127" y="0"/>
                    <a:pt x="0" y="104"/>
                    <a:pt x="0" y="263"/>
                  </a:cubicBezTo>
                  <a:lnTo>
                    <a:pt x="0" y="2301"/>
                  </a:lnTo>
                  <a:cubicBezTo>
                    <a:pt x="0" y="2431"/>
                    <a:pt x="109" y="2539"/>
                    <a:pt x="239" y="2561"/>
                  </a:cubicBezTo>
                  <a:cubicBezTo>
                    <a:pt x="250" y="2563"/>
                    <a:pt x="261" y="2563"/>
                    <a:pt x="272" y="2563"/>
                  </a:cubicBezTo>
                  <a:cubicBezTo>
                    <a:pt x="412" y="2563"/>
                    <a:pt x="542" y="2442"/>
                    <a:pt x="542" y="2301"/>
                  </a:cubicBezTo>
                  <a:lnTo>
                    <a:pt x="542" y="263"/>
                  </a:lnTo>
                  <a:cubicBezTo>
                    <a:pt x="542" y="133"/>
                    <a:pt x="434" y="3"/>
                    <a:pt x="304" y="3"/>
                  </a:cubicBezTo>
                  <a:cubicBezTo>
                    <a:pt x="291" y="1"/>
                    <a:pt x="278" y="0"/>
                    <a:pt x="26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8" name="Google Shape;1748;p80"/>
            <p:cNvSpPr/>
            <p:nvPr/>
          </p:nvSpPr>
          <p:spPr>
            <a:xfrm>
              <a:off x="3466925" y="2479325"/>
              <a:ext cx="13575" cy="64100"/>
            </a:xfrm>
            <a:custGeom>
              <a:rect b="b" l="l" r="r" t="t"/>
              <a:pathLst>
                <a:path extrusionOk="0" h="2564" w="543">
                  <a:moveTo>
                    <a:pt x="266" y="0"/>
                  </a:moveTo>
                  <a:cubicBezTo>
                    <a:pt x="128" y="0"/>
                    <a:pt x="1" y="104"/>
                    <a:pt x="1" y="263"/>
                  </a:cubicBezTo>
                  <a:lnTo>
                    <a:pt x="1" y="2301"/>
                  </a:lnTo>
                  <a:cubicBezTo>
                    <a:pt x="1" y="2431"/>
                    <a:pt x="109" y="2539"/>
                    <a:pt x="239" y="2561"/>
                  </a:cubicBezTo>
                  <a:cubicBezTo>
                    <a:pt x="251" y="2563"/>
                    <a:pt x="262" y="2563"/>
                    <a:pt x="273" y="2563"/>
                  </a:cubicBezTo>
                  <a:cubicBezTo>
                    <a:pt x="413" y="2563"/>
                    <a:pt x="543" y="2442"/>
                    <a:pt x="543" y="2301"/>
                  </a:cubicBezTo>
                  <a:lnTo>
                    <a:pt x="543" y="263"/>
                  </a:lnTo>
                  <a:cubicBezTo>
                    <a:pt x="543" y="133"/>
                    <a:pt x="435" y="3"/>
                    <a:pt x="304" y="3"/>
                  </a:cubicBezTo>
                  <a:cubicBezTo>
                    <a:pt x="292" y="1"/>
                    <a:pt x="279" y="0"/>
                    <a:pt x="26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49" name="Google Shape;1749;p80"/>
          <p:cNvSpPr/>
          <p:nvPr/>
        </p:nvSpPr>
        <p:spPr>
          <a:xfrm>
            <a:off x="6305814" y="2158042"/>
            <a:ext cx="304595" cy="425677"/>
          </a:xfrm>
          <a:custGeom>
            <a:rect b="b" l="l" r="r" t="t"/>
            <a:pathLst>
              <a:path extrusionOk="0" h="18362" w="13139">
                <a:moveTo>
                  <a:pt x="2494" y="3963"/>
                </a:moveTo>
                <a:lnTo>
                  <a:pt x="3317" y="4310"/>
                </a:lnTo>
                <a:lnTo>
                  <a:pt x="3317" y="7519"/>
                </a:lnTo>
                <a:lnTo>
                  <a:pt x="2494" y="7193"/>
                </a:lnTo>
                <a:lnTo>
                  <a:pt x="2494" y="3963"/>
                </a:lnTo>
                <a:close/>
                <a:moveTo>
                  <a:pt x="6526" y="559"/>
                </a:moveTo>
                <a:lnTo>
                  <a:pt x="12033" y="2814"/>
                </a:lnTo>
                <a:lnTo>
                  <a:pt x="9193" y="3963"/>
                </a:lnTo>
                <a:cubicBezTo>
                  <a:pt x="8905" y="4021"/>
                  <a:pt x="9059" y="4487"/>
                  <a:pt x="9294" y="4487"/>
                </a:cubicBezTo>
                <a:cubicBezTo>
                  <a:pt x="9324" y="4487"/>
                  <a:pt x="9356" y="4479"/>
                  <a:pt x="9388" y="4462"/>
                </a:cubicBezTo>
                <a:lnTo>
                  <a:pt x="10559" y="3985"/>
                </a:lnTo>
                <a:lnTo>
                  <a:pt x="10559" y="7150"/>
                </a:lnTo>
                <a:lnTo>
                  <a:pt x="6526" y="8798"/>
                </a:lnTo>
                <a:lnTo>
                  <a:pt x="3838" y="7714"/>
                </a:lnTo>
                <a:lnTo>
                  <a:pt x="3838" y="4548"/>
                </a:lnTo>
                <a:lnTo>
                  <a:pt x="6418" y="5589"/>
                </a:lnTo>
                <a:cubicBezTo>
                  <a:pt x="6461" y="5611"/>
                  <a:pt x="6483" y="5611"/>
                  <a:pt x="6526" y="5611"/>
                </a:cubicBezTo>
                <a:cubicBezTo>
                  <a:pt x="6548" y="5611"/>
                  <a:pt x="6591" y="5611"/>
                  <a:pt x="6635" y="5589"/>
                </a:cubicBezTo>
                <a:lnTo>
                  <a:pt x="8217" y="4939"/>
                </a:lnTo>
                <a:cubicBezTo>
                  <a:pt x="8347" y="4895"/>
                  <a:pt x="8412" y="4765"/>
                  <a:pt x="8369" y="4635"/>
                </a:cubicBezTo>
                <a:cubicBezTo>
                  <a:pt x="8334" y="4496"/>
                  <a:pt x="8230" y="4427"/>
                  <a:pt x="8112" y="4427"/>
                </a:cubicBezTo>
                <a:cubicBezTo>
                  <a:pt x="8083" y="4427"/>
                  <a:pt x="8052" y="4431"/>
                  <a:pt x="8022" y="4440"/>
                </a:cubicBezTo>
                <a:lnTo>
                  <a:pt x="6526" y="5047"/>
                </a:lnTo>
                <a:lnTo>
                  <a:pt x="4293" y="4136"/>
                </a:lnTo>
                <a:lnTo>
                  <a:pt x="6635" y="3204"/>
                </a:lnTo>
                <a:cubicBezTo>
                  <a:pt x="6886" y="3050"/>
                  <a:pt x="6758" y="2688"/>
                  <a:pt x="6512" y="2688"/>
                </a:cubicBezTo>
                <a:cubicBezTo>
                  <a:pt x="6483" y="2688"/>
                  <a:pt x="6451" y="2694"/>
                  <a:pt x="6418" y="2706"/>
                </a:cubicBezTo>
                <a:lnTo>
                  <a:pt x="3578" y="3855"/>
                </a:lnTo>
                <a:lnTo>
                  <a:pt x="998" y="2814"/>
                </a:lnTo>
                <a:lnTo>
                  <a:pt x="6526" y="559"/>
                </a:lnTo>
                <a:close/>
                <a:moveTo>
                  <a:pt x="2494" y="7735"/>
                </a:moveTo>
                <a:lnTo>
                  <a:pt x="3317" y="8061"/>
                </a:lnTo>
                <a:lnTo>
                  <a:pt x="3317" y="9600"/>
                </a:lnTo>
                <a:lnTo>
                  <a:pt x="2494" y="9275"/>
                </a:lnTo>
                <a:lnTo>
                  <a:pt x="2494" y="7735"/>
                </a:lnTo>
                <a:close/>
                <a:moveTo>
                  <a:pt x="10537" y="7757"/>
                </a:moveTo>
                <a:lnTo>
                  <a:pt x="10537" y="9253"/>
                </a:lnTo>
                <a:lnTo>
                  <a:pt x="6526" y="10901"/>
                </a:lnTo>
                <a:lnTo>
                  <a:pt x="3838" y="9817"/>
                </a:lnTo>
                <a:lnTo>
                  <a:pt x="3838" y="8299"/>
                </a:lnTo>
                <a:lnTo>
                  <a:pt x="6418" y="9361"/>
                </a:lnTo>
                <a:cubicBezTo>
                  <a:pt x="6447" y="9361"/>
                  <a:pt x="6466" y="9371"/>
                  <a:pt x="6488" y="9371"/>
                </a:cubicBezTo>
                <a:cubicBezTo>
                  <a:pt x="6500" y="9371"/>
                  <a:pt x="6512" y="9369"/>
                  <a:pt x="6526" y="9361"/>
                </a:cubicBezTo>
                <a:cubicBezTo>
                  <a:pt x="6533" y="9369"/>
                  <a:pt x="6543" y="9371"/>
                  <a:pt x="6553" y="9371"/>
                </a:cubicBezTo>
                <a:cubicBezTo>
                  <a:pt x="6574" y="9371"/>
                  <a:pt x="6598" y="9361"/>
                  <a:pt x="6613" y="9361"/>
                </a:cubicBezTo>
                <a:lnTo>
                  <a:pt x="10537" y="7757"/>
                </a:lnTo>
                <a:close/>
                <a:moveTo>
                  <a:pt x="2364" y="9795"/>
                </a:moveTo>
                <a:lnTo>
                  <a:pt x="3317" y="10185"/>
                </a:lnTo>
                <a:lnTo>
                  <a:pt x="3317" y="11313"/>
                </a:lnTo>
                <a:cubicBezTo>
                  <a:pt x="3317" y="11443"/>
                  <a:pt x="3404" y="11551"/>
                  <a:pt x="3556" y="11573"/>
                </a:cubicBezTo>
                <a:cubicBezTo>
                  <a:pt x="3567" y="11574"/>
                  <a:pt x="3578" y="11575"/>
                  <a:pt x="3589" y="11575"/>
                </a:cubicBezTo>
                <a:cubicBezTo>
                  <a:pt x="3726" y="11575"/>
                  <a:pt x="3838" y="11453"/>
                  <a:pt x="3838" y="11313"/>
                </a:cubicBezTo>
                <a:lnTo>
                  <a:pt x="3838" y="10402"/>
                </a:lnTo>
                <a:lnTo>
                  <a:pt x="4467" y="10641"/>
                </a:lnTo>
                <a:cubicBezTo>
                  <a:pt x="4380" y="11248"/>
                  <a:pt x="4315" y="11855"/>
                  <a:pt x="4315" y="12440"/>
                </a:cubicBezTo>
                <a:lnTo>
                  <a:pt x="1453" y="12440"/>
                </a:lnTo>
                <a:cubicBezTo>
                  <a:pt x="1496" y="11486"/>
                  <a:pt x="1800" y="10576"/>
                  <a:pt x="2364" y="9795"/>
                </a:cubicBezTo>
                <a:close/>
                <a:moveTo>
                  <a:pt x="8087" y="10857"/>
                </a:moveTo>
                <a:cubicBezTo>
                  <a:pt x="8152" y="11378"/>
                  <a:pt x="8196" y="11920"/>
                  <a:pt x="8217" y="12440"/>
                </a:cubicBezTo>
                <a:lnTo>
                  <a:pt x="4857" y="12440"/>
                </a:lnTo>
                <a:cubicBezTo>
                  <a:pt x="4878" y="11920"/>
                  <a:pt x="4900" y="11378"/>
                  <a:pt x="4987" y="10857"/>
                </a:cubicBezTo>
                <a:lnTo>
                  <a:pt x="6439" y="11443"/>
                </a:lnTo>
                <a:cubicBezTo>
                  <a:pt x="6461" y="11464"/>
                  <a:pt x="6504" y="11464"/>
                  <a:pt x="6526" y="11464"/>
                </a:cubicBezTo>
                <a:cubicBezTo>
                  <a:pt x="6570" y="11464"/>
                  <a:pt x="6613" y="11464"/>
                  <a:pt x="6635" y="11443"/>
                </a:cubicBezTo>
                <a:lnTo>
                  <a:pt x="8087" y="10857"/>
                </a:lnTo>
                <a:close/>
                <a:moveTo>
                  <a:pt x="4336" y="12982"/>
                </a:moveTo>
                <a:cubicBezTo>
                  <a:pt x="4336" y="13676"/>
                  <a:pt x="4401" y="14370"/>
                  <a:pt x="4510" y="15063"/>
                </a:cubicBezTo>
                <a:lnTo>
                  <a:pt x="2017" y="15063"/>
                </a:lnTo>
                <a:cubicBezTo>
                  <a:pt x="1670" y="14413"/>
                  <a:pt x="1475" y="13719"/>
                  <a:pt x="1453" y="12982"/>
                </a:cubicBezTo>
                <a:close/>
                <a:moveTo>
                  <a:pt x="8239" y="12982"/>
                </a:moveTo>
                <a:cubicBezTo>
                  <a:pt x="8217" y="13676"/>
                  <a:pt x="8152" y="14370"/>
                  <a:pt x="8022" y="15063"/>
                </a:cubicBezTo>
                <a:lnTo>
                  <a:pt x="5074" y="15063"/>
                </a:lnTo>
                <a:cubicBezTo>
                  <a:pt x="4943" y="14370"/>
                  <a:pt x="4878" y="13676"/>
                  <a:pt x="4878" y="12982"/>
                </a:cubicBezTo>
                <a:close/>
                <a:moveTo>
                  <a:pt x="11621" y="12982"/>
                </a:moveTo>
                <a:cubicBezTo>
                  <a:pt x="11599" y="13719"/>
                  <a:pt x="11404" y="14413"/>
                  <a:pt x="11057" y="15063"/>
                </a:cubicBezTo>
                <a:lnTo>
                  <a:pt x="8564" y="15063"/>
                </a:lnTo>
                <a:cubicBezTo>
                  <a:pt x="8673" y="14370"/>
                  <a:pt x="8738" y="13676"/>
                  <a:pt x="8738" y="12982"/>
                </a:cubicBezTo>
                <a:close/>
                <a:moveTo>
                  <a:pt x="4618" y="15562"/>
                </a:moveTo>
                <a:cubicBezTo>
                  <a:pt x="4705" y="15909"/>
                  <a:pt x="4792" y="16234"/>
                  <a:pt x="4922" y="16559"/>
                </a:cubicBezTo>
                <a:cubicBezTo>
                  <a:pt x="5052" y="16950"/>
                  <a:pt x="5225" y="17318"/>
                  <a:pt x="5464" y="17643"/>
                </a:cubicBezTo>
                <a:cubicBezTo>
                  <a:pt x="4215" y="17385"/>
                  <a:pt x="3094" y="16635"/>
                  <a:pt x="2357" y="15562"/>
                </a:cubicBezTo>
                <a:close/>
                <a:moveTo>
                  <a:pt x="10732" y="15584"/>
                </a:moveTo>
                <a:cubicBezTo>
                  <a:pt x="9995" y="16646"/>
                  <a:pt x="8868" y="17405"/>
                  <a:pt x="7610" y="17665"/>
                </a:cubicBezTo>
                <a:cubicBezTo>
                  <a:pt x="7849" y="17340"/>
                  <a:pt x="8022" y="16971"/>
                  <a:pt x="8174" y="16581"/>
                </a:cubicBezTo>
                <a:cubicBezTo>
                  <a:pt x="8282" y="16256"/>
                  <a:pt x="8391" y="15909"/>
                  <a:pt x="8456" y="15584"/>
                </a:cubicBezTo>
                <a:close/>
                <a:moveTo>
                  <a:pt x="7914" y="15584"/>
                </a:moveTo>
                <a:cubicBezTo>
                  <a:pt x="7827" y="15844"/>
                  <a:pt x="7762" y="16126"/>
                  <a:pt x="7654" y="16386"/>
                </a:cubicBezTo>
                <a:cubicBezTo>
                  <a:pt x="7350" y="17275"/>
                  <a:pt x="6916" y="17795"/>
                  <a:pt x="6526" y="17795"/>
                </a:cubicBezTo>
                <a:cubicBezTo>
                  <a:pt x="6158" y="17795"/>
                  <a:pt x="5724" y="17275"/>
                  <a:pt x="5420" y="16386"/>
                </a:cubicBezTo>
                <a:cubicBezTo>
                  <a:pt x="5312" y="16126"/>
                  <a:pt x="5225" y="15844"/>
                  <a:pt x="5160" y="15584"/>
                </a:cubicBezTo>
                <a:close/>
                <a:moveTo>
                  <a:pt x="6559" y="1"/>
                </a:moveTo>
                <a:cubicBezTo>
                  <a:pt x="6526" y="1"/>
                  <a:pt x="6494" y="6"/>
                  <a:pt x="6461" y="17"/>
                </a:cubicBezTo>
                <a:lnTo>
                  <a:pt x="217" y="2575"/>
                </a:lnTo>
                <a:cubicBezTo>
                  <a:pt x="0" y="2662"/>
                  <a:pt x="0" y="2966"/>
                  <a:pt x="217" y="3052"/>
                </a:cubicBezTo>
                <a:lnTo>
                  <a:pt x="1995" y="3790"/>
                </a:lnTo>
                <a:lnTo>
                  <a:pt x="1995" y="9427"/>
                </a:lnTo>
                <a:cubicBezTo>
                  <a:pt x="1301" y="10380"/>
                  <a:pt x="933" y="11530"/>
                  <a:pt x="933" y="12722"/>
                </a:cubicBezTo>
                <a:cubicBezTo>
                  <a:pt x="933" y="15862"/>
                  <a:pt x="3497" y="18361"/>
                  <a:pt x="6567" y="18361"/>
                </a:cubicBezTo>
                <a:cubicBezTo>
                  <a:pt x="6740" y="18361"/>
                  <a:pt x="6914" y="18353"/>
                  <a:pt x="7090" y="18337"/>
                </a:cubicBezTo>
                <a:cubicBezTo>
                  <a:pt x="10407" y="18012"/>
                  <a:pt x="12727" y="14912"/>
                  <a:pt x="12098" y="11660"/>
                </a:cubicBezTo>
                <a:cubicBezTo>
                  <a:pt x="12076" y="11530"/>
                  <a:pt x="11968" y="11421"/>
                  <a:pt x="11838" y="11421"/>
                </a:cubicBezTo>
                <a:cubicBezTo>
                  <a:pt x="11664" y="11421"/>
                  <a:pt x="11534" y="11573"/>
                  <a:pt x="11556" y="11746"/>
                </a:cubicBezTo>
                <a:cubicBezTo>
                  <a:pt x="11621" y="11985"/>
                  <a:pt x="11643" y="12223"/>
                  <a:pt x="11643" y="12440"/>
                </a:cubicBezTo>
                <a:lnTo>
                  <a:pt x="8781" y="12440"/>
                </a:lnTo>
                <a:cubicBezTo>
                  <a:pt x="8759" y="11855"/>
                  <a:pt x="8716" y="11248"/>
                  <a:pt x="8629" y="10662"/>
                </a:cubicBezTo>
                <a:lnTo>
                  <a:pt x="10732" y="9795"/>
                </a:lnTo>
                <a:cubicBezTo>
                  <a:pt x="10906" y="10055"/>
                  <a:pt x="11057" y="10315"/>
                  <a:pt x="11188" y="10619"/>
                </a:cubicBezTo>
                <a:cubicBezTo>
                  <a:pt x="11231" y="10706"/>
                  <a:pt x="11339" y="10771"/>
                  <a:pt x="11448" y="10771"/>
                </a:cubicBezTo>
                <a:cubicBezTo>
                  <a:pt x="11491" y="10771"/>
                  <a:pt x="11513" y="10749"/>
                  <a:pt x="11556" y="10749"/>
                </a:cubicBezTo>
                <a:cubicBezTo>
                  <a:pt x="11686" y="10684"/>
                  <a:pt x="11751" y="10511"/>
                  <a:pt x="11686" y="10380"/>
                </a:cubicBezTo>
                <a:cubicBezTo>
                  <a:pt x="11534" y="10055"/>
                  <a:pt x="11361" y="9730"/>
                  <a:pt x="11144" y="9448"/>
                </a:cubicBezTo>
                <a:lnTo>
                  <a:pt x="11144" y="3790"/>
                </a:lnTo>
                <a:lnTo>
                  <a:pt x="12922" y="3052"/>
                </a:lnTo>
                <a:cubicBezTo>
                  <a:pt x="13139" y="2966"/>
                  <a:pt x="13139" y="2662"/>
                  <a:pt x="12922" y="2575"/>
                </a:cubicBezTo>
                <a:lnTo>
                  <a:pt x="12900" y="2575"/>
                </a:lnTo>
                <a:lnTo>
                  <a:pt x="6656" y="17"/>
                </a:lnTo>
                <a:cubicBezTo>
                  <a:pt x="6624" y="6"/>
                  <a:pt x="6591" y="1"/>
                  <a:pt x="655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750" name="Google Shape;1750;p80"/>
          <p:cNvGrpSpPr/>
          <p:nvPr/>
        </p:nvGrpSpPr>
        <p:grpSpPr>
          <a:xfrm>
            <a:off x="5639127" y="2157490"/>
            <a:ext cx="279488" cy="425237"/>
            <a:chOff x="5492975" y="2192650"/>
            <a:chExt cx="301400" cy="458575"/>
          </a:xfrm>
        </p:grpSpPr>
        <p:sp>
          <p:nvSpPr>
            <p:cNvPr id="1751" name="Google Shape;1751;p80"/>
            <p:cNvSpPr/>
            <p:nvPr/>
          </p:nvSpPr>
          <p:spPr>
            <a:xfrm>
              <a:off x="5492975" y="2192650"/>
              <a:ext cx="271050" cy="458575"/>
            </a:xfrm>
            <a:custGeom>
              <a:rect b="b" l="l" r="r" t="t"/>
              <a:pathLst>
                <a:path extrusionOk="0" h="18343" w="10842">
                  <a:moveTo>
                    <a:pt x="7633" y="564"/>
                  </a:moveTo>
                  <a:lnTo>
                    <a:pt x="7481" y="1106"/>
                  </a:lnTo>
                  <a:cubicBezTo>
                    <a:pt x="7459" y="1237"/>
                    <a:pt x="7351" y="1323"/>
                    <a:pt x="7221" y="1323"/>
                  </a:cubicBezTo>
                  <a:lnTo>
                    <a:pt x="3600" y="1323"/>
                  </a:lnTo>
                  <a:cubicBezTo>
                    <a:pt x="3470" y="1323"/>
                    <a:pt x="3361" y="1237"/>
                    <a:pt x="3340" y="1106"/>
                  </a:cubicBezTo>
                  <a:lnTo>
                    <a:pt x="3188" y="564"/>
                  </a:lnTo>
                  <a:close/>
                  <a:moveTo>
                    <a:pt x="760" y="1"/>
                  </a:moveTo>
                  <a:cubicBezTo>
                    <a:pt x="348" y="1"/>
                    <a:pt x="1" y="326"/>
                    <a:pt x="1" y="738"/>
                  </a:cubicBezTo>
                  <a:lnTo>
                    <a:pt x="1" y="17605"/>
                  </a:lnTo>
                  <a:cubicBezTo>
                    <a:pt x="1" y="18017"/>
                    <a:pt x="348" y="18343"/>
                    <a:pt x="760" y="18343"/>
                  </a:cubicBezTo>
                  <a:lnTo>
                    <a:pt x="10104" y="18343"/>
                  </a:lnTo>
                  <a:cubicBezTo>
                    <a:pt x="10516" y="18343"/>
                    <a:pt x="10841" y="18017"/>
                    <a:pt x="10841" y="17605"/>
                  </a:cubicBezTo>
                  <a:lnTo>
                    <a:pt x="10841" y="15719"/>
                  </a:lnTo>
                  <a:cubicBezTo>
                    <a:pt x="10841" y="15589"/>
                    <a:pt x="10755" y="15502"/>
                    <a:pt x="10646" y="15481"/>
                  </a:cubicBezTo>
                  <a:cubicBezTo>
                    <a:pt x="10615" y="15469"/>
                    <a:pt x="10584" y="15464"/>
                    <a:pt x="10553" y="15464"/>
                  </a:cubicBezTo>
                  <a:cubicBezTo>
                    <a:pt x="10410" y="15464"/>
                    <a:pt x="10281" y="15580"/>
                    <a:pt x="10299" y="15741"/>
                  </a:cubicBezTo>
                  <a:lnTo>
                    <a:pt x="10299" y="16435"/>
                  </a:lnTo>
                  <a:lnTo>
                    <a:pt x="2971" y="16435"/>
                  </a:lnTo>
                  <a:cubicBezTo>
                    <a:pt x="2841" y="16435"/>
                    <a:pt x="2733" y="16521"/>
                    <a:pt x="2711" y="16630"/>
                  </a:cubicBezTo>
                  <a:cubicBezTo>
                    <a:pt x="2646" y="16803"/>
                    <a:pt x="2776" y="16998"/>
                    <a:pt x="2950" y="17020"/>
                  </a:cubicBezTo>
                  <a:lnTo>
                    <a:pt x="10299" y="17020"/>
                  </a:lnTo>
                  <a:lnTo>
                    <a:pt x="10299" y="17627"/>
                  </a:lnTo>
                  <a:cubicBezTo>
                    <a:pt x="10299" y="17735"/>
                    <a:pt x="10212" y="17844"/>
                    <a:pt x="10082" y="17844"/>
                  </a:cubicBezTo>
                  <a:lnTo>
                    <a:pt x="760" y="17844"/>
                  </a:lnTo>
                  <a:cubicBezTo>
                    <a:pt x="630" y="17844"/>
                    <a:pt x="543" y="17735"/>
                    <a:pt x="543" y="17627"/>
                  </a:cubicBezTo>
                  <a:lnTo>
                    <a:pt x="543" y="16977"/>
                  </a:lnTo>
                  <a:lnTo>
                    <a:pt x="1605" y="16977"/>
                  </a:lnTo>
                  <a:cubicBezTo>
                    <a:pt x="1735" y="16977"/>
                    <a:pt x="1865" y="16868"/>
                    <a:pt x="1865" y="16738"/>
                  </a:cubicBezTo>
                  <a:cubicBezTo>
                    <a:pt x="1865" y="16586"/>
                    <a:pt x="1757" y="16478"/>
                    <a:pt x="1627" y="16478"/>
                  </a:cubicBezTo>
                  <a:lnTo>
                    <a:pt x="565" y="16478"/>
                  </a:lnTo>
                  <a:lnTo>
                    <a:pt x="565" y="760"/>
                  </a:lnTo>
                  <a:cubicBezTo>
                    <a:pt x="565" y="651"/>
                    <a:pt x="651" y="543"/>
                    <a:pt x="760" y="543"/>
                  </a:cubicBezTo>
                  <a:lnTo>
                    <a:pt x="2603" y="543"/>
                  </a:lnTo>
                  <a:lnTo>
                    <a:pt x="2798" y="1258"/>
                  </a:lnTo>
                  <a:cubicBezTo>
                    <a:pt x="2884" y="1605"/>
                    <a:pt x="3210" y="1844"/>
                    <a:pt x="3578" y="1844"/>
                  </a:cubicBezTo>
                  <a:lnTo>
                    <a:pt x="7286" y="1844"/>
                  </a:lnTo>
                  <a:cubicBezTo>
                    <a:pt x="7654" y="1844"/>
                    <a:pt x="7958" y="1605"/>
                    <a:pt x="8066" y="1258"/>
                  </a:cubicBezTo>
                  <a:lnTo>
                    <a:pt x="8261" y="543"/>
                  </a:lnTo>
                  <a:lnTo>
                    <a:pt x="10104" y="543"/>
                  </a:lnTo>
                  <a:cubicBezTo>
                    <a:pt x="10212" y="543"/>
                    <a:pt x="10299" y="651"/>
                    <a:pt x="10299" y="760"/>
                  </a:cubicBezTo>
                  <a:lnTo>
                    <a:pt x="10299" y="2191"/>
                  </a:lnTo>
                  <a:cubicBezTo>
                    <a:pt x="10299" y="2321"/>
                    <a:pt x="10408" y="2451"/>
                    <a:pt x="10538" y="2472"/>
                  </a:cubicBezTo>
                  <a:cubicBezTo>
                    <a:pt x="10711" y="2472"/>
                    <a:pt x="10841" y="2364"/>
                    <a:pt x="10841" y="2191"/>
                  </a:cubicBezTo>
                  <a:lnTo>
                    <a:pt x="10841" y="738"/>
                  </a:lnTo>
                  <a:cubicBezTo>
                    <a:pt x="10841" y="326"/>
                    <a:pt x="10516" y="1"/>
                    <a:pt x="1010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2" name="Google Shape;1752;p80"/>
            <p:cNvSpPr/>
            <p:nvPr/>
          </p:nvSpPr>
          <p:spPr>
            <a:xfrm>
              <a:off x="5556950" y="2267450"/>
              <a:ext cx="237425" cy="300300"/>
            </a:xfrm>
            <a:custGeom>
              <a:rect b="b" l="l" r="r" t="t"/>
              <a:pathLst>
                <a:path extrusionOk="0" h="12012" w="9497">
                  <a:moveTo>
                    <a:pt x="260" y="1"/>
                  </a:moveTo>
                  <a:cubicBezTo>
                    <a:pt x="109" y="1"/>
                    <a:pt x="0" y="131"/>
                    <a:pt x="0" y="283"/>
                  </a:cubicBezTo>
                  <a:lnTo>
                    <a:pt x="0" y="2602"/>
                  </a:lnTo>
                  <a:cubicBezTo>
                    <a:pt x="0" y="2732"/>
                    <a:pt x="87" y="2863"/>
                    <a:pt x="239" y="2863"/>
                  </a:cubicBezTo>
                  <a:cubicBezTo>
                    <a:pt x="250" y="2864"/>
                    <a:pt x="261" y="2865"/>
                    <a:pt x="272" y="2865"/>
                  </a:cubicBezTo>
                  <a:cubicBezTo>
                    <a:pt x="409" y="2865"/>
                    <a:pt x="521" y="2743"/>
                    <a:pt x="521" y="2602"/>
                  </a:cubicBezTo>
                  <a:lnTo>
                    <a:pt x="521" y="543"/>
                  </a:lnTo>
                  <a:lnTo>
                    <a:pt x="8954" y="543"/>
                  </a:lnTo>
                  <a:lnTo>
                    <a:pt x="8954" y="11470"/>
                  </a:lnTo>
                  <a:lnTo>
                    <a:pt x="542" y="11470"/>
                  </a:lnTo>
                  <a:lnTo>
                    <a:pt x="542" y="3860"/>
                  </a:lnTo>
                  <a:cubicBezTo>
                    <a:pt x="542" y="3730"/>
                    <a:pt x="434" y="3621"/>
                    <a:pt x="304" y="3600"/>
                  </a:cubicBezTo>
                  <a:cubicBezTo>
                    <a:pt x="291" y="3598"/>
                    <a:pt x="278" y="3597"/>
                    <a:pt x="266" y="3597"/>
                  </a:cubicBezTo>
                  <a:cubicBezTo>
                    <a:pt x="112" y="3597"/>
                    <a:pt x="0" y="3719"/>
                    <a:pt x="0" y="3860"/>
                  </a:cubicBezTo>
                  <a:lnTo>
                    <a:pt x="0" y="11752"/>
                  </a:lnTo>
                  <a:cubicBezTo>
                    <a:pt x="0" y="11903"/>
                    <a:pt x="109" y="12012"/>
                    <a:pt x="260" y="12012"/>
                  </a:cubicBezTo>
                  <a:lnTo>
                    <a:pt x="9236" y="12012"/>
                  </a:lnTo>
                  <a:cubicBezTo>
                    <a:pt x="9366" y="12012"/>
                    <a:pt x="9496" y="11903"/>
                    <a:pt x="9496" y="11752"/>
                  </a:cubicBezTo>
                  <a:lnTo>
                    <a:pt x="9496" y="283"/>
                  </a:lnTo>
                  <a:cubicBezTo>
                    <a:pt x="9496" y="131"/>
                    <a:pt x="9366" y="1"/>
                    <a:pt x="921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3" name="Google Shape;1753;p80"/>
            <p:cNvSpPr/>
            <p:nvPr/>
          </p:nvSpPr>
          <p:spPr>
            <a:xfrm>
              <a:off x="5626325" y="2302675"/>
              <a:ext cx="98675" cy="13575"/>
            </a:xfrm>
            <a:custGeom>
              <a:rect b="b" l="l" r="r" t="t"/>
              <a:pathLst>
                <a:path extrusionOk="0" h="543" w="3947">
                  <a:moveTo>
                    <a:pt x="304" y="1"/>
                  </a:moveTo>
                  <a:cubicBezTo>
                    <a:pt x="152" y="1"/>
                    <a:pt x="44" y="88"/>
                    <a:pt x="22" y="239"/>
                  </a:cubicBezTo>
                  <a:cubicBezTo>
                    <a:pt x="0" y="391"/>
                    <a:pt x="130" y="543"/>
                    <a:pt x="304" y="543"/>
                  </a:cubicBezTo>
                  <a:lnTo>
                    <a:pt x="3643" y="543"/>
                  </a:lnTo>
                  <a:cubicBezTo>
                    <a:pt x="3794" y="543"/>
                    <a:pt x="3903" y="435"/>
                    <a:pt x="3925" y="304"/>
                  </a:cubicBezTo>
                  <a:cubicBezTo>
                    <a:pt x="3946" y="131"/>
                    <a:pt x="3816" y="1"/>
                    <a:pt x="364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4" name="Google Shape;1754;p80"/>
            <p:cNvSpPr/>
            <p:nvPr/>
          </p:nvSpPr>
          <p:spPr>
            <a:xfrm>
              <a:off x="5641450" y="2353100"/>
              <a:ext cx="71075" cy="97050"/>
            </a:xfrm>
            <a:custGeom>
              <a:rect b="b" l="l" r="r" t="t"/>
              <a:pathLst>
                <a:path extrusionOk="0" h="3882" w="2843">
                  <a:moveTo>
                    <a:pt x="1423" y="537"/>
                  </a:moveTo>
                  <a:cubicBezTo>
                    <a:pt x="1718" y="537"/>
                    <a:pt x="1977" y="763"/>
                    <a:pt x="1997" y="1063"/>
                  </a:cubicBezTo>
                  <a:lnTo>
                    <a:pt x="2062" y="1670"/>
                  </a:lnTo>
                  <a:lnTo>
                    <a:pt x="761" y="1670"/>
                  </a:lnTo>
                  <a:lnTo>
                    <a:pt x="826" y="1084"/>
                  </a:lnTo>
                  <a:cubicBezTo>
                    <a:pt x="848" y="802"/>
                    <a:pt x="1065" y="586"/>
                    <a:pt x="1347" y="542"/>
                  </a:cubicBezTo>
                  <a:cubicBezTo>
                    <a:pt x="1372" y="539"/>
                    <a:pt x="1398" y="537"/>
                    <a:pt x="1423" y="537"/>
                  </a:cubicBezTo>
                  <a:close/>
                  <a:moveTo>
                    <a:pt x="1412" y="0"/>
                  </a:moveTo>
                  <a:cubicBezTo>
                    <a:pt x="848" y="0"/>
                    <a:pt x="349" y="434"/>
                    <a:pt x="284" y="1019"/>
                  </a:cubicBezTo>
                  <a:lnTo>
                    <a:pt x="24" y="3578"/>
                  </a:lnTo>
                  <a:cubicBezTo>
                    <a:pt x="1" y="3776"/>
                    <a:pt x="147" y="3880"/>
                    <a:pt x="293" y="3880"/>
                  </a:cubicBezTo>
                  <a:cubicBezTo>
                    <a:pt x="419" y="3880"/>
                    <a:pt x="546" y="3803"/>
                    <a:pt x="566" y="3643"/>
                  </a:cubicBezTo>
                  <a:lnTo>
                    <a:pt x="718" y="2212"/>
                  </a:lnTo>
                  <a:lnTo>
                    <a:pt x="2149" y="2212"/>
                  </a:lnTo>
                  <a:lnTo>
                    <a:pt x="2301" y="3643"/>
                  </a:lnTo>
                  <a:cubicBezTo>
                    <a:pt x="2301" y="3773"/>
                    <a:pt x="2431" y="3881"/>
                    <a:pt x="2561" y="3881"/>
                  </a:cubicBezTo>
                  <a:lnTo>
                    <a:pt x="2604" y="3881"/>
                  </a:lnTo>
                  <a:cubicBezTo>
                    <a:pt x="2734" y="3859"/>
                    <a:pt x="2843" y="3729"/>
                    <a:pt x="2843" y="3578"/>
                  </a:cubicBezTo>
                  <a:lnTo>
                    <a:pt x="2561" y="1019"/>
                  </a:lnTo>
                  <a:cubicBezTo>
                    <a:pt x="2496" y="434"/>
                    <a:pt x="2019" y="0"/>
                    <a:pt x="143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5" name="Google Shape;1755;p80"/>
            <p:cNvSpPr/>
            <p:nvPr/>
          </p:nvSpPr>
          <p:spPr>
            <a:xfrm>
              <a:off x="5708700" y="2335150"/>
              <a:ext cx="41225" cy="40800"/>
            </a:xfrm>
            <a:custGeom>
              <a:rect b="b" l="l" r="r" t="t"/>
              <a:pathLst>
                <a:path extrusionOk="0" h="1632" w="1649">
                  <a:moveTo>
                    <a:pt x="819" y="0"/>
                  </a:moveTo>
                  <a:cubicBezTo>
                    <a:pt x="807" y="0"/>
                    <a:pt x="794" y="1"/>
                    <a:pt x="781" y="3"/>
                  </a:cubicBezTo>
                  <a:cubicBezTo>
                    <a:pt x="630" y="24"/>
                    <a:pt x="521" y="155"/>
                    <a:pt x="565" y="306"/>
                  </a:cubicBezTo>
                  <a:lnTo>
                    <a:pt x="565" y="566"/>
                  </a:lnTo>
                  <a:lnTo>
                    <a:pt x="304" y="566"/>
                  </a:lnTo>
                  <a:cubicBezTo>
                    <a:pt x="174" y="566"/>
                    <a:pt x="44" y="653"/>
                    <a:pt x="22" y="805"/>
                  </a:cubicBezTo>
                  <a:cubicBezTo>
                    <a:pt x="1" y="957"/>
                    <a:pt x="131" y="1108"/>
                    <a:pt x="304" y="1108"/>
                  </a:cubicBezTo>
                  <a:lnTo>
                    <a:pt x="565" y="1108"/>
                  </a:lnTo>
                  <a:lnTo>
                    <a:pt x="565" y="1347"/>
                  </a:lnTo>
                  <a:cubicBezTo>
                    <a:pt x="565" y="1499"/>
                    <a:pt x="673" y="1607"/>
                    <a:pt x="803" y="1629"/>
                  </a:cubicBezTo>
                  <a:cubicBezTo>
                    <a:pt x="816" y="1630"/>
                    <a:pt x="828" y="1631"/>
                    <a:pt x="840" y="1631"/>
                  </a:cubicBezTo>
                  <a:cubicBezTo>
                    <a:pt x="995" y="1631"/>
                    <a:pt x="1107" y="1508"/>
                    <a:pt x="1107" y="1347"/>
                  </a:cubicBezTo>
                  <a:lnTo>
                    <a:pt x="1107" y="1087"/>
                  </a:lnTo>
                  <a:lnTo>
                    <a:pt x="1367" y="1087"/>
                  </a:lnTo>
                  <a:cubicBezTo>
                    <a:pt x="1497" y="1087"/>
                    <a:pt x="1627" y="978"/>
                    <a:pt x="1627" y="848"/>
                  </a:cubicBezTo>
                  <a:cubicBezTo>
                    <a:pt x="1649" y="675"/>
                    <a:pt x="1518" y="545"/>
                    <a:pt x="1367" y="545"/>
                  </a:cubicBezTo>
                  <a:lnTo>
                    <a:pt x="1085" y="545"/>
                  </a:lnTo>
                  <a:lnTo>
                    <a:pt x="1085" y="285"/>
                  </a:lnTo>
                  <a:cubicBezTo>
                    <a:pt x="1085" y="124"/>
                    <a:pt x="973" y="0"/>
                    <a:pt x="81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6" name="Google Shape;1756;p80"/>
            <p:cNvSpPr/>
            <p:nvPr/>
          </p:nvSpPr>
          <p:spPr>
            <a:xfrm>
              <a:off x="5626325" y="2486425"/>
              <a:ext cx="98125" cy="13575"/>
            </a:xfrm>
            <a:custGeom>
              <a:rect b="b" l="l" r="r" t="t"/>
              <a:pathLst>
                <a:path extrusionOk="0" h="543" w="3925">
                  <a:moveTo>
                    <a:pt x="304" y="1"/>
                  </a:moveTo>
                  <a:cubicBezTo>
                    <a:pt x="152" y="1"/>
                    <a:pt x="44" y="87"/>
                    <a:pt x="22" y="239"/>
                  </a:cubicBezTo>
                  <a:cubicBezTo>
                    <a:pt x="0" y="391"/>
                    <a:pt x="130" y="543"/>
                    <a:pt x="304" y="543"/>
                  </a:cubicBezTo>
                  <a:lnTo>
                    <a:pt x="3643" y="543"/>
                  </a:lnTo>
                  <a:cubicBezTo>
                    <a:pt x="3773" y="543"/>
                    <a:pt x="3903" y="434"/>
                    <a:pt x="3925" y="304"/>
                  </a:cubicBezTo>
                  <a:cubicBezTo>
                    <a:pt x="3925" y="131"/>
                    <a:pt x="3794" y="1"/>
                    <a:pt x="364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7" name="Google Shape;1757;p80"/>
            <p:cNvSpPr/>
            <p:nvPr/>
          </p:nvSpPr>
          <p:spPr>
            <a:xfrm>
              <a:off x="5637700" y="2519500"/>
              <a:ext cx="75375" cy="13575"/>
            </a:xfrm>
            <a:custGeom>
              <a:rect b="b" l="l" r="r" t="t"/>
              <a:pathLst>
                <a:path extrusionOk="0" h="543" w="3015">
                  <a:moveTo>
                    <a:pt x="283" y="0"/>
                  </a:moveTo>
                  <a:cubicBezTo>
                    <a:pt x="109" y="0"/>
                    <a:pt x="1" y="130"/>
                    <a:pt x="22" y="304"/>
                  </a:cubicBezTo>
                  <a:cubicBezTo>
                    <a:pt x="22" y="434"/>
                    <a:pt x="152" y="542"/>
                    <a:pt x="283" y="542"/>
                  </a:cubicBezTo>
                  <a:lnTo>
                    <a:pt x="2732" y="542"/>
                  </a:lnTo>
                  <a:cubicBezTo>
                    <a:pt x="2862" y="542"/>
                    <a:pt x="2971" y="434"/>
                    <a:pt x="2993" y="304"/>
                  </a:cubicBezTo>
                  <a:cubicBezTo>
                    <a:pt x="3014" y="130"/>
                    <a:pt x="2884" y="0"/>
                    <a:pt x="27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58" name="Google Shape;1758;p80"/>
          <p:cNvGrpSpPr/>
          <p:nvPr/>
        </p:nvGrpSpPr>
        <p:grpSpPr>
          <a:xfrm>
            <a:off x="4826693" y="2291693"/>
            <a:ext cx="425237" cy="292030"/>
            <a:chOff x="4672375" y="2337375"/>
            <a:chExt cx="458575" cy="314925"/>
          </a:xfrm>
        </p:grpSpPr>
        <p:sp>
          <p:nvSpPr>
            <p:cNvPr id="1759" name="Google Shape;1759;p80"/>
            <p:cNvSpPr/>
            <p:nvPr/>
          </p:nvSpPr>
          <p:spPr>
            <a:xfrm>
              <a:off x="4672375" y="2337375"/>
              <a:ext cx="458575" cy="314925"/>
            </a:xfrm>
            <a:custGeom>
              <a:rect b="b" l="l" r="r" t="t"/>
              <a:pathLst>
                <a:path extrusionOk="0" h="12597" w="18343">
                  <a:moveTo>
                    <a:pt x="10797" y="8066"/>
                  </a:moveTo>
                  <a:lnTo>
                    <a:pt x="11383" y="10971"/>
                  </a:lnTo>
                  <a:lnTo>
                    <a:pt x="9085" y="10971"/>
                  </a:lnTo>
                  <a:cubicBezTo>
                    <a:pt x="8933" y="10971"/>
                    <a:pt x="8825" y="11079"/>
                    <a:pt x="8803" y="11209"/>
                  </a:cubicBezTo>
                  <a:cubicBezTo>
                    <a:pt x="8781" y="11361"/>
                    <a:pt x="8911" y="11513"/>
                    <a:pt x="9085" y="11513"/>
                  </a:cubicBezTo>
                  <a:lnTo>
                    <a:pt x="13529" y="11513"/>
                  </a:lnTo>
                  <a:cubicBezTo>
                    <a:pt x="13768" y="11513"/>
                    <a:pt x="13941" y="11686"/>
                    <a:pt x="13941" y="11903"/>
                  </a:cubicBezTo>
                  <a:cubicBezTo>
                    <a:pt x="13941" y="11990"/>
                    <a:pt x="13876" y="12055"/>
                    <a:pt x="13789" y="12055"/>
                  </a:cubicBezTo>
                  <a:lnTo>
                    <a:pt x="4575" y="12055"/>
                  </a:lnTo>
                  <a:cubicBezTo>
                    <a:pt x="4510" y="12055"/>
                    <a:pt x="4445" y="11990"/>
                    <a:pt x="4445" y="11903"/>
                  </a:cubicBezTo>
                  <a:cubicBezTo>
                    <a:pt x="4445" y="11686"/>
                    <a:pt x="4619" y="11513"/>
                    <a:pt x="4835" y="11513"/>
                  </a:cubicBezTo>
                  <a:lnTo>
                    <a:pt x="7806" y="11513"/>
                  </a:lnTo>
                  <a:cubicBezTo>
                    <a:pt x="7957" y="11513"/>
                    <a:pt x="8066" y="11404"/>
                    <a:pt x="8087" y="11274"/>
                  </a:cubicBezTo>
                  <a:cubicBezTo>
                    <a:pt x="8109" y="11123"/>
                    <a:pt x="7979" y="10971"/>
                    <a:pt x="7806" y="10971"/>
                  </a:cubicBezTo>
                  <a:lnTo>
                    <a:pt x="6960" y="10971"/>
                  </a:lnTo>
                  <a:lnTo>
                    <a:pt x="7567" y="8066"/>
                  </a:lnTo>
                  <a:close/>
                  <a:moveTo>
                    <a:pt x="3534" y="0"/>
                  </a:moveTo>
                  <a:cubicBezTo>
                    <a:pt x="1605" y="0"/>
                    <a:pt x="22" y="1561"/>
                    <a:pt x="22" y="3491"/>
                  </a:cubicBezTo>
                  <a:cubicBezTo>
                    <a:pt x="1" y="5399"/>
                    <a:pt x="1562" y="6982"/>
                    <a:pt x="3491" y="7003"/>
                  </a:cubicBezTo>
                  <a:lnTo>
                    <a:pt x="5681" y="7003"/>
                  </a:lnTo>
                  <a:cubicBezTo>
                    <a:pt x="5681" y="7047"/>
                    <a:pt x="5681" y="7090"/>
                    <a:pt x="5681" y="7133"/>
                  </a:cubicBezTo>
                  <a:cubicBezTo>
                    <a:pt x="5681" y="7654"/>
                    <a:pt x="6093" y="8066"/>
                    <a:pt x="6613" y="8066"/>
                  </a:cubicBezTo>
                  <a:lnTo>
                    <a:pt x="7025" y="8066"/>
                  </a:lnTo>
                  <a:lnTo>
                    <a:pt x="6418" y="10971"/>
                  </a:lnTo>
                  <a:lnTo>
                    <a:pt x="4814" y="10971"/>
                  </a:lnTo>
                  <a:cubicBezTo>
                    <a:pt x="4293" y="10971"/>
                    <a:pt x="3860" y="11404"/>
                    <a:pt x="3881" y="11925"/>
                  </a:cubicBezTo>
                  <a:cubicBezTo>
                    <a:pt x="3903" y="12293"/>
                    <a:pt x="4207" y="12597"/>
                    <a:pt x="4553" y="12597"/>
                  </a:cubicBezTo>
                  <a:lnTo>
                    <a:pt x="13768" y="12597"/>
                  </a:lnTo>
                  <a:cubicBezTo>
                    <a:pt x="14136" y="12597"/>
                    <a:pt x="14440" y="12293"/>
                    <a:pt x="14461" y="11925"/>
                  </a:cubicBezTo>
                  <a:cubicBezTo>
                    <a:pt x="14461" y="11404"/>
                    <a:pt x="14050" y="10971"/>
                    <a:pt x="13529" y="10971"/>
                  </a:cubicBezTo>
                  <a:lnTo>
                    <a:pt x="11925" y="10971"/>
                  </a:lnTo>
                  <a:lnTo>
                    <a:pt x="11318" y="8066"/>
                  </a:lnTo>
                  <a:lnTo>
                    <a:pt x="11730" y="8066"/>
                  </a:lnTo>
                  <a:cubicBezTo>
                    <a:pt x="12250" y="8066"/>
                    <a:pt x="12662" y="7654"/>
                    <a:pt x="12662" y="7133"/>
                  </a:cubicBezTo>
                  <a:cubicBezTo>
                    <a:pt x="12662" y="7090"/>
                    <a:pt x="12662" y="7047"/>
                    <a:pt x="12640" y="7003"/>
                  </a:cubicBezTo>
                  <a:lnTo>
                    <a:pt x="14808" y="7003"/>
                  </a:lnTo>
                  <a:cubicBezTo>
                    <a:pt x="16738" y="7003"/>
                    <a:pt x="18321" y="5442"/>
                    <a:pt x="18321" y="3513"/>
                  </a:cubicBezTo>
                  <a:cubicBezTo>
                    <a:pt x="18342" y="1605"/>
                    <a:pt x="16781" y="22"/>
                    <a:pt x="14852" y="0"/>
                  </a:cubicBezTo>
                  <a:lnTo>
                    <a:pt x="5334" y="0"/>
                  </a:lnTo>
                  <a:cubicBezTo>
                    <a:pt x="5182" y="0"/>
                    <a:pt x="5074" y="109"/>
                    <a:pt x="5052" y="239"/>
                  </a:cubicBezTo>
                  <a:cubicBezTo>
                    <a:pt x="5030" y="412"/>
                    <a:pt x="5161" y="543"/>
                    <a:pt x="5334" y="543"/>
                  </a:cubicBezTo>
                  <a:lnTo>
                    <a:pt x="14808" y="543"/>
                  </a:lnTo>
                  <a:cubicBezTo>
                    <a:pt x="16456" y="543"/>
                    <a:pt x="17779" y="1843"/>
                    <a:pt x="17779" y="3491"/>
                  </a:cubicBezTo>
                  <a:cubicBezTo>
                    <a:pt x="17800" y="5117"/>
                    <a:pt x="16478" y="6440"/>
                    <a:pt x="14852" y="6461"/>
                  </a:cubicBezTo>
                  <a:lnTo>
                    <a:pt x="11383" y="6461"/>
                  </a:lnTo>
                  <a:cubicBezTo>
                    <a:pt x="11253" y="6461"/>
                    <a:pt x="11123" y="6548"/>
                    <a:pt x="11101" y="6700"/>
                  </a:cubicBezTo>
                  <a:cubicBezTo>
                    <a:pt x="11101" y="6852"/>
                    <a:pt x="11209" y="7003"/>
                    <a:pt x="11383" y="7003"/>
                  </a:cubicBezTo>
                  <a:lnTo>
                    <a:pt x="12012" y="7003"/>
                  </a:lnTo>
                  <a:cubicBezTo>
                    <a:pt x="12077" y="7003"/>
                    <a:pt x="12142" y="7047"/>
                    <a:pt x="12142" y="7133"/>
                  </a:cubicBezTo>
                  <a:cubicBezTo>
                    <a:pt x="12142" y="7350"/>
                    <a:pt x="11968" y="7524"/>
                    <a:pt x="11751" y="7545"/>
                  </a:cubicBezTo>
                  <a:lnTo>
                    <a:pt x="6613" y="7545"/>
                  </a:lnTo>
                  <a:cubicBezTo>
                    <a:pt x="6396" y="7524"/>
                    <a:pt x="6223" y="7350"/>
                    <a:pt x="6223" y="7133"/>
                  </a:cubicBezTo>
                  <a:cubicBezTo>
                    <a:pt x="6223" y="7047"/>
                    <a:pt x="6288" y="7003"/>
                    <a:pt x="6353" y="7003"/>
                  </a:cubicBezTo>
                  <a:lnTo>
                    <a:pt x="10125" y="7003"/>
                  </a:lnTo>
                  <a:cubicBezTo>
                    <a:pt x="10255" y="7003"/>
                    <a:pt x="10364" y="6895"/>
                    <a:pt x="10386" y="6765"/>
                  </a:cubicBezTo>
                  <a:cubicBezTo>
                    <a:pt x="10407" y="6591"/>
                    <a:pt x="10277" y="6461"/>
                    <a:pt x="10125" y="6461"/>
                  </a:cubicBezTo>
                  <a:lnTo>
                    <a:pt x="3534" y="6461"/>
                  </a:lnTo>
                  <a:cubicBezTo>
                    <a:pt x="1887" y="6461"/>
                    <a:pt x="564" y="5160"/>
                    <a:pt x="564" y="3513"/>
                  </a:cubicBezTo>
                  <a:cubicBezTo>
                    <a:pt x="543" y="1887"/>
                    <a:pt x="1865" y="564"/>
                    <a:pt x="3491" y="543"/>
                  </a:cubicBezTo>
                  <a:lnTo>
                    <a:pt x="4077" y="543"/>
                  </a:lnTo>
                  <a:cubicBezTo>
                    <a:pt x="4207" y="543"/>
                    <a:pt x="4337" y="456"/>
                    <a:pt x="4337" y="304"/>
                  </a:cubicBezTo>
                  <a:cubicBezTo>
                    <a:pt x="4358" y="152"/>
                    <a:pt x="4228" y="0"/>
                    <a:pt x="407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0" name="Google Shape;1760;p80"/>
            <p:cNvSpPr/>
            <p:nvPr/>
          </p:nvSpPr>
          <p:spPr>
            <a:xfrm>
              <a:off x="4821975" y="2365075"/>
              <a:ext cx="141500" cy="119750"/>
            </a:xfrm>
            <a:custGeom>
              <a:rect b="b" l="l" r="r" t="t"/>
              <a:pathLst>
                <a:path extrusionOk="0" h="4790" w="5660">
                  <a:moveTo>
                    <a:pt x="3203" y="533"/>
                  </a:moveTo>
                  <a:cubicBezTo>
                    <a:pt x="3656" y="533"/>
                    <a:pt x="4116" y="703"/>
                    <a:pt x="4488" y="1082"/>
                  </a:cubicBezTo>
                  <a:cubicBezTo>
                    <a:pt x="5659" y="2253"/>
                    <a:pt x="4835" y="4248"/>
                    <a:pt x="3187" y="4248"/>
                  </a:cubicBezTo>
                  <a:cubicBezTo>
                    <a:pt x="2168" y="4248"/>
                    <a:pt x="1345" y="3424"/>
                    <a:pt x="1345" y="2405"/>
                  </a:cubicBezTo>
                  <a:cubicBezTo>
                    <a:pt x="1345" y="1276"/>
                    <a:pt x="2257" y="533"/>
                    <a:pt x="3203" y="533"/>
                  </a:cubicBezTo>
                  <a:close/>
                  <a:moveTo>
                    <a:pt x="3171" y="0"/>
                  </a:moveTo>
                  <a:cubicBezTo>
                    <a:pt x="2582" y="0"/>
                    <a:pt x="1982" y="221"/>
                    <a:pt x="1496" y="714"/>
                  </a:cubicBezTo>
                  <a:cubicBezTo>
                    <a:pt x="0" y="2210"/>
                    <a:pt x="1063" y="4790"/>
                    <a:pt x="3187" y="4790"/>
                  </a:cubicBezTo>
                  <a:cubicBezTo>
                    <a:pt x="4510" y="4790"/>
                    <a:pt x="5572" y="3706"/>
                    <a:pt x="5572" y="2405"/>
                  </a:cubicBezTo>
                  <a:cubicBezTo>
                    <a:pt x="5572" y="955"/>
                    <a:pt x="4396" y="0"/>
                    <a:pt x="317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1" name="Google Shape;1761;p80"/>
            <p:cNvSpPr/>
            <p:nvPr/>
          </p:nvSpPr>
          <p:spPr>
            <a:xfrm>
              <a:off x="4870200" y="2401275"/>
              <a:ext cx="55150" cy="47250"/>
            </a:xfrm>
            <a:custGeom>
              <a:rect b="b" l="l" r="r" t="t"/>
              <a:pathLst>
                <a:path extrusionOk="0" h="1890" w="2206">
                  <a:moveTo>
                    <a:pt x="1261" y="544"/>
                  </a:moveTo>
                  <a:cubicBezTo>
                    <a:pt x="1359" y="544"/>
                    <a:pt x="1458" y="578"/>
                    <a:pt x="1540" y="653"/>
                  </a:cubicBezTo>
                  <a:cubicBezTo>
                    <a:pt x="1800" y="913"/>
                    <a:pt x="1605" y="1347"/>
                    <a:pt x="1258" y="1347"/>
                  </a:cubicBezTo>
                  <a:cubicBezTo>
                    <a:pt x="1042" y="1347"/>
                    <a:pt x="868" y="1152"/>
                    <a:pt x="868" y="957"/>
                  </a:cubicBezTo>
                  <a:lnTo>
                    <a:pt x="847" y="957"/>
                  </a:lnTo>
                  <a:cubicBezTo>
                    <a:pt x="847" y="705"/>
                    <a:pt x="1050" y="544"/>
                    <a:pt x="1261" y="544"/>
                  </a:cubicBezTo>
                  <a:close/>
                  <a:moveTo>
                    <a:pt x="1255" y="1"/>
                  </a:moveTo>
                  <a:cubicBezTo>
                    <a:pt x="1022" y="1"/>
                    <a:pt x="783" y="88"/>
                    <a:pt x="586" y="285"/>
                  </a:cubicBezTo>
                  <a:cubicBezTo>
                    <a:pt x="1" y="870"/>
                    <a:pt x="413" y="1889"/>
                    <a:pt x="1258" y="1889"/>
                  </a:cubicBezTo>
                  <a:cubicBezTo>
                    <a:pt x="1779" y="1889"/>
                    <a:pt x="2191" y="1455"/>
                    <a:pt x="2191" y="957"/>
                  </a:cubicBezTo>
                  <a:cubicBezTo>
                    <a:pt x="2205" y="385"/>
                    <a:pt x="1743" y="1"/>
                    <a:pt x="125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2" name="Google Shape;1762;p80"/>
            <p:cNvSpPr/>
            <p:nvPr/>
          </p:nvSpPr>
          <p:spPr>
            <a:xfrm>
              <a:off x="4735800" y="2418125"/>
              <a:ext cx="59650" cy="13575"/>
            </a:xfrm>
            <a:custGeom>
              <a:rect b="b" l="l" r="r" t="t"/>
              <a:pathLst>
                <a:path extrusionOk="0" h="543" w="2386">
                  <a:moveTo>
                    <a:pt x="282" y="1"/>
                  </a:moveTo>
                  <a:cubicBezTo>
                    <a:pt x="152" y="1"/>
                    <a:pt x="22" y="109"/>
                    <a:pt x="22" y="239"/>
                  </a:cubicBezTo>
                  <a:cubicBezTo>
                    <a:pt x="0" y="391"/>
                    <a:pt x="130" y="543"/>
                    <a:pt x="282" y="543"/>
                  </a:cubicBezTo>
                  <a:lnTo>
                    <a:pt x="2082" y="543"/>
                  </a:lnTo>
                  <a:cubicBezTo>
                    <a:pt x="2233" y="543"/>
                    <a:pt x="2342" y="435"/>
                    <a:pt x="2363" y="304"/>
                  </a:cubicBezTo>
                  <a:cubicBezTo>
                    <a:pt x="2385" y="153"/>
                    <a:pt x="2255" y="1"/>
                    <a:pt x="210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3" name="Google Shape;1763;p80"/>
            <p:cNvSpPr/>
            <p:nvPr/>
          </p:nvSpPr>
          <p:spPr>
            <a:xfrm>
              <a:off x="4753125" y="2386700"/>
              <a:ext cx="42325" cy="13650"/>
            </a:xfrm>
            <a:custGeom>
              <a:rect b="b" l="l" r="r" t="t"/>
              <a:pathLst>
                <a:path extrusionOk="0" h="546" w="1693">
                  <a:moveTo>
                    <a:pt x="283" y="0"/>
                  </a:moveTo>
                  <a:cubicBezTo>
                    <a:pt x="131" y="0"/>
                    <a:pt x="1" y="152"/>
                    <a:pt x="23" y="304"/>
                  </a:cubicBezTo>
                  <a:cubicBezTo>
                    <a:pt x="42" y="443"/>
                    <a:pt x="153" y="545"/>
                    <a:pt x="271" y="545"/>
                  </a:cubicBezTo>
                  <a:cubicBezTo>
                    <a:pt x="282" y="545"/>
                    <a:pt x="293" y="544"/>
                    <a:pt x="304" y="542"/>
                  </a:cubicBezTo>
                  <a:lnTo>
                    <a:pt x="1389" y="542"/>
                  </a:lnTo>
                  <a:cubicBezTo>
                    <a:pt x="1540" y="542"/>
                    <a:pt x="1649" y="434"/>
                    <a:pt x="1670" y="304"/>
                  </a:cubicBezTo>
                  <a:cubicBezTo>
                    <a:pt x="1692" y="152"/>
                    <a:pt x="1562" y="0"/>
                    <a:pt x="138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4" name="Google Shape;1764;p80"/>
            <p:cNvSpPr/>
            <p:nvPr/>
          </p:nvSpPr>
          <p:spPr>
            <a:xfrm>
              <a:off x="4753675" y="2448500"/>
              <a:ext cx="41775" cy="13575"/>
            </a:xfrm>
            <a:custGeom>
              <a:rect b="b" l="l" r="r" t="t"/>
              <a:pathLst>
                <a:path extrusionOk="0" h="543" w="1671">
                  <a:moveTo>
                    <a:pt x="304" y="0"/>
                  </a:moveTo>
                  <a:cubicBezTo>
                    <a:pt x="174" y="0"/>
                    <a:pt x="44" y="108"/>
                    <a:pt x="22" y="238"/>
                  </a:cubicBezTo>
                  <a:cubicBezTo>
                    <a:pt x="1" y="412"/>
                    <a:pt x="131" y="542"/>
                    <a:pt x="304" y="542"/>
                  </a:cubicBezTo>
                  <a:lnTo>
                    <a:pt x="1388" y="542"/>
                  </a:lnTo>
                  <a:cubicBezTo>
                    <a:pt x="1518" y="542"/>
                    <a:pt x="1648" y="455"/>
                    <a:pt x="1648" y="304"/>
                  </a:cubicBezTo>
                  <a:cubicBezTo>
                    <a:pt x="1670" y="152"/>
                    <a:pt x="1540" y="0"/>
                    <a:pt x="138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5" name="Google Shape;1765;p80"/>
            <p:cNvSpPr/>
            <p:nvPr/>
          </p:nvSpPr>
          <p:spPr>
            <a:xfrm>
              <a:off x="5006250" y="2418125"/>
              <a:ext cx="63450" cy="13575"/>
            </a:xfrm>
            <a:custGeom>
              <a:rect b="b" l="l" r="r" t="t"/>
              <a:pathLst>
                <a:path extrusionOk="0" h="543" w="2538">
                  <a:moveTo>
                    <a:pt x="348" y="1"/>
                  </a:moveTo>
                  <a:cubicBezTo>
                    <a:pt x="1" y="1"/>
                    <a:pt x="1" y="543"/>
                    <a:pt x="348" y="543"/>
                  </a:cubicBezTo>
                  <a:lnTo>
                    <a:pt x="2169" y="543"/>
                  </a:lnTo>
                  <a:cubicBezTo>
                    <a:pt x="2537" y="543"/>
                    <a:pt x="2537" y="1"/>
                    <a:pt x="216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6" name="Google Shape;1766;p80"/>
            <p:cNvSpPr/>
            <p:nvPr/>
          </p:nvSpPr>
          <p:spPr>
            <a:xfrm>
              <a:off x="5007875" y="2387775"/>
              <a:ext cx="41775" cy="13575"/>
            </a:xfrm>
            <a:custGeom>
              <a:rect b="b" l="l" r="r" t="t"/>
              <a:pathLst>
                <a:path extrusionOk="0" h="543" w="1671">
                  <a:moveTo>
                    <a:pt x="283" y="1"/>
                  </a:moveTo>
                  <a:cubicBezTo>
                    <a:pt x="153" y="1"/>
                    <a:pt x="44" y="88"/>
                    <a:pt x="23" y="239"/>
                  </a:cubicBezTo>
                  <a:cubicBezTo>
                    <a:pt x="1" y="391"/>
                    <a:pt x="131" y="543"/>
                    <a:pt x="283" y="543"/>
                  </a:cubicBezTo>
                  <a:lnTo>
                    <a:pt x="1367" y="543"/>
                  </a:lnTo>
                  <a:cubicBezTo>
                    <a:pt x="1518" y="543"/>
                    <a:pt x="1627" y="434"/>
                    <a:pt x="1649" y="304"/>
                  </a:cubicBezTo>
                  <a:cubicBezTo>
                    <a:pt x="1670" y="131"/>
                    <a:pt x="1540" y="1"/>
                    <a:pt x="13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7" name="Google Shape;1767;p80"/>
            <p:cNvSpPr/>
            <p:nvPr/>
          </p:nvSpPr>
          <p:spPr>
            <a:xfrm>
              <a:off x="5007875" y="2448500"/>
              <a:ext cx="41775" cy="13575"/>
            </a:xfrm>
            <a:custGeom>
              <a:rect b="b" l="l" r="r" t="t"/>
              <a:pathLst>
                <a:path extrusionOk="0" h="543" w="1671">
                  <a:moveTo>
                    <a:pt x="283" y="0"/>
                  </a:moveTo>
                  <a:cubicBezTo>
                    <a:pt x="153" y="0"/>
                    <a:pt x="44" y="108"/>
                    <a:pt x="23" y="238"/>
                  </a:cubicBezTo>
                  <a:cubicBezTo>
                    <a:pt x="1" y="412"/>
                    <a:pt x="131" y="542"/>
                    <a:pt x="283" y="542"/>
                  </a:cubicBezTo>
                  <a:lnTo>
                    <a:pt x="1367" y="542"/>
                  </a:lnTo>
                  <a:cubicBezTo>
                    <a:pt x="1518" y="542"/>
                    <a:pt x="1627" y="455"/>
                    <a:pt x="1649" y="304"/>
                  </a:cubicBezTo>
                  <a:cubicBezTo>
                    <a:pt x="1670" y="152"/>
                    <a:pt x="1540" y="0"/>
                    <a:pt x="136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68" name="Google Shape;1768;p80"/>
          <p:cNvGrpSpPr/>
          <p:nvPr/>
        </p:nvGrpSpPr>
        <p:grpSpPr>
          <a:xfrm>
            <a:off x="2389806" y="2280125"/>
            <a:ext cx="425863" cy="303598"/>
            <a:chOff x="2446325" y="2324900"/>
            <a:chExt cx="459250" cy="327400"/>
          </a:xfrm>
        </p:grpSpPr>
        <p:sp>
          <p:nvSpPr>
            <p:cNvPr id="1769" name="Google Shape;1769;p80"/>
            <p:cNvSpPr/>
            <p:nvPr/>
          </p:nvSpPr>
          <p:spPr>
            <a:xfrm>
              <a:off x="2559925" y="2324900"/>
              <a:ext cx="345650" cy="55550"/>
            </a:xfrm>
            <a:custGeom>
              <a:rect b="b" l="l" r="r" t="t"/>
              <a:pathLst>
                <a:path extrusionOk="0" h="2222" w="13826">
                  <a:moveTo>
                    <a:pt x="335" y="1"/>
                  </a:moveTo>
                  <a:cubicBezTo>
                    <a:pt x="291" y="1"/>
                    <a:pt x="270" y="23"/>
                    <a:pt x="248" y="44"/>
                  </a:cubicBezTo>
                  <a:cubicBezTo>
                    <a:pt x="1" y="168"/>
                    <a:pt x="106" y="546"/>
                    <a:pt x="377" y="546"/>
                  </a:cubicBezTo>
                  <a:cubicBezTo>
                    <a:pt x="392" y="546"/>
                    <a:pt x="406" y="545"/>
                    <a:pt x="421" y="543"/>
                  </a:cubicBezTo>
                  <a:lnTo>
                    <a:pt x="13148" y="543"/>
                  </a:lnTo>
                  <a:cubicBezTo>
                    <a:pt x="13213" y="543"/>
                    <a:pt x="13256" y="586"/>
                    <a:pt x="13256" y="651"/>
                  </a:cubicBezTo>
                  <a:lnTo>
                    <a:pt x="13256" y="2017"/>
                  </a:lnTo>
                  <a:cubicBezTo>
                    <a:pt x="13256" y="2039"/>
                    <a:pt x="13278" y="2060"/>
                    <a:pt x="13300" y="2082"/>
                  </a:cubicBezTo>
                  <a:cubicBezTo>
                    <a:pt x="13348" y="2179"/>
                    <a:pt x="13435" y="2222"/>
                    <a:pt x="13524" y="2222"/>
                  </a:cubicBezTo>
                  <a:cubicBezTo>
                    <a:pt x="13673" y="2222"/>
                    <a:pt x="13825" y="2099"/>
                    <a:pt x="13798" y="1909"/>
                  </a:cubicBezTo>
                  <a:lnTo>
                    <a:pt x="13798" y="283"/>
                  </a:lnTo>
                  <a:cubicBezTo>
                    <a:pt x="13798" y="131"/>
                    <a:pt x="13668" y="1"/>
                    <a:pt x="1351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0" name="Google Shape;1770;p80"/>
            <p:cNvSpPr/>
            <p:nvPr/>
          </p:nvSpPr>
          <p:spPr>
            <a:xfrm>
              <a:off x="2446325" y="2325450"/>
              <a:ext cx="458575" cy="326850"/>
            </a:xfrm>
            <a:custGeom>
              <a:rect b="b" l="l" r="r" t="t"/>
              <a:pathLst>
                <a:path extrusionOk="0" h="13074" w="18343">
                  <a:moveTo>
                    <a:pt x="868" y="1"/>
                  </a:moveTo>
                  <a:cubicBezTo>
                    <a:pt x="391" y="1"/>
                    <a:pt x="0" y="391"/>
                    <a:pt x="0" y="868"/>
                  </a:cubicBezTo>
                  <a:lnTo>
                    <a:pt x="0" y="12207"/>
                  </a:lnTo>
                  <a:cubicBezTo>
                    <a:pt x="0" y="12684"/>
                    <a:pt x="391" y="13074"/>
                    <a:pt x="868" y="13074"/>
                  </a:cubicBezTo>
                  <a:lnTo>
                    <a:pt x="17475" y="13074"/>
                  </a:lnTo>
                  <a:cubicBezTo>
                    <a:pt x="17952" y="13074"/>
                    <a:pt x="18342" y="12684"/>
                    <a:pt x="18342" y="12207"/>
                  </a:cubicBezTo>
                  <a:lnTo>
                    <a:pt x="18342" y="3123"/>
                  </a:lnTo>
                  <a:cubicBezTo>
                    <a:pt x="18342" y="2971"/>
                    <a:pt x="18234" y="2862"/>
                    <a:pt x="18082" y="2862"/>
                  </a:cubicBezTo>
                  <a:cubicBezTo>
                    <a:pt x="17930" y="2862"/>
                    <a:pt x="17800" y="2992"/>
                    <a:pt x="17800" y="3144"/>
                  </a:cubicBezTo>
                  <a:lnTo>
                    <a:pt x="17800" y="12185"/>
                  </a:lnTo>
                  <a:cubicBezTo>
                    <a:pt x="17800" y="12380"/>
                    <a:pt x="17648" y="12532"/>
                    <a:pt x="17475" y="12532"/>
                  </a:cubicBezTo>
                  <a:lnTo>
                    <a:pt x="868" y="12532"/>
                  </a:lnTo>
                  <a:cubicBezTo>
                    <a:pt x="694" y="12532"/>
                    <a:pt x="542" y="12380"/>
                    <a:pt x="542" y="12185"/>
                  </a:cubicBezTo>
                  <a:lnTo>
                    <a:pt x="542" y="803"/>
                  </a:lnTo>
                  <a:cubicBezTo>
                    <a:pt x="542" y="651"/>
                    <a:pt x="651" y="543"/>
                    <a:pt x="803" y="543"/>
                  </a:cubicBezTo>
                  <a:lnTo>
                    <a:pt x="3729" y="543"/>
                  </a:lnTo>
                  <a:cubicBezTo>
                    <a:pt x="3816" y="543"/>
                    <a:pt x="3881" y="499"/>
                    <a:pt x="3925" y="434"/>
                  </a:cubicBezTo>
                  <a:cubicBezTo>
                    <a:pt x="4055" y="239"/>
                    <a:pt x="3925" y="1"/>
                    <a:pt x="370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1" name="Google Shape;1771;p80"/>
            <p:cNvSpPr/>
            <p:nvPr/>
          </p:nvSpPr>
          <p:spPr>
            <a:xfrm>
              <a:off x="2477750" y="2356350"/>
              <a:ext cx="396250" cy="264525"/>
            </a:xfrm>
            <a:custGeom>
              <a:rect b="b" l="l" r="r" t="t"/>
              <a:pathLst>
                <a:path extrusionOk="0" h="10581" w="15850">
                  <a:moveTo>
                    <a:pt x="1930" y="0"/>
                  </a:moveTo>
                  <a:cubicBezTo>
                    <a:pt x="1779" y="0"/>
                    <a:pt x="1670" y="109"/>
                    <a:pt x="1670" y="260"/>
                  </a:cubicBezTo>
                  <a:cubicBezTo>
                    <a:pt x="1649" y="1041"/>
                    <a:pt x="1042" y="1670"/>
                    <a:pt x="261" y="1670"/>
                  </a:cubicBezTo>
                  <a:cubicBezTo>
                    <a:pt x="109" y="1670"/>
                    <a:pt x="1" y="1778"/>
                    <a:pt x="1" y="1930"/>
                  </a:cubicBezTo>
                  <a:lnTo>
                    <a:pt x="1" y="8651"/>
                  </a:lnTo>
                  <a:cubicBezTo>
                    <a:pt x="1" y="8781"/>
                    <a:pt x="109" y="8911"/>
                    <a:pt x="261" y="8911"/>
                  </a:cubicBezTo>
                  <a:cubicBezTo>
                    <a:pt x="1042" y="8911"/>
                    <a:pt x="1649" y="9540"/>
                    <a:pt x="1670" y="10299"/>
                  </a:cubicBezTo>
                  <a:cubicBezTo>
                    <a:pt x="1670" y="10450"/>
                    <a:pt x="1779" y="10580"/>
                    <a:pt x="1930" y="10580"/>
                  </a:cubicBezTo>
                  <a:lnTo>
                    <a:pt x="3014" y="10580"/>
                  </a:lnTo>
                  <a:cubicBezTo>
                    <a:pt x="3145" y="10580"/>
                    <a:pt x="3275" y="10472"/>
                    <a:pt x="3296" y="10342"/>
                  </a:cubicBezTo>
                  <a:cubicBezTo>
                    <a:pt x="3296" y="10190"/>
                    <a:pt x="3166" y="10038"/>
                    <a:pt x="3014" y="10038"/>
                  </a:cubicBezTo>
                  <a:lnTo>
                    <a:pt x="2169" y="10038"/>
                  </a:lnTo>
                  <a:cubicBezTo>
                    <a:pt x="2061" y="9193"/>
                    <a:pt x="1388" y="8521"/>
                    <a:pt x="521" y="8391"/>
                  </a:cubicBezTo>
                  <a:lnTo>
                    <a:pt x="521" y="2190"/>
                  </a:lnTo>
                  <a:cubicBezTo>
                    <a:pt x="1388" y="2060"/>
                    <a:pt x="2061" y="1388"/>
                    <a:pt x="2169" y="542"/>
                  </a:cubicBezTo>
                  <a:lnTo>
                    <a:pt x="13638" y="542"/>
                  </a:lnTo>
                  <a:cubicBezTo>
                    <a:pt x="13768" y="1388"/>
                    <a:pt x="14440" y="2060"/>
                    <a:pt x="15286" y="2190"/>
                  </a:cubicBezTo>
                  <a:lnTo>
                    <a:pt x="15286" y="8391"/>
                  </a:lnTo>
                  <a:cubicBezTo>
                    <a:pt x="14440" y="8521"/>
                    <a:pt x="13768" y="9171"/>
                    <a:pt x="13638" y="10038"/>
                  </a:cubicBezTo>
                  <a:lnTo>
                    <a:pt x="4272" y="10038"/>
                  </a:lnTo>
                  <a:cubicBezTo>
                    <a:pt x="4120" y="10038"/>
                    <a:pt x="4012" y="10125"/>
                    <a:pt x="3990" y="10277"/>
                  </a:cubicBezTo>
                  <a:cubicBezTo>
                    <a:pt x="3968" y="10429"/>
                    <a:pt x="4099" y="10580"/>
                    <a:pt x="4272" y="10580"/>
                  </a:cubicBezTo>
                  <a:lnTo>
                    <a:pt x="13920" y="10580"/>
                  </a:lnTo>
                  <a:cubicBezTo>
                    <a:pt x="14050" y="10580"/>
                    <a:pt x="14180" y="10450"/>
                    <a:pt x="14180" y="10299"/>
                  </a:cubicBezTo>
                  <a:cubicBezTo>
                    <a:pt x="14180" y="9540"/>
                    <a:pt x="14809" y="8911"/>
                    <a:pt x="15568" y="8911"/>
                  </a:cubicBezTo>
                  <a:cubicBezTo>
                    <a:pt x="15719" y="8911"/>
                    <a:pt x="15849" y="8781"/>
                    <a:pt x="15849" y="8629"/>
                  </a:cubicBezTo>
                  <a:lnTo>
                    <a:pt x="15849" y="1930"/>
                  </a:lnTo>
                  <a:cubicBezTo>
                    <a:pt x="15849" y="1778"/>
                    <a:pt x="15719" y="1670"/>
                    <a:pt x="15568" y="1670"/>
                  </a:cubicBezTo>
                  <a:cubicBezTo>
                    <a:pt x="14809" y="1670"/>
                    <a:pt x="14180" y="1041"/>
                    <a:pt x="14180" y="260"/>
                  </a:cubicBezTo>
                  <a:cubicBezTo>
                    <a:pt x="14180" y="109"/>
                    <a:pt x="14050" y="0"/>
                    <a:pt x="1392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2" name="Google Shape;1772;p80"/>
            <p:cNvSpPr/>
            <p:nvPr/>
          </p:nvSpPr>
          <p:spPr>
            <a:xfrm>
              <a:off x="2733050" y="2419750"/>
              <a:ext cx="87825" cy="136625"/>
            </a:xfrm>
            <a:custGeom>
              <a:rect b="b" l="l" r="r" t="t"/>
              <a:pathLst>
                <a:path extrusionOk="0" h="5465" w="3513">
                  <a:moveTo>
                    <a:pt x="2038" y="543"/>
                  </a:moveTo>
                  <a:lnTo>
                    <a:pt x="2038" y="2559"/>
                  </a:lnTo>
                  <a:lnTo>
                    <a:pt x="1973" y="2581"/>
                  </a:lnTo>
                  <a:cubicBezTo>
                    <a:pt x="1908" y="2603"/>
                    <a:pt x="1843" y="2624"/>
                    <a:pt x="1778" y="2624"/>
                  </a:cubicBezTo>
                  <a:cubicBezTo>
                    <a:pt x="1692" y="2624"/>
                    <a:pt x="1626" y="2603"/>
                    <a:pt x="1561" y="2581"/>
                  </a:cubicBezTo>
                  <a:lnTo>
                    <a:pt x="1496" y="2559"/>
                  </a:lnTo>
                  <a:lnTo>
                    <a:pt x="1496" y="543"/>
                  </a:lnTo>
                  <a:close/>
                  <a:moveTo>
                    <a:pt x="2320" y="3036"/>
                  </a:moveTo>
                  <a:cubicBezTo>
                    <a:pt x="2320" y="3101"/>
                    <a:pt x="2342" y="3166"/>
                    <a:pt x="2342" y="3231"/>
                  </a:cubicBezTo>
                  <a:cubicBezTo>
                    <a:pt x="2364" y="3340"/>
                    <a:pt x="2407" y="3470"/>
                    <a:pt x="2472" y="3600"/>
                  </a:cubicBezTo>
                  <a:cubicBezTo>
                    <a:pt x="2537" y="3687"/>
                    <a:pt x="2624" y="3795"/>
                    <a:pt x="2732" y="3860"/>
                  </a:cubicBezTo>
                  <a:cubicBezTo>
                    <a:pt x="2776" y="3903"/>
                    <a:pt x="2841" y="3947"/>
                    <a:pt x="2884" y="3990"/>
                  </a:cubicBezTo>
                  <a:cubicBezTo>
                    <a:pt x="2841" y="4034"/>
                    <a:pt x="2776" y="4077"/>
                    <a:pt x="2732" y="4120"/>
                  </a:cubicBezTo>
                  <a:cubicBezTo>
                    <a:pt x="2624" y="4207"/>
                    <a:pt x="2537" y="4294"/>
                    <a:pt x="2472" y="4402"/>
                  </a:cubicBezTo>
                  <a:cubicBezTo>
                    <a:pt x="2407" y="4510"/>
                    <a:pt x="2364" y="4641"/>
                    <a:pt x="2342" y="4771"/>
                  </a:cubicBezTo>
                  <a:cubicBezTo>
                    <a:pt x="2342" y="4814"/>
                    <a:pt x="2320" y="4879"/>
                    <a:pt x="2320" y="4944"/>
                  </a:cubicBezTo>
                  <a:cubicBezTo>
                    <a:pt x="2255" y="4922"/>
                    <a:pt x="2190" y="4901"/>
                    <a:pt x="2147" y="4879"/>
                  </a:cubicBezTo>
                  <a:cubicBezTo>
                    <a:pt x="2028" y="4825"/>
                    <a:pt x="1897" y="4798"/>
                    <a:pt x="1765" y="4798"/>
                  </a:cubicBezTo>
                  <a:cubicBezTo>
                    <a:pt x="1632" y="4798"/>
                    <a:pt x="1496" y="4825"/>
                    <a:pt x="1366" y="4879"/>
                  </a:cubicBezTo>
                  <a:cubicBezTo>
                    <a:pt x="1323" y="4901"/>
                    <a:pt x="1258" y="4922"/>
                    <a:pt x="1215" y="4944"/>
                  </a:cubicBezTo>
                  <a:cubicBezTo>
                    <a:pt x="1193" y="4879"/>
                    <a:pt x="1171" y="4814"/>
                    <a:pt x="1171" y="4771"/>
                  </a:cubicBezTo>
                  <a:cubicBezTo>
                    <a:pt x="1150" y="4641"/>
                    <a:pt x="1128" y="4510"/>
                    <a:pt x="1063" y="4402"/>
                  </a:cubicBezTo>
                  <a:cubicBezTo>
                    <a:pt x="976" y="4294"/>
                    <a:pt x="889" y="4207"/>
                    <a:pt x="781" y="4120"/>
                  </a:cubicBezTo>
                  <a:cubicBezTo>
                    <a:pt x="738" y="4077"/>
                    <a:pt x="694" y="4034"/>
                    <a:pt x="651" y="3990"/>
                  </a:cubicBezTo>
                  <a:cubicBezTo>
                    <a:pt x="694" y="3947"/>
                    <a:pt x="738" y="3903"/>
                    <a:pt x="781" y="3860"/>
                  </a:cubicBezTo>
                  <a:cubicBezTo>
                    <a:pt x="889" y="3795"/>
                    <a:pt x="976" y="3687"/>
                    <a:pt x="1063" y="3600"/>
                  </a:cubicBezTo>
                  <a:cubicBezTo>
                    <a:pt x="1128" y="3470"/>
                    <a:pt x="1150" y="3340"/>
                    <a:pt x="1171" y="3231"/>
                  </a:cubicBezTo>
                  <a:cubicBezTo>
                    <a:pt x="1171" y="3166"/>
                    <a:pt x="1193" y="3101"/>
                    <a:pt x="1215" y="3036"/>
                  </a:cubicBezTo>
                  <a:cubicBezTo>
                    <a:pt x="1258" y="3058"/>
                    <a:pt x="1323" y="3080"/>
                    <a:pt x="1366" y="3101"/>
                  </a:cubicBezTo>
                  <a:cubicBezTo>
                    <a:pt x="1496" y="3155"/>
                    <a:pt x="1632" y="3183"/>
                    <a:pt x="1765" y="3183"/>
                  </a:cubicBezTo>
                  <a:cubicBezTo>
                    <a:pt x="1897" y="3183"/>
                    <a:pt x="2028" y="3155"/>
                    <a:pt x="2147" y="3101"/>
                  </a:cubicBezTo>
                  <a:cubicBezTo>
                    <a:pt x="2190" y="3080"/>
                    <a:pt x="2255" y="3058"/>
                    <a:pt x="2320" y="3036"/>
                  </a:cubicBezTo>
                  <a:close/>
                  <a:moveTo>
                    <a:pt x="1236" y="1"/>
                  </a:moveTo>
                  <a:cubicBezTo>
                    <a:pt x="1084" y="1"/>
                    <a:pt x="954" y="131"/>
                    <a:pt x="954" y="283"/>
                  </a:cubicBezTo>
                  <a:lnTo>
                    <a:pt x="954" y="2538"/>
                  </a:lnTo>
                  <a:lnTo>
                    <a:pt x="933" y="2538"/>
                  </a:lnTo>
                  <a:cubicBezTo>
                    <a:pt x="759" y="2668"/>
                    <a:pt x="651" y="2884"/>
                    <a:pt x="651" y="3101"/>
                  </a:cubicBezTo>
                  <a:cubicBezTo>
                    <a:pt x="629" y="3166"/>
                    <a:pt x="608" y="3231"/>
                    <a:pt x="586" y="3296"/>
                  </a:cubicBezTo>
                  <a:cubicBezTo>
                    <a:pt x="564" y="3340"/>
                    <a:pt x="499" y="3383"/>
                    <a:pt x="456" y="3426"/>
                  </a:cubicBezTo>
                  <a:cubicBezTo>
                    <a:pt x="0" y="3643"/>
                    <a:pt x="0" y="4294"/>
                    <a:pt x="456" y="4510"/>
                  </a:cubicBezTo>
                  <a:cubicBezTo>
                    <a:pt x="586" y="4576"/>
                    <a:pt x="651" y="4706"/>
                    <a:pt x="651" y="4836"/>
                  </a:cubicBezTo>
                  <a:cubicBezTo>
                    <a:pt x="651" y="5053"/>
                    <a:pt x="759" y="5248"/>
                    <a:pt x="933" y="5399"/>
                  </a:cubicBezTo>
                  <a:cubicBezTo>
                    <a:pt x="1019" y="5443"/>
                    <a:pt x="1106" y="5464"/>
                    <a:pt x="1171" y="5464"/>
                  </a:cubicBezTo>
                  <a:cubicBezTo>
                    <a:pt x="1301" y="5443"/>
                    <a:pt x="1431" y="5421"/>
                    <a:pt x="1561" y="5378"/>
                  </a:cubicBezTo>
                  <a:cubicBezTo>
                    <a:pt x="1626" y="5334"/>
                    <a:pt x="1692" y="5313"/>
                    <a:pt x="1757" y="5313"/>
                  </a:cubicBezTo>
                  <a:cubicBezTo>
                    <a:pt x="1822" y="5313"/>
                    <a:pt x="1908" y="5334"/>
                    <a:pt x="1952" y="5378"/>
                  </a:cubicBezTo>
                  <a:cubicBezTo>
                    <a:pt x="2061" y="5426"/>
                    <a:pt x="2185" y="5455"/>
                    <a:pt x="2306" y="5455"/>
                  </a:cubicBezTo>
                  <a:cubicBezTo>
                    <a:pt x="2401" y="5455"/>
                    <a:pt x="2495" y="5437"/>
                    <a:pt x="2580" y="5399"/>
                  </a:cubicBezTo>
                  <a:cubicBezTo>
                    <a:pt x="2754" y="5248"/>
                    <a:pt x="2862" y="5053"/>
                    <a:pt x="2884" y="4836"/>
                  </a:cubicBezTo>
                  <a:cubicBezTo>
                    <a:pt x="2884" y="4771"/>
                    <a:pt x="2906" y="4706"/>
                    <a:pt x="2927" y="4641"/>
                  </a:cubicBezTo>
                  <a:cubicBezTo>
                    <a:pt x="2971" y="4597"/>
                    <a:pt x="3014" y="4554"/>
                    <a:pt x="3057" y="4510"/>
                  </a:cubicBezTo>
                  <a:cubicBezTo>
                    <a:pt x="3513" y="4294"/>
                    <a:pt x="3513" y="3643"/>
                    <a:pt x="3057" y="3426"/>
                  </a:cubicBezTo>
                  <a:cubicBezTo>
                    <a:pt x="3014" y="3383"/>
                    <a:pt x="2971" y="3340"/>
                    <a:pt x="2927" y="3296"/>
                  </a:cubicBezTo>
                  <a:cubicBezTo>
                    <a:pt x="2906" y="3231"/>
                    <a:pt x="2884" y="3166"/>
                    <a:pt x="2884" y="3101"/>
                  </a:cubicBezTo>
                  <a:cubicBezTo>
                    <a:pt x="2862" y="2884"/>
                    <a:pt x="2754" y="2668"/>
                    <a:pt x="2580" y="2538"/>
                  </a:cubicBezTo>
                  <a:lnTo>
                    <a:pt x="2559" y="2538"/>
                  </a:lnTo>
                  <a:lnTo>
                    <a:pt x="2559" y="283"/>
                  </a:lnTo>
                  <a:cubicBezTo>
                    <a:pt x="2559" y="131"/>
                    <a:pt x="2450" y="1"/>
                    <a:pt x="229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3" name="Google Shape;1773;p80"/>
            <p:cNvSpPr/>
            <p:nvPr/>
          </p:nvSpPr>
          <p:spPr>
            <a:xfrm>
              <a:off x="2531950" y="2421925"/>
              <a:ext cx="175100" cy="13575"/>
            </a:xfrm>
            <a:custGeom>
              <a:rect b="b" l="l" r="r" t="t"/>
              <a:pathLst>
                <a:path extrusionOk="0" h="543" w="7004">
                  <a:moveTo>
                    <a:pt x="304" y="1"/>
                  </a:moveTo>
                  <a:cubicBezTo>
                    <a:pt x="153" y="1"/>
                    <a:pt x="44" y="87"/>
                    <a:pt x="23" y="217"/>
                  </a:cubicBezTo>
                  <a:cubicBezTo>
                    <a:pt x="1" y="391"/>
                    <a:pt x="131" y="521"/>
                    <a:pt x="283" y="543"/>
                  </a:cubicBezTo>
                  <a:lnTo>
                    <a:pt x="6700" y="543"/>
                  </a:lnTo>
                  <a:cubicBezTo>
                    <a:pt x="6852" y="543"/>
                    <a:pt x="6960" y="434"/>
                    <a:pt x="6982" y="304"/>
                  </a:cubicBezTo>
                  <a:cubicBezTo>
                    <a:pt x="7004" y="131"/>
                    <a:pt x="6874" y="1"/>
                    <a:pt x="670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4" name="Google Shape;1774;p80"/>
            <p:cNvSpPr/>
            <p:nvPr/>
          </p:nvSpPr>
          <p:spPr>
            <a:xfrm>
              <a:off x="2531950" y="2460950"/>
              <a:ext cx="175100" cy="13575"/>
            </a:xfrm>
            <a:custGeom>
              <a:rect b="b" l="l" r="r" t="t"/>
              <a:pathLst>
                <a:path extrusionOk="0" h="543" w="7004">
                  <a:moveTo>
                    <a:pt x="304" y="1"/>
                  </a:moveTo>
                  <a:cubicBezTo>
                    <a:pt x="153" y="1"/>
                    <a:pt x="44" y="109"/>
                    <a:pt x="23" y="239"/>
                  </a:cubicBezTo>
                  <a:cubicBezTo>
                    <a:pt x="1" y="413"/>
                    <a:pt x="131" y="543"/>
                    <a:pt x="283" y="543"/>
                  </a:cubicBezTo>
                  <a:lnTo>
                    <a:pt x="6700" y="543"/>
                  </a:lnTo>
                  <a:cubicBezTo>
                    <a:pt x="6852" y="543"/>
                    <a:pt x="6960" y="456"/>
                    <a:pt x="6982" y="304"/>
                  </a:cubicBezTo>
                  <a:cubicBezTo>
                    <a:pt x="7004" y="152"/>
                    <a:pt x="6874" y="1"/>
                    <a:pt x="670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5" name="Google Shape;1775;p80"/>
            <p:cNvSpPr/>
            <p:nvPr/>
          </p:nvSpPr>
          <p:spPr>
            <a:xfrm>
              <a:off x="2660950" y="2501600"/>
              <a:ext cx="46100" cy="13575"/>
            </a:xfrm>
            <a:custGeom>
              <a:rect b="b" l="l" r="r" t="t"/>
              <a:pathLst>
                <a:path extrusionOk="0" h="543" w="1844">
                  <a:moveTo>
                    <a:pt x="304" y="1"/>
                  </a:moveTo>
                  <a:cubicBezTo>
                    <a:pt x="153" y="1"/>
                    <a:pt x="44" y="87"/>
                    <a:pt x="23" y="239"/>
                  </a:cubicBezTo>
                  <a:cubicBezTo>
                    <a:pt x="1" y="391"/>
                    <a:pt x="131" y="543"/>
                    <a:pt x="304" y="543"/>
                  </a:cubicBezTo>
                  <a:lnTo>
                    <a:pt x="1562" y="543"/>
                  </a:lnTo>
                  <a:cubicBezTo>
                    <a:pt x="1692" y="543"/>
                    <a:pt x="1800" y="434"/>
                    <a:pt x="1822" y="304"/>
                  </a:cubicBezTo>
                  <a:cubicBezTo>
                    <a:pt x="1844" y="131"/>
                    <a:pt x="1714" y="1"/>
                    <a:pt x="15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6" name="Google Shape;1776;p80"/>
            <p:cNvSpPr/>
            <p:nvPr/>
          </p:nvSpPr>
          <p:spPr>
            <a:xfrm>
              <a:off x="2531950" y="2501600"/>
              <a:ext cx="111700" cy="13575"/>
            </a:xfrm>
            <a:custGeom>
              <a:rect b="b" l="l" r="r" t="t"/>
              <a:pathLst>
                <a:path extrusionOk="0" h="543" w="4468">
                  <a:moveTo>
                    <a:pt x="304" y="1"/>
                  </a:moveTo>
                  <a:cubicBezTo>
                    <a:pt x="153" y="1"/>
                    <a:pt x="44" y="87"/>
                    <a:pt x="23" y="239"/>
                  </a:cubicBezTo>
                  <a:cubicBezTo>
                    <a:pt x="1" y="391"/>
                    <a:pt x="131" y="521"/>
                    <a:pt x="283" y="543"/>
                  </a:cubicBezTo>
                  <a:lnTo>
                    <a:pt x="4164" y="543"/>
                  </a:lnTo>
                  <a:cubicBezTo>
                    <a:pt x="4315" y="543"/>
                    <a:pt x="4424" y="434"/>
                    <a:pt x="4445" y="304"/>
                  </a:cubicBezTo>
                  <a:cubicBezTo>
                    <a:pt x="4467" y="131"/>
                    <a:pt x="4337" y="1"/>
                    <a:pt x="416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7" name="Google Shape;1777;p80"/>
            <p:cNvSpPr/>
            <p:nvPr/>
          </p:nvSpPr>
          <p:spPr>
            <a:xfrm>
              <a:off x="2531950" y="2541725"/>
              <a:ext cx="175100" cy="13575"/>
            </a:xfrm>
            <a:custGeom>
              <a:rect b="b" l="l" r="r" t="t"/>
              <a:pathLst>
                <a:path extrusionOk="0" h="543" w="7004">
                  <a:moveTo>
                    <a:pt x="304" y="0"/>
                  </a:moveTo>
                  <a:cubicBezTo>
                    <a:pt x="153" y="0"/>
                    <a:pt x="44" y="87"/>
                    <a:pt x="23" y="239"/>
                  </a:cubicBezTo>
                  <a:cubicBezTo>
                    <a:pt x="1" y="390"/>
                    <a:pt x="131" y="520"/>
                    <a:pt x="283" y="542"/>
                  </a:cubicBezTo>
                  <a:lnTo>
                    <a:pt x="6700" y="542"/>
                  </a:lnTo>
                  <a:cubicBezTo>
                    <a:pt x="6852" y="542"/>
                    <a:pt x="6960" y="434"/>
                    <a:pt x="6982" y="304"/>
                  </a:cubicBezTo>
                  <a:cubicBezTo>
                    <a:pt x="7004" y="130"/>
                    <a:pt x="6874" y="0"/>
                    <a:pt x="670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78" name="Google Shape;1778;p80"/>
          <p:cNvGrpSpPr/>
          <p:nvPr/>
        </p:nvGrpSpPr>
        <p:grpSpPr>
          <a:xfrm>
            <a:off x="918265" y="1535783"/>
            <a:ext cx="425213" cy="425098"/>
            <a:chOff x="962300" y="1383575"/>
            <a:chExt cx="458550" cy="458425"/>
          </a:xfrm>
        </p:grpSpPr>
        <p:sp>
          <p:nvSpPr>
            <p:cNvPr id="1779" name="Google Shape;1779;p80"/>
            <p:cNvSpPr/>
            <p:nvPr/>
          </p:nvSpPr>
          <p:spPr>
            <a:xfrm>
              <a:off x="962300" y="1446775"/>
              <a:ext cx="458550" cy="395225"/>
            </a:xfrm>
            <a:custGeom>
              <a:rect b="b" l="l" r="r" t="t"/>
              <a:pathLst>
                <a:path extrusionOk="0" h="15809" w="18342">
                  <a:moveTo>
                    <a:pt x="10580" y="13077"/>
                  </a:moveTo>
                  <a:lnTo>
                    <a:pt x="10949" y="14204"/>
                  </a:lnTo>
                  <a:lnTo>
                    <a:pt x="9214" y="14204"/>
                  </a:lnTo>
                  <a:cubicBezTo>
                    <a:pt x="9084" y="14204"/>
                    <a:pt x="8954" y="14291"/>
                    <a:pt x="8954" y="14443"/>
                  </a:cubicBezTo>
                  <a:cubicBezTo>
                    <a:pt x="8932" y="14594"/>
                    <a:pt x="9062" y="14724"/>
                    <a:pt x="9214" y="14724"/>
                  </a:cubicBezTo>
                  <a:lnTo>
                    <a:pt x="12271" y="14724"/>
                  </a:lnTo>
                  <a:cubicBezTo>
                    <a:pt x="12488" y="14724"/>
                    <a:pt x="12683" y="14920"/>
                    <a:pt x="12661" y="15136"/>
                  </a:cubicBezTo>
                  <a:cubicBezTo>
                    <a:pt x="12661" y="15201"/>
                    <a:pt x="12596" y="15266"/>
                    <a:pt x="12531" y="15266"/>
                  </a:cubicBezTo>
                  <a:lnTo>
                    <a:pt x="5832" y="15266"/>
                  </a:lnTo>
                  <a:cubicBezTo>
                    <a:pt x="5745" y="15266"/>
                    <a:pt x="5680" y="15201"/>
                    <a:pt x="5680" y="15136"/>
                  </a:cubicBezTo>
                  <a:cubicBezTo>
                    <a:pt x="5680" y="14920"/>
                    <a:pt x="5854" y="14724"/>
                    <a:pt x="6071" y="14724"/>
                  </a:cubicBezTo>
                  <a:lnTo>
                    <a:pt x="7957" y="14724"/>
                  </a:lnTo>
                  <a:cubicBezTo>
                    <a:pt x="8087" y="14724"/>
                    <a:pt x="8217" y="14638"/>
                    <a:pt x="8239" y="14508"/>
                  </a:cubicBezTo>
                  <a:cubicBezTo>
                    <a:pt x="8239" y="14334"/>
                    <a:pt x="8109" y="14204"/>
                    <a:pt x="7957" y="14204"/>
                  </a:cubicBezTo>
                  <a:lnTo>
                    <a:pt x="7393" y="14204"/>
                  </a:lnTo>
                  <a:lnTo>
                    <a:pt x="7762" y="13077"/>
                  </a:lnTo>
                  <a:close/>
                  <a:moveTo>
                    <a:pt x="1908" y="0"/>
                  </a:moveTo>
                  <a:cubicBezTo>
                    <a:pt x="1894" y="0"/>
                    <a:pt x="1880" y="1"/>
                    <a:pt x="1865" y="3"/>
                  </a:cubicBezTo>
                  <a:lnTo>
                    <a:pt x="282" y="3"/>
                  </a:lnTo>
                  <a:cubicBezTo>
                    <a:pt x="130" y="3"/>
                    <a:pt x="0" y="133"/>
                    <a:pt x="0" y="285"/>
                  </a:cubicBezTo>
                  <a:lnTo>
                    <a:pt x="0" y="12361"/>
                  </a:lnTo>
                  <a:cubicBezTo>
                    <a:pt x="0" y="12751"/>
                    <a:pt x="325" y="13098"/>
                    <a:pt x="737" y="13098"/>
                  </a:cubicBezTo>
                  <a:lnTo>
                    <a:pt x="7176" y="13098"/>
                  </a:lnTo>
                  <a:lnTo>
                    <a:pt x="6808" y="14204"/>
                  </a:lnTo>
                  <a:lnTo>
                    <a:pt x="6071" y="14204"/>
                  </a:lnTo>
                  <a:cubicBezTo>
                    <a:pt x="5550" y="14204"/>
                    <a:pt x="5138" y="14638"/>
                    <a:pt x="5160" y="15158"/>
                  </a:cubicBezTo>
                  <a:cubicBezTo>
                    <a:pt x="5160" y="15527"/>
                    <a:pt x="5464" y="15808"/>
                    <a:pt x="5832" y="15808"/>
                  </a:cubicBezTo>
                  <a:lnTo>
                    <a:pt x="12531" y="15808"/>
                  </a:lnTo>
                  <a:cubicBezTo>
                    <a:pt x="12900" y="15808"/>
                    <a:pt x="13203" y="15527"/>
                    <a:pt x="13203" y="15158"/>
                  </a:cubicBezTo>
                  <a:cubicBezTo>
                    <a:pt x="13225" y="14638"/>
                    <a:pt x="12792" y="14204"/>
                    <a:pt x="12271" y="14204"/>
                  </a:cubicBezTo>
                  <a:lnTo>
                    <a:pt x="11534" y="14204"/>
                  </a:lnTo>
                  <a:lnTo>
                    <a:pt x="11187" y="13077"/>
                  </a:lnTo>
                  <a:lnTo>
                    <a:pt x="17626" y="13077"/>
                  </a:lnTo>
                  <a:cubicBezTo>
                    <a:pt x="18017" y="13077"/>
                    <a:pt x="18342" y="12751"/>
                    <a:pt x="18342" y="12361"/>
                  </a:cubicBezTo>
                  <a:lnTo>
                    <a:pt x="18342" y="740"/>
                  </a:lnTo>
                  <a:cubicBezTo>
                    <a:pt x="18342" y="350"/>
                    <a:pt x="18017" y="3"/>
                    <a:pt x="17626" y="3"/>
                  </a:cubicBezTo>
                  <a:lnTo>
                    <a:pt x="16477" y="3"/>
                  </a:lnTo>
                  <a:cubicBezTo>
                    <a:pt x="16347" y="3"/>
                    <a:pt x="16239" y="112"/>
                    <a:pt x="16217" y="242"/>
                  </a:cubicBezTo>
                  <a:cubicBezTo>
                    <a:pt x="16195" y="394"/>
                    <a:pt x="16325" y="545"/>
                    <a:pt x="16477" y="545"/>
                  </a:cubicBezTo>
                  <a:lnTo>
                    <a:pt x="17626" y="545"/>
                  </a:lnTo>
                  <a:cubicBezTo>
                    <a:pt x="17735" y="545"/>
                    <a:pt x="17821" y="632"/>
                    <a:pt x="17821" y="740"/>
                  </a:cubicBezTo>
                  <a:lnTo>
                    <a:pt x="17821" y="2150"/>
                  </a:lnTo>
                  <a:lnTo>
                    <a:pt x="14569" y="2150"/>
                  </a:lnTo>
                  <a:cubicBezTo>
                    <a:pt x="14439" y="2150"/>
                    <a:pt x="14309" y="2258"/>
                    <a:pt x="14288" y="2388"/>
                  </a:cubicBezTo>
                  <a:cubicBezTo>
                    <a:pt x="14288" y="2562"/>
                    <a:pt x="14396" y="2692"/>
                    <a:pt x="14569" y="2692"/>
                  </a:cubicBezTo>
                  <a:lnTo>
                    <a:pt x="17821" y="2692"/>
                  </a:lnTo>
                  <a:lnTo>
                    <a:pt x="17821" y="10388"/>
                  </a:lnTo>
                  <a:lnTo>
                    <a:pt x="15783" y="10388"/>
                  </a:lnTo>
                  <a:cubicBezTo>
                    <a:pt x="15653" y="10388"/>
                    <a:pt x="15523" y="10497"/>
                    <a:pt x="15523" y="10627"/>
                  </a:cubicBezTo>
                  <a:cubicBezTo>
                    <a:pt x="15502" y="10800"/>
                    <a:pt x="15632" y="10930"/>
                    <a:pt x="15783" y="10930"/>
                  </a:cubicBezTo>
                  <a:lnTo>
                    <a:pt x="17821" y="10930"/>
                  </a:lnTo>
                  <a:lnTo>
                    <a:pt x="17821" y="12361"/>
                  </a:lnTo>
                  <a:cubicBezTo>
                    <a:pt x="17821" y="12470"/>
                    <a:pt x="17735" y="12556"/>
                    <a:pt x="17626" y="12556"/>
                  </a:cubicBezTo>
                  <a:lnTo>
                    <a:pt x="737" y="12556"/>
                  </a:lnTo>
                  <a:cubicBezTo>
                    <a:pt x="629" y="12556"/>
                    <a:pt x="542" y="12470"/>
                    <a:pt x="542" y="12361"/>
                  </a:cubicBezTo>
                  <a:lnTo>
                    <a:pt x="542" y="10930"/>
                  </a:lnTo>
                  <a:lnTo>
                    <a:pt x="14526" y="10930"/>
                  </a:lnTo>
                  <a:cubicBezTo>
                    <a:pt x="14656" y="10930"/>
                    <a:pt x="14786" y="10844"/>
                    <a:pt x="14808" y="10692"/>
                  </a:cubicBezTo>
                  <a:cubicBezTo>
                    <a:pt x="14830" y="10540"/>
                    <a:pt x="14699" y="10388"/>
                    <a:pt x="14526" y="10388"/>
                  </a:cubicBezTo>
                  <a:lnTo>
                    <a:pt x="542" y="10388"/>
                  </a:lnTo>
                  <a:lnTo>
                    <a:pt x="542" y="2692"/>
                  </a:lnTo>
                  <a:lnTo>
                    <a:pt x="3794" y="2692"/>
                  </a:lnTo>
                  <a:cubicBezTo>
                    <a:pt x="3924" y="2692"/>
                    <a:pt x="4054" y="2583"/>
                    <a:pt x="4076" y="2453"/>
                  </a:cubicBezTo>
                  <a:cubicBezTo>
                    <a:pt x="4076" y="2301"/>
                    <a:pt x="3946" y="2150"/>
                    <a:pt x="3794" y="2150"/>
                  </a:cubicBezTo>
                  <a:lnTo>
                    <a:pt x="542" y="2150"/>
                  </a:lnTo>
                  <a:lnTo>
                    <a:pt x="542" y="610"/>
                  </a:lnTo>
                  <a:cubicBezTo>
                    <a:pt x="542" y="567"/>
                    <a:pt x="585" y="545"/>
                    <a:pt x="629" y="545"/>
                  </a:cubicBezTo>
                  <a:lnTo>
                    <a:pt x="1951" y="545"/>
                  </a:lnTo>
                  <a:cubicBezTo>
                    <a:pt x="1973" y="545"/>
                    <a:pt x="2016" y="524"/>
                    <a:pt x="2038" y="502"/>
                  </a:cubicBezTo>
                  <a:cubicBezTo>
                    <a:pt x="2285" y="378"/>
                    <a:pt x="2180" y="0"/>
                    <a:pt x="190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0" name="Google Shape;1780;p80"/>
            <p:cNvSpPr/>
            <p:nvPr/>
          </p:nvSpPr>
          <p:spPr>
            <a:xfrm>
              <a:off x="1028425" y="1383575"/>
              <a:ext cx="325225" cy="289850"/>
            </a:xfrm>
            <a:custGeom>
              <a:rect b="b" l="l" r="r" t="t"/>
              <a:pathLst>
                <a:path extrusionOk="0" h="11594" w="13009">
                  <a:moveTo>
                    <a:pt x="2515" y="3984"/>
                  </a:moveTo>
                  <a:lnTo>
                    <a:pt x="3317" y="4309"/>
                  </a:lnTo>
                  <a:lnTo>
                    <a:pt x="3317" y="7540"/>
                  </a:lnTo>
                  <a:lnTo>
                    <a:pt x="2515" y="7193"/>
                  </a:lnTo>
                  <a:lnTo>
                    <a:pt x="2515" y="3984"/>
                  </a:lnTo>
                  <a:close/>
                  <a:moveTo>
                    <a:pt x="6548" y="558"/>
                  </a:moveTo>
                  <a:lnTo>
                    <a:pt x="12054" y="2813"/>
                  </a:lnTo>
                  <a:lnTo>
                    <a:pt x="9171" y="3984"/>
                  </a:lnTo>
                  <a:cubicBezTo>
                    <a:pt x="8922" y="4060"/>
                    <a:pt x="9062" y="4508"/>
                    <a:pt x="9292" y="4508"/>
                  </a:cubicBezTo>
                  <a:cubicBezTo>
                    <a:pt x="9322" y="4508"/>
                    <a:pt x="9355" y="4500"/>
                    <a:pt x="9388" y="4483"/>
                  </a:cubicBezTo>
                  <a:lnTo>
                    <a:pt x="10537" y="4006"/>
                  </a:lnTo>
                  <a:lnTo>
                    <a:pt x="10537" y="7171"/>
                  </a:lnTo>
                  <a:lnTo>
                    <a:pt x="6526" y="8797"/>
                  </a:lnTo>
                  <a:lnTo>
                    <a:pt x="3837" y="7713"/>
                  </a:lnTo>
                  <a:lnTo>
                    <a:pt x="3837" y="4548"/>
                  </a:lnTo>
                  <a:lnTo>
                    <a:pt x="6417" y="5610"/>
                  </a:lnTo>
                  <a:cubicBezTo>
                    <a:pt x="6450" y="5621"/>
                    <a:pt x="6483" y="5626"/>
                    <a:pt x="6515" y="5626"/>
                  </a:cubicBezTo>
                  <a:cubicBezTo>
                    <a:pt x="6548" y="5626"/>
                    <a:pt x="6580" y="5621"/>
                    <a:pt x="6613" y="5610"/>
                  </a:cubicBezTo>
                  <a:lnTo>
                    <a:pt x="8195" y="4960"/>
                  </a:lnTo>
                  <a:cubicBezTo>
                    <a:pt x="8325" y="4916"/>
                    <a:pt x="8390" y="4764"/>
                    <a:pt x="8369" y="4634"/>
                  </a:cubicBezTo>
                  <a:cubicBezTo>
                    <a:pt x="8335" y="4517"/>
                    <a:pt x="8225" y="4439"/>
                    <a:pt x="8106" y="4439"/>
                  </a:cubicBezTo>
                  <a:cubicBezTo>
                    <a:pt x="8071" y="4439"/>
                    <a:pt x="8035" y="4446"/>
                    <a:pt x="8000" y="4461"/>
                  </a:cubicBezTo>
                  <a:lnTo>
                    <a:pt x="6526" y="5068"/>
                  </a:lnTo>
                  <a:lnTo>
                    <a:pt x="4293" y="4157"/>
                  </a:lnTo>
                  <a:lnTo>
                    <a:pt x="6613" y="3203"/>
                  </a:lnTo>
                  <a:cubicBezTo>
                    <a:pt x="6882" y="3146"/>
                    <a:pt x="6725" y="2680"/>
                    <a:pt x="6505" y="2680"/>
                  </a:cubicBezTo>
                  <a:cubicBezTo>
                    <a:pt x="6477" y="2680"/>
                    <a:pt x="6447" y="2687"/>
                    <a:pt x="6417" y="2705"/>
                  </a:cubicBezTo>
                  <a:lnTo>
                    <a:pt x="3577" y="3876"/>
                  </a:lnTo>
                  <a:lnTo>
                    <a:pt x="997" y="2813"/>
                  </a:lnTo>
                  <a:lnTo>
                    <a:pt x="6548" y="558"/>
                  </a:lnTo>
                  <a:close/>
                  <a:moveTo>
                    <a:pt x="2515" y="7756"/>
                  </a:moveTo>
                  <a:lnTo>
                    <a:pt x="3317" y="8082"/>
                  </a:lnTo>
                  <a:lnTo>
                    <a:pt x="3317" y="9621"/>
                  </a:lnTo>
                  <a:lnTo>
                    <a:pt x="2515" y="9274"/>
                  </a:lnTo>
                  <a:lnTo>
                    <a:pt x="2515" y="7756"/>
                  </a:lnTo>
                  <a:close/>
                  <a:moveTo>
                    <a:pt x="10558" y="7756"/>
                  </a:moveTo>
                  <a:lnTo>
                    <a:pt x="10558" y="9274"/>
                  </a:lnTo>
                  <a:lnTo>
                    <a:pt x="6548" y="10900"/>
                  </a:lnTo>
                  <a:lnTo>
                    <a:pt x="3859" y="9816"/>
                  </a:lnTo>
                  <a:lnTo>
                    <a:pt x="3859" y="8320"/>
                  </a:lnTo>
                  <a:lnTo>
                    <a:pt x="6439" y="9361"/>
                  </a:lnTo>
                  <a:cubicBezTo>
                    <a:pt x="6472" y="9372"/>
                    <a:pt x="6504" y="9377"/>
                    <a:pt x="6537" y="9377"/>
                  </a:cubicBezTo>
                  <a:cubicBezTo>
                    <a:pt x="6569" y="9377"/>
                    <a:pt x="6602" y="9372"/>
                    <a:pt x="6634" y="9361"/>
                  </a:cubicBezTo>
                  <a:lnTo>
                    <a:pt x="10558" y="7756"/>
                  </a:lnTo>
                  <a:close/>
                  <a:moveTo>
                    <a:pt x="6515" y="0"/>
                  </a:moveTo>
                  <a:cubicBezTo>
                    <a:pt x="6483" y="0"/>
                    <a:pt x="6450" y="6"/>
                    <a:pt x="6417" y="16"/>
                  </a:cubicBezTo>
                  <a:lnTo>
                    <a:pt x="173" y="2575"/>
                  </a:lnTo>
                  <a:cubicBezTo>
                    <a:pt x="65" y="2618"/>
                    <a:pt x="0" y="2705"/>
                    <a:pt x="0" y="2813"/>
                  </a:cubicBezTo>
                  <a:cubicBezTo>
                    <a:pt x="0" y="2922"/>
                    <a:pt x="65" y="3030"/>
                    <a:pt x="173" y="3073"/>
                  </a:cubicBezTo>
                  <a:lnTo>
                    <a:pt x="1951" y="3789"/>
                  </a:lnTo>
                  <a:lnTo>
                    <a:pt x="1951" y="9469"/>
                  </a:lnTo>
                  <a:cubicBezTo>
                    <a:pt x="1951" y="9577"/>
                    <a:pt x="2016" y="9664"/>
                    <a:pt x="2103" y="9708"/>
                  </a:cubicBezTo>
                  <a:lnTo>
                    <a:pt x="3317" y="10185"/>
                  </a:lnTo>
                  <a:lnTo>
                    <a:pt x="3317" y="11312"/>
                  </a:lnTo>
                  <a:cubicBezTo>
                    <a:pt x="3317" y="11442"/>
                    <a:pt x="3426" y="11572"/>
                    <a:pt x="3556" y="11594"/>
                  </a:cubicBezTo>
                  <a:cubicBezTo>
                    <a:pt x="3707" y="11594"/>
                    <a:pt x="3859" y="11464"/>
                    <a:pt x="3859" y="11312"/>
                  </a:cubicBezTo>
                  <a:lnTo>
                    <a:pt x="3859" y="10401"/>
                  </a:lnTo>
                  <a:lnTo>
                    <a:pt x="6439" y="11464"/>
                  </a:lnTo>
                  <a:cubicBezTo>
                    <a:pt x="6472" y="11475"/>
                    <a:pt x="6504" y="11480"/>
                    <a:pt x="6537" y="11480"/>
                  </a:cubicBezTo>
                  <a:cubicBezTo>
                    <a:pt x="6569" y="11480"/>
                    <a:pt x="6602" y="11475"/>
                    <a:pt x="6634" y="11464"/>
                  </a:cubicBezTo>
                  <a:lnTo>
                    <a:pt x="10905" y="9708"/>
                  </a:lnTo>
                  <a:cubicBezTo>
                    <a:pt x="11014" y="9664"/>
                    <a:pt x="11079" y="9556"/>
                    <a:pt x="11079" y="9447"/>
                  </a:cubicBezTo>
                  <a:lnTo>
                    <a:pt x="11079" y="3789"/>
                  </a:lnTo>
                  <a:lnTo>
                    <a:pt x="12857" y="3073"/>
                  </a:lnTo>
                  <a:cubicBezTo>
                    <a:pt x="12943" y="3030"/>
                    <a:pt x="13008" y="2922"/>
                    <a:pt x="13008" y="2813"/>
                  </a:cubicBezTo>
                  <a:cubicBezTo>
                    <a:pt x="13008" y="2705"/>
                    <a:pt x="12943" y="2618"/>
                    <a:pt x="12857" y="2575"/>
                  </a:cubicBezTo>
                  <a:lnTo>
                    <a:pt x="6613" y="16"/>
                  </a:lnTo>
                  <a:cubicBezTo>
                    <a:pt x="6580" y="6"/>
                    <a:pt x="6548" y="0"/>
                    <a:pt x="651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81" name="Google Shape;1781;p80"/>
          <p:cNvGrpSpPr/>
          <p:nvPr/>
        </p:nvGrpSpPr>
        <p:grpSpPr>
          <a:xfrm>
            <a:off x="1704944" y="1535690"/>
            <a:ext cx="449856" cy="425190"/>
            <a:chOff x="1694550" y="1383475"/>
            <a:chExt cx="485125" cy="458525"/>
          </a:xfrm>
        </p:grpSpPr>
        <p:sp>
          <p:nvSpPr>
            <p:cNvPr id="1782" name="Google Shape;1782;p80"/>
            <p:cNvSpPr/>
            <p:nvPr/>
          </p:nvSpPr>
          <p:spPr>
            <a:xfrm>
              <a:off x="1769350" y="1436000"/>
              <a:ext cx="340950" cy="292175"/>
            </a:xfrm>
            <a:custGeom>
              <a:rect b="b" l="l" r="r" t="t"/>
              <a:pathLst>
                <a:path extrusionOk="0" h="11687" w="13638">
                  <a:moveTo>
                    <a:pt x="6721" y="651"/>
                  </a:moveTo>
                  <a:lnTo>
                    <a:pt x="6721" y="673"/>
                  </a:lnTo>
                  <a:cubicBezTo>
                    <a:pt x="6461" y="1020"/>
                    <a:pt x="6266" y="1410"/>
                    <a:pt x="6114" y="1822"/>
                  </a:cubicBezTo>
                  <a:cubicBezTo>
                    <a:pt x="6006" y="2169"/>
                    <a:pt x="5897" y="2516"/>
                    <a:pt x="5811" y="2884"/>
                  </a:cubicBezTo>
                  <a:lnTo>
                    <a:pt x="3404" y="2884"/>
                  </a:lnTo>
                  <a:cubicBezTo>
                    <a:pt x="4185" y="1735"/>
                    <a:pt x="5377" y="933"/>
                    <a:pt x="6721" y="651"/>
                  </a:cubicBezTo>
                  <a:close/>
                  <a:moveTo>
                    <a:pt x="7805" y="543"/>
                  </a:moveTo>
                  <a:lnTo>
                    <a:pt x="7805" y="564"/>
                  </a:lnTo>
                  <a:cubicBezTo>
                    <a:pt x="8347" y="564"/>
                    <a:pt x="8889" y="1432"/>
                    <a:pt x="9236" y="2884"/>
                  </a:cubicBezTo>
                  <a:lnTo>
                    <a:pt x="6374" y="2884"/>
                  </a:lnTo>
                  <a:cubicBezTo>
                    <a:pt x="6721" y="1432"/>
                    <a:pt x="7285" y="543"/>
                    <a:pt x="7805" y="543"/>
                  </a:cubicBezTo>
                  <a:close/>
                  <a:moveTo>
                    <a:pt x="8889" y="651"/>
                  </a:moveTo>
                  <a:lnTo>
                    <a:pt x="8889" y="651"/>
                  </a:lnTo>
                  <a:cubicBezTo>
                    <a:pt x="10234" y="933"/>
                    <a:pt x="11426" y="1735"/>
                    <a:pt x="12185" y="2884"/>
                  </a:cubicBezTo>
                  <a:lnTo>
                    <a:pt x="9778" y="2884"/>
                  </a:lnTo>
                  <a:cubicBezTo>
                    <a:pt x="9713" y="2516"/>
                    <a:pt x="9605" y="2169"/>
                    <a:pt x="9475" y="1822"/>
                  </a:cubicBezTo>
                  <a:cubicBezTo>
                    <a:pt x="9345" y="1410"/>
                    <a:pt x="9150" y="1020"/>
                    <a:pt x="8889" y="651"/>
                  </a:cubicBezTo>
                  <a:close/>
                  <a:moveTo>
                    <a:pt x="5702" y="3426"/>
                  </a:moveTo>
                  <a:cubicBezTo>
                    <a:pt x="5594" y="4120"/>
                    <a:pt x="5529" y="4835"/>
                    <a:pt x="5507" y="5573"/>
                  </a:cubicBezTo>
                  <a:lnTo>
                    <a:pt x="2537" y="5573"/>
                  </a:lnTo>
                  <a:cubicBezTo>
                    <a:pt x="2559" y="4814"/>
                    <a:pt x="2754" y="4077"/>
                    <a:pt x="3101" y="3426"/>
                  </a:cubicBezTo>
                  <a:close/>
                  <a:moveTo>
                    <a:pt x="9345" y="3426"/>
                  </a:moveTo>
                  <a:cubicBezTo>
                    <a:pt x="9475" y="4120"/>
                    <a:pt x="9540" y="4835"/>
                    <a:pt x="9540" y="5573"/>
                  </a:cubicBezTo>
                  <a:lnTo>
                    <a:pt x="6071" y="5573"/>
                  </a:lnTo>
                  <a:cubicBezTo>
                    <a:pt x="6071" y="4835"/>
                    <a:pt x="6136" y="4120"/>
                    <a:pt x="6266" y="3426"/>
                  </a:cubicBezTo>
                  <a:close/>
                  <a:moveTo>
                    <a:pt x="12510" y="3426"/>
                  </a:moveTo>
                  <a:cubicBezTo>
                    <a:pt x="12857" y="4077"/>
                    <a:pt x="13052" y="4814"/>
                    <a:pt x="13095" y="5573"/>
                  </a:cubicBezTo>
                  <a:lnTo>
                    <a:pt x="10104" y="5573"/>
                  </a:lnTo>
                  <a:cubicBezTo>
                    <a:pt x="10104" y="4835"/>
                    <a:pt x="10038" y="4120"/>
                    <a:pt x="9908" y="3426"/>
                  </a:cubicBezTo>
                  <a:close/>
                  <a:moveTo>
                    <a:pt x="5529" y="6093"/>
                  </a:moveTo>
                  <a:cubicBezTo>
                    <a:pt x="5551" y="6830"/>
                    <a:pt x="5616" y="7567"/>
                    <a:pt x="5724" y="8283"/>
                  </a:cubicBezTo>
                  <a:lnTo>
                    <a:pt x="3101" y="8283"/>
                  </a:lnTo>
                  <a:cubicBezTo>
                    <a:pt x="2732" y="7611"/>
                    <a:pt x="2537" y="6873"/>
                    <a:pt x="2494" y="6093"/>
                  </a:cubicBezTo>
                  <a:close/>
                  <a:moveTo>
                    <a:pt x="9562" y="6115"/>
                  </a:moveTo>
                  <a:cubicBezTo>
                    <a:pt x="9562" y="6830"/>
                    <a:pt x="9496" y="7567"/>
                    <a:pt x="9366" y="8304"/>
                  </a:cubicBezTo>
                  <a:lnTo>
                    <a:pt x="6244" y="8304"/>
                  </a:lnTo>
                  <a:cubicBezTo>
                    <a:pt x="6114" y="7567"/>
                    <a:pt x="6049" y="6830"/>
                    <a:pt x="6049" y="6115"/>
                  </a:cubicBezTo>
                  <a:close/>
                  <a:moveTo>
                    <a:pt x="13117" y="6115"/>
                  </a:moveTo>
                  <a:cubicBezTo>
                    <a:pt x="13074" y="6873"/>
                    <a:pt x="12857" y="7611"/>
                    <a:pt x="12510" y="8283"/>
                  </a:cubicBezTo>
                  <a:lnTo>
                    <a:pt x="12510" y="8304"/>
                  </a:lnTo>
                  <a:lnTo>
                    <a:pt x="9887" y="8304"/>
                  </a:lnTo>
                  <a:cubicBezTo>
                    <a:pt x="9995" y="7567"/>
                    <a:pt x="10060" y="6852"/>
                    <a:pt x="10082" y="6115"/>
                  </a:cubicBezTo>
                  <a:close/>
                  <a:moveTo>
                    <a:pt x="5811" y="8803"/>
                  </a:moveTo>
                  <a:cubicBezTo>
                    <a:pt x="5897" y="9172"/>
                    <a:pt x="6006" y="9518"/>
                    <a:pt x="6114" y="9865"/>
                  </a:cubicBezTo>
                  <a:cubicBezTo>
                    <a:pt x="6266" y="10277"/>
                    <a:pt x="6461" y="10668"/>
                    <a:pt x="6721" y="11014"/>
                  </a:cubicBezTo>
                  <a:cubicBezTo>
                    <a:pt x="5377" y="10733"/>
                    <a:pt x="4185" y="9952"/>
                    <a:pt x="3426" y="8803"/>
                  </a:cubicBezTo>
                  <a:close/>
                  <a:moveTo>
                    <a:pt x="12185" y="8825"/>
                  </a:moveTo>
                  <a:cubicBezTo>
                    <a:pt x="11404" y="9974"/>
                    <a:pt x="10234" y="10754"/>
                    <a:pt x="8889" y="11036"/>
                  </a:cubicBezTo>
                  <a:cubicBezTo>
                    <a:pt x="9150" y="10689"/>
                    <a:pt x="9345" y="10299"/>
                    <a:pt x="9496" y="9887"/>
                  </a:cubicBezTo>
                  <a:cubicBezTo>
                    <a:pt x="9605" y="9540"/>
                    <a:pt x="9713" y="9193"/>
                    <a:pt x="9800" y="8825"/>
                  </a:cubicBezTo>
                  <a:close/>
                  <a:moveTo>
                    <a:pt x="9236" y="8825"/>
                  </a:moveTo>
                  <a:cubicBezTo>
                    <a:pt x="8889" y="10277"/>
                    <a:pt x="8326" y="11166"/>
                    <a:pt x="7805" y="11166"/>
                  </a:cubicBezTo>
                  <a:cubicBezTo>
                    <a:pt x="7285" y="11166"/>
                    <a:pt x="6721" y="10277"/>
                    <a:pt x="6374" y="8825"/>
                  </a:cubicBezTo>
                  <a:close/>
                  <a:moveTo>
                    <a:pt x="7805" y="1"/>
                  </a:moveTo>
                  <a:cubicBezTo>
                    <a:pt x="2602" y="1"/>
                    <a:pt x="0" y="6288"/>
                    <a:pt x="3686" y="9974"/>
                  </a:cubicBezTo>
                  <a:cubicBezTo>
                    <a:pt x="4869" y="11157"/>
                    <a:pt x="6326" y="11687"/>
                    <a:pt x="7756" y="11687"/>
                  </a:cubicBezTo>
                  <a:cubicBezTo>
                    <a:pt x="10755" y="11687"/>
                    <a:pt x="13637" y="9356"/>
                    <a:pt x="13637" y="5833"/>
                  </a:cubicBezTo>
                  <a:cubicBezTo>
                    <a:pt x="13637" y="2624"/>
                    <a:pt x="11014" y="1"/>
                    <a:pt x="780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3" name="Google Shape;1783;p80"/>
            <p:cNvSpPr/>
            <p:nvPr/>
          </p:nvSpPr>
          <p:spPr>
            <a:xfrm>
              <a:off x="1694550" y="1383475"/>
              <a:ext cx="485125" cy="458525"/>
            </a:xfrm>
            <a:custGeom>
              <a:rect b="b" l="l" r="r" t="t"/>
              <a:pathLst>
                <a:path extrusionOk="0" h="18341" w="19405">
                  <a:moveTo>
                    <a:pt x="4373" y="12890"/>
                  </a:moveTo>
                  <a:cubicBezTo>
                    <a:pt x="4475" y="12890"/>
                    <a:pt x="4578" y="12923"/>
                    <a:pt x="4662" y="12985"/>
                  </a:cubicBezTo>
                  <a:cubicBezTo>
                    <a:pt x="4814" y="13180"/>
                    <a:pt x="4987" y="13376"/>
                    <a:pt x="5182" y="13571"/>
                  </a:cubicBezTo>
                  <a:cubicBezTo>
                    <a:pt x="5356" y="13744"/>
                    <a:pt x="5551" y="13918"/>
                    <a:pt x="5767" y="14091"/>
                  </a:cubicBezTo>
                  <a:cubicBezTo>
                    <a:pt x="5898" y="14264"/>
                    <a:pt x="5876" y="14503"/>
                    <a:pt x="5724" y="14655"/>
                  </a:cubicBezTo>
                  <a:cubicBezTo>
                    <a:pt x="5702" y="14687"/>
                    <a:pt x="5670" y="14704"/>
                    <a:pt x="5635" y="14704"/>
                  </a:cubicBezTo>
                  <a:cubicBezTo>
                    <a:pt x="5599" y="14704"/>
                    <a:pt x="5562" y="14687"/>
                    <a:pt x="5529" y="14655"/>
                  </a:cubicBezTo>
                  <a:lnTo>
                    <a:pt x="4076" y="13224"/>
                  </a:lnTo>
                  <a:cubicBezTo>
                    <a:pt x="4033" y="13159"/>
                    <a:pt x="4033" y="13072"/>
                    <a:pt x="4076" y="13007"/>
                  </a:cubicBezTo>
                  <a:cubicBezTo>
                    <a:pt x="4155" y="12928"/>
                    <a:pt x="4263" y="12890"/>
                    <a:pt x="4373" y="12890"/>
                  </a:cubicBezTo>
                  <a:close/>
                  <a:moveTo>
                    <a:pt x="10802" y="0"/>
                  </a:moveTo>
                  <a:cubicBezTo>
                    <a:pt x="9020" y="0"/>
                    <a:pt x="7233" y="595"/>
                    <a:pt x="5767" y="1798"/>
                  </a:cubicBezTo>
                  <a:cubicBezTo>
                    <a:pt x="2602" y="4400"/>
                    <a:pt x="1930" y="8953"/>
                    <a:pt x="4185" y="12357"/>
                  </a:cubicBezTo>
                  <a:cubicBezTo>
                    <a:pt x="4011" y="12400"/>
                    <a:pt x="3838" y="12487"/>
                    <a:pt x="3708" y="12638"/>
                  </a:cubicBezTo>
                  <a:cubicBezTo>
                    <a:pt x="3448" y="12899"/>
                    <a:pt x="3448" y="13332"/>
                    <a:pt x="3708" y="13592"/>
                  </a:cubicBezTo>
                  <a:lnTo>
                    <a:pt x="3838" y="13722"/>
                  </a:lnTo>
                  <a:lnTo>
                    <a:pt x="781" y="16411"/>
                  </a:lnTo>
                  <a:cubicBezTo>
                    <a:pt x="0" y="17061"/>
                    <a:pt x="477" y="18340"/>
                    <a:pt x="1496" y="18340"/>
                  </a:cubicBezTo>
                  <a:cubicBezTo>
                    <a:pt x="1692" y="18340"/>
                    <a:pt x="1887" y="18297"/>
                    <a:pt x="2082" y="18232"/>
                  </a:cubicBezTo>
                  <a:cubicBezTo>
                    <a:pt x="2103" y="18232"/>
                    <a:pt x="2103" y="18210"/>
                    <a:pt x="2125" y="18189"/>
                  </a:cubicBezTo>
                  <a:lnTo>
                    <a:pt x="2927" y="17278"/>
                  </a:lnTo>
                  <a:cubicBezTo>
                    <a:pt x="2927" y="17278"/>
                    <a:pt x="2927" y="17256"/>
                    <a:pt x="2927" y="17256"/>
                  </a:cubicBezTo>
                  <a:cubicBezTo>
                    <a:pt x="2927" y="17032"/>
                    <a:pt x="2791" y="16925"/>
                    <a:pt x="2654" y="16925"/>
                  </a:cubicBezTo>
                  <a:cubicBezTo>
                    <a:pt x="2579" y="16925"/>
                    <a:pt x="2504" y="16957"/>
                    <a:pt x="2450" y="17018"/>
                  </a:cubicBezTo>
                  <a:lnTo>
                    <a:pt x="1865" y="17690"/>
                  </a:lnTo>
                  <a:cubicBezTo>
                    <a:pt x="1757" y="17762"/>
                    <a:pt x="1639" y="17796"/>
                    <a:pt x="1524" y="17796"/>
                  </a:cubicBezTo>
                  <a:cubicBezTo>
                    <a:pt x="1294" y="17796"/>
                    <a:pt x="1077" y="17661"/>
                    <a:pt x="976" y="17430"/>
                  </a:cubicBezTo>
                  <a:cubicBezTo>
                    <a:pt x="889" y="17213"/>
                    <a:pt x="954" y="16953"/>
                    <a:pt x="1150" y="16801"/>
                  </a:cubicBezTo>
                  <a:lnTo>
                    <a:pt x="4250" y="14091"/>
                  </a:lnTo>
                  <a:lnTo>
                    <a:pt x="4640" y="14503"/>
                  </a:lnTo>
                  <a:lnTo>
                    <a:pt x="3274" y="16086"/>
                  </a:lnTo>
                  <a:cubicBezTo>
                    <a:pt x="3253" y="16086"/>
                    <a:pt x="3253" y="16086"/>
                    <a:pt x="3274" y="16107"/>
                  </a:cubicBezTo>
                  <a:cubicBezTo>
                    <a:pt x="3274" y="16332"/>
                    <a:pt x="3411" y="16438"/>
                    <a:pt x="3548" y="16438"/>
                  </a:cubicBezTo>
                  <a:cubicBezTo>
                    <a:pt x="3623" y="16438"/>
                    <a:pt x="3698" y="16407"/>
                    <a:pt x="3751" y="16346"/>
                  </a:cubicBezTo>
                  <a:lnTo>
                    <a:pt x="5009" y="14893"/>
                  </a:lnTo>
                  <a:lnTo>
                    <a:pt x="5334" y="15197"/>
                  </a:lnTo>
                  <a:cubicBezTo>
                    <a:pt x="5334" y="15218"/>
                    <a:pt x="5356" y="15218"/>
                    <a:pt x="5377" y="15218"/>
                  </a:cubicBezTo>
                  <a:lnTo>
                    <a:pt x="5833" y="15218"/>
                  </a:lnTo>
                  <a:cubicBezTo>
                    <a:pt x="6114" y="15088"/>
                    <a:pt x="6310" y="14828"/>
                    <a:pt x="6375" y="14546"/>
                  </a:cubicBezTo>
                  <a:cubicBezTo>
                    <a:pt x="7675" y="15414"/>
                    <a:pt x="9215" y="15891"/>
                    <a:pt x="10797" y="15891"/>
                  </a:cubicBezTo>
                  <a:cubicBezTo>
                    <a:pt x="12142" y="15891"/>
                    <a:pt x="13464" y="15544"/>
                    <a:pt x="14635" y="14915"/>
                  </a:cubicBezTo>
                  <a:cubicBezTo>
                    <a:pt x="14635" y="14893"/>
                    <a:pt x="14635" y="14893"/>
                    <a:pt x="14635" y="14893"/>
                  </a:cubicBezTo>
                  <a:cubicBezTo>
                    <a:pt x="14723" y="14629"/>
                    <a:pt x="14554" y="14451"/>
                    <a:pt x="14383" y="14451"/>
                  </a:cubicBezTo>
                  <a:cubicBezTo>
                    <a:pt x="14343" y="14451"/>
                    <a:pt x="14303" y="14461"/>
                    <a:pt x="14266" y="14481"/>
                  </a:cubicBezTo>
                  <a:cubicBezTo>
                    <a:pt x="13182" y="15045"/>
                    <a:pt x="11990" y="15349"/>
                    <a:pt x="10776" y="15349"/>
                  </a:cubicBezTo>
                  <a:cubicBezTo>
                    <a:pt x="4987" y="15349"/>
                    <a:pt x="738" y="8671"/>
                    <a:pt x="5312" y="2622"/>
                  </a:cubicBezTo>
                  <a:cubicBezTo>
                    <a:pt x="5356" y="2557"/>
                    <a:pt x="5399" y="2514"/>
                    <a:pt x="5442" y="2492"/>
                  </a:cubicBezTo>
                  <a:cubicBezTo>
                    <a:pt x="7235" y="1135"/>
                    <a:pt x="9081" y="551"/>
                    <a:pt x="10792" y="551"/>
                  </a:cubicBezTo>
                  <a:cubicBezTo>
                    <a:pt x="14874" y="551"/>
                    <a:pt x="18190" y="3876"/>
                    <a:pt x="18190" y="7955"/>
                  </a:cubicBezTo>
                  <a:cubicBezTo>
                    <a:pt x="18190" y="9105"/>
                    <a:pt x="17909" y="10254"/>
                    <a:pt x="17388" y="11273"/>
                  </a:cubicBezTo>
                  <a:cubicBezTo>
                    <a:pt x="16868" y="12313"/>
                    <a:pt x="16131" y="13202"/>
                    <a:pt x="15199" y="13896"/>
                  </a:cubicBezTo>
                  <a:cubicBezTo>
                    <a:pt x="15199" y="13896"/>
                    <a:pt x="15199" y="13896"/>
                    <a:pt x="15199" y="13918"/>
                  </a:cubicBezTo>
                  <a:cubicBezTo>
                    <a:pt x="15152" y="14168"/>
                    <a:pt x="15297" y="14305"/>
                    <a:pt x="15454" y="14305"/>
                  </a:cubicBezTo>
                  <a:cubicBezTo>
                    <a:pt x="15515" y="14305"/>
                    <a:pt x="15578" y="14285"/>
                    <a:pt x="15632" y="14243"/>
                  </a:cubicBezTo>
                  <a:cubicBezTo>
                    <a:pt x="16564" y="13527"/>
                    <a:pt x="17345" y="12573"/>
                    <a:pt x="17887" y="11511"/>
                  </a:cubicBezTo>
                  <a:cubicBezTo>
                    <a:pt x="19405" y="8454"/>
                    <a:pt x="18819" y="4768"/>
                    <a:pt x="16391" y="2340"/>
                  </a:cubicBezTo>
                  <a:lnTo>
                    <a:pt x="16413" y="2319"/>
                  </a:lnTo>
                  <a:cubicBezTo>
                    <a:pt x="14874" y="780"/>
                    <a:pt x="12841" y="0"/>
                    <a:pt x="1080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84" name="Google Shape;1784;p80"/>
          <p:cNvGrpSpPr/>
          <p:nvPr/>
        </p:nvGrpSpPr>
        <p:grpSpPr>
          <a:xfrm>
            <a:off x="7837165" y="1535598"/>
            <a:ext cx="373470" cy="425283"/>
            <a:chOff x="7668625" y="1383375"/>
            <a:chExt cx="402750" cy="458625"/>
          </a:xfrm>
        </p:grpSpPr>
        <p:sp>
          <p:nvSpPr>
            <p:cNvPr id="1785" name="Google Shape;1785;p80"/>
            <p:cNvSpPr/>
            <p:nvPr/>
          </p:nvSpPr>
          <p:spPr>
            <a:xfrm>
              <a:off x="7715250" y="1465275"/>
              <a:ext cx="293250" cy="376725"/>
            </a:xfrm>
            <a:custGeom>
              <a:rect b="b" l="l" r="r" t="t"/>
              <a:pathLst>
                <a:path extrusionOk="0" h="15069" w="11730">
                  <a:moveTo>
                    <a:pt x="4405" y="3659"/>
                  </a:moveTo>
                  <a:cubicBezTo>
                    <a:pt x="4425" y="3659"/>
                    <a:pt x="4446" y="3661"/>
                    <a:pt x="4467" y="3664"/>
                  </a:cubicBezTo>
                  <a:cubicBezTo>
                    <a:pt x="4640" y="3686"/>
                    <a:pt x="4770" y="3860"/>
                    <a:pt x="4770" y="4033"/>
                  </a:cubicBezTo>
                  <a:lnTo>
                    <a:pt x="4770" y="4380"/>
                  </a:lnTo>
                  <a:lnTo>
                    <a:pt x="4423" y="4380"/>
                  </a:lnTo>
                  <a:cubicBezTo>
                    <a:pt x="4228" y="4380"/>
                    <a:pt x="4076" y="4250"/>
                    <a:pt x="4055" y="4076"/>
                  </a:cubicBezTo>
                  <a:cubicBezTo>
                    <a:pt x="4015" y="3859"/>
                    <a:pt x="4192" y="3659"/>
                    <a:pt x="4405" y="3659"/>
                  </a:cubicBezTo>
                  <a:close/>
                  <a:moveTo>
                    <a:pt x="7915" y="3662"/>
                  </a:moveTo>
                  <a:cubicBezTo>
                    <a:pt x="8133" y="3662"/>
                    <a:pt x="8304" y="3810"/>
                    <a:pt x="8304" y="4033"/>
                  </a:cubicBezTo>
                  <a:cubicBezTo>
                    <a:pt x="8304" y="4217"/>
                    <a:pt x="8150" y="4382"/>
                    <a:pt x="7969" y="4382"/>
                  </a:cubicBezTo>
                  <a:cubicBezTo>
                    <a:pt x="7958" y="4382"/>
                    <a:pt x="7947" y="4381"/>
                    <a:pt x="7935" y="4380"/>
                  </a:cubicBezTo>
                  <a:lnTo>
                    <a:pt x="7567" y="4380"/>
                  </a:lnTo>
                  <a:lnTo>
                    <a:pt x="7567" y="4033"/>
                  </a:lnTo>
                  <a:cubicBezTo>
                    <a:pt x="7567" y="3860"/>
                    <a:pt x="7697" y="3708"/>
                    <a:pt x="7870" y="3664"/>
                  </a:cubicBezTo>
                  <a:cubicBezTo>
                    <a:pt x="7886" y="3663"/>
                    <a:pt x="7900" y="3662"/>
                    <a:pt x="7915" y="3662"/>
                  </a:cubicBezTo>
                  <a:close/>
                  <a:moveTo>
                    <a:pt x="7047" y="4922"/>
                  </a:moveTo>
                  <a:lnTo>
                    <a:pt x="7047" y="8694"/>
                  </a:lnTo>
                  <a:lnTo>
                    <a:pt x="5312" y="8694"/>
                  </a:lnTo>
                  <a:lnTo>
                    <a:pt x="5312" y="4922"/>
                  </a:lnTo>
                  <a:close/>
                  <a:moveTo>
                    <a:pt x="6174" y="521"/>
                  </a:moveTo>
                  <a:cubicBezTo>
                    <a:pt x="6183" y="521"/>
                    <a:pt x="6192" y="521"/>
                    <a:pt x="6201" y="521"/>
                  </a:cubicBezTo>
                  <a:lnTo>
                    <a:pt x="6244" y="521"/>
                  </a:lnTo>
                  <a:cubicBezTo>
                    <a:pt x="9908" y="542"/>
                    <a:pt x="11730" y="4944"/>
                    <a:pt x="9171" y="7567"/>
                  </a:cubicBezTo>
                  <a:cubicBezTo>
                    <a:pt x="8868" y="7870"/>
                    <a:pt x="8673" y="8261"/>
                    <a:pt x="8629" y="8673"/>
                  </a:cubicBezTo>
                  <a:lnTo>
                    <a:pt x="8608" y="8694"/>
                  </a:lnTo>
                  <a:lnTo>
                    <a:pt x="7567" y="8694"/>
                  </a:lnTo>
                  <a:lnTo>
                    <a:pt x="7567" y="4922"/>
                  </a:lnTo>
                  <a:lnTo>
                    <a:pt x="7935" y="4922"/>
                  </a:lnTo>
                  <a:cubicBezTo>
                    <a:pt x="8738" y="4922"/>
                    <a:pt x="9150" y="3968"/>
                    <a:pt x="8586" y="3404"/>
                  </a:cubicBezTo>
                  <a:cubicBezTo>
                    <a:pt x="8402" y="3214"/>
                    <a:pt x="8175" y="3129"/>
                    <a:pt x="7952" y="3129"/>
                  </a:cubicBezTo>
                  <a:cubicBezTo>
                    <a:pt x="7490" y="3129"/>
                    <a:pt x="7047" y="3492"/>
                    <a:pt x="7047" y="4033"/>
                  </a:cubicBezTo>
                  <a:lnTo>
                    <a:pt x="7047" y="4380"/>
                  </a:lnTo>
                  <a:lnTo>
                    <a:pt x="5312" y="4380"/>
                  </a:lnTo>
                  <a:lnTo>
                    <a:pt x="5312" y="4033"/>
                  </a:lnTo>
                  <a:cubicBezTo>
                    <a:pt x="5312" y="3599"/>
                    <a:pt x="5009" y="3231"/>
                    <a:pt x="4575" y="3144"/>
                  </a:cubicBezTo>
                  <a:cubicBezTo>
                    <a:pt x="4519" y="3134"/>
                    <a:pt x="4463" y="3129"/>
                    <a:pt x="4409" y="3129"/>
                  </a:cubicBezTo>
                  <a:cubicBezTo>
                    <a:pt x="3876" y="3129"/>
                    <a:pt x="3454" y="3591"/>
                    <a:pt x="3513" y="4141"/>
                  </a:cubicBezTo>
                  <a:cubicBezTo>
                    <a:pt x="3578" y="4575"/>
                    <a:pt x="3968" y="4922"/>
                    <a:pt x="4423" y="4922"/>
                  </a:cubicBezTo>
                  <a:lnTo>
                    <a:pt x="4792" y="4922"/>
                  </a:lnTo>
                  <a:lnTo>
                    <a:pt x="4792" y="8694"/>
                  </a:lnTo>
                  <a:lnTo>
                    <a:pt x="3773" y="8694"/>
                  </a:lnTo>
                  <a:cubicBezTo>
                    <a:pt x="3708" y="8261"/>
                    <a:pt x="3513" y="7870"/>
                    <a:pt x="3231" y="7567"/>
                  </a:cubicBezTo>
                  <a:cubicBezTo>
                    <a:pt x="657" y="4928"/>
                    <a:pt x="2528" y="521"/>
                    <a:pt x="6174" y="521"/>
                  </a:cubicBezTo>
                  <a:close/>
                  <a:moveTo>
                    <a:pt x="8836" y="9235"/>
                  </a:moveTo>
                  <a:cubicBezTo>
                    <a:pt x="9037" y="9235"/>
                    <a:pt x="9193" y="9421"/>
                    <a:pt x="9193" y="9627"/>
                  </a:cubicBezTo>
                  <a:cubicBezTo>
                    <a:pt x="9193" y="9692"/>
                    <a:pt x="9128" y="9757"/>
                    <a:pt x="9041" y="9757"/>
                  </a:cubicBezTo>
                  <a:lnTo>
                    <a:pt x="8174" y="9757"/>
                  </a:lnTo>
                  <a:cubicBezTo>
                    <a:pt x="8044" y="9757"/>
                    <a:pt x="7914" y="9865"/>
                    <a:pt x="7892" y="9995"/>
                  </a:cubicBezTo>
                  <a:cubicBezTo>
                    <a:pt x="7892" y="10169"/>
                    <a:pt x="8000" y="10299"/>
                    <a:pt x="8174" y="10299"/>
                  </a:cubicBezTo>
                  <a:lnTo>
                    <a:pt x="8803" y="10299"/>
                  </a:lnTo>
                  <a:cubicBezTo>
                    <a:pt x="9019" y="10299"/>
                    <a:pt x="9193" y="10472"/>
                    <a:pt x="9193" y="10711"/>
                  </a:cubicBezTo>
                  <a:cubicBezTo>
                    <a:pt x="9193" y="10776"/>
                    <a:pt x="9128" y="10841"/>
                    <a:pt x="9041" y="10841"/>
                  </a:cubicBezTo>
                  <a:lnTo>
                    <a:pt x="3361" y="10841"/>
                  </a:lnTo>
                  <a:cubicBezTo>
                    <a:pt x="3274" y="10841"/>
                    <a:pt x="3231" y="10776"/>
                    <a:pt x="3209" y="10711"/>
                  </a:cubicBezTo>
                  <a:cubicBezTo>
                    <a:pt x="3209" y="10472"/>
                    <a:pt x="3404" y="10299"/>
                    <a:pt x="3621" y="10299"/>
                  </a:cubicBezTo>
                  <a:lnTo>
                    <a:pt x="6938" y="10299"/>
                  </a:lnTo>
                  <a:cubicBezTo>
                    <a:pt x="7068" y="10299"/>
                    <a:pt x="7198" y="10212"/>
                    <a:pt x="7198" y="10060"/>
                  </a:cubicBezTo>
                  <a:cubicBezTo>
                    <a:pt x="7220" y="9908"/>
                    <a:pt x="7090" y="9757"/>
                    <a:pt x="6938" y="9757"/>
                  </a:cubicBezTo>
                  <a:lnTo>
                    <a:pt x="3339" y="9757"/>
                  </a:lnTo>
                  <a:cubicBezTo>
                    <a:pt x="3252" y="9757"/>
                    <a:pt x="3187" y="9713"/>
                    <a:pt x="3187" y="9627"/>
                  </a:cubicBezTo>
                  <a:cubicBezTo>
                    <a:pt x="3187" y="9421"/>
                    <a:pt x="3363" y="9235"/>
                    <a:pt x="3566" y="9235"/>
                  </a:cubicBezTo>
                  <a:cubicBezTo>
                    <a:pt x="3577" y="9235"/>
                    <a:pt x="3588" y="9235"/>
                    <a:pt x="3599" y="9236"/>
                  </a:cubicBezTo>
                  <a:lnTo>
                    <a:pt x="8803" y="9236"/>
                  </a:lnTo>
                  <a:cubicBezTo>
                    <a:pt x="8814" y="9235"/>
                    <a:pt x="8825" y="9235"/>
                    <a:pt x="8836" y="9235"/>
                  </a:cubicBezTo>
                  <a:close/>
                  <a:moveTo>
                    <a:pt x="8781" y="11383"/>
                  </a:moveTo>
                  <a:cubicBezTo>
                    <a:pt x="8998" y="11383"/>
                    <a:pt x="9171" y="11556"/>
                    <a:pt x="9171" y="11773"/>
                  </a:cubicBezTo>
                  <a:cubicBezTo>
                    <a:pt x="9171" y="11860"/>
                    <a:pt x="9106" y="11925"/>
                    <a:pt x="9041" y="11925"/>
                  </a:cubicBezTo>
                  <a:lnTo>
                    <a:pt x="5876" y="11925"/>
                  </a:lnTo>
                  <a:cubicBezTo>
                    <a:pt x="5863" y="11923"/>
                    <a:pt x="5850" y="11922"/>
                    <a:pt x="5837" y="11922"/>
                  </a:cubicBezTo>
                  <a:cubicBezTo>
                    <a:pt x="5706" y="11922"/>
                    <a:pt x="5614" y="12023"/>
                    <a:pt x="5594" y="12142"/>
                  </a:cubicBezTo>
                  <a:cubicBezTo>
                    <a:pt x="5572" y="12315"/>
                    <a:pt x="5702" y="12445"/>
                    <a:pt x="5876" y="12445"/>
                  </a:cubicBezTo>
                  <a:lnTo>
                    <a:pt x="8564" y="12445"/>
                  </a:lnTo>
                  <a:lnTo>
                    <a:pt x="8564" y="12835"/>
                  </a:lnTo>
                  <a:cubicBezTo>
                    <a:pt x="8564" y="13052"/>
                    <a:pt x="8391" y="13204"/>
                    <a:pt x="8196" y="13204"/>
                  </a:cubicBezTo>
                  <a:lnTo>
                    <a:pt x="4228" y="13204"/>
                  </a:lnTo>
                  <a:cubicBezTo>
                    <a:pt x="4033" y="13204"/>
                    <a:pt x="3859" y="13052"/>
                    <a:pt x="3859" y="12835"/>
                  </a:cubicBezTo>
                  <a:lnTo>
                    <a:pt x="3859" y="12445"/>
                  </a:lnTo>
                  <a:lnTo>
                    <a:pt x="4618" y="12445"/>
                  </a:lnTo>
                  <a:cubicBezTo>
                    <a:pt x="4748" y="12445"/>
                    <a:pt x="4878" y="12358"/>
                    <a:pt x="4878" y="12228"/>
                  </a:cubicBezTo>
                  <a:cubicBezTo>
                    <a:pt x="4899" y="12066"/>
                    <a:pt x="4786" y="11923"/>
                    <a:pt x="4647" y="11923"/>
                  </a:cubicBezTo>
                  <a:cubicBezTo>
                    <a:pt x="4638" y="11923"/>
                    <a:pt x="4628" y="11923"/>
                    <a:pt x="4618" y="11925"/>
                  </a:cubicBezTo>
                  <a:lnTo>
                    <a:pt x="3339" y="11925"/>
                  </a:lnTo>
                  <a:cubicBezTo>
                    <a:pt x="3252" y="11925"/>
                    <a:pt x="3187" y="11860"/>
                    <a:pt x="3187" y="11773"/>
                  </a:cubicBezTo>
                  <a:cubicBezTo>
                    <a:pt x="3187" y="11556"/>
                    <a:pt x="3361" y="11383"/>
                    <a:pt x="3578" y="11383"/>
                  </a:cubicBezTo>
                  <a:close/>
                  <a:moveTo>
                    <a:pt x="7372" y="13746"/>
                  </a:moveTo>
                  <a:lnTo>
                    <a:pt x="7372" y="14526"/>
                  </a:lnTo>
                  <a:lnTo>
                    <a:pt x="5030" y="14526"/>
                  </a:lnTo>
                  <a:lnTo>
                    <a:pt x="5030" y="13746"/>
                  </a:lnTo>
                  <a:close/>
                  <a:moveTo>
                    <a:pt x="6201" y="0"/>
                  </a:moveTo>
                  <a:cubicBezTo>
                    <a:pt x="2082" y="22"/>
                    <a:pt x="0" y="4987"/>
                    <a:pt x="2862" y="7936"/>
                  </a:cubicBezTo>
                  <a:cubicBezTo>
                    <a:pt x="3079" y="8152"/>
                    <a:pt x="3231" y="8434"/>
                    <a:pt x="3252" y="8759"/>
                  </a:cubicBezTo>
                  <a:cubicBezTo>
                    <a:pt x="2906" y="8889"/>
                    <a:pt x="2689" y="9236"/>
                    <a:pt x="2689" y="9605"/>
                  </a:cubicBezTo>
                  <a:cubicBezTo>
                    <a:pt x="2689" y="9800"/>
                    <a:pt x="2754" y="9974"/>
                    <a:pt x="2906" y="10104"/>
                  </a:cubicBezTo>
                  <a:cubicBezTo>
                    <a:pt x="2775" y="10277"/>
                    <a:pt x="2689" y="10472"/>
                    <a:pt x="2689" y="10689"/>
                  </a:cubicBezTo>
                  <a:cubicBezTo>
                    <a:pt x="2689" y="10862"/>
                    <a:pt x="2775" y="11036"/>
                    <a:pt x="2906" y="11166"/>
                  </a:cubicBezTo>
                  <a:cubicBezTo>
                    <a:pt x="2754" y="11339"/>
                    <a:pt x="2667" y="11535"/>
                    <a:pt x="2689" y="11751"/>
                  </a:cubicBezTo>
                  <a:cubicBezTo>
                    <a:pt x="2689" y="12120"/>
                    <a:pt x="2971" y="12423"/>
                    <a:pt x="3339" y="12445"/>
                  </a:cubicBezTo>
                  <a:lnTo>
                    <a:pt x="3339" y="12987"/>
                  </a:lnTo>
                  <a:cubicBezTo>
                    <a:pt x="3339" y="13399"/>
                    <a:pt x="3664" y="13746"/>
                    <a:pt x="4076" y="13746"/>
                  </a:cubicBezTo>
                  <a:lnTo>
                    <a:pt x="4510" y="13746"/>
                  </a:lnTo>
                  <a:lnTo>
                    <a:pt x="4510" y="14787"/>
                  </a:lnTo>
                  <a:cubicBezTo>
                    <a:pt x="4510" y="14938"/>
                    <a:pt x="4640" y="15068"/>
                    <a:pt x="4792" y="15068"/>
                  </a:cubicBezTo>
                  <a:lnTo>
                    <a:pt x="7654" y="15068"/>
                  </a:lnTo>
                  <a:cubicBezTo>
                    <a:pt x="7805" y="15068"/>
                    <a:pt x="7914" y="14938"/>
                    <a:pt x="7914" y="14787"/>
                  </a:cubicBezTo>
                  <a:lnTo>
                    <a:pt x="7914" y="13746"/>
                  </a:lnTo>
                  <a:lnTo>
                    <a:pt x="8347" y="13746"/>
                  </a:lnTo>
                  <a:cubicBezTo>
                    <a:pt x="8759" y="13724"/>
                    <a:pt x="9106" y="13399"/>
                    <a:pt x="9106" y="12987"/>
                  </a:cubicBezTo>
                  <a:lnTo>
                    <a:pt x="9106" y="12445"/>
                  </a:lnTo>
                  <a:cubicBezTo>
                    <a:pt x="9453" y="12402"/>
                    <a:pt x="9713" y="12120"/>
                    <a:pt x="9713" y="11773"/>
                  </a:cubicBezTo>
                  <a:cubicBezTo>
                    <a:pt x="9713" y="11556"/>
                    <a:pt x="9648" y="11361"/>
                    <a:pt x="9518" y="11188"/>
                  </a:cubicBezTo>
                  <a:cubicBezTo>
                    <a:pt x="9648" y="11058"/>
                    <a:pt x="9735" y="10884"/>
                    <a:pt x="9735" y="10689"/>
                  </a:cubicBezTo>
                  <a:cubicBezTo>
                    <a:pt x="9735" y="10472"/>
                    <a:pt x="9670" y="10255"/>
                    <a:pt x="9518" y="10104"/>
                  </a:cubicBezTo>
                  <a:cubicBezTo>
                    <a:pt x="9648" y="9974"/>
                    <a:pt x="9735" y="9800"/>
                    <a:pt x="9713" y="9627"/>
                  </a:cubicBezTo>
                  <a:cubicBezTo>
                    <a:pt x="9713" y="9236"/>
                    <a:pt x="9496" y="8889"/>
                    <a:pt x="9150" y="8759"/>
                  </a:cubicBezTo>
                  <a:cubicBezTo>
                    <a:pt x="9193" y="8456"/>
                    <a:pt x="9323" y="8152"/>
                    <a:pt x="9540" y="7936"/>
                  </a:cubicBezTo>
                  <a:cubicBezTo>
                    <a:pt x="10407" y="7068"/>
                    <a:pt x="10884" y="5898"/>
                    <a:pt x="10884" y="4662"/>
                  </a:cubicBezTo>
                  <a:lnTo>
                    <a:pt x="10884" y="4662"/>
                  </a:lnTo>
                  <a:lnTo>
                    <a:pt x="10862" y="4683"/>
                  </a:lnTo>
                  <a:cubicBezTo>
                    <a:pt x="10862" y="2125"/>
                    <a:pt x="8803" y="44"/>
                    <a:pt x="624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6" name="Google Shape;1786;p80"/>
            <p:cNvSpPr/>
            <p:nvPr/>
          </p:nvSpPr>
          <p:spPr>
            <a:xfrm>
              <a:off x="7863250" y="1383375"/>
              <a:ext cx="14075" cy="57050"/>
            </a:xfrm>
            <a:custGeom>
              <a:rect b="b" l="l" r="r" t="t"/>
              <a:pathLst>
                <a:path extrusionOk="0" h="2282" w="563">
                  <a:moveTo>
                    <a:pt x="287" y="0"/>
                  </a:moveTo>
                  <a:cubicBezTo>
                    <a:pt x="130" y="0"/>
                    <a:pt x="1" y="124"/>
                    <a:pt x="21" y="285"/>
                  </a:cubicBezTo>
                  <a:lnTo>
                    <a:pt x="21" y="2019"/>
                  </a:lnTo>
                  <a:cubicBezTo>
                    <a:pt x="1" y="2160"/>
                    <a:pt x="129" y="2282"/>
                    <a:pt x="286" y="2282"/>
                  </a:cubicBezTo>
                  <a:cubicBezTo>
                    <a:pt x="299" y="2282"/>
                    <a:pt x="312" y="2281"/>
                    <a:pt x="324" y="2279"/>
                  </a:cubicBezTo>
                  <a:cubicBezTo>
                    <a:pt x="454" y="2279"/>
                    <a:pt x="563" y="2149"/>
                    <a:pt x="541" y="1997"/>
                  </a:cubicBezTo>
                  <a:lnTo>
                    <a:pt x="541" y="285"/>
                  </a:lnTo>
                  <a:cubicBezTo>
                    <a:pt x="541" y="133"/>
                    <a:pt x="454" y="24"/>
                    <a:pt x="324" y="3"/>
                  </a:cubicBezTo>
                  <a:cubicBezTo>
                    <a:pt x="312" y="1"/>
                    <a:pt x="299" y="0"/>
                    <a:pt x="28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7" name="Google Shape;1787;p80"/>
            <p:cNvSpPr/>
            <p:nvPr/>
          </p:nvSpPr>
          <p:spPr>
            <a:xfrm>
              <a:off x="7668625" y="1575850"/>
              <a:ext cx="58025" cy="13575"/>
            </a:xfrm>
            <a:custGeom>
              <a:rect b="b" l="l" r="r" t="t"/>
              <a:pathLst>
                <a:path extrusionOk="0" h="543" w="2321">
                  <a:moveTo>
                    <a:pt x="283" y="0"/>
                  </a:moveTo>
                  <a:cubicBezTo>
                    <a:pt x="153" y="0"/>
                    <a:pt x="44" y="109"/>
                    <a:pt x="22" y="239"/>
                  </a:cubicBezTo>
                  <a:cubicBezTo>
                    <a:pt x="1" y="391"/>
                    <a:pt x="131" y="542"/>
                    <a:pt x="283" y="542"/>
                  </a:cubicBezTo>
                  <a:lnTo>
                    <a:pt x="2039" y="542"/>
                  </a:lnTo>
                  <a:cubicBezTo>
                    <a:pt x="2169" y="542"/>
                    <a:pt x="2277" y="434"/>
                    <a:pt x="2299" y="304"/>
                  </a:cubicBezTo>
                  <a:cubicBezTo>
                    <a:pt x="2321" y="152"/>
                    <a:pt x="2191" y="0"/>
                    <a:pt x="20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8" name="Google Shape;1788;p80"/>
            <p:cNvSpPr/>
            <p:nvPr/>
          </p:nvSpPr>
          <p:spPr>
            <a:xfrm>
              <a:off x="8012800" y="1575850"/>
              <a:ext cx="58575" cy="13575"/>
            </a:xfrm>
            <a:custGeom>
              <a:rect b="b" l="l" r="r" t="t"/>
              <a:pathLst>
                <a:path extrusionOk="0" h="543" w="2343">
                  <a:moveTo>
                    <a:pt x="304" y="0"/>
                  </a:moveTo>
                  <a:cubicBezTo>
                    <a:pt x="174" y="0"/>
                    <a:pt x="44" y="109"/>
                    <a:pt x="23" y="239"/>
                  </a:cubicBezTo>
                  <a:cubicBezTo>
                    <a:pt x="1" y="391"/>
                    <a:pt x="131" y="542"/>
                    <a:pt x="304" y="542"/>
                  </a:cubicBezTo>
                  <a:lnTo>
                    <a:pt x="2039" y="542"/>
                  </a:lnTo>
                  <a:cubicBezTo>
                    <a:pt x="2191" y="542"/>
                    <a:pt x="2299" y="434"/>
                    <a:pt x="2321" y="304"/>
                  </a:cubicBezTo>
                  <a:cubicBezTo>
                    <a:pt x="2342" y="152"/>
                    <a:pt x="2212" y="0"/>
                    <a:pt x="20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9" name="Google Shape;1789;p80"/>
            <p:cNvSpPr/>
            <p:nvPr/>
          </p:nvSpPr>
          <p:spPr>
            <a:xfrm>
              <a:off x="7724950" y="1438850"/>
              <a:ext cx="47225" cy="43800"/>
            </a:xfrm>
            <a:custGeom>
              <a:rect b="b" l="l" r="r" t="t"/>
              <a:pathLst>
                <a:path extrusionOk="0" h="1752" w="1889">
                  <a:moveTo>
                    <a:pt x="375" y="1"/>
                  </a:moveTo>
                  <a:cubicBezTo>
                    <a:pt x="169" y="1"/>
                    <a:pt x="1" y="246"/>
                    <a:pt x="154" y="450"/>
                  </a:cubicBezTo>
                  <a:lnTo>
                    <a:pt x="1390" y="1686"/>
                  </a:lnTo>
                  <a:cubicBezTo>
                    <a:pt x="1455" y="1730"/>
                    <a:pt x="1520" y="1751"/>
                    <a:pt x="1585" y="1751"/>
                  </a:cubicBezTo>
                  <a:cubicBezTo>
                    <a:pt x="1650" y="1751"/>
                    <a:pt x="1715" y="1730"/>
                    <a:pt x="1780" y="1686"/>
                  </a:cubicBezTo>
                  <a:cubicBezTo>
                    <a:pt x="1889" y="1578"/>
                    <a:pt x="1889" y="1404"/>
                    <a:pt x="1780" y="1296"/>
                  </a:cubicBezTo>
                  <a:lnTo>
                    <a:pt x="545" y="60"/>
                  </a:lnTo>
                  <a:cubicBezTo>
                    <a:pt x="489" y="19"/>
                    <a:pt x="431" y="1"/>
                    <a:pt x="37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0" name="Google Shape;1790;p80"/>
            <p:cNvSpPr/>
            <p:nvPr/>
          </p:nvSpPr>
          <p:spPr>
            <a:xfrm>
              <a:off x="7967825" y="1438300"/>
              <a:ext cx="47175" cy="44350"/>
            </a:xfrm>
            <a:custGeom>
              <a:rect b="b" l="l" r="r" t="t"/>
              <a:pathLst>
                <a:path extrusionOk="0" h="1774" w="1887">
                  <a:moveTo>
                    <a:pt x="1602" y="1"/>
                  </a:moveTo>
                  <a:cubicBezTo>
                    <a:pt x="1534" y="1"/>
                    <a:pt x="1464" y="28"/>
                    <a:pt x="1410" y="82"/>
                  </a:cubicBezTo>
                  <a:lnTo>
                    <a:pt x="174" y="1318"/>
                  </a:lnTo>
                  <a:cubicBezTo>
                    <a:pt x="0" y="1491"/>
                    <a:pt x="131" y="1773"/>
                    <a:pt x="369" y="1773"/>
                  </a:cubicBezTo>
                  <a:cubicBezTo>
                    <a:pt x="434" y="1773"/>
                    <a:pt x="499" y="1752"/>
                    <a:pt x="542" y="1708"/>
                  </a:cubicBezTo>
                  <a:lnTo>
                    <a:pt x="1778" y="472"/>
                  </a:lnTo>
                  <a:cubicBezTo>
                    <a:pt x="1887" y="364"/>
                    <a:pt x="1887" y="191"/>
                    <a:pt x="1778" y="82"/>
                  </a:cubicBezTo>
                  <a:cubicBezTo>
                    <a:pt x="1735" y="28"/>
                    <a:pt x="1670" y="1"/>
                    <a:pt x="160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91" name="Google Shape;1791;p80"/>
          <p:cNvGrpSpPr/>
          <p:nvPr/>
        </p:nvGrpSpPr>
        <p:grpSpPr>
          <a:xfrm>
            <a:off x="5512783" y="1621350"/>
            <a:ext cx="425237" cy="339554"/>
            <a:chOff x="5414400" y="1475850"/>
            <a:chExt cx="458575" cy="366175"/>
          </a:xfrm>
        </p:grpSpPr>
        <p:sp>
          <p:nvSpPr>
            <p:cNvPr id="1792" name="Google Shape;1792;p80"/>
            <p:cNvSpPr/>
            <p:nvPr/>
          </p:nvSpPr>
          <p:spPr>
            <a:xfrm>
              <a:off x="5774825" y="1683700"/>
              <a:ext cx="55850" cy="13575"/>
            </a:xfrm>
            <a:custGeom>
              <a:rect b="b" l="l" r="r" t="t"/>
              <a:pathLst>
                <a:path extrusionOk="0" h="543" w="2234">
                  <a:moveTo>
                    <a:pt x="304" y="1"/>
                  </a:moveTo>
                  <a:cubicBezTo>
                    <a:pt x="153" y="1"/>
                    <a:pt x="44" y="109"/>
                    <a:pt x="23" y="239"/>
                  </a:cubicBezTo>
                  <a:cubicBezTo>
                    <a:pt x="1" y="391"/>
                    <a:pt x="131" y="543"/>
                    <a:pt x="304" y="543"/>
                  </a:cubicBezTo>
                  <a:lnTo>
                    <a:pt x="1952" y="543"/>
                  </a:lnTo>
                  <a:cubicBezTo>
                    <a:pt x="2082" y="543"/>
                    <a:pt x="2212" y="434"/>
                    <a:pt x="2212" y="304"/>
                  </a:cubicBezTo>
                  <a:cubicBezTo>
                    <a:pt x="2234" y="152"/>
                    <a:pt x="2104" y="1"/>
                    <a:pt x="195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3" name="Google Shape;1793;p80"/>
            <p:cNvSpPr/>
            <p:nvPr/>
          </p:nvSpPr>
          <p:spPr>
            <a:xfrm>
              <a:off x="5774825" y="1722200"/>
              <a:ext cx="55850" cy="13575"/>
            </a:xfrm>
            <a:custGeom>
              <a:rect b="b" l="l" r="r" t="t"/>
              <a:pathLst>
                <a:path extrusionOk="0" h="543" w="2234">
                  <a:moveTo>
                    <a:pt x="304" y="0"/>
                  </a:moveTo>
                  <a:cubicBezTo>
                    <a:pt x="153" y="0"/>
                    <a:pt x="44" y="108"/>
                    <a:pt x="23" y="239"/>
                  </a:cubicBezTo>
                  <a:cubicBezTo>
                    <a:pt x="1" y="390"/>
                    <a:pt x="131" y="542"/>
                    <a:pt x="304" y="542"/>
                  </a:cubicBezTo>
                  <a:lnTo>
                    <a:pt x="1952" y="542"/>
                  </a:lnTo>
                  <a:cubicBezTo>
                    <a:pt x="2082" y="542"/>
                    <a:pt x="2212" y="434"/>
                    <a:pt x="2212" y="304"/>
                  </a:cubicBezTo>
                  <a:cubicBezTo>
                    <a:pt x="2234" y="152"/>
                    <a:pt x="2104" y="0"/>
                    <a:pt x="19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4" name="Google Shape;1794;p80"/>
            <p:cNvSpPr/>
            <p:nvPr/>
          </p:nvSpPr>
          <p:spPr>
            <a:xfrm>
              <a:off x="5456125" y="1683700"/>
              <a:ext cx="55850" cy="13575"/>
            </a:xfrm>
            <a:custGeom>
              <a:rect b="b" l="l" r="r" t="t"/>
              <a:pathLst>
                <a:path extrusionOk="0" h="543" w="2234">
                  <a:moveTo>
                    <a:pt x="304" y="1"/>
                  </a:moveTo>
                  <a:cubicBezTo>
                    <a:pt x="152" y="1"/>
                    <a:pt x="44" y="109"/>
                    <a:pt x="22" y="239"/>
                  </a:cubicBezTo>
                  <a:cubicBezTo>
                    <a:pt x="1" y="391"/>
                    <a:pt x="131" y="543"/>
                    <a:pt x="304" y="543"/>
                  </a:cubicBezTo>
                  <a:lnTo>
                    <a:pt x="1952" y="543"/>
                  </a:lnTo>
                  <a:cubicBezTo>
                    <a:pt x="2082" y="543"/>
                    <a:pt x="2212" y="434"/>
                    <a:pt x="2212" y="304"/>
                  </a:cubicBezTo>
                  <a:cubicBezTo>
                    <a:pt x="2234" y="152"/>
                    <a:pt x="2104" y="1"/>
                    <a:pt x="195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5" name="Google Shape;1795;p80"/>
            <p:cNvSpPr/>
            <p:nvPr/>
          </p:nvSpPr>
          <p:spPr>
            <a:xfrm>
              <a:off x="5456125" y="1722200"/>
              <a:ext cx="55850" cy="13575"/>
            </a:xfrm>
            <a:custGeom>
              <a:rect b="b" l="l" r="r" t="t"/>
              <a:pathLst>
                <a:path extrusionOk="0" h="543" w="2234">
                  <a:moveTo>
                    <a:pt x="304" y="0"/>
                  </a:moveTo>
                  <a:cubicBezTo>
                    <a:pt x="152" y="0"/>
                    <a:pt x="44" y="108"/>
                    <a:pt x="22" y="239"/>
                  </a:cubicBezTo>
                  <a:cubicBezTo>
                    <a:pt x="1" y="390"/>
                    <a:pt x="131" y="542"/>
                    <a:pt x="304" y="542"/>
                  </a:cubicBezTo>
                  <a:lnTo>
                    <a:pt x="1952" y="542"/>
                  </a:lnTo>
                  <a:cubicBezTo>
                    <a:pt x="2082" y="542"/>
                    <a:pt x="2212" y="434"/>
                    <a:pt x="2212" y="304"/>
                  </a:cubicBezTo>
                  <a:cubicBezTo>
                    <a:pt x="2234" y="152"/>
                    <a:pt x="2104" y="0"/>
                    <a:pt x="19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6" name="Google Shape;1796;p80"/>
            <p:cNvSpPr/>
            <p:nvPr/>
          </p:nvSpPr>
          <p:spPr>
            <a:xfrm>
              <a:off x="5595975" y="1512300"/>
              <a:ext cx="95375" cy="30500"/>
            </a:xfrm>
            <a:custGeom>
              <a:rect b="b" l="l" r="r" t="t"/>
              <a:pathLst>
                <a:path extrusionOk="0" h="1220" w="3815">
                  <a:moveTo>
                    <a:pt x="1908" y="0"/>
                  </a:moveTo>
                  <a:cubicBezTo>
                    <a:pt x="1269" y="0"/>
                    <a:pt x="629" y="255"/>
                    <a:pt x="152" y="764"/>
                  </a:cubicBezTo>
                  <a:cubicBezTo>
                    <a:pt x="0" y="938"/>
                    <a:pt x="109" y="1220"/>
                    <a:pt x="347" y="1220"/>
                  </a:cubicBezTo>
                  <a:cubicBezTo>
                    <a:pt x="412" y="1220"/>
                    <a:pt x="499" y="1198"/>
                    <a:pt x="542" y="1133"/>
                  </a:cubicBezTo>
                  <a:cubicBezTo>
                    <a:pt x="911" y="732"/>
                    <a:pt x="1415" y="531"/>
                    <a:pt x="1919" y="531"/>
                  </a:cubicBezTo>
                  <a:cubicBezTo>
                    <a:pt x="2423" y="531"/>
                    <a:pt x="2927" y="732"/>
                    <a:pt x="3296" y="1133"/>
                  </a:cubicBezTo>
                  <a:lnTo>
                    <a:pt x="3274" y="1133"/>
                  </a:lnTo>
                  <a:cubicBezTo>
                    <a:pt x="3329" y="1183"/>
                    <a:pt x="3389" y="1204"/>
                    <a:pt x="3447" y="1204"/>
                  </a:cubicBezTo>
                  <a:cubicBezTo>
                    <a:pt x="3643" y="1204"/>
                    <a:pt x="3815" y="965"/>
                    <a:pt x="3664" y="764"/>
                  </a:cubicBezTo>
                  <a:cubicBezTo>
                    <a:pt x="3187" y="255"/>
                    <a:pt x="2548" y="0"/>
                    <a:pt x="190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7" name="Google Shape;1797;p80"/>
            <p:cNvSpPr/>
            <p:nvPr/>
          </p:nvSpPr>
          <p:spPr>
            <a:xfrm>
              <a:off x="5621150" y="1548750"/>
              <a:ext cx="43125" cy="20075"/>
            </a:xfrm>
            <a:custGeom>
              <a:rect b="b" l="l" r="r" t="t"/>
              <a:pathLst>
                <a:path extrusionOk="0" h="803" w="1725">
                  <a:moveTo>
                    <a:pt x="901" y="0"/>
                  </a:moveTo>
                  <a:cubicBezTo>
                    <a:pt x="598" y="0"/>
                    <a:pt x="337" y="130"/>
                    <a:pt x="164" y="369"/>
                  </a:cubicBezTo>
                  <a:cubicBezTo>
                    <a:pt x="0" y="533"/>
                    <a:pt x="233" y="784"/>
                    <a:pt x="422" y="784"/>
                  </a:cubicBezTo>
                  <a:cubicBezTo>
                    <a:pt x="483" y="784"/>
                    <a:pt x="539" y="757"/>
                    <a:pt x="576" y="694"/>
                  </a:cubicBezTo>
                  <a:cubicBezTo>
                    <a:pt x="663" y="596"/>
                    <a:pt x="782" y="548"/>
                    <a:pt x="898" y="548"/>
                  </a:cubicBezTo>
                  <a:cubicBezTo>
                    <a:pt x="1015" y="548"/>
                    <a:pt x="1129" y="596"/>
                    <a:pt x="1205" y="694"/>
                  </a:cubicBezTo>
                  <a:cubicBezTo>
                    <a:pt x="1270" y="759"/>
                    <a:pt x="1335" y="802"/>
                    <a:pt x="1421" y="802"/>
                  </a:cubicBezTo>
                  <a:cubicBezTo>
                    <a:pt x="1487" y="802"/>
                    <a:pt x="1530" y="781"/>
                    <a:pt x="1595" y="737"/>
                  </a:cubicBezTo>
                  <a:cubicBezTo>
                    <a:pt x="1703" y="651"/>
                    <a:pt x="1725" y="477"/>
                    <a:pt x="1638" y="369"/>
                  </a:cubicBezTo>
                  <a:cubicBezTo>
                    <a:pt x="1465" y="130"/>
                    <a:pt x="1183" y="0"/>
                    <a:pt x="90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8" name="Google Shape;1798;p80"/>
            <p:cNvSpPr/>
            <p:nvPr/>
          </p:nvSpPr>
          <p:spPr>
            <a:xfrm>
              <a:off x="5571025" y="1475850"/>
              <a:ext cx="145825" cy="41475"/>
            </a:xfrm>
            <a:custGeom>
              <a:rect b="b" l="l" r="r" t="t"/>
              <a:pathLst>
                <a:path extrusionOk="0" h="1659" w="5833">
                  <a:moveTo>
                    <a:pt x="2895" y="0"/>
                  </a:moveTo>
                  <a:cubicBezTo>
                    <a:pt x="1882" y="0"/>
                    <a:pt x="868" y="401"/>
                    <a:pt x="109" y="1203"/>
                  </a:cubicBezTo>
                  <a:cubicBezTo>
                    <a:pt x="1" y="1312"/>
                    <a:pt x="23" y="1485"/>
                    <a:pt x="131" y="1572"/>
                  </a:cubicBezTo>
                  <a:cubicBezTo>
                    <a:pt x="174" y="1615"/>
                    <a:pt x="239" y="1659"/>
                    <a:pt x="304" y="1659"/>
                  </a:cubicBezTo>
                  <a:cubicBezTo>
                    <a:pt x="391" y="1659"/>
                    <a:pt x="456" y="1615"/>
                    <a:pt x="500" y="1572"/>
                  </a:cubicBezTo>
                  <a:cubicBezTo>
                    <a:pt x="1150" y="889"/>
                    <a:pt x="2023" y="548"/>
                    <a:pt x="2895" y="548"/>
                  </a:cubicBezTo>
                  <a:cubicBezTo>
                    <a:pt x="3768" y="548"/>
                    <a:pt x="4641" y="889"/>
                    <a:pt x="5291" y="1572"/>
                  </a:cubicBezTo>
                  <a:cubicBezTo>
                    <a:pt x="5349" y="1615"/>
                    <a:pt x="5410" y="1634"/>
                    <a:pt x="5468" y="1634"/>
                  </a:cubicBezTo>
                  <a:cubicBezTo>
                    <a:pt x="5670" y="1634"/>
                    <a:pt x="5833" y="1406"/>
                    <a:pt x="5681" y="1203"/>
                  </a:cubicBezTo>
                  <a:cubicBezTo>
                    <a:pt x="4922" y="401"/>
                    <a:pt x="3909" y="0"/>
                    <a:pt x="28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9" name="Google Shape;1799;p80"/>
            <p:cNvSpPr/>
            <p:nvPr/>
          </p:nvSpPr>
          <p:spPr>
            <a:xfrm>
              <a:off x="5563450" y="1628950"/>
              <a:ext cx="139850" cy="119425"/>
            </a:xfrm>
            <a:custGeom>
              <a:rect b="b" l="l" r="r" t="t"/>
              <a:pathLst>
                <a:path extrusionOk="0" h="4777" w="5594">
                  <a:moveTo>
                    <a:pt x="3177" y="529"/>
                  </a:moveTo>
                  <a:cubicBezTo>
                    <a:pt x="4133" y="529"/>
                    <a:pt x="5052" y="1267"/>
                    <a:pt x="5052" y="2386"/>
                  </a:cubicBezTo>
                  <a:cubicBezTo>
                    <a:pt x="5052" y="3405"/>
                    <a:pt x="4228" y="4250"/>
                    <a:pt x="3209" y="4250"/>
                  </a:cubicBezTo>
                  <a:lnTo>
                    <a:pt x="3209" y="4229"/>
                  </a:lnTo>
                  <a:cubicBezTo>
                    <a:pt x="1561" y="4229"/>
                    <a:pt x="716" y="2234"/>
                    <a:pt x="1887" y="1063"/>
                  </a:cubicBezTo>
                  <a:cubicBezTo>
                    <a:pt x="2263" y="694"/>
                    <a:pt x="2724" y="529"/>
                    <a:pt x="3177" y="529"/>
                  </a:cubicBezTo>
                  <a:close/>
                  <a:moveTo>
                    <a:pt x="3209" y="1"/>
                  </a:moveTo>
                  <a:cubicBezTo>
                    <a:pt x="1063" y="1"/>
                    <a:pt x="0" y="2581"/>
                    <a:pt x="1518" y="4077"/>
                  </a:cubicBezTo>
                  <a:cubicBezTo>
                    <a:pt x="2001" y="4560"/>
                    <a:pt x="2597" y="4776"/>
                    <a:pt x="3183" y="4776"/>
                  </a:cubicBezTo>
                  <a:cubicBezTo>
                    <a:pt x="4411" y="4776"/>
                    <a:pt x="5594" y="3825"/>
                    <a:pt x="5594" y="2386"/>
                  </a:cubicBezTo>
                  <a:cubicBezTo>
                    <a:pt x="5594" y="1063"/>
                    <a:pt x="4532" y="1"/>
                    <a:pt x="320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0" name="Google Shape;1800;p80"/>
            <p:cNvSpPr/>
            <p:nvPr/>
          </p:nvSpPr>
          <p:spPr>
            <a:xfrm>
              <a:off x="5414400" y="1592650"/>
              <a:ext cx="458575" cy="249375"/>
            </a:xfrm>
            <a:custGeom>
              <a:rect b="b" l="l" r="r" t="t"/>
              <a:pathLst>
                <a:path extrusionOk="0" h="9975" w="18343">
                  <a:moveTo>
                    <a:pt x="3794" y="8694"/>
                  </a:moveTo>
                  <a:lnTo>
                    <a:pt x="3794" y="9041"/>
                  </a:lnTo>
                  <a:cubicBezTo>
                    <a:pt x="3794" y="9258"/>
                    <a:pt x="3621" y="9431"/>
                    <a:pt x="3404" y="9431"/>
                  </a:cubicBezTo>
                  <a:cubicBezTo>
                    <a:pt x="3317" y="9431"/>
                    <a:pt x="3252" y="9366"/>
                    <a:pt x="3252" y="9301"/>
                  </a:cubicBezTo>
                  <a:lnTo>
                    <a:pt x="3252" y="8694"/>
                  </a:lnTo>
                  <a:close/>
                  <a:moveTo>
                    <a:pt x="15090" y="8694"/>
                  </a:moveTo>
                  <a:lnTo>
                    <a:pt x="15090" y="9301"/>
                  </a:lnTo>
                  <a:cubicBezTo>
                    <a:pt x="15090" y="9366"/>
                    <a:pt x="15025" y="9431"/>
                    <a:pt x="14960" y="9431"/>
                  </a:cubicBezTo>
                  <a:cubicBezTo>
                    <a:pt x="14721" y="9431"/>
                    <a:pt x="14548" y="9258"/>
                    <a:pt x="14548" y="9041"/>
                  </a:cubicBezTo>
                  <a:lnTo>
                    <a:pt x="14548" y="8694"/>
                  </a:lnTo>
                  <a:close/>
                  <a:moveTo>
                    <a:pt x="9201" y="0"/>
                  </a:moveTo>
                  <a:cubicBezTo>
                    <a:pt x="7941" y="0"/>
                    <a:pt x="6678" y="607"/>
                    <a:pt x="5919" y="1822"/>
                  </a:cubicBezTo>
                  <a:lnTo>
                    <a:pt x="781" y="1822"/>
                  </a:lnTo>
                  <a:cubicBezTo>
                    <a:pt x="347" y="1822"/>
                    <a:pt x="0" y="2168"/>
                    <a:pt x="0" y="2602"/>
                  </a:cubicBezTo>
                  <a:lnTo>
                    <a:pt x="0" y="6851"/>
                  </a:lnTo>
                  <a:cubicBezTo>
                    <a:pt x="0" y="7263"/>
                    <a:pt x="347" y="7632"/>
                    <a:pt x="781" y="7632"/>
                  </a:cubicBezTo>
                  <a:lnTo>
                    <a:pt x="1128" y="7632"/>
                  </a:lnTo>
                  <a:cubicBezTo>
                    <a:pt x="1128" y="7675"/>
                    <a:pt x="1106" y="7719"/>
                    <a:pt x="1128" y="7762"/>
                  </a:cubicBezTo>
                  <a:cubicBezTo>
                    <a:pt x="1128" y="8282"/>
                    <a:pt x="1540" y="8694"/>
                    <a:pt x="2060" y="8694"/>
                  </a:cubicBezTo>
                  <a:lnTo>
                    <a:pt x="2732" y="8694"/>
                  </a:lnTo>
                  <a:lnTo>
                    <a:pt x="2732" y="9301"/>
                  </a:lnTo>
                  <a:cubicBezTo>
                    <a:pt x="2732" y="9670"/>
                    <a:pt x="3014" y="9952"/>
                    <a:pt x="3382" y="9973"/>
                  </a:cubicBezTo>
                  <a:cubicBezTo>
                    <a:pt x="3395" y="9974"/>
                    <a:pt x="3407" y="9974"/>
                    <a:pt x="3420" y="9974"/>
                  </a:cubicBezTo>
                  <a:cubicBezTo>
                    <a:pt x="3923" y="9974"/>
                    <a:pt x="4336" y="9549"/>
                    <a:pt x="4336" y="9041"/>
                  </a:cubicBezTo>
                  <a:lnTo>
                    <a:pt x="4336" y="8694"/>
                  </a:lnTo>
                  <a:lnTo>
                    <a:pt x="14006" y="8694"/>
                  </a:lnTo>
                  <a:lnTo>
                    <a:pt x="14006" y="9041"/>
                  </a:lnTo>
                  <a:cubicBezTo>
                    <a:pt x="14006" y="9549"/>
                    <a:pt x="14419" y="9974"/>
                    <a:pt x="14943" y="9974"/>
                  </a:cubicBezTo>
                  <a:cubicBezTo>
                    <a:pt x="14956" y="9974"/>
                    <a:pt x="14969" y="9974"/>
                    <a:pt x="14982" y="9973"/>
                  </a:cubicBezTo>
                  <a:cubicBezTo>
                    <a:pt x="15328" y="9952"/>
                    <a:pt x="15632" y="9670"/>
                    <a:pt x="15632" y="9301"/>
                  </a:cubicBezTo>
                  <a:lnTo>
                    <a:pt x="15632" y="8694"/>
                  </a:lnTo>
                  <a:lnTo>
                    <a:pt x="16304" y="8694"/>
                  </a:lnTo>
                  <a:cubicBezTo>
                    <a:pt x="16824" y="8694"/>
                    <a:pt x="17236" y="8282"/>
                    <a:pt x="17236" y="7762"/>
                  </a:cubicBezTo>
                  <a:cubicBezTo>
                    <a:pt x="17236" y="7719"/>
                    <a:pt x="17236" y="7675"/>
                    <a:pt x="17215" y="7610"/>
                  </a:cubicBezTo>
                  <a:lnTo>
                    <a:pt x="17562" y="7610"/>
                  </a:lnTo>
                  <a:cubicBezTo>
                    <a:pt x="17574" y="7611"/>
                    <a:pt x="17586" y="7611"/>
                    <a:pt x="17598" y="7611"/>
                  </a:cubicBezTo>
                  <a:cubicBezTo>
                    <a:pt x="18014" y="7611"/>
                    <a:pt x="18342" y="7251"/>
                    <a:pt x="18342" y="6830"/>
                  </a:cubicBezTo>
                  <a:lnTo>
                    <a:pt x="18342" y="2602"/>
                  </a:lnTo>
                  <a:cubicBezTo>
                    <a:pt x="18342" y="2168"/>
                    <a:pt x="17995" y="1822"/>
                    <a:pt x="17562" y="1822"/>
                  </a:cubicBezTo>
                  <a:lnTo>
                    <a:pt x="15155" y="1822"/>
                  </a:lnTo>
                  <a:cubicBezTo>
                    <a:pt x="15003" y="1822"/>
                    <a:pt x="14895" y="1908"/>
                    <a:pt x="14873" y="2060"/>
                  </a:cubicBezTo>
                  <a:cubicBezTo>
                    <a:pt x="14853" y="2202"/>
                    <a:pt x="14965" y="2344"/>
                    <a:pt x="15122" y="2344"/>
                  </a:cubicBezTo>
                  <a:cubicBezTo>
                    <a:pt x="15133" y="2344"/>
                    <a:pt x="15144" y="2343"/>
                    <a:pt x="15155" y="2342"/>
                  </a:cubicBezTo>
                  <a:lnTo>
                    <a:pt x="17583" y="2342"/>
                  </a:lnTo>
                  <a:cubicBezTo>
                    <a:pt x="17713" y="2342"/>
                    <a:pt x="17822" y="2472"/>
                    <a:pt x="17822" y="2602"/>
                  </a:cubicBezTo>
                  <a:lnTo>
                    <a:pt x="17822" y="6851"/>
                  </a:lnTo>
                  <a:cubicBezTo>
                    <a:pt x="17822" y="6982"/>
                    <a:pt x="17713" y="7090"/>
                    <a:pt x="17583" y="7090"/>
                  </a:cubicBezTo>
                  <a:lnTo>
                    <a:pt x="4727" y="7090"/>
                  </a:lnTo>
                  <a:cubicBezTo>
                    <a:pt x="4597" y="7090"/>
                    <a:pt x="4466" y="7177"/>
                    <a:pt x="4466" y="7328"/>
                  </a:cubicBezTo>
                  <a:cubicBezTo>
                    <a:pt x="4445" y="7480"/>
                    <a:pt x="4553" y="7632"/>
                    <a:pt x="4727" y="7632"/>
                  </a:cubicBezTo>
                  <a:lnTo>
                    <a:pt x="16543" y="7632"/>
                  </a:lnTo>
                  <a:cubicBezTo>
                    <a:pt x="16554" y="7629"/>
                    <a:pt x="16565" y="7628"/>
                    <a:pt x="16576" y="7628"/>
                  </a:cubicBezTo>
                  <a:cubicBezTo>
                    <a:pt x="16645" y="7628"/>
                    <a:pt x="16694" y="7687"/>
                    <a:pt x="16694" y="7762"/>
                  </a:cubicBezTo>
                  <a:cubicBezTo>
                    <a:pt x="16694" y="7979"/>
                    <a:pt x="16499" y="8152"/>
                    <a:pt x="16282" y="8152"/>
                  </a:cubicBezTo>
                  <a:lnTo>
                    <a:pt x="2060" y="8152"/>
                  </a:lnTo>
                  <a:cubicBezTo>
                    <a:pt x="1843" y="8152"/>
                    <a:pt x="1670" y="7979"/>
                    <a:pt x="1670" y="7762"/>
                  </a:cubicBezTo>
                  <a:cubicBezTo>
                    <a:pt x="1670" y="7675"/>
                    <a:pt x="1735" y="7632"/>
                    <a:pt x="1800" y="7632"/>
                  </a:cubicBezTo>
                  <a:lnTo>
                    <a:pt x="3447" y="7632"/>
                  </a:lnTo>
                  <a:cubicBezTo>
                    <a:pt x="3578" y="7632"/>
                    <a:pt x="3708" y="7524"/>
                    <a:pt x="3708" y="7393"/>
                  </a:cubicBezTo>
                  <a:cubicBezTo>
                    <a:pt x="3729" y="7220"/>
                    <a:pt x="3599" y="7090"/>
                    <a:pt x="3447" y="7090"/>
                  </a:cubicBezTo>
                  <a:lnTo>
                    <a:pt x="781" y="7090"/>
                  </a:lnTo>
                  <a:cubicBezTo>
                    <a:pt x="651" y="7090"/>
                    <a:pt x="542" y="6982"/>
                    <a:pt x="542" y="6851"/>
                  </a:cubicBezTo>
                  <a:lnTo>
                    <a:pt x="542" y="2602"/>
                  </a:lnTo>
                  <a:cubicBezTo>
                    <a:pt x="542" y="2482"/>
                    <a:pt x="635" y="2361"/>
                    <a:pt x="752" y="2361"/>
                  </a:cubicBezTo>
                  <a:cubicBezTo>
                    <a:pt x="762" y="2361"/>
                    <a:pt x="771" y="2362"/>
                    <a:pt x="781" y="2364"/>
                  </a:cubicBezTo>
                  <a:lnTo>
                    <a:pt x="6071" y="2364"/>
                  </a:lnTo>
                  <a:cubicBezTo>
                    <a:pt x="6158" y="2342"/>
                    <a:pt x="6266" y="2299"/>
                    <a:pt x="6309" y="2212"/>
                  </a:cubicBezTo>
                  <a:cubicBezTo>
                    <a:pt x="6938" y="1095"/>
                    <a:pt x="8060" y="537"/>
                    <a:pt x="9182" y="537"/>
                  </a:cubicBezTo>
                  <a:cubicBezTo>
                    <a:pt x="10304" y="537"/>
                    <a:pt x="11426" y="1095"/>
                    <a:pt x="12055" y="2212"/>
                  </a:cubicBezTo>
                  <a:cubicBezTo>
                    <a:pt x="12098" y="2299"/>
                    <a:pt x="12185" y="2364"/>
                    <a:pt x="12293" y="2364"/>
                  </a:cubicBezTo>
                  <a:lnTo>
                    <a:pt x="13876" y="2364"/>
                  </a:lnTo>
                  <a:cubicBezTo>
                    <a:pt x="14006" y="2364"/>
                    <a:pt x="14114" y="2255"/>
                    <a:pt x="14136" y="2125"/>
                  </a:cubicBezTo>
                  <a:cubicBezTo>
                    <a:pt x="14158" y="1952"/>
                    <a:pt x="14028" y="1822"/>
                    <a:pt x="13876" y="1822"/>
                  </a:cubicBezTo>
                  <a:lnTo>
                    <a:pt x="12467" y="1822"/>
                  </a:lnTo>
                  <a:cubicBezTo>
                    <a:pt x="11719" y="607"/>
                    <a:pt x="10461" y="0"/>
                    <a:pt x="920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1" name="Google Shape;1801;p80"/>
            <p:cNvSpPr/>
            <p:nvPr/>
          </p:nvSpPr>
          <p:spPr>
            <a:xfrm>
              <a:off x="5611850" y="1665275"/>
              <a:ext cx="55150" cy="47000"/>
            </a:xfrm>
            <a:custGeom>
              <a:rect b="b" l="l" r="r" t="t"/>
              <a:pathLst>
                <a:path extrusionOk="0" h="1880" w="2206">
                  <a:moveTo>
                    <a:pt x="1259" y="531"/>
                  </a:moveTo>
                  <a:cubicBezTo>
                    <a:pt x="1463" y="531"/>
                    <a:pt x="1663" y="697"/>
                    <a:pt x="1663" y="933"/>
                  </a:cubicBezTo>
                  <a:cubicBezTo>
                    <a:pt x="1663" y="1171"/>
                    <a:pt x="1490" y="1345"/>
                    <a:pt x="1273" y="1345"/>
                  </a:cubicBezTo>
                  <a:cubicBezTo>
                    <a:pt x="905" y="1345"/>
                    <a:pt x="731" y="911"/>
                    <a:pt x="991" y="651"/>
                  </a:cubicBezTo>
                  <a:cubicBezTo>
                    <a:pt x="1068" y="568"/>
                    <a:pt x="1164" y="531"/>
                    <a:pt x="1259" y="531"/>
                  </a:cubicBezTo>
                  <a:close/>
                  <a:moveTo>
                    <a:pt x="1247" y="0"/>
                  </a:moveTo>
                  <a:cubicBezTo>
                    <a:pt x="419" y="0"/>
                    <a:pt x="0" y="1004"/>
                    <a:pt x="601" y="1605"/>
                  </a:cubicBezTo>
                  <a:cubicBezTo>
                    <a:pt x="790" y="1794"/>
                    <a:pt x="1024" y="1879"/>
                    <a:pt x="1255" y="1879"/>
                  </a:cubicBezTo>
                  <a:cubicBezTo>
                    <a:pt x="1738" y="1879"/>
                    <a:pt x="2205" y="1505"/>
                    <a:pt x="2205" y="933"/>
                  </a:cubicBezTo>
                  <a:cubicBezTo>
                    <a:pt x="2205" y="413"/>
                    <a:pt x="1793" y="1"/>
                    <a:pt x="1273" y="1"/>
                  </a:cubicBezTo>
                  <a:cubicBezTo>
                    <a:pt x="1264" y="0"/>
                    <a:pt x="1255" y="0"/>
                    <a:pt x="12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02" name="Google Shape;1802;p80"/>
          <p:cNvGrpSpPr/>
          <p:nvPr/>
        </p:nvGrpSpPr>
        <p:grpSpPr>
          <a:xfrm>
            <a:off x="2516266" y="1535644"/>
            <a:ext cx="269937" cy="425237"/>
            <a:chOff x="2530325" y="1383425"/>
            <a:chExt cx="291100" cy="458575"/>
          </a:xfrm>
        </p:grpSpPr>
        <p:sp>
          <p:nvSpPr>
            <p:cNvPr id="1803" name="Google Shape;1803;p80"/>
            <p:cNvSpPr/>
            <p:nvPr/>
          </p:nvSpPr>
          <p:spPr>
            <a:xfrm>
              <a:off x="2530325" y="1383425"/>
              <a:ext cx="291100" cy="458575"/>
            </a:xfrm>
            <a:custGeom>
              <a:rect b="b" l="l" r="r" t="t"/>
              <a:pathLst>
                <a:path extrusionOk="0" h="18343" w="11644">
                  <a:moveTo>
                    <a:pt x="1432" y="5811"/>
                  </a:moveTo>
                  <a:lnTo>
                    <a:pt x="1432" y="9670"/>
                  </a:lnTo>
                  <a:cubicBezTo>
                    <a:pt x="1432" y="10256"/>
                    <a:pt x="1909" y="10754"/>
                    <a:pt x="2516" y="10754"/>
                  </a:cubicBezTo>
                  <a:lnTo>
                    <a:pt x="4077" y="10754"/>
                  </a:lnTo>
                  <a:lnTo>
                    <a:pt x="4077" y="11600"/>
                  </a:lnTo>
                  <a:lnTo>
                    <a:pt x="2494" y="11600"/>
                  </a:lnTo>
                  <a:cubicBezTo>
                    <a:pt x="1410" y="11600"/>
                    <a:pt x="521" y="10733"/>
                    <a:pt x="521" y="9649"/>
                  </a:cubicBezTo>
                  <a:lnTo>
                    <a:pt x="521" y="5811"/>
                  </a:lnTo>
                  <a:close/>
                  <a:moveTo>
                    <a:pt x="7025" y="10754"/>
                  </a:moveTo>
                  <a:lnTo>
                    <a:pt x="7025" y="12402"/>
                  </a:lnTo>
                  <a:lnTo>
                    <a:pt x="4619" y="12402"/>
                  </a:lnTo>
                  <a:lnTo>
                    <a:pt x="4619" y="10754"/>
                  </a:lnTo>
                  <a:close/>
                  <a:moveTo>
                    <a:pt x="6158" y="12966"/>
                  </a:moveTo>
                  <a:lnTo>
                    <a:pt x="6483" y="16738"/>
                  </a:lnTo>
                  <a:lnTo>
                    <a:pt x="5139" y="16738"/>
                  </a:lnTo>
                  <a:lnTo>
                    <a:pt x="5464" y="12966"/>
                  </a:lnTo>
                  <a:close/>
                  <a:moveTo>
                    <a:pt x="8109" y="17258"/>
                  </a:moveTo>
                  <a:cubicBezTo>
                    <a:pt x="8326" y="17258"/>
                    <a:pt x="8500" y="17454"/>
                    <a:pt x="8500" y="17670"/>
                  </a:cubicBezTo>
                  <a:lnTo>
                    <a:pt x="8478" y="17670"/>
                  </a:lnTo>
                  <a:cubicBezTo>
                    <a:pt x="8478" y="17735"/>
                    <a:pt x="8413" y="17800"/>
                    <a:pt x="8348" y="17800"/>
                  </a:cubicBezTo>
                  <a:lnTo>
                    <a:pt x="3145" y="17800"/>
                  </a:lnTo>
                  <a:cubicBezTo>
                    <a:pt x="3058" y="17800"/>
                    <a:pt x="2993" y="17735"/>
                    <a:pt x="2993" y="17670"/>
                  </a:cubicBezTo>
                  <a:cubicBezTo>
                    <a:pt x="2993" y="17432"/>
                    <a:pt x="3188" y="17258"/>
                    <a:pt x="3405" y="17258"/>
                  </a:cubicBezTo>
                  <a:close/>
                  <a:moveTo>
                    <a:pt x="2516" y="1"/>
                  </a:moveTo>
                  <a:cubicBezTo>
                    <a:pt x="1909" y="1"/>
                    <a:pt x="1432" y="478"/>
                    <a:pt x="1432" y="1085"/>
                  </a:cubicBezTo>
                  <a:lnTo>
                    <a:pt x="1432" y="2212"/>
                  </a:lnTo>
                  <a:cubicBezTo>
                    <a:pt x="1410" y="2342"/>
                    <a:pt x="1519" y="2451"/>
                    <a:pt x="1649" y="2472"/>
                  </a:cubicBezTo>
                  <a:cubicBezTo>
                    <a:pt x="1661" y="2474"/>
                    <a:pt x="1674" y="2475"/>
                    <a:pt x="1686" y="2475"/>
                  </a:cubicBezTo>
                  <a:cubicBezTo>
                    <a:pt x="1841" y="2475"/>
                    <a:pt x="1952" y="2353"/>
                    <a:pt x="1952" y="2212"/>
                  </a:cubicBezTo>
                  <a:lnTo>
                    <a:pt x="1952" y="1085"/>
                  </a:lnTo>
                  <a:cubicBezTo>
                    <a:pt x="1952" y="781"/>
                    <a:pt x="2191" y="543"/>
                    <a:pt x="2494" y="543"/>
                  </a:cubicBezTo>
                  <a:lnTo>
                    <a:pt x="9128" y="543"/>
                  </a:lnTo>
                  <a:cubicBezTo>
                    <a:pt x="9432" y="543"/>
                    <a:pt x="9670" y="781"/>
                    <a:pt x="9670" y="1085"/>
                  </a:cubicBezTo>
                  <a:lnTo>
                    <a:pt x="9670" y="6418"/>
                  </a:lnTo>
                  <a:cubicBezTo>
                    <a:pt x="9670" y="6548"/>
                    <a:pt x="9757" y="6657"/>
                    <a:pt x="9909" y="6678"/>
                  </a:cubicBezTo>
                  <a:cubicBezTo>
                    <a:pt x="9920" y="6680"/>
                    <a:pt x="9931" y="6681"/>
                    <a:pt x="9942" y="6681"/>
                  </a:cubicBezTo>
                  <a:cubicBezTo>
                    <a:pt x="10082" y="6681"/>
                    <a:pt x="10212" y="6559"/>
                    <a:pt x="10212" y="6418"/>
                  </a:cubicBezTo>
                  <a:lnTo>
                    <a:pt x="10212" y="5811"/>
                  </a:lnTo>
                  <a:lnTo>
                    <a:pt x="11101" y="5811"/>
                  </a:lnTo>
                  <a:lnTo>
                    <a:pt x="11101" y="9627"/>
                  </a:lnTo>
                  <a:cubicBezTo>
                    <a:pt x="11101" y="10711"/>
                    <a:pt x="10234" y="11600"/>
                    <a:pt x="9150" y="11600"/>
                  </a:cubicBezTo>
                  <a:lnTo>
                    <a:pt x="7546" y="11600"/>
                  </a:lnTo>
                  <a:lnTo>
                    <a:pt x="7546" y="10754"/>
                  </a:lnTo>
                  <a:lnTo>
                    <a:pt x="9128" y="10754"/>
                  </a:lnTo>
                  <a:cubicBezTo>
                    <a:pt x="9714" y="10754"/>
                    <a:pt x="10212" y="10256"/>
                    <a:pt x="10212" y="9670"/>
                  </a:cubicBezTo>
                  <a:lnTo>
                    <a:pt x="10212" y="7849"/>
                  </a:lnTo>
                  <a:cubicBezTo>
                    <a:pt x="10212" y="7697"/>
                    <a:pt x="10104" y="7589"/>
                    <a:pt x="9974" y="7567"/>
                  </a:cubicBezTo>
                  <a:cubicBezTo>
                    <a:pt x="9961" y="7566"/>
                    <a:pt x="9949" y="7565"/>
                    <a:pt x="9937" y="7565"/>
                  </a:cubicBezTo>
                  <a:cubicBezTo>
                    <a:pt x="9782" y="7565"/>
                    <a:pt x="9670" y="7688"/>
                    <a:pt x="9670" y="7849"/>
                  </a:cubicBezTo>
                  <a:lnTo>
                    <a:pt x="9670" y="9670"/>
                  </a:lnTo>
                  <a:cubicBezTo>
                    <a:pt x="9670" y="9952"/>
                    <a:pt x="9432" y="10212"/>
                    <a:pt x="9128" y="10212"/>
                  </a:cubicBezTo>
                  <a:lnTo>
                    <a:pt x="2516" y="10212"/>
                  </a:lnTo>
                  <a:cubicBezTo>
                    <a:pt x="2212" y="10212"/>
                    <a:pt x="1974" y="9952"/>
                    <a:pt x="1974" y="9670"/>
                  </a:cubicBezTo>
                  <a:lnTo>
                    <a:pt x="1974" y="3643"/>
                  </a:lnTo>
                  <a:cubicBezTo>
                    <a:pt x="1974" y="3513"/>
                    <a:pt x="1865" y="3383"/>
                    <a:pt x="1735" y="3361"/>
                  </a:cubicBezTo>
                  <a:cubicBezTo>
                    <a:pt x="1723" y="3360"/>
                    <a:pt x="1710" y="3359"/>
                    <a:pt x="1698" y="3359"/>
                  </a:cubicBezTo>
                  <a:cubicBezTo>
                    <a:pt x="1544" y="3359"/>
                    <a:pt x="1432" y="3482"/>
                    <a:pt x="1432" y="3643"/>
                  </a:cubicBezTo>
                  <a:lnTo>
                    <a:pt x="1432" y="5269"/>
                  </a:lnTo>
                  <a:lnTo>
                    <a:pt x="521" y="5269"/>
                  </a:lnTo>
                  <a:lnTo>
                    <a:pt x="521" y="4380"/>
                  </a:lnTo>
                  <a:cubicBezTo>
                    <a:pt x="543" y="4228"/>
                    <a:pt x="435" y="4120"/>
                    <a:pt x="304" y="4098"/>
                  </a:cubicBezTo>
                  <a:cubicBezTo>
                    <a:pt x="292" y="4097"/>
                    <a:pt x="279" y="4096"/>
                    <a:pt x="267" y="4096"/>
                  </a:cubicBezTo>
                  <a:cubicBezTo>
                    <a:pt x="113" y="4096"/>
                    <a:pt x="1" y="4219"/>
                    <a:pt x="1" y="4380"/>
                  </a:cubicBezTo>
                  <a:lnTo>
                    <a:pt x="1" y="9649"/>
                  </a:lnTo>
                  <a:cubicBezTo>
                    <a:pt x="1" y="11014"/>
                    <a:pt x="1107" y="12142"/>
                    <a:pt x="2494" y="12142"/>
                  </a:cubicBezTo>
                  <a:lnTo>
                    <a:pt x="4077" y="12142"/>
                  </a:lnTo>
                  <a:lnTo>
                    <a:pt x="4077" y="12684"/>
                  </a:lnTo>
                  <a:cubicBezTo>
                    <a:pt x="4077" y="12836"/>
                    <a:pt x="4207" y="12966"/>
                    <a:pt x="4359" y="12966"/>
                  </a:cubicBezTo>
                  <a:lnTo>
                    <a:pt x="4922" y="12966"/>
                  </a:lnTo>
                  <a:lnTo>
                    <a:pt x="4597" y="16716"/>
                  </a:lnTo>
                  <a:lnTo>
                    <a:pt x="3405" y="16716"/>
                  </a:lnTo>
                  <a:cubicBezTo>
                    <a:pt x="2884" y="16716"/>
                    <a:pt x="2451" y="17150"/>
                    <a:pt x="2472" y="17670"/>
                  </a:cubicBezTo>
                  <a:cubicBezTo>
                    <a:pt x="2472" y="18039"/>
                    <a:pt x="2776" y="18342"/>
                    <a:pt x="3145" y="18342"/>
                  </a:cubicBezTo>
                  <a:lnTo>
                    <a:pt x="8348" y="18342"/>
                  </a:lnTo>
                  <a:cubicBezTo>
                    <a:pt x="8717" y="18342"/>
                    <a:pt x="9020" y="18039"/>
                    <a:pt x="9042" y="17670"/>
                  </a:cubicBezTo>
                  <a:cubicBezTo>
                    <a:pt x="9042" y="17150"/>
                    <a:pt x="8630" y="16716"/>
                    <a:pt x="8088" y="16716"/>
                  </a:cubicBezTo>
                  <a:lnTo>
                    <a:pt x="7025" y="16716"/>
                  </a:lnTo>
                  <a:lnTo>
                    <a:pt x="6722" y="12966"/>
                  </a:lnTo>
                  <a:lnTo>
                    <a:pt x="7286" y="12966"/>
                  </a:lnTo>
                  <a:cubicBezTo>
                    <a:pt x="7437" y="12966"/>
                    <a:pt x="7567" y="12836"/>
                    <a:pt x="7567" y="12684"/>
                  </a:cubicBezTo>
                  <a:lnTo>
                    <a:pt x="7567" y="12142"/>
                  </a:lnTo>
                  <a:lnTo>
                    <a:pt x="9150" y="12142"/>
                  </a:lnTo>
                  <a:cubicBezTo>
                    <a:pt x="10538" y="12142"/>
                    <a:pt x="11643" y="11014"/>
                    <a:pt x="11643" y="9627"/>
                  </a:cubicBezTo>
                  <a:lnTo>
                    <a:pt x="11643" y="4358"/>
                  </a:lnTo>
                  <a:cubicBezTo>
                    <a:pt x="11643" y="4207"/>
                    <a:pt x="11535" y="4098"/>
                    <a:pt x="11383" y="4098"/>
                  </a:cubicBezTo>
                  <a:lnTo>
                    <a:pt x="11362" y="4098"/>
                  </a:lnTo>
                  <a:cubicBezTo>
                    <a:pt x="11210" y="4098"/>
                    <a:pt x="11101" y="4207"/>
                    <a:pt x="11101" y="4358"/>
                  </a:cubicBezTo>
                  <a:lnTo>
                    <a:pt x="11101" y="5269"/>
                  </a:lnTo>
                  <a:lnTo>
                    <a:pt x="10212" y="5269"/>
                  </a:lnTo>
                  <a:lnTo>
                    <a:pt x="10212" y="1085"/>
                  </a:lnTo>
                  <a:cubicBezTo>
                    <a:pt x="10212" y="478"/>
                    <a:pt x="9714" y="1"/>
                    <a:pt x="912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4" name="Google Shape;1804;p80"/>
            <p:cNvSpPr/>
            <p:nvPr/>
          </p:nvSpPr>
          <p:spPr>
            <a:xfrm>
              <a:off x="2669100" y="1421300"/>
              <a:ext cx="13575" cy="192575"/>
            </a:xfrm>
            <a:custGeom>
              <a:rect b="b" l="l" r="r" t="t"/>
              <a:pathLst>
                <a:path extrusionOk="0" h="7703" w="543">
                  <a:moveTo>
                    <a:pt x="266" y="1"/>
                  </a:moveTo>
                  <a:cubicBezTo>
                    <a:pt x="112" y="1"/>
                    <a:pt x="0" y="124"/>
                    <a:pt x="0" y="285"/>
                  </a:cubicBezTo>
                  <a:lnTo>
                    <a:pt x="0" y="7418"/>
                  </a:lnTo>
                  <a:cubicBezTo>
                    <a:pt x="0" y="7570"/>
                    <a:pt x="87" y="7678"/>
                    <a:pt x="239" y="7700"/>
                  </a:cubicBezTo>
                  <a:cubicBezTo>
                    <a:pt x="250" y="7702"/>
                    <a:pt x="261" y="7702"/>
                    <a:pt x="272" y="7702"/>
                  </a:cubicBezTo>
                  <a:cubicBezTo>
                    <a:pt x="412" y="7702"/>
                    <a:pt x="542" y="7579"/>
                    <a:pt x="542" y="7418"/>
                  </a:cubicBezTo>
                  <a:lnTo>
                    <a:pt x="542" y="285"/>
                  </a:lnTo>
                  <a:cubicBezTo>
                    <a:pt x="542" y="133"/>
                    <a:pt x="434" y="25"/>
                    <a:pt x="304" y="3"/>
                  </a:cubicBezTo>
                  <a:cubicBezTo>
                    <a:pt x="291" y="2"/>
                    <a:pt x="278" y="1"/>
                    <a:pt x="26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5" name="Google Shape;1805;p80"/>
            <p:cNvSpPr/>
            <p:nvPr/>
          </p:nvSpPr>
          <p:spPr>
            <a:xfrm>
              <a:off x="2637650" y="1421300"/>
              <a:ext cx="13575" cy="192575"/>
            </a:xfrm>
            <a:custGeom>
              <a:rect b="b" l="l" r="r" t="t"/>
              <a:pathLst>
                <a:path extrusionOk="0" h="7703" w="543">
                  <a:moveTo>
                    <a:pt x="267" y="1"/>
                  </a:moveTo>
                  <a:cubicBezTo>
                    <a:pt x="112" y="1"/>
                    <a:pt x="1" y="124"/>
                    <a:pt x="1" y="285"/>
                  </a:cubicBezTo>
                  <a:lnTo>
                    <a:pt x="1" y="7440"/>
                  </a:lnTo>
                  <a:cubicBezTo>
                    <a:pt x="1" y="7580"/>
                    <a:pt x="112" y="7702"/>
                    <a:pt x="267" y="7702"/>
                  </a:cubicBezTo>
                  <a:cubicBezTo>
                    <a:pt x="279" y="7702"/>
                    <a:pt x="291" y="7702"/>
                    <a:pt x="304" y="7700"/>
                  </a:cubicBezTo>
                  <a:cubicBezTo>
                    <a:pt x="434" y="7678"/>
                    <a:pt x="543" y="7570"/>
                    <a:pt x="543" y="7418"/>
                  </a:cubicBezTo>
                  <a:lnTo>
                    <a:pt x="543" y="285"/>
                  </a:lnTo>
                  <a:cubicBezTo>
                    <a:pt x="543" y="133"/>
                    <a:pt x="434" y="25"/>
                    <a:pt x="304" y="3"/>
                  </a:cubicBezTo>
                  <a:cubicBezTo>
                    <a:pt x="291" y="2"/>
                    <a:pt x="279" y="1"/>
                    <a:pt x="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6" name="Google Shape;1806;p80"/>
            <p:cNvSpPr/>
            <p:nvPr/>
          </p:nvSpPr>
          <p:spPr>
            <a:xfrm>
              <a:off x="2606225" y="1421300"/>
              <a:ext cx="13575" cy="192575"/>
            </a:xfrm>
            <a:custGeom>
              <a:rect b="b" l="l" r="r" t="t"/>
              <a:pathLst>
                <a:path extrusionOk="0" h="7703" w="543">
                  <a:moveTo>
                    <a:pt x="270" y="1"/>
                  </a:moveTo>
                  <a:cubicBezTo>
                    <a:pt x="131" y="1"/>
                    <a:pt x="0" y="124"/>
                    <a:pt x="0" y="285"/>
                  </a:cubicBezTo>
                  <a:lnTo>
                    <a:pt x="0" y="7418"/>
                  </a:lnTo>
                  <a:cubicBezTo>
                    <a:pt x="0" y="7570"/>
                    <a:pt x="109" y="7678"/>
                    <a:pt x="239" y="7700"/>
                  </a:cubicBezTo>
                  <a:cubicBezTo>
                    <a:pt x="250" y="7702"/>
                    <a:pt x="261" y="7702"/>
                    <a:pt x="272" y="7702"/>
                  </a:cubicBezTo>
                  <a:cubicBezTo>
                    <a:pt x="412" y="7702"/>
                    <a:pt x="542" y="7579"/>
                    <a:pt x="542" y="7418"/>
                  </a:cubicBezTo>
                  <a:lnTo>
                    <a:pt x="542" y="285"/>
                  </a:lnTo>
                  <a:cubicBezTo>
                    <a:pt x="542" y="133"/>
                    <a:pt x="434" y="25"/>
                    <a:pt x="304" y="3"/>
                  </a:cubicBezTo>
                  <a:cubicBezTo>
                    <a:pt x="293" y="2"/>
                    <a:pt x="281" y="1"/>
                    <a:pt x="2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7" name="Google Shape;1807;p80"/>
            <p:cNvSpPr/>
            <p:nvPr/>
          </p:nvSpPr>
          <p:spPr>
            <a:xfrm>
              <a:off x="2731425" y="1421300"/>
              <a:ext cx="13575" cy="192575"/>
            </a:xfrm>
            <a:custGeom>
              <a:rect b="b" l="l" r="r" t="t"/>
              <a:pathLst>
                <a:path extrusionOk="0" h="7703" w="543">
                  <a:moveTo>
                    <a:pt x="271" y="1"/>
                  </a:moveTo>
                  <a:cubicBezTo>
                    <a:pt x="131" y="1"/>
                    <a:pt x="0" y="124"/>
                    <a:pt x="0" y="285"/>
                  </a:cubicBezTo>
                  <a:lnTo>
                    <a:pt x="0" y="7418"/>
                  </a:lnTo>
                  <a:cubicBezTo>
                    <a:pt x="0" y="7570"/>
                    <a:pt x="109" y="7678"/>
                    <a:pt x="239" y="7700"/>
                  </a:cubicBezTo>
                  <a:cubicBezTo>
                    <a:pt x="252" y="7702"/>
                    <a:pt x="264" y="7702"/>
                    <a:pt x="276" y="7702"/>
                  </a:cubicBezTo>
                  <a:cubicBezTo>
                    <a:pt x="431" y="7702"/>
                    <a:pt x="542" y="7579"/>
                    <a:pt x="542" y="7418"/>
                  </a:cubicBezTo>
                  <a:lnTo>
                    <a:pt x="542" y="285"/>
                  </a:lnTo>
                  <a:cubicBezTo>
                    <a:pt x="542" y="133"/>
                    <a:pt x="456" y="25"/>
                    <a:pt x="304" y="3"/>
                  </a:cubicBezTo>
                  <a:cubicBezTo>
                    <a:pt x="293" y="2"/>
                    <a:pt x="282" y="1"/>
                    <a:pt x="27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8" name="Google Shape;1808;p80"/>
            <p:cNvSpPr/>
            <p:nvPr/>
          </p:nvSpPr>
          <p:spPr>
            <a:xfrm>
              <a:off x="2700525" y="1421300"/>
              <a:ext cx="13025" cy="192575"/>
            </a:xfrm>
            <a:custGeom>
              <a:rect b="b" l="l" r="r" t="t"/>
              <a:pathLst>
                <a:path extrusionOk="0" h="7703" w="521">
                  <a:moveTo>
                    <a:pt x="267" y="1"/>
                  </a:moveTo>
                  <a:cubicBezTo>
                    <a:pt x="112" y="1"/>
                    <a:pt x="1" y="124"/>
                    <a:pt x="1" y="285"/>
                  </a:cubicBezTo>
                  <a:lnTo>
                    <a:pt x="1" y="7418"/>
                  </a:lnTo>
                  <a:cubicBezTo>
                    <a:pt x="1" y="7570"/>
                    <a:pt x="87" y="7678"/>
                    <a:pt x="217" y="7700"/>
                  </a:cubicBezTo>
                  <a:cubicBezTo>
                    <a:pt x="230" y="7702"/>
                    <a:pt x="243" y="7702"/>
                    <a:pt x="255" y="7702"/>
                  </a:cubicBezTo>
                  <a:cubicBezTo>
                    <a:pt x="409" y="7702"/>
                    <a:pt x="521" y="7579"/>
                    <a:pt x="521" y="7418"/>
                  </a:cubicBezTo>
                  <a:lnTo>
                    <a:pt x="521" y="285"/>
                  </a:lnTo>
                  <a:cubicBezTo>
                    <a:pt x="521" y="133"/>
                    <a:pt x="434" y="25"/>
                    <a:pt x="304" y="3"/>
                  </a:cubicBezTo>
                  <a:cubicBezTo>
                    <a:pt x="291" y="2"/>
                    <a:pt x="279" y="1"/>
                    <a:pt x="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09" name="Google Shape;1809;p80"/>
          <p:cNvGrpSpPr/>
          <p:nvPr/>
        </p:nvGrpSpPr>
        <p:grpSpPr>
          <a:xfrm>
            <a:off x="6299485" y="1596475"/>
            <a:ext cx="425723" cy="364406"/>
            <a:chOff x="6155875" y="1449025"/>
            <a:chExt cx="459100" cy="392975"/>
          </a:xfrm>
        </p:grpSpPr>
        <p:sp>
          <p:nvSpPr>
            <p:cNvPr id="1810" name="Google Shape;1810;p80"/>
            <p:cNvSpPr/>
            <p:nvPr/>
          </p:nvSpPr>
          <p:spPr>
            <a:xfrm>
              <a:off x="6242275" y="1449025"/>
              <a:ext cx="372700" cy="303550"/>
            </a:xfrm>
            <a:custGeom>
              <a:rect b="b" l="l" r="r" t="t"/>
              <a:pathLst>
                <a:path extrusionOk="0" h="12142" w="14908">
                  <a:moveTo>
                    <a:pt x="3807" y="0"/>
                  </a:moveTo>
                  <a:cubicBezTo>
                    <a:pt x="2441" y="0"/>
                    <a:pt x="1119" y="564"/>
                    <a:pt x="187" y="1561"/>
                  </a:cubicBezTo>
                  <a:cubicBezTo>
                    <a:pt x="1" y="1713"/>
                    <a:pt x="237" y="2011"/>
                    <a:pt x="432" y="2011"/>
                  </a:cubicBezTo>
                  <a:cubicBezTo>
                    <a:pt x="487" y="2011"/>
                    <a:pt x="539" y="1987"/>
                    <a:pt x="577" y="1930"/>
                  </a:cubicBezTo>
                  <a:cubicBezTo>
                    <a:pt x="1422" y="1041"/>
                    <a:pt x="2571" y="520"/>
                    <a:pt x="3807" y="520"/>
                  </a:cubicBezTo>
                  <a:lnTo>
                    <a:pt x="3829" y="520"/>
                  </a:lnTo>
                  <a:cubicBezTo>
                    <a:pt x="5347" y="542"/>
                    <a:pt x="6734" y="1301"/>
                    <a:pt x="7536" y="2580"/>
                  </a:cubicBezTo>
                  <a:cubicBezTo>
                    <a:pt x="7601" y="2660"/>
                    <a:pt x="7689" y="2705"/>
                    <a:pt x="7783" y="2705"/>
                  </a:cubicBezTo>
                  <a:cubicBezTo>
                    <a:pt x="7816" y="2705"/>
                    <a:pt x="7850" y="2700"/>
                    <a:pt x="7883" y="2688"/>
                  </a:cubicBezTo>
                  <a:cubicBezTo>
                    <a:pt x="8273" y="2515"/>
                    <a:pt x="8685" y="2407"/>
                    <a:pt x="9119" y="2407"/>
                  </a:cubicBezTo>
                  <a:cubicBezTo>
                    <a:pt x="10767" y="2407"/>
                    <a:pt x="12089" y="3751"/>
                    <a:pt x="12089" y="5398"/>
                  </a:cubicBezTo>
                  <a:cubicBezTo>
                    <a:pt x="12089" y="5615"/>
                    <a:pt x="12068" y="5854"/>
                    <a:pt x="12024" y="6071"/>
                  </a:cubicBezTo>
                  <a:cubicBezTo>
                    <a:pt x="12003" y="6157"/>
                    <a:pt x="12003" y="6222"/>
                    <a:pt x="12046" y="6287"/>
                  </a:cubicBezTo>
                  <a:cubicBezTo>
                    <a:pt x="12089" y="6352"/>
                    <a:pt x="12154" y="6396"/>
                    <a:pt x="12219" y="6396"/>
                  </a:cubicBezTo>
                  <a:cubicBezTo>
                    <a:pt x="13477" y="6678"/>
                    <a:pt x="14366" y="7762"/>
                    <a:pt x="14366" y="9041"/>
                  </a:cubicBezTo>
                  <a:cubicBezTo>
                    <a:pt x="14344" y="9735"/>
                    <a:pt x="14062" y="10363"/>
                    <a:pt x="13585" y="10840"/>
                  </a:cubicBezTo>
                  <a:cubicBezTo>
                    <a:pt x="13108" y="11317"/>
                    <a:pt x="12458" y="11599"/>
                    <a:pt x="11807" y="11599"/>
                  </a:cubicBezTo>
                  <a:cubicBezTo>
                    <a:pt x="11439" y="11599"/>
                    <a:pt x="11439" y="12141"/>
                    <a:pt x="11807" y="12141"/>
                  </a:cubicBezTo>
                  <a:cubicBezTo>
                    <a:pt x="12610" y="12141"/>
                    <a:pt x="13390" y="11816"/>
                    <a:pt x="13975" y="11231"/>
                  </a:cubicBezTo>
                  <a:cubicBezTo>
                    <a:pt x="14539" y="10645"/>
                    <a:pt x="14886" y="9865"/>
                    <a:pt x="14908" y="9063"/>
                  </a:cubicBezTo>
                  <a:cubicBezTo>
                    <a:pt x="14908" y="7610"/>
                    <a:pt x="13975" y="6352"/>
                    <a:pt x="12588" y="5941"/>
                  </a:cubicBezTo>
                  <a:cubicBezTo>
                    <a:pt x="12631" y="5767"/>
                    <a:pt x="12631" y="5594"/>
                    <a:pt x="12631" y="5398"/>
                  </a:cubicBezTo>
                  <a:cubicBezTo>
                    <a:pt x="12631" y="3392"/>
                    <a:pt x="10988" y="1895"/>
                    <a:pt x="9131" y="1895"/>
                  </a:cubicBezTo>
                  <a:cubicBezTo>
                    <a:pt x="8720" y="1895"/>
                    <a:pt x="8299" y="1968"/>
                    <a:pt x="7883" y="2125"/>
                  </a:cubicBezTo>
                  <a:cubicBezTo>
                    <a:pt x="6951" y="802"/>
                    <a:pt x="5455" y="0"/>
                    <a:pt x="38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1" name="Google Shape;1811;p80"/>
            <p:cNvSpPr/>
            <p:nvPr/>
          </p:nvSpPr>
          <p:spPr>
            <a:xfrm>
              <a:off x="6155875" y="1508600"/>
              <a:ext cx="87275" cy="243975"/>
            </a:xfrm>
            <a:custGeom>
              <a:rect b="b" l="l" r="r" t="t"/>
              <a:pathLst>
                <a:path extrusionOk="0" h="9759" w="3491">
                  <a:moveTo>
                    <a:pt x="3153" y="0"/>
                  </a:moveTo>
                  <a:cubicBezTo>
                    <a:pt x="3066" y="0"/>
                    <a:pt x="2983" y="48"/>
                    <a:pt x="2927" y="132"/>
                  </a:cubicBezTo>
                  <a:cubicBezTo>
                    <a:pt x="2537" y="847"/>
                    <a:pt x="2320" y="1628"/>
                    <a:pt x="2298" y="2430"/>
                  </a:cubicBezTo>
                  <a:cubicBezTo>
                    <a:pt x="2277" y="2799"/>
                    <a:pt x="2298" y="3189"/>
                    <a:pt x="2385" y="3558"/>
                  </a:cubicBezTo>
                  <a:cubicBezTo>
                    <a:pt x="976" y="3948"/>
                    <a:pt x="22" y="5227"/>
                    <a:pt x="0" y="6680"/>
                  </a:cubicBezTo>
                  <a:lnTo>
                    <a:pt x="0" y="6701"/>
                  </a:lnTo>
                  <a:cubicBezTo>
                    <a:pt x="44" y="7503"/>
                    <a:pt x="369" y="8284"/>
                    <a:pt x="954" y="8848"/>
                  </a:cubicBezTo>
                  <a:cubicBezTo>
                    <a:pt x="1518" y="9433"/>
                    <a:pt x="2298" y="9758"/>
                    <a:pt x="3122" y="9758"/>
                  </a:cubicBezTo>
                  <a:cubicBezTo>
                    <a:pt x="3491" y="9758"/>
                    <a:pt x="3491" y="9216"/>
                    <a:pt x="3122" y="9216"/>
                  </a:cubicBezTo>
                  <a:cubicBezTo>
                    <a:pt x="2450" y="9216"/>
                    <a:pt x="1800" y="8934"/>
                    <a:pt x="1344" y="8457"/>
                  </a:cubicBezTo>
                  <a:cubicBezTo>
                    <a:pt x="846" y="7980"/>
                    <a:pt x="564" y="7330"/>
                    <a:pt x="542" y="6658"/>
                  </a:cubicBezTo>
                  <a:cubicBezTo>
                    <a:pt x="564" y="5357"/>
                    <a:pt x="1475" y="4251"/>
                    <a:pt x="2754" y="4013"/>
                  </a:cubicBezTo>
                  <a:cubicBezTo>
                    <a:pt x="2819" y="4013"/>
                    <a:pt x="2884" y="3969"/>
                    <a:pt x="2927" y="3904"/>
                  </a:cubicBezTo>
                  <a:cubicBezTo>
                    <a:pt x="2971" y="3839"/>
                    <a:pt x="2992" y="3753"/>
                    <a:pt x="2971" y="3688"/>
                  </a:cubicBezTo>
                  <a:cubicBezTo>
                    <a:pt x="2689" y="2582"/>
                    <a:pt x="2840" y="1411"/>
                    <a:pt x="3404" y="414"/>
                  </a:cubicBezTo>
                  <a:cubicBezTo>
                    <a:pt x="3469" y="284"/>
                    <a:pt x="3426" y="110"/>
                    <a:pt x="3296" y="45"/>
                  </a:cubicBezTo>
                  <a:cubicBezTo>
                    <a:pt x="3250" y="15"/>
                    <a:pt x="3201" y="0"/>
                    <a:pt x="315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2" name="Google Shape;1812;p80"/>
            <p:cNvSpPr/>
            <p:nvPr/>
          </p:nvSpPr>
          <p:spPr>
            <a:xfrm>
              <a:off x="6256150" y="1649500"/>
              <a:ext cx="260175" cy="192500"/>
            </a:xfrm>
            <a:custGeom>
              <a:rect b="b" l="l" r="r" t="t"/>
              <a:pathLst>
                <a:path extrusionOk="0" h="7700" w="10407">
                  <a:moveTo>
                    <a:pt x="2645" y="523"/>
                  </a:moveTo>
                  <a:lnTo>
                    <a:pt x="2645" y="7157"/>
                  </a:lnTo>
                  <a:lnTo>
                    <a:pt x="542" y="7157"/>
                  </a:lnTo>
                  <a:lnTo>
                    <a:pt x="542" y="523"/>
                  </a:lnTo>
                  <a:close/>
                  <a:moveTo>
                    <a:pt x="10158" y="0"/>
                  </a:moveTo>
                  <a:cubicBezTo>
                    <a:pt x="10147" y="0"/>
                    <a:pt x="10136" y="1"/>
                    <a:pt x="10125" y="3"/>
                  </a:cubicBezTo>
                  <a:lnTo>
                    <a:pt x="260" y="3"/>
                  </a:lnTo>
                  <a:cubicBezTo>
                    <a:pt x="109" y="3"/>
                    <a:pt x="0" y="111"/>
                    <a:pt x="0" y="263"/>
                  </a:cubicBezTo>
                  <a:lnTo>
                    <a:pt x="0" y="7439"/>
                  </a:lnTo>
                  <a:cubicBezTo>
                    <a:pt x="0" y="7591"/>
                    <a:pt x="109" y="7699"/>
                    <a:pt x="260" y="7699"/>
                  </a:cubicBezTo>
                  <a:lnTo>
                    <a:pt x="7285" y="7699"/>
                  </a:lnTo>
                  <a:cubicBezTo>
                    <a:pt x="7437" y="7699"/>
                    <a:pt x="7545" y="7613"/>
                    <a:pt x="7567" y="7461"/>
                  </a:cubicBezTo>
                  <a:cubicBezTo>
                    <a:pt x="7588" y="7309"/>
                    <a:pt x="7458" y="7157"/>
                    <a:pt x="7285" y="7157"/>
                  </a:cubicBezTo>
                  <a:lnTo>
                    <a:pt x="3166" y="7157"/>
                  </a:lnTo>
                  <a:lnTo>
                    <a:pt x="3166" y="523"/>
                  </a:lnTo>
                  <a:lnTo>
                    <a:pt x="9843" y="523"/>
                  </a:lnTo>
                  <a:lnTo>
                    <a:pt x="9843" y="7157"/>
                  </a:lnTo>
                  <a:lnTo>
                    <a:pt x="8542" y="7157"/>
                  </a:lnTo>
                  <a:cubicBezTo>
                    <a:pt x="8412" y="7157"/>
                    <a:pt x="8304" y="7266"/>
                    <a:pt x="8282" y="7396"/>
                  </a:cubicBezTo>
                  <a:cubicBezTo>
                    <a:pt x="8260" y="7548"/>
                    <a:pt x="8391" y="7699"/>
                    <a:pt x="8542" y="7699"/>
                  </a:cubicBezTo>
                  <a:lnTo>
                    <a:pt x="10125" y="7699"/>
                  </a:lnTo>
                  <a:cubicBezTo>
                    <a:pt x="10277" y="7699"/>
                    <a:pt x="10407" y="7569"/>
                    <a:pt x="10407" y="7439"/>
                  </a:cubicBezTo>
                  <a:lnTo>
                    <a:pt x="10407" y="263"/>
                  </a:lnTo>
                  <a:cubicBezTo>
                    <a:pt x="10407" y="122"/>
                    <a:pt x="10295" y="0"/>
                    <a:pt x="1015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3" name="Google Shape;1813;p80"/>
            <p:cNvSpPr/>
            <p:nvPr/>
          </p:nvSpPr>
          <p:spPr>
            <a:xfrm>
              <a:off x="6325525" y="1675700"/>
              <a:ext cx="163175" cy="139750"/>
            </a:xfrm>
            <a:custGeom>
              <a:rect b="b" l="l" r="r" t="t"/>
              <a:pathLst>
                <a:path extrusionOk="0" h="5590" w="6527">
                  <a:moveTo>
                    <a:pt x="3711" y="540"/>
                  </a:moveTo>
                  <a:cubicBezTo>
                    <a:pt x="4873" y="540"/>
                    <a:pt x="5984" y="1443"/>
                    <a:pt x="5984" y="2792"/>
                  </a:cubicBezTo>
                  <a:cubicBezTo>
                    <a:pt x="5984" y="4050"/>
                    <a:pt x="4987" y="5047"/>
                    <a:pt x="3729" y="5069"/>
                  </a:cubicBezTo>
                  <a:cubicBezTo>
                    <a:pt x="1713" y="5069"/>
                    <a:pt x="716" y="2619"/>
                    <a:pt x="2125" y="1210"/>
                  </a:cubicBezTo>
                  <a:cubicBezTo>
                    <a:pt x="2588" y="747"/>
                    <a:pt x="3155" y="540"/>
                    <a:pt x="3711" y="540"/>
                  </a:cubicBezTo>
                  <a:close/>
                  <a:moveTo>
                    <a:pt x="3704" y="0"/>
                  </a:moveTo>
                  <a:cubicBezTo>
                    <a:pt x="3019" y="0"/>
                    <a:pt x="2323" y="253"/>
                    <a:pt x="1756" y="819"/>
                  </a:cubicBezTo>
                  <a:cubicBezTo>
                    <a:pt x="0" y="2575"/>
                    <a:pt x="1236" y="5589"/>
                    <a:pt x="3729" y="5589"/>
                  </a:cubicBezTo>
                  <a:cubicBezTo>
                    <a:pt x="5269" y="5589"/>
                    <a:pt x="6526" y="4353"/>
                    <a:pt x="6526" y="2792"/>
                  </a:cubicBezTo>
                  <a:cubicBezTo>
                    <a:pt x="6526" y="1118"/>
                    <a:pt x="5142" y="0"/>
                    <a:pt x="370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4" name="Google Shape;1814;p80"/>
            <p:cNvSpPr/>
            <p:nvPr/>
          </p:nvSpPr>
          <p:spPr>
            <a:xfrm>
              <a:off x="6390550" y="1724350"/>
              <a:ext cx="49350" cy="42650"/>
            </a:xfrm>
            <a:custGeom>
              <a:rect b="b" l="l" r="r" t="t"/>
              <a:pathLst>
                <a:path extrusionOk="0" h="1706" w="1974">
                  <a:moveTo>
                    <a:pt x="1121" y="541"/>
                  </a:moveTo>
                  <a:cubicBezTo>
                    <a:pt x="1280" y="541"/>
                    <a:pt x="1432" y="668"/>
                    <a:pt x="1432" y="846"/>
                  </a:cubicBezTo>
                  <a:cubicBezTo>
                    <a:pt x="1432" y="1020"/>
                    <a:pt x="1302" y="1172"/>
                    <a:pt x="1128" y="1172"/>
                  </a:cubicBezTo>
                  <a:cubicBezTo>
                    <a:pt x="847" y="1172"/>
                    <a:pt x="716" y="825"/>
                    <a:pt x="912" y="629"/>
                  </a:cubicBezTo>
                  <a:cubicBezTo>
                    <a:pt x="973" y="568"/>
                    <a:pt x="1048" y="541"/>
                    <a:pt x="1121" y="541"/>
                  </a:cubicBezTo>
                  <a:close/>
                  <a:moveTo>
                    <a:pt x="1128" y="1"/>
                  </a:moveTo>
                  <a:cubicBezTo>
                    <a:pt x="370" y="1"/>
                    <a:pt x="1" y="911"/>
                    <a:pt x="521" y="1453"/>
                  </a:cubicBezTo>
                  <a:cubicBezTo>
                    <a:pt x="696" y="1628"/>
                    <a:pt x="909" y="1706"/>
                    <a:pt x="1117" y="1706"/>
                  </a:cubicBezTo>
                  <a:cubicBezTo>
                    <a:pt x="1555" y="1706"/>
                    <a:pt x="1974" y="1361"/>
                    <a:pt x="1974" y="846"/>
                  </a:cubicBezTo>
                  <a:cubicBezTo>
                    <a:pt x="1974" y="391"/>
                    <a:pt x="1605" y="1"/>
                    <a:pt x="112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15" name="Google Shape;1815;p80"/>
          <p:cNvGrpSpPr/>
          <p:nvPr/>
        </p:nvGrpSpPr>
        <p:grpSpPr>
          <a:xfrm>
            <a:off x="7086674" y="1535157"/>
            <a:ext cx="389026" cy="425816"/>
            <a:chOff x="6917950" y="1382900"/>
            <a:chExt cx="419525" cy="459200"/>
          </a:xfrm>
        </p:grpSpPr>
        <p:sp>
          <p:nvSpPr>
            <p:cNvPr id="1816" name="Google Shape;1816;p80"/>
            <p:cNvSpPr/>
            <p:nvPr/>
          </p:nvSpPr>
          <p:spPr>
            <a:xfrm>
              <a:off x="6917950" y="1383425"/>
              <a:ext cx="351250" cy="458575"/>
            </a:xfrm>
            <a:custGeom>
              <a:rect b="b" l="l" r="r" t="t"/>
              <a:pathLst>
                <a:path extrusionOk="0" h="18343" w="14050">
                  <a:moveTo>
                    <a:pt x="9258" y="543"/>
                  </a:moveTo>
                  <a:lnTo>
                    <a:pt x="9106" y="1085"/>
                  </a:lnTo>
                  <a:cubicBezTo>
                    <a:pt x="9063" y="1193"/>
                    <a:pt x="8954" y="1280"/>
                    <a:pt x="8824" y="1280"/>
                  </a:cubicBezTo>
                  <a:lnTo>
                    <a:pt x="5225" y="1280"/>
                  </a:lnTo>
                  <a:cubicBezTo>
                    <a:pt x="5095" y="1280"/>
                    <a:pt x="4965" y="1193"/>
                    <a:pt x="4943" y="1085"/>
                  </a:cubicBezTo>
                  <a:lnTo>
                    <a:pt x="4792" y="543"/>
                  </a:lnTo>
                  <a:close/>
                  <a:moveTo>
                    <a:pt x="13312" y="521"/>
                  </a:moveTo>
                  <a:cubicBezTo>
                    <a:pt x="13420" y="521"/>
                    <a:pt x="13507" y="608"/>
                    <a:pt x="13507" y="716"/>
                  </a:cubicBezTo>
                  <a:lnTo>
                    <a:pt x="13507" y="16435"/>
                  </a:lnTo>
                  <a:lnTo>
                    <a:pt x="2970" y="16435"/>
                  </a:lnTo>
                  <a:cubicBezTo>
                    <a:pt x="2840" y="16435"/>
                    <a:pt x="2710" y="16543"/>
                    <a:pt x="2710" y="16673"/>
                  </a:cubicBezTo>
                  <a:cubicBezTo>
                    <a:pt x="2689" y="16846"/>
                    <a:pt x="2819" y="16977"/>
                    <a:pt x="2970" y="16977"/>
                  </a:cubicBezTo>
                  <a:lnTo>
                    <a:pt x="13529" y="16977"/>
                  </a:lnTo>
                  <a:lnTo>
                    <a:pt x="13529" y="17605"/>
                  </a:lnTo>
                  <a:cubicBezTo>
                    <a:pt x="13529" y="17714"/>
                    <a:pt x="13442" y="17800"/>
                    <a:pt x="13334" y="17800"/>
                  </a:cubicBezTo>
                  <a:lnTo>
                    <a:pt x="737" y="17800"/>
                  </a:lnTo>
                  <a:cubicBezTo>
                    <a:pt x="629" y="17800"/>
                    <a:pt x="542" y="17714"/>
                    <a:pt x="542" y="17605"/>
                  </a:cubicBezTo>
                  <a:lnTo>
                    <a:pt x="542" y="16977"/>
                  </a:lnTo>
                  <a:lnTo>
                    <a:pt x="1670" y="16977"/>
                  </a:lnTo>
                  <a:cubicBezTo>
                    <a:pt x="1821" y="16977"/>
                    <a:pt x="1930" y="16890"/>
                    <a:pt x="1951" y="16760"/>
                  </a:cubicBezTo>
                  <a:cubicBezTo>
                    <a:pt x="1973" y="16586"/>
                    <a:pt x="1843" y="16456"/>
                    <a:pt x="1670" y="16456"/>
                  </a:cubicBezTo>
                  <a:lnTo>
                    <a:pt x="542" y="16456"/>
                  </a:lnTo>
                  <a:lnTo>
                    <a:pt x="542" y="738"/>
                  </a:lnTo>
                  <a:cubicBezTo>
                    <a:pt x="542" y="608"/>
                    <a:pt x="629" y="521"/>
                    <a:pt x="737" y="521"/>
                  </a:cubicBezTo>
                  <a:lnTo>
                    <a:pt x="4185" y="521"/>
                  </a:lnTo>
                  <a:lnTo>
                    <a:pt x="4380" y="1215"/>
                  </a:lnTo>
                  <a:cubicBezTo>
                    <a:pt x="4488" y="1562"/>
                    <a:pt x="4792" y="1822"/>
                    <a:pt x="5160" y="1822"/>
                  </a:cubicBezTo>
                  <a:lnTo>
                    <a:pt x="8868" y="1822"/>
                  </a:lnTo>
                  <a:cubicBezTo>
                    <a:pt x="9236" y="1822"/>
                    <a:pt x="9561" y="1562"/>
                    <a:pt x="9648" y="1215"/>
                  </a:cubicBezTo>
                  <a:lnTo>
                    <a:pt x="9865" y="521"/>
                  </a:lnTo>
                  <a:close/>
                  <a:moveTo>
                    <a:pt x="737" y="1"/>
                  </a:moveTo>
                  <a:cubicBezTo>
                    <a:pt x="347" y="1"/>
                    <a:pt x="0" y="326"/>
                    <a:pt x="0" y="738"/>
                  </a:cubicBezTo>
                  <a:lnTo>
                    <a:pt x="0" y="17605"/>
                  </a:lnTo>
                  <a:cubicBezTo>
                    <a:pt x="0" y="17996"/>
                    <a:pt x="347" y="18342"/>
                    <a:pt x="737" y="18342"/>
                  </a:cubicBezTo>
                  <a:lnTo>
                    <a:pt x="13312" y="18342"/>
                  </a:lnTo>
                  <a:cubicBezTo>
                    <a:pt x="13724" y="18342"/>
                    <a:pt x="14049" y="17996"/>
                    <a:pt x="14049" y="17605"/>
                  </a:cubicBezTo>
                  <a:lnTo>
                    <a:pt x="14049" y="738"/>
                  </a:lnTo>
                  <a:cubicBezTo>
                    <a:pt x="14049" y="326"/>
                    <a:pt x="13724" y="1"/>
                    <a:pt x="133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7" name="Google Shape;1817;p80"/>
            <p:cNvSpPr/>
            <p:nvPr/>
          </p:nvSpPr>
          <p:spPr>
            <a:xfrm>
              <a:off x="7296800" y="1382900"/>
              <a:ext cx="40675" cy="459200"/>
            </a:xfrm>
            <a:custGeom>
              <a:rect b="b" l="l" r="r" t="t"/>
              <a:pathLst>
                <a:path extrusionOk="0" h="18368" w="1627">
                  <a:moveTo>
                    <a:pt x="827" y="577"/>
                  </a:moveTo>
                  <a:cubicBezTo>
                    <a:pt x="970" y="577"/>
                    <a:pt x="1085" y="695"/>
                    <a:pt x="1085" y="846"/>
                  </a:cubicBezTo>
                  <a:lnTo>
                    <a:pt x="1085" y="1583"/>
                  </a:lnTo>
                  <a:lnTo>
                    <a:pt x="565" y="1583"/>
                  </a:lnTo>
                  <a:lnTo>
                    <a:pt x="565" y="846"/>
                  </a:lnTo>
                  <a:cubicBezTo>
                    <a:pt x="543" y="715"/>
                    <a:pt x="630" y="607"/>
                    <a:pt x="760" y="585"/>
                  </a:cubicBezTo>
                  <a:cubicBezTo>
                    <a:pt x="783" y="580"/>
                    <a:pt x="805" y="577"/>
                    <a:pt x="827" y="577"/>
                  </a:cubicBezTo>
                  <a:close/>
                  <a:moveTo>
                    <a:pt x="1107" y="16607"/>
                  </a:moveTo>
                  <a:lnTo>
                    <a:pt x="1107" y="17063"/>
                  </a:lnTo>
                  <a:cubicBezTo>
                    <a:pt x="1085" y="17193"/>
                    <a:pt x="1042" y="17344"/>
                    <a:pt x="955" y="17453"/>
                  </a:cubicBezTo>
                  <a:lnTo>
                    <a:pt x="825" y="17626"/>
                  </a:lnTo>
                  <a:lnTo>
                    <a:pt x="695" y="17453"/>
                  </a:lnTo>
                  <a:cubicBezTo>
                    <a:pt x="608" y="17344"/>
                    <a:pt x="543" y="17193"/>
                    <a:pt x="565" y="17063"/>
                  </a:cubicBezTo>
                  <a:lnTo>
                    <a:pt x="565" y="16607"/>
                  </a:lnTo>
                  <a:close/>
                  <a:moveTo>
                    <a:pt x="825" y="0"/>
                  </a:moveTo>
                  <a:lnTo>
                    <a:pt x="825" y="22"/>
                  </a:lnTo>
                  <a:cubicBezTo>
                    <a:pt x="369" y="22"/>
                    <a:pt x="23" y="390"/>
                    <a:pt x="23" y="824"/>
                  </a:cubicBezTo>
                  <a:lnTo>
                    <a:pt x="23" y="4098"/>
                  </a:lnTo>
                  <a:cubicBezTo>
                    <a:pt x="1" y="4228"/>
                    <a:pt x="109" y="4358"/>
                    <a:pt x="239" y="4358"/>
                  </a:cubicBezTo>
                  <a:cubicBezTo>
                    <a:pt x="254" y="4360"/>
                    <a:pt x="269" y="4361"/>
                    <a:pt x="283" y="4361"/>
                  </a:cubicBezTo>
                  <a:cubicBezTo>
                    <a:pt x="434" y="4361"/>
                    <a:pt x="543" y="4256"/>
                    <a:pt x="543" y="4098"/>
                  </a:cubicBezTo>
                  <a:lnTo>
                    <a:pt x="543" y="2103"/>
                  </a:lnTo>
                  <a:lnTo>
                    <a:pt x="1085" y="2103"/>
                  </a:lnTo>
                  <a:lnTo>
                    <a:pt x="1085" y="16065"/>
                  </a:lnTo>
                  <a:lnTo>
                    <a:pt x="543" y="16065"/>
                  </a:lnTo>
                  <a:lnTo>
                    <a:pt x="543" y="5377"/>
                  </a:lnTo>
                  <a:cubicBezTo>
                    <a:pt x="543" y="5225"/>
                    <a:pt x="456" y="5117"/>
                    <a:pt x="304" y="5095"/>
                  </a:cubicBezTo>
                  <a:cubicBezTo>
                    <a:pt x="293" y="5093"/>
                    <a:pt x="282" y="5093"/>
                    <a:pt x="271" y="5093"/>
                  </a:cubicBezTo>
                  <a:cubicBezTo>
                    <a:pt x="131" y="5093"/>
                    <a:pt x="3" y="5216"/>
                    <a:pt x="23" y="5377"/>
                  </a:cubicBezTo>
                  <a:lnTo>
                    <a:pt x="23" y="17366"/>
                  </a:lnTo>
                  <a:cubicBezTo>
                    <a:pt x="23" y="17431"/>
                    <a:pt x="23" y="17496"/>
                    <a:pt x="66" y="17540"/>
                  </a:cubicBezTo>
                  <a:lnTo>
                    <a:pt x="608" y="18277"/>
                  </a:lnTo>
                  <a:lnTo>
                    <a:pt x="630" y="18298"/>
                  </a:lnTo>
                  <a:cubicBezTo>
                    <a:pt x="686" y="18345"/>
                    <a:pt x="750" y="18368"/>
                    <a:pt x="812" y="18368"/>
                  </a:cubicBezTo>
                  <a:cubicBezTo>
                    <a:pt x="893" y="18368"/>
                    <a:pt x="971" y="18329"/>
                    <a:pt x="1020" y="18255"/>
                  </a:cubicBezTo>
                  <a:lnTo>
                    <a:pt x="1562" y="17540"/>
                  </a:lnTo>
                  <a:cubicBezTo>
                    <a:pt x="1605" y="17496"/>
                    <a:pt x="1627" y="17431"/>
                    <a:pt x="1627" y="17366"/>
                  </a:cubicBezTo>
                  <a:lnTo>
                    <a:pt x="1627" y="824"/>
                  </a:lnTo>
                  <a:cubicBezTo>
                    <a:pt x="1627" y="369"/>
                    <a:pt x="1258" y="0"/>
                    <a:pt x="82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8" name="Google Shape;1818;p80"/>
            <p:cNvSpPr/>
            <p:nvPr/>
          </p:nvSpPr>
          <p:spPr>
            <a:xfrm>
              <a:off x="7006300" y="1472850"/>
              <a:ext cx="174550" cy="13575"/>
            </a:xfrm>
            <a:custGeom>
              <a:rect b="b" l="l" r="r" t="t"/>
              <a:pathLst>
                <a:path extrusionOk="0" h="543" w="6982">
                  <a:moveTo>
                    <a:pt x="282" y="1"/>
                  </a:moveTo>
                  <a:cubicBezTo>
                    <a:pt x="152" y="1"/>
                    <a:pt x="22" y="109"/>
                    <a:pt x="22" y="239"/>
                  </a:cubicBezTo>
                  <a:cubicBezTo>
                    <a:pt x="0" y="391"/>
                    <a:pt x="130" y="543"/>
                    <a:pt x="282" y="543"/>
                  </a:cubicBezTo>
                  <a:lnTo>
                    <a:pt x="6699" y="543"/>
                  </a:lnTo>
                  <a:cubicBezTo>
                    <a:pt x="6829" y="543"/>
                    <a:pt x="6938" y="435"/>
                    <a:pt x="6960" y="305"/>
                  </a:cubicBezTo>
                  <a:cubicBezTo>
                    <a:pt x="6981" y="131"/>
                    <a:pt x="6851" y="1"/>
                    <a:pt x="669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9" name="Google Shape;1819;p80"/>
            <p:cNvSpPr/>
            <p:nvPr/>
          </p:nvSpPr>
          <p:spPr>
            <a:xfrm>
              <a:off x="7006300" y="1512425"/>
              <a:ext cx="174550" cy="13575"/>
            </a:xfrm>
            <a:custGeom>
              <a:rect b="b" l="l" r="r" t="t"/>
              <a:pathLst>
                <a:path extrusionOk="0" h="543" w="6982">
                  <a:moveTo>
                    <a:pt x="282" y="1"/>
                  </a:moveTo>
                  <a:cubicBezTo>
                    <a:pt x="152" y="1"/>
                    <a:pt x="43" y="87"/>
                    <a:pt x="22" y="217"/>
                  </a:cubicBezTo>
                  <a:cubicBezTo>
                    <a:pt x="0" y="391"/>
                    <a:pt x="130" y="543"/>
                    <a:pt x="282" y="543"/>
                  </a:cubicBezTo>
                  <a:lnTo>
                    <a:pt x="6699" y="543"/>
                  </a:lnTo>
                  <a:cubicBezTo>
                    <a:pt x="6829" y="543"/>
                    <a:pt x="6938" y="434"/>
                    <a:pt x="6960" y="304"/>
                  </a:cubicBezTo>
                  <a:cubicBezTo>
                    <a:pt x="6981" y="131"/>
                    <a:pt x="6851" y="1"/>
                    <a:pt x="669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0" name="Google Shape;1820;p80"/>
            <p:cNvSpPr/>
            <p:nvPr/>
          </p:nvSpPr>
          <p:spPr>
            <a:xfrm>
              <a:off x="7135300" y="1552550"/>
              <a:ext cx="46075" cy="13575"/>
            </a:xfrm>
            <a:custGeom>
              <a:rect b="b" l="l" r="r" t="t"/>
              <a:pathLst>
                <a:path extrusionOk="0" h="543" w="1843">
                  <a:moveTo>
                    <a:pt x="282" y="0"/>
                  </a:moveTo>
                  <a:cubicBezTo>
                    <a:pt x="152" y="0"/>
                    <a:pt x="22" y="108"/>
                    <a:pt x="22" y="239"/>
                  </a:cubicBezTo>
                  <a:cubicBezTo>
                    <a:pt x="0" y="390"/>
                    <a:pt x="130" y="542"/>
                    <a:pt x="282" y="542"/>
                  </a:cubicBezTo>
                  <a:lnTo>
                    <a:pt x="1539" y="542"/>
                  </a:lnTo>
                  <a:cubicBezTo>
                    <a:pt x="1691" y="542"/>
                    <a:pt x="1800" y="434"/>
                    <a:pt x="1821" y="304"/>
                  </a:cubicBezTo>
                  <a:cubicBezTo>
                    <a:pt x="1843" y="152"/>
                    <a:pt x="1713" y="0"/>
                    <a:pt x="15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1" name="Google Shape;1821;p80"/>
            <p:cNvSpPr/>
            <p:nvPr/>
          </p:nvSpPr>
          <p:spPr>
            <a:xfrm>
              <a:off x="7006300" y="1552550"/>
              <a:ext cx="111125" cy="13575"/>
            </a:xfrm>
            <a:custGeom>
              <a:rect b="b" l="l" r="r" t="t"/>
              <a:pathLst>
                <a:path extrusionOk="0" h="543" w="4445">
                  <a:moveTo>
                    <a:pt x="282" y="0"/>
                  </a:moveTo>
                  <a:cubicBezTo>
                    <a:pt x="152" y="0"/>
                    <a:pt x="22" y="87"/>
                    <a:pt x="22" y="239"/>
                  </a:cubicBezTo>
                  <a:cubicBezTo>
                    <a:pt x="0" y="390"/>
                    <a:pt x="130" y="542"/>
                    <a:pt x="282" y="542"/>
                  </a:cubicBezTo>
                  <a:lnTo>
                    <a:pt x="4163" y="542"/>
                  </a:lnTo>
                  <a:cubicBezTo>
                    <a:pt x="4293" y="542"/>
                    <a:pt x="4401" y="434"/>
                    <a:pt x="4423" y="304"/>
                  </a:cubicBezTo>
                  <a:cubicBezTo>
                    <a:pt x="4445" y="130"/>
                    <a:pt x="4315" y="0"/>
                    <a:pt x="416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2" name="Google Shape;1822;p80"/>
            <p:cNvSpPr/>
            <p:nvPr/>
          </p:nvSpPr>
          <p:spPr>
            <a:xfrm>
              <a:off x="7006825" y="1594825"/>
              <a:ext cx="174025" cy="156650"/>
            </a:xfrm>
            <a:custGeom>
              <a:rect b="b" l="l" r="r" t="t"/>
              <a:pathLst>
                <a:path extrusionOk="0" h="6266" w="6961">
                  <a:moveTo>
                    <a:pt x="261" y="0"/>
                  </a:moveTo>
                  <a:cubicBezTo>
                    <a:pt x="109" y="0"/>
                    <a:pt x="1" y="109"/>
                    <a:pt x="1" y="260"/>
                  </a:cubicBezTo>
                  <a:lnTo>
                    <a:pt x="1" y="6006"/>
                  </a:lnTo>
                  <a:cubicBezTo>
                    <a:pt x="1" y="6157"/>
                    <a:pt x="109" y="6266"/>
                    <a:pt x="261" y="6266"/>
                  </a:cubicBezTo>
                  <a:lnTo>
                    <a:pt x="4489" y="6266"/>
                  </a:lnTo>
                  <a:cubicBezTo>
                    <a:pt x="4640" y="6266"/>
                    <a:pt x="4749" y="6157"/>
                    <a:pt x="4771" y="6027"/>
                  </a:cubicBezTo>
                  <a:cubicBezTo>
                    <a:pt x="4792" y="5876"/>
                    <a:pt x="4662" y="5724"/>
                    <a:pt x="4489" y="5724"/>
                  </a:cubicBezTo>
                  <a:lnTo>
                    <a:pt x="543" y="5724"/>
                  </a:lnTo>
                  <a:lnTo>
                    <a:pt x="543" y="542"/>
                  </a:lnTo>
                  <a:lnTo>
                    <a:pt x="6418" y="542"/>
                  </a:lnTo>
                  <a:lnTo>
                    <a:pt x="6418" y="5724"/>
                  </a:lnTo>
                  <a:lnTo>
                    <a:pt x="5768" y="5724"/>
                  </a:lnTo>
                  <a:cubicBezTo>
                    <a:pt x="5616" y="5724"/>
                    <a:pt x="5508" y="5832"/>
                    <a:pt x="5486" y="5962"/>
                  </a:cubicBezTo>
                  <a:cubicBezTo>
                    <a:pt x="5464" y="6136"/>
                    <a:pt x="5594" y="6266"/>
                    <a:pt x="5768" y="6266"/>
                  </a:cubicBezTo>
                  <a:lnTo>
                    <a:pt x="6700" y="6266"/>
                  </a:lnTo>
                  <a:cubicBezTo>
                    <a:pt x="6852" y="6266"/>
                    <a:pt x="6960" y="6136"/>
                    <a:pt x="6960" y="6006"/>
                  </a:cubicBezTo>
                  <a:lnTo>
                    <a:pt x="6960" y="260"/>
                  </a:lnTo>
                  <a:cubicBezTo>
                    <a:pt x="6960" y="109"/>
                    <a:pt x="6852" y="0"/>
                    <a:pt x="670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3" name="Google Shape;1823;p80"/>
            <p:cNvSpPr/>
            <p:nvPr/>
          </p:nvSpPr>
          <p:spPr>
            <a:xfrm>
              <a:off x="7064275" y="1625175"/>
              <a:ext cx="57500" cy="97050"/>
            </a:xfrm>
            <a:custGeom>
              <a:rect b="b" l="l" r="r" t="t"/>
              <a:pathLst>
                <a:path extrusionOk="0" h="3882" w="2300">
                  <a:moveTo>
                    <a:pt x="304" y="0"/>
                  </a:moveTo>
                  <a:cubicBezTo>
                    <a:pt x="153" y="0"/>
                    <a:pt x="44" y="109"/>
                    <a:pt x="23" y="239"/>
                  </a:cubicBezTo>
                  <a:cubicBezTo>
                    <a:pt x="1" y="390"/>
                    <a:pt x="131" y="542"/>
                    <a:pt x="304" y="542"/>
                  </a:cubicBezTo>
                  <a:lnTo>
                    <a:pt x="890" y="542"/>
                  </a:lnTo>
                  <a:lnTo>
                    <a:pt x="890" y="3599"/>
                  </a:lnTo>
                  <a:cubicBezTo>
                    <a:pt x="890" y="3747"/>
                    <a:pt x="1014" y="3875"/>
                    <a:pt x="1161" y="3881"/>
                  </a:cubicBezTo>
                  <a:lnTo>
                    <a:pt x="1161" y="3881"/>
                  </a:lnTo>
                  <a:cubicBezTo>
                    <a:pt x="1308" y="3875"/>
                    <a:pt x="1432" y="3747"/>
                    <a:pt x="1432" y="3599"/>
                  </a:cubicBezTo>
                  <a:lnTo>
                    <a:pt x="1432" y="542"/>
                  </a:lnTo>
                  <a:lnTo>
                    <a:pt x="2017" y="542"/>
                  </a:lnTo>
                  <a:cubicBezTo>
                    <a:pt x="2147" y="542"/>
                    <a:pt x="2256" y="434"/>
                    <a:pt x="2277" y="304"/>
                  </a:cubicBezTo>
                  <a:cubicBezTo>
                    <a:pt x="2299" y="130"/>
                    <a:pt x="2169" y="0"/>
                    <a:pt x="2017" y="0"/>
                  </a:cubicBezTo>
                  <a:close/>
                  <a:moveTo>
                    <a:pt x="1161" y="3881"/>
                  </a:moveTo>
                  <a:cubicBezTo>
                    <a:pt x="1157" y="3881"/>
                    <a:pt x="1154" y="3881"/>
                    <a:pt x="1150" y="3881"/>
                  </a:cubicBezTo>
                  <a:lnTo>
                    <a:pt x="1172" y="3881"/>
                  </a:lnTo>
                  <a:cubicBezTo>
                    <a:pt x="1168" y="3881"/>
                    <a:pt x="1164" y="3881"/>
                    <a:pt x="1161" y="388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24" name="Google Shape;1824;p80"/>
          <p:cNvGrpSpPr/>
          <p:nvPr/>
        </p:nvGrpSpPr>
        <p:grpSpPr>
          <a:xfrm>
            <a:off x="3934858" y="1535644"/>
            <a:ext cx="429757" cy="425561"/>
            <a:chOff x="3930350" y="1383425"/>
            <a:chExt cx="463450" cy="458925"/>
          </a:xfrm>
        </p:grpSpPr>
        <p:sp>
          <p:nvSpPr>
            <p:cNvPr id="1825" name="Google Shape;1825;p80"/>
            <p:cNvSpPr/>
            <p:nvPr/>
          </p:nvSpPr>
          <p:spPr>
            <a:xfrm>
              <a:off x="3930350" y="1383425"/>
              <a:ext cx="463450" cy="458925"/>
            </a:xfrm>
            <a:custGeom>
              <a:rect b="b" l="l" r="r" t="t"/>
              <a:pathLst>
                <a:path extrusionOk="0" h="18357" w="18538">
                  <a:moveTo>
                    <a:pt x="5313" y="543"/>
                  </a:moveTo>
                  <a:cubicBezTo>
                    <a:pt x="5876" y="543"/>
                    <a:pt x="6332" y="998"/>
                    <a:pt x="6332" y="1583"/>
                  </a:cubicBezTo>
                  <a:lnTo>
                    <a:pt x="6353" y="8565"/>
                  </a:lnTo>
                  <a:cubicBezTo>
                    <a:pt x="6050" y="8304"/>
                    <a:pt x="5681" y="8174"/>
                    <a:pt x="5313" y="8174"/>
                  </a:cubicBezTo>
                  <a:lnTo>
                    <a:pt x="2906" y="8174"/>
                  </a:lnTo>
                  <a:cubicBezTo>
                    <a:pt x="2776" y="8174"/>
                    <a:pt x="2668" y="8283"/>
                    <a:pt x="2646" y="8413"/>
                  </a:cubicBezTo>
                  <a:cubicBezTo>
                    <a:pt x="2624" y="8565"/>
                    <a:pt x="2754" y="8716"/>
                    <a:pt x="2906" y="8716"/>
                  </a:cubicBezTo>
                  <a:lnTo>
                    <a:pt x="5269" y="8716"/>
                  </a:lnTo>
                  <a:cubicBezTo>
                    <a:pt x="5725" y="8716"/>
                    <a:pt x="6115" y="9020"/>
                    <a:pt x="6223" y="9475"/>
                  </a:cubicBezTo>
                  <a:lnTo>
                    <a:pt x="1150" y="9475"/>
                  </a:lnTo>
                  <a:cubicBezTo>
                    <a:pt x="803" y="9475"/>
                    <a:pt x="543" y="9193"/>
                    <a:pt x="543" y="8868"/>
                  </a:cubicBezTo>
                  <a:lnTo>
                    <a:pt x="543" y="8716"/>
                  </a:lnTo>
                  <a:lnTo>
                    <a:pt x="1649" y="8716"/>
                  </a:lnTo>
                  <a:cubicBezTo>
                    <a:pt x="1800" y="8716"/>
                    <a:pt x="1909" y="8608"/>
                    <a:pt x="1930" y="8478"/>
                  </a:cubicBezTo>
                  <a:cubicBezTo>
                    <a:pt x="1952" y="8326"/>
                    <a:pt x="1822" y="8174"/>
                    <a:pt x="1649" y="8174"/>
                  </a:cubicBezTo>
                  <a:lnTo>
                    <a:pt x="521" y="8174"/>
                  </a:lnTo>
                  <a:lnTo>
                    <a:pt x="521" y="543"/>
                  </a:lnTo>
                  <a:close/>
                  <a:moveTo>
                    <a:pt x="12641" y="8716"/>
                  </a:moveTo>
                  <a:lnTo>
                    <a:pt x="12641" y="8868"/>
                  </a:lnTo>
                  <a:cubicBezTo>
                    <a:pt x="12641" y="9193"/>
                    <a:pt x="12380" y="9475"/>
                    <a:pt x="12055" y="9475"/>
                  </a:cubicBezTo>
                  <a:lnTo>
                    <a:pt x="6960" y="9475"/>
                  </a:lnTo>
                  <a:cubicBezTo>
                    <a:pt x="7069" y="9020"/>
                    <a:pt x="7481" y="8716"/>
                    <a:pt x="7936" y="8716"/>
                  </a:cubicBezTo>
                  <a:close/>
                  <a:moveTo>
                    <a:pt x="15047" y="11296"/>
                  </a:moveTo>
                  <a:lnTo>
                    <a:pt x="15047" y="11838"/>
                  </a:lnTo>
                  <a:lnTo>
                    <a:pt x="14288" y="11838"/>
                  </a:lnTo>
                  <a:lnTo>
                    <a:pt x="14288" y="11296"/>
                  </a:lnTo>
                  <a:close/>
                  <a:moveTo>
                    <a:pt x="261" y="1"/>
                  </a:moveTo>
                  <a:cubicBezTo>
                    <a:pt x="109" y="1"/>
                    <a:pt x="1" y="131"/>
                    <a:pt x="1" y="283"/>
                  </a:cubicBezTo>
                  <a:lnTo>
                    <a:pt x="1" y="8868"/>
                  </a:lnTo>
                  <a:cubicBezTo>
                    <a:pt x="1" y="9497"/>
                    <a:pt x="499" y="10017"/>
                    <a:pt x="1150" y="10017"/>
                  </a:cubicBezTo>
                  <a:lnTo>
                    <a:pt x="12034" y="10017"/>
                  </a:lnTo>
                  <a:cubicBezTo>
                    <a:pt x="12662" y="10017"/>
                    <a:pt x="13183" y="9497"/>
                    <a:pt x="13183" y="8868"/>
                  </a:cubicBezTo>
                  <a:lnTo>
                    <a:pt x="13183" y="5876"/>
                  </a:lnTo>
                  <a:lnTo>
                    <a:pt x="16066" y="5876"/>
                  </a:lnTo>
                  <a:cubicBezTo>
                    <a:pt x="16079" y="5876"/>
                    <a:pt x="16093" y="5876"/>
                    <a:pt x="16106" y="5876"/>
                  </a:cubicBezTo>
                  <a:cubicBezTo>
                    <a:pt x="17064" y="5876"/>
                    <a:pt x="17866" y="6648"/>
                    <a:pt x="17866" y="7632"/>
                  </a:cubicBezTo>
                  <a:cubicBezTo>
                    <a:pt x="17866" y="8583"/>
                    <a:pt x="17084" y="9368"/>
                    <a:pt x="16142" y="9368"/>
                  </a:cubicBezTo>
                  <a:cubicBezTo>
                    <a:pt x="16117" y="9368"/>
                    <a:pt x="16091" y="9368"/>
                    <a:pt x="16066" y="9367"/>
                  </a:cubicBezTo>
                  <a:cubicBezTo>
                    <a:pt x="15242" y="9367"/>
                    <a:pt x="14570" y="9952"/>
                    <a:pt x="14440" y="10754"/>
                  </a:cubicBezTo>
                  <a:lnTo>
                    <a:pt x="14028" y="10754"/>
                  </a:lnTo>
                  <a:cubicBezTo>
                    <a:pt x="13876" y="10754"/>
                    <a:pt x="13768" y="11036"/>
                    <a:pt x="13768" y="11036"/>
                  </a:cubicBezTo>
                  <a:lnTo>
                    <a:pt x="13768" y="11838"/>
                  </a:lnTo>
                  <a:lnTo>
                    <a:pt x="12619" y="11838"/>
                  </a:lnTo>
                  <a:cubicBezTo>
                    <a:pt x="12489" y="11838"/>
                    <a:pt x="12359" y="11947"/>
                    <a:pt x="12337" y="12077"/>
                  </a:cubicBezTo>
                  <a:cubicBezTo>
                    <a:pt x="12337" y="12229"/>
                    <a:pt x="12445" y="12380"/>
                    <a:pt x="12619" y="12380"/>
                  </a:cubicBezTo>
                  <a:lnTo>
                    <a:pt x="15394" y="12380"/>
                  </a:lnTo>
                  <a:cubicBezTo>
                    <a:pt x="16261" y="12380"/>
                    <a:pt x="17172" y="13291"/>
                    <a:pt x="17562" y="14570"/>
                  </a:cubicBezTo>
                  <a:cubicBezTo>
                    <a:pt x="17931" y="15676"/>
                    <a:pt x="17822" y="16846"/>
                    <a:pt x="17302" y="17432"/>
                  </a:cubicBezTo>
                  <a:cubicBezTo>
                    <a:pt x="17172" y="17584"/>
                    <a:pt x="16998" y="17692"/>
                    <a:pt x="16803" y="17757"/>
                  </a:cubicBezTo>
                  <a:cubicBezTo>
                    <a:pt x="16697" y="17794"/>
                    <a:pt x="16585" y="17811"/>
                    <a:pt x="16471" y="17811"/>
                  </a:cubicBezTo>
                  <a:cubicBezTo>
                    <a:pt x="15844" y="17811"/>
                    <a:pt x="15134" y="17275"/>
                    <a:pt x="14657" y="16413"/>
                  </a:cubicBezTo>
                  <a:cubicBezTo>
                    <a:pt x="14614" y="16326"/>
                    <a:pt x="14527" y="16283"/>
                    <a:pt x="14418" y="16283"/>
                  </a:cubicBezTo>
                  <a:lnTo>
                    <a:pt x="10950" y="16283"/>
                  </a:lnTo>
                  <a:cubicBezTo>
                    <a:pt x="10863" y="16283"/>
                    <a:pt x="10776" y="16326"/>
                    <a:pt x="10711" y="16413"/>
                  </a:cubicBezTo>
                  <a:cubicBezTo>
                    <a:pt x="10234" y="17275"/>
                    <a:pt x="9524" y="17811"/>
                    <a:pt x="8897" y="17811"/>
                  </a:cubicBezTo>
                  <a:cubicBezTo>
                    <a:pt x="8783" y="17811"/>
                    <a:pt x="8671" y="17794"/>
                    <a:pt x="8565" y="17757"/>
                  </a:cubicBezTo>
                  <a:cubicBezTo>
                    <a:pt x="8370" y="17692"/>
                    <a:pt x="8218" y="17584"/>
                    <a:pt x="8088" y="17432"/>
                  </a:cubicBezTo>
                  <a:cubicBezTo>
                    <a:pt x="7546" y="16846"/>
                    <a:pt x="7437" y="15676"/>
                    <a:pt x="7784" y="14570"/>
                  </a:cubicBezTo>
                  <a:cubicBezTo>
                    <a:pt x="8196" y="13291"/>
                    <a:pt x="9107" y="12380"/>
                    <a:pt x="9952" y="12380"/>
                  </a:cubicBezTo>
                  <a:lnTo>
                    <a:pt x="11318" y="12380"/>
                  </a:lnTo>
                  <a:cubicBezTo>
                    <a:pt x="11448" y="12380"/>
                    <a:pt x="11578" y="12272"/>
                    <a:pt x="11578" y="12142"/>
                  </a:cubicBezTo>
                  <a:cubicBezTo>
                    <a:pt x="11600" y="11990"/>
                    <a:pt x="11470" y="11838"/>
                    <a:pt x="11318" y="11838"/>
                  </a:cubicBezTo>
                  <a:lnTo>
                    <a:pt x="9974" y="11838"/>
                  </a:lnTo>
                  <a:cubicBezTo>
                    <a:pt x="8890" y="11838"/>
                    <a:pt x="7784" y="12901"/>
                    <a:pt x="7307" y="14397"/>
                  </a:cubicBezTo>
                  <a:cubicBezTo>
                    <a:pt x="6874" y="15719"/>
                    <a:pt x="7025" y="17042"/>
                    <a:pt x="7697" y="17800"/>
                  </a:cubicBezTo>
                  <a:cubicBezTo>
                    <a:pt x="7893" y="18017"/>
                    <a:pt x="8131" y="18191"/>
                    <a:pt x="8435" y="18277"/>
                  </a:cubicBezTo>
                  <a:cubicBezTo>
                    <a:pt x="8595" y="18331"/>
                    <a:pt x="8760" y="18357"/>
                    <a:pt x="8927" y="18357"/>
                  </a:cubicBezTo>
                  <a:cubicBezTo>
                    <a:pt x="9709" y="18357"/>
                    <a:pt x="10537" y="17789"/>
                    <a:pt x="11145" y="16825"/>
                  </a:cubicBezTo>
                  <a:lnTo>
                    <a:pt x="14288" y="16825"/>
                  </a:lnTo>
                  <a:cubicBezTo>
                    <a:pt x="14895" y="17779"/>
                    <a:pt x="15698" y="18342"/>
                    <a:pt x="16521" y="18342"/>
                  </a:cubicBezTo>
                  <a:cubicBezTo>
                    <a:pt x="16673" y="18342"/>
                    <a:pt x="16847" y="18321"/>
                    <a:pt x="16998" y="18256"/>
                  </a:cubicBezTo>
                  <a:cubicBezTo>
                    <a:pt x="17280" y="18169"/>
                    <a:pt x="17540" y="17996"/>
                    <a:pt x="17736" y="17779"/>
                  </a:cubicBezTo>
                  <a:cubicBezTo>
                    <a:pt x="18408" y="17042"/>
                    <a:pt x="18538" y="15697"/>
                    <a:pt x="18126" y="14397"/>
                  </a:cubicBezTo>
                  <a:lnTo>
                    <a:pt x="18104" y="14397"/>
                  </a:lnTo>
                  <a:cubicBezTo>
                    <a:pt x="17649" y="12966"/>
                    <a:pt x="16630" y="11925"/>
                    <a:pt x="15589" y="11838"/>
                  </a:cubicBezTo>
                  <a:lnTo>
                    <a:pt x="15589" y="11036"/>
                  </a:lnTo>
                  <a:cubicBezTo>
                    <a:pt x="15589" y="10884"/>
                    <a:pt x="15459" y="10754"/>
                    <a:pt x="15307" y="10754"/>
                  </a:cubicBezTo>
                  <a:lnTo>
                    <a:pt x="14960" y="10754"/>
                  </a:lnTo>
                  <a:cubicBezTo>
                    <a:pt x="15091" y="10256"/>
                    <a:pt x="15546" y="9909"/>
                    <a:pt x="16044" y="9909"/>
                  </a:cubicBezTo>
                  <a:cubicBezTo>
                    <a:pt x="17302" y="9909"/>
                    <a:pt x="18321" y="8890"/>
                    <a:pt x="18321" y="7632"/>
                  </a:cubicBezTo>
                  <a:cubicBezTo>
                    <a:pt x="18321" y="6353"/>
                    <a:pt x="17302" y="5334"/>
                    <a:pt x="16044" y="5334"/>
                  </a:cubicBezTo>
                  <a:lnTo>
                    <a:pt x="13183" y="5334"/>
                  </a:lnTo>
                  <a:lnTo>
                    <a:pt x="13183" y="3621"/>
                  </a:lnTo>
                  <a:cubicBezTo>
                    <a:pt x="13183" y="3470"/>
                    <a:pt x="13096" y="3361"/>
                    <a:pt x="12944" y="3339"/>
                  </a:cubicBezTo>
                  <a:cubicBezTo>
                    <a:pt x="12933" y="3338"/>
                    <a:pt x="12922" y="3337"/>
                    <a:pt x="12911" y="3337"/>
                  </a:cubicBezTo>
                  <a:cubicBezTo>
                    <a:pt x="12771" y="3337"/>
                    <a:pt x="12641" y="3461"/>
                    <a:pt x="12641" y="3621"/>
                  </a:cubicBezTo>
                  <a:lnTo>
                    <a:pt x="12641" y="8174"/>
                  </a:lnTo>
                  <a:lnTo>
                    <a:pt x="7871" y="8174"/>
                  </a:lnTo>
                  <a:cubicBezTo>
                    <a:pt x="7502" y="8174"/>
                    <a:pt x="7134" y="8304"/>
                    <a:pt x="6852" y="8565"/>
                  </a:cubicBezTo>
                  <a:lnTo>
                    <a:pt x="6852" y="1583"/>
                  </a:lnTo>
                  <a:cubicBezTo>
                    <a:pt x="6852" y="998"/>
                    <a:pt x="7307" y="543"/>
                    <a:pt x="7871" y="543"/>
                  </a:cubicBezTo>
                  <a:lnTo>
                    <a:pt x="12641" y="543"/>
                  </a:lnTo>
                  <a:lnTo>
                    <a:pt x="12641" y="2342"/>
                  </a:lnTo>
                  <a:cubicBezTo>
                    <a:pt x="12641" y="2472"/>
                    <a:pt x="12749" y="2602"/>
                    <a:pt x="12879" y="2624"/>
                  </a:cubicBezTo>
                  <a:cubicBezTo>
                    <a:pt x="13053" y="2624"/>
                    <a:pt x="13183" y="2494"/>
                    <a:pt x="13183" y="2342"/>
                  </a:cubicBezTo>
                  <a:lnTo>
                    <a:pt x="13183" y="283"/>
                  </a:lnTo>
                  <a:cubicBezTo>
                    <a:pt x="13183" y="131"/>
                    <a:pt x="13074" y="1"/>
                    <a:pt x="12922" y="1"/>
                  </a:cubicBezTo>
                  <a:lnTo>
                    <a:pt x="7893" y="1"/>
                  </a:lnTo>
                  <a:cubicBezTo>
                    <a:pt x="7372" y="1"/>
                    <a:pt x="6874" y="261"/>
                    <a:pt x="6592" y="694"/>
                  </a:cubicBezTo>
                  <a:cubicBezTo>
                    <a:pt x="6310" y="261"/>
                    <a:pt x="5811" y="1"/>
                    <a:pt x="529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6" name="Google Shape;1826;p80"/>
            <p:cNvSpPr/>
            <p:nvPr/>
          </p:nvSpPr>
          <p:spPr>
            <a:xfrm>
              <a:off x="4153125" y="1715075"/>
              <a:ext cx="60725" cy="60325"/>
            </a:xfrm>
            <a:custGeom>
              <a:rect b="b" l="l" r="r" t="t"/>
              <a:pathLst>
                <a:path extrusionOk="0" h="2413" w="2429">
                  <a:moveTo>
                    <a:pt x="1198" y="0"/>
                  </a:moveTo>
                  <a:cubicBezTo>
                    <a:pt x="1060" y="0"/>
                    <a:pt x="933" y="105"/>
                    <a:pt x="933" y="263"/>
                  </a:cubicBezTo>
                  <a:lnTo>
                    <a:pt x="933" y="935"/>
                  </a:lnTo>
                  <a:lnTo>
                    <a:pt x="282" y="935"/>
                  </a:lnTo>
                  <a:cubicBezTo>
                    <a:pt x="152" y="935"/>
                    <a:pt x="22" y="1044"/>
                    <a:pt x="22" y="1174"/>
                  </a:cubicBezTo>
                  <a:cubicBezTo>
                    <a:pt x="1" y="1326"/>
                    <a:pt x="109" y="1477"/>
                    <a:pt x="282" y="1477"/>
                  </a:cubicBezTo>
                  <a:lnTo>
                    <a:pt x="955" y="1477"/>
                  </a:lnTo>
                  <a:lnTo>
                    <a:pt x="955" y="2150"/>
                  </a:lnTo>
                  <a:cubicBezTo>
                    <a:pt x="955" y="2290"/>
                    <a:pt x="1066" y="2412"/>
                    <a:pt x="1220" y="2412"/>
                  </a:cubicBezTo>
                  <a:cubicBezTo>
                    <a:pt x="1233" y="2412"/>
                    <a:pt x="1245" y="2411"/>
                    <a:pt x="1258" y="2410"/>
                  </a:cubicBezTo>
                  <a:cubicBezTo>
                    <a:pt x="1388" y="2388"/>
                    <a:pt x="1497" y="2280"/>
                    <a:pt x="1475" y="2128"/>
                  </a:cubicBezTo>
                  <a:lnTo>
                    <a:pt x="1475" y="1477"/>
                  </a:lnTo>
                  <a:lnTo>
                    <a:pt x="2147" y="1477"/>
                  </a:lnTo>
                  <a:cubicBezTo>
                    <a:pt x="2277" y="1477"/>
                    <a:pt x="2385" y="1369"/>
                    <a:pt x="2407" y="1239"/>
                  </a:cubicBezTo>
                  <a:cubicBezTo>
                    <a:pt x="2429" y="1066"/>
                    <a:pt x="2299" y="935"/>
                    <a:pt x="2147" y="935"/>
                  </a:cubicBezTo>
                  <a:lnTo>
                    <a:pt x="1475" y="935"/>
                  </a:lnTo>
                  <a:lnTo>
                    <a:pt x="1475" y="263"/>
                  </a:lnTo>
                  <a:cubicBezTo>
                    <a:pt x="1475" y="133"/>
                    <a:pt x="1366" y="3"/>
                    <a:pt x="1236" y="3"/>
                  </a:cubicBezTo>
                  <a:cubicBezTo>
                    <a:pt x="1223" y="1"/>
                    <a:pt x="1211" y="0"/>
                    <a:pt x="119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7" name="Google Shape;1827;p80"/>
            <p:cNvSpPr/>
            <p:nvPr/>
          </p:nvSpPr>
          <p:spPr>
            <a:xfrm>
              <a:off x="3961250" y="1427325"/>
              <a:ext cx="100850" cy="13575"/>
            </a:xfrm>
            <a:custGeom>
              <a:rect b="b" l="l" r="r" t="t"/>
              <a:pathLst>
                <a:path extrusionOk="0" h="543" w="4034">
                  <a:moveTo>
                    <a:pt x="304" y="1"/>
                  </a:moveTo>
                  <a:cubicBezTo>
                    <a:pt x="152" y="1"/>
                    <a:pt x="44" y="109"/>
                    <a:pt x="22" y="239"/>
                  </a:cubicBezTo>
                  <a:cubicBezTo>
                    <a:pt x="1" y="413"/>
                    <a:pt x="131" y="543"/>
                    <a:pt x="304" y="543"/>
                  </a:cubicBezTo>
                  <a:lnTo>
                    <a:pt x="3751" y="543"/>
                  </a:lnTo>
                  <a:cubicBezTo>
                    <a:pt x="3881" y="543"/>
                    <a:pt x="3990" y="434"/>
                    <a:pt x="4012" y="304"/>
                  </a:cubicBezTo>
                  <a:cubicBezTo>
                    <a:pt x="4033" y="153"/>
                    <a:pt x="3903" y="1"/>
                    <a:pt x="37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8" name="Google Shape;1828;p80"/>
            <p:cNvSpPr/>
            <p:nvPr/>
          </p:nvSpPr>
          <p:spPr>
            <a:xfrm>
              <a:off x="3961250" y="1466900"/>
              <a:ext cx="100850" cy="13575"/>
            </a:xfrm>
            <a:custGeom>
              <a:rect b="b" l="l" r="r" t="t"/>
              <a:pathLst>
                <a:path extrusionOk="0" h="543" w="4034">
                  <a:moveTo>
                    <a:pt x="304" y="0"/>
                  </a:moveTo>
                  <a:cubicBezTo>
                    <a:pt x="152" y="0"/>
                    <a:pt x="44" y="109"/>
                    <a:pt x="22" y="239"/>
                  </a:cubicBezTo>
                  <a:cubicBezTo>
                    <a:pt x="1" y="391"/>
                    <a:pt x="131" y="543"/>
                    <a:pt x="304" y="543"/>
                  </a:cubicBezTo>
                  <a:lnTo>
                    <a:pt x="3751" y="543"/>
                  </a:lnTo>
                  <a:cubicBezTo>
                    <a:pt x="3881" y="543"/>
                    <a:pt x="3990" y="434"/>
                    <a:pt x="4012" y="304"/>
                  </a:cubicBezTo>
                  <a:cubicBezTo>
                    <a:pt x="4033" y="152"/>
                    <a:pt x="3903" y="0"/>
                    <a:pt x="37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9" name="Google Shape;1829;p80"/>
            <p:cNvSpPr/>
            <p:nvPr/>
          </p:nvSpPr>
          <p:spPr>
            <a:xfrm>
              <a:off x="3961250" y="1506475"/>
              <a:ext cx="100850" cy="13575"/>
            </a:xfrm>
            <a:custGeom>
              <a:rect b="b" l="l" r="r" t="t"/>
              <a:pathLst>
                <a:path extrusionOk="0" h="543" w="4034">
                  <a:moveTo>
                    <a:pt x="304" y="0"/>
                  </a:moveTo>
                  <a:cubicBezTo>
                    <a:pt x="152" y="0"/>
                    <a:pt x="44" y="87"/>
                    <a:pt x="22" y="239"/>
                  </a:cubicBezTo>
                  <a:cubicBezTo>
                    <a:pt x="1" y="390"/>
                    <a:pt x="131" y="542"/>
                    <a:pt x="304" y="542"/>
                  </a:cubicBezTo>
                  <a:lnTo>
                    <a:pt x="3751" y="542"/>
                  </a:lnTo>
                  <a:cubicBezTo>
                    <a:pt x="3881" y="542"/>
                    <a:pt x="3990" y="434"/>
                    <a:pt x="4012" y="304"/>
                  </a:cubicBezTo>
                  <a:cubicBezTo>
                    <a:pt x="4033" y="130"/>
                    <a:pt x="3903" y="0"/>
                    <a:pt x="37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0" name="Google Shape;1830;p80"/>
            <p:cNvSpPr/>
            <p:nvPr/>
          </p:nvSpPr>
          <p:spPr>
            <a:xfrm>
              <a:off x="3961250" y="1545500"/>
              <a:ext cx="100850" cy="13575"/>
            </a:xfrm>
            <a:custGeom>
              <a:rect b="b" l="l" r="r" t="t"/>
              <a:pathLst>
                <a:path extrusionOk="0" h="543" w="4034">
                  <a:moveTo>
                    <a:pt x="304" y="0"/>
                  </a:moveTo>
                  <a:cubicBezTo>
                    <a:pt x="152" y="0"/>
                    <a:pt x="44" y="109"/>
                    <a:pt x="22" y="239"/>
                  </a:cubicBezTo>
                  <a:cubicBezTo>
                    <a:pt x="1" y="390"/>
                    <a:pt x="131" y="542"/>
                    <a:pt x="304" y="542"/>
                  </a:cubicBezTo>
                  <a:lnTo>
                    <a:pt x="3751" y="542"/>
                  </a:lnTo>
                  <a:cubicBezTo>
                    <a:pt x="3881" y="542"/>
                    <a:pt x="3990" y="434"/>
                    <a:pt x="4012" y="304"/>
                  </a:cubicBezTo>
                  <a:cubicBezTo>
                    <a:pt x="4033" y="130"/>
                    <a:pt x="3903" y="0"/>
                    <a:pt x="37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1" name="Google Shape;1831;p80"/>
            <p:cNvSpPr/>
            <p:nvPr/>
          </p:nvSpPr>
          <p:spPr>
            <a:xfrm>
              <a:off x="4128200" y="1427325"/>
              <a:ext cx="100825" cy="13575"/>
            </a:xfrm>
            <a:custGeom>
              <a:rect b="b" l="l" r="r" t="t"/>
              <a:pathLst>
                <a:path extrusionOk="0" h="543" w="4033">
                  <a:moveTo>
                    <a:pt x="282" y="1"/>
                  </a:moveTo>
                  <a:cubicBezTo>
                    <a:pt x="152" y="1"/>
                    <a:pt x="44" y="109"/>
                    <a:pt x="22" y="239"/>
                  </a:cubicBezTo>
                  <a:cubicBezTo>
                    <a:pt x="0" y="413"/>
                    <a:pt x="130" y="543"/>
                    <a:pt x="282" y="543"/>
                  </a:cubicBezTo>
                  <a:lnTo>
                    <a:pt x="3751" y="543"/>
                  </a:lnTo>
                  <a:cubicBezTo>
                    <a:pt x="3881" y="543"/>
                    <a:pt x="3989" y="434"/>
                    <a:pt x="4011" y="304"/>
                  </a:cubicBezTo>
                  <a:cubicBezTo>
                    <a:pt x="4033" y="153"/>
                    <a:pt x="3903" y="1"/>
                    <a:pt x="37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2" name="Google Shape;1832;p80"/>
            <p:cNvSpPr/>
            <p:nvPr/>
          </p:nvSpPr>
          <p:spPr>
            <a:xfrm>
              <a:off x="4128200" y="1466900"/>
              <a:ext cx="100825" cy="13575"/>
            </a:xfrm>
            <a:custGeom>
              <a:rect b="b" l="l" r="r" t="t"/>
              <a:pathLst>
                <a:path extrusionOk="0" h="543" w="4033">
                  <a:moveTo>
                    <a:pt x="282" y="0"/>
                  </a:moveTo>
                  <a:cubicBezTo>
                    <a:pt x="152" y="0"/>
                    <a:pt x="44" y="109"/>
                    <a:pt x="22" y="239"/>
                  </a:cubicBezTo>
                  <a:cubicBezTo>
                    <a:pt x="0" y="391"/>
                    <a:pt x="130" y="543"/>
                    <a:pt x="282" y="543"/>
                  </a:cubicBezTo>
                  <a:lnTo>
                    <a:pt x="3751" y="543"/>
                  </a:lnTo>
                  <a:cubicBezTo>
                    <a:pt x="3881" y="543"/>
                    <a:pt x="3989" y="434"/>
                    <a:pt x="4011" y="304"/>
                  </a:cubicBezTo>
                  <a:cubicBezTo>
                    <a:pt x="4033" y="152"/>
                    <a:pt x="3903" y="0"/>
                    <a:pt x="37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3" name="Google Shape;1833;p80"/>
            <p:cNvSpPr/>
            <p:nvPr/>
          </p:nvSpPr>
          <p:spPr>
            <a:xfrm>
              <a:off x="4128200" y="1506475"/>
              <a:ext cx="100825" cy="13575"/>
            </a:xfrm>
            <a:custGeom>
              <a:rect b="b" l="l" r="r" t="t"/>
              <a:pathLst>
                <a:path extrusionOk="0" h="543" w="4033">
                  <a:moveTo>
                    <a:pt x="282" y="0"/>
                  </a:moveTo>
                  <a:cubicBezTo>
                    <a:pt x="152" y="0"/>
                    <a:pt x="44" y="87"/>
                    <a:pt x="22" y="239"/>
                  </a:cubicBezTo>
                  <a:cubicBezTo>
                    <a:pt x="0" y="390"/>
                    <a:pt x="130" y="542"/>
                    <a:pt x="282" y="542"/>
                  </a:cubicBezTo>
                  <a:lnTo>
                    <a:pt x="3751" y="542"/>
                  </a:lnTo>
                  <a:cubicBezTo>
                    <a:pt x="3881" y="542"/>
                    <a:pt x="3989" y="434"/>
                    <a:pt x="4011" y="304"/>
                  </a:cubicBezTo>
                  <a:cubicBezTo>
                    <a:pt x="4033" y="130"/>
                    <a:pt x="3903" y="0"/>
                    <a:pt x="37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4" name="Google Shape;1834;p80"/>
            <p:cNvSpPr/>
            <p:nvPr/>
          </p:nvSpPr>
          <p:spPr>
            <a:xfrm>
              <a:off x="4128200" y="1545500"/>
              <a:ext cx="100825" cy="13575"/>
            </a:xfrm>
            <a:custGeom>
              <a:rect b="b" l="l" r="r" t="t"/>
              <a:pathLst>
                <a:path extrusionOk="0" h="543" w="4033">
                  <a:moveTo>
                    <a:pt x="282" y="0"/>
                  </a:moveTo>
                  <a:cubicBezTo>
                    <a:pt x="152" y="0"/>
                    <a:pt x="44" y="109"/>
                    <a:pt x="22" y="239"/>
                  </a:cubicBezTo>
                  <a:cubicBezTo>
                    <a:pt x="0" y="390"/>
                    <a:pt x="130" y="542"/>
                    <a:pt x="282" y="542"/>
                  </a:cubicBezTo>
                  <a:lnTo>
                    <a:pt x="3751" y="542"/>
                  </a:lnTo>
                  <a:cubicBezTo>
                    <a:pt x="3881" y="542"/>
                    <a:pt x="3989" y="434"/>
                    <a:pt x="4011" y="304"/>
                  </a:cubicBezTo>
                  <a:cubicBezTo>
                    <a:pt x="4033" y="130"/>
                    <a:pt x="3903" y="0"/>
                    <a:pt x="37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5" name="Google Shape;1835;p80"/>
            <p:cNvSpPr/>
            <p:nvPr/>
          </p:nvSpPr>
          <p:spPr>
            <a:xfrm>
              <a:off x="4281050" y="1738450"/>
              <a:ext cx="13575" cy="13575"/>
            </a:xfrm>
            <a:custGeom>
              <a:rect b="b" l="l" r="r" t="t"/>
              <a:pathLst>
                <a:path extrusionOk="0" h="543" w="543">
                  <a:moveTo>
                    <a:pt x="282" y="0"/>
                  </a:moveTo>
                  <a:cubicBezTo>
                    <a:pt x="130" y="0"/>
                    <a:pt x="0" y="131"/>
                    <a:pt x="0" y="261"/>
                  </a:cubicBezTo>
                  <a:cubicBezTo>
                    <a:pt x="0" y="412"/>
                    <a:pt x="130" y="542"/>
                    <a:pt x="282" y="542"/>
                  </a:cubicBezTo>
                  <a:cubicBezTo>
                    <a:pt x="434" y="542"/>
                    <a:pt x="542" y="412"/>
                    <a:pt x="542" y="261"/>
                  </a:cubicBezTo>
                  <a:cubicBezTo>
                    <a:pt x="542" y="131"/>
                    <a:pt x="434" y="0"/>
                    <a:pt x="28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6" name="Google Shape;1836;p80"/>
            <p:cNvSpPr/>
            <p:nvPr/>
          </p:nvSpPr>
          <p:spPr>
            <a:xfrm>
              <a:off x="4328200" y="1738450"/>
              <a:ext cx="13575" cy="13575"/>
            </a:xfrm>
            <a:custGeom>
              <a:rect b="b" l="l" r="r" t="t"/>
              <a:pathLst>
                <a:path extrusionOk="0" h="543" w="543">
                  <a:moveTo>
                    <a:pt x="261" y="0"/>
                  </a:moveTo>
                  <a:cubicBezTo>
                    <a:pt x="130" y="0"/>
                    <a:pt x="0" y="131"/>
                    <a:pt x="0" y="261"/>
                  </a:cubicBezTo>
                  <a:cubicBezTo>
                    <a:pt x="0" y="412"/>
                    <a:pt x="130" y="542"/>
                    <a:pt x="261" y="542"/>
                  </a:cubicBezTo>
                  <a:cubicBezTo>
                    <a:pt x="412" y="542"/>
                    <a:pt x="542" y="412"/>
                    <a:pt x="542" y="261"/>
                  </a:cubicBezTo>
                  <a:cubicBezTo>
                    <a:pt x="542" y="131"/>
                    <a:pt x="412" y="0"/>
                    <a:pt x="26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7" name="Google Shape;1837;p80"/>
            <p:cNvSpPr/>
            <p:nvPr/>
          </p:nvSpPr>
          <p:spPr>
            <a:xfrm>
              <a:off x="4305425" y="1715150"/>
              <a:ext cx="13050" cy="13575"/>
            </a:xfrm>
            <a:custGeom>
              <a:rect b="b" l="l" r="r" t="t"/>
              <a:pathLst>
                <a:path extrusionOk="0" h="543" w="522">
                  <a:moveTo>
                    <a:pt x="261" y="0"/>
                  </a:moveTo>
                  <a:cubicBezTo>
                    <a:pt x="109" y="0"/>
                    <a:pt x="1" y="130"/>
                    <a:pt x="1" y="282"/>
                  </a:cubicBezTo>
                  <a:cubicBezTo>
                    <a:pt x="1" y="434"/>
                    <a:pt x="109" y="542"/>
                    <a:pt x="261" y="542"/>
                  </a:cubicBezTo>
                  <a:cubicBezTo>
                    <a:pt x="413" y="542"/>
                    <a:pt x="521" y="434"/>
                    <a:pt x="521" y="282"/>
                  </a:cubicBezTo>
                  <a:cubicBezTo>
                    <a:pt x="521" y="130"/>
                    <a:pt x="413" y="0"/>
                    <a:pt x="26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8" name="Google Shape;1838;p80"/>
            <p:cNvSpPr/>
            <p:nvPr/>
          </p:nvSpPr>
          <p:spPr>
            <a:xfrm>
              <a:off x="4305425" y="1761750"/>
              <a:ext cx="13050" cy="13575"/>
            </a:xfrm>
            <a:custGeom>
              <a:rect b="b" l="l" r="r" t="t"/>
              <a:pathLst>
                <a:path extrusionOk="0" h="543" w="522">
                  <a:moveTo>
                    <a:pt x="261" y="1"/>
                  </a:moveTo>
                  <a:cubicBezTo>
                    <a:pt x="109" y="1"/>
                    <a:pt x="1" y="109"/>
                    <a:pt x="1" y="261"/>
                  </a:cubicBezTo>
                  <a:cubicBezTo>
                    <a:pt x="1" y="413"/>
                    <a:pt x="109" y="543"/>
                    <a:pt x="261" y="543"/>
                  </a:cubicBezTo>
                  <a:cubicBezTo>
                    <a:pt x="413" y="543"/>
                    <a:pt x="521" y="413"/>
                    <a:pt x="521" y="261"/>
                  </a:cubicBezTo>
                  <a:cubicBezTo>
                    <a:pt x="521" y="109"/>
                    <a:pt x="413" y="1"/>
                    <a:pt x="26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39" name="Google Shape;1839;p80"/>
          <p:cNvGrpSpPr/>
          <p:nvPr/>
        </p:nvGrpSpPr>
        <p:grpSpPr>
          <a:xfrm>
            <a:off x="4726081" y="1535783"/>
            <a:ext cx="425237" cy="425098"/>
            <a:chOff x="4672375" y="1383575"/>
            <a:chExt cx="458575" cy="458425"/>
          </a:xfrm>
        </p:grpSpPr>
        <p:sp>
          <p:nvSpPr>
            <p:cNvPr id="1840" name="Google Shape;1840;p80"/>
            <p:cNvSpPr/>
            <p:nvPr/>
          </p:nvSpPr>
          <p:spPr>
            <a:xfrm>
              <a:off x="4672375" y="1383575"/>
              <a:ext cx="458575" cy="458425"/>
            </a:xfrm>
            <a:custGeom>
              <a:rect b="b" l="l" r="r" t="t"/>
              <a:pathLst>
                <a:path extrusionOk="0" h="18337" w="18343">
                  <a:moveTo>
                    <a:pt x="9150" y="537"/>
                  </a:moveTo>
                  <a:lnTo>
                    <a:pt x="12315" y="1599"/>
                  </a:lnTo>
                  <a:lnTo>
                    <a:pt x="9150" y="2640"/>
                  </a:lnTo>
                  <a:lnTo>
                    <a:pt x="8434" y="2423"/>
                  </a:lnTo>
                  <a:lnTo>
                    <a:pt x="9236" y="2141"/>
                  </a:lnTo>
                  <a:cubicBezTo>
                    <a:pt x="9505" y="2083"/>
                    <a:pt x="9383" y="1617"/>
                    <a:pt x="9155" y="1617"/>
                  </a:cubicBezTo>
                  <a:cubicBezTo>
                    <a:pt x="9126" y="1617"/>
                    <a:pt x="9095" y="1625"/>
                    <a:pt x="9063" y="1642"/>
                  </a:cubicBezTo>
                  <a:lnTo>
                    <a:pt x="7610" y="2141"/>
                  </a:lnTo>
                  <a:lnTo>
                    <a:pt x="6006" y="1599"/>
                  </a:lnTo>
                  <a:lnTo>
                    <a:pt x="9150" y="537"/>
                  </a:lnTo>
                  <a:close/>
                  <a:moveTo>
                    <a:pt x="6700" y="2380"/>
                  </a:moveTo>
                  <a:lnTo>
                    <a:pt x="7329" y="2596"/>
                  </a:lnTo>
                  <a:lnTo>
                    <a:pt x="7329" y="4222"/>
                  </a:lnTo>
                  <a:lnTo>
                    <a:pt x="6700" y="4222"/>
                  </a:lnTo>
                  <a:lnTo>
                    <a:pt x="6700" y="2380"/>
                  </a:lnTo>
                  <a:close/>
                  <a:moveTo>
                    <a:pt x="11578" y="2380"/>
                  </a:moveTo>
                  <a:lnTo>
                    <a:pt x="11578" y="4222"/>
                  </a:lnTo>
                  <a:lnTo>
                    <a:pt x="10667" y="4222"/>
                  </a:lnTo>
                  <a:cubicBezTo>
                    <a:pt x="10537" y="4222"/>
                    <a:pt x="10429" y="4309"/>
                    <a:pt x="10407" y="4461"/>
                  </a:cubicBezTo>
                  <a:cubicBezTo>
                    <a:pt x="10386" y="4613"/>
                    <a:pt x="10516" y="4764"/>
                    <a:pt x="10667" y="4764"/>
                  </a:cubicBezTo>
                  <a:lnTo>
                    <a:pt x="11600" y="4764"/>
                  </a:lnTo>
                  <a:cubicBezTo>
                    <a:pt x="11600" y="5155"/>
                    <a:pt x="11600" y="5653"/>
                    <a:pt x="11621" y="5805"/>
                  </a:cubicBezTo>
                  <a:lnTo>
                    <a:pt x="11621" y="6000"/>
                  </a:lnTo>
                  <a:cubicBezTo>
                    <a:pt x="11621" y="6564"/>
                    <a:pt x="11079" y="7301"/>
                    <a:pt x="10060" y="8125"/>
                  </a:cubicBezTo>
                  <a:cubicBezTo>
                    <a:pt x="9800" y="8320"/>
                    <a:pt x="9475" y="8450"/>
                    <a:pt x="9150" y="8450"/>
                  </a:cubicBezTo>
                  <a:cubicBezTo>
                    <a:pt x="8825" y="8450"/>
                    <a:pt x="8499" y="8320"/>
                    <a:pt x="8239" y="8125"/>
                  </a:cubicBezTo>
                  <a:cubicBezTo>
                    <a:pt x="7220" y="7301"/>
                    <a:pt x="6678" y="6564"/>
                    <a:pt x="6678" y="6000"/>
                  </a:cubicBezTo>
                  <a:lnTo>
                    <a:pt x="6678" y="5827"/>
                  </a:lnTo>
                  <a:cubicBezTo>
                    <a:pt x="6678" y="5653"/>
                    <a:pt x="6700" y="5155"/>
                    <a:pt x="6700" y="4764"/>
                  </a:cubicBezTo>
                  <a:lnTo>
                    <a:pt x="7329" y="4764"/>
                  </a:lnTo>
                  <a:lnTo>
                    <a:pt x="7329" y="5328"/>
                  </a:lnTo>
                  <a:cubicBezTo>
                    <a:pt x="7329" y="5480"/>
                    <a:pt x="7415" y="5588"/>
                    <a:pt x="7567" y="5610"/>
                  </a:cubicBezTo>
                  <a:cubicBezTo>
                    <a:pt x="7578" y="5612"/>
                    <a:pt x="7589" y="5612"/>
                    <a:pt x="7600" y="5612"/>
                  </a:cubicBezTo>
                  <a:cubicBezTo>
                    <a:pt x="7740" y="5612"/>
                    <a:pt x="7871" y="5489"/>
                    <a:pt x="7871" y="5328"/>
                  </a:cubicBezTo>
                  <a:lnTo>
                    <a:pt x="7871" y="4764"/>
                  </a:lnTo>
                  <a:lnTo>
                    <a:pt x="9432" y="4764"/>
                  </a:lnTo>
                  <a:cubicBezTo>
                    <a:pt x="9583" y="4764"/>
                    <a:pt x="9692" y="4656"/>
                    <a:pt x="9713" y="4526"/>
                  </a:cubicBezTo>
                  <a:cubicBezTo>
                    <a:pt x="9735" y="4352"/>
                    <a:pt x="9605" y="4222"/>
                    <a:pt x="9432" y="4222"/>
                  </a:cubicBezTo>
                  <a:lnTo>
                    <a:pt x="7849" y="4222"/>
                  </a:lnTo>
                  <a:lnTo>
                    <a:pt x="7849" y="2770"/>
                  </a:lnTo>
                  <a:lnTo>
                    <a:pt x="9041" y="3182"/>
                  </a:lnTo>
                  <a:lnTo>
                    <a:pt x="9215" y="3182"/>
                  </a:lnTo>
                  <a:lnTo>
                    <a:pt x="11578" y="2380"/>
                  </a:lnTo>
                  <a:close/>
                  <a:moveTo>
                    <a:pt x="8564" y="8884"/>
                  </a:moveTo>
                  <a:cubicBezTo>
                    <a:pt x="8738" y="8949"/>
                    <a:pt x="8955" y="8992"/>
                    <a:pt x="9150" y="8992"/>
                  </a:cubicBezTo>
                  <a:cubicBezTo>
                    <a:pt x="9345" y="8992"/>
                    <a:pt x="9540" y="8949"/>
                    <a:pt x="9735" y="8905"/>
                  </a:cubicBezTo>
                  <a:cubicBezTo>
                    <a:pt x="9735" y="9079"/>
                    <a:pt x="9757" y="9252"/>
                    <a:pt x="9800" y="9426"/>
                  </a:cubicBezTo>
                  <a:lnTo>
                    <a:pt x="9713" y="9512"/>
                  </a:lnTo>
                  <a:lnTo>
                    <a:pt x="9713" y="9491"/>
                  </a:lnTo>
                  <a:cubicBezTo>
                    <a:pt x="9583" y="9664"/>
                    <a:pt x="9367" y="9773"/>
                    <a:pt x="9150" y="9773"/>
                  </a:cubicBezTo>
                  <a:cubicBezTo>
                    <a:pt x="8933" y="9773"/>
                    <a:pt x="8738" y="9664"/>
                    <a:pt x="8586" y="9491"/>
                  </a:cubicBezTo>
                  <a:lnTo>
                    <a:pt x="8499" y="9404"/>
                  </a:lnTo>
                  <a:cubicBezTo>
                    <a:pt x="8521" y="9231"/>
                    <a:pt x="8543" y="9057"/>
                    <a:pt x="8564" y="8884"/>
                  </a:cubicBezTo>
                  <a:close/>
                  <a:moveTo>
                    <a:pt x="12662" y="11550"/>
                  </a:moveTo>
                  <a:cubicBezTo>
                    <a:pt x="12814" y="11550"/>
                    <a:pt x="12944" y="11659"/>
                    <a:pt x="12944" y="11811"/>
                  </a:cubicBezTo>
                  <a:lnTo>
                    <a:pt x="12944" y="16450"/>
                  </a:lnTo>
                  <a:cubicBezTo>
                    <a:pt x="12944" y="16602"/>
                    <a:pt x="12814" y="16710"/>
                    <a:pt x="12662" y="16710"/>
                  </a:cubicBezTo>
                  <a:lnTo>
                    <a:pt x="7719" y="16710"/>
                  </a:lnTo>
                  <a:cubicBezTo>
                    <a:pt x="7589" y="16710"/>
                    <a:pt x="7480" y="16797"/>
                    <a:pt x="7437" y="16927"/>
                  </a:cubicBezTo>
                  <a:cubicBezTo>
                    <a:pt x="7415" y="17101"/>
                    <a:pt x="7545" y="17252"/>
                    <a:pt x="7719" y="17252"/>
                  </a:cubicBezTo>
                  <a:lnTo>
                    <a:pt x="17714" y="17252"/>
                  </a:lnTo>
                  <a:cubicBezTo>
                    <a:pt x="17800" y="17252"/>
                    <a:pt x="17844" y="17317"/>
                    <a:pt x="17844" y="17383"/>
                  </a:cubicBezTo>
                  <a:cubicBezTo>
                    <a:pt x="17865" y="17621"/>
                    <a:pt x="17670" y="17794"/>
                    <a:pt x="17453" y="17794"/>
                  </a:cubicBezTo>
                  <a:lnTo>
                    <a:pt x="933" y="17794"/>
                  </a:lnTo>
                  <a:cubicBezTo>
                    <a:pt x="694" y="17794"/>
                    <a:pt x="521" y="17621"/>
                    <a:pt x="521" y="17404"/>
                  </a:cubicBezTo>
                  <a:cubicBezTo>
                    <a:pt x="521" y="17317"/>
                    <a:pt x="586" y="17252"/>
                    <a:pt x="673" y="17252"/>
                  </a:cubicBezTo>
                  <a:lnTo>
                    <a:pt x="6461" y="17252"/>
                  </a:lnTo>
                  <a:cubicBezTo>
                    <a:pt x="6591" y="17252"/>
                    <a:pt x="6722" y="17166"/>
                    <a:pt x="6743" y="17036"/>
                  </a:cubicBezTo>
                  <a:cubicBezTo>
                    <a:pt x="6743" y="16862"/>
                    <a:pt x="6635" y="16732"/>
                    <a:pt x="6461" y="16732"/>
                  </a:cubicBezTo>
                  <a:lnTo>
                    <a:pt x="5529" y="16732"/>
                  </a:lnTo>
                  <a:cubicBezTo>
                    <a:pt x="5377" y="16732"/>
                    <a:pt x="5247" y="16602"/>
                    <a:pt x="5269" y="16450"/>
                  </a:cubicBezTo>
                  <a:lnTo>
                    <a:pt x="5269" y="11811"/>
                  </a:lnTo>
                  <a:cubicBezTo>
                    <a:pt x="5269" y="11659"/>
                    <a:pt x="5377" y="11550"/>
                    <a:pt x="5529" y="11550"/>
                  </a:cubicBezTo>
                  <a:close/>
                  <a:moveTo>
                    <a:pt x="9142" y="0"/>
                  </a:moveTo>
                  <a:cubicBezTo>
                    <a:pt x="9112" y="0"/>
                    <a:pt x="9085" y="6"/>
                    <a:pt x="9063" y="16"/>
                  </a:cubicBezTo>
                  <a:lnTo>
                    <a:pt x="5052" y="1339"/>
                  </a:lnTo>
                  <a:cubicBezTo>
                    <a:pt x="4814" y="1426"/>
                    <a:pt x="4814" y="1772"/>
                    <a:pt x="5052" y="1859"/>
                  </a:cubicBezTo>
                  <a:lnTo>
                    <a:pt x="6158" y="2228"/>
                  </a:lnTo>
                  <a:lnTo>
                    <a:pt x="6158" y="4483"/>
                  </a:lnTo>
                  <a:cubicBezTo>
                    <a:pt x="6158" y="5155"/>
                    <a:pt x="6158" y="5632"/>
                    <a:pt x="6114" y="5762"/>
                  </a:cubicBezTo>
                  <a:lnTo>
                    <a:pt x="6114" y="6000"/>
                  </a:lnTo>
                  <a:cubicBezTo>
                    <a:pt x="6114" y="6759"/>
                    <a:pt x="6700" y="7583"/>
                    <a:pt x="7892" y="8537"/>
                  </a:cubicBezTo>
                  <a:cubicBezTo>
                    <a:pt x="7914" y="8580"/>
                    <a:pt x="7957" y="8602"/>
                    <a:pt x="8001" y="8624"/>
                  </a:cubicBezTo>
                  <a:cubicBezTo>
                    <a:pt x="8022" y="8840"/>
                    <a:pt x="8001" y="9057"/>
                    <a:pt x="7979" y="9274"/>
                  </a:cubicBezTo>
                  <a:lnTo>
                    <a:pt x="5226" y="9838"/>
                  </a:lnTo>
                  <a:lnTo>
                    <a:pt x="5204" y="9838"/>
                  </a:lnTo>
                  <a:cubicBezTo>
                    <a:pt x="4272" y="10076"/>
                    <a:pt x="3621" y="10922"/>
                    <a:pt x="3643" y="11897"/>
                  </a:cubicBezTo>
                  <a:lnTo>
                    <a:pt x="3643" y="16732"/>
                  </a:lnTo>
                  <a:lnTo>
                    <a:pt x="673" y="16732"/>
                  </a:lnTo>
                  <a:cubicBezTo>
                    <a:pt x="304" y="16732"/>
                    <a:pt x="1" y="17036"/>
                    <a:pt x="1" y="17404"/>
                  </a:cubicBezTo>
                  <a:cubicBezTo>
                    <a:pt x="1" y="17903"/>
                    <a:pt x="412" y="18336"/>
                    <a:pt x="933" y="18336"/>
                  </a:cubicBezTo>
                  <a:lnTo>
                    <a:pt x="17410" y="18336"/>
                  </a:lnTo>
                  <a:cubicBezTo>
                    <a:pt x="17930" y="18336"/>
                    <a:pt x="18342" y="17903"/>
                    <a:pt x="18342" y="17383"/>
                  </a:cubicBezTo>
                  <a:cubicBezTo>
                    <a:pt x="18321" y="17014"/>
                    <a:pt x="18039" y="16732"/>
                    <a:pt x="17670" y="16732"/>
                  </a:cubicBezTo>
                  <a:lnTo>
                    <a:pt x="14570" y="16732"/>
                  </a:lnTo>
                  <a:lnTo>
                    <a:pt x="14570" y="13892"/>
                  </a:lnTo>
                  <a:cubicBezTo>
                    <a:pt x="14570" y="13762"/>
                    <a:pt x="14483" y="13632"/>
                    <a:pt x="14331" y="13632"/>
                  </a:cubicBezTo>
                  <a:cubicBezTo>
                    <a:pt x="14318" y="13630"/>
                    <a:pt x="14306" y="13629"/>
                    <a:pt x="14293" y="13629"/>
                  </a:cubicBezTo>
                  <a:cubicBezTo>
                    <a:pt x="14155" y="13629"/>
                    <a:pt x="14028" y="13733"/>
                    <a:pt x="14028" y="13892"/>
                  </a:cubicBezTo>
                  <a:lnTo>
                    <a:pt x="14028" y="16732"/>
                  </a:lnTo>
                  <a:lnTo>
                    <a:pt x="13443" y="16732"/>
                  </a:lnTo>
                  <a:cubicBezTo>
                    <a:pt x="13486" y="16624"/>
                    <a:pt x="13508" y="16537"/>
                    <a:pt x="13508" y="16450"/>
                  </a:cubicBezTo>
                  <a:lnTo>
                    <a:pt x="13508" y="11811"/>
                  </a:lnTo>
                  <a:cubicBezTo>
                    <a:pt x="13508" y="11355"/>
                    <a:pt x="13139" y="11008"/>
                    <a:pt x="12684" y="11008"/>
                  </a:cubicBezTo>
                  <a:lnTo>
                    <a:pt x="5529" y="11008"/>
                  </a:lnTo>
                  <a:cubicBezTo>
                    <a:pt x="5074" y="11008"/>
                    <a:pt x="4727" y="11355"/>
                    <a:pt x="4727" y="11811"/>
                  </a:cubicBezTo>
                  <a:lnTo>
                    <a:pt x="4727" y="16450"/>
                  </a:lnTo>
                  <a:cubicBezTo>
                    <a:pt x="4705" y="16537"/>
                    <a:pt x="4727" y="16624"/>
                    <a:pt x="4770" y="16732"/>
                  </a:cubicBezTo>
                  <a:lnTo>
                    <a:pt x="4185" y="16732"/>
                  </a:lnTo>
                  <a:lnTo>
                    <a:pt x="4185" y="11897"/>
                  </a:lnTo>
                  <a:cubicBezTo>
                    <a:pt x="4163" y="11182"/>
                    <a:pt x="4640" y="10553"/>
                    <a:pt x="5312" y="10358"/>
                  </a:cubicBezTo>
                  <a:lnTo>
                    <a:pt x="8066" y="9794"/>
                  </a:lnTo>
                  <a:cubicBezTo>
                    <a:pt x="8087" y="9816"/>
                    <a:pt x="8109" y="9859"/>
                    <a:pt x="8131" y="9881"/>
                  </a:cubicBezTo>
                  <a:cubicBezTo>
                    <a:pt x="8369" y="10141"/>
                    <a:pt x="8716" y="10315"/>
                    <a:pt x="9085" y="10315"/>
                  </a:cubicBezTo>
                  <a:lnTo>
                    <a:pt x="9128" y="10315"/>
                  </a:lnTo>
                  <a:cubicBezTo>
                    <a:pt x="9497" y="10315"/>
                    <a:pt x="9844" y="10163"/>
                    <a:pt x="10082" y="9881"/>
                  </a:cubicBezTo>
                  <a:lnTo>
                    <a:pt x="10147" y="9816"/>
                  </a:lnTo>
                  <a:lnTo>
                    <a:pt x="12857" y="10358"/>
                  </a:lnTo>
                  <a:cubicBezTo>
                    <a:pt x="13573" y="10531"/>
                    <a:pt x="14050" y="11182"/>
                    <a:pt x="14028" y="11897"/>
                  </a:cubicBezTo>
                  <a:lnTo>
                    <a:pt x="14028" y="12613"/>
                  </a:lnTo>
                  <a:cubicBezTo>
                    <a:pt x="14028" y="12765"/>
                    <a:pt x="14136" y="12873"/>
                    <a:pt x="14266" y="12895"/>
                  </a:cubicBezTo>
                  <a:cubicBezTo>
                    <a:pt x="14279" y="12896"/>
                    <a:pt x="14292" y="12897"/>
                    <a:pt x="14304" y="12897"/>
                  </a:cubicBezTo>
                  <a:cubicBezTo>
                    <a:pt x="14458" y="12897"/>
                    <a:pt x="14570" y="12773"/>
                    <a:pt x="14570" y="12613"/>
                  </a:cubicBezTo>
                  <a:lnTo>
                    <a:pt x="14570" y="11897"/>
                  </a:lnTo>
                  <a:cubicBezTo>
                    <a:pt x="14570" y="10943"/>
                    <a:pt x="13941" y="10098"/>
                    <a:pt x="13009" y="9838"/>
                  </a:cubicBezTo>
                  <a:lnTo>
                    <a:pt x="10299" y="9296"/>
                  </a:lnTo>
                  <a:cubicBezTo>
                    <a:pt x="10277" y="9101"/>
                    <a:pt x="10255" y="8884"/>
                    <a:pt x="10277" y="8667"/>
                  </a:cubicBezTo>
                  <a:cubicBezTo>
                    <a:pt x="10321" y="8624"/>
                    <a:pt x="10364" y="8602"/>
                    <a:pt x="10407" y="8559"/>
                  </a:cubicBezTo>
                  <a:cubicBezTo>
                    <a:pt x="11578" y="7605"/>
                    <a:pt x="12163" y="6781"/>
                    <a:pt x="12163" y="6022"/>
                  </a:cubicBezTo>
                  <a:cubicBezTo>
                    <a:pt x="12163" y="5957"/>
                    <a:pt x="12163" y="5870"/>
                    <a:pt x="12163" y="5805"/>
                  </a:cubicBezTo>
                  <a:cubicBezTo>
                    <a:pt x="12163" y="5675"/>
                    <a:pt x="12142" y="5198"/>
                    <a:pt x="12142" y="4526"/>
                  </a:cubicBezTo>
                  <a:lnTo>
                    <a:pt x="12142" y="2228"/>
                  </a:lnTo>
                  <a:lnTo>
                    <a:pt x="13226" y="1859"/>
                  </a:lnTo>
                  <a:cubicBezTo>
                    <a:pt x="13464" y="1772"/>
                    <a:pt x="13464" y="1426"/>
                    <a:pt x="13226" y="1339"/>
                  </a:cubicBezTo>
                  <a:lnTo>
                    <a:pt x="9236" y="16"/>
                  </a:lnTo>
                  <a:cubicBezTo>
                    <a:pt x="9204" y="6"/>
                    <a:pt x="9171" y="0"/>
                    <a:pt x="914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1" name="Google Shape;1841;p80"/>
            <p:cNvSpPr/>
            <p:nvPr/>
          </p:nvSpPr>
          <p:spPr>
            <a:xfrm>
              <a:off x="4877800" y="1714450"/>
              <a:ext cx="52600" cy="45150"/>
            </a:xfrm>
            <a:custGeom>
              <a:rect b="b" l="l" r="r" t="t"/>
              <a:pathLst>
                <a:path extrusionOk="0" h="1806" w="2104">
                  <a:moveTo>
                    <a:pt x="911" y="527"/>
                  </a:moveTo>
                  <a:cubicBezTo>
                    <a:pt x="1236" y="527"/>
                    <a:pt x="1388" y="917"/>
                    <a:pt x="1171" y="1156"/>
                  </a:cubicBezTo>
                  <a:cubicBezTo>
                    <a:pt x="1094" y="1232"/>
                    <a:pt x="1002" y="1267"/>
                    <a:pt x="912" y="1267"/>
                  </a:cubicBezTo>
                  <a:cubicBezTo>
                    <a:pt x="722" y="1267"/>
                    <a:pt x="543" y="1116"/>
                    <a:pt x="543" y="895"/>
                  </a:cubicBezTo>
                  <a:cubicBezTo>
                    <a:pt x="543" y="700"/>
                    <a:pt x="694" y="527"/>
                    <a:pt x="911" y="527"/>
                  </a:cubicBezTo>
                  <a:close/>
                  <a:moveTo>
                    <a:pt x="906" y="1"/>
                  </a:moveTo>
                  <a:cubicBezTo>
                    <a:pt x="444" y="1"/>
                    <a:pt x="0" y="354"/>
                    <a:pt x="0" y="895"/>
                  </a:cubicBezTo>
                  <a:cubicBezTo>
                    <a:pt x="0" y="1394"/>
                    <a:pt x="412" y="1806"/>
                    <a:pt x="911" y="1806"/>
                  </a:cubicBezTo>
                  <a:cubicBezTo>
                    <a:pt x="1713" y="1806"/>
                    <a:pt x="2104" y="830"/>
                    <a:pt x="1540" y="267"/>
                  </a:cubicBezTo>
                  <a:cubicBezTo>
                    <a:pt x="1356" y="83"/>
                    <a:pt x="1129" y="1"/>
                    <a:pt x="9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42" name="Google Shape;1842;p80"/>
          <p:cNvGrpSpPr/>
          <p:nvPr/>
        </p:nvGrpSpPr>
        <p:grpSpPr>
          <a:xfrm>
            <a:off x="3147669" y="1534972"/>
            <a:ext cx="425723" cy="425909"/>
            <a:chOff x="3188350" y="1382700"/>
            <a:chExt cx="459100" cy="459300"/>
          </a:xfrm>
        </p:grpSpPr>
        <p:sp>
          <p:nvSpPr>
            <p:cNvPr id="1843" name="Google Shape;1843;p80"/>
            <p:cNvSpPr/>
            <p:nvPr/>
          </p:nvSpPr>
          <p:spPr>
            <a:xfrm>
              <a:off x="3188350" y="1382700"/>
              <a:ext cx="459100" cy="459300"/>
            </a:xfrm>
            <a:custGeom>
              <a:rect b="b" l="l" r="r" t="t"/>
              <a:pathLst>
                <a:path extrusionOk="0" h="18372" w="18364">
                  <a:moveTo>
                    <a:pt x="8434" y="3824"/>
                  </a:moveTo>
                  <a:cubicBezTo>
                    <a:pt x="8905" y="4480"/>
                    <a:pt x="9657" y="4845"/>
                    <a:pt x="10432" y="4845"/>
                  </a:cubicBezTo>
                  <a:cubicBezTo>
                    <a:pt x="10834" y="4845"/>
                    <a:pt x="11243" y="4747"/>
                    <a:pt x="11621" y="4539"/>
                  </a:cubicBezTo>
                  <a:cubicBezTo>
                    <a:pt x="11621" y="5016"/>
                    <a:pt x="11621" y="5623"/>
                    <a:pt x="11643" y="5818"/>
                  </a:cubicBezTo>
                  <a:lnTo>
                    <a:pt x="11643" y="6014"/>
                  </a:lnTo>
                  <a:cubicBezTo>
                    <a:pt x="11643" y="6577"/>
                    <a:pt x="11101" y="7314"/>
                    <a:pt x="10082" y="8160"/>
                  </a:cubicBezTo>
                  <a:cubicBezTo>
                    <a:pt x="9800" y="8355"/>
                    <a:pt x="9475" y="8485"/>
                    <a:pt x="9149" y="8485"/>
                  </a:cubicBezTo>
                  <a:cubicBezTo>
                    <a:pt x="8802" y="8485"/>
                    <a:pt x="8477" y="8355"/>
                    <a:pt x="8217" y="8138"/>
                  </a:cubicBezTo>
                  <a:cubicBezTo>
                    <a:pt x="7198" y="7314"/>
                    <a:pt x="6656" y="6577"/>
                    <a:pt x="6656" y="5992"/>
                  </a:cubicBezTo>
                  <a:lnTo>
                    <a:pt x="6656" y="5818"/>
                  </a:lnTo>
                  <a:cubicBezTo>
                    <a:pt x="6656" y="5667"/>
                    <a:pt x="6678" y="5233"/>
                    <a:pt x="6678" y="4821"/>
                  </a:cubicBezTo>
                  <a:cubicBezTo>
                    <a:pt x="7372" y="4756"/>
                    <a:pt x="8000" y="4387"/>
                    <a:pt x="8434" y="3824"/>
                  </a:cubicBezTo>
                  <a:close/>
                  <a:moveTo>
                    <a:pt x="8542" y="8919"/>
                  </a:moveTo>
                  <a:cubicBezTo>
                    <a:pt x="8737" y="8984"/>
                    <a:pt x="8954" y="9027"/>
                    <a:pt x="9149" y="9027"/>
                  </a:cubicBezTo>
                  <a:cubicBezTo>
                    <a:pt x="9344" y="9027"/>
                    <a:pt x="9540" y="8984"/>
                    <a:pt x="9735" y="8940"/>
                  </a:cubicBezTo>
                  <a:cubicBezTo>
                    <a:pt x="9735" y="9114"/>
                    <a:pt x="9756" y="9287"/>
                    <a:pt x="9778" y="9461"/>
                  </a:cubicBezTo>
                  <a:lnTo>
                    <a:pt x="9713" y="9547"/>
                  </a:lnTo>
                  <a:cubicBezTo>
                    <a:pt x="9561" y="9699"/>
                    <a:pt x="9366" y="9808"/>
                    <a:pt x="9149" y="9808"/>
                  </a:cubicBezTo>
                  <a:cubicBezTo>
                    <a:pt x="8933" y="9808"/>
                    <a:pt x="8716" y="9699"/>
                    <a:pt x="8586" y="9547"/>
                  </a:cubicBezTo>
                  <a:lnTo>
                    <a:pt x="8499" y="9439"/>
                  </a:lnTo>
                  <a:cubicBezTo>
                    <a:pt x="8521" y="9266"/>
                    <a:pt x="8542" y="9092"/>
                    <a:pt x="8542" y="8919"/>
                  </a:cubicBezTo>
                  <a:close/>
                  <a:moveTo>
                    <a:pt x="12716" y="11583"/>
                  </a:moveTo>
                  <a:cubicBezTo>
                    <a:pt x="12854" y="11583"/>
                    <a:pt x="12965" y="11705"/>
                    <a:pt x="12965" y="11846"/>
                  </a:cubicBezTo>
                  <a:lnTo>
                    <a:pt x="12965" y="16485"/>
                  </a:lnTo>
                  <a:cubicBezTo>
                    <a:pt x="12965" y="16637"/>
                    <a:pt x="12835" y="16745"/>
                    <a:pt x="12683" y="16745"/>
                  </a:cubicBezTo>
                  <a:lnTo>
                    <a:pt x="7718" y="16745"/>
                  </a:lnTo>
                  <a:cubicBezTo>
                    <a:pt x="7588" y="16745"/>
                    <a:pt x="7458" y="16832"/>
                    <a:pt x="7437" y="16962"/>
                  </a:cubicBezTo>
                  <a:cubicBezTo>
                    <a:pt x="7393" y="17136"/>
                    <a:pt x="7523" y="17287"/>
                    <a:pt x="7718" y="17287"/>
                  </a:cubicBezTo>
                  <a:lnTo>
                    <a:pt x="17713" y="17287"/>
                  </a:lnTo>
                  <a:cubicBezTo>
                    <a:pt x="17778" y="17287"/>
                    <a:pt x="17843" y="17352"/>
                    <a:pt x="17843" y="17418"/>
                  </a:cubicBezTo>
                  <a:cubicBezTo>
                    <a:pt x="17865" y="17634"/>
                    <a:pt x="17691" y="17829"/>
                    <a:pt x="17475" y="17829"/>
                  </a:cubicBezTo>
                  <a:lnTo>
                    <a:pt x="932" y="17829"/>
                  </a:lnTo>
                  <a:cubicBezTo>
                    <a:pt x="716" y="17829"/>
                    <a:pt x="542" y="17656"/>
                    <a:pt x="542" y="17439"/>
                  </a:cubicBezTo>
                  <a:cubicBezTo>
                    <a:pt x="542" y="17352"/>
                    <a:pt x="607" y="17287"/>
                    <a:pt x="672" y="17287"/>
                  </a:cubicBezTo>
                  <a:lnTo>
                    <a:pt x="6483" y="17287"/>
                  </a:lnTo>
                  <a:cubicBezTo>
                    <a:pt x="6613" y="17287"/>
                    <a:pt x="6721" y="17201"/>
                    <a:pt x="6743" y="17071"/>
                  </a:cubicBezTo>
                  <a:cubicBezTo>
                    <a:pt x="6764" y="16897"/>
                    <a:pt x="6634" y="16767"/>
                    <a:pt x="6483" y="16767"/>
                  </a:cubicBezTo>
                  <a:lnTo>
                    <a:pt x="5550" y="16767"/>
                  </a:lnTo>
                  <a:cubicBezTo>
                    <a:pt x="5377" y="16767"/>
                    <a:pt x="5269" y="16637"/>
                    <a:pt x="5269" y="16485"/>
                  </a:cubicBezTo>
                  <a:lnTo>
                    <a:pt x="5269" y="11846"/>
                  </a:lnTo>
                  <a:cubicBezTo>
                    <a:pt x="5269" y="11694"/>
                    <a:pt x="5399" y="11585"/>
                    <a:pt x="5550" y="11585"/>
                  </a:cubicBezTo>
                  <a:lnTo>
                    <a:pt x="12683" y="11585"/>
                  </a:lnTo>
                  <a:cubicBezTo>
                    <a:pt x="12694" y="11584"/>
                    <a:pt x="12706" y="11583"/>
                    <a:pt x="12716" y="11583"/>
                  </a:cubicBezTo>
                  <a:close/>
                  <a:moveTo>
                    <a:pt x="8062" y="0"/>
                  </a:moveTo>
                  <a:cubicBezTo>
                    <a:pt x="7200" y="0"/>
                    <a:pt x="6354" y="85"/>
                    <a:pt x="5745" y="658"/>
                  </a:cubicBezTo>
                  <a:cubicBezTo>
                    <a:pt x="5160" y="1222"/>
                    <a:pt x="5030" y="2068"/>
                    <a:pt x="4987" y="2805"/>
                  </a:cubicBezTo>
                  <a:cubicBezTo>
                    <a:pt x="4987" y="2957"/>
                    <a:pt x="5095" y="3065"/>
                    <a:pt x="5247" y="3087"/>
                  </a:cubicBezTo>
                  <a:cubicBezTo>
                    <a:pt x="5377" y="3087"/>
                    <a:pt x="5507" y="2978"/>
                    <a:pt x="5529" y="2826"/>
                  </a:cubicBezTo>
                  <a:cubicBezTo>
                    <a:pt x="5550" y="2198"/>
                    <a:pt x="5659" y="1482"/>
                    <a:pt x="6114" y="1049"/>
                  </a:cubicBezTo>
                  <a:cubicBezTo>
                    <a:pt x="6587" y="593"/>
                    <a:pt x="7300" y="520"/>
                    <a:pt x="8048" y="520"/>
                  </a:cubicBezTo>
                  <a:cubicBezTo>
                    <a:pt x="8226" y="520"/>
                    <a:pt x="8406" y="524"/>
                    <a:pt x="8586" y="528"/>
                  </a:cubicBezTo>
                  <a:lnTo>
                    <a:pt x="9670" y="528"/>
                  </a:lnTo>
                  <a:cubicBezTo>
                    <a:pt x="9829" y="525"/>
                    <a:pt x="9988" y="522"/>
                    <a:pt x="10147" y="522"/>
                  </a:cubicBezTo>
                  <a:cubicBezTo>
                    <a:pt x="10938" y="522"/>
                    <a:pt x="11697" y="597"/>
                    <a:pt x="12185" y="1049"/>
                  </a:cubicBezTo>
                  <a:cubicBezTo>
                    <a:pt x="12770" y="1612"/>
                    <a:pt x="12770" y="2610"/>
                    <a:pt x="12792" y="3564"/>
                  </a:cubicBezTo>
                  <a:lnTo>
                    <a:pt x="12792" y="4084"/>
                  </a:lnTo>
                  <a:cubicBezTo>
                    <a:pt x="12792" y="4648"/>
                    <a:pt x="12943" y="5211"/>
                    <a:pt x="13247" y="5710"/>
                  </a:cubicBezTo>
                  <a:cubicBezTo>
                    <a:pt x="13485" y="6144"/>
                    <a:pt x="13616" y="6621"/>
                    <a:pt x="13616" y="7098"/>
                  </a:cubicBezTo>
                  <a:cubicBezTo>
                    <a:pt x="13637" y="7618"/>
                    <a:pt x="13550" y="8117"/>
                    <a:pt x="13334" y="8572"/>
                  </a:cubicBezTo>
                  <a:cubicBezTo>
                    <a:pt x="13139" y="8984"/>
                    <a:pt x="13030" y="9417"/>
                    <a:pt x="13008" y="9873"/>
                  </a:cubicBezTo>
                  <a:lnTo>
                    <a:pt x="12987" y="9873"/>
                  </a:lnTo>
                  <a:lnTo>
                    <a:pt x="10277" y="9331"/>
                  </a:lnTo>
                  <a:cubicBezTo>
                    <a:pt x="10233" y="9114"/>
                    <a:pt x="10233" y="8897"/>
                    <a:pt x="10233" y="8680"/>
                  </a:cubicBezTo>
                  <a:cubicBezTo>
                    <a:pt x="10277" y="8637"/>
                    <a:pt x="10320" y="8615"/>
                    <a:pt x="10363" y="8572"/>
                  </a:cubicBezTo>
                  <a:cubicBezTo>
                    <a:pt x="11556" y="7618"/>
                    <a:pt x="12141" y="6772"/>
                    <a:pt x="12141" y="6014"/>
                  </a:cubicBezTo>
                  <a:cubicBezTo>
                    <a:pt x="12141" y="5948"/>
                    <a:pt x="12141" y="5862"/>
                    <a:pt x="12141" y="5775"/>
                  </a:cubicBezTo>
                  <a:cubicBezTo>
                    <a:pt x="12120" y="5623"/>
                    <a:pt x="12120" y="4929"/>
                    <a:pt x="12120" y="4041"/>
                  </a:cubicBezTo>
                  <a:cubicBezTo>
                    <a:pt x="12120" y="3976"/>
                    <a:pt x="12098" y="3889"/>
                    <a:pt x="12033" y="3845"/>
                  </a:cubicBezTo>
                  <a:cubicBezTo>
                    <a:pt x="11979" y="3802"/>
                    <a:pt x="11914" y="3780"/>
                    <a:pt x="11851" y="3780"/>
                  </a:cubicBezTo>
                  <a:cubicBezTo>
                    <a:pt x="11789" y="3780"/>
                    <a:pt x="11729" y="3802"/>
                    <a:pt x="11686" y="3845"/>
                  </a:cubicBezTo>
                  <a:cubicBezTo>
                    <a:pt x="11306" y="4168"/>
                    <a:pt x="10853" y="4320"/>
                    <a:pt x="10408" y="4320"/>
                  </a:cubicBezTo>
                  <a:cubicBezTo>
                    <a:pt x="9687" y="4320"/>
                    <a:pt x="8986" y="3919"/>
                    <a:pt x="8651" y="3195"/>
                  </a:cubicBezTo>
                  <a:cubicBezTo>
                    <a:pt x="8607" y="3130"/>
                    <a:pt x="8542" y="3065"/>
                    <a:pt x="8477" y="3043"/>
                  </a:cubicBezTo>
                  <a:cubicBezTo>
                    <a:pt x="8450" y="3034"/>
                    <a:pt x="8423" y="3030"/>
                    <a:pt x="8396" y="3030"/>
                  </a:cubicBezTo>
                  <a:cubicBezTo>
                    <a:pt x="8296" y="3030"/>
                    <a:pt x="8203" y="3092"/>
                    <a:pt x="8152" y="3195"/>
                  </a:cubicBezTo>
                  <a:cubicBezTo>
                    <a:pt x="7827" y="3867"/>
                    <a:pt x="7155" y="4322"/>
                    <a:pt x="6396" y="4322"/>
                  </a:cubicBezTo>
                  <a:cubicBezTo>
                    <a:pt x="6309" y="4322"/>
                    <a:pt x="6244" y="4344"/>
                    <a:pt x="6201" y="4387"/>
                  </a:cubicBezTo>
                  <a:cubicBezTo>
                    <a:pt x="6136" y="4453"/>
                    <a:pt x="6114" y="4518"/>
                    <a:pt x="6114" y="4583"/>
                  </a:cubicBezTo>
                  <a:cubicBezTo>
                    <a:pt x="6114" y="5211"/>
                    <a:pt x="6114" y="5667"/>
                    <a:pt x="6092" y="5797"/>
                  </a:cubicBezTo>
                  <a:lnTo>
                    <a:pt x="6092" y="6035"/>
                  </a:lnTo>
                  <a:cubicBezTo>
                    <a:pt x="6092" y="6794"/>
                    <a:pt x="6678" y="7618"/>
                    <a:pt x="7870" y="8594"/>
                  </a:cubicBezTo>
                  <a:lnTo>
                    <a:pt x="7979" y="8680"/>
                  </a:lnTo>
                  <a:cubicBezTo>
                    <a:pt x="8000" y="8897"/>
                    <a:pt x="7979" y="9114"/>
                    <a:pt x="7957" y="9331"/>
                  </a:cubicBezTo>
                  <a:lnTo>
                    <a:pt x="5225" y="9873"/>
                  </a:lnTo>
                  <a:lnTo>
                    <a:pt x="5182" y="9873"/>
                  </a:lnTo>
                  <a:cubicBezTo>
                    <a:pt x="5160" y="9417"/>
                    <a:pt x="5052" y="8984"/>
                    <a:pt x="4878" y="8572"/>
                  </a:cubicBezTo>
                  <a:cubicBezTo>
                    <a:pt x="4661" y="8095"/>
                    <a:pt x="4575" y="7596"/>
                    <a:pt x="4618" y="7076"/>
                  </a:cubicBezTo>
                  <a:cubicBezTo>
                    <a:pt x="4618" y="6577"/>
                    <a:pt x="4748" y="6100"/>
                    <a:pt x="5008" y="5667"/>
                  </a:cubicBezTo>
                  <a:cubicBezTo>
                    <a:pt x="5290" y="5168"/>
                    <a:pt x="5464" y="4626"/>
                    <a:pt x="5485" y="4041"/>
                  </a:cubicBezTo>
                  <a:cubicBezTo>
                    <a:pt x="5485" y="3911"/>
                    <a:pt x="5355" y="3780"/>
                    <a:pt x="5225" y="3780"/>
                  </a:cubicBezTo>
                  <a:cubicBezTo>
                    <a:pt x="5073" y="3780"/>
                    <a:pt x="4965" y="3889"/>
                    <a:pt x="4943" y="4041"/>
                  </a:cubicBezTo>
                  <a:cubicBezTo>
                    <a:pt x="4943" y="4518"/>
                    <a:pt x="4792" y="4995"/>
                    <a:pt x="4531" y="5428"/>
                  </a:cubicBezTo>
                  <a:cubicBezTo>
                    <a:pt x="4250" y="5927"/>
                    <a:pt x="4098" y="6490"/>
                    <a:pt x="4076" y="7054"/>
                  </a:cubicBezTo>
                  <a:cubicBezTo>
                    <a:pt x="4033" y="7640"/>
                    <a:pt x="4141" y="8225"/>
                    <a:pt x="4380" y="8767"/>
                  </a:cubicBezTo>
                  <a:cubicBezTo>
                    <a:pt x="4575" y="9179"/>
                    <a:pt x="4661" y="9656"/>
                    <a:pt x="4640" y="10111"/>
                  </a:cubicBezTo>
                  <a:cubicBezTo>
                    <a:pt x="4011" y="10501"/>
                    <a:pt x="3642" y="11195"/>
                    <a:pt x="3642" y="11932"/>
                  </a:cubicBezTo>
                  <a:lnTo>
                    <a:pt x="3642" y="16767"/>
                  </a:lnTo>
                  <a:lnTo>
                    <a:pt x="672" y="16767"/>
                  </a:lnTo>
                  <a:cubicBezTo>
                    <a:pt x="304" y="16767"/>
                    <a:pt x="0" y="17071"/>
                    <a:pt x="0" y="17439"/>
                  </a:cubicBezTo>
                  <a:cubicBezTo>
                    <a:pt x="0" y="17960"/>
                    <a:pt x="412" y="18371"/>
                    <a:pt x="932" y="18371"/>
                  </a:cubicBezTo>
                  <a:lnTo>
                    <a:pt x="17410" y="18371"/>
                  </a:lnTo>
                  <a:cubicBezTo>
                    <a:pt x="17930" y="18371"/>
                    <a:pt x="18364" y="17938"/>
                    <a:pt x="18342" y="17418"/>
                  </a:cubicBezTo>
                  <a:cubicBezTo>
                    <a:pt x="18342" y="17049"/>
                    <a:pt x="18038" y="16767"/>
                    <a:pt x="17670" y="16767"/>
                  </a:cubicBezTo>
                  <a:lnTo>
                    <a:pt x="14569" y="16767"/>
                  </a:lnTo>
                  <a:lnTo>
                    <a:pt x="14569" y="13927"/>
                  </a:lnTo>
                  <a:cubicBezTo>
                    <a:pt x="14569" y="13797"/>
                    <a:pt x="14483" y="13667"/>
                    <a:pt x="14331" y="13667"/>
                  </a:cubicBezTo>
                  <a:cubicBezTo>
                    <a:pt x="14318" y="13665"/>
                    <a:pt x="14305" y="13664"/>
                    <a:pt x="14292" y="13664"/>
                  </a:cubicBezTo>
                  <a:cubicBezTo>
                    <a:pt x="14154" y="13664"/>
                    <a:pt x="14027" y="13768"/>
                    <a:pt x="14027" y="13927"/>
                  </a:cubicBezTo>
                  <a:lnTo>
                    <a:pt x="14027" y="16767"/>
                  </a:lnTo>
                  <a:lnTo>
                    <a:pt x="13442" y="16767"/>
                  </a:lnTo>
                  <a:cubicBezTo>
                    <a:pt x="13485" y="16659"/>
                    <a:pt x="13485" y="16572"/>
                    <a:pt x="13485" y="16485"/>
                  </a:cubicBezTo>
                  <a:lnTo>
                    <a:pt x="13485" y="11846"/>
                  </a:lnTo>
                  <a:cubicBezTo>
                    <a:pt x="13485" y="11390"/>
                    <a:pt x="13139" y="11043"/>
                    <a:pt x="12683" y="11043"/>
                  </a:cubicBezTo>
                  <a:lnTo>
                    <a:pt x="5550" y="11043"/>
                  </a:lnTo>
                  <a:cubicBezTo>
                    <a:pt x="5095" y="11043"/>
                    <a:pt x="4726" y="11390"/>
                    <a:pt x="4726" y="11846"/>
                  </a:cubicBezTo>
                  <a:lnTo>
                    <a:pt x="4726" y="16485"/>
                  </a:lnTo>
                  <a:cubicBezTo>
                    <a:pt x="4726" y="16572"/>
                    <a:pt x="4748" y="16659"/>
                    <a:pt x="4770" y="16767"/>
                  </a:cubicBezTo>
                  <a:lnTo>
                    <a:pt x="4184" y="16767"/>
                  </a:lnTo>
                  <a:lnTo>
                    <a:pt x="4184" y="11932"/>
                  </a:lnTo>
                  <a:cubicBezTo>
                    <a:pt x="4184" y="11217"/>
                    <a:pt x="4640" y="10588"/>
                    <a:pt x="5334" y="10393"/>
                  </a:cubicBezTo>
                  <a:lnTo>
                    <a:pt x="8109" y="9829"/>
                  </a:lnTo>
                  <a:lnTo>
                    <a:pt x="8174" y="9916"/>
                  </a:lnTo>
                  <a:cubicBezTo>
                    <a:pt x="8434" y="10198"/>
                    <a:pt x="8781" y="10350"/>
                    <a:pt x="9128" y="10350"/>
                  </a:cubicBezTo>
                  <a:cubicBezTo>
                    <a:pt x="9496" y="10350"/>
                    <a:pt x="9843" y="10198"/>
                    <a:pt x="10082" y="9916"/>
                  </a:cubicBezTo>
                  <a:lnTo>
                    <a:pt x="10168" y="9851"/>
                  </a:lnTo>
                  <a:lnTo>
                    <a:pt x="12878" y="10393"/>
                  </a:lnTo>
                  <a:cubicBezTo>
                    <a:pt x="13550" y="10588"/>
                    <a:pt x="14049" y="11217"/>
                    <a:pt x="14027" y="11932"/>
                  </a:cubicBezTo>
                  <a:lnTo>
                    <a:pt x="14027" y="12669"/>
                  </a:lnTo>
                  <a:cubicBezTo>
                    <a:pt x="14027" y="12800"/>
                    <a:pt x="14136" y="12908"/>
                    <a:pt x="14266" y="12930"/>
                  </a:cubicBezTo>
                  <a:cubicBezTo>
                    <a:pt x="14279" y="12931"/>
                    <a:pt x="14291" y="12932"/>
                    <a:pt x="14304" y="12932"/>
                  </a:cubicBezTo>
                  <a:cubicBezTo>
                    <a:pt x="14458" y="12932"/>
                    <a:pt x="14569" y="12810"/>
                    <a:pt x="14569" y="12669"/>
                  </a:cubicBezTo>
                  <a:lnTo>
                    <a:pt x="14569" y="11932"/>
                  </a:lnTo>
                  <a:cubicBezTo>
                    <a:pt x="14569" y="11195"/>
                    <a:pt x="14201" y="10501"/>
                    <a:pt x="13572" y="10111"/>
                  </a:cubicBezTo>
                  <a:cubicBezTo>
                    <a:pt x="13572" y="9656"/>
                    <a:pt x="13659" y="9201"/>
                    <a:pt x="13854" y="8789"/>
                  </a:cubicBezTo>
                  <a:cubicBezTo>
                    <a:pt x="14093" y="8247"/>
                    <a:pt x="14201" y="7683"/>
                    <a:pt x="14179" y="7098"/>
                  </a:cubicBezTo>
                  <a:cubicBezTo>
                    <a:pt x="14179" y="6534"/>
                    <a:pt x="14027" y="5970"/>
                    <a:pt x="13746" y="5472"/>
                  </a:cubicBezTo>
                  <a:cubicBezTo>
                    <a:pt x="13485" y="5038"/>
                    <a:pt x="13355" y="4561"/>
                    <a:pt x="13355" y="4084"/>
                  </a:cubicBezTo>
                  <a:lnTo>
                    <a:pt x="13355" y="3564"/>
                  </a:lnTo>
                  <a:cubicBezTo>
                    <a:pt x="13334" y="2501"/>
                    <a:pt x="13312" y="1396"/>
                    <a:pt x="12575" y="680"/>
                  </a:cubicBezTo>
                  <a:cubicBezTo>
                    <a:pt x="11917" y="42"/>
                    <a:pt x="10967" y="7"/>
                    <a:pt x="10015" y="7"/>
                  </a:cubicBezTo>
                  <a:cubicBezTo>
                    <a:pt x="9900" y="7"/>
                    <a:pt x="9785" y="8"/>
                    <a:pt x="9670" y="8"/>
                  </a:cubicBezTo>
                  <a:lnTo>
                    <a:pt x="8607" y="8"/>
                  </a:lnTo>
                  <a:cubicBezTo>
                    <a:pt x="8426" y="4"/>
                    <a:pt x="8244" y="0"/>
                    <a:pt x="806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4" name="Google Shape;1844;p80"/>
            <p:cNvSpPr/>
            <p:nvPr/>
          </p:nvSpPr>
          <p:spPr>
            <a:xfrm>
              <a:off x="3393775" y="1714450"/>
              <a:ext cx="52600" cy="45150"/>
            </a:xfrm>
            <a:custGeom>
              <a:rect b="b" l="l" r="r" t="t"/>
              <a:pathLst>
                <a:path extrusionOk="0" h="1806" w="2104">
                  <a:moveTo>
                    <a:pt x="911" y="527"/>
                  </a:moveTo>
                  <a:cubicBezTo>
                    <a:pt x="1236" y="527"/>
                    <a:pt x="1388" y="939"/>
                    <a:pt x="1171" y="1156"/>
                  </a:cubicBezTo>
                  <a:cubicBezTo>
                    <a:pt x="1094" y="1232"/>
                    <a:pt x="1001" y="1267"/>
                    <a:pt x="911" y="1267"/>
                  </a:cubicBezTo>
                  <a:cubicBezTo>
                    <a:pt x="721" y="1267"/>
                    <a:pt x="542" y="1116"/>
                    <a:pt x="542" y="895"/>
                  </a:cubicBezTo>
                  <a:cubicBezTo>
                    <a:pt x="542" y="700"/>
                    <a:pt x="694" y="527"/>
                    <a:pt x="911" y="527"/>
                  </a:cubicBezTo>
                  <a:close/>
                  <a:moveTo>
                    <a:pt x="906" y="1"/>
                  </a:moveTo>
                  <a:cubicBezTo>
                    <a:pt x="444" y="1"/>
                    <a:pt x="0" y="354"/>
                    <a:pt x="0" y="895"/>
                  </a:cubicBezTo>
                  <a:cubicBezTo>
                    <a:pt x="0" y="1394"/>
                    <a:pt x="412" y="1806"/>
                    <a:pt x="911" y="1806"/>
                  </a:cubicBezTo>
                  <a:cubicBezTo>
                    <a:pt x="1713" y="1806"/>
                    <a:pt x="2103" y="830"/>
                    <a:pt x="1539" y="267"/>
                  </a:cubicBezTo>
                  <a:cubicBezTo>
                    <a:pt x="1356" y="83"/>
                    <a:pt x="1129" y="1"/>
                    <a:pt x="9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8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48" name="Shape 1848"/>
        <p:cNvGrpSpPr/>
        <p:nvPr/>
      </p:nvGrpSpPr>
      <p:grpSpPr>
        <a:xfrm>
          <a:off x="0" y="0"/>
          <a:ext cx="0" cy="0"/>
          <a:chOff x="0" y="0"/>
          <a:chExt cx="0" cy="0"/>
        </a:xfrm>
      </p:grpSpPr>
      <p:sp>
        <p:nvSpPr>
          <p:cNvPr id="1849" name="Google Shape;1849;p81"/>
          <p:cNvSpPr txBox="1"/>
          <p:nvPr>
            <p:ph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Alternative Resources</a:t>
            </a:r>
            <a:endParaRPr/>
          </a:p>
        </p:txBody>
      </p:sp>
      <p:sp>
        <p:nvSpPr>
          <p:cNvPr id="1850" name="Google Shape;1850;p81"/>
          <p:cNvSpPr txBox="1"/>
          <p:nvPr>
            <p:ph idx="1" type="body"/>
          </p:nvPr>
        </p:nvSpPr>
        <p:spPr>
          <a:xfrm>
            <a:off x="713225" y="1178425"/>
            <a:ext cx="7717500" cy="3425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1600"/>
              <a:buNone/>
            </a:pPr>
            <a:r>
              <a:t/>
            </a:r>
            <a:endParaRPr/>
          </a:p>
          <a:p>
            <a:pPr indent="0" lvl="0" marL="0" rtl="0" algn="l">
              <a:lnSpc>
                <a:spcPct val="100000"/>
              </a:lnSpc>
              <a:spcBef>
                <a:spcPts val="0"/>
              </a:spcBef>
              <a:spcAft>
                <a:spcPts val="0"/>
              </a:spcAft>
              <a:buSzPts val="1600"/>
              <a:buNone/>
            </a:pPr>
            <a:r>
              <a:t/>
            </a:r>
            <a:endParaRPr/>
          </a:p>
          <a:p>
            <a:pPr indent="0" lvl="0" marL="0" rtl="0" algn="l">
              <a:lnSpc>
                <a:spcPct val="100000"/>
              </a:lnSpc>
              <a:spcBef>
                <a:spcPts val="0"/>
              </a:spcBef>
              <a:spcAft>
                <a:spcPts val="0"/>
              </a:spcAft>
              <a:buSzPts val="1600"/>
              <a:buNone/>
            </a:pPr>
            <a:r>
              <a:rPr b="1" lang="en" sz="2000">
                <a:latin typeface="Signika"/>
                <a:ea typeface="Signika"/>
                <a:cs typeface="Signika"/>
                <a:sym typeface="Signika"/>
              </a:rPr>
              <a:t>Photos</a:t>
            </a:r>
            <a:endParaRPr b="1" sz="2000">
              <a:latin typeface="Signika"/>
              <a:ea typeface="Signika"/>
              <a:cs typeface="Signika"/>
              <a:sym typeface="Signika"/>
            </a:endParaRPr>
          </a:p>
          <a:p>
            <a:pPr indent="-330200" lvl="0" marL="457200" marR="50800" rtl="0" algn="l">
              <a:lnSpc>
                <a:spcPct val="100000"/>
              </a:lnSpc>
              <a:spcBef>
                <a:spcPts val="0"/>
              </a:spcBef>
              <a:spcAft>
                <a:spcPts val="0"/>
              </a:spcAft>
              <a:buSzPts val="1600"/>
              <a:buChar char="●"/>
            </a:pPr>
            <a:r>
              <a:rPr lang="en">
                <a:solidFill>
                  <a:schemeClr val="hlink"/>
                </a:solidFill>
                <a:uFill>
                  <a:noFill/>
                </a:uFill>
                <a:hlinkClick r:id="rId3"/>
              </a:rPr>
              <a:t>Women at home on couch chatting and having popcorn</a:t>
            </a:r>
            <a:endParaRPr>
              <a:solidFill>
                <a:srgbClr val="374957"/>
              </a:solidFill>
            </a:endParaRPr>
          </a:p>
          <a:p>
            <a:pPr indent="-330200" lvl="0" marL="457200" marR="50800" rtl="0" algn="l">
              <a:lnSpc>
                <a:spcPct val="100000"/>
              </a:lnSpc>
              <a:spcBef>
                <a:spcPts val="0"/>
              </a:spcBef>
              <a:spcAft>
                <a:spcPts val="0"/>
              </a:spcAft>
              <a:buSzPts val="1600"/>
              <a:buChar char="●"/>
            </a:pPr>
            <a:r>
              <a:rPr lang="en">
                <a:solidFill>
                  <a:schemeClr val="hlink"/>
                </a:solidFill>
                <a:uFill>
                  <a:noFill/>
                </a:uFill>
                <a:hlinkClick r:id="rId4"/>
              </a:rPr>
              <a:t>Happy couple sitting on the couch</a:t>
            </a:r>
            <a:endParaRPr>
              <a:solidFill>
                <a:srgbClr val="374957"/>
              </a:solidFill>
            </a:endParaRPr>
          </a:p>
          <a:p>
            <a:pPr indent="-330200" lvl="0" marL="457200" marR="50800" rtl="0" algn="l">
              <a:lnSpc>
                <a:spcPct val="100000"/>
              </a:lnSpc>
              <a:spcBef>
                <a:spcPts val="0"/>
              </a:spcBef>
              <a:spcAft>
                <a:spcPts val="0"/>
              </a:spcAft>
              <a:buSzPts val="1600"/>
              <a:buChar char="●"/>
            </a:pPr>
            <a:r>
              <a:rPr lang="en">
                <a:solidFill>
                  <a:schemeClr val="hlink"/>
                </a:solidFill>
                <a:uFill>
                  <a:noFill/>
                </a:uFill>
                <a:hlinkClick r:id="rId5"/>
              </a:rPr>
              <a:t>Young tourists discovering the city</a:t>
            </a:r>
            <a:endParaRPr>
              <a:solidFill>
                <a:srgbClr val="374957"/>
              </a:solidFill>
            </a:endParaRPr>
          </a:p>
          <a:p>
            <a:pPr indent="-330200" lvl="0" marL="457200" marR="50800" rtl="0" algn="l">
              <a:lnSpc>
                <a:spcPct val="100000"/>
              </a:lnSpc>
              <a:spcBef>
                <a:spcPts val="0"/>
              </a:spcBef>
              <a:spcAft>
                <a:spcPts val="0"/>
              </a:spcAft>
              <a:buSzPts val="1600"/>
              <a:buChar char="●"/>
            </a:pPr>
            <a:r>
              <a:rPr lang="en">
                <a:solidFill>
                  <a:schemeClr val="hlink"/>
                </a:solidFill>
                <a:uFill>
                  <a:noFill/>
                </a:uFill>
                <a:hlinkClick r:id="rId6"/>
              </a:rPr>
              <a:t>Tourist man taking a picture</a:t>
            </a:r>
            <a:endParaRPr>
              <a:solidFill>
                <a:srgbClr val="374957"/>
              </a:solidFill>
            </a:endParaRPr>
          </a:p>
          <a:p>
            <a:pPr indent="-330200" lvl="0" marL="457200" marR="50800" rtl="0" algn="l">
              <a:lnSpc>
                <a:spcPct val="100000"/>
              </a:lnSpc>
              <a:spcBef>
                <a:spcPts val="0"/>
              </a:spcBef>
              <a:spcAft>
                <a:spcPts val="0"/>
              </a:spcAft>
              <a:buSzPts val="1600"/>
              <a:buChar char="●"/>
            </a:pPr>
            <a:r>
              <a:rPr lang="en">
                <a:solidFill>
                  <a:schemeClr val="hlink"/>
                </a:solidFill>
                <a:uFill>
                  <a:noFill/>
                </a:uFill>
                <a:hlinkClick r:id="rId7"/>
              </a:rPr>
              <a:t>Content people clinking with beer bottles</a:t>
            </a:r>
            <a:endParaRPr>
              <a:solidFill>
                <a:srgbClr val="374957"/>
              </a:solidFill>
            </a:endParaRPr>
          </a:p>
          <a:p>
            <a:pPr indent="-330200" lvl="0" marL="457200" marR="50800" rtl="0" algn="l">
              <a:lnSpc>
                <a:spcPct val="100000"/>
              </a:lnSpc>
              <a:spcBef>
                <a:spcPts val="0"/>
              </a:spcBef>
              <a:spcAft>
                <a:spcPts val="0"/>
              </a:spcAft>
              <a:buSzPts val="1600"/>
              <a:buChar char="●"/>
            </a:pPr>
            <a:r>
              <a:rPr lang="en">
                <a:solidFill>
                  <a:schemeClr val="hlink"/>
                </a:solidFill>
                <a:uFill>
                  <a:noFill/>
                </a:uFill>
                <a:hlinkClick r:id="rId8"/>
              </a:rPr>
              <a:t>Cute blonde girl talking on the phone</a:t>
            </a:r>
            <a:endParaRPr>
              <a:solidFill>
                <a:srgbClr val="374957"/>
              </a:solidFill>
            </a:endParaRPr>
          </a:p>
          <a:p>
            <a:pPr indent="-330200" lvl="0" marL="457200" marR="50800" rtl="0" algn="l">
              <a:lnSpc>
                <a:spcPct val="100000"/>
              </a:lnSpc>
              <a:spcBef>
                <a:spcPts val="0"/>
              </a:spcBef>
              <a:spcAft>
                <a:spcPts val="0"/>
              </a:spcAft>
              <a:buSzPts val="1600"/>
              <a:buChar char="●"/>
            </a:pPr>
            <a:r>
              <a:rPr lang="en">
                <a:solidFill>
                  <a:schemeClr val="hlink"/>
                </a:solidFill>
                <a:uFill>
                  <a:noFill/>
                </a:uFill>
                <a:hlinkClick r:id="rId9"/>
              </a:rPr>
              <a:t>Close-up of a sad young woman holding her head</a:t>
            </a:r>
            <a:endParaRPr>
              <a:solidFill>
                <a:srgbClr val="374957"/>
              </a:solidFill>
            </a:endParaRPr>
          </a:p>
          <a:p>
            <a:pPr indent="-330200" lvl="0" marL="457200" marR="50800" rtl="0" algn="l">
              <a:lnSpc>
                <a:spcPct val="100000"/>
              </a:lnSpc>
              <a:spcBef>
                <a:spcPts val="0"/>
              </a:spcBef>
              <a:spcAft>
                <a:spcPts val="0"/>
              </a:spcAft>
              <a:buSzPts val="1600"/>
              <a:buChar char="●"/>
            </a:pPr>
            <a:r>
              <a:rPr lang="en">
                <a:solidFill>
                  <a:schemeClr val="hlink"/>
                </a:solidFill>
                <a:uFill>
                  <a:noFill/>
                </a:uFill>
                <a:hlinkClick r:id="rId10"/>
              </a:rPr>
              <a:t>Thoughtful woman in white t-shirt</a:t>
            </a:r>
            <a:endParaRPr b="1"/>
          </a:p>
          <a:p>
            <a:pPr indent="-330200" lvl="0" marL="457200" marR="50800" rtl="0" algn="l">
              <a:lnSpc>
                <a:spcPct val="100000"/>
              </a:lnSpc>
              <a:spcBef>
                <a:spcPts val="0"/>
              </a:spcBef>
              <a:spcAft>
                <a:spcPts val="0"/>
              </a:spcAft>
              <a:buSzPts val="1600"/>
              <a:buChar char="●"/>
            </a:pPr>
            <a:r>
              <a:rPr lang="en">
                <a:solidFill>
                  <a:schemeClr val="hlink"/>
                </a:solidFill>
                <a:uFill>
                  <a:noFill/>
                </a:uFill>
                <a:hlinkClick r:id="rId11"/>
              </a:rPr>
              <a:t>Ocean view in the evening time</a:t>
            </a:r>
            <a:endParaRPr>
              <a:solidFill>
                <a:srgbClr val="374957"/>
              </a:solidFill>
            </a:endParaRPr>
          </a:p>
          <a:p>
            <a:pPr indent="-330200" lvl="0" marL="457200" marR="50800" rtl="0" algn="l">
              <a:lnSpc>
                <a:spcPct val="100000"/>
              </a:lnSpc>
              <a:spcBef>
                <a:spcPts val="0"/>
              </a:spcBef>
              <a:spcAft>
                <a:spcPts val="0"/>
              </a:spcAft>
              <a:buSzPts val="1600"/>
              <a:buChar char="●"/>
            </a:pPr>
            <a:r>
              <a:rPr lang="en">
                <a:solidFill>
                  <a:schemeClr val="hlink"/>
                </a:solidFill>
                <a:uFill>
                  <a:noFill/>
                </a:uFill>
                <a:hlinkClick r:id="rId12"/>
              </a:rPr>
              <a:t>Field of sunflowers plants with blue sky in summer</a:t>
            </a:r>
            <a:endParaRPr>
              <a:solidFill>
                <a:srgbClr val="374957"/>
              </a:solidFill>
            </a:endParaRPr>
          </a:p>
          <a:p>
            <a:pPr indent="0" lvl="0" marL="0" marR="50800" rtl="0" algn="l">
              <a:lnSpc>
                <a:spcPct val="100000"/>
              </a:lnSpc>
              <a:spcBef>
                <a:spcPts val="0"/>
              </a:spcBef>
              <a:spcAft>
                <a:spcPts val="0"/>
              </a:spcAft>
              <a:buSzPts val="1600"/>
              <a:buNone/>
            </a:pPr>
            <a:r>
              <a:t/>
            </a:r>
            <a:endParaRPr b="1" sz="2000">
              <a:latin typeface="Signika"/>
              <a:ea typeface="Signika"/>
              <a:cs typeface="Signika"/>
              <a:sym typeface="Signika"/>
            </a:endParaRPr>
          </a:p>
        </p:txBody>
      </p:sp>
    </p:spTree>
  </p:cSld>
  <p:clrMapOvr>
    <a:masterClrMapping/>
  </p:clrMapOvr>
</p:sld>
</file>

<file path=ppt/slides/slide8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54" name="Shape 1854"/>
        <p:cNvGrpSpPr/>
        <p:nvPr/>
      </p:nvGrpSpPr>
      <p:grpSpPr>
        <a:xfrm>
          <a:off x="0" y="0"/>
          <a:ext cx="0" cy="0"/>
          <a:chOff x="0" y="0"/>
          <a:chExt cx="0" cy="0"/>
        </a:xfrm>
      </p:grpSpPr>
      <p:sp>
        <p:nvSpPr>
          <p:cNvPr id="1855" name="Google Shape;1855;p82"/>
          <p:cNvSpPr txBox="1"/>
          <p:nvPr>
            <p:ph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000"/>
              <a:buNone/>
            </a:pPr>
            <a:r>
              <a:rPr lang="en"/>
              <a:t>Resources</a:t>
            </a:r>
            <a:endParaRPr/>
          </a:p>
        </p:txBody>
      </p:sp>
      <p:sp>
        <p:nvSpPr>
          <p:cNvPr id="1856" name="Google Shape;1856;p82"/>
          <p:cNvSpPr txBox="1"/>
          <p:nvPr>
            <p:ph idx="1" type="body"/>
          </p:nvPr>
        </p:nvSpPr>
        <p:spPr>
          <a:xfrm>
            <a:off x="713225" y="1178425"/>
            <a:ext cx="3622800" cy="34257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1400"/>
              <a:buNone/>
            </a:pPr>
            <a:r>
              <a:rPr b="1" lang="en" sz="2000">
                <a:latin typeface="Signika"/>
                <a:ea typeface="Signika"/>
                <a:cs typeface="Signika"/>
                <a:sym typeface="Signika"/>
              </a:rPr>
              <a:t>Vector</a:t>
            </a:r>
            <a:endParaRPr b="1" sz="2000">
              <a:latin typeface="Signika"/>
              <a:ea typeface="Signika"/>
              <a:cs typeface="Signika"/>
              <a:sym typeface="Signika"/>
            </a:endParaRPr>
          </a:p>
          <a:p>
            <a:pPr indent="-304800" lvl="0" marL="457200" marR="50800" rtl="0" algn="l">
              <a:lnSpc>
                <a:spcPct val="100000"/>
              </a:lnSpc>
              <a:spcBef>
                <a:spcPts val="0"/>
              </a:spcBef>
              <a:spcAft>
                <a:spcPts val="0"/>
              </a:spcAft>
              <a:buSzPts val="1200"/>
              <a:buChar char="●"/>
            </a:pPr>
            <a:r>
              <a:rPr lang="en" sz="1200">
                <a:solidFill>
                  <a:schemeClr val="hlink"/>
                </a:solidFill>
                <a:uFill>
                  <a:noFill/>
                </a:uFill>
                <a:hlinkClick r:id="rId3"/>
              </a:rPr>
              <a:t>Landing page for online education</a:t>
            </a:r>
            <a:endParaRPr sz="1200">
              <a:solidFill>
                <a:srgbClr val="374957"/>
              </a:solidFill>
            </a:endParaRPr>
          </a:p>
          <a:p>
            <a:pPr indent="-304800" lvl="0" marL="457200" marR="50800" rtl="0" algn="l">
              <a:lnSpc>
                <a:spcPct val="100000"/>
              </a:lnSpc>
              <a:spcBef>
                <a:spcPts val="0"/>
              </a:spcBef>
              <a:spcAft>
                <a:spcPts val="0"/>
              </a:spcAft>
              <a:buSzPts val="1200"/>
              <a:buChar char="●"/>
            </a:pPr>
            <a:r>
              <a:rPr lang="en" sz="1200">
                <a:solidFill>
                  <a:schemeClr val="hlink"/>
                </a:solidFill>
                <a:uFill>
                  <a:noFill/>
                </a:uFill>
                <a:hlinkClick r:id="rId4"/>
              </a:rPr>
              <a:t>Landing page for online education and school</a:t>
            </a:r>
            <a:endParaRPr sz="1200">
              <a:solidFill>
                <a:srgbClr val="374957"/>
              </a:solidFill>
            </a:endParaRPr>
          </a:p>
          <a:p>
            <a:pPr indent="-304800" lvl="0" marL="457200" marR="50800" rtl="0" algn="l">
              <a:lnSpc>
                <a:spcPct val="100000"/>
              </a:lnSpc>
              <a:spcBef>
                <a:spcPts val="0"/>
              </a:spcBef>
              <a:spcAft>
                <a:spcPts val="0"/>
              </a:spcAft>
              <a:buSzPts val="1200"/>
              <a:buChar char="●"/>
            </a:pPr>
            <a:r>
              <a:rPr lang="en" sz="1200">
                <a:solidFill>
                  <a:schemeClr val="hlink"/>
                </a:solidFill>
                <a:uFill>
                  <a:noFill/>
                </a:uFill>
                <a:hlinkClick r:id="rId5"/>
              </a:rPr>
              <a:t>Back to school timetable</a:t>
            </a:r>
            <a:endParaRPr sz="1200"/>
          </a:p>
          <a:p>
            <a:pPr indent="0" lvl="0" marL="0" marR="50800" rtl="0" algn="l">
              <a:lnSpc>
                <a:spcPct val="100000"/>
              </a:lnSpc>
              <a:spcBef>
                <a:spcPts val="0"/>
              </a:spcBef>
              <a:spcAft>
                <a:spcPts val="0"/>
              </a:spcAft>
              <a:buSzPts val="1400"/>
              <a:buNone/>
            </a:pPr>
            <a:r>
              <a:t/>
            </a:r>
            <a:endParaRPr sz="1200"/>
          </a:p>
          <a:p>
            <a:pPr indent="0" lvl="0" marL="0" rtl="0" algn="l">
              <a:lnSpc>
                <a:spcPct val="100000"/>
              </a:lnSpc>
              <a:spcBef>
                <a:spcPts val="0"/>
              </a:spcBef>
              <a:spcAft>
                <a:spcPts val="0"/>
              </a:spcAft>
              <a:buSzPts val="1400"/>
              <a:buNone/>
            </a:pPr>
            <a:r>
              <a:rPr b="1" lang="en" sz="2000">
                <a:latin typeface="Signika"/>
                <a:ea typeface="Signika"/>
                <a:cs typeface="Signika"/>
                <a:sym typeface="Signika"/>
              </a:rPr>
              <a:t>Icon</a:t>
            </a:r>
            <a:endParaRPr sz="1200"/>
          </a:p>
          <a:p>
            <a:pPr indent="-304800" lvl="0" marL="457200" rtl="0" algn="l">
              <a:lnSpc>
                <a:spcPct val="100000"/>
              </a:lnSpc>
              <a:spcBef>
                <a:spcPts val="0"/>
              </a:spcBef>
              <a:spcAft>
                <a:spcPts val="0"/>
              </a:spcAft>
              <a:buSzPts val="1200"/>
              <a:buChar char="●"/>
            </a:pPr>
            <a:r>
              <a:rPr lang="en" sz="1200">
                <a:solidFill>
                  <a:schemeClr val="hlink"/>
                </a:solidFill>
                <a:uFill>
                  <a:noFill/>
                </a:uFill>
                <a:hlinkClick r:id="rId6"/>
              </a:rPr>
              <a:t>Online Learning Icon Pack</a:t>
            </a:r>
            <a:endParaRPr sz="1200"/>
          </a:p>
          <a:p>
            <a:pPr indent="0" lvl="0" marL="0" marR="50800" rtl="0" algn="l">
              <a:lnSpc>
                <a:spcPct val="100000"/>
              </a:lnSpc>
              <a:spcBef>
                <a:spcPts val="0"/>
              </a:spcBef>
              <a:spcAft>
                <a:spcPts val="0"/>
              </a:spcAft>
              <a:buSzPts val="1400"/>
              <a:buNone/>
            </a:pPr>
            <a:r>
              <a:t/>
            </a:r>
            <a:endParaRPr/>
          </a:p>
          <a:p>
            <a:pPr indent="0" lvl="0" marL="0" rtl="0" algn="l">
              <a:lnSpc>
                <a:spcPct val="100000"/>
              </a:lnSpc>
              <a:spcBef>
                <a:spcPts val="0"/>
              </a:spcBef>
              <a:spcAft>
                <a:spcPts val="0"/>
              </a:spcAft>
              <a:buSzPts val="1400"/>
              <a:buNone/>
            </a:pPr>
            <a:r>
              <a:rPr b="1" lang="en" sz="2000">
                <a:latin typeface="Signika"/>
                <a:ea typeface="Signika"/>
                <a:cs typeface="Signika"/>
                <a:sym typeface="Signika"/>
              </a:rPr>
              <a:t>Photo</a:t>
            </a:r>
            <a:endParaRPr b="1" sz="2000">
              <a:latin typeface="Signika"/>
              <a:ea typeface="Signika"/>
              <a:cs typeface="Signika"/>
              <a:sym typeface="Signika"/>
            </a:endParaRPr>
          </a:p>
          <a:p>
            <a:pPr indent="-304800" lvl="0" marL="457200" marR="50800" rtl="0" algn="l">
              <a:lnSpc>
                <a:spcPct val="100000"/>
              </a:lnSpc>
              <a:spcBef>
                <a:spcPts val="0"/>
              </a:spcBef>
              <a:spcAft>
                <a:spcPts val="0"/>
              </a:spcAft>
              <a:buSzPts val="1200"/>
              <a:buChar char="●"/>
            </a:pPr>
            <a:r>
              <a:rPr lang="en" sz="1200">
                <a:solidFill>
                  <a:schemeClr val="hlink"/>
                </a:solidFill>
                <a:uFill>
                  <a:noFill/>
                </a:uFill>
                <a:hlinkClick r:id="rId7"/>
              </a:rPr>
              <a:t>Teacher setting an example</a:t>
            </a:r>
            <a:endParaRPr sz="1200">
              <a:solidFill>
                <a:srgbClr val="374957"/>
              </a:solidFill>
            </a:endParaRPr>
          </a:p>
          <a:p>
            <a:pPr indent="-304800" lvl="0" marL="457200" marR="50800" rtl="0" algn="l">
              <a:lnSpc>
                <a:spcPct val="100000"/>
              </a:lnSpc>
              <a:spcBef>
                <a:spcPts val="0"/>
              </a:spcBef>
              <a:spcAft>
                <a:spcPts val="0"/>
              </a:spcAft>
              <a:buSzPts val="1200"/>
              <a:buChar char="●"/>
            </a:pPr>
            <a:r>
              <a:rPr lang="en" sz="1200">
                <a:solidFill>
                  <a:schemeClr val="hlink"/>
                </a:solidFill>
                <a:uFill>
                  <a:noFill/>
                </a:uFill>
                <a:hlinkClick r:id="rId8"/>
              </a:rPr>
              <a:t>Sad man</a:t>
            </a:r>
            <a:endParaRPr sz="1200">
              <a:solidFill>
                <a:srgbClr val="374957"/>
              </a:solidFill>
            </a:endParaRPr>
          </a:p>
          <a:p>
            <a:pPr indent="-304800" lvl="0" marL="457200" marR="50800" rtl="0" algn="l">
              <a:lnSpc>
                <a:spcPct val="100000"/>
              </a:lnSpc>
              <a:spcBef>
                <a:spcPts val="0"/>
              </a:spcBef>
              <a:spcAft>
                <a:spcPts val="0"/>
              </a:spcAft>
              <a:buSzPts val="1200"/>
              <a:buChar char="●"/>
            </a:pPr>
            <a:r>
              <a:rPr lang="en" sz="1200">
                <a:solidFill>
                  <a:schemeClr val="hlink"/>
                </a:solidFill>
                <a:uFill>
                  <a:noFill/>
                </a:uFill>
                <a:hlinkClick r:id="rId9"/>
              </a:rPr>
              <a:t>Doctor stretching patient on exercise ball</a:t>
            </a:r>
            <a:endParaRPr sz="1200">
              <a:solidFill>
                <a:srgbClr val="374957"/>
              </a:solidFill>
            </a:endParaRPr>
          </a:p>
          <a:p>
            <a:pPr indent="-304800" lvl="0" marL="457200" marR="50800" rtl="0" algn="l">
              <a:lnSpc>
                <a:spcPct val="100000"/>
              </a:lnSpc>
              <a:spcBef>
                <a:spcPts val="0"/>
              </a:spcBef>
              <a:spcAft>
                <a:spcPts val="0"/>
              </a:spcAft>
              <a:buSzPts val="1200"/>
              <a:buChar char="●"/>
            </a:pPr>
            <a:r>
              <a:rPr lang="en" sz="1200">
                <a:solidFill>
                  <a:schemeClr val="hlink"/>
                </a:solidFill>
                <a:uFill>
                  <a:noFill/>
                </a:uFill>
                <a:hlinkClick r:id="rId10"/>
              </a:rPr>
              <a:t>Young man whispering a secret in his friend's ear</a:t>
            </a:r>
            <a:endParaRPr sz="1200"/>
          </a:p>
        </p:txBody>
      </p:sp>
      <p:sp>
        <p:nvSpPr>
          <p:cNvPr id="1857" name="Google Shape;1857;p82"/>
          <p:cNvSpPr txBox="1"/>
          <p:nvPr>
            <p:ph idx="2" type="body"/>
          </p:nvPr>
        </p:nvSpPr>
        <p:spPr>
          <a:xfrm>
            <a:off x="4807777" y="1178425"/>
            <a:ext cx="3622800" cy="34257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1400"/>
              <a:buNone/>
            </a:pPr>
            <a:r>
              <a:rPr b="1" lang="en" sz="2000">
                <a:latin typeface="Signika"/>
                <a:ea typeface="Signika"/>
                <a:cs typeface="Signika"/>
                <a:sym typeface="Signika"/>
              </a:rPr>
              <a:t>Photo</a:t>
            </a:r>
            <a:endParaRPr b="1" sz="2000">
              <a:latin typeface="Signika"/>
              <a:ea typeface="Signika"/>
              <a:cs typeface="Signika"/>
              <a:sym typeface="Signika"/>
            </a:endParaRPr>
          </a:p>
          <a:p>
            <a:pPr indent="-304800" lvl="0" marL="457200" marR="50800" rtl="0" algn="l">
              <a:lnSpc>
                <a:spcPct val="100000"/>
              </a:lnSpc>
              <a:spcBef>
                <a:spcPts val="0"/>
              </a:spcBef>
              <a:spcAft>
                <a:spcPts val="0"/>
              </a:spcAft>
              <a:buSzPts val="1200"/>
              <a:buChar char="●"/>
            </a:pPr>
            <a:r>
              <a:rPr lang="en" sz="1200">
                <a:solidFill>
                  <a:schemeClr val="hlink"/>
                </a:solidFill>
                <a:uFill>
                  <a:noFill/>
                </a:uFill>
                <a:hlinkClick r:id="rId11"/>
              </a:rPr>
              <a:t>Parents helping boy to use skateboard at the park</a:t>
            </a:r>
            <a:endParaRPr b="1" sz="2000">
              <a:latin typeface="Signika"/>
              <a:ea typeface="Signika"/>
              <a:cs typeface="Signika"/>
              <a:sym typeface="Signika"/>
            </a:endParaRPr>
          </a:p>
          <a:p>
            <a:pPr indent="-304800" lvl="0" marL="457200" marR="50800" rtl="0" algn="l">
              <a:lnSpc>
                <a:spcPct val="100000"/>
              </a:lnSpc>
              <a:spcBef>
                <a:spcPts val="0"/>
              </a:spcBef>
              <a:spcAft>
                <a:spcPts val="0"/>
              </a:spcAft>
              <a:buSzPts val="1200"/>
              <a:buChar char="●"/>
            </a:pPr>
            <a:r>
              <a:rPr lang="en" sz="1200">
                <a:solidFill>
                  <a:schemeClr val="hlink"/>
                </a:solidFill>
                <a:uFill>
                  <a:noFill/>
                </a:uFill>
                <a:hlinkClick r:id="rId12"/>
              </a:rPr>
              <a:t>Person choosing apple over donut against white background</a:t>
            </a:r>
            <a:endParaRPr sz="1200"/>
          </a:p>
          <a:p>
            <a:pPr indent="-304800" lvl="0" marL="457200" marR="50800" rtl="0" algn="l">
              <a:lnSpc>
                <a:spcPct val="100000"/>
              </a:lnSpc>
              <a:spcBef>
                <a:spcPts val="0"/>
              </a:spcBef>
              <a:spcAft>
                <a:spcPts val="0"/>
              </a:spcAft>
              <a:buSzPts val="1200"/>
              <a:buChar char="●"/>
            </a:pPr>
            <a:r>
              <a:rPr lang="en" sz="1200">
                <a:solidFill>
                  <a:schemeClr val="hlink"/>
                </a:solidFill>
                <a:uFill>
                  <a:noFill/>
                </a:uFill>
                <a:hlinkClick r:id="rId13"/>
              </a:rPr>
              <a:t>Bottom view of a group of trees</a:t>
            </a:r>
            <a:endParaRPr sz="1200"/>
          </a:p>
          <a:p>
            <a:pPr indent="-304800" lvl="0" marL="457200" marR="50800" rtl="0" algn="l">
              <a:lnSpc>
                <a:spcPct val="100000"/>
              </a:lnSpc>
              <a:spcBef>
                <a:spcPts val="0"/>
              </a:spcBef>
              <a:spcAft>
                <a:spcPts val="0"/>
              </a:spcAft>
              <a:buSzPts val="1200"/>
              <a:buChar char="●"/>
            </a:pPr>
            <a:r>
              <a:rPr lang="en" sz="1200">
                <a:solidFill>
                  <a:schemeClr val="hlink"/>
                </a:solidFill>
                <a:uFill>
                  <a:noFill/>
                </a:uFill>
                <a:hlinkClick r:id="rId14"/>
              </a:rPr>
              <a:t>Close-up mother with water bottle</a:t>
            </a:r>
            <a:endParaRPr sz="1200">
              <a:solidFill>
                <a:srgbClr val="374957"/>
              </a:solidFill>
            </a:endParaRPr>
          </a:p>
          <a:p>
            <a:pPr indent="-304800" lvl="0" marL="457200" marR="50800" rtl="0" algn="l">
              <a:lnSpc>
                <a:spcPct val="100000"/>
              </a:lnSpc>
              <a:spcBef>
                <a:spcPts val="0"/>
              </a:spcBef>
              <a:spcAft>
                <a:spcPts val="0"/>
              </a:spcAft>
              <a:buSzPts val="1200"/>
              <a:buChar char="●"/>
            </a:pPr>
            <a:r>
              <a:rPr lang="en" sz="1200">
                <a:solidFill>
                  <a:schemeClr val="hlink"/>
                </a:solidFill>
                <a:uFill>
                  <a:noFill/>
                </a:uFill>
                <a:hlinkClick r:id="rId15"/>
              </a:rPr>
              <a:t>Still life of growing seedling</a:t>
            </a:r>
            <a:endParaRPr sz="1200">
              <a:solidFill>
                <a:srgbClr val="374957"/>
              </a:solidFill>
            </a:endParaRPr>
          </a:p>
          <a:p>
            <a:pPr indent="-304800" lvl="0" marL="457200" marR="50800" rtl="0" algn="l">
              <a:lnSpc>
                <a:spcPct val="100000"/>
              </a:lnSpc>
              <a:spcBef>
                <a:spcPts val="0"/>
              </a:spcBef>
              <a:spcAft>
                <a:spcPts val="0"/>
              </a:spcAft>
              <a:buSzPts val="1200"/>
              <a:buChar char="●"/>
            </a:pPr>
            <a:r>
              <a:rPr lang="en" sz="1200">
                <a:solidFill>
                  <a:schemeClr val="hlink"/>
                </a:solidFill>
                <a:uFill>
                  <a:noFill/>
                </a:uFill>
                <a:hlinkClick r:id="rId16"/>
              </a:rPr>
              <a:t>Landscape of a lake surrounded by mountains</a:t>
            </a:r>
            <a:endParaRPr sz="1200">
              <a:solidFill>
                <a:srgbClr val="374957"/>
              </a:solidFill>
            </a:endParaRPr>
          </a:p>
          <a:p>
            <a:pPr indent="-304800" lvl="0" marL="457200" marR="50800" rtl="0" algn="l">
              <a:lnSpc>
                <a:spcPct val="100000"/>
              </a:lnSpc>
              <a:spcBef>
                <a:spcPts val="0"/>
              </a:spcBef>
              <a:spcAft>
                <a:spcPts val="0"/>
              </a:spcAft>
              <a:buSzPts val="1200"/>
              <a:buChar char="●"/>
            </a:pPr>
            <a:r>
              <a:rPr lang="en" sz="1200">
                <a:solidFill>
                  <a:schemeClr val="hlink"/>
                </a:solidFill>
                <a:uFill>
                  <a:noFill/>
                </a:uFill>
                <a:hlinkClick r:id="rId17"/>
              </a:rPr>
              <a:t>Low angle view glass designed building</a:t>
            </a:r>
            <a:endParaRPr sz="1200">
              <a:solidFill>
                <a:srgbClr val="374957"/>
              </a:solidFill>
            </a:endParaRPr>
          </a:p>
          <a:p>
            <a:pPr indent="-304800" lvl="0" marL="457200" marR="50800" rtl="0" algn="l">
              <a:lnSpc>
                <a:spcPct val="100000"/>
              </a:lnSpc>
              <a:spcBef>
                <a:spcPts val="0"/>
              </a:spcBef>
              <a:spcAft>
                <a:spcPts val="0"/>
              </a:spcAft>
              <a:buSzPts val="1200"/>
              <a:buChar char="●"/>
            </a:pPr>
            <a:r>
              <a:rPr lang="en" sz="1200">
                <a:solidFill>
                  <a:schemeClr val="hlink"/>
                </a:solidFill>
                <a:uFill>
                  <a:noFill/>
                </a:uFill>
                <a:hlinkClick r:id="rId18"/>
              </a:rPr>
              <a:t>Charming student taking notes while learning</a:t>
            </a:r>
            <a:endParaRPr sz="1200"/>
          </a:p>
          <a:p>
            <a:pPr indent="-304800" lvl="0" marL="457200" marR="50800" rtl="0" algn="l">
              <a:lnSpc>
                <a:spcPct val="100000"/>
              </a:lnSpc>
              <a:spcBef>
                <a:spcPts val="0"/>
              </a:spcBef>
              <a:spcAft>
                <a:spcPts val="0"/>
              </a:spcAft>
              <a:buSzPts val="1200"/>
              <a:buChar char="●"/>
            </a:pPr>
            <a:r>
              <a:rPr lang="en" sz="1200">
                <a:solidFill>
                  <a:schemeClr val="hlink"/>
                </a:solidFill>
                <a:uFill>
                  <a:noFill/>
                </a:uFill>
                <a:hlinkClick r:id="rId19"/>
              </a:rPr>
              <a:t>Senior male professor standing against green chalkboard</a:t>
            </a:r>
            <a:endParaRPr sz="1200"/>
          </a:p>
          <a:p>
            <a:pPr indent="-304800" lvl="0" marL="457200" marR="50800" rtl="0" algn="l">
              <a:lnSpc>
                <a:spcPct val="100000"/>
              </a:lnSpc>
              <a:spcBef>
                <a:spcPts val="0"/>
              </a:spcBef>
              <a:spcAft>
                <a:spcPts val="0"/>
              </a:spcAft>
              <a:buSzPts val="1200"/>
              <a:buChar char="●"/>
            </a:pPr>
            <a:r>
              <a:rPr lang="en" sz="1200">
                <a:solidFill>
                  <a:schemeClr val="hlink"/>
                </a:solidFill>
                <a:uFill>
                  <a:noFill/>
                </a:uFill>
                <a:hlinkClick r:id="rId20"/>
              </a:rPr>
              <a:t>Back to school concept with woman studying in library</a:t>
            </a:r>
            <a:endParaRPr sz="1200"/>
          </a:p>
        </p:txBody>
      </p:sp>
    </p:spTree>
  </p:cSld>
  <p:clrMapOvr>
    <a:masterClrMapping/>
  </p:clrMapOvr>
</p:sld>
</file>

<file path=ppt/slides/slide8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861" name="Shape 1861"/>
        <p:cNvGrpSpPr/>
        <p:nvPr/>
      </p:nvGrpSpPr>
      <p:grpSpPr>
        <a:xfrm>
          <a:off x="0" y="0"/>
          <a:ext cx="0" cy="0"/>
          <a:chOff x="0" y="0"/>
          <a:chExt cx="0" cy="0"/>
        </a:xfrm>
      </p:grpSpPr>
      <p:sp>
        <p:nvSpPr>
          <p:cNvPr id="1862" name="Google Shape;1862;p83"/>
          <p:cNvSpPr txBox="1"/>
          <p:nvPr>
            <p:ph idx="4294967295" type="title"/>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a:t>
            </a:r>
            <a:r>
              <a:rPr lang="en">
                <a:latin typeface="Arial"/>
                <a:ea typeface="Arial"/>
                <a:cs typeface="Arial"/>
                <a:sym typeface="Arial"/>
              </a:rPr>
              <a:t>free users)</a:t>
            </a:r>
            <a:endParaRPr>
              <a:solidFill>
                <a:srgbClr val="FFFFFF"/>
              </a:solidFill>
              <a:latin typeface="Arial"/>
              <a:ea typeface="Arial"/>
              <a:cs typeface="Arial"/>
              <a:sym typeface="Arial"/>
            </a:endParaRPr>
          </a:p>
        </p:txBody>
      </p:sp>
      <p:sp>
        <p:nvSpPr>
          <p:cNvPr id="1863" name="Google Shape;1863;p83"/>
          <p:cNvSpPr txBox="1"/>
          <p:nvPr>
            <p:ph idx="4294967295" type="body"/>
          </p:nvPr>
        </p:nvSpPr>
        <p:spPr>
          <a:xfrm>
            <a:off x="1048350" y="690275"/>
            <a:ext cx="7047300" cy="440100"/>
          </a:xfrm>
          <a:prstGeom prst="rect">
            <a:avLst/>
          </a:prstGeom>
          <a:noFill/>
          <a:ln>
            <a:noFill/>
          </a:ln>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SzPts val="1100"/>
              <a:buNone/>
            </a:pPr>
            <a:r>
              <a:rPr lang="en">
                <a:solidFill>
                  <a:srgbClr val="FFFFFF"/>
                </a:solidFill>
                <a:latin typeface="Arial"/>
                <a:ea typeface="Arial"/>
                <a:cs typeface="Arial"/>
                <a:sym typeface="Arial"/>
              </a:rPr>
              <a:t>In order to use this template, you must credit </a:t>
            </a:r>
            <a:r>
              <a:rPr b="1" lang="en" sz="1000" u="sng">
                <a:solidFill>
                  <a:srgbClr val="869FB2"/>
                </a:solidFill>
                <a:latin typeface="Arial"/>
                <a:ea typeface="Arial"/>
                <a:cs typeface="Arial"/>
                <a:sym typeface="Arial"/>
              </a:rPr>
              <a:t>S</a:t>
            </a:r>
            <a:r>
              <a:rPr b="1" lang="en" u="sng">
                <a:solidFill>
                  <a:srgbClr val="869FB2"/>
                </a:solidFill>
                <a:latin typeface="Arial"/>
                <a:ea typeface="Arial"/>
                <a:cs typeface="Arial"/>
                <a:sym typeface="Arial"/>
                <a:hlinkClick r:id="rId3">
                  <a:extLst>
                    <a:ext uri="{A12FA001-AC4F-418D-AE19-62706E023703}">
                      <ahyp:hlinkClr val="tx"/>
                    </a:ext>
                  </a:extLst>
                </a:hlinkClick>
              </a:rPr>
              <a:t>lidesgo</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by keeping the Thanks slide.</a:t>
            </a:r>
            <a:endParaRPr>
              <a:solidFill>
                <a:srgbClr val="FFFFFF"/>
              </a:solidFill>
              <a:latin typeface="Arial"/>
              <a:ea typeface="Arial"/>
              <a:cs typeface="Arial"/>
              <a:sym typeface="Arial"/>
            </a:endParaRPr>
          </a:p>
          <a:p>
            <a:pPr indent="0" lvl="0" marL="0" marR="0" rtl="0" algn="l">
              <a:lnSpc>
                <a:spcPct val="115000"/>
              </a:lnSpc>
              <a:spcBef>
                <a:spcPts val="1400"/>
              </a:spcBef>
              <a:spcAft>
                <a:spcPts val="0"/>
              </a:spcAft>
              <a:buSzPts val="1100"/>
              <a:buNone/>
            </a:pPr>
            <a:r>
              <a:rPr b="1" lang="en" sz="1000">
                <a:solidFill>
                  <a:srgbClr val="869FB2"/>
                </a:solidFill>
                <a:latin typeface="Arial"/>
                <a:ea typeface="Arial"/>
                <a:cs typeface="Arial"/>
                <a:sym typeface="Arial"/>
              </a:rPr>
              <a:t>You are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indent="0" lvl="0" marL="0" rtl="0" algn="l">
              <a:lnSpc>
                <a:spcPct val="115000"/>
              </a:lnSpc>
              <a:spcBef>
                <a:spcPts val="1400"/>
              </a:spcBef>
              <a:spcAft>
                <a:spcPts val="0"/>
              </a:spcAft>
              <a:buSzPts val="1100"/>
              <a:buNone/>
            </a:pPr>
            <a:r>
              <a:rPr b="1" lang="en" sz="1000">
                <a:solidFill>
                  <a:srgbClr val="869FB2"/>
                </a:solidFill>
                <a:latin typeface="Arial"/>
                <a:ea typeface="Arial"/>
                <a:cs typeface="Arial"/>
                <a:sym typeface="Arial"/>
              </a:rPr>
              <a:t>You are not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Sublicense, sell or rent any of Slidesgo Content (or a modified version of Slidesgo Content).</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Delete the “Thanks” or “Credits” slide.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indent="0" lvl="0" marL="0" rtl="0" algn="l">
              <a:lnSpc>
                <a:spcPct val="115000"/>
              </a:lnSpc>
              <a:spcBef>
                <a:spcPts val="0"/>
              </a:spcBef>
              <a:spcAft>
                <a:spcPts val="0"/>
              </a:spcAft>
              <a:buSzPts val="1100"/>
              <a:buNone/>
            </a:pPr>
            <a:r>
              <a:t/>
            </a:r>
            <a:endParaRPr sz="1000">
              <a:solidFill>
                <a:srgbClr val="FFFFFF"/>
              </a:solidFill>
              <a:latin typeface="Arial"/>
              <a:ea typeface="Arial"/>
              <a:cs typeface="Arial"/>
              <a:sym typeface="Arial"/>
            </a:endParaRPr>
          </a:p>
          <a:p>
            <a:pPr indent="0" lvl="0" marL="0" rtl="0" algn="ctr">
              <a:lnSpc>
                <a:spcPct val="115000"/>
              </a:lnSpc>
              <a:spcBef>
                <a:spcPts val="0"/>
              </a:spcBef>
              <a:spcAft>
                <a:spcPts val="0"/>
              </a:spcAft>
              <a:buSzPts val="1100"/>
              <a:buNone/>
            </a:pPr>
            <a:r>
              <a:t/>
            </a:r>
            <a:endParaRPr sz="1000">
              <a:solidFill>
                <a:srgbClr val="435D74"/>
              </a:solidFill>
              <a:latin typeface="Arial"/>
              <a:ea typeface="Arial"/>
              <a:cs typeface="Arial"/>
              <a:sym typeface="Arial"/>
            </a:endParaRPr>
          </a:p>
          <a:p>
            <a:pPr indent="0" lvl="0" marL="0" rtl="0" algn="ctr">
              <a:lnSpc>
                <a:spcPct val="115000"/>
              </a:lnSpc>
              <a:spcBef>
                <a:spcPts val="0"/>
              </a:spcBef>
              <a:spcAft>
                <a:spcPts val="0"/>
              </a:spcAft>
              <a:buSzPts val="1100"/>
              <a:buNone/>
            </a:pPr>
            <a:r>
              <a:t/>
            </a:r>
            <a:endParaRPr sz="1300">
              <a:solidFill>
                <a:srgbClr val="435D74"/>
              </a:solidFill>
              <a:latin typeface="Arial"/>
              <a:ea typeface="Arial"/>
              <a:cs typeface="Arial"/>
              <a:sym typeface="Arial"/>
            </a:endParaRPr>
          </a:p>
          <a:p>
            <a:pPr indent="0" lvl="0" marL="0" rtl="0" algn="l">
              <a:lnSpc>
                <a:spcPct val="115000"/>
              </a:lnSpc>
              <a:spcBef>
                <a:spcPts val="0"/>
              </a:spcBef>
              <a:spcAft>
                <a:spcPts val="0"/>
              </a:spcAft>
              <a:buSzPts val="1100"/>
              <a:buNone/>
            </a:pPr>
            <a:r>
              <a:t/>
            </a:r>
            <a:endParaRPr sz="1300">
              <a:solidFill>
                <a:srgbClr val="435D74"/>
              </a:solidFill>
              <a:latin typeface="Arial"/>
              <a:ea typeface="Arial"/>
              <a:cs typeface="Arial"/>
              <a:sym typeface="Arial"/>
            </a:endParaRPr>
          </a:p>
        </p:txBody>
      </p:sp>
      <p:sp>
        <p:nvSpPr>
          <p:cNvPr id="1864" name="Google Shape;1864;p83"/>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marR="0" rtl="0" algn="ctr">
              <a:lnSpc>
                <a:spcPct val="115000"/>
              </a:lnSpc>
              <a:spcBef>
                <a:spcPts val="0"/>
              </a:spcBef>
              <a:spcAft>
                <a:spcPts val="0"/>
              </a:spcAft>
              <a:buClr>
                <a:srgbClr val="000000"/>
              </a:buClr>
              <a:buSzPts val="1000"/>
              <a:buFont typeface="Arial"/>
              <a:buNone/>
            </a:pPr>
            <a:r>
              <a:rPr b="0" i="0" lang="en" sz="1000" u="none" cap="none" strike="noStrike">
                <a:solidFill>
                  <a:srgbClr val="FFFFFF"/>
                </a:solidFill>
                <a:latin typeface="Arial"/>
                <a:ea typeface="Arial"/>
                <a:cs typeface="Arial"/>
                <a:sym typeface="Arial"/>
              </a:rPr>
              <a:t>For more information about editing slides, please </a:t>
            </a:r>
            <a:r>
              <a:rPr b="0" i="0" lang="en" sz="900" u="none" cap="none" strike="noStrike">
                <a:solidFill>
                  <a:srgbClr val="FFFFFF"/>
                </a:solidFill>
                <a:latin typeface="Arial"/>
                <a:ea typeface="Arial"/>
                <a:cs typeface="Arial"/>
                <a:sym typeface="Arial"/>
              </a:rPr>
              <a:t>read </a:t>
            </a:r>
            <a:r>
              <a:rPr b="0" i="0" lang="en" sz="1000" u="none" cap="none" strike="noStrike">
                <a:solidFill>
                  <a:srgbClr val="FFFFFF"/>
                </a:solidFill>
                <a:latin typeface="Arial"/>
                <a:ea typeface="Arial"/>
                <a:cs typeface="Arial"/>
                <a:sym typeface="Arial"/>
              </a:rPr>
              <a:t>our FAQs or visit Slidesgo School:</a:t>
            </a:r>
            <a:endParaRPr b="0" i="0" sz="1000" u="none" cap="none" strike="noStrike">
              <a:solidFill>
                <a:srgbClr val="FFFFFF"/>
              </a:solidFill>
              <a:latin typeface="Arial"/>
              <a:ea typeface="Arial"/>
              <a:cs typeface="Arial"/>
              <a:sym typeface="Arial"/>
            </a:endParaRPr>
          </a:p>
          <a:p>
            <a:pPr indent="0" lvl="0" marL="0" marR="0" rtl="0" algn="ctr">
              <a:lnSpc>
                <a:spcPct val="115000"/>
              </a:lnSpc>
              <a:spcBef>
                <a:spcPts val="0"/>
              </a:spcBef>
              <a:spcAft>
                <a:spcPts val="0"/>
              </a:spcAft>
              <a:buClr>
                <a:srgbClr val="000000"/>
              </a:buClr>
              <a:buSzPts val="1000"/>
              <a:buFont typeface="Arial"/>
              <a:buNone/>
            </a:pPr>
            <a:r>
              <a:rPr b="0" i="0" lang="en" sz="1000" u="sng" cap="none" strike="noStrike">
                <a:solidFill>
                  <a:srgbClr val="869FB2"/>
                </a:solidFill>
                <a:latin typeface="Arial"/>
                <a:ea typeface="Arial"/>
                <a:cs typeface="Arial"/>
                <a:sym typeface="Arial"/>
                <a:hlinkClick r:id="rId4">
                  <a:extLst>
                    <a:ext uri="{A12FA001-AC4F-418D-AE19-62706E023703}">
                      <ahyp:hlinkClr val="tx"/>
                    </a:ext>
                  </a:extLst>
                </a:hlinkClick>
              </a:rPr>
              <a:t>https://slidesgo.com/faqs</a:t>
            </a:r>
            <a:r>
              <a:rPr b="0" i="0" lang="en" sz="1200" u="none" cap="none" strike="noStrike">
                <a:solidFill>
                  <a:srgbClr val="FFFFFF"/>
                </a:solidFill>
                <a:latin typeface="Arial"/>
                <a:ea typeface="Arial"/>
                <a:cs typeface="Arial"/>
                <a:sym typeface="Arial"/>
              </a:rPr>
              <a:t> </a:t>
            </a:r>
            <a:r>
              <a:rPr b="0" i="0" lang="en" sz="1000" u="none" cap="none" strike="noStrike">
                <a:solidFill>
                  <a:srgbClr val="FFFFFF"/>
                </a:solidFill>
                <a:latin typeface="Arial"/>
                <a:ea typeface="Arial"/>
                <a:cs typeface="Arial"/>
                <a:sym typeface="Arial"/>
              </a:rPr>
              <a:t>and</a:t>
            </a:r>
            <a:r>
              <a:rPr b="0" i="0" lang="en" sz="1200" u="none" cap="none" strike="noStrike">
                <a:solidFill>
                  <a:srgbClr val="FFFFFF"/>
                </a:solidFill>
                <a:latin typeface="Arial"/>
                <a:ea typeface="Arial"/>
                <a:cs typeface="Arial"/>
                <a:sym typeface="Arial"/>
              </a:rPr>
              <a:t> </a:t>
            </a:r>
            <a:r>
              <a:rPr b="0" i="0" lang="en" sz="1000" u="sng" cap="none" strike="noStrike">
                <a:solidFill>
                  <a:srgbClr val="869FB2"/>
                </a:solidFill>
                <a:latin typeface="Arial"/>
                <a:ea typeface="Arial"/>
                <a:cs typeface="Arial"/>
                <a:sym typeface="Arial"/>
                <a:hlinkClick r:id="rId5">
                  <a:extLst>
                    <a:ext uri="{A12FA001-AC4F-418D-AE19-62706E023703}">
                      <ahyp:hlinkClr val="tx"/>
                    </a:ext>
                  </a:extLst>
                </a:hlinkClick>
              </a:rPr>
              <a:t>https://slidesgo.com/slidesgo-school</a:t>
            </a:r>
            <a:endParaRPr b="0" i="0" sz="1000" u="sng" cap="none" strike="noStrike">
              <a:solidFill>
                <a:srgbClr val="869FB2"/>
              </a:solidFill>
              <a:latin typeface="Arial"/>
              <a:ea typeface="Arial"/>
              <a:cs typeface="Arial"/>
              <a:sym typeface="Arial"/>
            </a:endParaRPr>
          </a:p>
        </p:txBody>
      </p:sp>
    </p:spTree>
  </p:cSld>
  <p:clrMapOvr>
    <a:masterClrMapping/>
  </p:clrMapOvr>
</p:sld>
</file>

<file path=ppt/slides/slide8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868" name="Shape 1868"/>
        <p:cNvGrpSpPr/>
        <p:nvPr/>
      </p:nvGrpSpPr>
      <p:grpSpPr>
        <a:xfrm>
          <a:off x="0" y="0"/>
          <a:ext cx="0" cy="0"/>
          <a:chOff x="0" y="0"/>
          <a:chExt cx="0" cy="0"/>
        </a:xfrm>
      </p:grpSpPr>
      <p:sp>
        <p:nvSpPr>
          <p:cNvPr id="1869" name="Google Shape;1869;p84"/>
          <p:cNvSpPr txBox="1"/>
          <p:nvPr>
            <p:ph idx="4294967295" type="title"/>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(premium users)</a:t>
            </a:r>
            <a:endParaRPr>
              <a:solidFill>
                <a:srgbClr val="FFFFFF"/>
              </a:solidFill>
              <a:latin typeface="Arial"/>
              <a:ea typeface="Arial"/>
              <a:cs typeface="Arial"/>
              <a:sym typeface="Arial"/>
            </a:endParaRPr>
          </a:p>
        </p:txBody>
      </p:sp>
      <p:sp>
        <p:nvSpPr>
          <p:cNvPr id="1870" name="Google Shape;1870;p84"/>
          <p:cNvSpPr txBox="1"/>
          <p:nvPr>
            <p:ph idx="4294967295" type="body"/>
          </p:nvPr>
        </p:nvSpPr>
        <p:spPr>
          <a:xfrm>
            <a:off x="1048350" y="690275"/>
            <a:ext cx="7047300" cy="440100"/>
          </a:xfrm>
          <a:prstGeom prst="rect">
            <a:avLst/>
          </a:prstGeom>
          <a:noFill/>
          <a:ln>
            <a:noFill/>
          </a:ln>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SzPts val="1100"/>
              <a:buNone/>
            </a:pPr>
            <a:r>
              <a:rPr lang="en">
                <a:solidFill>
                  <a:srgbClr val="FFFFFF"/>
                </a:solidFill>
                <a:latin typeface="Arial"/>
                <a:ea typeface="Arial"/>
                <a:cs typeface="Arial"/>
                <a:sym typeface="Arial"/>
              </a:rPr>
              <a:t>In order to use this template, you must be a Premium user on </a:t>
            </a:r>
            <a:r>
              <a:rPr b="1" lang="en" sz="1000" u="sng">
                <a:solidFill>
                  <a:srgbClr val="869FB2"/>
                </a:solidFill>
                <a:latin typeface="Arial"/>
                <a:ea typeface="Arial"/>
                <a:cs typeface="Arial"/>
                <a:sym typeface="Arial"/>
              </a:rPr>
              <a:t>S</a:t>
            </a:r>
            <a:r>
              <a:rPr b="1" lang="en" u="sng">
                <a:solidFill>
                  <a:srgbClr val="869FB2"/>
                </a:solidFill>
                <a:latin typeface="Arial"/>
                <a:ea typeface="Arial"/>
                <a:cs typeface="Arial"/>
                <a:sym typeface="Arial"/>
                <a:hlinkClick r:id="rId3">
                  <a:extLst>
                    <a:ext uri="{A12FA001-AC4F-418D-AE19-62706E023703}">
                      <ahyp:hlinkClr val="tx"/>
                    </a:ext>
                  </a:extLst>
                </a:hlinkClick>
              </a:rPr>
              <a:t>lidesgo</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marR="0" rtl="0" algn="l">
              <a:lnSpc>
                <a:spcPct val="115000"/>
              </a:lnSpc>
              <a:spcBef>
                <a:spcPts val="1400"/>
              </a:spcBef>
              <a:spcAft>
                <a:spcPts val="0"/>
              </a:spcAft>
              <a:buSzPts val="1100"/>
              <a:buNone/>
            </a:pPr>
            <a:r>
              <a:rPr b="1" lang="en" sz="1000">
                <a:solidFill>
                  <a:srgbClr val="869FB2"/>
                </a:solidFill>
                <a:latin typeface="Arial"/>
                <a:ea typeface="Arial"/>
                <a:cs typeface="Arial"/>
                <a:sym typeface="Arial"/>
              </a:rPr>
              <a:t>You are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Hide or delete the “Thanks” slide and the mention to Slidesgo in the credits.</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Share this template in an editable format with people who are not part of your team.</a:t>
            </a:r>
            <a:endParaRPr sz="1000">
              <a:solidFill>
                <a:srgbClr val="FFFFFF"/>
              </a:solidFill>
              <a:latin typeface="Arial"/>
              <a:ea typeface="Arial"/>
              <a:cs typeface="Arial"/>
              <a:sym typeface="Arial"/>
            </a:endParaRPr>
          </a:p>
          <a:p>
            <a:pPr indent="0" lvl="0" marL="0" rtl="0" algn="l">
              <a:lnSpc>
                <a:spcPct val="115000"/>
              </a:lnSpc>
              <a:spcBef>
                <a:spcPts val="1400"/>
              </a:spcBef>
              <a:spcAft>
                <a:spcPts val="0"/>
              </a:spcAft>
              <a:buSzPts val="1100"/>
              <a:buNone/>
            </a:pPr>
            <a:r>
              <a:rPr b="1" lang="en" sz="1000">
                <a:solidFill>
                  <a:srgbClr val="869FB2"/>
                </a:solidFill>
                <a:latin typeface="Arial"/>
                <a:ea typeface="Arial"/>
                <a:cs typeface="Arial"/>
                <a:sym typeface="Arial"/>
              </a:rPr>
              <a:t>You are not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Sublicense, sell or rent this Slidesgo Template (or a modified version of this Slidesgo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indent="0" lvl="0" marL="0" rtl="0" algn="l">
              <a:lnSpc>
                <a:spcPct val="115000"/>
              </a:lnSpc>
              <a:spcBef>
                <a:spcPts val="0"/>
              </a:spcBef>
              <a:spcAft>
                <a:spcPts val="0"/>
              </a:spcAft>
              <a:buSzPts val="1100"/>
              <a:buNone/>
            </a:pPr>
            <a:r>
              <a:t/>
            </a:r>
            <a:endParaRPr sz="1000">
              <a:solidFill>
                <a:srgbClr val="FFFFFF"/>
              </a:solidFill>
              <a:latin typeface="Arial"/>
              <a:ea typeface="Arial"/>
              <a:cs typeface="Arial"/>
              <a:sym typeface="Arial"/>
            </a:endParaRPr>
          </a:p>
          <a:p>
            <a:pPr indent="0" lvl="0" marL="0" rtl="0" algn="l">
              <a:lnSpc>
                <a:spcPct val="115000"/>
              </a:lnSpc>
              <a:spcBef>
                <a:spcPts val="0"/>
              </a:spcBef>
              <a:spcAft>
                <a:spcPts val="0"/>
              </a:spcAft>
              <a:buSzPts val="1100"/>
              <a:buNone/>
            </a:pPr>
            <a:r>
              <a:t/>
            </a:r>
            <a:endParaRPr sz="1000">
              <a:solidFill>
                <a:srgbClr val="FFFFFF"/>
              </a:solidFill>
              <a:latin typeface="Arial"/>
              <a:ea typeface="Arial"/>
              <a:cs typeface="Arial"/>
              <a:sym typeface="Arial"/>
            </a:endParaRPr>
          </a:p>
        </p:txBody>
      </p:sp>
      <p:sp>
        <p:nvSpPr>
          <p:cNvPr id="1871" name="Google Shape;1871;p84"/>
          <p:cNvSpPr txBox="1"/>
          <p:nvPr>
            <p:ph idx="4294967295" type="body"/>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SzPts val="1100"/>
              <a:buNone/>
            </a:pPr>
            <a:r>
              <a:rPr lang="en" sz="1000">
                <a:solidFill>
                  <a:srgbClr val="FFFFFF"/>
                </a:solidFill>
                <a:latin typeface="Arial"/>
                <a:ea typeface="Arial"/>
                <a:cs typeface="Arial"/>
                <a:sym typeface="Arial"/>
              </a:rPr>
              <a:t>For more information about editing slides, please </a:t>
            </a:r>
            <a:r>
              <a:rPr lang="en" sz="900">
                <a:solidFill>
                  <a:srgbClr val="FFFFFF"/>
                </a:solidFill>
                <a:latin typeface="Arial"/>
                <a:ea typeface="Arial"/>
                <a:cs typeface="Arial"/>
                <a:sym typeface="Arial"/>
              </a:rPr>
              <a:t>read </a:t>
            </a:r>
            <a:r>
              <a:rPr lang="en" sz="1000">
                <a:solidFill>
                  <a:srgbClr val="FFFFFF"/>
                </a:solidFill>
                <a:latin typeface="Arial"/>
                <a:ea typeface="Arial"/>
                <a:cs typeface="Arial"/>
                <a:sym typeface="Arial"/>
              </a:rPr>
              <a:t>our FAQs or visit Slidesgo School:</a:t>
            </a:r>
            <a:endParaRPr sz="1000">
              <a:solidFill>
                <a:srgbClr val="FFFFFF"/>
              </a:solidFill>
              <a:latin typeface="Arial"/>
              <a:ea typeface="Arial"/>
              <a:cs typeface="Arial"/>
              <a:sym typeface="Arial"/>
            </a:endParaRPr>
          </a:p>
          <a:p>
            <a:pPr indent="0" lvl="0" marL="0" rtl="0" algn="ctr">
              <a:lnSpc>
                <a:spcPct val="115000"/>
              </a:lnSpc>
              <a:spcBef>
                <a:spcPts val="0"/>
              </a:spcBef>
              <a:spcAft>
                <a:spcPts val="0"/>
              </a:spcAft>
              <a:buSzPts val="1100"/>
              <a:buNone/>
            </a:pPr>
            <a:r>
              <a:rPr lang="en" sz="1000" u="sng">
                <a:solidFill>
                  <a:srgbClr val="869FB2"/>
                </a:solidFill>
                <a:latin typeface="Arial"/>
                <a:ea typeface="Arial"/>
                <a:cs typeface="Arial"/>
                <a:sym typeface="Arial"/>
                <a:hlinkClick r:id="rId4">
                  <a:extLst>
                    <a:ext uri="{A12FA001-AC4F-418D-AE19-62706E023703}">
                      <ahyp:hlinkClr val="tx"/>
                    </a:ext>
                  </a:extLst>
                </a:hlinkClick>
              </a:rPr>
              <a:t>https://slidesgo.com/faqs</a:t>
            </a:r>
            <a:r>
              <a:rPr lang="en" sz="1200">
                <a:solidFill>
                  <a:srgbClr val="FFFFFF"/>
                </a:solidFill>
                <a:latin typeface="Arial"/>
                <a:ea typeface="Arial"/>
                <a:cs typeface="Arial"/>
                <a:sym typeface="Arial"/>
              </a:rPr>
              <a:t> </a:t>
            </a:r>
            <a:r>
              <a:rPr lang="en" sz="1000">
                <a:solidFill>
                  <a:srgbClr val="FFFFFF"/>
                </a:solidFill>
                <a:latin typeface="Arial"/>
                <a:ea typeface="Arial"/>
                <a:cs typeface="Arial"/>
                <a:sym typeface="Arial"/>
              </a:rPr>
              <a:t>and</a:t>
            </a:r>
            <a:r>
              <a:rPr lang="en" sz="1200">
                <a:solidFill>
                  <a:srgbClr val="FFFFFF"/>
                </a:solidFill>
                <a:latin typeface="Arial"/>
                <a:ea typeface="Arial"/>
                <a:cs typeface="Arial"/>
                <a:sym typeface="Arial"/>
              </a:rPr>
              <a:t> </a:t>
            </a:r>
            <a:r>
              <a:rPr lang="en" sz="1000" u="sng">
                <a:solidFill>
                  <a:srgbClr val="869FB2"/>
                </a:solidFill>
                <a:latin typeface="Arial"/>
                <a:ea typeface="Arial"/>
                <a:cs typeface="Arial"/>
                <a:sym typeface="Arial"/>
                <a:hlinkClick r:id="rId5">
                  <a:extLst>
                    <a:ext uri="{A12FA001-AC4F-418D-AE19-62706E023703}">
                      <ahyp:hlinkClr val="tx"/>
                    </a:ext>
                  </a:extLst>
                </a:hlinkClick>
              </a:rPr>
              <a:t>https://slidesgo.com/slidesgo-school</a:t>
            </a:r>
            <a:endParaRPr sz="1000" u="sng">
              <a:solidFill>
                <a:srgbClr val="869FB2"/>
              </a:solidFill>
              <a:latin typeface="Arial"/>
              <a:ea typeface="Arial"/>
              <a:cs typeface="Arial"/>
              <a:sym typeface="Arial"/>
            </a:endParaRPr>
          </a:p>
        </p:txBody>
      </p:sp>
    </p:spTree>
  </p:cSld>
  <p:clrMapOvr>
    <a:masterClrMapping/>
  </p:clrMapOvr>
</p:sld>
</file>

<file path=ppt/slides/slide8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875" name="Shape 1875"/>
        <p:cNvGrpSpPr/>
        <p:nvPr/>
      </p:nvGrpSpPr>
      <p:grpSpPr>
        <a:xfrm>
          <a:off x="0" y="0"/>
          <a:ext cx="0" cy="0"/>
          <a:chOff x="0" y="0"/>
          <a:chExt cx="0" cy="0"/>
        </a:xfrm>
      </p:grpSpPr>
      <p:sp>
        <p:nvSpPr>
          <p:cNvPr id="1876" name="Google Shape;1876;p85"/>
          <p:cNvSpPr txBox="1"/>
          <p:nvPr>
            <p:ph idx="4294967295" type="title"/>
          </p:nvPr>
        </p:nvSpPr>
        <p:spPr>
          <a:xfrm>
            <a:off x="1048350" y="954400"/>
            <a:ext cx="70473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1877" name="Google Shape;1877;p85"/>
          <p:cNvSpPr txBox="1"/>
          <p:nvPr>
            <p:ph idx="4294967295" type="body"/>
          </p:nvPr>
        </p:nvSpPr>
        <p:spPr>
          <a:xfrm>
            <a:off x="1068100" y="1457875"/>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SzPts val="1100"/>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lnSpc>
                <a:spcPct val="115000"/>
              </a:lnSpc>
              <a:spcBef>
                <a:spcPts val="0"/>
              </a:spcBef>
              <a:spcAft>
                <a:spcPts val="0"/>
              </a:spcAft>
              <a:buSzPts val="1100"/>
              <a:buNone/>
            </a:pPr>
            <a:r>
              <a:t/>
            </a:r>
            <a:endParaRPr sz="1400">
              <a:solidFill>
                <a:srgbClr val="435D74"/>
              </a:solidFill>
              <a:latin typeface="Arial"/>
              <a:ea typeface="Arial"/>
              <a:cs typeface="Arial"/>
              <a:sym typeface="Arial"/>
            </a:endParaRPr>
          </a:p>
        </p:txBody>
      </p:sp>
      <p:sp>
        <p:nvSpPr>
          <p:cNvPr id="1878" name="Google Shape;1878;p85"/>
          <p:cNvSpPr txBox="1"/>
          <p:nvPr>
            <p:ph idx="4294967295" type="body"/>
          </p:nvPr>
        </p:nvSpPr>
        <p:spPr>
          <a:xfrm>
            <a:off x="1068100" y="1919049"/>
            <a:ext cx="7047300" cy="12549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SzPts val="1100"/>
              <a:buNone/>
            </a:pPr>
            <a:r>
              <a:rPr b="1" lang="en">
                <a:solidFill>
                  <a:srgbClr val="EFEFEF"/>
                </a:solidFill>
                <a:latin typeface="Arial"/>
                <a:ea typeface="Arial"/>
                <a:cs typeface="Arial"/>
                <a:sym typeface="Arial"/>
              </a:rPr>
              <a:t>Signika</a:t>
            </a:r>
            <a:endParaRPr b="1">
              <a:solidFill>
                <a:srgbClr val="EFEFEF"/>
              </a:solidFill>
              <a:latin typeface="Arial"/>
              <a:ea typeface="Arial"/>
              <a:cs typeface="Arial"/>
              <a:sym typeface="Arial"/>
            </a:endParaRPr>
          </a:p>
          <a:p>
            <a:pPr indent="0" lvl="0" marL="0" rtl="0" algn="ctr">
              <a:lnSpc>
                <a:spcPct val="115000"/>
              </a:lnSpc>
              <a:spcBef>
                <a:spcPts val="0"/>
              </a:spcBef>
              <a:spcAft>
                <a:spcPts val="0"/>
              </a:spcAft>
              <a:buSzPts val="1100"/>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extLst>
                    <a:ext uri="{A12FA001-AC4F-418D-AE19-62706E023703}">
                      <ahyp:hlinkClr val="tx"/>
                    </a:ext>
                  </a:extLst>
                </a:hlinkClick>
              </a:rPr>
              <a:t>https://fonts.google.com/specimen/Signika</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lnSpc>
                <a:spcPct val="115000"/>
              </a:lnSpc>
              <a:spcBef>
                <a:spcPts val="0"/>
              </a:spcBef>
              <a:spcAft>
                <a:spcPts val="0"/>
              </a:spcAft>
              <a:buSzPts val="1100"/>
              <a:buNone/>
            </a:pPr>
            <a:r>
              <a:t/>
            </a:r>
            <a:endParaRPr sz="800">
              <a:solidFill>
                <a:srgbClr val="435D74"/>
              </a:solidFill>
              <a:latin typeface="Arial"/>
              <a:ea typeface="Arial"/>
              <a:cs typeface="Arial"/>
              <a:sym typeface="Arial"/>
            </a:endParaRPr>
          </a:p>
          <a:p>
            <a:pPr indent="0" lvl="0" marL="0" rtl="0" algn="ctr">
              <a:lnSpc>
                <a:spcPct val="115000"/>
              </a:lnSpc>
              <a:spcBef>
                <a:spcPts val="0"/>
              </a:spcBef>
              <a:spcAft>
                <a:spcPts val="0"/>
              </a:spcAft>
              <a:buSzPts val="1100"/>
              <a:buNone/>
            </a:pPr>
            <a:r>
              <a:rPr b="1" lang="en">
                <a:solidFill>
                  <a:schemeClr val="lt1"/>
                </a:solidFill>
                <a:latin typeface="Arial"/>
                <a:ea typeface="Arial"/>
                <a:cs typeface="Arial"/>
                <a:sym typeface="Arial"/>
              </a:rPr>
              <a:t>Palanquin</a:t>
            </a:r>
            <a:endParaRPr b="1">
              <a:solidFill>
                <a:srgbClr val="FFFFFF"/>
              </a:solidFill>
              <a:latin typeface="Arial"/>
              <a:ea typeface="Arial"/>
              <a:cs typeface="Arial"/>
              <a:sym typeface="Arial"/>
            </a:endParaRPr>
          </a:p>
          <a:p>
            <a:pPr indent="0" lvl="0" marL="0" rtl="0" algn="ctr">
              <a:lnSpc>
                <a:spcPct val="115000"/>
              </a:lnSpc>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rgbClr val="FFFFFF"/>
                </a:solidFill>
                <a:uFill>
                  <a:noFill/>
                </a:uFill>
                <a:latin typeface="Arial"/>
                <a:ea typeface="Arial"/>
                <a:cs typeface="Arial"/>
                <a:sym typeface="Arial"/>
                <a:hlinkClick r:id="rId4">
                  <a:extLst>
                    <a:ext uri="{A12FA001-AC4F-418D-AE19-62706E023703}">
                      <ahyp:hlinkClr val="tx"/>
                    </a:ext>
                  </a:extLst>
                </a:hlinkClick>
              </a:rPr>
              <a:t>https://fonts.google.com/specimen/Palanquin</a:t>
            </a:r>
            <a:r>
              <a:rPr lang="en">
                <a:solidFill>
                  <a:schemeClr val="lt1"/>
                </a:solidFill>
                <a:latin typeface="Arial"/>
                <a:ea typeface="Arial"/>
                <a:cs typeface="Arial"/>
                <a:sym typeface="Arial"/>
              </a:rPr>
              <a:t>)</a:t>
            </a:r>
            <a:endParaRPr>
              <a:solidFill>
                <a:srgbClr val="FFFFFF"/>
              </a:solidFill>
              <a:latin typeface="Arial"/>
              <a:ea typeface="Arial"/>
              <a:cs typeface="Arial"/>
              <a:sym typeface="Arial"/>
            </a:endParaRPr>
          </a:p>
        </p:txBody>
      </p:sp>
      <p:grpSp>
        <p:nvGrpSpPr>
          <p:cNvPr id="1879" name="Google Shape;1879;p85"/>
          <p:cNvGrpSpPr/>
          <p:nvPr/>
        </p:nvGrpSpPr>
        <p:grpSpPr>
          <a:xfrm>
            <a:off x="2052638" y="3498875"/>
            <a:ext cx="5038700" cy="754200"/>
            <a:chOff x="2583563" y="3498875"/>
            <a:chExt cx="5038700" cy="754200"/>
          </a:xfrm>
        </p:grpSpPr>
        <p:grpSp>
          <p:nvGrpSpPr>
            <p:cNvPr id="1880" name="Google Shape;1880;p85"/>
            <p:cNvGrpSpPr/>
            <p:nvPr/>
          </p:nvGrpSpPr>
          <p:grpSpPr>
            <a:xfrm>
              <a:off x="3645388" y="3498875"/>
              <a:ext cx="791400" cy="754200"/>
              <a:chOff x="3645388" y="3498875"/>
              <a:chExt cx="791400" cy="754200"/>
            </a:xfrm>
          </p:grpSpPr>
          <p:sp>
            <p:nvSpPr>
              <p:cNvPr id="1881" name="Google Shape;1881;p85"/>
              <p:cNvSpPr/>
              <p:nvPr/>
            </p:nvSpPr>
            <p:spPr>
              <a:xfrm>
                <a:off x="3645388" y="3498875"/>
                <a:ext cx="791400" cy="754200"/>
              </a:xfrm>
              <a:prstGeom prst="roundRect">
                <a:avLst>
                  <a:gd fmla="val 16667" name="adj"/>
                </a:avLst>
              </a:prstGeom>
              <a:solidFill>
                <a:srgbClr val="D62828"/>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2" name="Google Shape;1882;p85"/>
              <p:cNvSpPr txBox="1"/>
              <p:nvPr/>
            </p:nvSpPr>
            <p:spPr>
              <a:xfrm>
                <a:off x="3645388" y="3655925"/>
                <a:ext cx="791400" cy="4401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rgbClr val="FFFFFF"/>
                    </a:solidFill>
                    <a:latin typeface="Arial"/>
                    <a:ea typeface="Arial"/>
                    <a:cs typeface="Arial"/>
                    <a:sym typeface="Arial"/>
                  </a:rPr>
                  <a:t>#d62828</a:t>
                </a:r>
                <a:endParaRPr b="0" i="0" sz="1000" u="none" cap="none" strike="noStrike">
                  <a:solidFill>
                    <a:srgbClr val="FFFFFF"/>
                  </a:solidFill>
                  <a:latin typeface="Arial"/>
                  <a:ea typeface="Arial"/>
                  <a:cs typeface="Arial"/>
                  <a:sym typeface="Arial"/>
                </a:endParaRPr>
              </a:p>
            </p:txBody>
          </p:sp>
        </p:grpSp>
        <p:grpSp>
          <p:nvGrpSpPr>
            <p:cNvPr id="1883" name="Google Shape;1883;p85"/>
            <p:cNvGrpSpPr/>
            <p:nvPr/>
          </p:nvGrpSpPr>
          <p:grpSpPr>
            <a:xfrm>
              <a:off x="4707207" y="3498875"/>
              <a:ext cx="791406" cy="754200"/>
              <a:chOff x="4707207" y="3498875"/>
              <a:chExt cx="791406" cy="754200"/>
            </a:xfrm>
          </p:grpSpPr>
          <p:sp>
            <p:nvSpPr>
              <p:cNvPr id="1884" name="Google Shape;1884;p85"/>
              <p:cNvSpPr/>
              <p:nvPr/>
            </p:nvSpPr>
            <p:spPr>
              <a:xfrm>
                <a:off x="4707207" y="3498875"/>
                <a:ext cx="791400" cy="754200"/>
              </a:xfrm>
              <a:prstGeom prst="roundRect">
                <a:avLst>
                  <a:gd fmla="val 16667" name="adj"/>
                </a:avLst>
              </a:prstGeom>
              <a:solidFill>
                <a:srgbClr val="F77F0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5" name="Google Shape;1885;p85"/>
              <p:cNvSpPr txBox="1"/>
              <p:nvPr/>
            </p:nvSpPr>
            <p:spPr>
              <a:xfrm>
                <a:off x="4707213" y="3655925"/>
                <a:ext cx="791400" cy="4401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rgbClr val="FFFFFF"/>
                    </a:solidFill>
                    <a:latin typeface="Arial"/>
                    <a:ea typeface="Arial"/>
                    <a:cs typeface="Arial"/>
                    <a:sym typeface="Arial"/>
                  </a:rPr>
                  <a:t>#f77f00</a:t>
                </a:r>
                <a:endParaRPr b="0" i="0" sz="1000" u="none" cap="none" strike="noStrike">
                  <a:solidFill>
                    <a:srgbClr val="FFFFFF"/>
                  </a:solidFill>
                  <a:latin typeface="Arial"/>
                  <a:ea typeface="Arial"/>
                  <a:cs typeface="Arial"/>
                  <a:sym typeface="Arial"/>
                </a:endParaRPr>
              </a:p>
            </p:txBody>
          </p:sp>
        </p:grpSp>
        <p:grpSp>
          <p:nvGrpSpPr>
            <p:cNvPr id="1886" name="Google Shape;1886;p85"/>
            <p:cNvGrpSpPr/>
            <p:nvPr/>
          </p:nvGrpSpPr>
          <p:grpSpPr>
            <a:xfrm>
              <a:off x="5769027" y="3498875"/>
              <a:ext cx="791411" cy="754200"/>
              <a:chOff x="5769027" y="3498875"/>
              <a:chExt cx="791411" cy="754200"/>
            </a:xfrm>
          </p:grpSpPr>
          <p:sp>
            <p:nvSpPr>
              <p:cNvPr id="1887" name="Google Shape;1887;p85"/>
              <p:cNvSpPr/>
              <p:nvPr/>
            </p:nvSpPr>
            <p:spPr>
              <a:xfrm>
                <a:off x="5769027" y="3498875"/>
                <a:ext cx="791400" cy="754200"/>
              </a:xfrm>
              <a:prstGeom prst="roundRect">
                <a:avLst>
                  <a:gd fmla="val 16667" name="adj"/>
                </a:avLst>
              </a:prstGeom>
              <a:solidFill>
                <a:srgbClr val="FCBF4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8" name="Google Shape;1888;p85"/>
              <p:cNvSpPr txBox="1"/>
              <p:nvPr/>
            </p:nvSpPr>
            <p:spPr>
              <a:xfrm>
                <a:off x="5769038" y="3655925"/>
                <a:ext cx="791400" cy="4401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rgbClr val="FFFFFF"/>
                    </a:solidFill>
                    <a:latin typeface="Arial"/>
                    <a:ea typeface="Arial"/>
                    <a:cs typeface="Arial"/>
                    <a:sym typeface="Arial"/>
                  </a:rPr>
                  <a:t>#fcbf49</a:t>
                </a:r>
                <a:endParaRPr b="0" i="0" sz="1000" u="none" cap="none" strike="noStrike">
                  <a:solidFill>
                    <a:srgbClr val="FFFFFF"/>
                  </a:solidFill>
                  <a:latin typeface="Arial"/>
                  <a:ea typeface="Arial"/>
                  <a:cs typeface="Arial"/>
                  <a:sym typeface="Arial"/>
                </a:endParaRPr>
              </a:p>
            </p:txBody>
          </p:sp>
        </p:grpSp>
        <p:grpSp>
          <p:nvGrpSpPr>
            <p:cNvPr id="1889" name="Google Shape;1889;p85"/>
            <p:cNvGrpSpPr/>
            <p:nvPr/>
          </p:nvGrpSpPr>
          <p:grpSpPr>
            <a:xfrm>
              <a:off x="2583563" y="3498875"/>
              <a:ext cx="791400" cy="754200"/>
              <a:chOff x="2583563" y="3498875"/>
              <a:chExt cx="791400" cy="754200"/>
            </a:xfrm>
          </p:grpSpPr>
          <p:sp>
            <p:nvSpPr>
              <p:cNvPr id="1890" name="Google Shape;1890;p85"/>
              <p:cNvSpPr/>
              <p:nvPr/>
            </p:nvSpPr>
            <p:spPr>
              <a:xfrm>
                <a:off x="2583563" y="3498875"/>
                <a:ext cx="791400" cy="754200"/>
              </a:xfrm>
              <a:prstGeom prst="roundRect">
                <a:avLst>
                  <a:gd fmla="val 16667" name="adj"/>
                </a:avLst>
              </a:prstGeom>
              <a:solidFill>
                <a:srgbClr val="0C4F72"/>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1" name="Google Shape;1891;p85"/>
              <p:cNvSpPr txBox="1"/>
              <p:nvPr/>
            </p:nvSpPr>
            <p:spPr>
              <a:xfrm>
                <a:off x="2583563" y="3655925"/>
                <a:ext cx="791400" cy="4401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rgbClr val="FFFFFF"/>
                    </a:solidFill>
                    <a:latin typeface="Arial"/>
                    <a:ea typeface="Arial"/>
                    <a:cs typeface="Arial"/>
                    <a:sym typeface="Arial"/>
                  </a:rPr>
                  <a:t>#0c4f72</a:t>
                </a:r>
                <a:endParaRPr b="0" i="0" sz="1000" u="none" cap="none" strike="noStrike">
                  <a:solidFill>
                    <a:srgbClr val="FFFFFF"/>
                  </a:solidFill>
                  <a:latin typeface="Arial"/>
                  <a:ea typeface="Arial"/>
                  <a:cs typeface="Arial"/>
                  <a:sym typeface="Arial"/>
                </a:endParaRPr>
              </a:p>
            </p:txBody>
          </p:sp>
        </p:grpSp>
        <p:grpSp>
          <p:nvGrpSpPr>
            <p:cNvPr id="1892" name="Google Shape;1892;p85"/>
            <p:cNvGrpSpPr/>
            <p:nvPr/>
          </p:nvGrpSpPr>
          <p:grpSpPr>
            <a:xfrm>
              <a:off x="6830852" y="3498875"/>
              <a:ext cx="791411" cy="754200"/>
              <a:chOff x="5769027" y="3498875"/>
              <a:chExt cx="791411" cy="754200"/>
            </a:xfrm>
          </p:grpSpPr>
          <p:sp>
            <p:nvSpPr>
              <p:cNvPr id="1893" name="Google Shape;1893;p85"/>
              <p:cNvSpPr/>
              <p:nvPr/>
            </p:nvSpPr>
            <p:spPr>
              <a:xfrm>
                <a:off x="5769027" y="3498875"/>
                <a:ext cx="791400" cy="754200"/>
              </a:xfrm>
              <a:prstGeom prst="roundRect">
                <a:avLst>
                  <a:gd fmla="val 16667" name="adj"/>
                </a:avLst>
              </a:prstGeom>
              <a:solidFill>
                <a:srgbClr val="EAE2B7"/>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4" name="Google Shape;1894;p85"/>
              <p:cNvSpPr txBox="1"/>
              <p:nvPr/>
            </p:nvSpPr>
            <p:spPr>
              <a:xfrm>
                <a:off x="5769038" y="3655925"/>
                <a:ext cx="791400" cy="4401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dk2"/>
                    </a:solidFill>
                    <a:latin typeface="Arial"/>
                    <a:ea typeface="Arial"/>
                    <a:cs typeface="Arial"/>
                    <a:sym typeface="Arial"/>
                  </a:rPr>
                  <a:t>#eae2b7</a:t>
                </a:r>
                <a:endParaRPr b="0" i="0" sz="1000" u="none" cap="none" strike="noStrike">
                  <a:solidFill>
                    <a:schemeClr val="dk2"/>
                  </a:solidFill>
                  <a:latin typeface="Arial"/>
                  <a:ea typeface="Arial"/>
                  <a:cs typeface="Arial"/>
                  <a:sym typeface="Arial"/>
                </a:endParaRPr>
              </a:p>
            </p:txBody>
          </p:sp>
        </p:grpSp>
      </p:grpSp>
    </p:spTree>
  </p:cSld>
  <p:clrMapOvr>
    <a:masterClrMapping/>
  </p:clrMapOvr>
</p:sld>
</file>

<file path=ppt/slides/slide8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898" name="Shape 1898"/>
        <p:cNvGrpSpPr/>
        <p:nvPr/>
      </p:nvGrpSpPr>
      <p:grpSpPr>
        <a:xfrm>
          <a:off x="0" y="0"/>
          <a:ext cx="0" cy="0"/>
          <a:chOff x="0" y="0"/>
          <a:chExt cx="0" cy="0"/>
        </a:xfrm>
      </p:grpSpPr>
      <p:sp>
        <p:nvSpPr>
          <p:cNvPr id="1899" name="Google Shape;1899;p86"/>
          <p:cNvSpPr txBox="1"/>
          <p:nvPr>
            <p:ph idx="4294967295" type="title"/>
          </p:nvPr>
        </p:nvSpPr>
        <p:spPr>
          <a:xfrm>
            <a:off x="1068100" y="666402"/>
            <a:ext cx="70473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rgbClr val="000000"/>
              </a:buClr>
              <a:buSzPts val="1100"/>
              <a:buFont typeface="Arial"/>
              <a:buNone/>
            </a:pPr>
            <a:r>
              <a:rPr lang="en">
                <a:latin typeface="Arial"/>
                <a:ea typeface="Arial"/>
                <a:cs typeface="Arial"/>
                <a:sym typeface="Arial"/>
              </a:rPr>
              <a:t>Stories by Freepik</a:t>
            </a:r>
            <a:endParaRPr>
              <a:solidFill>
                <a:srgbClr val="FFFFFF"/>
              </a:solidFill>
              <a:latin typeface="Arial"/>
              <a:ea typeface="Arial"/>
              <a:cs typeface="Arial"/>
              <a:sym typeface="Arial"/>
            </a:endParaRPr>
          </a:p>
        </p:txBody>
      </p:sp>
      <p:sp>
        <p:nvSpPr>
          <p:cNvPr id="1900" name="Google Shape;1900;p86"/>
          <p:cNvSpPr txBox="1"/>
          <p:nvPr>
            <p:ph idx="4294967295" type="body"/>
          </p:nvPr>
        </p:nvSpPr>
        <p:spPr>
          <a:xfrm>
            <a:off x="1252436" y="1169999"/>
            <a:ext cx="6630900" cy="318300"/>
          </a:xfrm>
          <a:prstGeom prst="rect">
            <a:avLst/>
          </a:prstGeom>
          <a:noFill/>
          <a:ln>
            <a:noFill/>
          </a:ln>
        </p:spPr>
        <p:txBody>
          <a:bodyPr anchorCtr="0" anchor="t" bIns="91425" lIns="91425" spcFirstLastPara="1" rIns="91425" wrap="square" tIns="91425">
            <a:noAutofit/>
          </a:bodyPr>
          <a:lstStyle/>
          <a:p>
            <a:pPr indent="0" lvl="0" marL="0" marR="0" rtl="0" algn="ctr">
              <a:lnSpc>
                <a:spcPct val="115000"/>
              </a:lnSpc>
              <a:spcBef>
                <a:spcPts val="0"/>
              </a:spcBef>
              <a:spcAft>
                <a:spcPts val="0"/>
              </a:spcAft>
              <a:buSzPts val="1100"/>
              <a:buNone/>
            </a:pPr>
            <a:r>
              <a:rPr lang="en">
                <a:solidFill>
                  <a:srgbClr val="FFFFFF"/>
                </a:solidFill>
                <a:latin typeface="Arial"/>
                <a:ea typeface="Arial"/>
                <a:cs typeface="Arial"/>
                <a:sym typeface="Arial"/>
              </a:rPr>
              <a:t>Create your Story with our illustrated concepts. Choose the style you like the most, edit its colors, pick the background and layers you want to show and bring them to life with the animator panel! It will boost your presentation. Check out</a:t>
            </a:r>
            <a:r>
              <a:rPr lang="en">
                <a:solidFill>
                  <a:srgbClr val="869FB2"/>
                </a:solidFill>
                <a:latin typeface="Arial"/>
                <a:ea typeface="Arial"/>
                <a:cs typeface="Arial"/>
                <a:sym typeface="Arial"/>
              </a:rPr>
              <a:t>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How it Works.</a:t>
            </a:r>
            <a:endParaRPr>
              <a:solidFill>
                <a:srgbClr val="869FB2"/>
              </a:solidFill>
              <a:latin typeface="Arial"/>
              <a:ea typeface="Arial"/>
              <a:cs typeface="Arial"/>
              <a:sym typeface="Arial"/>
            </a:endParaRPr>
          </a:p>
        </p:txBody>
      </p:sp>
      <p:pic>
        <p:nvPicPr>
          <p:cNvPr id="1901" name="Google Shape;1901;p86"/>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1902" name="Google Shape;1902;p86"/>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Clr>
                <a:srgbClr val="000000"/>
              </a:buClr>
              <a:buSzPts val="1400"/>
              <a:buFont typeface="Arial"/>
              <a:buNone/>
            </a:pPr>
            <a:r>
              <a:rPr b="0" i="0" lang="en" sz="1400" u="none" cap="none" strike="noStrike">
                <a:solidFill>
                  <a:srgbClr val="869FB2"/>
                </a:solidFill>
                <a:uFill>
                  <a:noFill/>
                </a:uFill>
                <a:latin typeface="Arial"/>
                <a:ea typeface="Arial"/>
                <a:cs typeface="Arial"/>
                <a:sym typeface="Arial"/>
                <a:hlinkClick r:id="rId5">
                  <a:extLst>
                    <a:ext uri="{A12FA001-AC4F-418D-AE19-62706E023703}">
                      <ahyp:hlinkClr val="tx"/>
                    </a:ext>
                  </a:extLst>
                </a:hlinkClick>
              </a:rPr>
              <a:t>Pana</a:t>
            </a:r>
            <a:endParaRPr b="0" i="0" sz="1400" u="none" cap="none" strike="noStrike">
              <a:solidFill>
                <a:srgbClr val="869FB2"/>
              </a:solidFill>
              <a:latin typeface="Arial"/>
              <a:ea typeface="Arial"/>
              <a:cs typeface="Arial"/>
              <a:sym typeface="Arial"/>
            </a:endParaRPr>
          </a:p>
        </p:txBody>
      </p:sp>
      <p:sp>
        <p:nvSpPr>
          <p:cNvPr id="1903" name="Google Shape;1903;p86"/>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Clr>
                <a:srgbClr val="000000"/>
              </a:buClr>
              <a:buSzPts val="1400"/>
              <a:buFont typeface="Arial"/>
              <a:buNone/>
            </a:pPr>
            <a:r>
              <a:rPr b="0" i="0" lang="en" sz="1400" u="none" cap="none" strike="noStrike">
                <a:solidFill>
                  <a:srgbClr val="869FB2"/>
                </a:solidFill>
                <a:uFill>
                  <a:noFill/>
                </a:uFill>
                <a:latin typeface="Arial"/>
                <a:ea typeface="Arial"/>
                <a:cs typeface="Arial"/>
                <a:sym typeface="Arial"/>
                <a:hlinkClick r:id="rId6">
                  <a:extLst>
                    <a:ext uri="{A12FA001-AC4F-418D-AE19-62706E023703}">
                      <ahyp:hlinkClr val="tx"/>
                    </a:ext>
                  </a:extLst>
                </a:hlinkClick>
              </a:rPr>
              <a:t>Amico</a:t>
            </a:r>
            <a:endParaRPr b="0" i="0" sz="1400" u="none" cap="none" strike="noStrike">
              <a:solidFill>
                <a:srgbClr val="869FB2"/>
              </a:solidFill>
              <a:latin typeface="Arial"/>
              <a:ea typeface="Arial"/>
              <a:cs typeface="Arial"/>
              <a:sym typeface="Arial"/>
            </a:endParaRPr>
          </a:p>
        </p:txBody>
      </p:sp>
      <p:sp>
        <p:nvSpPr>
          <p:cNvPr id="1904" name="Google Shape;1904;p86"/>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Clr>
                <a:srgbClr val="000000"/>
              </a:buClr>
              <a:buSzPts val="1400"/>
              <a:buFont typeface="Arial"/>
              <a:buNone/>
            </a:pPr>
            <a:r>
              <a:rPr b="0" i="0" lang="en" sz="1400" u="none" cap="none" strike="noStrike">
                <a:solidFill>
                  <a:srgbClr val="869FB2"/>
                </a:solidFill>
                <a:uFill>
                  <a:noFill/>
                </a:uFill>
                <a:latin typeface="Arial"/>
                <a:ea typeface="Arial"/>
                <a:cs typeface="Arial"/>
                <a:sym typeface="Arial"/>
                <a:hlinkClick r:id="rId7">
                  <a:extLst>
                    <a:ext uri="{A12FA001-AC4F-418D-AE19-62706E023703}">
                      <ahyp:hlinkClr val="tx"/>
                    </a:ext>
                  </a:extLst>
                </a:hlinkClick>
              </a:rPr>
              <a:t>Bro</a:t>
            </a:r>
            <a:endParaRPr b="0" i="0" sz="1400" u="none" cap="none" strike="noStrike">
              <a:solidFill>
                <a:srgbClr val="869FB2"/>
              </a:solidFill>
              <a:latin typeface="Arial"/>
              <a:ea typeface="Arial"/>
              <a:cs typeface="Arial"/>
              <a:sym typeface="Arial"/>
            </a:endParaRPr>
          </a:p>
        </p:txBody>
      </p:sp>
      <p:sp>
        <p:nvSpPr>
          <p:cNvPr id="1905" name="Google Shape;1905;p86"/>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Clr>
                <a:srgbClr val="000000"/>
              </a:buClr>
              <a:buSzPts val="1400"/>
              <a:buFont typeface="Arial"/>
              <a:buNone/>
            </a:pPr>
            <a:r>
              <a:rPr b="0" i="0" lang="en" sz="1400" u="none" cap="none" strike="noStrike">
                <a:solidFill>
                  <a:srgbClr val="869FB2"/>
                </a:solidFill>
                <a:uFill>
                  <a:noFill/>
                </a:uFill>
                <a:latin typeface="Arial"/>
                <a:ea typeface="Arial"/>
                <a:cs typeface="Arial"/>
                <a:sym typeface="Arial"/>
                <a:hlinkClick r:id="rId8">
                  <a:extLst>
                    <a:ext uri="{A12FA001-AC4F-418D-AE19-62706E023703}">
                      <ahyp:hlinkClr val="tx"/>
                    </a:ext>
                  </a:extLst>
                </a:hlinkClick>
              </a:rPr>
              <a:t>Rafiki</a:t>
            </a:r>
            <a:endParaRPr b="0" i="0" sz="1400" u="none" cap="none" strike="noStrike">
              <a:solidFill>
                <a:srgbClr val="869FB2"/>
              </a:solidFill>
              <a:latin typeface="Arial"/>
              <a:ea typeface="Arial"/>
              <a:cs typeface="Arial"/>
              <a:sym typeface="Arial"/>
            </a:endParaRPr>
          </a:p>
        </p:txBody>
      </p:sp>
      <p:pic>
        <p:nvPicPr>
          <p:cNvPr id="1906" name="Google Shape;1906;p86"/>
          <p:cNvPicPr preferRelativeResize="0"/>
          <p:nvPr/>
        </p:nvPicPr>
        <p:blipFill rotWithShape="1">
          <a:blip r:embed="rId9">
            <a:alphaModFix/>
          </a:blip>
          <a:srcRect b="0" l="0" r="0" t="0"/>
          <a:stretch/>
        </p:blipFill>
        <p:spPr>
          <a:xfrm>
            <a:off x="2255077" y="2410850"/>
            <a:ext cx="1340595" cy="1340603"/>
          </a:xfrm>
          <a:prstGeom prst="rect">
            <a:avLst/>
          </a:prstGeom>
          <a:noFill/>
          <a:ln>
            <a:noFill/>
          </a:ln>
        </p:spPr>
      </p:pic>
      <p:pic>
        <p:nvPicPr>
          <p:cNvPr id="1907" name="Google Shape;1907;p86"/>
          <p:cNvPicPr preferRelativeResize="0"/>
          <p:nvPr/>
        </p:nvPicPr>
        <p:blipFill rotWithShape="1">
          <a:blip r:embed="rId10">
            <a:alphaModFix/>
          </a:blip>
          <a:srcRect b="8854" l="4194" r="4213" t="11228"/>
          <a:stretch/>
        </p:blipFill>
        <p:spPr>
          <a:xfrm>
            <a:off x="3774275" y="2532512"/>
            <a:ext cx="1448304" cy="1263588"/>
          </a:xfrm>
          <a:prstGeom prst="rect">
            <a:avLst/>
          </a:prstGeom>
          <a:noFill/>
          <a:ln>
            <a:noFill/>
          </a:ln>
        </p:spPr>
      </p:pic>
      <p:pic>
        <p:nvPicPr>
          <p:cNvPr id="1908" name="Google Shape;1908;p86"/>
          <p:cNvPicPr preferRelativeResize="0"/>
          <p:nvPr/>
        </p:nvPicPr>
        <p:blipFill rotWithShape="1">
          <a:blip r:embed="rId11">
            <a:alphaModFix/>
          </a:blip>
          <a:srcRect b="11943" l="0" r="0" t="6567"/>
          <a:stretch/>
        </p:blipFill>
        <p:spPr>
          <a:xfrm>
            <a:off x="5347337" y="2581527"/>
            <a:ext cx="1448284" cy="1180164"/>
          </a:xfrm>
          <a:prstGeom prst="rect">
            <a:avLst/>
          </a:prstGeom>
          <a:noFill/>
          <a:ln>
            <a:noFill/>
          </a:ln>
        </p:spPr>
      </p:pic>
      <p:pic>
        <p:nvPicPr>
          <p:cNvPr id="1909" name="Google Shape;1909;p86"/>
          <p:cNvPicPr preferRelativeResize="0"/>
          <p:nvPr/>
        </p:nvPicPr>
        <p:blipFill rotWithShape="1">
          <a:blip r:embed="rId12">
            <a:alphaModFix/>
          </a:blip>
          <a:srcRect b="17965" l="0" r="0" t="11708"/>
          <a:stretch/>
        </p:blipFill>
        <p:spPr>
          <a:xfrm>
            <a:off x="6836257" y="2523903"/>
            <a:ext cx="1796923" cy="1263600"/>
          </a:xfrm>
          <a:prstGeom prst="rect">
            <a:avLst/>
          </a:prstGeom>
          <a:noFill/>
          <a:ln>
            <a:noFill/>
          </a:ln>
        </p:spPr>
      </p:pic>
      <p:sp>
        <p:nvSpPr>
          <p:cNvPr id="1910" name="Google Shape;1910;p86"/>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Clr>
                <a:srgbClr val="000000"/>
              </a:buClr>
              <a:buSzPts val="1400"/>
              <a:buFont typeface="Arial"/>
              <a:buNone/>
            </a:pPr>
            <a:r>
              <a:rPr b="0" i="0" lang="en" sz="1400" u="none" cap="none" strike="noStrike">
                <a:solidFill>
                  <a:srgbClr val="869FB2"/>
                </a:solidFill>
                <a:uFill>
                  <a:noFill/>
                </a:uFill>
                <a:latin typeface="Arial"/>
                <a:ea typeface="Arial"/>
                <a:cs typeface="Arial"/>
                <a:sym typeface="Arial"/>
                <a:hlinkClick r:id="rId13">
                  <a:extLst>
                    <a:ext uri="{A12FA001-AC4F-418D-AE19-62706E023703}">
                      <ahyp:hlinkClr val="tx"/>
                    </a:ext>
                  </a:extLst>
                </a:hlinkClick>
              </a:rPr>
              <a:t>Cuate</a:t>
            </a:r>
            <a:endParaRPr b="0" i="0" sz="1400" u="none" cap="none" strike="noStrike">
              <a:solidFill>
                <a:srgbClr val="869FB2"/>
              </a:solidFill>
              <a:latin typeface="Arial"/>
              <a:ea typeface="Arial"/>
              <a:cs typeface="Arial"/>
              <a:sym typeface="Arial"/>
            </a:endParaRPr>
          </a:p>
        </p:txBody>
      </p:sp>
    </p:spTree>
  </p:cSld>
  <p:clrMapOvr>
    <a:masterClrMapping/>
  </p:clrMapOvr>
</p:sld>
</file>

<file path=ppt/slides/slide8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914" name="Shape 1914"/>
        <p:cNvGrpSpPr/>
        <p:nvPr/>
      </p:nvGrpSpPr>
      <p:grpSpPr>
        <a:xfrm>
          <a:off x="0" y="0"/>
          <a:ext cx="0" cy="0"/>
          <a:chOff x="0" y="0"/>
          <a:chExt cx="0" cy="0"/>
        </a:xfrm>
      </p:grpSpPr>
      <p:sp>
        <p:nvSpPr>
          <p:cNvPr id="1915" name="Google Shape;1915;p87"/>
          <p:cNvSpPr txBox="1"/>
          <p:nvPr/>
        </p:nvSpPr>
        <p:spPr>
          <a:xfrm>
            <a:off x="1068100" y="1534076"/>
            <a:ext cx="7047300" cy="482400"/>
          </a:xfrm>
          <a:prstGeom prst="rect">
            <a:avLst/>
          </a:prstGeom>
          <a:noFill/>
          <a:ln>
            <a:noFill/>
          </a:ln>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Clr>
                <a:srgbClr val="000000"/>
              </a:buClr>
              <a:buSzPts val="1100"/>
              <a:buFont typeface="Arial"/>
              <a:buNone/>
            </a:pPr>
            <a:r>
              <a:rPr b="0" i="0" lang="en" sz="1100" u="none" cap="none" strike="noStrike">
                <a:solidFill>
                  <a:srgbClr val="FFFFFF"/>
                </a:solidFill>
                <a:latin typeface="Arial"/>
                <a:ea typeface="Arial"/>
                <a:cs typeface="Arial"/>
                <a:sym typeface="Arial"/>
              </a:rPr>
              <a:t>You can easily</a:t>
            </a:r>
            <a:r>
              <a:rPr b="0" i="0" lang="en" sz="1100" u="none" cap="none" strike="noStrike">
                <a:solidFill>
                  <a:srgbClr val="435D74"/>
                </a:solidFill>
                <a:latin typeface="Arial"/>
                <a:ea typeface="Arial"/>
                <a:cs typeface="Arial"/>
                <a:sym typeface="Arial"/>
              </a:rPr>
              <a:t> </a:t>
            </a:r>
            <a:r>
              <a:rPr b="0" i="0" lang="en" sz="1100" u="none" cap="none" strike="noStrike">
                <a:solidFill>
                  <a:srgbClr val="869FB2"/>
                </a:solidFill>
                <a:latin typeface="Arial"/>
                <a:ea typeface="Arial"/>
                <a:cs typeface="Arial"/>
                <a:sym typeface="Arial"/>
              </a:rPr>
              <a:t>resize</a:t>
            </a:r>
            <a:r>
              <a:rPr b="0" i="0" lang="en" sz="1100" u="none" cap="none" strike="noStrike">
                <a:solidFill>
                  <a:srgbClr val="435D74"/>
                </a:solidFill>
                <a:latin typeface="Arial"/>
                <a:ea typeface="Arial"/>
                <a:cs typeface="Arial"/>
                <a:sym typeface="Arial"/>
              </a:rPr>
              <a:t> </a:t>
            </a:r>
            <a:r>
              <a:rPr b="0" i="0" lang="en" sz="1100" u="none" cap="none" strike="noStrike">
                <a:solidFill>
                  <a:srgbClr val="FFFFFF"/>
                </a:solidFill>
                <a:latin typeface="Arial"/>
                <a:ea typeface="Arial"/>
                <a:cs typeface="Arial"/>
                <a:sym typeface="Arial"/>
              </a:rPr>
              <a:t>these resources without losing quality. To</a:t>
            </a:r>
            <a:r>
              <a:rPr b="0" i="0" lang="en" sz="1100" u="none" cap="none" strike="noStrike">
                <a:solidFill>
                  <a:srgbClr val="435D74"/>
                </a:solidFill>
                <a:latin typeface="Arial"/>
                <a:ea typeface="Arial"/>
                <a:cs typeface="Arial"/>
                <a:sym typeface="Arial"/>
              </a:rPr>
              <a:t> </a:t>
            </a:r>
            <a:r>
              <a:rPr b="0" i="0" lang="en" sz="1100" u="none" cap="none" strike="noStrike">
                <a:solidFill>
                  <a:srgbClr val="869FB2"/>
                </a:solidFill>
                <a:latin typeface="Arial"/>
                <a:ea typeface="Arial"/>
                <a:cs typeface="Arial"/>
                <a:sym typeface="Arial"/>
              </a:rPr>
              <a:t>change the color</a:t>
            </a:r>
            <a:r>
              <a:rPr b="0" i="0" lang="en" sz="1100" u="none" cap="none" strike="noStrike">
                <a:solidFill>
                  <a:srgbClr val="FFFFFF"/>
                </a:solidFill>
                <a:latin typeface="Arial"/>
                <a:ea typeface="Arial"/>
                <a:cs typeface="Arial"/>
                <a:sym typeface="Arial"/>
              </a:rPr>
              <a:t>, just ungroup the resource and click on the object you want to change. Then, click on the paint bucket and select the color you want. Group the resource again when you’re done. You can also look for more </a:t>
            </a:r>
            <a:r>
              <a:rPr b="0" i="0" lang="en" sz="1100" u="none" cap="none" strike="noStrike">
                <a:solidFill>
                  <a:srgbClr val="869FB2"/>
                </a:solidFill>
                <a:uFill>
                  <a:noFill/>
                </a:uFill>
                <a:latin typeface="Arial"/>
                <a:ea typeface="Arial"/>
                <a:cs typeface="Arial"/>
                <a:sym typeface="Arial"/>
                <a:hlinkClick r:id="rId3">
                  <a:extLst>
                    <a:ext uri="{A12FA001-AC4F-418D-AE19-62706E023703}">
                      <ahyp:hlinkClr val="tx"/>
                    </a:ext>
                  </a:extLst>
                </a:hlinkClick>
              </a:rPr>
              <a:t>infographics</a:t>
            </a:r>
            <a:r>
              <a:rPr b="0" i="0" lang="en" sz="1100" u="none" cap="none" strike="noStrike">
                <a:solidFill>
                  <a:srgbClr val="FFFFFF"/>
                </a:solidFill>
                <a:latin typeface="Arial"/>
                <a:ea typeface="Arial"/>
                <a:cs typeface="Arial"/>
                <a:sym typeface="Arial"/>
              </a:rPr>
              <a:t> on Slidesgo.</a:t>
            </a:r>
            <a:endParaRPr b="0" i="0" sz="1100" u="none" cap="none" strike="noStrike">
              <a:solidFill>
                <a:srgbClr val="FFFFFF"/>
              </a:solidFill>
              <a:latin typeface="Arial"/>
              <a:ea typeface="Arial"/>
              <a:cs typeface="Arial"/>
              <a:sym typeface="Arial"/>
            </a:endParaRPr>
          </a:p>
        </p:txBody>
      </p:sp>
      <p:grpSp>
        <p:nvGrpSpPr>
          <p:cNvPr id="1916" name="Google Shape;1916;p87"/>
          <p:cNvGrpSpPr/>
          <p:nvPr/>
        </p:nvGrpSpPr>
        <p:grpSpPr>
          <a:xfrm>
            <a:off x="5156078" y="3085736"/>
            <a:ext cx="474294" cy="551291"/>
            <a:chOff x="4727025" y="1332775"/>
            <a:chExt cx="59900" cy="69625"/>
          </a:xfrm>
        </p:grpSpPr>
        <p:sp>
          <p:nvSpPr>
            <p:cNvPr id="1917" name="Google Shape;1917;p87"/>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8" name="Google Shape;1918;p87"/>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19" name="Google Shape;1919;p87"/>
          <p:cNvGrpSpPr/>
          <p:nvPr/>
        </p:nvGrpSpPr>
        <p:grpSpPr>
          <a:xfrm>
            <a:off x="5769734" y="2314340"/>
            <a:ext cx="555653" cy="557031"/>
            <a:chOff x="4820425" y="1329900"/>
            <a:chExt cx="70175" cy="70350"/>
          </a:xfrm>
        </p:grpSpPr>
        <p:sp>
          <p:nvSpPr>
            <p:cNvPr id="1920" name="Google Shape;1920;p87"/>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1" name="Google Shape;1921;p87"/>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2" name="Google Shape;1922;p87"/>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3" name="Google Shape;1923;p87"/>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24" name="Google Shape;1924;p87"/>
          <p:cNvGrpSpPr/>
          <p:nvPr/>
        </p:nvGrpSpPr>
        <p:grpSpPr>
          <a:xfrm>
            <a:off x="6396103" y="2318845"/>
            <a:ext cx="582574" cy="533871"/>
            <a:chOff x="4903200" y="1331525"/>
            <a:chExt cx="73575" cy="67425"/>
          </a:xfrm>
        </p:grpSpPr>
        <p:sp>
          <p:nvSpPr>
            <p:cNvPr id="1925" name="Google Shape;1925;p87"/>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6" name="Google Shape;1926;p87"/>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27" name="Google Shape;1927;p87"/>
          <p:cNvGrpSpPr/>
          <p:nvPr/>
        </p:nvGrpSpPr>
        <p:grpSpPr>
          <a:xfrm>
            <a:off x="5755581" y="3078709"/>
            <a:ext cx="583960" cy="565345"/>
            <a:chOff x="4815575" y="1416800"/>
            <a:chExt cx="73750" cy="71400"/>
          </a:xfrm>
        </p:grpSpPr>
        <p:sp>
          <p:nvSpPr>
            <p:cNvPr id="1928" name="Google Shape;1928;p87"/>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9" name="Google Shape;1929;p87"/>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0" name="Google Shape;1930;p87"/>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31" name="Google Shape;1931;p87"/>
          <p:cNvGrpSpPr/>
          <p:nvPr/>
        </p:nvGrpSpPr>
        <p:grpSpPr>
          <a:xfrm>
            <a:off x="6390362" y="3108896"/>
            <a:ext cx="589898" cy="504970"/>
            <a:chOff x="4902475" y="1418875"/>
            <a:chExt cx="74500" cy="63775"/>
          </a:xfrm>
        </p:grpSpPr>
        <p:sp>
          <p:nvSpPr>
            <p:cNvPr id="1932" name="Google Shape;1932;p87"/>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3" name="Google Shape;1933;p87"/>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34" name="Google Shape;1934;p87"/>
          <p:cNvGrpSpPr/>
          <p:nvPr/>
        </p:nvGrpSpPr>
        <p:grpSpPr>
          <a:xfrm>
            <a:off x="5765577" y="3826000"/>
            <a:ext cx="563967" cy="567127"/>
            <a:chOff x="4818100" y="1507675"/>
            <a:chExt cx="71225" cy="71625"/>
          </a:xfrm>
        </p:grpSpPr>
        <p:sp>
          <p:nvSpPr>
            <p:cNvPr id="1935" name="Google Shape;1935;p87"/>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6" name="Google Shape;1936;p87"/>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7" name="Google Shape;1937;p87"/>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8" name="Google Shape;1938;p87"/>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39" name="Google Shape;1939;p87"/>
          <p:cNvGrpSpPr/>
          <p:nvPr/>
        </p:nvGrpSpPr>
        <p:grpSpPr>
          <a:xfrm>
            <a:off x="5079075" y="3829461"/>
            <a:ext cx="628301" cy="588505"/>
            <a:chOff x="4721450" y="1509475"/>
            <a:chExt cx="79350" cy="74325"/>
          </a:xfrm>
        </p:grpSpPr>
        <p:sp>
          <p:nvSpPr>
            <p:cNvPr id="1940" name="Google Shape;1940;p87"/>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1" name="Google Shape;1941;p87"/>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2" name="Google Shape;1942;p87"/>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3" name="Google Shape;1943;p87"/>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44" name="Google Shape;1944;p87"/>
          <p:cNvGrpSpPr/>
          <p:nvPr/>
        </p:nvGrpSpPr>
        <p:grpSpPr>
          <a:xfrm>
            <a:off x="6424608" y="3814027"/>
            <a:ext cx="557038" cy="562772"/>
            <a:chOff x="4906800" y="1507500"/>
            <a:chExt cx="70350" cy="71075"/>
          </a:xfrm>
        </p:grpSpPr>
        <p:sp>
          <p:nvSpPr>
            <p:cNvPr id="1945" name="Google Shape;1945;p87"/>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6" name="Google Shape;1946;p87"/>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7" name="Google Shape;1947;p87"/>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8" name="Google Shape;1948;p87"/>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9" name="Google Shape;1949;p87"/>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50" name="Google Shape;1950;p87"/>
          <p:cNvGrpSpPr/>
          <p:nvPr/>
        </p:nvGrpSpPr>
        <p:grpSpPr>
          <a:xfrm>
            <a:off x="4462216" y="2340963"/>
            <a:ext cx="517934" cy="517934"/>
            <a:chOff x="3736598" y="2170606"/>
            <a:chExt cx="404889" cy="404889"/>
          </a:xfrm>
        </p:grpSpPr>
        <p:sp>
          <p:nvSpPr>
            <p:cNvPr id="1951" name="Google Shape;1951;p87"/>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2" name="Google Shape;1952;p87"/>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3" name="Google Shape;1953;p87"/>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4" name="Google Shape;1954;p87"/>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55" name="Google Shape;1955;p87"/>
          <p:cNvGrpSpPr/>
          <p:nvPr/>
        </p:nvGrpSpPr>
        <p:grpSpPr>
          <a:xfrm>
            <a:off x="3729277" y="2341061"/>
            <a:ext cx="586986" cy="517740"/>
            <a:chOff x="3161917" y="2170682"/>
            <a:chExt cx="458870" cy="404737"/>
          </a:xfrm>
        </p:grpSpPr>
        <p:sp>
          <p:nvSpPr>
            <p:cNvPr id="1956" name="Google Shape;1956;p87"/>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7" name="Google Shape;1957;p87"/>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8" name="Google Shape;1958;p87"/>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59" name="Google Shape;1959;p87"/>
          <p:cNvGrpSpPr/>
          <p:nvPr/>
        </p:nvGrpSpPr>
        <p:grpSpPr>
          <a:xfrm>
            <a:off x="3752299" y="3102400"/>
            <a:ext cx="540943" cy="517963"/>
            <a:chOff x="3179914" y="2889488"/>
            <a:chExt cx="422876" cy="404911"/>
          </a:xfrm>
        </p:grpSpPr>
        <p:sp>
          <p:nvSpPr>
            <p:cNvPr id="1960" name="Google Shape;1960;p87"/>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1" name="Google Shape;1961;p87"/>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2" name="Google Shape;1962;p87"/>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3" name="Google Shape;1963;p87"/>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4" name="Google Shape;1964;p87"/>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5" name="Google Shape;1965;p87"/>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66" name="Google Shape;1966;p87"/>
          <p:cNvGrpSpPr/>
          <p:nvPr/>
        </p:nvGrpSpPr>
        <p:grpSpPr>
          <a:xfrm>
            <a:off x="4453093" y="3102358"/>
            <a:ext cx="536179" cy="518047"/>
            <a:chOff x="3729467" y="2889422"/>
            <a:chExt cx="419152" cy="404977"/>
          </a:xfrm>
        </p:grpSpPr>
        <p:sp>
          <p:nvSpPr>
            <p:cNvPr id="1967" name="Google Shape;1967;p87"/>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8" name="Google Shape;1968;p87"/>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9" name="Google Shape;1969;p87"/>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0" name="Google Shape;1970;p87"/>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1" name="Google Shape;1971;p87"/>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2" name="Google Shape;1972;p87"/>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3" name="Google Shape;1973;p87"/>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74" name="Google Shape;1974;p87"/>
          <p:cNvGrpSpPr/>
          <p:nvPr/>
        </p:nvGrpSpPr>
        <p:grpSpPr>
          <a:xfrm>
            <a:off x="1990126" y="3445787"/>
            <a:ext cx="965352" cy="134612"/>
            <a:chOff x="4411970" y="2962952"/>
            <a:chExt cx="706545" cy="104213"/>
          </a:xfrm>
        </p:grpSpPr>
        <p:sp>
          <p:nvSpPr>
            <p:cNvPr id="1975" name="Google Shape;1975;p87"/>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6" name="Google Shape;1976;p87"/>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7" name="Google Shape;1977;p87"/>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8" name="Google Shape;1978;p87"/>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79" name="Google Shape;1979;p87"/>
          <p:cNvGrpSpPr/>
          <p:nvPr/>
        </p:nvGrpSpPr>
        <p:grpSpPr>
          <a:xfrm>
            <a:off x="1990126" y="3041077"/>
            <a:ext cx="960158" cy="289172"/>
            <a:chOff x="4411970" y="2726085"/>
            <a:chExt cx="643107" cy="193659"/>
          </a:xfrm>
        </p:grpSpPr>
        <p:sp>
          <p:nvSpPr>
            <p:cNvPr id="1980" name="Google Shape;1980;p87"/>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1" name="Google Shape;1981;p87"/>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2" name="Google Shape;1982;p87"/>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83" name="Google Shape;1983;p87"/>
          <p:cNvGrpSpPr/>
          <p:nvPr/>
        </p:nvGrpSpPr>
        <p:grpSpPr>
          <a:xfrm>
            <a:off x="998624" y="3295400"/>
            <a:ext cx="811504" cy="252583"/>
            <a:chOff x="4411970" y="4340222"/>
            <a:chExt cx="779468" cy="242682"/>
          </a:xfrm>
        </p:grpSpPr>
        <p:sp>
          <p:nvSpPr>
            <p:cNvPr id="1984" name="Google Shape;1984;p87"/>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5" name="Google Shape;1985;p87"/>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6" name="Google Shape;1986;p87"/>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87" name="Google Shape;1987;p87"/>
          <p:cNvGrpSpPr/>
          <p:nvPr/>
        </p:nvGrpSpPr>
        <p:grpSpPr>
          <a:xfrm>
            <a:off x="1990126" y="2709308"/>
            <a:ext cx="965160" cy="216230"/>
            <a:chOff x="4411970" y="2468674"/>
            <a:chExt cx="747317" cy="167425"/>
          </a:xfrm>
        </p:grpSpPr>
        <p:sp>
          <p:nvSpPr>
            <p:cNvPr id="1988" name="Google Shape;1988;p87"/>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9" name="Google Shape;1989;p87"/>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990" name="Google Shape;1990;p87"/>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991" name="Google Shape;1991;p87"/>
          <p:cNvGrpSpPr/>
          <p:nvPr/>
        </p:nvGrpSpPr>
        <p:grpSpPr>
          <a:xfrm>
            <a:off x="997692" y="2334687"/>
            <a:ext cx="1959041" cy="208784"/>
            <a:chOff x="6336019" y="3733725"/>
            <a:chExt cx="2566206" cy="351310"/>
          </a:xfrm>
        </p:grpSpPr>
        <p:sp>
          <p:nvSpPr>
            <p:cNvPr id="1992" name="Google Shape;1992;p87"/>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3" name="Google Shape;1993;p87"/>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4" name="Google Shape;1994;p87"/>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5" name="Google Shape;1995;p87"/>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96" name="Google Shape;1996;p87"/>
          <p:cNvGrpSpPr/>
          <p:nvPr/>
        </p:nvGrpSpPr>
        <p:grpSpPr>
          <a:xfrm>
            <a:off x="1990126" y="3950602"/>
            <a:ext cx="946551" cy="153200"/>
            <a:chOff x="4404545" y="3301592"/>
            <a:chExt cx="782403" cy="129272"/>
          </a:xfrm>
        </p:grpSpPr>
        <p:sp>
          <p:nvSpPr>
            <p:cNvPr id="1997" name="Google Shape;1997;p87"/>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8" name="Google Shape;1998;p87"/>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99" name="Google Shape;1999;p87"/>
          <p:cNvGrpSpPr/>
          <p:nvPr/>
        </p:nvGrpSpPr>
        <p:grpSpPr>
          <a:xfrm>
            <a:off x="1990126" y="3695937"/>
            <a:ext cx="962257" cy="139127"/>
            <a:chOff x="4411970" y="3131459"/>
            <a:chExt cx="710520" cy="117397"/>
          </a:xfrm>
        </p:grpSpPr>
        <p:sp>
          <p:nvSpPr>
            <p:cNvPr id="2000" name="Google Shape;2000;p87"/>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1" name="Google Shape;2001;p87"/>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descr="Timeline background shape" id="2002" name="Google Shape;2002;p87"/>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003" name="Google Shape;2003;p87"/>
          <p:cNvGrpSpPr/>
          <p:nvPr/>
        </p:nvGrpSpPr>
        <p:grpSpPr>
          <a:xfrm>
            <a:off x="990271" y="3621603"/>
            <a:ext cx="823838" cy="458988"/>
            <a:chOff x="4411970" y="1801825"/>
            <a:chExt cx="734586" cy="409262"/>
          </a:xfrm>
        </p:grpSpPr>
        <p:sp>
          <p:nvSpPr>
            <p:cNvPr id="2004" name="Google Shape;2004;p87"/>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5" name="Google Shape;2005;p87"/>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06" name="Google Shape;2006;p87"/>
          <p:cNvGrpSpPr/>
          <p:nvPr/>
        </p:nvGrpSpPr>
        <p:grpSpPr>
          <a:xfrm>
            <a:off x="3095243" y="2339173"/>
            <a:ext cx="521514" cy="521514"/>
            <a:chOff x="5681300" y="2527788"/>
            <a:chExt cx="805800" cy="805800"/>
          </a:xfrm>
        </p:grpSpPr>
        <p:sp>
          <p:nvSpPr>
            <p:cNvPr id="2007" name="Google Shape;2007;p87"/>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8" name="Google Shape;2008;p87"/>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09" name="Google Shape;2009;p87"/>
          <p:cNvGrpSpPr/>
          <p:nvPr/>
        </p:nvGrpSpPr>
        <p:grpSpPr>
          <a:xfrm>
            <a:off x="3089483" y="3094865"/>
            <a:ext cx="533033" cy="533033"/>
            <a:chOff x="4049800" y="640400"/>
            <a:chExt cx="858900" cy="858900"/>
          </a:xfrm>
        </p:grpSpPr>
        <p:sp>
          <p:nvSpPr>
            <p:cNvPr id="2010" name="Google Shape;2010;p87"/>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1" name="Google Shape;2011;p87"/>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12" name="Google Shape;2012;p87"/>
          <p:cNvGrpSpPr/>
          <p:nvPr/>
        </p:nvGrpSpPr>
        <p:grpSpPr>
          <a:xfrm>
            <a:off x="3014966" y="3772543"/>
            <a:ext cx="682068" cy="682068"/>
            <a:chOff x="5080187" y="927900"/>
            <a:chExt cx="961200" cy="961200"/>
          </a:xfrm>
        </p:grpSpPr>
        <p:sp>
          <p:nvSpPr>
            <p:cNvPr id="2013" name="Google Shape;2013;p87"/>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4" name="Google Shape;2014;p87"/>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5" name="Google Shape;2015;p87"/>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6" name="Google Shape;2016;p87"/>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7" name="Google Shape;2017;p87"/>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8" name="Google Shape;2018;p87"/>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9" name="Google Shape;2019;p87"/>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0" name="Google Shape;2020;p87"/>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21" name="Google Shape;2021;p87"/>
          <p:cNvGrpSpPr/>
          <p:nvPr/>
        </p:nvGrpSpPr>
        <p:grpSpPr>
          <a:xfrm>
            <a:off x="4478465" y="3869234"/>
            <a:ext cx="505651" cy="504006"/>
            <a:chOff x="6039282" y="1042577"/>
            <a:chExt cx="734316" cy="731929"/>
          </a:xfrm>
        </p:grpSpPr>
        <p:sp>
          <p:nvSpPr>
            <p:cNvPr id="2022" name="Google Shape;2022;p87"/>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3" name="Google Shape;2023;p87"/>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4" name="Google Shape;2024;p87"/>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5" name="Google Shape;2025;p87"/>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6" name="Google Shape;2026;p87"/>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7" name="Google Shape;2027;p87"/>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8" name="Google Shape;2028;p87"/>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9" name="Google Shape;2029;p87"/>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0" name="Google Shape;2030;p87"/>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1" name="Google Shape;2031;p87"/>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2" name="Google Shape;2032;p87"/>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3" name="Google Shape;2033;p87"/>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4" name="Google Shape;2034;p87"/>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5" name="Google Shape;2035;p87"/>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6" name="Google Shape;2036;p87"/>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7" name="Google Shape;2037;p87"/>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8" name="Google Shape;2038;p87"/>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9" name="Google Shape;2039;p87"/>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0" name="Google Shape;2040;p87"/>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1" name="Google Shape;2041;p87"/>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2" name="Google Shape;2042;p87"/>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43" name="Google Shape;2043;p87"/>
          <p:cNvGrpSpPr/>
          <p:nvPr/>
        </p:nvGrpSpPr>
        <p:grpSpPr>
          <a:xfrm>
            <a:off x="5091067" y="2298862"/>
            <a:ext cx="567744" cy="602136"/>
            <a:chOff x="1825800" y="1651625"/>
            <a:chExt cx="539989" cy="571775"/>
          </a:xfrm>
        </p:grpSpPr>
        <p:sp>
          <p:nvSpPr>
            <p:cNvPr id="2044" name="Google Shape;2044;p87"/>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5" name="Google Shape;2045;p87"/>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6" name="Google Shape;2046;p87"/>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7" name="Google Shape;2047;p87"/>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48" name="Google Shape;2048;p87"/>
          <p:cNvGrpSpPr/>
          <p:nvPr/>
        </p:nvGrpSpPr>
        <p:grpSpPr>
          <a:xfrm>
            <a:off x="3765995" y="3855579"/>
            <a:ext cx="508123" cy="507955"/>
            <a:chOff x="1897577" y="2802432"/>
            <a:chExt cx="492176" cy="492014"/>
          </a:xfrm>
        </p:grpSpPr>
        <p:sp>
          <p:nvSpPr>
            <p:cNvPr id="2049" name="Google Shape;2049;p87"/>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0" name="Google Shape;2050;p87"/>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1" name="Google Shape;2051;p87"/>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2" name="Google Shape;2052;p87"/>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3" name="Google Shape;2053;p87"/>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4" name="Google Shape;2054;p87"/>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5" name="Google Shape;2055;p87"/>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6" name="Google Shape;2056;p87"/>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7" name="Google Shape;2057;p87"/>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8" name="Google Shape;2058;p87"/>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9" name="Google Shape;2059;p87"/>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0" name="Google Shape;2060;p87"/>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61" name="Google Shape;2061;p87"/>
          <p:cNvGrpSpPr/>
          <p:nvPr/>
        </p:nvGrpSpPr>
        <p:grpSpPr>
          <a:xfrm>
            <a:off x="997525" y="4169123"/>
            <a:ext cx="809227" cy="200843"/>
            <a:chOff x="2013045" y="4813233"/>
            <a:chExt cx="921986" cy="228855"/>
          </a:xfrm>
        </p:grpSpPr>
        <p:sp>
          <p:nvSpPr>
            <p:cNvPr id="2062" name="Google Shape;2062;p87"/>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3" name="Google Shape;2063;p87"/>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64" name="Google Shape;2064;p87"/>
          <p:cNvGrpSpPr/>
          <p:nvPr/>
        </p:nvGrpSpPr>
        <p:grpSpPr>
          <a:xfrm>
            <a:off x="1005985" y="2656004"/>
            <a:ext cx="792421" cy="269941"/>
            <a:chOff x="1046767" y="4756633"/>
            <a:chExt cx="859646" cy="292841"/>
          </a:xfrm>
        </p:grpSpPr>
        <p:sp>
          <p:nvSpPr>
            <p:cNvPr id="2065" name="Google Shape;2065;p87"/>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6" name="Google Shape;2066;p87"/>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7" name="Google Shape;2067;p87"/>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068" name="Google Shape;2068;p87"/>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9" name="Google Shape;2069;p87"/>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0" name="Google Shape;2070;p87"/>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1" name="Google Shape;2071;p87"/>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072" name="Google Shape;2072;p87"/>
          <p:cNvGrpSpPr/>
          <p:nvPr/>
        </p:nvGrpSpPr>
        <p:grpSpPr>
          <a:xfrm>
            <a:off x="7141841" y="2550562"/>
            <a:ext cx="166473" cy="141497"/>
            <a:chOff x="4660325" y="1866850"/>
            <a:chExt cx="68350" cy="58100"/>
          </a:xfrm>
        </p:grpSpPr>
        <p:sp>
          <p:nvSpPr>
            <p:cNvPr id="2073" name="Google Shape;2073;p87"/>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4" name="Google Shape;2074;p87"/>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75" name="Google Shape;2075;p87"/>
          <p:cNvGrpSpPr/>
          <p:nvPr/>
        </p:nvGrpSpPr>
        <p:grpSpPr>
          <a:xfrm>
            <a:off x="7451186" y="2576286"/>
            <a:ext cx="162515" cy="90049"/>
            <a:chOff x="4791775" y="1877500"/>
            <a:chExt cx="66725" cy="36975"/>
          </a:xfrm>
        </p:grpSpPr>
        <p:sp>
          <p:nvSpPr>
            <p:cNvPr id="2076" name="Google Shape;2076;p87"/>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7" name="Google Shape;2077;p87"/>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78" name="Google Shape;2078;p87"/>
          <p:cNvGrpSpPr/>
          <p:nvPr/>
        </p:nvGrpSpPr>
        <p:grpSpPr>
          <a:xfrm>
            <a:off x="7772899" y="2576286"/>
            <a:ext cx="144979" cy="90049"/>
            <a:chOff x="4923925" y="1877500"/>
            <a:chExt cx="59525" cy="36975"/>
          </a:xfrm>
        </p:grpSpPr>
        <p:sp>
          <p:nvSpPr>
            <p:cNvPr id="2079" name="Google Shape;2079;p87"/>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0" name="Google Shape;2080;p87"/>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81" name="Google Shape;2081;p87"/>
          <p:cNvGrpSpPr/>
          <p:nvPr/>
        </p:nvGrpSpPr>
        <p:grpSpPr>
          <a:xfrm>
            <a:off x="8067390" y="2558477"/>
            <a:ext cx="141447" cy="125667"/>
            <a:chOff x="5058450" y="1870100"/>
            <a:chExt cx="58075" cy="51600"/>
          </a:xfrm>
        </p:grpSpPr>
        <p:sp>
          <p:nvSpPr>
            <p:cNvPr id="2082" name="Google Shape;2082;p87"/>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3" name="Google Shape;2083;p87"/>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84" name="Google Shape;2084;p87"/>
          <p:cNvGrpSpPr/>
          <p:nvPr/>
        </p:nvGrpSpPr>
        <p:grpSpPr>
          <a:xfrm>
            <a:off x="7481905" y="2980885"/>
            <a:ext cx="101077" cy="107645"/>
            <a:chOff x="4811425" y="2065025"/>
            <a:chExt cx="41500" cy="44200"/>
          </a:xfrm>
        </p:grpSpPr>
        <p:sp>
          <p:nvSpPr>
            <p:cNvPr id="2085" name="Google Shape;2085;p87"/>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6" name="Google Shape;2086;p87"/>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87" name="Google Shape;2087;p87"/>
          <p:cNvGrpSpPr/>
          <p:nvPr/>
        </p:nvGrpSpPr>
        <p:grpSpPr>
          <a:xfrm>
            <a:off x="7774342" y="2981098"/>
            <a:ext cx="120867" cy="107218"/>
            <a:chOff x="4929875" y="2065025"/>
            <a:chExt cx="49625" cy="44025"/>
          </a:xfrm>
        </p:grpSpPr>
        <p:sp>
          <p:nvSpPr>
            <p:cNvPr id="2088" name="Google Shape;2088;p87"/>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9" name="Google Shape;2089;p87"/>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90" name="Google Shape;2090;p87"/>
          <p:cNvGrpSpPr/>
          <p:nvPr/>
        </p:nvGrpSpPr>
        <p:grpSpPr>
          <a:xfrm>
            <a:off x="8103011" y="2984112"/>
            <a:ext cx="70206" cy="101191"/>
            <a:chOff x="5083925" y="2066350"/>
            <a:chExt cx="28825" cy="41550"/>
          </a:xfrm>
        </p:grpSpPr>
        <p:sp>
          <p:nvSpPr>
            <p:cNvPr id="2091" name="Google Shape;2091;p87"/>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2" name="Google Shape;2092;p87"/>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93" name="Google Shape;2093;p87"/>
          <p:cNvGrpSpPr/>
          <p:nvPr/>
        </p:nvGrpSpPr>
        <p:grpSpPr>
          <a:xfrm>
            <a:off x="7134565" y="2999759"/>
            <a:ext cx="181026" cy="69896"/>
            <a:chOff x="4659775" y="2072775"/>
            <a:chExt cx="74325" cy="28700"/>
          </a:xfrm>
        </p:grpSpPr>
        <p:sp>
          <p:nvSpPr>
            <p:cNvPr id="2094" name="Google Shape;2094;p87"/>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5" name="Google Shape;2095;p87"/>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6" name="Google Shape;2096;p87"/>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97" name="Google Shape;2097;p87"/>
          <p:cNvGrpSpPr/>
          <p:nvPr/>
        </p:nvGrpSpPr>
        <p:grpSpPr>
          <a:xfrm>
            <a:off x="8054421" y="2790324"/>
            <a:ext cx="167387" cy="89197"/>
            <a:chOff x="4662475" y="1976500"/>
            <a:chExt cx="68725" cy="36625"/>
          </a:xfrm>
        </p:grpSpPr>
        <p:sp>
          <p:nvSpPr>
            <p:cNvPr id="2098" name="Google Shape;2098;p87"/>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9" name="Google Shape;2099;p87"/>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0" name="Google Shape;2100;p87"/>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101" name="Google Shape;2101;p87"/>
          <p:cNvGrpSpPr/>
          <p:nvPr/>
        </p:nvGrpSpPr>
        <p:grpSpPr>
          <a:xfrm>
            <a:off x="7751326" y="2793764"/>
            <a:ext cx="166899" cy="82317"/>
            <a:chOff x="4920150" y="1977875"/>
            <a:chExt cx="68525" cy="33800"/>
          </a:xfrm>
        </p:grpSpPr>
        <p:sp>
          <p:nvSpPr>
            <p:cNvPr id="2102" name="Google Shape;2102;p87"/>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3" name="Google Shape;2103;p87"/>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4" name="Google Shape;2104;p87"/>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105" name="Google Shape;2105;p87"/>
          <p:cNvGrpSpPr/>
          <p:nvPr/>
        </p:nvGrpSpPr>
        <p:grpSpPr>
          <a:xfrm>
            <a:off x="7162483" y="3197682"/>
            <a:ext cx="125190" cy="127859"/>
            <a:chOff x="4676550" y="2160575"/>
            <a:chExt cx="51400" cy="52500"/>
          </a:xfrm>
        </p:grpSpPr>
        <p:sp>
          <p:nvSpPr>
            <p:cNvPr id="2106" name="Google Shape;2106;p87"/>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7" name="Google Shape;2107;p87"/>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8" name="Google Shape;2108;p87"/>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109" name="Google Shape;2109;p87"/>
          <p:cNvGrpSpPr/>
          <p:nvPr/>
        </p:nvGrpSpPr>
        <p:grpSpPr>
          <a:xfrm>
            <a:off x="7459741" y="3204714"/>
            <a:ext cx="145405" cy="113794"/>
            <a:chOff x="4768325" y="2163475"/>
            <a:chExt cx="59700" cy="46725"/>
          </a:xfrm>
        </p:grpSpPr>
        <p:sp>
          <p:nvSpPr>
            <p:cNvPr id="2110" name="Google Shape;2110;p87"/>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1" name="Google Shape;2111;p87"/>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112" name="Google Shape;2112;p87"/>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3" name="Google Shape;2113;p87"/>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4" name="Google Shape;2114;p87"/>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5" name="Google Shape;2115;p87"/>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6" name="Google Shape;2116;p87"/>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7" name="Google Shape;2117;p87"/>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118" name="Google Shape;2118;p87"/>
          <p:cNvGrpSpPr/>
          <p:nvPr/>
        </p:nvGrpSpPr>
        <p:grpSpPr>
          <a:xfrm>
            <a:off x="7476059" y="3459808"/>
            <a:ext cx="112768" cy="106853"/>
            <a:chOff x="4768575" y="2253950"/>
            <a:chExt cx="46300" cy="43875"/>
          </a:xfrm>
        </p:grpSpPr>
        <p:sp>
          <p:nvSpPr>
            <p:cNvPr id="2119" name="Google Shape;2119;p87"/>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0" name="Google Shape;2120;p87"/>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121" name="Google Shape;2121;p87"/>
          <p:cNvGrpSpPr/>
          <p:nvPr/>
        </p:nvGrpSpPr>
        <p:grpSpPr>
          <a:xfrm>
            <a:off x="7775682" y="3948834"/>
            <a:ext cx="118187" cy="146246"/>
            <a:chOff x="4960900" y="2433225"/>
            <a:chExt cx="48525" cy="60050"/>
          </a:xfrm>
        </p:grpSpPr>
        <p:sp>
          <p:nvSpPr>
            <p:cNvPr id="2122" name="Google Shape;2122;p87"/>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3" name="Google Shape;2123;p87"/>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124" name="Google Shape;2124;p87"/>
          <p:cNvGrpSpPr/>
          <p:nvPr/>
        </p:nvGrpSpPr>
        <p:grpSpPr>
          <a:xfrm>
            <a:off x="7464247" y="4212895"/>
            <a:ext cx="136394" cy="143810"/>
            <a:chOff x="4854075" y="2527625"/>
            <a:chExt cx="56000" cy="59050"/>
          </a:xfrm>
        </p:grpSpPr>
        <p:sp>
          <p:nvSpPr>
            <p:cNvPr id="2125" name="Google Shape;2125;p87"/>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6" name="Google Shape;2126;p87"/>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127" name="Google Shape;2127;p87"/>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8" name="Google Shape;2128;p87"/>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9" name="Google Shape;2129;p87"/>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130" name="Google Shape;2130;p87"/>
          <p:cNvGrpSpPr/>
          <p:nvPr/>
        </p:nvGrpSpPr>
        <p:grpSpPr>
          <a:xfrm>
            <a:off x="8088458" y="3676639"/>
            <a:ext cx="99312" cy="160797"/>
            <a:chOff x="5059700" y="2334775"/>
            <a:chExt cx="40775" cy="66025"/>
          </a:xfrm>
        </p:grpSpPr>
        <p:sp>
          <p:nvSpPr>
            <p:cNvPr id="2131" name="Google Shape;2131;p87"/>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2" name="Google Shape;2132;p87"/>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3" name="Google Shape;2133;p87"/>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4" name="Google Shape;2134;p87"/>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5" name="Google Shape;2135;p87"/>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6" name="Google Shape;2136;p87"/>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7" name="Google Shape;2137;p87"/>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8" name="Google Shape;2138;p87"/>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9" name="Google Shape;2139;p87"/>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140" name="Google Shape;2140;p87"/>
          <p:cNvGrpSpPr/>
          <p:nvPr/>
        </p:nvGrpSpPr>
        <p:grpSpPr>
          <a:xfrm>
            <a:off x="8045622" y="3941771"/>
            <a:ext cx="184984" cy="160371"/>
            <a:chOff x="5037700" y="2430325"/>
            <a:chExt cx="75950" cy="65850"/>
          </a:xfrm>
        </p:grpSpPr>
        <p:sp>
          <p:nvSpPr>
            <p:cNvPr id="2141" name="Google Shape;2141;p87"/>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2" name="Google Shape;2142;p87"/>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143" name="Google Shape;2143;p87"/>
          <p:cNvGrpSpPr/>
          <p:nvPr/>
        </p:nvGrpSpPr>
        <p:grpSpPr>
          <a:xfrm>
            <a:off x="7465128" y="3708223"/>
            <a:ext cx="173014" cy="97629"/>
            <a:chOff x="4756975" y="2341800"/>
            <a:chExt cx="91975" cy="51925"/>
          </a:xfrm>
        </p:grpSpPr>
        <p:sp>
          <p:nvSpPr>
            <p:cNvPr id="2144" name="Google Shape;2144;p87"/>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5" name="Google Shape;2145;p87"/>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6" name="Google Shape;2146;p87"/>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7" name="Google Shape;2147;p87"/>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8" name="Google Shape;2148;p87"/>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9" name="Google Shape;2149;p87"/>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0" name="Google Shape;2150;p87"/>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1" name="Google Shape;2151;p87"/>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2" name="Google Shape;2152;p87"/>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3" name="Google Shape;2153;p87"/>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4" name="Google Shape;2154;p87"/>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5" name="Google Shape;2155;p87"/>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6" name="Google Shape;2156;p87"/>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7" name="Google Shape;2157;p87"/>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8" name="Google Shape;2158;p87"/>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9" name="Google Shape;2159;p87"/>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0" name="Google Shape;2160;p87"/>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1" name="Google Shape;2161;p87"/>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2" name="Google Shape;2162;p87"/>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3" name="Google Shape;2163;p87"/>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164" name="Google Shape;2164;p87"/>
          <p:cNvGrpSpPr/>
          <p:nvPr/>
        </p:nvGrpSpPr>
        <p:grpSpPr>
          <a:xfrm>
            <a:off x="7732065" y="4196920"/>
            <a:ext cx="212497" cy="175761"/>
            <a:chOff x="4943575" y="2516350"/>
            <a:chExt cx="98675" cy="81700"/>
          </a:xfrm>
        </p:grpSpPr>
        <p:sp>
          <p:nvSpPr>
            <p:cNvPr id="2165" name="Google Shape;2165;p87"/>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6" name="Google Shape;2166;p87"/>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7" name="Google Shape;2167;p87"/>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8" name="Google Shape;2168;p87"/>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9" name="Google Shape;2169;p87"/>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0" name="Google Shape;2170;p87"/>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1" name="Google Shape;2171;p87"/>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2" name="Google Shape;2172;p87"/>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3" name="Google Shape;2173;p87"/>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4" name="Google Shape;2174;p87"/>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5" name="Google Shape;2175;p87"/>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6" name="Google Shape;2176;p87"/>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7" name="Google Shape;2177;p87"/>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8" name="Google Shape;2178;p87"/>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9" name="Google Shape;2179;p87"/>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0" name="Google Shape;2180;p87"/>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1" name="Google Shape;2181;p87"/>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2" name="Google Shape;2182;p87"/>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3" name="Google Shape;2183;p87"/>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4" name="Google Shape;2184;p87"/>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5" name="Google Shape;2185;p87"/>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6" name="Google Shape;2186;p87"/>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7" name="Google Shape;2187;p87"/>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8" name="Google Shape;2188;p87"/>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9" name="Google Shape;2189;p87"/>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0" name="Google Shape;2190;p87"/>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1" name="Google Shape;2191;p87"/>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2" name="Google Shape;2192;p87"/>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3" name="Google Shape;2193;p87"/>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4" name="Google Shape;2194;p87"/>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5" name="Google Shape;2195;p87"/>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6" name="Google Shape;2196;p87"/>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7" name="Google Shape;2197;p87"/>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8" name="Google Shape;2198;p87"/>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9" name="Google Shape;2199;p87"/>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0" name="Google Shape;2200;p87"/>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1" name="Google Shape;2201;p87"/>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2" name="Google Shape;2202;p87"/>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3" name="Google Shape;2203;p87"/>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4" name="Google Shape;2204;p87"/>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5" name="Google Shape;2205;p87"/>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6" name="Google Shape;2206;p87"/>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7" name="Google Shape;2207;p87"/>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8" name="Google Shape;2208;p87"/>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9" name="Google Shape;2209;p87"/>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0" name="Google Shape;2210;p87"/>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1" name="Google Shape;2211;p87"/>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2" name="Google Shape;2212;p87"/>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3" name="Google Shape;2213;p87"/>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4" name="Google Shape;2214;p87"/>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5" name="Google Shape;2215;p87"/>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6" name="Google Shape;2216;p87"/>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7" name="Google Shape;2217;p87"/>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8" name="Google Shape;2218;p87"/>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9" name="Google Shape;2219;p87"/>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0" name="Google Shape;2220;p87"/>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1" name="Google Shape;2221;p87"/>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2" name="Google Shape;2222;p87"/>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3" name="Google Shape;2223;p87"/>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4" name="Google Shape;2224;p87"/>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5" name="Google Shape;2225;p87"/>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6" name="Google Shape;2226;p87"/>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7" name="Google Shape;2227;p87"/>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8" name="Google Shape;2228;p87"/>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9" name="Google Shape;2229;p87"/>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0" name="Google Shape;2230;p87"/>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1" name="Google Shape;2231;p87"/>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2" name="Google Shape;2232;p87"/>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3" name="Google Shape;2233;p87"/>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4" name="Google Shape;2234;p87"/>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5" name="Google Shape;2235;p87"/>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6" name="Google Shape;2236;p87"/>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7" name="Google Shape;2237;p87"/>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8" name="Google Shape;2238;p87"/>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9" name="Google Shape;2239;p87"/>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0" name="Google Shape;2240;p87"/>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1" name="Google Shape;2241;p87"/>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2" name="Google Shape;2242;p87"/>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243" name="Google Shape;2243;p87"/>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4" name="Google Shape;2244;p87"/>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5" name="Google Shape;2245;p87"/>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6" name="Google Shape;2246;p87"/>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7" name="Google Shape;2247;p87"/>
          <p:cNvSpPr txBox="1"/>
          <p:nvPr>
            <p:ph idx="4294967295"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Tree>
  </p:cSld>
  <p:clrMapOvr>
    <a:masterClrMapping/>
  </p:clrMapOvr>
</p:sld>
</file>

<file path=ppt/slides/slide8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51" name="Shape 2251"/>
        <p:cNvGrpSpPr/>
        <p:nvPr/>
      </p:nvGrpSpPr>
      <p:grpSpPr>
        <a:xfrm>
          <a:off x="0" y="0"/>
          <a:ext cx="0" cy="0"/>
          <a:chOff x="0" y="0"/>
          <a:chExt cx="0" cy="0"/>
        </a:xfrm>
      </p:grpSpPr>
      <p:grpSp>
        <p:nvGrpSpPr>
          <p:cNvPr id="2252" name="Google Shape;2252;p88"/>
          <p:cNvGrpSpPr/>
          <p:nvPr/>
        </p:nvGrpSpPr>
        <p:grpSpPr>
          <a:xfrm>
            <a:off x="3642951" y="1176740"/>
            <a:ext cx="2078182" cy="1366558"/>
            <a:chOff x="235800" y="830650"/>
            <a:chExt cx="6978450" cy="4588844"/>
          </a:xfrm>
        </p:grpSpPr>
        <p:sp>
          <p:nvSpPr>
            <p:cNvPr id="2253" name="Google Shape;2253;p88"/>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4" name="Google Shape;2254;p88"/>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5" name="Google Shape;2255;p88"/>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6" name="Google Shape;2256;p88"/>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7" name="Google Shape;2257;p88"/>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8" name="Google Shape;2258;p88"/>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259" name="Google Shape;2259;p88"/>
          <p:cNvGrpSpPr/>
          <p:nvPr/>
        </p:nvGrpSpPr>
        <p:grpSpPr>
          <a:xfrm>
            <a:off x="749629" y="2988892"/>
            <a:ext cx="2622876" cy="1333540"/>
            <a:chOff x="238125" y="1038125"/>
            <a:chExt cx="7146800" cy="3633625"/>
          </a:xfrm>
        </p:grpSpPr>
        <p:sp>
          <p:nvSpPr>
            <p:cNvPr id="2260" name="Google Shape;2260;p88"/>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1" name="Google Shape;2261;p88"/>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2" name="Google Shape;2262;p88"/>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3" name="Google Shape;2263;p88"/>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4" name="Google Shape;2264;p88"/>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5" name="Google Shape;2265;p88"/>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6" name="Google Shape;2266;p88"/>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7" name="Google Shape;2267;p88"/>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8" name="Google Shape;2268;p88"/>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9" name="Google Shape;2269;p88"/>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0" name="Google Shape;2270;p88"/>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1" name="Google Shape;2271;p88"/>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2" name="Google Shape;2272;p88"/>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3" name="Google Shape;2273;p88"/>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4" name="Google Shape;2274;p88"/>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5" name="Google Shape;2275;p88"/>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6" name="Google Shape;2276;p88"/>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7" name="Google Shape;2277;p88"/>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8" name="Google Shape;2278;p88"/>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9" name="Google Shape;2279;p88"/>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0" name="Google Shape;2280;p88"/>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1" name="Google Shape;2281;p88"/>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2" name="Google Shape;2282;p88"/>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3" name="Google Shape;2283;p88"/>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4" name="Google Shape;2284;p88"/>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5" name="Google Shape;2285;p88"/>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6" name="Google Shape;2286;p88"/>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7" name="Google Shape;2287;p88"/>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8" name="Google Shape;2288;p88"/>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9" name="Google Shape;2289;p88"/>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0" name="Google Shape;2290;p88"/>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1" name="Google Shape;2291;p88"/>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2" name="Google Shape;2292;p88"/>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3" name="Google Shape;2293;p88"/>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4" name="Google Shape;2294;p88"/>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5" name="Google Shape;2295;p88"/>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6" name="Google Shape;2296;p88"/>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7" name="Google Shape;2297;p88"/>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8" name="Google Shape;2298;p88"/>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9" name="Google Shape;2299;p88"/>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0" name="Google Shape;2300;p88"/>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1" name="Google Shape;2301;p88"/>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2" name="Google Shape;2302;p88"/>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3" name="Google Shape;2303;p88"/>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4" name="Google Shape;2304;p88"/>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5" name="Google Shape;2305;p88"/>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6" name="Google Shape;2306;p88"/>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7" name="Google Shape;2307;p88"/>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8" name="Google Shape;2308;p88"/>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9" name="Google Shape;2309;p88"/>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0" name="Google Shape;2310;p88"/>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1" name="Google Shape;2311;p88"/>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2" name="Google Shape;2312;p88"/>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3" name="Google Shape;2313;p88"/>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4" name="Google Shape;2314;p88"/>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5" name="Google Shape;2315;p88"/>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6" name="Google Shape;2316;p88"/>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7" name="Google Shape;2317;p88"/>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8" name="Google Shape;2318;p88"/>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9" name="Google Shape;2319;p88"/>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0" name="Google Shape;2320;p88"/>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1" name="Google Shape;2321;p88"/>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2" name="Google Shape;2322;p88"/>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3" name="Google Shape;2323;p88"/>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4" name="Google Shape;2324;p88"/>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5" name="Google Shape;2325;p88"/>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6" name="Google Shape;2326;p88"/>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7" name="Google Shape;2327;p88"/>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8" name="Google Shape;2328;p88"/>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9" name="Google Shape;2329;p88"/>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0" name="Google Shape;2330;p88"/>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1" name="Google Shape;2331;p88"/>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2" name="Google Shape;2332;p88"/>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3" name="Google Shape;2333;p88"/>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4" name="Google Shape;2334;p88"/>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5" name="Google Shape;2335;p88"/>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6" name="Google Shape;2336;p88"/>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7" name="Google Shape;2337;p88"/>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8" name="Google Shape;2338;p88"/>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9" name="Google Shape;2339;p88"/>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0" name="Google Shape;2340;p88"/>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1" name="Google Shape;2341;p88"/>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2" name="Google Shape;2342;p88"/>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3" name="Google Shape;2343;p88"/>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4" name="Google Shape;2344;p88"/>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5" name="Google Shape;2345;p88"/>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6" name="Google Shape;2346;p88"/>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7" name="Google Shape;2347;p88"/>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8" name="Google Shape;2348;p88"/>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9" name="Google Shape;2349;p88"/>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0" name="Google Shape;2350;p88"/>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1" name="Google Shape;2351;p88"/>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2" name="Google Shape;2352;p88"/>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3" name="Google Shape;2353;p88"/>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4" name="Google Shape;2354;p88"/>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5" name="Google Shape;2355;p88"/>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6" name="Google Shape;2356;p88"/>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7" name="Google Shape;2357;p88"/>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8" name="Google Shape;2358;p88"/>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9" name="Google Shape;2359;p88"/>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0" name="Google Shape;2360;p88"/>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1" name="Google Shape;2361;p88"/>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2" name="Google Shape;2362;p88"/>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3" name="Google Shape;2363;p88"/>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4" name="Google Shape;2364;p88"/>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5" name="Google Shape;2365;p88"/>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6" name="Google Shape;2366;p88"/>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7" name="Google Shape;2367;p88"/>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8" name="Google Shape;2368;p88"/>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9" name="Google Shape;2369;p88"/>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0" name="Google Shape;2370;p88"/>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1" name="Google Shape;2371;p88"/>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2" name="Google Shape;2372;p88"/>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3" name="Google Shape;2373;p88"/>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4" name="Google Shape;2374;p88"/>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5" name="Google Shape;2375;p88"/>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6" name="Google Shape;2376;p88"/>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7" name="Google Shape;2377;p88"/>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8" name="Google Shape;2378;p88"/>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9" name="Google Shape;2379;p88"/>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0" name="Google Shape;2380;p88"/>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1" name="Google Shape;2381;p88"/>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2" name="Google Shape;2382;p88"/>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3" name="Google Shape;2383;p88"/>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4" name="Google Shape;2384;p88"/>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5" name="Google Shape;2385;p88"/>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6" name="Google Shape;2386;p88"/>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7" name="Google Shape;2387;p88"/>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8" name="Google Shape;2388;p88"/>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9" name="Google Shape;2389;p88"/>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0" name="Google Shape;2390;p88"/>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1" name="Google Shape;2391;p88"/>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2" name="Google Shape;2392;p88"/>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3" name="Google Shape;2393;p88"/>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4" name="Google Shape;2394;p88"/>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5" name="Google Shape;2395;p88"/>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6" name="Google Shape;2396;p88"/>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7" name="Google Shape;2397;p88"/>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8" name="Google Shape;2398;p88"/>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9" name="Google Shape;2399;p88"/>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0" name="Google Shape;2400;p88"/>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1" name="Google Shape;2401;p88"/>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2" name="Google Shape;2402;p88"/>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3" name="Google Shape;2403;p88"/>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4" name="Google Shape;2404;p88"/>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5" name="Google Shape;2405;p88"/>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6" name="Google Shape;2406;p88"/>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7" name="Google Shape;2407;p88"/>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8" name="Google Shape;2408;p88"/>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9" name="Google Shape;2409;p88"/>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0" name="Google Shape;2410;p88"/>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1" name="Google Shape;2411;p88"/>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2" name="Google Shape;2412;p88"/>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3" name="Google Shape;2413;p88"/>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4" name="Google Shape;2414;p88"/>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5" name="Google Shape;2415;p88"/>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6" name="Google Shape;2416;p88"/>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7" name="Google Shape;2417;p88"/>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8" name="Google Shape;2418;p88"/>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9" name="Google Shape;2419;p88"/>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0" name="Google Shape;2420;p88"/>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1" name="Google Shape;2421;p88"/>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2" name="Google Shape;2422;p88"/>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3" name="Google Shape;2423;p88"/>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4" name="Google Shape;2424;p88"/>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5" name="Google Shape;2425;p88"/>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6" name="Google Shape;2426;p88"/>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7" name="Google Shape;2427;p88"/>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8" name="Google Shape;2428;p88"/>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9" name="Google Shape;2429;p88"/>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0" name="Google Shape;2430;p88"/>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1" name="Google Shape;2431;p88"/>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2" name="Google Shape;2432;p88"/>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3" name="Google Shape;2433;p88"/>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4" name="Google Shape;2434;p88"/>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5" name="Google Shape;2435;p88"/>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6" name="Google Shape;2436;p88"/>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7" name="Google Shape;2437;p88"/>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8" name="Google Shape;2438;p88"/>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9" name="Google Shape;2439;p88"/>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0" name="Google Shape;2440;p88"/>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1" name="Google Shape;2441;p88"/>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2" name="Google Shape;2442;p88"/>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3" name="Google Shape;2443;p88"/>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4" name="Google Shape;2444;p88"/>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5" name="Google Shape;2445;p88"/>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6" name="Google Shape;2446;p88"/>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7" name="Google Shape;2447;p88"/>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8" name="Google Shape;2448;p88"/>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9" name="Google Shape;2449;p88"/>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0" name="Google Shape;2450;p88"/>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1" name="Google Shape;2451;p88"/>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2" name="Google Shape;2452;p88"/>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3" name="Google Shape;2453;p88"/>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4" name="Google Shape;2454;p88"/>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5" name="Google Shape;2455;p88"/>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6" name="Google Shape;2456;p88"/>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7" name="Google Shape;2457;p88"/>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8" name="Google Shape;2458;p88"/>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9" name="Google Shape;2459;p88"/>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0" name="Google Shape;2460;p88"/>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1" name="Google Shape;2461;p88"/>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2" name="Google Shape;2462;p88"/>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3" name="Google Shape;2463;p88"/>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4" name="Google Shape;2464;p88"/>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5" name="Google Shape;2465;p88"/>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6" name="Google Shape;2466;p88"/>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7" name="Google Shape;2467;p88"/>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8" name="Google Shape;2468;p88"/>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9" name="Google Shape;2469;p88"/>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0" name="Google Shape;2470;p88"/>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1" name="Google Shape;2471;p88"/>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2" name="Google Shape;2472;p88"/>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3" name="Google Shape;2473;p88"/>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4" name="Google Shape;2474;p88"/>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5" name="Google Shape;2475;p88"/>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6" name="Google Shape;2476;p88"/>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7" name="Google Shape;2477;p88"/>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8" name="Google Shape;2478;p88"/>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9" name="Google Shape;2479;p88"/>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0" name="Google Shape;2480;p88"/>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1" name="Google Shape;2481;p88"/>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2" name="Google Shape;2482;p88"/>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3" name="Google Shape;2483;p88"/>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4" name="Google Shape;2484;p88"/>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5" name="Google Shape;2485;p88"/>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6" name="Google Shape;2486;p88"/>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7" name="Google Shape;2487;p88"/>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8" name="Google Shape;2488;p88"/>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9" name="Google Shape;2489;p88"/>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0" name="Google Shape;2490;p88"/>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1" name="Google Shape;2491;p88"/>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2" name="Google Shape;2492;p88"/>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3" name="Google Shape;2493;p88"/>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4" name="Google Shape;2494;p88"/>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5" name="Google Shape;2495;p88"/>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6" name="Google Shape;2496;p88"/>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7" name="Google Shape;2497;p88"/>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8" name="Google Shape;2498;p88"/>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9" name="Google Shape;2499;p88"/>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0" name="Google Shape;2500;p88"/>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1" name="Google Shape;2501;p88"/>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2" name="Google Shape;2502;p88"/>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3" name="Google Shape;2503;p88"/>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4" name="Google Shape;2504;p88"/>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5" name="Google Shape;2505;p88"/>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6" name="Google Shape;2506;p88"/>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7" name="Google Shape;2507;p88"/>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8" name="Google Shape;2508;p88"/>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9" name="Google Shape;2509;p88"/>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0" name="Google Shape;2510;p88"/>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1" name="Google Shape;2511;p88"/>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2" name="Google Shape;2512;p88"/>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3" name="Google Shape;2513;p88"/>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4" name="Google Shape;2514;p88"/>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5" name="Google Shape;2515;p88"/>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6" name="Google Shape;2516;p88"/>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7" name="Google Shape;2517;p88"/>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8" name="Google Shape;2518;p88"/>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9" name="Google Shape;2519;p88"/>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0" name="Google Shape;2520;p88"/>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1" name="Google Shape;2521;p88"/>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2" name="Google Shape;2522;p88"/>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3" name="Google Shape;2523;p88"/>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4" name="Google Shape;2524;p88"/>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5" name="Google Shape;2525;p88"/>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6" name="Google Shape;2526;p88"/>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7" name="Google Shape;2527;p88"/>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8" name="Google Shape;2528;p88"/>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9" name="Google Shape;2529;p88"/>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0" name="Google Shape;2530;p88"/>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1" name="Google Shape;2531;p88"/>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2" name="Google Shape;2532;p88"/>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3" name="Google Shape;2533;p88"/>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4" name="Google Shape;2534;p88"/>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5" name="Google Shape;2535;p88"/>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6" name="Google Shape;2536;p88"/>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7" name="Google Shape;2537;p88"/>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8" name="Google Shape;2538;p88"/>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9" name="Google Shape;2539;p88"/>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0" name="Google Shape;2540;p88"/>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1" name="Google Shape;2541;p88"/>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2" name="Google Shape;2542;p88"/>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3" name="Google Shape;2543;p88"/>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4" name="Google Shape;2544;p88"/>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5" name="Google Shape;2545;p88"/>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6" name="Google Shape;2546;p88"/>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7" name="Google Shape;2547;p88"/>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8" name="Google Shape;2548;p88"/>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9" name="Google Shape;2549;p88"/>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0" name="Google Shape;2550;p88"/>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1" name="Google Shape;2551;p88"/>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2" name="Google Shape;2552;p88"/>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3" name="Google Shape;2553;p88"/>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4" name="Google Shape;2554;p88"/>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5" name="Google Shape;2555;p88"/>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6" name="Google Shape;2556;p88"/>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7" name="Google Shape;2557;p88"/>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8" name="Google Shape;2558;p88"/>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9" name="Google Shape;2559;p88"/>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0" name="Google Shape;2560;p88"/>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1" name="Google Shape;2561;p88"/>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2" name="Google Shape;2562;p88"/>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3" name="Google Shape;2563;p88"/>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4" name="Google Shape;2564;p88"/>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5" name="Google Shape;2565;p88"/>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6" name="Google Shape;2566;p88"/>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7" name="Google Shape;2567;p88"/>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8" name="Google Shape;2568;p88"/>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9" name="Google Shape;2569;p88"/>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0" name="Google Shape;2570;p88"/>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1" name="Google Shape;2571;p88"/>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2" name="Google Shape;2572;p88"/>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3" name="Google Shape;2573;p88"/>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4" name="Google Shape;2574;p88"/>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5" name="Google Shape;2575;p88"/>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6" name="Google Shape;2576;p88"/>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7" name="Google Shape;2577;p88"/>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8" name="Google Shape;2578;p88"/>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9" name="Google Shape;2579;p88"/>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0" name="Google Shape;2580;p88"/>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1" name="Google Shape;2581;p88"/>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2" name="Google Shape;2582;p88"/>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3" name="Google Shape;2583;p88"/>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4" name="Google Shape;2584;p88"/>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5" name="Google Shape;2585;p88"/>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6" name="Google Shape;2586;p88"/>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7" name="Google Shape;2587;p88"/>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8" name="Google Shape;2588;p88"/>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9" name="Google Shape;2589;p88"/>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0" name="Google Shape;2590;p88"/>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1" name="Google Shape;2591;p88"/>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2" name="Google Shape;2592;p88"/>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3" name="Google Shape;2593;p88"/>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4" name="Google Shape;2594;p88"/>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5" name="Google Shape;2595;p88"/>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6" name="Google Shape;2596;p88"/>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7" name="Google Shape;2597;p88"/>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8" name="Google Shape;2598;p88"/>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9" name="Google Shape;2599;p88"/>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0" name="Google Shape;2600;p88"/>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1" name="Google Shape;2601;p88"/>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2" name="Google Shape;2602;p88"/>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3" name="Google Shape;2603;p88"/>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4" name="Google Shape;2604;p88"/>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5" name="Google Shape;2605;p88"/>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6" name="Google Shape;2606;p88"/>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7" name="Google Shape;2607;p88"/>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8" name="Google Shape;2608;p88"/>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9" name="Google Shape;2609;p88"/>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0" name="Google Shape;2610;p88"/>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1" name="Google Shape;2611;p88"/>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2" name="Google Shape;2612;p88"/>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3" name="Google Shape;2613;p88"/>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4" name="Google Shape;2614;p88"/>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5" name="Google Shape;2615;p88"/>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6" name="Google Shape;2616;p88"/>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7" name="Google Shape;2617;p88"/>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8" name="Google Shape;2618;p88"/>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9" name="Google Shape;2619;p88"/>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0" name="Google Shape;2620;p88"/>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1" name="Google Shape;2621;p88"/>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2" name="Google Shape;2622;p88"/>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3" name="Google Shape;2623;p88"/>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4" name="Google Shape;2624;p88"/>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5" name="Google Shape;2625;p88"/>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6" name="Google Shape;2626;p88"/>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7" name="Google Shape;2627;p88"/>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8" name="Google Shape;2628;p88"/>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9" name="Google Shape;2629;p88"/>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0" name="Google Shape;2630;p88"/>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1" name="Google Shape;2631;p88"/>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2" name="Google Shape;2632;p88"/>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3" name="Google Shape;2633;p88"/>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4" name="Google Shape;2634;p88"/>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5" name="Google Shape;2635;p88"/>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6" name="Google Shape;2636;p88"/>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7" name="Google Shape;2637;p88"/>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8" name="Google Shape;2638;p88"/>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9" name="Google Shape;2639;p88"/>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0" name="Google Shape;2640;p88"/>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1" name="Google Shape;2641;p88"/>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2" name="Google Shape;2642;p88"/>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3" name="Google Shape;2643;p88"/>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4" name="Google Shape;2644;p88"/>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5" name="Google Shape;2645;p88"/>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6" name="Google Shape;2646;p88"/>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7" name="Google Shape;2647;p88"/>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8" name="Google Shape;2648;p88"/>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9" name="Google Shape;2649;p88"/>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0" name="Google Shape;2650;p88"/>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1" name="Google Shape;2651;p88"/>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2" name="Google Shape;2652;p88"/>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3" name="Google Shape;2653;p88"/>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4" name="Google Shape;2654;p88"/>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5" name="Google Shape;2655;p88"/>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6" name="Google Shape;2656;p88"/>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7" name="Google Shape;2657;p88"/>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8" name="Google Shape;2658;p88"/>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9" name="Google Shape;2659;p88"/>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0" name="Google Shape;2660;p88"/>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1" name="Google Shape;2661;p88"/>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2" name="Google Shape;2662;p88"/>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3" name="Google Shape;2663;p88"/>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4" name="Google Shape;2664;p88"/>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5" name="Google Shape;2665;p88"/>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6" name="Google Shape;2666;p88"/>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7" name="Google Shape;2667;p88"/>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8" name="Google Shape;2668;p88"/>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9" name="Google Shape;2669;p88"/>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0" name="Google Shape;2670;p88"/>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1" name="Google Shape;2671;p88"/>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2" name="Google Shape;2672;p88"/>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3" name="Google Shape;2673;p88"/>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4" name="Google Shape;2674;p88"/>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5" name="Google Shape;2675;p88"/>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6" name="Google Shape;2676;p88"/>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7" name="Google Shape;2677;p88"/>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8" name="Google Shape;2678;p88"/>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9" name="Google Shape;2679;p88"/>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0" name="Google Shape;2680;p88"/>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1" name="Google Shape;2681;p88"/>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2" name="Google Shape;2682;p88"/>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3" name="Google Shape;2683;p88"/>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4" name="Google Shape;2684;p88"/>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5" name="Google Shape;2685;p88"/>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6" name="Google Shape;2686;p88"/>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7" name="Google Shape;2687;p88"/>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8" name="Google Shape;2688;p88"/>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9" name="Google Shape;2689;p88"/>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0" name="Google Shape;2690;p88"/>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1" name="Google Shape;2691;p88"/>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2" name="Google Shape;2692;p88"/>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3" name="Google Shape;2693;p88"/>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4" name="Google Shape;2694;p88"/>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5" name="Google Shape;2695;p88"/>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6" name="Google Shape;2696;p88"/>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7" name="Google Shape;2697;p88"/>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8" name="Google Shape;2698;p88"/>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9" name="Google Shape;2699;p88"/>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0" name="Google Shape;2700;p88"/>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1" name="Google Shape;2701;p88"/>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2" name="Google Shape;2702;p88"/>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3" name="Google Shape;2703;p88"/>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4" name="Google Shape;2704;p88"/>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5" name="Google Shape;2705;p88"/>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6" name="Google Shape;2706;p88"/>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7" name="Google Shape;2707;p88"/>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8" name="Google Shape;2708;p88"/>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9" name="Google Shape;2709;p88"/>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0" name="Google Shape;2710;p88"/>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1" name="Google Shape;2711;p88"/>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2" name="Google Shape;2712;p88"/>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3" name="Google Shape;2713;p88"/>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4" name="Google Shape;2714;p88"/>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5" name="Google Shape;2715;p88"/>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6" name="Google Shape;2716;p88"/>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7" name="Google Shape;2717;p88"/>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8" name="Google Shape;2718;p88"/>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9" name="Google Shape;2719;p88"/>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0" name="Google Shape;2720;p88"/>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1" name="Google Shape;2721;p88"/>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2" name="Google Shape;2722;p88"/>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3" name="Google Shape;2723;p88"/>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4" name="Google Shape;2724;p88"/>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5" name="Google Shape;2725;p88"/>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6" name="Google Shape;2726;p88"/>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7" name="Google Shape;2727;p88"/>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8" name="Google Shape;2728;p88"/>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9" name="Google Shape;2729;p88"/>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0" name="Google Shape;2730;p88"/>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1" name="Google Shape;2731;p88"/>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2" name="Google Shape;2732;p88"/>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3" name="Google Shape;2733;p88"/>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4" name="Google Shape;2734;p88"/>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5" name="Google Shape;2735;p88"/>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6" name="Google Shape;2736;p88"/>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7" name="Google Shape;2737;p88"/>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8" name="Google Shape;2738;p88"/>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9" name="Google Shape;2739;p88"/>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0" name="Google Shape;2740;p88"/>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1" name="Google Shape;2741;p88"/>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2" name="Google Shape;2742;p88"/>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3" name="Google Shape;2743;p88"/>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4" name="Google Shape;2744;p88"/>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5" name="Google Shape;2745;p88"/>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6" name="Google Shape;2746;p88"/>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7" name="Google Shape;2747;p88"/>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8" name="Google Shape;2748;p88"/>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9" name="Google Shape;2749;p88"/>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0" name="Google Shape;2750;p88"/>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1" name="Google Shape;2751;p88"/>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2" name="Google Shape;2752;p88"/>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3" name="Google Shape;2753;p88"/>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4" name="Google Shape;2754;p88"/>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5" name="Google Shape;2755;p88"/>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6" name="Google Shape;2756;p88"/>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7" name="Google Shape;2757;p88"/>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8" name="Google Shape;2758;p88"/>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9" name="Google Shape;2759;p88"/>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0" name="Google Shape;2760;p88"/>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1" name="Google Shape;2761;p88"/>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2" name="Google Shape;2762;p88"/>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3" name="Google Shape;2763;p88"/>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4" name="Google Shape;2764;p88"/>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5" name="Google Shape;2765;p88"/>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6" name="Google Shape;2766;p88"/>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7" name="Google Shape;2767;p88"/>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8" name="Google Shape;2768;p88"/>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9" name="Google Shape;2769;p88"/>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0" name="Google Shape;2770;p88"/>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1" name="Google Shape;2771;p88"/>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2" name="Google Shape;2772;p88"/>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3" name="Google Shape;2773;p88"/>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4" name="Google Shape;2774;p88"/>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5" name="Google Shape;2775;p88"/>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6" name="Google Shape;2776;p88"/>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7" name="Google Shape;2777;p88"/>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8" name="Google Shape;2778;p88"/>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9" name="Google Shape;2779;p88"/>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0" name="Google Shape;2780;p88"/>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1" name="Google Shape;2781;p88"/>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2" name="Google Shape;2782;p88"/>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3" name="Google Shape;2783;p88"/>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4" name="Google Shape;2784;p88"/>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5" name="Google Shape;2785;p88"/>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6" name="Google Shape;2786;p88"/>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7" name="Google Shape;2787;p88"/>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8" name="Google Shape;2788;p88"/>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9" name="Google Shape;2789;p88"/>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0" name="Google Shape;2790;p88"/>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1" name="Google Shape;2791;p88"/>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2" name="Google Shape;2792;p88"/>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3" name="Google Shape;2793;p88"/>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4" name="Google Shape;2794;p88"/>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5" name="Google Shape;2795;p88"/>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6" name="Google Shape;2796;p88"/>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7" name="Google Shape;2797;p88"/>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8" name="Google Shape;2798;p88"/>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9" name="Google Shape;2799;p88"/>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0" name="Google Shape;2800;p88"/>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1" name="Google Shape;2801;p88"/>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2" name="Google Shape;2802;p88"/>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3" name="Google Shape;2803;p88"/>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4" name="Google Shape;2804;p88"/>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5" name="Google Shape;2805;p88"/>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6" name="Google Shape;2806;p88"/>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7" name="Google Shape;2807;p88"/>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8" name="Google Shape;2808;p88"/>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9" name="Google Shape;2809;p88"/>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0" name="Google Shape;2810;p88"/>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1" name="Google Shape;2811;p88"/>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2" name="Google Shape;2812;p88"/>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3" name="Google Shape;2813;p88"/>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4" name="Google Shape;2814;p88"/>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5" name="Google Shape;2815;p88"/>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6" name="Google Shape;2816;p88"/>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7" name="Google Shape;2817;p88"/>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8" name="Google Shape;2818;p88"/>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9" name="Google Shape;2819;p88"/>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0" name="Google Shape;2820;p88"/>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1" name="Google Shape;2821;p88"/>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2" name="Google Shape;2822;p88"/>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3" name="Google Shape;2823;p88"/>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4" name="Google Shape;2824;p88"/>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5" name="Google Shape;2825;p88"/>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6" name="Google Shape;2826;p88"/>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7" name="Google Shape;2827;p88"/>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8" name="Google Shape;2828;p88"/>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9" name="Google Shape;2829;p88"/>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0" name="Google Shape;2830;p88"/>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1" name="Google Shape;2831;p88"/>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2" name="Google Shape;2832;p88"/>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3" name="Google Shape;2833;p88"/>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4" name="Google Shape;2834;p88"/>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5" name="Google Shape;2835;p88"/>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6" name="Google Shape;2836;p88"/>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7" name="Google Shape;2837;p88"/>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8" name="Google Shape;2838;p88"/>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9" name="Google Shape;2839;p88"/>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0" name="Google Shape;2840;p88"/>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1" name="Google Shape;2841;p88"/>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2" name="Google Shape;2842;p88"/>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3" name="Google Shape;2843;p88"/>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4" name="Google Shape;2844;p88"/>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5" name="Google Shape;2845;p88"/>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6" name="Google Shape;2846;p88"/>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7" name="Google Shape;2847;p88"/>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8" name="Google Shape;2848;p88"/>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9" name="Google Shape;2849;p88"/>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0" name="Google Shape;2850;p88"/>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1" name="Google Shape;2851;p88"/>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2" name="Google Shape;2852;p88"/>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3" name="Google Shape;2853;p88"/>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4" name="Google Shape;2854;p88"/>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5" name="Google Shape;2855;p88"/>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6" name="Google Shape;2856;p88"/>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7" name="Google Shape;2857;p88"/>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8" name="Google Shape;2858;p88"/>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9" name="Google Shape;2859;p88"/>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0" name="Google Shape;2860;p88"/>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1" name="Google Shape;2861;p88"/>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2" name="Google Shape;2862;p88"/>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3" name="Google Shape;2863;p88"/>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4" name="Google Shape;2864;p88"/>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5" name="Google Shape;2865;p88"/>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6" name="Google Shape;2866;p88"/>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7" name="Google Shape;2867;p88"/>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8" name="Google Shape;2868;p88"/>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9" name="Google Shape;2869;p88"/>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0" name="Google Shape;2870;p88"/>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1" name="Google Shape;2871;p88"/>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2" name="Google Shape;2872;p88"/>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3" name="Google Shape;2873;p88"/>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4" name="Google Shape;2874;p88"/>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5" name="Google Shape;2875;p88"/>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6" name="Google Shape;2876;p88"/>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7" name="Google Shape;2877;p88"/>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8" name="Google Shape;2878;p88"/>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9" name="Google Shape;2879;p88"/>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0" name="Google Shape;2880;p88"/>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1" name="Google Shape;2881;p88"/>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2" name="Google Shape;2882;p88"/>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3" name="Google Shape;2883;p88"/>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4" name="Google Shape;2884;p88"/>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5" name="Google Shape;2885;p88"/>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6" name="Google Shape;2886;p88"/>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7" name="Google Shape;2887;p88"/>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8" name="Google Shape;2888;p88"/>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9" name="Google Shape;2889;p88"/>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0" name="Google Shape;2890;p88"/>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1" name="Google Shape;2891;p88"/>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2" name="Google Shape;2892;p88"/>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3" name="Google Shape;2893;p88"/>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4" name="Google Shape;2894;p88"/>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5" name="Google Shape;2895;p88"/>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6" name="Google Shape;2896;p88"/>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7" name="Google Shape;2897;p88"/>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8" name="Google Shape;2898;p88"/>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9" name="Google Shape;2899;p88"/>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0" name="Google Shape;2900;p88"/>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1" name="Google Shape;2901;p88"/>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2" name="Google Shape;2902;p88"/>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3" name="Google Shape;2903;p88"/>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4" name="Google Shape;2904;p88"/>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5" name="Google Shape;2905;p88"/>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6" name="Google Shape;2906;p88"/>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7" name="Google Shape;2907;p88"/>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8" name="Google Shape;2908;p88"/>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9" name="Google Shape;2909;p88"/>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0" name="Google Shape;2910;p88"/>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1" name="Google Shape;2911;p88"/>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2" name="Google Shape;2912;p88"/>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3" name="Google Shape;2913;p88"/>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4" name="Google Shape;2914;p88"/>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5" name="Google Shape;2915;p88"/>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6" name="Google Shape;2916;p88"/>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7" name="Google Shape;2917;p88"/>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8" name="Google Shape;2918;p88"/>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9" name="Google Shape;2919;p88"/>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0" name="Google Shape;2920;p88"/>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1" name="Google Shape;2921;p88"/>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2" name="Google Shape;2922;p88"/>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3" name="Google Shape;2923;p88"/>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4" name="Google Shape;2924;p88"/>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5" name="Google Shape;2925;p88"/>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6" name="Google Shape;2926;p88"/>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7" name="Google Shape;2927;p88"/>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8" name="Google Shape;2928;p88"/>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9" name="Google Shape;2929;p88"/>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0" name="Google Shape;2930;p88"/>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1" name="Google Shape;2931;p88"/>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2" name="Google Shape;2932;p88"/>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3" name="Google Shape;2933;p88"/>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4" name="Google Shape;2934;p88"/>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5" name="Google Shape;2935;p88"/>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6" name="Google Shape;2936;p88"/>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7" name="Google Shape;2937;p88"/>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8" name="Google Shape;2938;p88"/>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9" name="Google Shape;2939;p88"/>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0" name="Google Shape;2940;p88"/>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1" name="Google Shape;2941;p88"/>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2" name="Google Shape;2942;p88"/>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3" name="Google Shape;2943;p88"/>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4" name="Google Shape;2944;p88"/>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5" name="Google Shape;2945;p88"/>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6" name="Google Shape;2946;p88"/>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7" name="Google Shape;2947;p88"/>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8" name="Google Shape;2948;p88"/>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9" name="Google Shape;2949;p88"/>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0" name="Google Shape;2950;p88"/>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1" name="Google Shape;2951;p88"/>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2" name="Google Shape;2952;p88"/>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3" name="Google Shape;2953;p88"/>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4" name="Google Shape;2954;p88"/>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5" name="Google Shape;2955;p88"/>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6" name="Google Shape;2956;p88"/>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7" name="Google Shape;2957;p88"/>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8" name="Google Shape;2958;p88"/>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9" name="Google Shape;2959;p88"/>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0" name="Google Shape;2960;p88"/>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1" name="Google Shape;2961;p88"/>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2" name="Google Shape;2962;p88"/>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3" name="Google Shape;2963;p88"/>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4" name="Google Shape;2964;p88"/>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5" name="Google Shape;2965;p88"/>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6" name="Google Shape;2966;p88"/>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7" name="Google Shape;2967;p88"/>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8" name="Google Shape;2968;p88"/>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9" name="Google Shape;2969;p88"/>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0" name="Google Shape;2970;p88"/>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1" name="Google Shape;2971;p88"/>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2" name="Google Shape;2972;p88"/>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3" name="Google Shape;2973;p88"/>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4" name="Google Shape;2974;p88"/>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5" name="Google Shape;2975;p88"/>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6" name="Google Shape;2976;p88"/>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7" name="Google Shape;2977;p88"/>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8" name="Google Shape;2978;p88"/>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9" name="Google Shape;2979;p88"/>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0" name="Google Shape;2980;p88"/>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1" name="Google Shape;2981;p88"/>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2" name="Google Shape;2982;p88"/>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3" name="Google Shape;2983;p88"/>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4" name="Google Shape;2984;p88"/>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5" name="Google Shape;2985;p88"/>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6" name="Google Shape;2986;p88"/>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7" name="Google Shape;2987;p88"/>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8" name="Google Shape;2988;p88"/>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9" name="Google Shape;2989;p88"/>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0" name="Google Shape;2990;p88"/>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1" name="Google Shape;2991;p88"/>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2" name="Google Shape;2992;p88"/>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3" name="Google Shape;2993;p88"/>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4" name="Google Shape;2994;p88"/>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5" name="Google Shape;2995;p88"/>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6" name="Google Shape;2996;p88"/>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7" name="Google Shape;2997;p88"/>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8" name="Google Shape;2998;p88"/>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9" name="Google Shape;2999;p88"/>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0" name="Google Shape;3000;p88"/>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1" name="Google Shape;3001;p88"/>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2" name="Google Shape;3002;p88"/>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3" name="Google Shape;3003;p88"/>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4" name="Google Shape;3004;p88"/>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5" name="Google Shape;3005;p88"/>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6" name="Google Shape;3006;p88"/>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7" name="Google Shape;3007;p88"/>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8" name="Google Shape;3008;p88"/>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9" name="Google Shape;3009;p88"/>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0" name="Google Shape;3010;p88"/>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1" name="Google Shape;3011;p88"/>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2" name="Google Shape;3012;p88"/>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3" name="Google Shape;3013;p88"/>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4" name="Google Shape;3014;p88"/>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5" name="Google Shape;3015;p88"/>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6" name="Google Shape;3016;p88"/>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7" name="Google Shape;3017;p88"/>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8" name="Google Shape;3018;p88"/>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9" name="Google Shape;3019;p88"/>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0" name="Google Shape;3020;p88"/>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1" name="Google Shape;3021;p88"/>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2" name="Google Shape;3022;p88"/>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3" name="Google Shape;3023;p88"/>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4" name="Google Shape;3024;p88"/>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5" name="Google Shape;3025;p88"/>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6" name="Google Shape;3026;p88"/>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7" name="Google Shape;3027;p88"/>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8" name="Google Shape;3028;p88"/>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9" name="Google Shape;3029;p88"/>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0" name="Google Shape;3030;p88"/>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1" name="Google Shape;3031;p88"/>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2" name="Google Shape;3032;p88"/>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3" name="Google Shape;3033;p88"/>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4" name="Google Shape;3034;p88"/>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5" name="Google Shape;3035;p88"/>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6" name="Google Shape;3036;p88"/>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7" name="Google Shape;3037;p88"/>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8" name="Google Shape;3038;p88"/>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9" name="Google Shape;3039;p88"/>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0" name="Google Shape;3040;p88"/>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1" name="Google Shape;3041;p88"/>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2" name="Google Shape;3042;p88"/>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3" name="Google Shape;3043;p88"/>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4" name="Google Shape;3044;p88"/>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5" name="Google Shape;3045;p88"/>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6" name="Google Shape;3046;p88"/>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7" name="Google Shape;3047;p88"/>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8" name="Google Shape;3048;p88"/>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9" name="Google Shape;3049;p88"/>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0" name="Google Shape;3050;p88"/>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1" name="Google Shape;3051;p88"/>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2" name="Google Shape;3052;p88"/>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3" name="Google Shape;3053;p88"/>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4" name="Google Shape;3054;p88"/>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5" name="Google Shape;3055;p88"/>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6" name="Google Shape;3056;p88"/>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7" name="Google Shape;3057;p88"/>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8" name="Google Shape;3058;p88"/>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9" name="Google Shape;3059;p88"/>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0" name="Google Shape;3060;p88"/>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1" name="Google Shape;3061;p88"/>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2" name="Google Shape;3062;p88"/>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3" name="Google Shape;3063;p88"/>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4" name="Google Shape;3064;p88"/>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5" name="Google Shape;3065;p88"/>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6" name="Google Shape;3066;p88"/>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7" name="Google Shape;3067;p88"/>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8" name="Google Shape;3068;p88"/>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9" name="Google Shape;3069;p88"/>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0" name="Google Shape;3070;p88"/>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1" name="Google Shape;3071;p88"/>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2" name="Google Shape;3072;p88"/>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3" name="Google Shape;3073;p88"/>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4" name="Google Shape;3074;p88"/>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5" name="Google Shape;3075;p88"/>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6" name="Google Shape;3076;p88"/>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7" name="Google Shape;3077;p88"/>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8" name="Google Shape;3078;p88"/>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9" name="Google Shape;3079;p88"/>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0" name="Google Shape;3080;p88"/>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1" name="Google Shape;3081;p88"/>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2" name="Google Shape;3082;p88"/>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3" name="Google Shape;3083;p88"/>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4" name="Google Shape;3084;p88"/>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5" name="Google Shape;3085;p88"/>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6" name="Google Shape;3086;p88"/>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7" name="Google Shape;3087;p88"/>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8" name="Google Shape;3088;p88"/>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9" name="Google Shape;3089;p88"/>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0" name="Google Shape;3090;p88"/>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1" name="Google Shape;3091;p88"/>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2" name="Google Shape;3092;p88"/>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3" name="Google Shape;3093;p88"/>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4" name="Google Shape;3094;p88"/>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5" name="Google Shape;3095;p88"/>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6" name="Google Shape;3096;p88"/>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7" name="Google Shape;3097;p88"/>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8" name="Google Shape;3098;p88"/>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9" name="Google Shape;3099;p88"/>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0" name="Google Shape;3100;p88"/>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1" name="Google Shape;3101;p88"/>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2" name="Google Shape;3102;p88"/>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3" name="Google Shape;3103;p88"/>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4" name="Google Shape;3104;p88"/>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5" name="Google Shape;3105;p88"/>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6" name="Google Shape;3106;p88"/>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7" name="Google Shape;3107;p88"/>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8" name="Google Shape;3108;p88"/>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9" name="Google Shape;3109;p88"/>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0" name="Google Shape;3110;p88"/>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1" name="Google Shape;3111;p88"/>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2" name="Google Shape;3112;p88"/>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3" name="Google Shape;3113;p88"/>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4" name="Google Shape;3114;p88"/>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5" name="Google Shape;3115;p88"/>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6" name="Google Shape;3116;p88"/>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7" name="Google Shape;3117;p88"/>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8" name="Google Shape;3118;p88"/>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9" name="Google Shape;3119;p88"/>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0" name="Google Shape;3120;p88"/>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1" name="Google Shape;3121;p88"/>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2" name="Google Shape;3122;p88"/>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3" name="Google Shape;3123;p88"/>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4" name="Google Shape;3124;p88"/>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5" name="Google Shape;3125;p88"/>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6" name="Google Shape;3126;p88"/>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7" name="Google Shape;3127;p88"/>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8" name="Google Shape;3128;p88"/>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9" name="Google Shape;3129;p88"/>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0" name="Google Shape;3130;p88"/>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1" name="Google Shape;3131;p88"/>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2" name="Google Shape;3132;p88"/>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3" name="Google Shape;3133;p88"/>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4" name="Google Shape;3134;p88"/>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5" name="Google Shape;3135;p88"/>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6" name="Google Shape;3136;p88"/>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7" name="Google Shape;3137;p88"/>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8" name="Google Shape;3138;p88"/>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9" name="Google Shape;3139;p88"/>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0" name="Google Shape;3140;p88"/>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1" name="Google Shape;3141;p88"/>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2" name="Google Shape;3142;p88"/>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3" name="Google Shape;3143;p88"/>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4" name="Google Shape;3144;p88"/>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5" name="Google Shape;3145;p88"/>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6" name="Google Shape;3146;p88"/>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7" name="Google Shape;3147;p88"/>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8" name="Google Shape;3148;p88"/>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9" name="Google Shape;3149;p88"/>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0" name="Google Shape;3150;p88"/>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1" name="Google Shape;3151;p88"/>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2" name="Google Shape;3152;p88"/>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3" name="Google Shape;3153;p88"/>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4" name="Google Shape;3154;p88"/>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5" name="Google Shape;3155;p88"/>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6" name="Google Shape;3156;p88"/>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7" name="Google Shape;3157;p88"/>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8" name="Google Shape;3158;p88"/>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9" name="Google Shape;3159;p88"/>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0" name="Google Shape;3160;p88"/>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1" name="Google Shape;3161;p88"/>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2" name="Google Shape;3162;p88"/>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3" name="Google Shape;3163;p88"/>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4" name="Google Shape;3164;p88"/>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5" name="Google Shape;3165;p88"/>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6" name="Google Shape;3166;p88"/>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7" name="Google Shape;3167;p88"/>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8" name="Google Shape;3168;p88"/>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9" name="Google Shape;3169;p88"/>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0" name="Google Shape;3170;p88"/>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1" name="Google Shape;3171;p88"/>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2" name="Google Shape;3172;p88"/>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3" name="Google Shape;3173;p88"/>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4" name="Google Shape;3174;p88"/>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5" name="Google Shape;3175;p88"/>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6" name="Google Shape;3176;p88"/>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7" name="Google Shape;3177;p88"/>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8" name="Google Shape;3178;p88"/>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9" name="Google Shape;3179;p88"/>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0" name="Google Shape;3180;p88"/>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1" name="Google Shape;3181;p88"/>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2" name="Google Shape;3182;p88"/>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3" name="Google Shape;3183;p88"/>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4" name="Google Shape;3184;p88"/>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5" name="Google Shape;3185;p88"/>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6" name="Google Shape;3186;p88"/>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7" name="Google Shape;3187;p88"/>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8" name="Google Shape;3188;p88"/>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9" name="Google Shape;3189;p88"/>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0" name="Google Shape;3190;p88"/>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1" name="Google Shape;3191;p88"/>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2" name="Google Shape;3192;p88"/>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3" name="Google Shape;3193;p88"/>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4" name="Google Shape;3194;p88"/>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5" name="Google Shape;3195;p88"/>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6" name="Google Shape;3196;p88"/>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7" name="Google Shape;3197;p88"/>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8" name="Google Shape;3198;p88"/>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9" name="Google Shape;3199;p88"/>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0" name="Google Shape;3200;p88"/>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1" name="Google Shape;3201;p88"/>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2" name="Google Shape;3202;p88"/>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3" name="Google Shape;3203;p88"/>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4" name="Google Shape;3204;p88"/>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5" name="Google Shape;3205;p88"/>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6" name="Google Shape;3206;p88"/>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7" name="Google Shape;3207;p88"/>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8" name="Google Shape;3208;p88"/>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9" name="Google Shape;3209;p88"/>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0" name="Google Shape;3210;p88"/>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1" name="Google Shape;3211;p88"/>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2" name="Google Shape;3212;p88"/>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3" name="Google Shape;3213;p88"/>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4" name="Google Shape;3214;p88"/>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5" name="Google Shape;3215;p88"/>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6" name="Google Shape;3216;p88"/>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7" name="Google Shape;3217;p88"/>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8" name="Google Shape;3218;p88"/>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9" name="Google Shape;3219;p88"/>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0" name="Google Shape;3220;p88"/>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1" name="Google Shape;3221;p88"/>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2" name="Google Shape;3222;p88"/>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3" name="Google Shape;3223;p88"/>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4" name="Google Shape;3224;p88"/>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5" name="Google Shape;3225;p88"/>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6" name="Google Shape;3226;p88"/>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7" name="Google Shape;3227;p88"/>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8" name="Google Shape;3228;p88"/>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9" name="Google Shape;3229;p88"/>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0" name="Google Shape;3230;p88"/>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1" name="Google Shape;3231;p88"/>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2" name="Google Shape;3232;p88"/>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3" name="Google Shape;3233;p88"/>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4" name="Google Shape;3234;p88"/>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5" name="Google Shape;3235;p88"/>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6" name="Google Shape;3236;p88"/>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7" name="Google Shape;3237;p88"/>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8" name="Google Shape;3238;p88"/>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9" name="Google Shape;3239;p88"/>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0" name="Google Shape;3240;p88"/>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1" name="Google Shape;3241;p88"/>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2" name="Google Shape;3242;p88"/>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3" name="Google Shape;3243;p88"/>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4" name="Google Shape;3244;p88"/>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5" name="Google Shape;3245;p88"/>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6" name="Google Shape;3246;p88"/>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7" name="Google Shape;3247;p88"/>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8" name="Google Shape;3248;p88"/>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9" name="Google Shape;3249;p88"/>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0" name="Google Shape;3250;p88"/>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1" name="Google Shape;3251;p88"/>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2" name="Google Shape;3252;p88"/>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3" name="Google Shape;3253;p88"/>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4" name="Google Shape;3254;p88"/>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5" name="Google Shape;3255;p88"/>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6" name="Google Shape;3256;p88"/>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7" name="Google Shape;3257;p88"/>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8" name="Google Shape;3258;p88"/>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9" name="Google Shape;3259;p88"/>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0" name="Google Shape;3260;p88"/>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1" name="Google Shape;3261;p88"/>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2" name="Google Shape;3262;p88"/>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3" name="Google Shape;3263;p88"/>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4" name="Google Shape;3264;p88"/>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5" name="Google Shape;3265;p88"/>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6" name="Google Shape;3266;p88"/>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7" name="Google Shape;3267;p88"/>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8" name="Google Shape;3268;p88"/>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9" name="Google Shape;3269;p88"/>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0" name="Google Shape;3270;p88"/>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1" name="Google Shape;3271;p88"/>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2" name="Google Shape;3272;p88"/>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3" name="Google Shape;3273;p88"/>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4" name="Google Shape;3274;p88"/>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5" name="Google Shape;3275;p88"/>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6" name="Google Shape;3276;p88"/>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7" name="Google Shape;3277;p88"/>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8" name="Google Shape;3278;p88"/>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9" name="Google Shape;3279;p88"/>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0" name="Google Shape;3280;p88"/>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1" name="Google Shape;3281;p88"/>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2" name="Google Shape;3282;p88"/>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3" name="Google Shape;3283;p88"/>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4" name="Google Shape;3284;p88"/>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5" name="Google Shape;3285;p88"/>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6" name="Google Shape;3286;p88"/>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7" name="Google Shape;3287;p88"/>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8" name="Google Shape;3288;p88"/>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9" name="Google Shape;3289;p88"/>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0" name="Google Shape;3290;p88"/>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1" name="Google Shape;3291;p88"/>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2" name="Google Shape;3292;p88"/>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3" name="Google Shape;3293;p88"/>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4" name="Google Shape;3294;p88"/>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5" name="Google Shape;3295;p88"/>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6" name="Google Shape;3296;p88"/>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7" name="Google Shape;3297;p88"/>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8" name="Google Shape;3298;p88"/>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9" name="Google Shape;3299;p88"/>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0" name="Google Shape;3300;p88"/>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1" name="Google Shape;3301;p88"/>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2" name="Google Shape;3302;p88"/>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3" name="Google Shape;3303;p88"/>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4" name="Google Shape;3304;p88"/>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5" name="Google Shape;3305;p88"/>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6" name="Google Shape;3306;p88"/>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7" name="Google Shape;3307;p88"/>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8" name="Google Shape;3308;p88"/>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9" name="Google Shape;3309;p88"/>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0" name="Google Shape;3310;p88"/>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1" name="Google Shape;3311;p88"/>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2" name="Google Shape;3312;p88"/>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3" name="Google Shape;3313;p88"/>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4" name="Google Shape;3314;p88"/>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5" name="Google Shape;3315;p88"/>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6" name="Google Shape;3316;p88"/>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7" name="Google Shape;3317;p88"/>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8" name="Google Shape;3318;p88"/>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9" name="Google Shape;3319;p88"/>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0" name="Google Shape;3320;p88"/>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1" name="Google Shape;3321;p88"/>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2" name="Google Shape;3322;p88"/>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3" name="Google Shape;3323;p88"/>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4" name="Google Shape;3324;p88"/>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5" name="Google Shape;3325;p88"/>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6" name="Google Shape;3326;p88"/>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7" name="Google Shape;3327;p88"/>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8" name="Google Shape;3328;p88"/>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9" name="Google Shape;3329;p88"/>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0" name="Google Shape;3330;p88"/>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1" name="Google Shape;3331;p88"/>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2" name="Google Shape;3332;p88"/>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3" name="Google Shape;3333;p88"/>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4" name="Google Shape;3334;p88"/>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5" name="Google Shape;3335;p88"/>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6" name="Google Shape;3336;p88"/>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7" name="Google Shape;3337;p88"/>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8" name="Google Shape;3338;p88"/>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9" name="Google Shape;3339;p88"/>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0" name="Google Shape;3340;p88"/>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1" name="Google Shape;3341;p88"/>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2" name="Google Shape;3342;p88"/>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3" name="Google Shape;3343;p88"/>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4" name="Google Shape;3344;p88"/>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5" name="Google Shape;3345;p88"/>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6" name="Google Shape;3346;p88"/>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7" name="Google Shape;3347;p88"/>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8" name="Google Shape;3348;p88"/>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9" name="Google Shape;3349;p88"/>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0" name="Google Shape;3350;p88"/>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1" name="Google Shape;3351;p88"/>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2" name="Google Shape;3352;p88"/>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3" name="Google Shape;3353;p88"/>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4" name="Google Shape;3354;p88"/>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5" name="Google Shape;3355;p88"/>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6" name="Google Shape;3356;p88"/>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7" name="Google Shape;3357;p88"/>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8" name="Google Shape;3358;p88"/>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9" name="Google Shape;3359;p88"/>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0" name="Google Shape;3360;p88"/>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1" name="Google Shape;3361;p88"/>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2" name="Google Shape;3362;p88"/>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3" name="Google Shape;3363;p88"/>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4" name="Google Shape;3364;p88"/>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5" name="Google Shape;3365;p88"/>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6" name="Google Shape;3366;p88"/>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7" name="Google Shape;3367;p88"/>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8" name="Google Shape;3368;p88"/>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9" name="Google Shape;3369;p88"/>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0" name="Google Shape;3370;p88"/>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1" name="Google Shape;3371;p88"/>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2" name="Google Shape;3372;p88"/>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3" name="Google Shape;3373;p88"/>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4" name="Google Shape;3374;p88"/>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5" name="Google Shape;3375;p88"/>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6" name="Google Shape;3376;p88"/>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7" name="Google Shape;3377;p88"/>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8" name="Google Shape;3378;p88"/>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9" name="Google Shape;3379;p88"/>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0" name="Google Shape;3380;p88"/>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1" name="Google Shape;3381;p88"/>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2" name="Google Shape;3382;p88"/>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3" name="Google Shape;3383;p88"/>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4" name="Google Shape;3384;p88"/>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5" name="Google Shape;3385;p88"/>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6" name="Google Shape;3386;p88"/>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7" name="Google Shape;3387;p88"/>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8" name="Google Shape;3388;p88"/>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9" name="Google Shape;3389;p88"/>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0" name="Google Shape;3390;p88"/>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1" name="Google Shape;3391;p88"/>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2" name="Google Shape;3392;p88"/>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3" name="Google Shape;3393;p88"/>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4" name="Google Shape;3394;p88"/>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5" name="Google Shape;3395;p88"/>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6" name="Google Shape;3396;p88"/>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7" name="Google Shape;3397;p88"/>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8" name="Google Shape;3398;p88"/>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9" name="Google Shape;3399;p88"/>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0" name="Google Shape;3400;p88"/>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1" name="Google Shape;3401;p88"/>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2" name="Google Shape;3402;p88"/>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3" name="Google Shape;3403;p88"/>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4" name="Google Shape;3404;p88"/>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5" name="Google Shape;3405;p88"/>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6" name="Google Shape;3406;p88"/>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7" name="Google Shape;3407;p88"/>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8" name="Google Shape;3408;p88"/>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9" name="Google Shape;3409;p88"/>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0" name="Google Shape;3410;p88"/>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1" name="Google Shape;3411;p88"/>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2" name="Google Shape;3412;p88"/>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3" name="Google Shape;3413;p88"/>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4" name="Google Shape;3414;p88"/>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5" name="Google Shape;3415;p88"/>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6" name="Google Shape;3416;p88"/>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7" name="Google Shape;3417;p88"/>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8" name="Google Shape;3418;p88"/>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9" name="Google Shape;3419;p88"/>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0" name="Google Shape;3420;p88"/>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1" name="Google Shape;3421;p88"/>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2" name="Google Shape;3422;p88"/>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3" name="Google Shape;3423;p88"/>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4" name="Google Shape;3424;p88"/>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5" name="Google Shape;3425;p88"/>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6" name="Google Shape;3426;p88"/>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7" name="Google Shape;3427;p88"/>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8" name="Google Shape;3428;p88"/>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9" name="Google Shape;3429;p88"/>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0" name="Google Shape;3430;p88"/>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1" name="Google Shape;3431;p88"/>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2" name="Google Shape;3432;p88"/>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3" name="Google Shape;3433;p88"/>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4" name="Google Shape;3434;p88"/>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5" name="Google Shape;3435;p88"/>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6" name="Google Shape;3436;p88"/>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7" name="Google Shape;3437;p88"/>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8" name="Google Shape;3438;p88"/>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9" name="Google Shape;3439;p88"/>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0" name="Google Shape;3440;p88"/>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1" name="Google Shape;3441;p88"/>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2" name="Google Shape;3442;p88"/>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3" name="Google Shape;3443;p88"/>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4" name="Google Shape;3444;p88"/>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5" name="Google Shape;3445;p88"/>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6" name="Google Shape;3446;p88"/>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7" name="Google Shape;3447;p88"/>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8" name="Google Shape;3448;p88"/>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9" name="Google Shape;3449;p88"/>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0" name="Google Shape;3450;p88"/>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1" name="Google Shape;3451;p88"/>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2" name="Google Shape;3452;p88"/>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3" name="Google Shape;3453;p88"/>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4" name="Google Shape;3454;p88"/>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5" name="Google Shape;3455;p88"/>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6" name="Google Shape;3456;p88"/>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7" name="Google Shape;3457;p88"/>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8" name="Google Shape;3458;p88"/>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9" name="Google Shape;3459;p88"/>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0" name="Google Shape;3460;p88"/>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1" name="Google Shape;3461;p88"/>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2" name="Google Shape;3462;p88"/>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3" name="Google Shape;3463;p88"/>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4" name="Google Shape;3464;p88"/>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5" name="Google Shape;3465;p88"/>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6" name="Google Shape;3466;p88"/>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7" name="Google Shape;3467;p88"/>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8" name="Google Shape;3468;p88"/>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9" name="Google Shape;3469;p88"/>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0" name="Google Shape;3470;p88"/>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1" name="Google Shape;3471;p88"/>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2" name="Google Shape;3472;p88"/>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3" name="Google Shape;3473;p88"/>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4" name="Google Shape;3474;p88"/>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5" name="Google Shape;3475;p88"/>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6" name="Google Shape;3476;p88"/>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7" name="Google Shape;3477;p88"/>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8" name="Google Shape;3478;p88"/>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9" name="Google Shape;3479;p88"/>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0" name="Google Shape;3480;p88"/>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1" name="Google Shape;3481;p88"/>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2" name="Google Shape;3482;p88"/>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3" name="Google Shape;3483;p88"/>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4" name="Google Shape;3484;p88"/>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5" name="Google Shape;3485;p88"/>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6" name="Google Shape;3486;p88"/>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7" name="Google Shape;3487;p88"/>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8" name="Google Shape;3488;p88"/>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9" name="Google Shape;3489;p88"/>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0" name="Google Shape;3490;p88"/>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1" name="Google Shape;3491;p88"/>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2" name="Google Shape;3492;p88"/>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3" name="Google Shape;3493;p88"/>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4" name="Google Shape;3494;p88"/>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5" name="Google Shape;3495;p88"/>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6" name="Google Shape;3496;p88"/>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7" name="Google Shape;3497;p88"/>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8" name="Google Shape;3498;p88"/>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9" name="Google Shape;3499;p88"/>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0" name="Google Shape;3500;p88"/>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1" name="Google Shape;3501;p88"/>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2" name="Google Shape;3502;p88"/>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3" name="Google Shape;3503;p88"/>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4" name="Google Shape;3504;p88"/>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5" name="Google Shape;3505;p88"/>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6" name="Google Shape;3506;p88"/>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7" name="Google Shape;3507;p88"/>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8" name="Google Shape;3508;p88"/>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9" name="Google Shape;3509;p88"/>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0" name="Google Shape;3510;p88"/>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1" name="Google Shape;3511;p88"/>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2" name="Google Shape;3512;p88"/>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3" name="Google Shape;3513;p88"/>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4" name="Google Shape;3514;p88"/>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5" name="Google Shape;3515;p88"/>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6" name="Google Shape;3516;p88"/>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7" name="Google Shape;3517;p88"/>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8" name="Google Shape;3518;p88"/>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9" name="Google Shape;3519;p88"/>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0" name="Google Shape;3520;p88"/>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1" name="Google Shape;3521;p88"/>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2" name="Google Shape;3522;p88"/>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3" name="Google Shape;3523;p88"/>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4" name="Google Shape;3524;p88"/>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5" name="Google Shape;3525;p88"/>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6" name="Google Shape;3526;p88"/>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7" name="Google Shape;3527;p88"/>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8" name="Google Shape;3528;p88"/>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9" name="Google Shape;3529;p88"/>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0" name="Google Shape;3530;p88"/>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1" name="Google Shape;3531;p88"/>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2" name="Google Shape;3532;p88"/>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3" name="Google Shape;3533;p88"/>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4" name="Google Shape;3534;p88"/>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5" name="Google Shape;3535;p88"/>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6" name="Google Shape;3536;p88"/>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7" name="Google Shape;3537;p88"/>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8" name="Google Shape;3538;p88"/>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9" name="Google Shape;3539;p88"/>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0" name="Google Shape;3540;p88"/>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1" name="Google Shape;3541;p88"/>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2" name="Google Shape;3542;p88"/>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3" name="Google Shape;3543;p88"/>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4" name="Google Shape;3544;p88"/>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5" name="Google Shape;3545;p88"/>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6" name="Google Shape;3546;p88"/>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7" name="Google Shape;3547;p88"/>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8" name="Google Shape;3548;p88"/>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9" name="Google Shape;3549;p88"/>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0" name="Google Shape;3550;p88"/>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1" name="Google Shape;3551;p88"/>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2" name="Google Shape;3552;p88"/>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3" name="Google Shape;3553;p88"/>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4" name="Google Shape;3554;p88"/>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5" name="Google Shape;3555;p88"/>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6" name="Google Shape;3556;p88"/>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7" name="Google Shape;3557;p88"/>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8" name="Google Shape;3558;p88"/>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9" name="Google Shape;3559;p88"/>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0" name="Google Shape;3560;p88"/>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1" name="Google Shape;3561;p88"/>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2" name="Google Shape;3562;p88"/>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3" name="Google Shape;3563;p88"/>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4" name="Google Shape;3564;p88"/>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5" name="Google Shape;3565;p88"/>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6" name="Google Shape;3566;p88"/>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7" name="Google Shape;3567;p88"/>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8" name="Google Shape;3568;p88"/>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9" name="Google Shape;3569;p88"/>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0" name="Google Shape;3570;p88"/>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1" name="Google Shape;3571;p88"/>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2" name="Google Shape;3572;p88"/>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3" name="Google Shape;3573;p88"/>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4" name="Google Shape;3574;p88"/>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5" name="Google Shape;3575;p88"/>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6" name="Google Shape;3576;p88"/>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7" name="Google Shape;3577;p88"/>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8" name="Google Shape;3578;p88"/>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9" name="Google Shape;3579;p88"/>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0" name="Google Shape;3580;p88"/>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1" name="Google Shape;3581;p88"/>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2" name="Google Shape;3582;p88"/>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3" name="Google Shape;3583;p88"/>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4" name="Google Shape;3584;p88"/>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5" name="Google Shape;3585;p88"/>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6" name="Google Shape;3586;p88"/>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7" name="Google Shape;3587;p88"/>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8" name="Google Shape;3588;p88"/>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9" name="Google Shape;3589;p88"/>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0" name="Google Shape;3590;p88"/>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1" name="Google Shape;3591;p88"/>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2" name="Google Shape;3592;p88"/>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3" name="Google Shape;3593;p88"/>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4" name="Google Shape;3594;p88"/>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5" name="Google Shape;3595;p88"/>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6" name="Google Shape;3596;p88"/>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7" name="Google Shape;3597;p88"/>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8" name="Google Shape;3598;p88"/>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9" name="Google Shape;3599;p88"/>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0" name="Google Shape;3600;p88"/>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1" name="Google Shape;3601;p88"/>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2" name="Google Shape;3602;p88"/>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3" name="Google Shape;3603;p88"/>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4" name="Google Shape;3604;p88"/>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5" name="Google Shape;3605;p88"/>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6" name="Google Shape;3606;p88"/>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7" name="Google Shape;3607;p88"/>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8" name="Google Shape;3608;p88"/>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9" name="Google Shape;3609;p88"/>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0" name="Google Shape;3610;p88"/>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1" name="Google Shape;3611;p88"/>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2" name="Google Shape;3612;p88"/>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3" name="Google Shape;3613;p88"/>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4" name="Google Shape;3614;p88"/>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5" name="Google Shape;3615;p88"/>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6" name="Google Shape;3616;p88"/>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7" name="Google Shape;3617;p88"/>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8" name="Google Shape;3618;p88"/>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9" name="Google Shape;3619;p88"/>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0" name="Google Shape;3620;p88"/>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1" name="Google Shape;3621;p88"/>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2" name="Google Shape;3622;p88"/>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3" name="Google Shape;3623;p88"/>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4" name="Google Shape;3624;p88"/>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5" name="Google Shape;3625;p88"/>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6" name="Google Shape;3626;p88"/>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7" name="Google Shape;3627;p88"/>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8" name="Google Shape;3628;p88"/>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9" name="Google Shape;3629;p88"/>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0" name="Google Shape;3630;p88"/>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1" name="Google Shape;3631;p88"/>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2" name="Google Shape;3632;p88"/>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3" name="Google Shape;3633;p88"/>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4" name="Google Shape;3634;p88"/>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5" name="Google Shape;3635;p88"/>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6" name="Google Shape;3636;p88"/>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7" name="Google Shape;3637;p88"/>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8" name="Google Shape;3638;p88"/>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9" name="Google Shape;3639;p88"/>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0" name="Google Shape;3640;p88"/>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1" name="Google Shape;3641;p88"/>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2" name="Google Shape;3642;p88"/>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3" name="Google Shape;3643;p88"/>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4" name="Google Shape;3644;p88"/>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5" name="Google Shape;3645;p88"/>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6" name="Google Shape;3646;p88"/>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7" name="Google Shape;3647;p88"/>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8" name="Google Shape;3648;p88"/>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9" name="Google Shape;3649;p88"/>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0" name="Google Shape;3650;p88"/>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1" name="Google Shape;3651;p88"/>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2" name="Google Shape;3652;p88"/>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3" name="Google Shape;3653;p88"/>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4" name="Google Shape;3654;p88"/>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5" name="Google Shape;3655;p88"/>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6" name="Google Shape;3656;p88"/>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7" name="Google Shape;3657;p88"/>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8" name="Google Shape;3658;p88"/>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9" name="Google Shape;3659;p88"/>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0" name="Google Shape;3660;p88"/>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1" name="Google Shape;3661;p88"/>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2" name="Google Shape;3662;p88"/>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3" name="Google Shape;3663;p88"/>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4" name="Google Shape;3664;p88"/>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5" name="Google Shape;3665;p88"/>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6" name="Google Shape;3666;p88"/>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7" name="Google Shape;3667;p88"/>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8" name="Google Shape;3668;p88"/>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9" name="Google Shape;3669;p88"/>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0" name="Google Shape;3670;p88"/>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1" name="Google Shape;3671;p88"/>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2" name="Google Shape;3672;p88"/>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3" name="Google Shape;3673;p88"/>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4" name="Google Shape;3674;p88"/>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5" name="Google Shape;3675;p88"/>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6" name="Google Shape;3676;p88"/>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7" name="Google Shape;3677;p88"/>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8" name="Google Shape;3678;p88"/>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9" name="Google Shape;3679;p88"/>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0" name="Google Shape;3680;p88"/>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1" name="Google Shape;3681;p88"/>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2" name="Google Shape;3682;p88"/>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3" name="Google Shape;3683;p88"/>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4" name="Google Shape;3684;p88"/>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5" name="Google Shape;3685;p88"/>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6" name="Google Shape;3686;p88"/>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7" name="Google Shape;3687;p88"/>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8" name="Google Shape;3688;p88"/>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9" name="Google Shape;3689;p88"/>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0" name="Google Shape;3690;p88"/>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1" name="Google Shape;3691;p88"/>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2" name="Google Shape;3692;p88"/>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3" name="Google Shape;3693;p88"/>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4" name="Google Shape;3694;p88"/>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5" name="Google Shape;3695;p88"/>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6" name="Google Shape;3696;p88"/>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7" name="Google Shape;3697;p88"/>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8" name="Google Shape;3698;p88"/>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9" name="Google Shape;3699;p88"/>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0" name="Google Shape;3700;p88"/>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1" name="Google Shape;3701;p88"/>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2" name="Google Shape;3702;p88"/>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3" name="Google Shape;3703;p88"/>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4" name="Google Shape;3704;p88"/>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5" name="Google Shape;3705;p88"/>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6" name="Google Shape;3706;p88"/>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7" name="Google Shape;3707;p88"/>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8" name="Google Shape;3708;p88"/>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9" name="Google Shape;3709;p88"/>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0" name="Google Shape;3710;p88"/>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1" name="Google Shape;3711;p88"/>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2" name="Google Shape;3712;p88"/>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3" name="Google Shape;3713;p88"/>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4" name="Google Shape;3714;p88"/>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5" name="Google Shape;3715;p88"/>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6" name="Google Shape;3716;p88"/>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7" name="Google Shape;3717;p88"/>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8" name="Google Shape;3718;p88"/>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9" name="Google Shape;3719;p88"/>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0" name="Google Shape;3720;p88"/>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1" name="Google Shape;3721;p88"/>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2" name="Google Shape;3722;p88"/>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3" name="Google Shape;3723;p88"/>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4" name="Google Shape;3724;p88"/>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5" name="Google Shape;3725;p88"/>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6" name="Google Shape;3726;p88"/>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7" name="Google Shape;3727;p88"/>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8" name="Google Shape;3728;p88"/>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9" name="Google Shape;3729;p88"/>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0" name="Google Shape;3730;p88"/>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1" name="Google Shape;3731;p88"/>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2" name="Google Shape;3732;p88"/>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3" name="Google Shape;3733;p88"/>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4" name="Google Shape;3734;p88"/>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5" name="Google Shape;3735;p88"/>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6" name="Google Shape;3736;p88"/>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7" name="Google Shape;3737;p88"/>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8" name="Google Shape;3738;p88"/>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9" name="Google Shape;3739;p88"/>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0" name="Google Shape;3740;p88"/>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1" name="Google Shape;3741;p88"/>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2" name="Google Shape;3742;p88"/>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3" name="Google Shape;3743;p88"/>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4" name="Google Shape;3744;p88"/>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5" name="Google Shape;3745;p88"/>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6" name="Google Shape;3746;p88"/>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7" name="Google Shape;3747;p88"/>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8" name="Google Shape;3748;p88"/>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9" name="Google Shape;3749;p88"/>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0" name="Google Shape;3750;p88"/>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1" name="Google Shape;3751;p88"/>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2" name="Google Shape;3752;p88"/>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3" name="Google Shape;3753;p88"/>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4" name="Google Shape;3754;p88"/>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5" name="Google Shape;3755;p88"/>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6" name="Google Shape;3756;p88"/>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7" name="Google Shape;3757;p88"/>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8" name="Google Shape;3758;p88"/>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9" name="Google Shape;3759;p88"/>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0" name="Google Shape;3760;p88"/>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1" name="Google Shape;3761;p88"/>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2" name="Google Shape;3762;p88"/>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3" name="Google Shape;3763;p88"/>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4" name="Google Shape;3764;p88"/>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5" name="Google Shape;3765;p88"/>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6" name="Google Shape;3766;p88"/>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7" name="Google Shape;3767;p88"/>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8" name="Google Shape;3768;p88"/>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9" name="Google Shape;3769;p88"/>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0" name="Google Shape;3770;p88"/>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1" name="Google Shape;3771;p88"/>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2" name="Google Shape;3772;p88"/>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3" name="Google Shape;3773;p88"/>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4" name="Google Shape;3774;p88"/>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5" name="Google Shape;3775;p88"/>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6" name="Google Shape;3776;p88"/>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7" name="Google Shape;3777;p88"/>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8" name="Google Shape;3778;p88"/>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9" name="Google Shape;3779;p88"/>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0" name="Google Shape;3780;p88"/>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1" name="Google Shape;3781;p88"/>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2" name="Google Shape;3782;p88"/>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3" name="Google Shape;3783;p88"/>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4" name="Google Shape;3784;p88"/>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5" name="Google Shape;3785;p88"/>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6" name="Google Shape;3786;p88"/>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7" name="Google Shape;3787;p88"/>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8" name="Google Shape;3788;p88"/>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9" name="Google Shape;3789;p88"/>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0" name="Google Shape;3790;p88"/>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1" name="Google Shape;3791;p88"/>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2" name="Google Shape;3792;p88"/>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3" name="Google Shape;3793;p88"/>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4" name="Google Shape;3794;p88"/>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5" name="Google Shape;3795;p88"/>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6" name="Google Shape;3796;p88"/>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7" name="Google Shape;3797;p88"/>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8" name="Google Shape;3798;p88"/>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9" name="Google Shape;3799;p88"/>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0" name="Google Shape;3800;p88"/>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1" name="Google Shape;3801;p88"/>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2" name="Google Shape;3802;p88"/>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3" name="Google Shape;3803;p88"/>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4" name="Google Shape;3804;p88"/>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5" name="Google Shape;3805;p88"/>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6" name="Google Shape;3806;p88"/>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7" name="Google Shape;3807;p88"/>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8" name="Google Shape;3808;p88"/>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9" name="Google Shape;3809;p88"/>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0" name="Google Shape;3810;p88"/>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1" name="Google Shape;3811;p88"/>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2" name="Google Shape;3812;p88"/>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3" name="Google Shape;3813;p88"/>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4" name="Google Shape;3814;p88"/>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5" name="Google Shape;3815;p88"/>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6" name="Google Shape;3816;p88"/>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7" name="Google Shape;3817;p88"/>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8" name="Google Shape;3818;p88"/>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9" name="Google Shape;3819;p88"/>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0" name="Google Shape;3820;p88"/>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1" name="Google Shape;3821;p88"/>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2" name="Google Shape;3822;p88"/>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3" name="Google Shape;3823;p88"/>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4" name="Google Shape;3824;p88"/>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5" name="Google Shape;3825;p88"/>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6" name="Google Shape;3826;p88"/>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7" name="Google Shape;3827;p88"/>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8" name="Google Shape;3828;p88"/>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9" name="Google Shape;3829;p88"/>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0" name="Google Shape;3830;p88"/>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1" name="Google Shape;3831;p88"/>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832" name="Google Shape;3832;p88"/>
          <p:cNvGrpSpPr/>
          <p:nvPr/>
        </p:nvGrpSpPr>
        <p:grpSpPr>
          <a:xfrm>
            <a:off x="5961311" y="1231136"/>
            <a:ext cx="2435960" cy="1297725"/>
            <a:chOff x="233350" y="949250"/>
            <a:chExt cx="7137300" cy="3802300"/>
          </a:xfrm>
        </p:grpSpPr>
        <p:sp>
          <p:nvSpPr>
            <p:cNvPr id="3833" name="Google Shape;3833;p88"/>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4" name="Google Shape;3834;p88"/>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5" name="Google Shape;3835;p88"/>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6" name="Google Shape;3836;p88"/>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7" name="Google Shape;3837;p88"/>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8" name="Google Shape;3838;p88"/>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9" name="Google Shape;3839;p88"/>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0" name="Google Shape;3840;p88"/>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1" name="Google Shape;3841;p88"/>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2" name="Google Shape;3842;p88"/>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3" name="Google Shape;3843;p88"/>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4" name="Google Shape;3844;p88"/>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5" name="Google Shape;3845;p88"/>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6" name="Google Shape;3846;p88"/>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7" name="Google Shape;3847;p88"/>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8" name="Google Shape;3848;p88"/>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9" name="Google Shape;3849;p88"/>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0" name="Google Shape;3850;p88"/>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1" name="Google Shape;3851;p88"/>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2" name="Google Shape;3852;p88"/>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3" name="Google Shape;3853;p88"/>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4" name="Google Shape;3854;p88"/>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5" name="Google Shape;3855;p88"/>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6" name="Google Shape;3856;p88"/>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7" name="Google Shape;3857;p88"/>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8" name="Google Shape;3858;p88"/>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9" name="Google Shape;3859;p88"/>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0" name="Google Shape;3860;p88"/>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1" name="Google Shape;3861;p88"/>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2" name="Google Shape;3862;p88"/>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3" name="Google Shape;3863;p88"/>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4" name="Google Shape;3864;p88"/>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5" name="Google Shape;3865;p88"/>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6" name="Google Shape;3866;p88"/>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7" name="Google Shape;3867;p88"/>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8" name="Google Shape;3868;p88"/>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9" name="Google Shape;3869;p88"/>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0" name="Google Shape;3870;p88"/>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1" name="Google Shape;3871;p88"/>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2" name="Google Shape;3872;p88"/>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3" name="Google Shape;3873;p88"/>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4" name="Google Shape;3874;p88"/>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5" name="Google Shape;3875;p88"/>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6" name="Google Shape;3876;p88"/>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7" name="Google Shape;3877;p88"/>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8" name="Google Shape;3878;p88"/>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9" name="Google Shape;3879;p88"/>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0" name="Google Shape;3880;p88"/>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1" name="Google Shape;3881;p88"/>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2" name="Google Shape;3882;p88"/>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3" name="Google Shape;3883;p88"/>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884" name="Google Shape;3884;p88"/>
          <p:cNvGrpSpPr/>
          <p:nvPr/>
        </p:nvGrpSpPr>
        <p:grpSpPr>
          <a:xfrm>
            <a:off x="7714435" y="3194726"/>
            <a:ext cx="104231" cy="320340"/>
            <a:chOff x="7564426" y="3224343"/>
            <a:chExt cx="119985" cy="368801"/>
          </a:xfrm>
        </p:grpSpPr>
        <p:sp>
          <p:nvSpPr>
            <p:cNvPr id="3885" name="Google Shape;3885;p88"/>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6" name="Google Shape;3886;p88"/>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887" name="Google Shape;3887;p88"/>
          <p:cNvGrpSpPr/>
          <p:nvPr/>
        </p:nvGrpSpPr>
        <p:grpSpPr>
          <a:xfrm>
            <a:off x="7413923" y="3188827"/>
            <a:ext cx="189489" cy="332132"/>
            <a:chOff x="8370831" y="3202002"/>
            <a:chExt cx="218129" cy="382376"/>
          </a:xfrm>
        </p:grpSpPr>
        <p:sp>
          <p:nvSpPr>
            <p:cNvPr id="3888" name="Google Shape;3888;p88"/>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9" name="Google Shape;3889;p88"/>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890" name="Google Shape;3890;p88"/>
          <p:cNvGrpSpPr/>
          <p:nvPr/>
        </p:nvGrpSpPr>
        <p:grpSpPr>
          <a:xfrm>
            <a:off x="8137312" y="3599959"/>
            <a:ext cx="309429" cy="267000"/>
            <a:chOff x="6742064" y="3750480"/>
            <a:chExt cx="399315" cy="344560"/>
          </a:xfrm>
        </p:grpSpPr>
        <p:sp>
          <p:nvSpPr>
            <p:cNvPr id="3891" name="Google Shape;3891;p88"/>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2" name="Google Shape;3892;p88"/>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893" name="Google Shape;3893;p88"/>
          <p:cNvGrpSpPr/>
          <p:nvPr/>
        </p:nvGrpSpPr>
        <p:grpSpPr>
          <a:xfrm>
            <a:off x="7676331" y="3951006"/>
            <a:ext cx="180437" cy="281608"/>
            <a:chOff x="7248525" y="3739696"/>
            <a:chExt cx="230531" cy="359790"/>
          </a:xfrm>
        </p:grpSpPr>
        <p:sp>
          <p:nvSpPr>
            <p:cNvPr id="3894" name="Google Shape;3894;p88"/>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5" name="Google Shape;3895;p88"/>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896" name="Google Shape;3896;p88"/>
          <p:cNvGrpSpPr/>
          <p:nvPr/>
        </p:nvGrpSpPr>
        <p:grpSpPr>
          <a:xfrm>
            <a:off x="7922251" y="3594231"/>
            <a:ext cx="162896" cy="278710"/>
            <a:chOff x="7601242" y="3729267"/>
            <a:chExt cx="222566" cy="380803"/>
          </a:xfrm>
        </p:grpSpPr>
        <p:sp>
          <p:nvSpPr>
            <p:cNvPr id="3897" name="Google Shape;3897;p88"/>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8" name="Google Shape;3898;p88"/>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899" name="Google Shape;3899;p88"/>
          <p:cNvSpPr/>
          <p:nvPr/>
        </p:nvSpPr>
        <p:spPr>
          <a:xfrm>
            <a:off x="7888277" y="32065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900" name="Google Shape;3900;p88"/>
          <p:cNvGrpSpPr/>
          <p:nvPr/>
        </p:nvGrpSpPr>
        <p:grpSpPr>
          <a:xfrm>
            <a:off x="7411896" y="3595371"/>
            <a:ext cx="193542" cy="275990"/>
            <a:chOff x="8304647" y="3738687"/>
            <a:chExt cx="225075" cy="320956"/>
          </a:xfrm>
        </p:grpSpPr>
        <p:sp>
          <p:nvSpPr>
            <p:cNvPr id="3901" name="Google Shape;3901;p88"/>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2" name="Google Shape;3902;p88"/>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3" name="Google Shape;3903;p88"/>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904" name="Google Shape;3904;p88"/>
          <p:cNvGrpSpPr/>
          <p:nvPr/>
        </p:nvGrpSpPr>
        <p:grpSpPr>
          <a:xfrm>
            <a:off x="7684389" y="3595371"/>
            <a:ext cx="178492" cy="275990"/>
            <a:chOff x="8615101" y="3738687"/>
            <a:chExt cx="207573" cy="320956"/>
          </a:xfrm>
        </p:grpSpPr>
        <p:sp>
          <p:nvSpPr>
            <p:cNvPr id="3905" name="Google Shape;3905;p88"/>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6" name="Google Shape;3906;p88"/>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7" name="Google Shape;3907;p88"/>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908" name="Google Shape;3908;p88"/>
          <p:cNvSpPr/>
          <p:nvPr/>
        </p:nvSpPr>
        <p:spPr>
          <a:xfrm>
            <a:off x="8180828" y="31852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909" name="Google Shape;3909;p88"/>
          <p:cNvGrpSpPr/>
          <p:nvPr/>
        </p:nvGrpSpPr>
        <p:grpSpPr>
          <a:xfrm>
            <a:off x="7909920" y="3998032"/>
            <a:ext cx="187557" cy="187557"/>
            <a:chOff x="8565775" y="671075"/>
            <a:chExt cx="441000" cy="441000"/>
          </a:xfrm>
        </p:grpSpPr>
        <p:sp>
          <p:nvSpPr>
            <p:cNvPr id="3910" name="Google Shape;3910;p88"/>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1" name="Google Shape;3911;p88"/>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912" name="Google Shape;3912;p88"/>
          <p:cNvSpPr/>
          <p:nvPr/>
        </p:nvSpPr>
        <p:spPr>
          <a:xfrm>
            <a:off x="8195186" y="39939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3" name="Google Shape;3913;p88"/>
          <p:cNvSpPr/>
          <p:nvPr/>
        </p:nvSpPr>
        <p:spPr>
          <a:xfrm flipH="1">
            <a:off x="7419373" y="3960408"/>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914" name="Google Shape;3914;p88"/>
          <p:cNvGrpSpPr/>
          <p:nvPr/>
        </p:nvGrpSpPr>
        <p:grpSpPr>
          <a:xfrm>
            <a:off x="6064392" y="3070557"/>
            <a:ext cx="587865" cy="517731"/>
            <a:chOff x="6000718" y="3070557"/>
            <a:chExt cx="587865" cy="517731"/>
          </a:xfrm>
        </p:grpSpPr>
        <p:sp>
          <p:nvSpPr>
            <p:cNvPr id="3915" name="Google Shape;3915;p88"/>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6" name="Google Shape;3916;p88"/>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7" name="Google Shape;3917;p88"/>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8" name="Google Shape;3918;p88"/>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9" name="Google Shape;3919;p88"/>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0" name="Google Shape;3920;p88"/>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1" name="Google Shape;3921;p88"/>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2" name="Google Shape;3922;p88"/>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3" name="Google Shape;3923;p88"/>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4" name="Google Shape;3924;p88"/>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925" name="Google Shape;3925;p88"/>
          <p:cNvGrpSpPr/>
          <p:nvPr/>
        </p:nvGrpSpPr>
        <p:grpSpPr>
          <a:xfrm>
            <a:off x="6079197" y="3714217"/>
            <a:ext cx="557665" cy="516387"/>
            <a:chOff x="6015523" y="3714217"/>
            <a:chExt cx="557665" cy="516387"/>
          </a:xfrm>
        </p:grpSpPr>
        <p:grpSp>
          <p:nvGrpSpPr>
            <p:cNvPr id="3926" name="Google Shape;3926;p88"/>
            <p:cNvGrpSpPr/>
            <p:nvPr/>
          </p:nvGrpSpPr>
          <p:grpSpPr>
            <a:xfrm>
              <a:off x="6036094" y="3716980"/>
              <a:ext cx="529822" cy="510481"/>
              <a:chOff x="3148311" y="-545634"/>
              <a:chExt cx="1006118" cy="969573"/>
            </a:xfrm>
          </p:grpSpPr>
          <p:sp>
            <p:nvSpPr>
              <p:cNvPr id="3927" name="Google Shape;3927;p88"/>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8" name="Google Shape;3928;p88"/>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9" name="Google Shape;3929;p88"/>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0" name="Google Shape;3930;p88"/>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1" name="Google Shape;3931;p88"/>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2" name="Google Shape;3932;p88"/>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3" name="Google Shape;3933;p88"/>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4" name="Google Shape;3934;p88"/>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5" name="Google Shape;3935;p88"/>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6" name="Google Shape;3936;p88"/>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937" name="Google Shape;3937;p88"/>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938" name="Google Shape;3938;p88"/>
          <p:cNvGrpSpPr/>
          <p:nvPr/>
        </p:nvGrpSpPr>
        <p:grpSpPr>
          <a:xfrm>
            <a:off x="6707979" y="3073628"/>
            <a:ext cx="576302" cy="511871"/>
            <a:chOff x="6644304" y="3073628"/>
            <a:chExt cx="576302" cy="511871"/>
          </a:xfrm>
        </p:grpSpPr>
        <p:grpSp>
          <p:nvGrpSpPr>
            <p:cNvPr id="3939" name="Google Shape;3939;p88"/>
            <p:cNvGrpSpPr/>
            <p:nvPr/>
          </p:nvGrpSpPr>
          <p:grpSpPr>
            <a:xfrm>
              <a:off x="6712169" y="3073651"/>
              <a:ext cx="481611" cy="506712"/>
              <a:chOff x="1833536" y="-546641"/>
              <a:chExt cx="914567" cy="962418"/>
            </a:xfrm>
          </p:grpSpPr>
          <p:grpSp>
            <p:nvGrpSpPr>
              <p:cNvPr id="3940" name="Google Shape;3940;p88"/>
              <p:cNvGrpSpPr/>
              <p:nvPr/>
            </p:nvGrpSpPr>
            <p:grpSpPr>
              <a:xfrm>
                <a:off x="1833536" y="-524249"/>
                <a:ext cx="914567" cy="940026"/>
                <a:chOff x="1833536" y="-524249"/>
                <a:chExt cx="914567" cy="940026"/>
              </a:xfrm>
            </p:grpSpPr>
            <p:sp>
              <p:nvSpPr>
                <p:cNvPr id="3941" name="Google Shape;3941;p88"/>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2" name="Google Shape;3942;p88"/>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3" name="Google Shape;3943;p88"/>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4" name="Google Shape;3944;p88"/>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5" name="Google Shape;3945;p88"/>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946" name="Google Shape;3946;p88"/>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7" name="Google Shape;3947;p88"/>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8" name="Google Shape;3948;p88"/>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9" name="Google Shape;3949;p88"/>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950" name="Google Shape;3950;p88"/>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951" name="Google Shape;3951;p88"/>
          <p:cNvGrpSpPr/>
          <p:nvPr/>
        </p:nvGrpSpPr>
        <p:grpSpPr>
          <a:xfrm>
            <a:off x="6715725" y="3714143"/>
            <a:ext cx="560636" cy="516497"/>
            <a:chOff x="6652051" y="3714143"/>
            <a:chExt cx="560636" cy="516497"/>
          </a:xfrm>
        </p:grpSpPr>
        <p:grpSp>
          <p:nvGrpSpPr>
            <p:cNvPr id="3952" name="Google Shape;3952;p88"/>
            <p:cNvGrpSpPr/>
            <p:nvPr/>
          </p:nvGrpSpPr>
          <p:grpSpPr>
            <a:xfrm>
              <a:off x="6669657" y="3716715"/>
              <a:ext cx="466768" cy="464314"/>
              <a:chOff x="3139766" y="765669"/>
              <a:chExt cx="886380" cy="881888"/>
            </a:xfrm>
          </p:grpSpPr>
          <p:grpSp>
            <p:nvGrpSpPr>
              <p:cNvPr id="3953" name="Google Shape;3953;p88"/>
              <p:cNvGrpSpPr/>
              <p:nvPr/>
            </p:nvGrpSpPr>
            <p:grpSpPr>
              <a:xfrm>
                <a:off x="3139766" y="765669"/>
                <a:ext cx="886380" cy="881888"/>
                <a:chOff x="3139766" y="765669"/>
                <a:chExt cx="886380" cy="881888"/>
              </a:xfrm>
            </p:grpSpPr>
            <p:sp>
              <p:nvSpPr>
                <p:cNvPr id="3954" name="Google Shape;3954;p88"/>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5" name="Google Shape;3955;p88"/>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6" name="Google Shape;3956;p88"/>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7" name="Google Shape;3957;p88"/>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8" name="Google Shape;3958;p88"/>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9" name="Google Shape;3959;p88"/>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0" name="Google Shape;3960;p88"/>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1" name="Google Shape;3961;p88"/>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2" name="Google Shape;3962;p88"/>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963" name="Google Shape;3963;p88"/>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4" name="Google Shape;3964;p88"/>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5" name="Google Shape;3965;p88"/>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6" name="Google Shape;3966;p88"/>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967" name="Google Shape;3967;p88"/>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968" name="Google Shape;3968;p88"/>
          <p:cNvGrpSpPr/>
          <p:nvPr/>
        </p:nvGrpSpPr>
        <p:grpSpPr>
          <a:xfrm>
            <a:off x="625184" y="1201451"/>
            <a:ext cx="2665073" cy="1317140"/>
            <a:chOff x="793334" y="1192826"/>
            <a:chExt cx="2665073" cy="1317140"/>
          </a:xfrm>
        </p:grpSpPr>
        <p:sp>
          <p:nvSpPr>
            <p:cNvPr id="3969" name="Google Shape;3969;p88"/>
            <p:cNvSpPr/>
            <p:nvPr/>
          </p:nvSpPr>
          <p:spPr>
            <a:xfrm>
              <a:off x="2759899" y="20345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0" name="Google Shape;3970;p88"/>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1" name="Google Shape;3971;p88"/>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2" name="Google Shape;3972;p88"/>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3" name="Google Shape;3973;p88"/>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4" name="Google Shape;3974;p88"/>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5" name="Google Shape;3975;p88"/>
            <p:cNvSpPr/>
            <p:nvPr/>
          </p:nvSpPr>
          <p:spPr>
            <a:xfrm>
              <a:off x="1460410" y="190542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6" name="Google Shape;3976;p88"/>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7" name="Google Shape;3977;p88"/>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8" name="Google Shape;3978;p88"/>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9" name="Google Shape;3979;p88"/>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0" name="Google Shape;3980;p88"/>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1" name="Google Shape;3981;p88"/>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2" name="Google Shape;3982;p88"/>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3" name="Google Shape;3983;p88"/>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4" name="Google Shape;3984;p88"/>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5" name="Google Shape;3985;p88"/>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6" name="Google Shape;3986;p88"/>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7" name="Google Shape;3987;p88"/>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8" name="Google Shape;3988;p88"/>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9" name="Google Shape;3989;p88"/>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0" name="Google Shape;3990;p88"/>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1" name="Google Shape;3991;p88"/>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2" name="Google Shape;3992;p88"/>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3" name="Google Shape;3993;p88"/>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4" name="Google Shape;3994;p88"/>
            <p:cNvSpPr/>
            <p:nvPr/>
          </p:nvSpPr>
          <p:spPr>
            <a:xfrm>
              <a:off x="1309917" y="1312268"/>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5" name="Google Shape;3995;p88"/>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6" name="Google Shape;3996;p88"/>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7" name="Google Shape;3997;p88"/>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8" name="Google Shape;3998;p88"/>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9" name="Google Shape;3999;p88"/>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0" name="Google Shape;4000;p88"/>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1" name="Google Shape;4001;p88"/>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2" name="Google Shape;4002;p88"/>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3" name="Google Shape;4003;p88"/>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4" name="Google Shape;4004;p88"/>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5" name="Google Shape;4005;p88"/>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6" name="Google Shape;4006;p88"/>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7" name="Google Shape;4007;p88"/>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8" name="Google Shape;4008;p88"/>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9" name="Google Shape;4009;p88"/>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0" name="Google Shape;4010;p88"/>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1" name="Google Shape;4011;p88"/>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2" name="Google Shape;4012;p88"/>
            <p:cNvSpPr/>
            <p:nvPr/>
          </p:nvSpPr>
          <p:spPr>
            <a:xfrm>
              <a:off x="2229209" y="2179503"/>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3" name="Google Shape;4013;p88"/>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4" name="Google Shape;4014;p88"/>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5" name="Google Shape;4015;p88"/>
            <p:cNvSpPr/>
            <p:nvPr/>
          </p:nvSpPr>
          <p:spPr>
            <a:xfrm>
              <a:off x="2233106" y="2183400"/>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6" name="Google Shape;4016;p88"/>
            <p:cNvSpPr/>
            <p:nvPr/>
          </p:nvSpPr>
          <p:spPr>
            <a:xfrm>
              <a:off x="2257871" y="2210406"/>
              <a:ext cx="0" cy="149"/>
            </a:xfrm>
            <a:custGeom>
              <a:rect b="b" l="l" r="r" t="t"/>
              <a:pathLst>
                <a:path extrusionOk="0" h="11" w="120000">
                  <a:moveTo>
                    <a:pt x="0" y="11"/>
                  </a:moveTo>
                  <a:lnTo>
                    <a:pt x="0" y="11"/>
                  </a:lnTo>
                  <a:lnTo>
                    <a:pt x="0" y="4"/>
                  </a:lnTo>
                  <a:cubicBezTo>
                    <a:pt x="0" y="0"/>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7" name="Google Shape;4017;p88"/>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8" name="Google Shape;4018;p88"/>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9" name="Google Shape;4019;p88"/>
            <p:cNvSpPr/>
            <p:nvPr/>
          </p:nvSpPr>
          <p:spPr>
            <a:xfrm>
              <a:off x="2229915" y="218050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0" name="Google Shape;4020;p88"/>
            <p:cNvSpPr/>
            <p:nvPr/>
          </p:nvSpPr>
          <p:spPr>
            <a:xfrm>
              <a:off x="2230200" y="2180834"/>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1" name="Google Shape;4021;p88"/>
            <p:cNvSpPr/>
            <p:nvPr/>
          </p:nvSpPr>
          <p:spPr>
            <a:xfrm>
              <a:off x="2229399" y="2179843"/>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2" name="Google Shape;4022;p88"/>
            <p:cNvSpPr/>
            <p:nvPr/>
          </p:nvSpPr>
          <p:spPr>
            <a:xfrm>
              <a:off x="2229684" y="21801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3" name="Google Shape;4023;p88"/>
            <p:cNvSpPr/>
            <p:nvPr/>
          </p:nvSpPr>
          <p:spPr>
            <a:xfrm>
              <a:off x="2230485" y="2181173"/>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4" name="Google Shape;4024;p88"/>
            <p:cNvSpPr/>
            <p:nvPr/>
          </p:nvSpPr>
          <p:spPr>
            <a:xfrm>
              <a:off x="2232156" y="2182830"/>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5" name="Google Shape;4025;p88"/>
            <p:cNvSpPr/>
            <p:nvPr/>
          </p:nvSpPr>
          <p:spPr>
            <a:xfrm>
              <a:off x="2231870" y="2182545"/>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6" name="Google Shape;4026;p88"/>
            <p:cNvSpPr/>
            <p:nvPr/>
          </p:nvSpPr>
          <p:spPr>
            <a:xfrm>
              <a:off x="2232821" y="2183264"/>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7" name="Google Shape;4027;p88"/>
            <p:cNvSpPr/>
            <p:nvPr/>
          </p:nvSpPr>
          <p:spPr>
            <a:xfrm>
              <a:off x="2231205" y="2181974"/>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8" name="Google Shape;4028;p88"/>
            <p:cNvSpPr/>
            <p:nvPr/>
          </p:nvSpPr>
          <p:spPr>
            <a:xfrm>
              <a:off x="2231531" y="2182259"/>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9" name="Google Shape;4029;p88"/>
            <p:cNvSpPr/>
            <p:nvPr/>
          </p:nvSpPr>
          <p:spPr>
            <a:xfrm>
              <a:off x="2230771" y="218155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0" name="Google Shape;4030;p88"/>
            <p:cNvSpPr/>
            <p:nvPr/>
          </p:nvSpPr>
          <p:spPr>
            <a:xfrm>
              <a:off x="2232481" y="2183074"/>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1" name="Google Shape;4031;p88"/>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2" name="Google Shape;4032;p88"/>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3" name="Google Shape;4033;p88"/>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4" name="Google Shape;4034;p88"/>
            <p:cNvSpPr/>
            <p:nvPr/>
          </p:nvSpPr>
          <p:spPr>
            <a:xfrm>
              <a:off x="2185707" y="226682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5" name="Google Shape;4035;p88"/>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6" name="Google Shape;4036;p88"/>
            <p:cNvSpPr/>
            <p:nvPr/>
          </p:nvSpPr>
          <p:spPr>
            <a:xfrm>
              <a:off x="2182435" y="2266725"/>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7" name="Google Shape;4037;p88"/>
            <p:cNvSpPr/>
            <p:nvPr/>
          </p:nvSpPr>
          <p:spPr>
            <a:xfrm>
              <a:off x="2184336" y="22668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8" name="Google Shape;4038;p88"/>
            <p:cNvSpPr/>
            <p:nvPr/>
          </p:nvSpPr>
          <p:spPr>
            <a:xfrm>
              <a:off x="2186236" y="2266779"/>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9" name="Google Shape;4039;p88"/>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0" name="Google Shape;4040;p88"/>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1" name="Google Shape;4041;p88"/>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2" name="Google Shape;4042;p88"/>
            <p:cNvSpPr/>
            <p:nvPr/>
          </p:nvSpPr>
          <p:spPr>
            <a:xfrm>
              <a:off x="2188178" y="2266019"/>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3" name="Google Shape;4043;p88"/>
            <p:cNvSpPr/>
            <p:nvPr/>
          </p:nvSpPr>
          <p:spPr>
            <a:xfrm>
              <a:off x="2187893" y="226625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4" name="Google Shape;4044;p88"/>
            <p:cNvSpPr/>
            <p:nvPr/>
          </p:nvSpPr>
          <p:spPr>
            <a:xfrm>
              <a:off x="2187608" y="226644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5" name="Google Shape;4045;p88"/>
            <p:cNvSpPr/>
            <p:nvPr/>
          </p:nvSpPr>
          <p:spPr>
            <a:xfrm>
              <a:off x="2186712" y="2266725"/>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6" name="Google Shape;4046;p88"/>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7" name="Google Shape;4047;p88"/>
            <p:cNvSpPr/>
            <p:nvPr/>
          </p:nvSpPr>
          <p:spPr>
            <a:xfrm>
              <a:off x="2201728" y="22503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8" name="Google Shape;4048;p88"/>
            <p:cNvSpPr/>
            <p:nvPr/>
          </p:nvSpPr>
          <p:spPr>
            <a:xfrm>
              <a:off x="2193881" y="2234886"/>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9" name="Google Shape;4049;p88"/>
            <p:cNvSpPr/>
            <p:nvPr/>
          </p:nvSpPr>
          <p:spPr>
            <a:xfrm>
              <a:off x="2203113"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0" name="Google Shape;4050;p88"/>
            <p:cNvSpPr/>
            <p:nvPr/>
          </p:nvSpPr>
          <p:spPr>
            <a:xfrm>
              <a:off x="2195021" y="223568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1" name="Google Shape;4051;p88"/>
            <p:cNvSpPr/>
            <p:nvPr/>
          </p:nvSpPr>
          <p:spPr>
            <a:xfrm>
              <a:off x="2195211" y="22359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2" name="Google Shape;4052;p88"/>
            <p:cNvSpPr/>
            <p:nvPr/>
          </p:nvSpPr>
          <p:spPr>
            <a:xfrm>
              <a:off x="2200927" y="2250228"/>
              <a:ext cx="95" cy="14"/>
            </a:xfrm>
            <a:custGeom>
              <a:rect b="b" l="l" r="r" t="t"/>
              <a:pathLst>
                <a:path extrusionOk="0" h="1" w="7">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3" name="Google Shape;4053;p88"/>
            <p:cNvSpPr/>
            <p:nvPr/>
          </p:nvSpPr>
          <p:spPr>
            <a:xfrm>
              <a:off x="2194600" y="2235361"/>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4" name="Google Shape;4054;p88"/>
            <p:cNvSpPr/>
            <p:nvPr/>
          </p:nvSpPr>
          <p:spPr>
            <a:xfrm>
              <a:off x="2194315" y="22351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5" name="Google Shape;4055;p88"/>
            <p:cNvSpPr/>
            <p:nvPr/>
          </p:nvSpPr>
          <p:spPr>
            <a:xfrm>
              <a:off x="2203588"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6" name="Google Shape;4056;p88"/>
            <p:cNvSpPr/>
            <p:nvPr/>
          </p:nvSpPr>
          <p:spPr>
            <a:xfrm>
              <a:off x="2195116" y="22358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7" name="Google Shape;4057;p88"/>
            <p:cNvSpPr/>
            <p:nvPr/>
          </p:nvSpPr>
          <p:spPr>
            <a:xfrm>
              <a:off x="2194831" y="223549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8" name="Google Shape;4058;p88"/>
            <p:cNvSpPr/>
            <p:nvPr/>
          </p:nvSpPr>
          <p:spPr>
            <a:xfrm>
              <a:off x="2206005" y="2249468"/>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9" name="Google Shape;4059;p88"/>
            <p:cNvSpPr/>
            <p:nvPr/>
          </p:nvSpPr>
          <p:spPr>
            <a:xfrm>
              <a:off x="2205625" y="224975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0" name="Google Shape;4060;p88"/>
            <p:cNvSpPr/>
            <p:nvPr/>
          </p:nvSpPr>
          <p:spPr>
            <a:xfrm>
              <a:off x="2258102" y="221329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1" name="Google Shape;4061;p88"/>
            <p:cNvSpPr/>
            <p:nvPr/>
          </p:nvSpPr>
          <p:spPr>
            <a:xfrm>
              <a:off x="2257722" y="2213732"/>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2" name="Google Shape;4062;p88"/>
            <p:cNvSpPr/>
            <p:nvPr/>
          </p:nvSpPr>
          <p:spPr>
            <a:xfrm>
              <a:off x="2257152" y="2214533"/>
              <a:ext cx="54" cy="109"/>
            </a:xfrm>
            <a:custGeom>
              <a:rect b="b" l="l" r="r" t="t"/>
              <a:pathLst>
                <a:path extrusionOk="0" h="8" w="4">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3" name="Google Shape;4063;p88"/>
            <p:cNvSpPr/>
            <p:nvPr/>
          </p:nvSpPr>
          <p:spPr>
            <a:xfrm>
              <a:off x="2257437" y="2214153"/>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4" name="Google Shape;4064;p88"/>
            <p:cNvSpPr/>
            <p:nvPr/>
          </p:nvSpPr>
          <p:spPr>
            <a:xfrm>
              <a:off x="2258482" y="2212687"/>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5" name="Google Shape;4065;p88"/>
            <p:cNvSpPr/>
            <p:nvPr/>
          </p:nvSpPr>
          <p:spPr>
            <a:xfrm>
              <a:off x="2204865" y="2250133"/>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6" name="Google Shape;4066;p88"/>
            <p:cNvSpPr/>
            <p:nvPr/>
          </p:nvSpPr>
          <p:spPr>
            <a:xfrm>
              <a:off x="2258822" y="2212211"/>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7" name="Google Shape;4067;p88"/>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8" name="Google Shape;4068;p88"/>
            <p:cNvSpPr/>
            <p:nvPr/>
          </p:nvSpPr>
          <p:spPr>
            <a:xfrm>
              <a:off x="2205245" y="224994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9" name="Google Shape;4069;p88"/>
            <p:cNvSpPr/>
            <p:nvPr/>
          </p:nvSpPr>
          <p:spPr>
            <a:xfrm>
              <a:off x="2204485" y="225028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0" name="Google Shape;4070;p88"/>
            <p:cNvSpPr/>
            <p:nvPr/>
          </p:nvSpPr>
          <p:spPr>
            <a:xfrm>
              <a:off x="2278916" y="2252890"/>
              <a:ext cx="258" cy="163"/>
            </a:xfrm>
            <a:custGeom>
              <a:rect b="b" l="l" r="r" t="t"/>
              <a:pathLst>
                <a:path extrusionOk="0" h="12" w="19">
                  <a:moveTo>
                    <a:pt x="1"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1" name="Google Shape;4071;p88"/>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2" name="Google Shape;4072;p88"/>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3" name="Google Shape;4073;p88"/>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4" name="Google Shape;4074;p88"/>
            <p:cNvSpPr/>
            <p:nvPr/>
          </p:nvSpPr>
          <p:spPr>
            <a:xfrm>
              <a:off x="2276445" y="225360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5" name="Google Shape;4075;p88"/>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6" name="Google Shape;4076;p88"/>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7" name="Google Shape;4077;p88"/>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8" name="Google Shape;4078;p88"/>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9" name="Google Shape;4079;p88"/>
            <p:cNvSpPr/>
            <p:nvPr/>
          </p:nvSpPr>
          <p:spPr>
            <a:xfrm>
              <a:off x="2276119" y="223958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0" name="Google Shape;4080;p88"/>
            <p:cNvSpPr/>
            <p:nvPr/>
          </p:nvSpPr>
          <p:spPr>
            <a:xfrm>
              <a:off x="2277111" y="2239869"/>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1" name="Google Shape;4081;p88"/>
            <p:cNvSpPr/>
            <p:nvPr/>
          </p:nvSpPr>
          <p:spPr>
            <a:xfrm>
              <a:off x="2276595" y="2239679"/>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2" name="Google Shape;4082;p88"/>
            <p:cNvSpPr/>
            <p:nvPr/>
          </p:nvSpPr>
          <p:spPr>
            <a:xfrm>
              <a:off x="2277735" y="2240154"/>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3" name="Google Shape;4083;p88"/>
            <p:cNvSpPr/>
            <p:nvPr/>
          </p:nvSpPr>
          <p:spPr>
            <a:xfrm>
              <a:off x="2278210" y="2240439"/>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4" name="Google Shape;4084;p88"/>
            <p:cNvSpPr/>
            <p:nvPr/>
          </p:nvSpPr>
          <p:spPr>
            <a:xfrm>
              <a:off x="2278726" y="2240779"/>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5" name="Google Shape;4085;p88"/>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6" name="Google Shape;4086;p88"/>
            <p:cNvSpPr/>
            <p:nvPr/>
          </p:nvSpPr>
          <p:spPr>
            <a:xfrm>
              <a:off x="2277396" y="225346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7" name="Google Shape;4087;p88"/>
            <p:cNvSpPr/>
            <p:nvPr/>
          </p:nvSpPr>
          <p:spPr>
            <a:xfrm>
              <a:off x="2276921" y="2253514"/>
              <a:ext cx="394" cy="54"/>
            </a:xfrm>
            <a:custGeom>
              <a:rect b="b" l="l" r="r" t="t"/>
              <a:pathLst>
                <a:path extrusionOk="0" h="4" w="29">
                  <a:moveTo>
                    <a:pt x="1" y="4"/>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8" name="Google Shape;4088;p88"/>
            <p:cNvSpPr/>
            <p:nvPr/>
          </p:nvSpPr>
          <p:spPr>
            <a:xfrm>
              <a:off x="2277776" y="2253419"/>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9" name="Google Shape;4089;p88"/>
            <p:cNvSpPr/>
            <p:nvPr/>
          </p:nvSpPr>
          <p:spPr>
            <a:xfrm>
              <a:off x="2276595" y="2253609"/>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0" name="Google Shape;4090;p88"/>
            <p:cNvSpPr/>
            <p:nvPr/>
          </p:nvSpPr>
          <p:spPr>
            <a:xfrm>
              <a:off x="2275644" y="225355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1" name="Google Shape;4091;p88"/>
            <p:cNvSpPr/>
            <p:nvPr/>
          </p:nvSpPr>
          <p:spPr>
            <a:xfrm>
              <a:off x="2252019" y="2279556"/>
              <a:ext cx="149" cy="353"/>
            </a:xfrm>
            <a:custGeom>
              <a:rect b="b" l="l" r="r" t="t"/>
              <a:pathLst>
                <a:path extrusionOk="0" h="26" w="11">
                  <a:moveTo>
                    <a:pt x="11"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2" name="Google Shape;4092;p88"/>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3" name="Google Shape;4093;p88"/>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4" name="Google Shape;4094;p88"/>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5" name="Google Shape;4095;p88"/>
            <p:cNvSpPr/>
            <p:nvPr/>
          </p:nvSpPr>
          <p:spPr>
            <a:xfrm>
              <a:off x="2193595" y="217727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6" name="Google Shape;4096;p88"/>
            <p:cNvSpPr/>
            <p:nvPr/>
          </p:nvSpPr>
          <p:spPr>
            <a:xfrm>
              <a:off x="2185897" y="217769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7" name="Google Shape;4097;p88"/>
            <p:cNvSpPr/>
            <p:nvPr/>
          </p:nvSpPr>
          <p:spPr>
            <a:xfrm>
              <a:off x="2200113" y="2177372"/>
              <a:ext cx="625" cy="109"/>
            </a:xfrm>
            <a:custGeom>
              <a:rect b="b" l="l" r="r" t="t"/>
              <a:pathLst>
                <a:path extrusionOk="0" h="8" w="46">
                  <a:moveTo>
                    <a:pt x="46"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8" name="Google Shape;4098;p88"/>
            <p:cNvSpPr/>
            <p:nvPr/>
          </p:nvSpPr>
          <p:spPr>
            <a:xfrm>
              <a:off x="2192889" y="2177317"/>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9" name="Google Shape;4099;p88"/>
            <p:cNvSpPr/>
            <p:nvPr/>
          </p:nvSpPr>
          <p:spPr>
            <a:xfrm>
              <a:off x="2197492" y="2177277"/>
              <a:ext cx="774" cy="14"/>
            </a:xfrm>
            <a:custGeom>
              <a:rect b="b" l="l" r="r" t="t"/>
              <a:pathLst>
                <a:path extrusionOk="0" h="1" w="57">
                  <a:moveTo>
                    <a:pt x="57"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0" name="Google Shape;4100;p88"/>
            <p:cNvSpPr/>
            <p:nvPr/>
          </p:nvSpPr>
          <p:spPr>
            <a:xfrm>
              <a:off x="2198497" y="2177277"/>
              <a:ext cx="679" cy="54"/>
            </a:xfrm>
            <a:custGeom>
              <a:rect b="b" l="l" r="r" t="t"/>
              <a:pathLst>
                <a:path extrusionOk="0" h="4" w="50">
                  <a:moveTo>
                    <a:pt x="4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1" name="Google Shape;4101;p88"/>
            <p:cNvSpPr/>
            <p:nvPr/>
          </p:nvSpPr>
          <p:spPr>
            <a:xfrm>
              <a:off x="2197261" y="21772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2" name="Google Shape;4102;p88"/>
            <p:cNvSpPr/>
            <p:nvPr/>
          </p:nvSpPr>
          <p:spPr>
            <a:xfrm>
              <a:off x="2195401" y="217727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3" name="Google Shape;4103;p88"/>
            <p:cNvSpPr/>
            <p:nvPr/>
          </p:nvSpPr>
          <p:spPr>
            <a:xfrm>
              <a:off x="2136421" y="2173421"/>
              <a:ext cx="679" cy="149"/>
            </a:xfrm>
            <a:custGeom>
              <a:rect b="b" l="l" r="r" t="t"/>
              <a:pathLst>
                <a:path extrusionOk="0" h="11" w="50">
                  <a:moveTo>
                    <a:pt x="0" y="11"/>
                  </a:moveTo>
                  <a:lnTo>
                    <a:pt x="4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4" name="Google Shape;4104;p88"/>
            <p:cNvSpPr/>
            <p:nvPr/>
          </p:nvSpPr>
          <p:spPr>
            <a:xfrm>
              <a:off x="2199257" y="2177317"/>
              <a:ext cx="679" cy="68"/>
            </a:xfrm>
            <a:custGeom>
              <a:rect b="b" l="l" r="r" t="t"/>
              <a:pathLst>
                <a:path extrusionOk="0" h="5" w="50">
                  <a:moveTo>
                    <a:pt x="4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5" name="Google Shape;4105;p88"/>
            <p:cNvSpPr/>
            <p:nvPr/>
          </p:nvSpPr>
          <p:spPr>
            <a:xfrm>
              <a:off x="2187852" y="2177562"/>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6" name="Google Shape;4106;p88"/>
            <p:cNvSpPr/>
            <p:nvPr/>
          </p:nvSpPr>
          <p:spPr>
            <a:xfrm>
              <a:off x="2187323" y="217760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7" name="Google Shape;4107;p88"/>
            <p:cNvSpPr/>
            <p:nvPr/>
          </p:nvSpPr>
          <p:spPr>
            <a:xfrm>
              <a:off x="2186847" y="217760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8" name="Google Shape;4108;p88"/>
            <p:cNvSpPr/>
            <p:nvPr/>
          </p:nvSpPr>
          <p:spPr>
            <a:xfrm>
              <a:off x="2200832" y="2177467"/>
              <a:ext cx="475" cy="109"/>
            </a:xfrm>
            <a:custGeom>
              <a:rect b="b" l="l" r="r" t="t"/>
              <a:pathLst>
                <a:path extrusionOk="0" h="8" w="35">
                  <a:moveTo>
                    <a:pt x="3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9" name="Google Shape;4109;p88"/>
            <p:cNvSpPr/>
            <p:nvPr/>
          </p:nvSpPr>
          <p:spPr>
            <a:xfrm>
              <a:off x="2186372" y="217765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0" name="Google Shape;4110;p88"/>
            <p:cNvSpPr/>
            <p:nvPr/>
          </p:nvSpPr>
          <p:spPr>
            <a:xfrm>
              <a:off x="2192075" y="2177317"/>
              <a:ext cx="489" cy="14"/>
            </a:xfrm>
            <a:custGeom>
              <a:rect b="b" l="l" r="r" t="t"/>
              <a:pathLst>
                <a:path extrusionOk="0" h="1" w="36">
                  <a:moveTo>
                    <a:pt x="36"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1" name="Google Shape;4111;p88"/>
            <p:cNvSpPr/>
            <p:nvPr/>
          </p:nvSpPr>
          <p:spPr>
            <a:xfrm>
              <a:off x="2191219" y="2177372"/>
              <a:ext cx="394" cy="14"/>
            </a:xfrm>
            <a:custGeom>
              <a:rect b="b" l="l" r="r" t="t"/>
              <a:pathLst>
                <a:path extrusionOk="0" h="1" w="29">
                  <a:moveTo>
                    <a:pt x="29"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2" name="Google Shape;4112;p88"/>
            <p:cNvSpPr/>
            <p:nvPr/>
          </p:nvSpPr>
          <p:spPr>
            <a:xfrm>
              <a:off x="2190513" y="217741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3" name="Google Shape;4113;p88"/>
            <p:cNvSpPr/>
            <p:nvPr/>
          </p:nvSpPr>
          <p:spPr>
            <a:xfrm>
              <a:off x="2189223" y="217746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4" name="Google Shape;4114;p88"/>
            <p:cNvSpPr/>
            <p:nvPr/>
          </p:nvSpPr>
          <p:spPr>
            <a:xfrm>
              <a:off x="2188558" y="217750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5" name="Google Shape;4115;p88"/>
            <p:cNvSpPr/>
            <p:nvPr/>
          </p:nvSpPr>
          <p:spPr>
            <a:xfrm>
              <a:off x="2189889" y="2177412"/>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6" name="Google Shape;4116;p88"/>
            <p:cNvSpPr/>
            <p:nvPr/>
          </p:nvSpPr>
          <p:spPr>
            <a:xfrm>
              <a:off x="2194695" y="21772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7" name="Google Shape;4117;p88"/>
            <p:cNvSpPr/>
            <p:nvPr/>
          </p:nvSpPr>
          <p:spPr>
            <a:xfrm>
              <a:off x="2195971" y="21772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8" name="Google Shape;4118;p88"/>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9" name="Google Shape;4119;p88"/>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0" name="Google Shape;4120;p88"/>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1" name="Google Shape;4121;p88"/>
            <p:cNvSpPr/>
            <p:nvPr/>
          </p:nvSpPr>
          <p:spPr>
            <a:xfrm>
              <a:off x="2229915" y="217699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2" name="Google Shape;4122;p88"/>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3" name="Google Shape;4123;p88"/>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4" name="Google Shape;4124;p88"/>
            <p:cNvSpPr/>
            <p:nvPr/>
          </p:nvSpPr>
          <p:spPr>
            <a:xfrm>
              <a:off x="2229494" y="2175892"/>
              <a:ext cx="95" cy="109"/>
            </a:xfrm>
            <a:custGeom>
              <a:rect b="b" l="l" r="r" t="t"/>
              <a:pathLst>
                <a:path extrusionOk="0" h="8" w="7">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5" name="Google Shape;4125;p88"/>
            <p:cNvSpPr/>
            <p:nvPr/>
          </p:nvSpPr>
          <p:spPr>
            <a:xfrm>
              <a:off x="2228965" y="2175566"/>
              <a:ext cx="244" cy="54"/>
            </a:xfrm>
            <a:custGeom>
              <a:rect b="b" l="l" r="r" t="t"/>
              <a:pathLst>
                <a:path extrusionOk="0" h="4" w="18">
                  <a:moveTo>
                    <a:pt x="1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6" name="Google Shape;4126;p88"/>
            <p:cNvSpPr/>
            <p:nvPr/>
          </p:nvSpPr>
          <p:spPr>
            <a:xfrm>
              <a:off x="2230010" y="217718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7" name="Google Shape;4127;p88"/>
            <p:cNvSpPr/>
            <p:nvPr/>
          </p:nvSpPr>
          <p:spPr>
            <a:xfrm>
              <a:off x="2229915" y="21768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8" name="Google Shape;4128;p88"/>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9" name="Google Shape;4129;p88"/>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0" name="Google Shape;4130;p88"/>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1" name="Google Shape;4131;p88"/>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2" name="Google Shape;4132;p88"/>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3" name="Google Shape;4133;p88"/>
            <p:cNvSpPr/>
            <p:nvPr/>
          </p:nvSpPr>
          <p:spPr>
            <a:xfrm>
              <a:off x="2231056" y="2177127"/>
              <a:ext cx="638" cy="109"/>
            </a:xfrm>
            <a:custGeom>
              <a:rect b="b" l="l" r="r" t="t"/>
              <a:pathLst>
                <a:path extrusionOk="0" h="8" w="47">
                  <a:moveTo>
                    <a:pt x="1" y="8"/>
                  </a:moveTo>
                  <a:lnTo>
                    <a:pt x="4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4" name="Google Shape;4134;p88"/>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5" name="Google Shape;4135;p88"/>
            <p:cNvSpPr/>
            <p:nvPr/>
          </p:nvSpPr>
          <p:spPr>
            <a:xfrm>
              <a:off x="2232536" y="2177032"/>
              <a:ext cx="489" cy="14"/>
            </a:xfrm>
            <a:custGeom>
              <a:rect b="b" l="l" r="r" t="t"/>
              <a:pathLst>
                <a:path extrusionOk="0" h="1" w="36">
                  <a:moveTo>
                    <a:pt x="0" y="1"/>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6" name="Google Shape;4136;p88"/>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7" name="Google Shape;4137;p88"/>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8" name="Google Shape;4138;p88"/>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9" name="Google Shape;4139;p88"/>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0" name="Google Shape;4140;p88"/>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1" name="Google Shape;4141;p88"/>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2" name="Google Shape;4142;p88"/>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3" name="Google Shape;4143;p88"/>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4" name="Google Shape;4144;p88"/>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5" name="Google Shape;4145;p88"/>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6" name="Google Shape;4146;p88"/>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7" name="Google Shape;4147;p88"/>
            <p:cNvSpPr/>
            <p:nvPr/>
          </p:nvSpPr>
          <p:spPr>
            <a:xfrm>
              <a:off x="2034182" y="1771051"/>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8" name="Google Shape;4148;p88"/>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9" name="Google Shape;4149;p88"/>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0" name="Google Shape;4150;p88"/>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1" name="Google Shape;4151;p88"/>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2" name="Google Shape;4152;p88"/>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3" name="Google Shape;4153;p88"/>
            <p:cNvSpPr/>
            <p:nvPr/>
          </p:nvSpPr>
          <p:spPr>
            <a:xfrm>
              <a:off x="2110039" y="1759836"/>
              <a:ext cx="14" cy="448"/>
            </a:xfrm>
            <a:custGeom>
              <a:rect b="b" l="l" r="r" t="t"/>
              <a:pathLst>
                <a:path extrusionOk="0" h="33" w="1">
                  <a:moveTo>
                    <a:pt x="0" y="1"/>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4" name="Google Shape;4154;p88"/>
            <p:cNvSpPr/>
            <p:nvPr/>
          </p:nvSpPr>
          <p:spPr>
            <a:xfrm>
              <a:off x="2110039" y="1762878"/>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5" name="Google Shape;4155;p88"/>
            <p:cNvSpPr/>
            <p:nvPr/>
          </p:nvSpPr>
          <p:spPr>
            <a:xfrm>
              <a:off x="2119218" y="180970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6" name="Google Shape;4156;p88"/>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7" name="Google Shape;4157;p88"/>
            <p:cNvSpPr/>
            <p:nvPr/>
          </p:nvSpPr>
          <p:spPr>
            <a:xfrm>
              <a:off x="2119028" y="1808987"/>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8" name="Google Shape;4158;p88"/>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9" name="Google Shape;4159;p88"/>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0" name="Google Shape;4160;p88"/>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1" name="Google Shape;4161;p88"/>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2" name="Google Shape;4162;p88"/>
            <p:cNvSpPr/>
            <p:nvPr/>
          </p:nvSpPr>
          <p:spPr>
            <a:xfrm>
              <a:off x="2109985" y="1761452"/>
              <a:ext cx="14" cy="394"/>
            </a:xfrm>
            <a:custGeom>
              <a:rect b="b" l="l" r="r" t="t"/>
              <a:pathLst>
                <a:path extrusionOk="0" h="29" w="1">
                  <a:moveTo>
                    <a:pt x="1"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3" name="Google Shape;4163;p88"/>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4" name="Google Shape;4164;p88"/>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5" name="Google Shape;4165;p88"/>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6" name="Google Shape;4166;p88"/>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7" name="Google Shape;4167;p88"/>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8" name="Google Shape;4168;p88"/>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9" name="Google Shape;4169;p88"/>
            <p:cNvSpPr/>
            <p:nvPr/>
          </p:nvSpPr>
          <p:spPr>
            <a:xfrm>
              <a:off x="2135375" y="1790168"/>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0" name="Google Shape;4170;p88"/>
            <p:cNvSpPr/>
            <p:nvPr/>
          </p:nvSpPr>
          <p:spPr>
            <a:xfrm>
              <a:off x="2127962" y="1796916"/>
              <a:ext cx="434" cy="434"/>
            </a:xfrm>
            <a:custGeom>
              <a:rect b="b" l="l" r="r" t="t"/>
              <a:pathLst>
                <a:path extrusionOk="0" h="32" w="32">
                  <a:moveTo>
                    <a:pt x="0" y="32"/>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1" name="Google Shape;4171;p88"/>
            <p:cNvSpPr/>
            <p:nvPr/>
          </p:nvSpPr>
          <p:spPr>
            <a:xfrm>
              <a:off x="2128573" y="1796577"/>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2" name="Google Shape;4172;p88"/>
            <p:cNvSpPr/>
            <p:nvPr/>
          </p:nvSpPr>
          <p:spPr>
            <a:xfrm>
              <a:off x="2135416" y="1789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3" name="Google Shape;4173;p88"/>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4" name="Google Shape;4174;p88"/>
            <p:cNvSpPr/>
            <p:nvPr/>
          </p:nvSpPr>
          <p:spPr>
            <a:xfrm>
              <a:off x="2131899" y="1793726"/>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5" name="Google Shape;4175;p88"/>
            <p:cNvSpPr/>
            <p:nvPr/>
          </p:nvSpPr>
          <p:spPr>
            <a:xfrm>
              <a:off x="2131763" y="1793821"/>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6" name="Google Shape;4176;p88"/>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7" name="Google Shape;4177;p88"/>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8" name="Google Shape;4178;p88"/>
            <p:cNvSpPr/>
            <p:nvPr/>
          </p:nvSpPr>
          <p:spPr>
            <a:xfrm>
              <a:off x="2135375" y="178963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9" name="Google Shape;4179;p88"/>
            <p:cNvSpPr/>
            <p:nvPr/>
          </p:nvSpPr>
          <p:spPr>
            <a:xfrm>
              <a:off x="2135470" y="17883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0" name="Google Shape;4180;p88"/>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1" name="Google Shape;4181;p88"/>
            <p:cNvSpPr/>
            <p:nvPr/>
          </p:nvSpPr>
          <p:spPr>
            <a:xfrm>
              <a:off x="2137222" y="1859943"/>
              <a:ext cx="163" cy="244"/>
            </a:xfrm>
            <a:custGeom>
              <a:rect b="b" l="l" r="r" t="t"/>
              <a:pathLst>
                <a:path extrusionOk="0" h="18" w="12">
                  <a:moveTo>
                    <a:pt x="1"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2" name="Google Shape;4182;p88"/>
            <p:cNvSpPr/>
            <p:nvPr/>
          </p:nvSpPr>
          <p:spPr>
            <a:xfrm>
              <a:off x="2134615" y="185741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3" name="Google Shape;4183;p88"/>
            <p:cNvSpPr/>
            <p:nvPr/>
          </p:nvSpPr>
          <p:spPr>
            <a:xfrm>
              <a:off x="2136706" y="1859034"/>
              <a:ext cx="149" cy="204"/>
            </a:xfrm>
            <a:custGeom>
              <a:rect b="b" l="l" r="r" t="t"/>
              <a:pathLst>
                <a:path extrusionOk="0" h="15" w="11">
                  <a:moveTo>
                    <a:pt x="0" y="1"/>
                  </a:moveTo>
                  <a:lnTo>
                    <a:pt x="1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4" name="Google Shape;4184;p88"/>
            <p:cNvSpPr/>
            <p:nvPr/>
          </p:nvSpPr>
          <p:spPr>
            <a:xfrm>
              <a:off x="2137466" y="1860459"/>
              <a:ext cx="149" cy="258"/>
            </a:xfrm>
            <a:custGeom>
              <a:rect b="b" l="l" r="r" t="t"/>
              <a:pathLst>
                <a:path extrusionOk="0" h="19" w="11">
                  <a:moveTo>
                    <a:pt x="0" y="1"/>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5" name="Google Shape;4185;p88"/>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6" name="Google Shape;4186;p88"/>
            <p:cNvSpPr/>
            <p:nvPr/>
          </p:nvSpPr>
          <p:spPr>
            <a:xfrm>
              <a:off x="2137697" y="1861029"/>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7" name="Google Shape;4187;p88"/>
            <p:cNvSpPr/>
            <p:nvPr/>
          </p:nvSpPr>
          <p:spPr>
            <a:xfrm>
              <a:off x="2135036" y="1857567"/>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8" name="Google Shape;4188;p88"/>
            <p:cNvSpPr/>
            <p:nvPr/>
          </p:nvSpPr>
          <p:spPr>
            <a:xfrm>
              <a:off x="2137982" y="1861654"/>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9" name="Google Shape;4189;p88"/>
            <p:cNvSpPr/>
            <p:nvPr/>
          </p:nvSpPr>
          <p:spPr>
            <a:xfrm>
              <a:off x="2138172" y="186226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0" name="Google Shape;4190;p88"/>
            <p:cNvSpPr/>
            <p:nvPr/>
          </p:nvSpPr>
          <p:spPr>
            <a:xfrm>
              <a:off x="2136081" y="185827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1" name="Google Shape;4191;p88"/>
            <p:cNvSpPr/>
            <p:nvPr/>
          </p:nvSpPr>
          <p:spPr>
            <a:xfrm>
              <a:off x="2136421" y="185861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2" name="Google Shape;4192;p88"/>
            <p:cNvSpPr/>
            <p:nvPr/>
          </p:nvSpPr>
          <p:spPr>
            <a:xfrm>
              <a:off x="2135755" y="1857947"/>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3" name="Google Shape;4193;p88"/>
            <p:cNvSpPr/>
            <p:nvPr/>
          </p:nvSpPr>
          <p:spPr>
            <a:xfrm>
              <a:off x="2119883" y="1812408"/>
              <a:ext cx="54" cy="109"/>
            </a:xfrm>
            <a:custGeom>
              <a:rect b="b" l="l" r="r" t="t"/>
              <a:pathLst>
                <a:path extrusionOk="0" h="8" w="4">
                  <a:moveTo>
                    <a:pt x="0"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4" name="Google Shape;4194;p88"/>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5" name="Google Shape;4195;p88"/>
            <p:cNvSpPr/>
            <p:nvPr/>
          </p:nvSpPr>
          <p:spPr>
            <a:xfrm>
              <a:off x="2135416" y="185770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6" name="Google Shape;4196;p88"/>
            <p:cNvSpPr/>
            <p:nvPr/>
          </p:nvSpPr>
          <p:spPr>
            <a:xfrm>
              <a:off x="2119978" y="181265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7" name="Google Shape;4197;p88"/>
            <p:cNvSpPr/>
            <p:nvPr/>
          </p:nvSpPr>
          <p:spPr>
            <a:xfrm>
              <a:off x="2136991" y="1859468"/>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8" name="Google Shape;4198;p88"/>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9" name="Google Shape;4199;p88"/>
            <p:cNvSpPr/>
            <p:nvPr/>
          </p:nvSpPr>
          <p:spPr>
            <a:xfrm>
              <a:off x="2121730" y="1810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0" name="Google Shape;4200;p88"/>
            <p:cNvSpPr/>
            <p:nvPr/>
          </p:nvSpPr>
          <p:spPr>
            <a:xfrm>
              <a:off x="2138362" y="1862985"/>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1" name="Google Shape;4201;p88"/>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2" name="Google Shape;4202;p88"/>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3" name="Google Shape;4203;p88"/>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4" name="Google Shape;4204;p88"/>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5" name="Google Shape;4205;p88"/>
            <p:cNvSpPr/>
            <p:nvPr/>
          </p:nvSpPr>
          <p:spPr>
            <a:xfrm>
              <a:off x="1925752" y="1946065"/>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6" name="Google Shape;4206;p88"/>
            <p:cNvSpPr/>
            <p:nvPr/>
          </p:nvSpPr>
          <p:spPr>
            <a:xfrm>
              <a:off x="1928943" y="1940268"/>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7" name="Google Shape;4207;p88"/>
            <p:cNvSpPr/>
            <p:nvPr/>
          </p:nvSpPr>
          <p:spPr>
            <a:xfrm>
              <a:off x="1925752" y="19402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8" name="Google Shape;4208;p88"/>
            <p:cNvSpPr/>
            <p:nvPr/>
          </p:nvSpPr>
          <p:spPr>
            <a:xfrm>
              <a:off x="1932880" y="1939181"/>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9" name="Google Shape;4209;p88"/>
            <p:cNvSpPr/>
            <p:nvPr/>
          </p:nvSpPr>
          <p:spPr>
            <a:xfrm>
              <a:off x="1931835" y="1939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0" name="Google Shape;4210;p88"/>
            <p:cNvSpPr/>
            <p:nvPr/>
          </p:nvSpPr>
          <p:spPr>
            <a:xfrm>
              <a:off x="1925901" y="1946025"/>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1" name="Google Shape;4211;p88"/>
            <p:cNvSpPr/>
            <p:nvPr/>
          </p:nvSpPr>
          <p:spPr>
            <a:xfrm>
              <a:off x="1925521" y="194612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2" name="Google Shape;4212;p88"/>
            <p:cNvSpPr/>
            <p:nvPr/>
          </p:nvSpPr>
          <p:spPr>
            <a:xfrm>
              <a:off x="1926947" y="19403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3" name="Google Shape;4213;p88"/>
            <p:cNvSpPr/>
            <p:nvPr/>
          </p:nvSpPr>
          <p:spPr>
            <a:xfrm>
              <a:off x="1925087" y="1946160"/>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4" name="Google Shape;4214;p88"/>
            <p:cNvSpPr/>
            <p:nvPr/>
          </p:nvSpPr>
          <p:spPr>
            <a:xfrm>
              <a:off x="1928033" y="19403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5" name="Google Shape;4215;p88"/>
            <p:cNvSpPr/>
            <p:nvPr/>
          </p:nvSpPr>
          <p:spPr>
            <a:xfrm>
              <a:off x="1926037" y="19460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6" name="Google Shape;4216;p88"/>
            <p:cNvSpPr/>
            <p:nvPr/>
          </p:nvSpPr>
          <p:spPr>
            <a:xfrm>
              <a:off x="1929893" y="194013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7" name="Google Shape;4217;p88"/>
            <p:cNvSpPr/>
            <p:nvPr/>
          </p:nvSpPr>
          <p:spPr>
            <a:xfrm>
              <a:off x="1930884" y="1939888"/>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8" name="Google Shape;4218;p88"/>
            <p:cNvSpPr/>
            <p:nvPr/>
          </p:nvSpPr>
          <p:spPr>
            <a:xfrm>
              <a:off x="1926132" y="194597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9" name="Google Shape;4219;p88"/>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0" name="Google Shape;4220;p88"/>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1" name="Google Shape;4221;p88"/>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2" name="Google Shape;4222;p88"/>
            <p:cNvSpPr/>
            <p:nvPr/>
          </p:nvSpPr>
          <p:spPr>
            <a:xfrm>
              <a:off x="1944856" y="194940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3" name="Google Shape;4223;p88"/>
            <p:cNvSpPr/>
            <p:nvPr/>
          </p:nvSpPr>
          <p:spPr>
            <a:xfrm>
              <a:off x="1945141" y="194950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4" name="Google Shape;4224;p88"/>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5" name="Google Shape;4225;p88"/>
            <p:cNvSpPr/>
            <p:nvPr/>
          </p:nvSpPr>
          <p:spPr>
            <a:xfrm>
              <a:off x="1927612" y="1950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6" name="Google Shape;4226;p88"/>
            <p:cNvSpPr/>
            <p:nvPr/>
          </p:nvSpPr>
          <p:spPr>
            <a:xfrm>
              <a:off x="1927843" y="19507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7" name="Google Shape;4227;p88"/>
            <p:cNvSpPr/>
            <p:nvPr/>
          </p:nvSpPr>
          <p:spPr>
            <a:xfrm>
              <a:off x="1944666" y="194935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8" name="Google Shape;4228;p88"/>
            <p:cNvSpPr/>
            <p:nvPr/>
          </p:nvSpPr>
          <p:spPr>
            <a:xfrm>
              <a:off x="1927802" y="195073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9" name="Google Shape;4229;p88"/>
            <p:cNvSpPr/>
            <p:nvPr/>
          </p:nvSpPr>
          <p:spPr>
            <a:xfrm>
              <a:off x="1927748" y="195068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0" name="Google Shape;4230;p88"/>
            <p:cNvSpPr/>
            <p:nvPr/>
          </p:nvSpPr>
          <p:spPr>
            <a:xfrm>
              <a:off x="1927137" y="19505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1" name="Google Shape;4231;p88"/>
            <p:cNvSpPr/>
            <p:nvPr/>
          </p:nvSpPr>
          <p:spPr>
            <a:xfrm>
              <a:off x="1944475" y="19493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2" name="Google Shape;4232;p88"/>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3" name="Google Shape;4233;p88"/>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4" name="Google Shape;4234;p88"/>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5" name="Google Shape;4235;p88"/>
            <p:cNvSpPr/>
            <p:nvPr/>
          </p:nvSpPr>
          <p:spPr>
            <a:xfrm>
              <a:off x="2074819" y="19584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6" name="Google Shape;4236;p88"/>
            <p:cNvSpPr/>
            <p:nvPr/>
          </p:nvSpPr>
          <p:spPr>
            <a:xfrm>
              <a:off x="2069972" y="1992704"/>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7" name="Google Shape;4237;p88"/>
            <p:cNvSpPr/>
            <p:nvPr/>
          </p:nvSpPr>
          <p:spPr>
            <a:xfrm>
              <a:off x="2074860" y="195885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8" name="Google Shape;4238;p88"/>
            <p:cNvSpPr/>
            <p:nvPr/>
          </p:nvSpPr>
          <p:spPr>
            <a:xfrm>
              <a:off x="2074670" y="195752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9" name="Google Shape;4239;p88"/>
            <p:cNvSpPr/>
            <p:nvPr/>
          </p:nvSpPr>
          <p:spPr>
            <a:xfrm>
              <a:off x="2074385" y="1955678"/>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0" name="Google Shape;4240;p88"/>
            <p:cNvSpPr/>
            <p:nvPr/>
          </p:nvSpPr>
          <p:spPr>
            <a:xfrm>
              <a:off x="2074480" y="1956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1" name="Google Shape;4241;p88"/>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2" name="Google Shape;4242;p88"/>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3" name="Google Shape;4243;p88"/>
            <p:cNvSpPr/>
            <p:nvPr/>
          </p:nvSpPr>
          <p:spPr>
            <a:xfrm>
              <a:off x="2054141" y="196598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4" name="Google Shape;4244;p88"/>
            <p:cNvSpPr/>
            <p:nvPr/>
          </p:nvSpPr>
          <p:spPr>
            <a:xfrm>
              <a:off x="2054331" y="196632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5" name="Google Shape;4245;p88"/>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6" name="Google Shape;4246;p88"/>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7" name="Google Shape;4247;p88"/>
            <p:cNvSpPr/>
            <p:nvPr/>
          </p:nvSpPr>
          <p:spPr>
            <a:xfrm>
              <a:off x="2060414" y="1992514"/>
              <a:ext cx="14" cy="774"/>
            </a:xfrm>
            <a:custGeom>
              <a:rect b="b" l="l" r="r" t="t"/>
              <a:pathLst>
                <a:path extrusionOk="0" h="57" w="1">
                  <a:moveTo>
                    <a:pt x="1" y="0"/>
                  </a:moveTo>
                  <a:lnTo>
                    <a:pt x="1"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8" name="Google Shape;4248;p88"/>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9" name="Google Shape;4249;p88"/>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0" name="Google Shape;4250;p88"/>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1" name="Google Shape;4251;p88"/>
            <p:cNvSpPr/>
            <p:nvPr/>
          </p:nvSpPr>
          <p:spPr>
            <a:xfrm>
              <a:off x="2060319" y="1990369"/>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2" name="Google Shape;4252;p88"/>
            <p:cNvSpPr/>
            <p:nvPr/>
          </p:nvSpPr>
          <p:spPr>
            <a:xfrm>
              <a:off x="2060319" y="1989378"/>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3" name="Google Shape;4253;p88"/>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4" name="Google Shape;4254;p88"/>
            <p:cNvSpPr/>
            <p:nvPr/>
          </p:nvSpPr>
          <p:spPr>
            <a:xfrm>
              <a:off x="2054806" y="1966934"/>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5" name="Google Shape;4255;p88"/>
            <p:cNvSpPr/>
            <p:nvPr/>
          </p:nvSpPr>
          <p:spPr>
            <a:xfrm>
              <a:off x="2053951" y="196560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6" name="Google Shape;4256;p88"/>
            <p:cNvSpPr/>
            <p:nvPr/>
          </p:nvSpPr>
          <p:spPr>
            <a:xfrm>
              <a:off x="2060373" y="1991414"/>
              <a:ext cx="0" cy="679"/>
            </a:xfrm>
            <a:custGeom>
              <a:rect b="b" l="l" r="r" t="t"/>
              <a:pathLst>
                <a:path extrusionOk="0" h="50" w="120000">
                  <a:moveTo>
                    <a:pt x="0" y="1"/>
                  </a:moveTo>
                  <a:lnTo>
                    <a:pt x="0" y="5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7" name="Google Shape;4257;p88"/>
            <p:cNvSpPr/>
            <p:nvPr/>
          </p:nvSpPr>
          <p:spPr>
            <a:xfrm>
              <a:off x="2053801" y="1965128"/>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8" name="Google Shape;4258;p88"/>
            <p:cNvSpPr/>
            <p:nvPr/>
          </p:nvSpPr>
          <p:spPr>
            <a:xfrm>
              <a:off x="2060224" y="1987477"/>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9" name="Google Shape;4259;p88"/>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0" name="Google Shape;4260;p88"/>
            <p:cNvSpPr/>
            <p:nvPr/>
          </p:nvSpPr>
          <p:spPr>
            <a:xfrm>
              <a:off x="2059939" y="1982820"/>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1" name="Google Shape;4261;p88"/>
            <p:cNvSpPr/>
            <p:nvPr/>
          </p:nvSpPr>
          <p:spPr>
            <a:xfrm>
              <a:off x="2060088" y="1984435"/>
              <a:ext cx="0" cy="530"/>
            </a:xfrm>
            <a:custGeom>
              <a:rect b="b" l="l" r="r" t="t"/>
              <a:pathLst>
                <a:path extrusionOk="0" h="39" w="12000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2" name="Google Shape;4262;p88"/>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3" name="Google Shape;4263;p88"/>
            <p:cNvSpPr/>
            <p:nvPr/>
          </p:nvSpPr>
          <p:spPr>
            <a:xfrm>
              <a:off x="2060468" y="1993695"/>
              <a:ext cx="54" cy="923"/>
            </a:xfrm>
            <a:custGeom>
              <a:rect b="b" l="l" r="r" t="t"/>
              <a:pathLst>
                <a:path extrusionOk="0" h="68" w="4">
                  <a:moveTo>
                    <a:pt x="0" y="1"/>
                  </a:moveTo>
                  <a:lnTo>
                    <a:pt x="4" y="6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4" name="Google Shape;4264;p88"/>
            <p:cNvSpPr/>
            <p:nvPr/>
          </p:nvSpPr>
          <p:spPr>
            <a:xfrm>
              <a:off x="2060183" y="1986621"/>
              <a:ext cx="0" cy="584"/>
            </a:xfrm>
            <a:custGeom>
              <a:rect b="b" l="l" r="r" t="t"/>
              <a:pathLst>
                <a:path extrusionOk="0" h="43" w="120000">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5" name="Google Shape;4265;p88"/>
            <p:cNvSpPr/>
            <p:nvPr/>
          </p:nvSpPr>
          <p:spPr>
            <a:xfrm>
              <a:off x="2060129" y="1985807"/>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6" name="Google Shape;4266;p88"/>
            <p:cNvSpPr/>
            <p:nvPr/>
          </p:nvSpPr>
          <p:spPr>
            <a:xfrm>
              <a:off x="2060088" y="1985101"/>
              <a:ext cx="0" cy="530"/>
            </a:xfrm>
            <a:custGeom>
              <a:rect b="b" l="l" r="r" t="t"/>
              <a:pathLst>
                <a:path extrusionOk="0" h="39" w="12000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7" name="Google Shape;4267;p88"/>
            <p:cNvSpPr/>
            <p:nvPr/>
          </p:nvSpPr>
          <p:spPr>
            <a:xfrm>
              <a:off x="2054562" y="1966649"/>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8" name="Google Shape;4268;p88"/>
            <p:cNvSpPr/>
            <p:nvPr/>
          </p:nvSpPr>
          <p:spPr>
            <a:xfrm>
              <a:off x="2060509" y="1994795"/>
              <a:ext cx="14" cy="530"/>
            </a:xfrm>
            <a:custGeom>
              <a:rect b="b" l="l" r="r" t="t"/>
              <a:pathLst>
                <a:path extrusionOk="0" h="39" w="1">
                  <a:moveTo>
                    <a:pt x="1"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9" name="Google Shape;4269;p88"/>
            <p:cNvSpPr/>
            <p:nvPr/>
          </p:nvSpPr>
          <p:spPr>
            <a:xfrm>
              <a:off x="2055091" y="1967178"/>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0" name="Google Shape;4270;p88"/>
            <p:cNvSpPr/>
            <p:nvPr/>
          </p:nvSpPr>
          <p:spPr>
            <a:xfrm>
              <a:off x="2055376" y="196746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1" name="Google Shape;4271;p88"/>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2" name="Google Shape;4272;p88"/>
            <p:cNvSpPr/>
            <p:nvPr/>
          </p:nvSpPr>
          <p:spPr>
            <a:xfrm>
              <a:off x="2060278" y="1988427"/>
              <a:ext cx="0" cy="530"/>
            </a:xfrm>
            <a:custGeom>
              <a:rect b="b" l="l" r="r" t="t"/>
              <a:pathLst>
                <a:path extrusionOk="0" h="39" w="12000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3" name="Google Shape;4273;p88"/>
            <p:cNvSpPr/>
            <p:nvPr/>
          </p:nvSpPr>
          <p:spPr>
            <a:xfrm>
              <a:off x="2056137" y="1967884"/>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4" name="Google Shape;4274;p88"/>
            <p:cNvSpPr/>
            <p:nvPr/>
          </p:nvSpPr>
          <p:spPr>
            <a:xfrm>
              <a:off x="2055757" y="1967654"/>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5" name="Google Shape;4275;p88"/>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6" name="Google Shape;4276;p88"/>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7" name="Google Shape;4277;p88"/>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8" name="Google Shape;4278;p88"/>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9" name="Google Shape;4279;p88"/>
            <p:cNvSpPr/>
            <p:nvPr/>
          </p:nvSpPr>
          <p:spPr>
            <a:xfrm>
              <a:off x="2159136" y="198890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0" name="Google Shape;4280;p88"/>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1" name="Google Shape;4281;p88"/>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2" name="Google Shape;4282;p88"/>
            <p:cNvSpPr/>
            <p:nvPr/>
          </p:nvSpPr>
          <p:spPr>
            <a:xfrm>
              <a:off x="2159611" y="198833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3" name="Google Shape;4283;p88"/>
            <p:cNvSpPr/>
            <p:nvPr/>
          </p:nvSpPr>
          <p:spPr>
            <a:xfrm>
              <a:off x="2161132" y="1986757"/>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4" name="Google Shape;4284;p88"/>
            <p:cNvSpPr/>
            <p:nvPr/>
          </p:nvSpPr>
          <p:spPr>
            <a:xfrm>
              <a:off x="2160086" y="1987803"/>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5" name="Google Shape;4285;p88"/>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6" name="Google Shape;4286;p88"/>
            <p:cNvSpPr/>
            <p:nvPr/>
          </p:nvSpPr>
          <p:spPr>
            <a:xfrm>
              <a:off x="2160616" y="1987287"/>
              <a:ext cx="244" cy="244"/>
            </a:xfrm>
            <a:custGeom>
              <a:rect b="b" l="l" r="r" t="t"/>
              <a:pathLst>
                <a:path extrusionOk="0" h="18" w="18">
                  <a:moveTo>
                    <a:pt x="0"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7" name="Google Shape;4287;p88"/>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8" name="Google Shape;4288;p88"/>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9" name="Google Shape;4289;p88"/>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0" name="Google Shape;4290;p88"/>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1" name="Google Shape;4291;p88"/>
            <p:cNvSpPr/>
            <p:nvPr/>
          </p:nvSpPr>
          <p:spPr>
            <a:xfrm>
              <a:off x="2115213" y="2000688"/>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2" name="Google Shape;4292;p88"/>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3" name="Google Shape;4293;p88"/>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4" name="Google Shape;4294;p88"/>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5" name="Google Shape;4295;p88"/>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6" name="Google Shape;4296;p88"/>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7" name="Google Shape;4297;p88"/>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8" name="Google Shape;4298;p88"/>
            <p:cNvSpPr/>
            <p:nvPr/>
          </p:nvSpPr>
          <p:spPr>
            <a:xfrm>
              <a:off x="2153718" y="1945875"/>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9" name="Google Shape;4299;p88"/>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0" name="Google Shape;4300;p88"/>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1" name="Google Shape;4301;p88"/>
            <p:cNvSpPr/>
            <p:nvPr/>
          </p:nvSpPr>
          <p:spPr>
            <a:xfrm>
              <a:off x="2115172" y="200091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2" name="Google Shape;4302;p88"/>
            <p:cNvSpPr/>
            <p:nvPr/>
          </p:nvSpPr>
          <p:spPr>
            <a:xfrm>
              <a:off x="2153487" y="1948645"/>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3" name="Google Shape;4303;p88"/>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4" name="Google Shape;4304;p88"/>
            <p:cNvSpPr/>
            <p:nvPr/>
          </p:nvSpPr>
          <p:spPr>
            <a:xfrm>
              <a:off x="2113597" y="2006825"/>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5" name="Google Shape;4305;p88"/>
            <p:cNvSpPr/>
            <p:nvPr/>
          </p:nvSpPr>
          <p:spPr>
            <a:xfrm>
              <a:off x="2114506" y="2003824"/>
              <a:ext cx="54" cy="244"/>
            </a:xfrm>
            <a:custGeom>
              <a:rect b="b" l="l" r="r" t="t"/>
              <a:pathLst>
                <a:path extrusionOk="0" h="18"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6" name="Google Shape;4306;p88"/>
            <p:cNvSpPr/>
            <p:nvPr/>
          </p:nvSpPr>
          <p:spPr>
            <a:xfrm>
              <a:off x="2115117" y="200120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7" name="Google Shape;4307;p88"/>
            <p:cNvSpPr/>
            <p:nvPr/>
          </p:nvSpPr>
          <p:spPr>
            <a:xfrm>
              <a:off x="2113977" y="200553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8" name="Google Shape;4308;p88"/>
            <p:cNvSpPr/>
            <p:nvPr/>
          </p:nvSpPr>
          <p:spPr>
            <a:xfrm>
              <a:off x="2114602" y="2003254"/>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9" name="Google Shape;4309;p88"/>
            <p:cNvSpPr/>
            <p:nvPr/>
          </p:nvSpPr>
          <p:spPr>
            <a:xfrm>
              <a:off x="2114221" y="2004924"/>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0" name="Google Shape;4310;p88"/>
            <p:cNvSpPr/>
            <p:nvPr/>
          </p:nvSpPr>
          <p:spPr>
            <a:xfrm>
              <a:off x="2113787" y="20061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1" name="Google Shape;4311;p88"/>
            <p:cNvSpPr/>
            <p:nvPr/>
          </p:nvSpPr>
          <p:spPr>
            <a:xfrm>
              <a:off x="2114316" y="2004353"/>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2" name="Google Shape;4312;p88"/>
            <p:cNvSpPr/>
            <p:nvPr/>
          </p:nvSpPr>
          <p:spPr>
            <a:xfrm>
              <a:off x="2114982" y="2001923"/>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3" name="Google Shape;4313;p88"/>
            <p:cNvSpPr/>
            <p:nvPr/>
          </p:nvSpPr>
          <p:spPr>
            <a:xfrm>
              <a:off x="2114737" y="2002779"/>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4" name="Google Shape;4314;p88"/>
            <p:cNvSpPr/>
            <p:nvPr/>
          </p:nvSpPr>
          <p:spPr>
            <a:xfrm>
              <a:off x="2114832" y="2002344"/>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5" name="Google Shape;4315;p88"/>
            <p:cNvSpPr/>
            <p:nvPr/>
          </p:nvSpPr>
          <p:spPr>
            <a:xfrm>
              <a:off x="2113366" y="2007490"/>
              <a:ext cx="54" cy="204"/>
            </a:xfrm>
            <a:custGeom>
              <a:rect b="b" l="l" r="r" t="t"/>
              <a:pathLst>
                <a:path extrusionOk="0" h="15" w="4">
                  <a:moveTo>
                    <a:pt x="0"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6" name="Google Shape;4316;p88"/>
            <p:cNvSpPr/>
            <p:nvPr/>
          </p:nvSpPr>
          <p:spPr>
            <a:xfrm>
              <a:off x="2115022" y="2001543"/>
              <a:ext cx="68" cy="204"/>
            </a:xfrm>
            <a:custGeom>
              <a:rect b="b" l="l" r="r" t="t"/>
              <a:pathLst>
                <a:path extrusionOk="0" h="15" w="5">
                  <a:moveTo>
                    <a:pt x="1"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7" name="Google Shape;4317;p88"/>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8" name="Google Shape;4318;p88"/>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9" name="Google Shape;4319;p88"/>
            <p:cNvSpPr/>
            <p:nvPr/>
          </p:nvSpPr>
          <p:spPr>
            <a:xfrm>
              <a:off x="2053761" y="1996316"/>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0" name="Google Shape;4320;p88"/>
            <p:cNvSpPr/>
            <p:nvPr/>
          </p:nvSpPr>
          <p:spPr>
            <a:xfrm>
              <a:off x="2053516" y="1995786"/>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1" name="Google Shape;4321;p88"/>
            <p:cNvSpPr/>
            <p:nvPr/>
          </p:nvSpPr>
          <p:spPr>
            <a:xfrm>
              <a:off x="2052905" y="199398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2" name="Google Shape;4322;p88"/>
            <p:cNvSpPr/>
            <p:nvPr/>
          </p:nvSpPr>
          <p:spPr>
            <a:xfrm>
              <a:off x="2053326" y="1995175"/>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3" name="Google Shape;4323;p88"/>
            <p:cNvSpPr/>
            <p:nvPr/>
          </p:nvSpPr>
          <p:spPr>
            <a:xfrm>
              <a:off x="2053095" y="1994605"/>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4" name="Google Shape;4324;p88"/>
            <p:cNvSpPr/>
            <p:nvPr/>
          </p:nvSpPr>
          <p:spPr>
            <a:xfrm>
              <a:off x="2054277" y="1997497"/>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5" name="Google Shape;4325;p88"/>
            <p:cNvSpPr/>
            <p:nvPr/>
          </p:nvSpPr>
          <p:spPr>
            <a:xfrm>
              <a:off x="2053992" y="199692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6" name="Google Shape;4326;p88"/>
            <p:cNvSpPr/>
            <p:nvPr/>
          </p:nvSpPr>
          <p:spPr>
            <a:xfrm>
              <a:off x="2054467" y="1997931"/>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7" name="Google Shape;4327;p88"/>
            <p:cNvSpPr/>
            <p:nvPr/>
          </p:nvSpPr>
          <p:spPr>
            <a:xfrm>
              <a:off x="2048004" y="196508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8" name="Google Shape;4328;p88"/>
            <p:cNvSpPr/>
            <p:nvPr/>
          </p:nvSpPr>
          <p:spPr>
            <a:xfrm>
              <a:off x="2047909" y="196489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9" name="Google Shape;4329;p88"/>
            <p:cNvSpPr/>
            <p:nvPr/>
          </p:nvSpPr>
          <p:spPr>
            <a:xfrm>
              <a:off x="2048343" y="196556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0" name="Google Shape;4330;p88"/>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1" name="Google Shape;4331;p88"/>
            <p:cNvSpPr/>
            <p:nvPr/>
          </p:nvSpPr>
          <p:spPr>
            <a:xfrm>
              <a:off x="2052376" y="1991849"/>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2" name="Google Shape;4332;p88"/>
            <p:cNvSpPr/>
            <p:nvPr/>
          </p:nvSpPr>
          <p:spPr>
            <a:xfrm>
              <a:off x="2047393" y="1963472"/>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3" name="Google Shape;4333;p88"/>
            <p:cNvSpPr/>
            <p:nvPr/>
          </p:nvSpPr>
          <p:spPr>
            <a:xfrm>
              <a:off x="2047773" y="1964612"/>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4" name="Google Shape;4334;p88"/>
            <p:cNvSpPr/>
            <p:nvPr/>
          </p:nvSpPr>
          <p:spPr>
            <a:xfrm>
              <a:off x="2047529" y="1963947"/>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5" name="Google Shape;4335;p88"/>
            <p:cNvSpPr/>
            <p:nvPr/>
          </p:nvSpPr>
          <p:spPr>
            <a:xfrm>
              <a:off x="2047678" y="1964273"/>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6" name="Google Shape;4336;p88"/>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7" name="Google Shape;4337;p88"/>
            <p:cNvSpPr/>
            <p:nvPr/>
          </p:nvSpPr>
          <p:spPr>
            <a:xfrm>
              <a:off x="2048153" y="196531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8" name="Google Shape;4338;p88"/>
            <p:cNvSpPr/>
            <p:nvPr/>
          </p:nvSpPr>
          <p:spPr>
            <a:xfrm>
              <a:off x="2048438" y="196565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9" name="Google Shape;4339;p88"/>
            <p:cNvSpPr/>
            <p:nvPr/>
          </p:nvSpPr>
          <p:spPr>
            <a:xfrm>
              <a:off x="2047298" y="1962942"/>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0" name="Google Shape;4340;p88"/>
            <p:cNvSpPr/>
            <p:nvPr/>
          </p:nvSpPr>
          <p:spPr>
            <a:xfrm>
              <a:off x="2052661" y="1993179"/>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1" name="Google Shape;4341;p88"/>
            <p:cNvSpPr/>
            <p:nvPr/>
          </p:nvSpPr>
          <p:spPr>
            <a:xfrm>
              <a:off x="2048574" y="196575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2" name="Google Shape;4342;p88"/>
            <p:cNvSpPr/>
            <p:nvPr/>
          </p:nvSpPr>
          <p:spPr>
            <a:xfrm>
              <a:off x="2052525" y="199251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3" name="Google Shape;4343;p88"/>
            <p:cNvSpPr/>
            <p:nvPr/>
          </p:nvSpPr>
          <p:spPr>
            <a:xfrm>
              <a:off x="2047149" y="1962426"/>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4" name="Google Shape;4344;p88"/>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5" name="Google Shape;4345;p88"/>
            <p:cNvSpPr/>
            <p:nvPr/>
          </p:nvSpPr>
          <p:spPr>
            <a:xfrm>
              <a:off x="2048248" y="196546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6" name="Google Shape;4346;p88"/>
            <p:cNvSpPr/>
            <p:nvPr/>
          </p:nvSpPr>
          <p:spPr>
            <a:xfrm>
              <a:off x="2030082" y="197692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7" name="Google Shape;4347;p88"/>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8" name="Google Shape;4348;p88"/>
            <p:cNvSpPr/>
            <p:nvPr/>
          </p:nvSpPr>
          <p:spPr>
            <a:xfrm>
              <a:off x="2029756" y="1975203"/>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9" name="Google Shape;4349;p88"/>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0" name="Google Shape;4350;p88"/>
            <p:cNvSpPr/>
            <p:nvPr/>
          </p:nvSpPr>
          <p:spPr>
            <a:xfrm>
              <a:off x="2028561" y="2003444"/>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1" name="Google Shape;4351;p88"/>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2" name="Google Shape;4352;p88"/>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3" name="Google Shape;4353;p88"/>
            <p:cNvSpPr/>
            <p:nvPr/>
          </p:nvSpPr>
          <p:spPr>
            <a:xfrm>
              <a:off x="2030231" y="1977728"/>
              <a:ext cx="54" cy="353"/>
            </a:xfrm>
            <a:custGeom>
              <a:rect b="b" l="l" r="r" t="t"/>
              <a:pathLst>
                <a:path extrusionOk="0" h="26" w="4">
                  <a:moveTo>
                    <a:pt x="4"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4" name="Google Shape;4354;p88"/>
            <p:cNvSpPr/>
            <p:nvPr/>
          </p:nvSpPr>
          <p:spPr>
            <a:xfrm>
              <a:off x="2030747" y="1981530"/>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5" name="Google Shape;4355;p88"/>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6" name="Google Shape;4356;p88"/>
            <p:cNvSpPr/>
            <p:nvPr/>
          </p:nvSpPr>
          <p:spPr>
            <a:xfrm>
              <a:off x="2030557" y="1979914"/>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7" name="Google Shape;4357;p88"/>
            <p:cNvSpPr/>
            <p:nvPr/>
          </p:nvSpPr>
          <p:spPr>
            <a:xfrm>
              <a:off x="2029281" y="1973397"/>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8" name="Google Shape;4358;p88"/>
            <p:cNvSpPr/>
            <p:nvPr/>
          </p:nvSpPr>
          <p:spPr>
            <a:xfrm>
              <a:off x="2030367" y="1978488"/>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9" name="Google Shape;4359;p88"/>
            <p:cNvSpPr/>
            <p:nvPr/>
          </p:nvSpPr>
          <p:spPr>
            <a:xfrm>
              <a:off x="2029511" y="1974306"/>
              <a:ext cx="109" cy="394"/>
            </a:xfrm>
            <a:custGeom>
              <a:rect b="b" l="l" r="r" t="t"/>
              <a:pathLst>
                <a:path extrusionOk="0" h="29" w="8">
                  <a:moveTo>
                    <a:pt x="8"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0" name="Google Shape;4360;p88"/>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1" name="Google Shape;4361;p88"/>
            <p:cNvSpPr/>
            <p:nvPr/>
          </p:nvSpPr>
          <p:spPr>
            <a:xfrm>
              <a:off x="2030462" y="1979249"/>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2" name="Google Shape;4362;p88"/>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3" name="Google Shape;4363;p88"/>
            <p:cNvSpPr/>
            <p:nvPr/>
          </p:nvSpPr>
          <p:spPr>
            <a:xfrm>
              <a:off x="2028995" y="1972541"/>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4" name="Google Shape;4364;p88"/>
            <p:cNvSpPr/>
            <p:nvPr/>
          </p:nvSpPr>
          <p:spPr>
            <a:xfrm>
              <a:off x="2029892" y="1976072"/>
              <a:ext cx="109" cy="339"/>
            </a:xfrm>
            <a:custGeom>
              <a:rect b="b" l="l" r="r" t="t"/>
              <a:pathLst>
                <a:path extrusionOk="0" h="25" w="8">
                  <a:moveTo>
                    <a:pt x="8"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5" name="Google Shape;4365;p88"/>
            <p:cNvSpPr/>
            <p:nvPr/>
          </p:nvSpPr>
          <p:spPr>
            <a:xfrm>
              <a:off x="2028425" y="1970885"/>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6" name="Google Shape;4366;p88"/>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7" name="Google Shape;4367;p88"/>
            <p:cNvSpPr/>
            <p:nvPr/>
          </p:nvSpPr>
          <p:spPr>
            <a:xfrm>
              <a:off x="2028710" y="1971686"/>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8" name="Google Shape;4368;p88"/>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9" name="Google Shape;4369;p88"/>
            <p:cNvSpPr/>
            <p:nvPr/>
          </p:nvSpPr>
          <p:spPr>
            <a:xfrm>
              <a:off x="1956464" y="19525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0" name="Google Shape;4370;p88"/>
            <p:cNvSpPr/>
            <p:nvPr/>
          </p:nvSpPr>
          <p:spPr>
            <a:xfrm>
              <a:off x="1957510" y="195258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1" name="Google Shape;4371;p88"/>
            <p:cNvSpPr/>
            <p:nvPr/>
          </p:nvSpPr>
          <p:spPr>
            <a:xfrm>
              <a:off x="1953898" y="195235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2" name="Google Shape;4372;p88"/>
            <p:cNvSpPr/>
            <p:nvPr/>
          </p:nvSpPr>
          <p:spPr>
            <a:xfrm>
              <a:off x="1953138" y="1952162"/>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3" name="Google Shape;4373;p88"/>
            <p:cNvSpPr/>
            <p:nvPr/>
          </p:nvSpPr>
          <p:spPr>
            <a:xfrm>
              <a:off x="1951997" y="1951822"/>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4" name="Google Shape;4374;p88"/>
            <p:cNvSpPr/>
            <p:nvPr/>
          </p:nvSpPr>
          <p:spPr>
            <a:xfrm>
              <a:off x="1952513" y="1952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5" name="Google Shape;4375;p88"/>
            <p:cNvSpPr/>
            <p:nvPr/>
          </p:nvSpPr>
          <p:spPr>
            <a:xfrm>
              <a:off x="1955650" y="1952542"/>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6" name="Google Shape;4376;p88"/>
            <p:cNvSpPr/>
            <p:nvPr/>
          </p:nvSpPr>
          <p:spPr>
            <a:xfrm>
              <a:off x="1958026" y="195258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7" name="Google Shape;4377;p88"/>
            <p:cNvSpPr/>
            <p:nvPr/>
          </p:nvSpPr>
          <p:spPr>
            <a:xfrm>
              <a:off x="1958745" y="1952542"/>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8" name="Google Shape;4378;p88"/>
            <p:cNvSpPr/>
            <p:nvPr/>
          </p:nvSpPr>
          <p:spPr>
            <a:xfrm>
              <a:off x="1960972" y="1952202"/>
              <a:ext cx="543" cy="109"/>
            </a:xfrm>
            <a:custGeom>
              <a:rect b="b" l="l" r="r" t="t"/>
              <a:pathLst>
                <a:path extrusionOk="0" h="8" w="40">
                  <a:moveTo>
                    <a:pt x="39"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9" name="Google Shape;4379;p88"/>
            <p:cNvSpPr/>
            <p:nvPr/>
          </p:nvSpPr>
          <p:spPr>
            <a:xfrm>
              <a:off x="1959451" y="1952487"/>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0" name="Google Shape;4380;p88"/>
            <p:cNvSpPr/>
            <p:nvPr/>
          </p:nvSpPr>
          <p:spPr>
            <a:xfrm>
              <a:off x="1960171" y="1952392"/>
              <a:ext cx="394" cy="68"/>
            </a:xfrm>
            <a:custGeom>
              <a:rect b="b" l="l" r="r" t="t"/>
              <a:pathLst>
                <a:path extrusionOk="0" h="5" w="29">
                  <a:moveTo>
                    <a:pt x="2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1" name="Google Shape;4381;p88"/>
            <p:cNvSpPr/>
            <p:nvPr/>
          </p:nvSpPr>
          <p:spPr>
            <a:xfrm>
              <a:off x="1961732" y="1952067"/>
              <a:ext cx="448" cy="109"/>
            </a:xfrm>
            <a:custGeom>
              <a:rect b="b" l="l" r="r" t="t"/>
              <a:pathLst>
                <a:path extrusionOk="0" h="8" w="33">
                  <a:moveTo>
                    <a:pt x="3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2" name="Google Shape;4382;p88"/>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3" name="Google Shape;4383;p88"/>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4" name="Google Shape;4384;p88"/>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5" name="Google Shape;4385;p88"/>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6" name="Google Shape;4386;p88"/>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7" name="Google Shape;4387;p88"/>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8" name="Google Shape;4388;p88"/>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9" name="Google Shape;4389;p88"/>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0" name="Google Shape;4390;p88"/>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1" name="Google Shape;4391;p88"/>
            <p:cNvSpPr/>
            <p:nvPr/>
          </p:nvSpPr>
          <p:spPr>
            <a:xfrm>
              <a:off x="1946865" y="1950206"/>
              <a:ext cx="0" cy="68"/>
            </a:xfrm>
            <a:custGeom>
              <a:rect b="b" l="l" r="r" t="t"/>
              <a:pathLst>
                <a:path extrusionOk="0" h="5" w="120000">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2" name="Google Shape;4392;p88"/>
            <p:cNvSpPr/>
            <p:nvPr/>
          </p:nvSpPr>
          <p:spPr>
            <a:xfrm>
              <a:off x="1946960" y="1949595"/>
              <a:ext cx="0" cy="109"/>
            </a:xfrm>
            <a:custGeom>
              <a:rect b="b" l="l" r="r" t="t"/>
              <a:pathLst>
                <a:path extrusionOk="0" h="8" w="120000">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3" name="Google Shape;4393;p88"/>
            <p:cNvSpPr/>
            <p:nvPr/>
          </p:nvSpPr>
          <p:spPr>
            <a:xfrm>
              <a:off x="1987217" y="1973261"/>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4" name="Google Shape;4394;p88"/>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5" name="Google Shape;4395;p88"/>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6" name="Google Shape;4396;p88"/>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7" name="Google Shape;4397;p88"/>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8" name="Google Shape;4398;p88"/>
            <p:cNvSpPr/>
            <p:nvPr/>
          </p:nvSpPr>
          <p:spPr>
            <a:xfrm>
              <a:off x="1986878" y="1967789"/>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9" name="Google Shape;4399;p88"/>
            <p:cNvSpPr/>
            <p:nvPr/>
          </p:nvSpPr>
          <p:spPr>
            <a:xfrm>
              <a:off x="1986742" y="1968319"/>
              <a:ext cx="54" cy="244"/>
            </a:xfrm>
            <a:custGeom>
              <a:rect b="b" l="l" r="r" t="t"/>
              <a:pathLst>
                <a:path extrusionOk="0" h="18" w="4">
                  <a:moveTo>
                    <a:pt x="0"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0" name="Google Shape;4400;p88"/>
            <p:cNvSpPr/>
            <p:nvPr/>
          </p:nvSpPr>
          <p:spPr>
            <a:xfrm>
              <a:off x="1986457" y="1971211"/>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1" name="Google Shape;4401;p88"/>
            <p:cNvSpPr/>
            <p:nvPr/>
          </p:nvSpPr>
          <p:spPr>
            <a:xfrm>
              <a:off x="1986688" y="1968835"/>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2" name="Google Shape;4402;p88"/>
            <p:cNvSpPr/>
            <p:nvPr/>
          </p:nvSpPr>
          <p:spPr>
            <a:xfrm>
              <a:off x="1986457" y="197073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3" name="Google Shape;4403;p88"/>
            <p:cNvSpPr/>
            <p:nvPr/>
          </p:nvSpPr>
          <p:spPr>
            <a:xfrm>
              <a:off x="1986973" y="1967273"/>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4" name="Google Shape;4404;p88"/>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5" name="Google Shape;4405;p88"/>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6" name="Google Shape;4406;p88"/>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7" name="Google Shape;4407;p88"/>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8" name="Google Shape;4408;p88"/>
            <p:cNvSpPr/>
            <p:nvPr/>
          </p:nvSpPr>
          <p:spPr>
            <a:xfrm>
              <a:off x="1986593" y="1969310"/>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9" name="Google Shape;4409;p88"/>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0" name="Google Shape;4410;p88"/>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1" name="Google Shape;4411;p88"/>
            <p:cNvSpPr/>
            <p:nvPr/>
          </p:nvSpPr>
          <p:spPr>
            <a:xfrm>
              <a:off x="1991345" y="2005630"/>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2" name="Google Shape;4412;p88"/>
            <p:cNvSpPr/>
            <p:nvPr/>
          </p:nvSpPr>
          <p:spPr>
            <a:xfrm>
              <a:off x="1990259" y="2008766"/>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3" name="Google Shape;4413;p88"/>
            <p:cNvSpPr/>
            <p:nvPr/>
          </p:nvSpPr>
          <p:spPr>
            <a:xfrm>
              <a:off x="1990639" y="2007490"/>
              <a:ext cx="54" cy="244"/>
            </a:xfrm>
            <a:custGeom>
              <a:rect b="b" l="l" r="r" t="t"/>
              <a:pathLst>
                <a:path extrusionOk="0" h="18" w="4">
                  <a:moveTo>
                    <a:pt x="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4" name="Google Shape;4414;p88"/>
            <p:cNvSpPr/>
            <p:nvPr/>
          </p:nvSpPr>
          <p:spPr>
            <a:xfrm>
              <a:off x="1991155" y="2006064"/>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5" name="Google Shape;4415;p88"/>
            <p:cNvSpPr/>
            <p:nvPr/>
          </p:nvSpPr>
          <p:spPr>
            <a:xfrm>
              <a:off x="1990449" y="2008101"/>
              <a:ext cx="54" cy="258"/>
            </a:xfrm>
            <a:custGeom>
              <a:rect b="b" l="l" r="r" t="t"/>
              <a:pathLst>
                <a:path extrusionOk="0" h="19" w="4">
                  <a:moveTo>
                    <a:pt x="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6" name="Google Shape;4416;p88"/>
            <p:cNvSpPr/>
            <p:nvPr/>
          </p:nvSpPr>
          <p:spPr>
            <a:xfrm>
              <a:off x="1990965" y="2006485"/>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7" name="Google Shape;4417;p88"/>
            <p:cNvSpPr/>
            <p:nvPr/>
          </p:nvSpPr>
          <p:spPr>
            <a:xfrm>
              <a:off x="1990775" y="2006960"/>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8" name="Google Shape;4418;p88"/>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9" name="Google Shape;4419;p88"/>
            <p:cNvSpPr/>
            <p:nvPr/>
          </p:nvSpPr>
          <p:spPr>
            <a:xfrm>
              <a:off x="198079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0" name="Google Shape;4420;p88"/>
            <p:cNvSpPr/>
            <p:nvPr/>
          </p:nvSpPr>
          <p:spPr>
            <a:xfrm>
              <a:off x="197984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1" name="Google Shape;4421;p88"/>
            <p:cNvSpPr/>
            <p:nvPr/>
          </p:nvSpPr>
          <p:spPr>
            <a:xfrm>
              <a:off x="1971481" y="198191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2" name="Google Shape;4422;p88"/>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3" name="Google Shape;4423;p88"/>
            <p:cNvSpPr/>
            <p:nvPr/>
          </p:nvSpPr>
          <p:spPr>
            <a:xfrm>
              <a:off x="1981800" y="1990084"/>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4" name="Google Shape;4424;p88"/>
            <p:cNvSpPr/>
            <p:nvPr/>
          </p:nvSpPr>
          <p:spPr>
            <a:xfrm>
              <a:off x="1974468" y="1981299"/>
              <a:ext cx="353" cy="54"/>
            </a:xfrm>
            <a:custGeom>
              <a:rect b="b" l="l" r="r" t="t"/>
              <a:pathLst>
                <a:path extrusionOk="0" h="4" w="26">
                  <a:moveTo>
                    <a:pt x="1" y="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5" name="Google Shape;4425;p88"/>
            <p:cNvSpPr/>
            <p:nvPr/>
          </p:nvSpPr>
          <p:spPr>
            <a:xfrm>
              <a:off x="1972567" y="1981584"/>
              <a:ext cx="448" cy="109"/>
            </a:xfrm>
            <a:custGeom>
              <a:rect b="b" l="l" r="r" t="t"/>
              <a:pathLst>
                <a:path extrusionOk="0" h="8" w="33">
                  <a:moveTo>
                    <a:pt x="1" y="7"/>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6" name="Google Shape;4426;p88"/>
            <p:cNvSpPr/>
            <p:nvPr/>
          </p:nvSpPr>
          <p:spPr>
            <a:xfrm>
              <a:off x="1984597" y="1988373"/>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7" name="Google Shape;4427;p88"/>
            <p:cNvSpPr/>
            <p:nvPr/>
          </p:nvSpPr>
          <p:spPr>
            <a:xfrm>
              <a:off x="1980374" y="1990708"/>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8" name="Google Shape;4428;p88"/>
            <p:cNvSpPr/>
            <p:nvPr/>
          </p:nvSpPr>
          <p:spPr>
            <a:xfrm>
              <a:off x="1984081" y="1987952"/>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9" name="Google Shape;4429;p88"/>
            <p:cNvSpPr/>
            <p:nvPr/>
          </p:nvSpPr>
          <p:spPr>
            <a:xfrm>
              <a:off x="1984312" y="1988183"/>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0" name="Google Shape;4430;p88"/>
            <p:cNvSpPr/>
            <p:nvPr/>
          </p:nvSpPr>
          <p:spPr>
            <a:xfrm>
              <a:off x="1981366" y="1990369"/>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1" name="Google Shape;4431;p88"/>
            <p:cNvSpPr/>
            <p:nvPr/>
          </p:nvSpPr>
          <p:spPr>
            <a:xfrm>
              <a:off x="1973898" y="1981340"/>
              <a:ext cx="394" cy="109"/>
            </a:xfrm>
            <a:custGeom>
              <a:rect b="b" l="l" r="r" t="t"/>
              <a:pathLst>
                <a:path extrusionOk="0" h="8" w="29">
                  <a:moveTo>
                    <a:pt x="1" y="8"/>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2" name="Google Shape;4432;p88"/>
            <p:cNvSpPr/>
            <p:nvPr/>
          </p:nvSpPr>
          <p:spPr>
            <a:xfrm>
              <a:off x="1973233" y="1981435"/>
              <a:ext cx="448" cy="109"/>
            </a:xfrm>
            <a:custGeom>
              <a:rect b="b" l="l" r="r" t="t"/>
              <a:pathLst>
                <a:path extrusionOk="0" h="8" w="33">
                  <a:moveTo>
                    <a:pt x="1" y="8"/>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3" name="Google Shape;4433;p88"/>
            <p:cNvSpPr/>
            <p:nvPr/>
          </p:nvSpPr>
          <p:spPr>
            <a:xfrm>
              <a:off x="1971766" y="1981720"/>
              <a:ext cx="530" cy="109"/>
            </a:xfrm>
            <a:custGeom>
              <a:rect b="b" l="l" r="r" t="t"/>
              <a:pathLst>
                <a:path extrusionOk="0" h="8" w="39">
                  <a:moveTo>
                    <a:pt x="0" y="8"/>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4" name="Google Shape;4434;p88"/>
            <p:cNvSpPr/>
            <p:nvPr/>
          </p:nvSpPr>
          <p:spPr>
            <a:xfrm>
              <a:off x="1975378" y="198115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5" name="Google Shape;4435;p88"/>
            <p:cNvSpPr/>
            <p:nvPr/>
          </p:nvSpPr>
          <p:spPr>
            <a:xfrm>
              <a:off x="1974943" y="1981204"/>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6" name="Google Shape;4436;p88"/>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7" name="Google Shape;4437;p88"/>
            <p:cNvSpPr/>
            <p:nvPr/>
          </p:nvSpPr>
          <p:spPr>
            <a:xfrm>
              <a:off x="1953749" y="1973166"/>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8" name="Google Shape;4438;p88"/>
            <p:cNvSpPr/>
            <p:nvPr/>
          </p:nvSpPr>
          <p:spPr>
            <a:xfrm>
              <a:off x="1954754" y="197187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9" name="Google Shape;4439;p88"/>
            <p:cNvSpPr/>
            <p:nvPr/>
          </p:nvSpPr>
          <p:spPr>
            <a:xfrm>
              <a:off x="1951563" y="1975257"/>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0" name="Google Shape;4440;p88"/>
            <p:cNvSpPr/>
            <p:nvPr/>
          </p:nvSpPr>
          <p:spPr>
            <a:xfrm>
              <a:off x="1954564" y="1972161"/>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1" name="Google Shape;4441;p88"/>
            <p:cNvSpPr/>
            <p:nvPr/>
          </p:nvSpPr>
          <p:spPr>
            <a:xfrm>
              <a:off x="1950382" y="1976357"/>
              <a:ext cx="204" cy="149"/>
            </a:xfrm>
            <a:custGeom>
              <a:rect b="b" l="l" r="r" t="t"/>
              <a:pathLst>
                <a:path extrusionOk="0" h="11" w="15">
                  <a:moveTo>
                    <a:pt x="0" y="11"/>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2" name="Google Shape;4442;p88"/>
            <p:cNvSpPr/>
            <p:nvPr/>
          </p:nvSpPr>
          <p:spPr>
            <a:xfrm>
              <a:off x="1954319" y="1972501"/>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3" name="Google Shape;4443;p88"/>
            <p:cNvSpPr/>
            <p:nvPr/>
          </p:nvSpPr>
          <p:spPr>
            <a:xfrm>
              <a:off x="1955039" y="19713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4" name="Google Shape;4444;p88"/>
            <p:cNvSpPr/>
            <p:nvPr/>
          </p:nvSpPr>
          <p:spPr>
            <a:xfrm>
              <a:off x="1954889" y="1971591"/>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5" name="Google Shape;4445;p88"/>
            <p:cNvSpPr/>
            <p:nvPr/>
          </p:nvSpPr>
          <p:spPr>
            <a:xfrm>
              <a:off x="1955134" y="197111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6" name="Google Shape;4446;p88"/>
            <p:cNvSpPr/>
            <p:nvPr/>
          </p:nvSpPr>
          <p:spPr>
            <a:xfrm>
              <a:off x="1952608" y="1974347"/>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7" name="Google Shape;4447;p88"/>
            <p:cNvSpPr/>
            <p:nvPr/>
          </p:nvSpPr>
          <p:spPr>
            <a:xfrm>
              <a:off x="1952092" y="1974782"/>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8" name="Google Shape;4448;p88"/>
            <p:cNvSpPr/>
            <p:nvPr/>
          </p:nvSpPr>
          <p:spPr>
            <a:xfrm>
              <a:off x="1950993" y="1975786"/>
              <a:ext cx="204" cy="190"/>
            </a:xfrm>
            <a:custGeom>
              <a:rect b="b" l="l" r="r" t="t"/>
              <a:pathLst>
                <a:path extrusionOk="0" h="14"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9" name="Google Shape;4449;p88"/>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0" name="Google Shape;4450;p88"/>
            <p:cNvSpPr/>
            <p:nvPr/>
          </p:nvSpPr>
          <p:spPr>
            <a:xfrm>
              <a:off x="1954034" y="1972827"/>
              <a:ext cx="163" cy="163"/>
            </a:xfrm>
            <a:custGeom>
              <a:rect b="b" l="l" r="r" t="t"/>
              <a:pathLst>
                <a:path extrusionOk="0" h="12" w="12">
                  <a:moveTo>
                    <a:pt x="1"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1" name="Google Shape;4451;p88"/>
            <p:cNvSpPr/>
            <p:nvPr/>
          </p:nvSpPr>
          <p:spPr>
            <a:xfrm>
              <a:off x="1953369" y="1973546"/>
              <a:ext cx="204" cy="204"/>
            </a:xfrm>
            <a:custGeom>
              <a:rect b="b" l="l" r="r" t="t"/>
              <a:pathLst>
                <a:path extrusionOk="0" h="15"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2" name="Google Shape;4452;p88"/>
            <p:cNvSpPr/>
            <p:nvPr/>
          </p:nvSpPr>
          <p:spPr>
            <a:xfrm>
              <a:off x="1952989" y="1973926"/>
              <a:ext cx="204" cy="204"/>
            </a:xfrm>
            <a:custGeom>
              <a:rect b="b" l="l" r="r" t="t"/>
              <a:pathLst>
                <a:path extrusionOk="0" h="15" w="15">
                  <a:moveTo>
                    <a:pt x="15"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3" name="Google Shape;4453;p88"/>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4" name="Google Shape;4454;p88"/>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5" name="Google Shape;4455;p88"/>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6" name="Google Shape;4456;p88"/>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7" name="Google Shape;4457;p88"/>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8" name="Google Shape;4458;p88"/>
            <p:cNvSpPr/>
            <p:nvPr/>
          </p:nvSpPr>
          <p:spPr>
            <a:xfrm>
              <a:off x="1969675" y="198200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9" name="Google Shape;4459;p88"/>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0" name="Google Shape;4460;p88"/>
            <p:cNvSpPr/>
            <p:nvPr/>
          </p:nvSpPr>
          <p:spPr>
            <a:xfrm>
              <a:off x="1969580" y="198139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1" name="Google Shape;4461;p88"/>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2" name="Google Shape;4462;p88"/>
            <p:cNvSpPr/>
            <p:nvPr/>
          </p:nvSpPr>
          <p:spPr>
            <a:xfrm>
              <a:off x="1982370" y="1833793"/>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3" name="Google Shape;4463;p88"/>
            <p:cNvSpPr/>
            <p:nvPr/>
          </p:nvSpPr>
          <p:spPr>
            <a:xfrm>
              <a:off x="1982275" y="1833508"/>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4" name="Google Shape;4464;p88"/>
            <p:cNvSpPr/>
            <p:nvPr/>
          </p:nvSpPr>
          <p:spPr>
            <a:xfrm>
              <a:off x="1982465" y="1834078"/>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5" name="Google Shape;4465;p88"/>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6" name="Google Shape;4466;p88"/>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7" name="Google Shape;4467;p88"/>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8" name="Google Shape;4468;p88"/>
            <p:cNvSpPr/>
            <p:nvPr/>
          </p:nvSpPr>
          <p:spPr>
            <a:xfrm>
              <a:off x="1984502" y="183618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9" name="Google Shape;4469;p88"/>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0" name="Google Shape;4470;p88"/>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1" name="Google Shape;4471;p88"/>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2" name="Google Shape;4472;p88"/>
            <p:cNvSpPr/>
            <p:nvPr/>
          </p:nvSpPr>
          <p:spPr>
            <a:xfrm>
              <a:off x="1983796"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3" name="Google Shape;4473;p88"/>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4" name="Google Shape;4474;p88"/>
            <p:cNvSpPr/>
            <p:nvPr/>
          </p:nvSpPr>
          <p:spPr>
            <a:xfrm>
              <a:off x="1984081" y="184515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5" name="Google Shape;4475;p88"/>
            <p:cNvSpPr/>
            <p:nvPr/>
          </p:nvSpPr>
          <p:spPr>
            <a:xfrm>
              <a:off x="1983891"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6" name="Google Shape;4476;p88"/>
            <p:cNvSpPr/>
            <p:nvPr/>
          </p:nvSpPr>
          <p:spPr>
            <a:xfrm>
              <a:off x="1984122" y="1845062"/>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7" name="Google Shape;4477;p88"/>
            <p:cNvSpPr/>
            <p:nvPr/>
          </p:nvSpPr>
          <p:spPr>
            <a:xfrm>
              <a:off x="1984366" y="1843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8" name="Google Shape;4478;p88"/>
            <p:cNvSpPr/>
            <p:nvPr/>
          </p:nvSpPr>
          <p:spPr>
            <a:xfrm>
              <a:off x="1983932" y="18454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9" name="Google Shape;4479;p88"/>
            <p:cNvSpPr/>
            <p:nvPr/>
          </p:nvSpPr>
          <p:spPr>
            <a:xfrm>
              <a:off x="1984027" y="184525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0" name="Google Shape;4480;p88"/>
            <p:cNvSpPr/>
            <p:nvPr/>
          </p:nvSpPr>
          <p:spPr>
            <a:xfrm>
              <a:off x="1984407" y="1840269"/>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1" name="Google Shape;4481;p88"/>
            <p:cNvSpPr/>
            <p:nvPr/>
          </p:nvSpPr>
          <p:spPr>
            <a:xfrm>
              <a:off x="1984407" y="1841790"/>
              <a:ext cx="14" cy="244"/>
            </a:xfrm>
            <a:custGeom>
              <a:rect b="b" l="l" r="r" t="t"/>
              <a:pathLst>
                <a:path extrusionOk="0" h="18" w="1">
                  <a:moveTo>
                    <a:pt x="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2" name="Google Shape;4482;p88"/>
            <p:cNvSpPr/>
            <p:nvPr/>
          </p:nvSpPr>
          <p:spPr>
            <a:xfrm>
              <a:off x="1984217" y="18447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3" name="Google Shape;4483;p88"/>
            <p:cNvSpPr/>
            <p:nvPr/>
          </p:nvSpPr>
          <p:spPr>
            <a:xfrm>
              <a:off x="1984271" y="1844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4" name="Google Shape;4484;p88"/>
            <p:cNvSpPr/>
            <p:nvPr/>
          </p:nvSpPr>
          <p:spPr>
            <a:xfrm>
              <a:off x="1984366" y="184373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5" name="Google Shape;4485;p88"/>
            <p:cNvSpPr/>
            <p:nvPr/>
          </p:nvSpPr>
          <p:spPr>
            <a:xfrm>
              <a:off x="1984366" y="184397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6" name="Google Shape;4486;p88"/>
            <p:cNvSpPr/>
            <p:nvPr/>
          </p:nvSpPr>
          <p:spPr>
            <a:xfrm>
              <a:off x="1984407" y="184278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7" name="Google Shape;4487;p88"/>
            <p:cNvSpPr/>
            <p:nvPr/>
          </p:nvSpPr>
          <p:spPr>
            <a:xfrm>
              <a:off x="1984312" y="184439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8" name="Google Shape;4488;p88"/>
            <p:cNvSpPr/>
            <p:nvPr/>
          </p:nvSpPr>
          <p:spPr>
            <a:xfrm>
              <a:off x="1984176" y="184496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9" name="Google Shape;4489;p88"/>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0" name="Google Shape;4490;p88"/>
            <p:cNvSpPr/>
            <p:nvPr/>
          </p:nvSpPr>
          <p:spPr>
            <a:xfrm>
              <a:off x="1984176" y="184483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1" name="Google Shape;4491;p88"/>
            <p:cNvSpPr/>
            <p:nvPr/>
          </p:nvSpPr>
          <p:spPr>
            <a:xfrm>
              <a:off x="1984407" y="1842971"/>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2" name="Google Shape;4492;p88"/>
            <p:cNvSpPr/>
            <p:nvPr/>
          </p:nvSpPr>
          <p:spPr>
            <a:xfrm>
              <a:off x="1984407" y="1840785"/>
              <a:ext cx="14" cy="353"/>
            </a:xfrm>
            <a:custGeom>
              <a:rect b="b" l="l" r="r" t="t"/>
              <a:pathLst>
                <a:path extrusionOk="0" h="26" w="1">
                  <a:moveTo>
                    <a:pt x="1"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3" name="Google Shape;4493;p88"/>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4" name="Google Shape;4494;p88"/>
            <p:cNvSpPr/>
            <p:nvPr/>
          </p:nvSpPr>
          <p:spPr>
            <a:xfrm>
              <a:off x="1984407" y="1841315"/>
              <a:ext cx="14" cy="299"/>
            </a:xfrm>
            <a:custGeom>
              <a:rect b="b" l="l" r="r" t="t"/>
              <a:pathLst>
                <a:path extrusionOk="0" h="22" w="1">
                  <a:moveTo>
                    <a:pt x="1"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5" name="Google Shape;4495;p88"/>
            <p:cNvSpPr/>
            <p:nvPr/>
          </p:nvSpPr>
          <p:spPr>
            <a:xfrm>
              <a:off x="1984407" y="1842211"/>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6" name="Google Shape;4496;p88"/>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7" name="Google Shape;4497;p88"/>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8" name="Google Shape;4498;p88"/>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9" name="Google Shape;4499;p88"/>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0" name="Google Shape;4500;p88"/>
            <p:cNvSpPr/>
            <p:nvPr/>
          </p:nvSpPr>
          <p:spPr>
            <a:xfrm>
              <a:off x="2055607" y="1883514"/>
              <a:ext cx="299" cy="204"/>
            </a:xfrm>
            <a:custGeom>
              <a:rect b="b" l="l" r="r" t="t"/>
              <a:pathLst>
                <a:path extrusionOk="0" h="15" w="22">
                  <a:moveTo>
                    <a:pt x="22"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1" name="Google Shape;4501;p88"/>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2" name="Google Shape;4502;p88"/>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3" name="Google Shape;4503;p88"/>
            <p:cNvSpPr/>
            <p:nvPr/>
          </p:nvSpPr>
          <p:spPr>
            <a:xfrm>
              <a:off x="2056042" y="188379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4" name="Google Shape;4504;p88"/>
            <p:cNvSpPr/>
            <p:nvPr/>
          </p:nvSpPr>
          <p:spPr>
            <a:xfrm>
              <a:off x="2072443" y="1898164"/>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5" name="Google Shape;4505;p88"/>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6" name="Google Shape;4506;p88"/>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7" name="Google Shape;4507;p88"/>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8" name="Google Shape;4508;p88"/>
            <p:cNvSpPr/>
            <p:nvPr/>
          </p:nvSpPr>
          <p:spPr>
            <a:xfrm>
              <a:off x="2072253" y="1897594"/>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9" name="Google Shape;4509;p88"/>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0" name="Google Shape;4510;p88"/>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1" name="Google Shape;4511;p88"/>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2" name="Google Shape;4512;p88"/>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3" name="Google Shape;4513;p88"/>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4" name="Google Shape;4514;p88"/>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5" name="Google Shape;4515;p88"/>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6" name="Google Shape;4516;p88"/>
            <p:cNvSpPr/>
            <p:nvPr/>
          </p:nvSpPr>
          <p:spPr>
            <a:xfrm>
              <a:off x="2072729" y="190048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7" name="Google Shape;4517;p88"/>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8" name="Google Shape;4518;p88"/>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9" name="Google Shape;4519;p88"/>
            <p:cNvSpPr/>
            <p:nvPr/>
          </p:nvSpPr>
          <p:spPr>
            <a:xfrm>
              <a:off x="2071873" y="1896453"/>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0" name="Google Shape;4520;p88"/>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1" name="Google Shape;4521;p88"/>
            <p:cNvSpPr/>
            <p:nvPr/>
          </p:nvSpPr>
          <p:spPr>
            <a:xfrm>
              <a:off x="1964013" y="1950872"/>
              <a:ext cx="14" cy="543"/>
            </a:xfrm>
            <a:custGeom>
              <a:rect b="b" l="l" r="r" t="t"/>
              <a:pathLst>
                <a:path extrusionOk="0" h="40" w="1">
                  <a:moveTo>
                    <a:pt x="1" y="3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2" name="Google Shape;4522;p88"/>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3" name="Google Shape;4523;p88"/>
            <p:cNvSpPr/>
            <p:nvPr/>
          </p:nvSpPr>
          <p:spPr>
            <a:xfrm>
              <a:off x="1992866" y="1964748"/>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4" name="Google Shape;4524;p88"/>
            <p:cNvSpPr/>
            <p:nvPr/>
          </p:nvSpPr>
          <p:spPr>
            <a:xfrm>
              <a:off x="1994631" y="19662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5" name="Google Shape;4525;p88"/>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6" name="Google Shape;4526;p88"/>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7" name="Google Shape;4527;p88"/>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8" name="Google Shape;4528;p88"/>
            <p:cNvSpPr/>
            <p:nvPr/>
          </p:nvSpPr>
          <p:spPr>
            <a:xfrm>
              <a:off x="1992390" y="1964612"/>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9" name="Google Shape;4529;p88"/>
            <p:cNvSpPr/>
            <p:nvPr/>
          </p:nvSpPr>
          <p:spPr>
            <a:xfrm>
              <a:off x="1989539" y="196613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0" name="Google Shape;4530;p88"/>
            <p:cNvSpPr/>
            <p:nvPr/>
          </p:nvSpPr>
          <p:spPr>
            <a:xfrm>
              <a:off x="1994196" y="196584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1" name="Google Shape;4531;p88"/>
            <p:cNvSpPr/>
            <p:nvPr/>
          </p:nvSpPr>
          <p:spPr>
            <a:xfrm>
              <a:off x="1993816" y="1965468"/>
              <a:ext cx="163" cy="149"/>
            </a:xfrm>
            <a:custGeom>
              <a:rect b="b" l="l" r="r" t="t"/>
              <a:pathLst>
                <a:path extrusionOk="0" h="11" w="12">
                  <a:moveTo>
                    <a:pt x="1"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2" name="Google Shape;4532;p88"/>
            <p:cNvSpPr/>
            <p:nvPr/>
          </p:nvSpPr>
          <p:spPr>
            <a:xfrm>
              <a:off x="1991875" y="1964517"/>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3" name="Google Shape;4533;p88"/>
            <p:cNvSpPr/>
            <p:nvPr/>
          </p:nvSpPr>
          <p:spPr>
            <a:xfrm>
              <a:off x="1989349" y="1966364"/>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4" name="Google Shape;4534;p88"/>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5" name="Google Shape;4535;p88"/>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6" name="Google Shape;4536;p88"/>
            <p:cNvSpPr/>
            <p:nvPr/>
          </p:nvSpPr>
          <p:spPr>
            <a:xfrm>
              <a:off x="1993341" y="1965087"/>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7" name="Google Shape;4537;p88"/>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8" name="Google Shape;4538;p88"/>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9" name="Google Shape;4539;p88"/>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0" name="Google Shape;4540;p88"/>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1" name="Google Shape;4541;p88"/>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2" name="Google Shape;4542;p88"/>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3" name="Google Shape;4543;p88"/>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4" name="Google Shape;4544;p88"/>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5" name="Google Shape;4545;p88"/>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6" name="Google Shape;4546;p88"/>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7" name="Google Shape;4547;p88"/>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8" name="Google Shape;4548;p88"/>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9" name="Google Shape;4549;p88"/>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0" name="Google Shape;4550;p88"/>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1" name="Google Shape;4551;p88"/>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2" name="Google Shape;4552;p88"/>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3" name="Google Shape;4553;p88"/>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4" name="Google Shape;4554;p88"/>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5" name="Google Shape;4555;p88"/>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6" name="Google Shape;4556;p88"/>
            <p:cNvSpPr/>
            <p:nvPr/>
          </p:nvSpPr>
          <p:spPr>
            <a:xfrm>
              <a:off x="2066591" y="1954864"/>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7" name="Google Shape;4557;p88"/>
            <p:cNvSpPr/>
            <p:nvPr/>
          </p:nvSpPr>
          <p:spPr>
            <a:xfrm>
              <a:off x="2066401" y="1954959"/>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8" name="Google Shape;4558;p88"/>
            <p:cNvSpPr/>
            <p:nvPr/>
          </p:nvSpPr>
          <p:spPr>
            <a:xfrm>
              <a:off x="2066687" y="195476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9" name="Google Shape;4559;p88"/>
            <p:cNvSpPr/>
            <p:nvPr/>
          </p:nvSpPr>
          <p:spPr>
            <a:xfrm>
              <a:off x="2055037" y="196014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0" name="Google Shape;4560;p88"/>
            <p:cNvSpPr/>
            <p:nvPr/>
          </p:nvSpPr>
          <p:spPr>
            <a:xfrm>
              <a:off x="2066171" y="1955108"/>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1" name="Google Shape;4561;p88"/>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2" name="Google Shape;4562;p88"/>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3" name="Google Shape;4563;p88"/>
            <p:cNvSpPr/>
            <p:nvPr/>
          </p:nvSpPr>
          <p:spPr>
            <a:xfrm>
              <a:off x="204834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4" name="Google Shape;4564;p88"/>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5" name="Google Shape;4565;p88"/>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6" name="Google Shape;4566;p88"/>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7" name="Google Shape;4567;p88"/>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8" name="Google Shape;4568;p88"/>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9" name="Google Shape;4569;p88"/>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0" name="Google Shape;4570;p88"/>
            <p:cNvSpPr/>
            <p:nvPr/>
          </p:nvSpPr>
          <p:spPr>
            <a:xfrm>
              <a:off x="2045397" y="1961001"/>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1" name="Google Shape;4571;p88"/>
            <p:cNvSpPr/>
            <p:nvPr/>
          </p:nvSpPr>
          <p:spPr>
            <a:xfrm>
              <a:off x="2045058" y="1960905"/>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2" name="Google Shape;4572;p88"/>
            <p:cNvSpPr/>
            <p:nvPr/>
          </p:nvSpPr>
          <p:spPr>
            <a:xfrm>
              <a:off x="2044677" y="196081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3" name="Google Shape;4573;p88"/>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4" name="Google Shape;4574;p88"/>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5" name="Google Shape;4575;p88"/>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6" name="Google Shape;4576;p88"/>
            <p:cNvSpPr/>
            <p:nvPr/>
          </p:nvSpPr>
          <p:spPr>
            <a:xfrm>
              <a:off x="2044257" y="19607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7" name="Google Shape;4577;p88"/>
            <p:cNvSpPr/>
            <p:nvPr/>
          </p:nvSpPr>
          <p:spPr>
            <a:xfrm>
              <a:off x="204815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8" name="Google Shape;4578;p88"/>
            <p:cNvSpPr/>
            <p:nvPr/>
          </p:nvSpPr>
          <p:spPr>
            <a:xfrm>
              <a:off x="2027190" y="1969595"/>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9" name="Google Shape;4579;p88"/>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0" name="Google Shape;4580;p88"/>
            <p:cNvSpPr/>
            <p:nvPr/>
          </p:nvSpPr>
          <p:spPr>
            <a:xfrm>
              <a:off x="2009036" y="19618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1" name="Google Shape;4581;p88"/>
            <p:cNvSpPr/>
            <p:nvPr/>
          </p:nvSpPr>
          <p:spPr>
            <a:xfrm>
              <a:off x="2008276" y="196394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2" name="Google Shape;4582;p88"/>
            <p:cNvSpPr/>
            <p:nvPr/>
          </p:nvSpPr>
          <p:spPr>
            <a:xfrm>
              <a:off x="2008561" y="196318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3" name="Google Shape;4583;p88"/>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4" name="Google Shape;4584;p88"/>
            <p:cNvSpPr/>
            <p:nvPr/>
          </p:nvSpPr>
          <p:spPr>
            <a:xfrm>
              <a:off x="2008846" y="1962521"/>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5" name="Google Shape;4585;p88"/>
            <p:cNvSpPr/>
            <p:nvPr/>
          </p:nvSpPr>
          <p:spPr>
            <a:xfrm>
              <a:off x="2009647" y="1960335"/>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6" name="Google Shape;4586;p88"/>
            <p:cNvSpPr/>
            <p:nvPr/>
          </p:nvSpPr>
          <p:spPr>
            <a:xfrm>
              <a:off x="2029796" y="1937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7" name="Google Shape;4587;p88"/>
            <p:cNvSpPr/>
            <p:nvPr/>
          </p:nvSpPr>
          <p:spPr>
            <a:xfrm>
              <a:off x="2009267" y="1961286"/>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8" name="Google Shape;4588;p88"/>
            <p:cNvSpPr/>
            <p:nvPr/>
          </p:nvSpPr>
          <p:spPr>
            <a:xfrm>
              <a:off x="2009457" y="1960756"/>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9" name="Google Shape;4589;p88"/>
            <p:cNvSpPr/>
            <p:nvPr/>
          </p:nvSpPr>
          <p:spPr>
            <a:xfrm>
              <a:off x="2008086" y="196474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0" name="Google Shape;4590;p88"/>
            <p:cNvSpPr/>
            <p:nvPr/>
          </p:nvSpPr>
          <p:spPr>
            <a:xfrm>
              <a:off x="2008086" y="196474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1" name="Google Shape;4591;p88"/>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2" name="Google Shape;4592;p88"/>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3" name="Google Shape;4593;p88"/>
            <p:cNvSpPr/>
            <p:nvPr/>
          </p:nvSpPr>
          <p:spPr>
            <a:xfrm>
              <a:off x="2147120" y="1866841"/>
              <a:ext cx="299" cy="109"/>
            </a:xfrm>
            <a:custGeom>
              <a:rect b="b" l="l" r="r" t="t"/>
              <a:pathLst>
                <a:path extrusionOk="0" h="8" w="22">
                  <a:moveTo>
                    <a:pt x="0" y="0"/>
                  </a:moveTo>
                  <a:lnTo>
                    <a:pt x="2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4" name="Google Shape;4594;p88"/>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5" name="Google Shape;4595;p88"/>
            <p:cNvSpPr/>
            <p:nvPr/>
          </p:nvSpPr>
          <p:spPr>
            <a:xfrm>
              <a:off x="2140888" y="186564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6" name="Google Shape;4596;p88"/>
            <p:cNvSpPr/>
            <p:nvPr/>
          </p:nvSpPr>
          <p:spPr>
            <a:xfrm>
              <a:off x="2145219" y="1866311"/>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7" name="Google Shape;4597;p88"/>
            <p:cNvSpPr/>
            <p:nvPr/>
          </p:nvSpPr>
          <p:spPr>
            <a:xfrm>
              <a:off x="2147690" y="1867071"/>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8" name="Google Shape;4598;p88"/>
            <p:cNvSpPr/>
            <p:nvPr/>
          </p:nvSpPr>
          <p:spPr>
            <a:xfrm>
              <a:off x="2144554" y="1866175"/>
              <a:ext cx="285" cy="54"/>
            </a:xfrm>
            <a:custGeom>
              <a:rect b="b" l="l" r="r" t="t"/>
              <a:pathLst>
                <a:path extrusionOk="0" h="4" w="21">
                  <a:moveTo>
                    <a:pt x="0" y="0"/>
                  </a:moveTo>
                  <a:lnTo>
                    <a:pt x="2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9" name="Google Shape;4599;p88"/>
            <p:cNvSpPr/>
            <p:nvPr/>
          </p:nvSpPr>
          <p:spPr>
            <a:xfrm>
              <a:off x="2146495" y="1866650"/>
              <a:ext cx="353" cy="109"/>
            </a:xfrm>
            <a:custGeom>
              <a:rect b="b" l="l" r="r" t="t"/>
              <a:pathLst>
                <a:path extrusionOk="0" h="8" w="26">
                  <a:moveTo>
                    <a:pt x="1"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0" name="Google Shape;4600;p88"/>
            <p:cNvSpPr/>
            <p:nvPr/>
          </p:nvSpPr>
          <p:spPr>
            <a:xfrm>
              <a:off x="2145884" y="1866460"/>
              <a:ext cx="339" cy="109"/>
            </a:xfrm>
            <a:custGeom>
              <a:rect b="b" l="l" r="r" t="t"/>
              <a:pathLst>
                <a:path extrusionOk="0" h="8" w="25">
                  <a:moveTo>
                    <a:pt x="0"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1" name="Google Shape;4601;p88"/>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2" name="Google Shape;4602;p88"/>
            <p:cNvSpPr/>
            <p:nvPr/>
          </p:nvSpPr>
          <p:spPr>
            <a:xfrm>
              <a:off x="2143875" y="186602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3" name="Google Shape;4603;p88"/>
            <p:cNvSpPr/>
            <p:nvPr/>
          </p:nvSpPr>
          <p:spPr>
            <a:xfrm>
              <a:off x="2143169" y="1865931"/>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4" name="Google Shape;4604;p88"/>
            <p:cNvSpPr/>
            <p:nvPr/>
          </p:nvSpPr>
          <p:spPr>
            <a:xfrm>
              <a:off x="2141648" y="1865741"/>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5" name="Google Shape;4605;p88"/>
            <p:cNvSpPr/>
            <p:nvPr/>
          </p:nvSpPr>
          <p:spPr>
            <a:xfrm>
              <a:off x="2142449" y="1865836"/>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6" name="Google Shape;4606;p88"/>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7" name="Google Shape;4607;p88"/>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8" name="Google Shape;4608;p88"/>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9" name="Google Shape;4609;p88"/>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0" name="Google Shape;4610;p88"/>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1" name="Google Shape;4611;p88"/>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2" name="Google Shape;4612;p88"/>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3" name="Google Shape;4613;p88"/>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4" name="Google Shape;4614;p88"/>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5" name="Google Shape;4615;p88"/>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6" name="Google Shape;4616;p88"/>
            <p:cNvSpPr/>
            <p:nvPr/>
          </p:nvSpPr>
          <p:spPr>
            <a:xfrm>
              <a:off x="2069633" y="1949446"/>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7" name="Google Shape;4617;p88"/>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8" name="Google Shape;4618;p88"/>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9" name="Google Shape;4619;p88"/>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0" name="Google Shape;4620;p88"/>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1" name="Google Shape;4621;p88"/>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2" name="Google Shape;4622;p88"/>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3" name="Google Shape;4623;p88"/>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4" name="Google Shape;4624;p88"/>
            <p:cNvSpPr/>
            <p:nvPr/>
          </p:nvSpPr>
          <p:spPr>
            <a:xfrm>
              <a:off x="2080943" y="1903961"/>
              <a:ext cx="14" cy="530"/>
            </a:xfrm>
            <a:custGeom>
              <a:rect b="b" l="l" r="r" t="t"/>
              <a:pathLst>
                <a:path extrusionOk="0" h="39" w="1">
                  <a:moveTo>
                    <a:pt x="1" y="0"/>
                  </a:moveTo>
                  <a:lnTo>
                    <a:pt x="1"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5" name="Google Shape;4625;p88"/>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6" name="Google Shape;4626;p88"/>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7" name="Google Shape;4627;p88"/>
            <p:cNvSpPr/>
            <p:nvPr/>
          </p:nvSpPr>
          <p:spPr>
            <a:xfrm>
              <a:off x="2080563" y="191844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8" name="Google Shape;4628;p88"/>
            <p:cNvSpPr/>
            <p:nvPr/>
          </p:nvSpPr>
          <p:spPr>
            <a:xfrm>
              <a:off x="2080617" y="191816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9" name="Google Shape;4629;p88"/>
            <p:cNvSpPr/>
            <p:nvPr/>
          </p:nvSpPr>
          <p:spPr>
            <a:xfrm>
              <a:off x="2080902" y="191327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0" name="Google Shape;4630;p88"/>
            <p:cNvSpPr/>
            <p:nvPr/>
          </p:nvSpPr>
          <p:spPr>
            <a:xfrm>
              <a:off x="2080658" y="1917838"/>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1" name="Google Shape;4631;p88"/>
            <p:cNvSpPr/>
            <p:nvPr/>
          </p:nvSpPr>
          <p:spPr>
            <a:xfrm>
              <a:off x="2080522" y="191869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2" name="Google Shape;4632;p88"/>
            <p:cNvSpPr/>
            <p:nvPr/>
          </p:nvSpPr>
          <p:spPr>
            <a:xfrm>
              <a:off x="2080373" y="191920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3" name="Google Shape;4633;p88"/>
            <p:cNvSpPr/>
            <p:nvPr/>
          </p:nvSpPr>
          <p:spPr>
            <a:xfrm>
              <a:off x="2080468" y="1918924"/>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4" name="Google Shape;4634;p88"/>
            <p:cNvSpPr/>
            <p:nvPr/>
          </p:nvSpPr>
          <p:spPr>
            <a:xfrm>
              <a:off x="2080427" y="191907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5" name="Google Shape;4635;p88"/>
            <p:cNvSpPr/>
            <p:nvPr/>
          </p:nvSpPr>
          <p:spPr>
            <a:xfrm>
              <a:off x="2080943" y="1910424"/>
              <a:ext cx="14" cy="394"/>
            </a:xfrm>
            <a:custGeom>
              <a:rect b="b" l="l" r="r" t="t"/>
              <a:pathLst>
                <a:path extrusionOk="0" h="29" w="1">
                  <a:moveTo>
                    <a:pt x="1"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6" name="Google Shape;4636;p88"/>
            <p:cNvSpPr/>
            <p:nvPr/>
          </p:nvSpPr>
          <p:spPr>
            <a:xfrm>
              <a:off x="2080943" y="191147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7" name="Google Shape;4637;p88"/>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8" name="Google Shape;4638;p88"/>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9" name="Google Shape;4639;p88"/>
            <p:cNvSpPr/>
            <p:nvPr/>
          </p:nvSpPr>
          <p:spPr>
            <a:xfrm>
              <a:off x="2080753" y="1916548"/>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0" name="Google Shape;4640;p88"/>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1" name="Google Shape;4641;p88"/>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2" name="Google Shape;4642;p88"/>
            <p:cNvSpPr/>
            <p:nvPr/>
          </p:nvSpPr>
          <p:spPr>
            <a:xfrm>
              <a:off x="2080658" y="1917457"/>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3" name="Google Shape;4643;p88"/>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4" name="Google Shape;4644;p88"/>
            <p:cNvSpPr/>
            <p:nvPr/>
          </p:nvSpPr>
          <p:spPr>
            <a:xfrm>
              <a:off x="2080943" y="1905482"/>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5" name="Google Shape;4645;p88"/>
            <p:cNvSpPr/>
            <p:nvPr/>
          </p:nvSpPr>
          <p:spPr>
            <a:xfrm>
              <a:off x="2080943" y="1906813"/>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6" name="Google Shape;4646;p88"/>
            <p:cNvSpPr/>
            <p:nvPr/>
          </p:nvSpPr>
          <p:spPr>
            <a:xfrm>
              <a:off x="2054996" y="1931714"/>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7" name="Google Shape;4647;p88"/>
            <p:cNvSpPr/>
            <p:nvPr/>
          </p:nvSpPr>
          <p:spPr>
            <a:xfrm>
              <a:off x="2080943" y="1909325"/>
              <a:ext cx="14" cy="394"/>
            </a:xfrm>
            <a:custGeom>
              <a:rect b="b" l="l" r="r" t="t"/>
              <a:pathLst>
                <a:path extrusionOk="0" h="29" w="1">
                  <a:moveTo>
                    <a:pt x="1"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8" name="Google Shape;4648;p88"/>
            <p:cNvSpPr/>
            <p:nvPr/>
          </p:nvSpPr>
          <p:spPr>
            <a:xfrm>
              <a:off x="2080943" y="190808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9" name="Google Shape;4649;p88"/>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0" name="Google Shape;4650;p88"/>
            <p:cNvSpPr/>
            <p:nvPr/>
          </p:nvSpPr>
          <p:spPr>
            <a:xfrm>
              <a:off x="2080237" y="191954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1" name="Google Shape;4651;p88"/>
            <p:cNvSpPr/>
            <p:nvPr/>
          </p:nvSpPr>
          <p:spPr>
            <a:xfrm>
              <a:off x="2080332" y="191935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2" name="Google Shape;4652;p88"/>
            <p:cNvSpPr/>
            <p:nvPr/>
          </p:nvSpPr>
          <p:spPr>
            <a:xfrm>
              <a:off x="2080278" y="1919453"/>
              <a:ext cx="14" cy="54"/>
            </a:xfrm>
            <a:custGeom>
              <a:rect b="b" l="l" r="r" t="t"/>
              <a:pathLst>
                <a:path extrusionOk="0" h="4"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3" name="Google Shape;4653;p88"/>
            <p:cNvSpPr/>
            <p:nvPr/>
          </p:nvSpPr>
          <p:spPr>
            <a:xfrm>
              <a:off x="2080183" y="191960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4" name="Google Shape;4654;p88"/>
            <p:cNvSpPr/>
            <p:nvPr/>
          </p:nvSpPr>
          <p:spPr>
            <a:xfrm>
              <a:off x="2080142" y="191964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5" name="Google Shape;4655;p88"/>
            <p:cNvSpPr/>
            <p:nvPr/>
          </p:nvSpPr>
          <p:spPr>
            <a:xfrm>
              <a:off x="2079992" y="1919739"/>
              <a:ext cx="109" cy="54"/>
            </a:xfrm>
            <a:custGeom>
              <a:rect b="b" l="l" r="r" t="t"/>
              <a:pathLst>
                <a:path extrusionOk="0" h="4"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6" name="Google Shape;4656;p88"/>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7" name="Google Shape;4657;p88"/>
            <p:cNvSpPr/>
            <p:nvPr/>
          </p:nvSpPr>
          <p:spPr>
            <a:xfrm>
              <a:off x="2050855" y="193214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8" name="Google Shape;4658;p88"/>
            <p:cNvSpPr/>
            <p:nvPr/>
          </p:nvSpPr>
          <p:spPr>
            <a:xfrm>
              <a:off x="2050719" y="193390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9" name="Google Shape;4659;p88"/>
            <p:cNvSpPr/>
            <p:nvPr/>
          </p:nvSpPr>
          <p:spPr>
            <a:xfrm>
              <a:off x="2066401" y="1952067"/>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0" name="Google Shape;4660;p88"/>
            <p:cNvSpPr/>
            <p:nvPr/>
          </p:nvSpPr>
          <p:spPr>
            <a:xfrm>
              <a:off x="2050760" y="193275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1" name="Google Shape;4661;p88"/>
            <p:cNvSpPr/>
            <p:nvPr/>
          </p:nvSpPr>
          <p:spPr>
            <a:xfrm>
              <a:off x="2065981" y="195191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2" name="Google Shape;4662;p88"/>
            <p:cNvSpPr/>
            <p:nvPr/>
          </p:nvSpPr>
          <p:spPr>
            <a:xfrm>
              <a:off x="2050719" y="193418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3" name="Google Shape;4663;p88"/>
            <p:cNvSpPr/>
            <p:nvPr/>
          </p:nvSpPr>
          <p:spPr>
            <a:xfrm>
              <a:off x="2050719" y="19343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4" name="Google Shape;4664;p88"/>
            <p:cNvSpPr/>
            <p:nvPr/>
          </p:nvSpPr>
          <p:spPr>
            <a:xfrm>
              <a:off x="2050719" y="193452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5" name="Google Shape;4665;p88"/>
            <p:cNvSpPr/>
            <p:nvPr/>
          </p:nvSpPr>
          <p:spPr>
            <a:xfrm>
              <a:off x="2065166" y="19516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6" name="Google Shape;4666;p88"/>
            <p:cNvSpPr/>
            <p:nvPr/>
          </p:nvSpPr>
          <p:spPr>
            <a:xfrm>
              <a:off x="2050719" y="1933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7" name="Google Shape;4667;p88"/>
            <p:cNvSpPr/>
            <p:nvPr/>
          </p:nvSpPr>
          <p:spPr>
            <a:xfrm>
              <a:off x="2065600" y="195182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8" name="Google Shape;4668;p88"/>
            <p:cNvSpPr/>
            <p:nvPr/>
          </p:nvSpPr>
          <p:spPr>
            <a:xfrm>
              <a:off x="2050719" y="193323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9" name="Google Shape;4669;p88"/>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0" name="Google Shape;4670;p88"/>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1" name="Google Shape;4671;p88"/>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2" name="Google Shape;4672;p88"/>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3" name="Google Shape;4673;p88"/>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4" name="Google Shape;4674;p88"/>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5" name="Google Shape;4675;p88"/>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6" name="Google Shape;4676;p88"/>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7" name="Google Shape;4677;p88"/>
            <p:cNvSpPr/>
            <p:nvPr/>
          </p:nvSpPr>
          <p:spPr>
            <a:xfrm>
              <a:off x="2154153" y="194416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8" name="Google Shape;4678;p88"/>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9" name="Google Shape;4679;p88"/>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0" name="Google Shape;4680;p88"/>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1" name="Google Shape;4681;p88"/>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2" name="Google Shape;4682;p88"/>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3" name="Google Shape;4683;p88"/>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4" name="Google Shape;4684;p88"/>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5" name="Google Shape;4685;p88"/>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6" name="Google Shape;4686;p88"/>
            <p:cNvSpPr/>
            <p:nvPr/>
          </p:nvSpPr>
          <p:spPr>
            <a:xfrm>
              <a:off x="2160751" y="18774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7" name="Google Shape;4687;p88"/>
            <p:cNvSpPr/>
            <p:nvPr/>
          </p:nvSpPr>
          <p:spPr>
            <a:xfrm>
              <a:off x="2160656" y="1875055"/>
              <a:ext cx="14" cy="489"/>
            </a:xfrm>
            <a:custGeom>
              <a:rect b="b" l="l" r="r" t="t"/>
              <a:pathLst>
                <a:path extrusionOk="0" h="36" w="1">
                  <a:moveTo>
                    <a:pt x="1" y="1"/>
                  </a:moveTo>
                  <a:lnTo>
                    <a:pt x="1"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8" name="Google Shape;4688;p88"/>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9" name="Google Shape;4689;p88"/>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0" name="Google Shape;4690;p88"/>
            <p:cNvSpPr/>
            <p:nvPr/>
          </p:nvSpPr>
          <p:spPr>
            <a:xfrm>
              <a:off x="2149536" y="1938896"/>
              <a:ext cx="14" cy="869"/>
            </a:xfrm>
            <a:custGeom>
              <a:rect b="b" l="l" r="r" t="t"/>
              <a:pathLst>
                <a:path extrusionOk="0" h="64" w="1">
                  <a:moveTo>
                    <a:pt x="1" y="6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1" name="Google Shape;4691;p88"/>
            <p:cNvSpPr/>
            <p:nvPr/>
          </p:nvSpPr>
          <p:spPr>
            <a:xfrm>
              <a:off x="2160616" y="1874444"/>
              <a:ext cx="14" cy="584"/>
            </a:xfrm>
            <a:custGeom>
              <a:rect b="b" l="l" r="r" t="t"/>
              <a:pathLst>
                <a:path extrusionOk="0" h="43" w="1">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2" name="Google Shape;4692;p88"/>
            <p:cNvSpPr/>
            <p:nvPr/>
          </p:nvSpPr>
          <p:spPr>
            <a:xfrm>
              <a:off x="2160711" y="1876195"/>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3" name="Google Shape;4693;p88"/>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4" name="Google Shape;4694;p88"/>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5" name="Google Shape;4695;p88"/>
            <p:cNvSpPr/>
            <p:nvPr/>
          </p:nvSpPr>
          <p:spPr>
            <a:xfrm>
              <a:off x="2149536" y="193975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6" name="Google Shape;4696;p88"/>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7" name="Google Shape;4697;p88"/>
            <p:cNvSpPr/>
            <p:nvPr/>
          </p:nvSpPr>
          <p:spPr>
            <a:xfrm>
              <a:off x="2231531" y="1797813"/>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8" name="Google Shape;4698;p88"/>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9" name="Google Shape;4699;p88"/>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0" name="Google Shape;4700;p88"/>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1" name="Google Shape;4701;p88"/>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2" name="Google Shape;4702;p88"/>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3" name="Google Shape;4703;p88"/>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4" name="Google Shape;4704;p88"/>
            <p:cNvSpPr/>
            <p:nvPr/>
          </p:nvSpPr>
          <p:spPr>
            <a:xfrm>
              <a:off x="2133094" y="2030246"/>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5" name="Google Shape;4705;p88"/>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6" name="Google Shape;4706;p88"/>
            <p:cNvSpPr/>
            <p:nvPr/>
          </p:nvSpPr>
          <p:spPr>
            <a:xfrm>
              <a:off x="2133094" y="2029010"/>
              <a:ext cx="14" cy="258"/>
            </a:xfrm>
            <a:custGeom>
              <a:rect b="b" l="l" r="r" t="t"/>
              <a:pathLst>
                <a:path extrusionOk="0" h="19" w="1">
                  <a:moveTo>
                    <a:pt x="0"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7" name="Google Shape;4707;p88"/>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8" name="Google Shape;4708;p88"/>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9" name="Google Shape;4709;p88"/>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0" name="Google Shape;4710;p88"/>
            <p:cNvSpPr/>
            <p:nvPr/>
          </p:nvSpPr>
          <p:spPr>
            <a:xfrm>
              <a:off x="2132809" y="2034767"/>
              <a:ext cx="54" cy="353"/>
            </a:xfrm>
            <a:custGeom>
              <a:rect b="b" l="l" r="r" t="t"/>
              <a:pathLst>
                <a:path extrusionOk="0" h="26" w="4">
                  <a:moveTo>
                    <a:pt x="4"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1" name="Google Shape;4711;p88"/>
            <p:cNvSpPr/>
            <p:nvPr/>
          </p:nvSpPr>
          <p:spPr>
            <a:xfrm>
              <a:off x="2132809" y="2035107"/>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2" name="Google Shape;4712;p88"/>
            <p:cNvSpPr/>
            <p:nvPr/>
          </p:nvSpPr>
          <p:spPr>
            <a:xfrm>
              <a:off x="2122680" y="2035867"/>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3" name="Google Shape;4713;p88"/>
            <p:cNvSpPr/>
            <p:nvPr/>
          </p:nvSpPr>
          <p:spPr>
            <a:xfrm>
              <a:off x="2132904" y="203444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4" name="Google Shape;4714;p88"/>
            <p:cNvSpPr/>
            <p:nvPr/>
          </p:nvSpPr>
          <p:spPr>
            <a:xfrm>
              <a:off x="2132904" y="203406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5" name="Google Shape;4715;p88"/>
            <p:cNvSpPr/>
            <p:nvPr/>
          </p:nvSpPr>
          <p:spPr>
            <a:xfrm>
              <a:off x="2123400"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6" name="Google Shape;4716;p88"/>
            <p:cNvSpPr/>
            <p:nvPr/>
          </p:nvSpPr>
          <p:spPr>
            <a:xfrm>
              <a:off x="2123495"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7" name="Google Shape;4717;p88"/>
            <p:cNvSpPr/>
            <p:nvPr/>
          </p:nvSpPr>
          <p:spPr>
            <a:xfrm>
              <a:off x="2122925" y="2035813"/>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8" name="Google Shape;4718;p88"/>
            <p:cNvSpPr/>
            <p:nvPr/>
          </p:nvSpPr>
          <p:spPr>
            <a:xfrm>
              <a:off x="2123115" y="203581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9" name="Google Shape;4719;p88"/>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0" name="Google Shape;4720;p88"/>
            <p:cNvSpPr/>
            <p:nvPr/>
          </p:nvSpPr>
          <p:spPr>
            <a:xfrm>
              <a:off x="2121974" y="2035908"/>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1" name="Google Shape;4721;p88"/>
            <p:cNvSpPr/>
            <p:nvPr/>
          </p:nvSpPr>
          <p:spPr>
            <a:xfrm>
              <a:off x="2132945" y="2033627"/>
              <a:ext cx="14" cy="299"/>
            </a:xfrm>
            <a:custGeom>
              <a:rect b="b" l="l" r="r" t="t"/>
              <a:pathLst>
                <a:path extrusionOk="0" h="22" w="1">
                  <a:moveTo>
                    <a:pt x="1"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2" name="Google Shape;4722;p88"/>
            <p:cNvSpPr/>
            <p:nvPr/>
          </p:nvSpPr>
          <p:spPr>
            <a:xfrm>
              <a:off x="2121499" y="2035962"/>
              <a:ext cx="394" cy="54"/>
            </a:xfrm>
            <a:custGeom>
              <a:rect b="b" l="l" r="r" t="t"/>
              <a:pathLst>
                <a:path extrusionOk="0" h="4" w="29">
                  <a:moveTo>
                    <a:pt x="2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3" name="Google Shape;4723;p88"/>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4" name="Google Shape;4724;p88"/>
            <p:cNvSpPr/>
            <p:nvPr/>
          </p:nvSpPr>
          <p:spPr>
            <a:xfrm>
              <a:off x="2122354" y="2035867"/>
              <a:ext cx="299" cy="54"/>
            </a:xfrm>
            <a:custGeom>
              <a:rect b="b" l="l" r="r" t="t"/>
              <a:pathLst>
                <a:path extrusionOk="0" h="4" w="22">
                  <a:moveTo>
                    <a:pt x="2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5" name="Google Shape;4725;p88"/>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6" name="Google Shape;4726;p88"/>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7" name="Google Shape;4727;p88"/>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8" name="Google Shape;4728;p88"/>
            <p:cNvSpPr/>
            <p:nvPr/>
          </p:nvSpPr>
          <p:spPr>
            <a:xfrm>
              <a:off x="2147065" y="2027639"/>
              <a:ext cx="1779" cy="54"/>
            </a:xfrm>
            <a:custGeom>
              <a:rect b="b" l="l" r="r" t="t"/>
              <a:pathLst>
                <a:path extrusionOk="0" h="4" w="131">
                  <a:moveTo>
                    <a:pt x="1" y="0"/>
                  </a:moveTo>
                  <a:lnTo>
                    <a:pt x="13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9" name="Google Shape;4729;p88"/>
            <p:cNvSpPr/>
            <p:nvPr/>
          </p:nvSpPr>
          <p:spPr>
            <a:xfrm>
              <a:off x="2149306" y="202773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0" name="Google Shape;4730;p88"/>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1" name="Google Shape;4731;p88"/>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2" name="Google Shape;4732;p88"/>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3" name="Google Shape;4733;p88"/>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4" name="Google Shape;4734;p88"/>
            <p:cNvSpPr/>
            <p:nvPr/>
          </p:nvSpPr>
          <p:spPr>
            <a:xfrm>
              <a:off x="2133759" y="2071603"/>
              <a:ext cx="244" cy="68"/>
            </a:xfrm>
            <a:custGeom>
              <a:rect b="b" l="l" r="r" t="t"/>
              <a:pathLst>
                <a:path extrusionOk="0" h="5" w="18">
                  <a:moveTo>
                    <a:pt x="0"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5" name="Google Shape;4735;p88"/>
            <p:cNvSpPr/>
            <p:nvPr/>
          </p:nvSpPr>
          <p:spPr>
            <a:xfrm>
              <a:off x="2132334" y="2072268"/>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6" name="Google Shape;4736;p88"/>
            <p:cNvSpPr/>
            <p:nvPr/>
          </p:nvSpPr>
          <p:spPr>
            <a:xfrm>
              <a:off x="2133379" y="2071657"/>
              <a:ext cx="244" cy="109"/>
            </a:xfrm>
            <a:custGeom>
              <a:rect b="b" l="l" r="r" t="t"/>
              <a:pathLst>
                <a:path extrusionOk="0" h="8" w="18">
                  <a:moveTo>
                    <a:pt x="0"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7" name="Google Shape;4737;p88"/>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8" name="Google Shape;4738;p88"/>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9" name="Google Shape;4739;p88"/>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0" name="Google Shape;4740;p88"/>
            <p:cNvSpPr/>
            <p:nvPr/>
          </p:nvSpPr>
          <p:spPr>
            <a:xfrm>
              <a:off x="2146780" y="2029350"/>
              <a:ext cx="109" cy="910"/>
            </a:xfrm>
            <a:custGeom>
              <a:rect b="b" l="l" r="r" t="t"/>
              <a:pathLst>
                <a:path extrusionOk="0" h="67" w="8">
                  <a:moveTo>
                    <a:pt x="1" y="6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1" name="Google Shape;4741;p88"/>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2" name="Google Shape;4742;p88"/>
            <p:cNvSpPr/>
            <p:nvPr/>
          </p:nvSpPr>
          <p:spPr>
            <a:xfrm>
              <a:off x="2146590" y="2031386"/>
              <a:ext cx="68" cy="638"/>
            </a:xfrm>
            <a:custGeom>
              <a:rect b="b" l="l" r="r" t="t"/>
              <a:pathLst>
                <a:path extrusionOk="0" h="47" w="5">
                  <a:moveTo>
                    <a:pt x="1" y="47"/>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3" name="Google Shape;4743;p88"/>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4" name="Google Shape;4744;p88"/>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5" name="Google Shape;4745;p88"/>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6" name="Google Shape;4746;p88"/>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7" name="Google Shape;4747;p88"/>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8" name="Google Shape;4748;p88"/>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9" name="Google Shape;4749;p88"/>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0" name="Google Shape;4750;p88"/>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1" name="Google Shape;4751;p88"/>
            <p:cNvSpPr/>
            <p:nvPr/>
          </p:nvSpPr>
          <p:spPr>
            <a:xfrm>
              <a:off x="2214994" y="1959385"/>
              <a:ext cx="244" cy="720"/>
            </a:xfrm>
            <a:custGeom>
              <a:rect b="b" l="l" r="r" t="t"/>
              <a:pathLst>
                <a:path extrusionOk="0" h="53" w="18">
                  <a:moveTo>
                    <a:pt x="0" y="53"/>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2" name="Google Shape;4752;p88"/>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3" name="Google Shape;4753;p88"/>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4" name="Google Shape;4754;p88"/>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5" name="Google Shape;4755;p88"/>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6" name="Google Shape;4756;p88"/>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7" name="Google Shape;4757;p88"/>
            <p:cNvSpPr/>
            <p:nvPr/>
          </p:nvSpPr>
          <p:spPr>
            <a:xfrm>
              <a:off x="2216080" y="1961421"/>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8" name="Google Shape;4758;p88"/>
            <p:cNvSpPr/>
            <p:nvPr/>
          </p:nvSpPr>
          <p:spPr>
            <a:xfrm>
              <a:off x="2307348" y="1867601"/>
              <a:ext cx="394" cy="489"/>
            </a:xfrm>
            <a:custGeom>
              <a:rect b="b" l="l" r="r" t="t"/>
              <a:pathLst>
                <a:path extrusionOk="0" h="36" w="29">
                  <a:moveTo>
                    <a:pt x="0" y="3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9" name="Google Shape;4759;p88"/>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0" name="Google Shape;4760;p88"/>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1" name="Google Shape;4761;p88"/>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2" name="Google Shape;4762;p88"/>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3" name="Google Shape;4763;p88"/>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4" name="Google Shape;4764;p88"/>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5" name="Google Shape;4765;p88"/>
            <p:cNvSpPr/>
            <p:nvPr/>
          </p:nvSpPr>
          <p:spPr>
            <a:xfrm>
              <a:off x="2305067" y="1869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6" name="Google Shape;4766;p88"/>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7" name="Google Shape;4767;p88"/>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8" name="Google Shape;4768;p88"/>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9" name="Google Shape;4769;p88"/>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0" name="Google Shape;4770;p88"/>
            <p:cNvSpPr/>
            <p:nvPr/>
          </p:nvSpPr>
          <p:spPr>
            <a:xfrm>
              <a:off x="2324034" y="1913126"/>
              <a:ext cx="489" cy="353"/>
            </a:xfrm>
            <a:custGeom>
              <a:rect b="b" l="l" r="r" t="t"/>
              <a:pathLst>
                <a:path extrusionOk="0" h="26" w="36">
                  <a:moveTo>
                    <a:pt x="0" y="25"/>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1" name="Google Shape;4771;p88"/>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2" name="Google Shape;4772;p88"/>
            <p:cNvSpPr/>
            <p:nvPr/>
          </p:nvSpPr>
          <p:spPr>
            <a:xfrm>
              <a:off x="2324605" y="1912705"/>
              <a:ext cx="530" cy="394"/>
            </a:xfrm>
            <a:custGeom>
              <a:rect b="b" l="l" r="r" t="t"/>
              <a:pathLst>
                <a:path extrusionOk="0" h="29" w="39">
                  <a:moveTo>
                    <a:pt x="0" y="28"/>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3" name="Google Shape;4773;p88"/>
            <p:cNvSpPr/>
            <p:nvPr/>
          </p:nvSpPr>
          <p:spPr>
            <a:xfrm>
              <a:off x="2325216" y="1912230"/>
              <a:ext cx="584" cy="434"/>
            </a:xfrm>
            <a:custGeom>
              <a:rect b="b" l="l" r="r" t="t"/>
              <a:pathLst>
                <a:path extrusionOk="0" h="32" w="43">
                  <a:moveTo>
                    <a:pt x="1" y="32"/>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4" name="Google Shape;4774;p88"/>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5" name="Google Shape;4775;p88"/>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6" name="Google Shape;4776;p88"/>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7" name="Google Shape;4777;p88"/>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8" name="Google Shape;4778;p88"/>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9" name="Google Shape;4779;p88"/>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0" name="Google Shape;4780;p88"/>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1" name="Google Shape;4781;p88"/>
            <p:cNvSpPr/>
            <p:nvPr/>
          </p:nvSpPr>
          <p:spPr>
            <a:xfrm>
              <a:off x="2361250" y="194817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2" name="Google Shape;4782;p88"/>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3" name="Google Shape;4783;p88"/>
            <p:cNvSpPr/>
            <p:nvPr/>
          </p:nvSpPr>
          <p:spPr>
            <a:xfrm>
              <a:off x="2360870" y="194849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4" name="Google Shape;4784;p88"/>
            <p:cNvSpPr/>
            <p:nvPr/>
          </p:nvSpPr>
          <p:spPr>
            <a:xfrm>
              <a:off x="2361481" y="194798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5" name="Google Shape;4785;p88"/>
            <p:cNvSpPr/>
            <p:nvPr/>
          </p:nvSpPr>
          <p:spPr>
            <a:xfrm>
              <a:off x="2361060" y="194836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6" name="Google Shape;4786;p88"/>
            <p:cNvSpPr/>
            <p:nvPr/>
          </p:nvSpPr>
          <p:spPr>
            <a:xfrm>
              <a:off x="2360721" y="194864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7" name="Google Shape;4787;p88"/>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8" name="Google Shape;4788;p88"/>
            <p:cNvSpPr/>
            <p:nvPr/>
          </p:nvSpPr>
          <p:spPr>
            <a:xfrm>
              <a:off x="2360015" y="1962711"/>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9" name="Google Shape;4789;p88"/>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0" name="Google Shape;4790;p88"/>
            <p:cNvSpPr/>
            <p:nvPr/>
          </p:nvSpPr>
          <p:spPr>
            <a:xfrm>
              <a:off x="2359580" y="196470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1" name="Google Shape;4791;p88"/>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2" name="Google Shape;4792;p88"/>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3" name="Google Shape;4793;p88"/>
            <p:cNvSpPr/>
            <p:nvPr/>
          </p:nvSpPr>
          <p:spPr>
            <a:xfrm>
              <a:off x="2353647" y="2011577"/>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4" name="Google Shape;4794;p88"/>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5" name="Google Shape;4795;p88"/>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6" name="Google Shape;4796;p88"/>
            <p:cNvSpPr/>
            <p:nvPr/>
          </p:nvSpPr>
          <p:spPr>
            <a:xfrm>
              <a:off x="2314381" y="1940268"/>
              <a:ext cx="258" cy="543"/>
            </a:xfrm>
            <a:custGeom>
              <a:rect b="b" l="l" r="r" t="t"/>
              <a:pathLst>
                <a:path extrusionOk="0" h="40" w="19">
                  <a:moveTo>
                    <a:pt x="1" y="39"/>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7" name="Google Shape;4797;p88"/>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8" name="Google Shape;4798;p88"/>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9" name="Google Shape;4799;p88"/>
            <p:cNvSpPr/>
            <p:nvPr/>
          </p:nvSpPr>
          <p:spPr>
            <a:xfrm>
              <a:off x="2314055" y="1940933"/>
              <a:ext cx="244" cy="489"/>
            </a:xfrm>
            <a:custGeom>
              <a:rect b="b" l="l" r="r" t="t"/>
              <a:pathLst>
                <a:path extrusionOk="0" h="36" w="18">
                  <a:moveTo>
                    <a:pt x="0" y="36"/>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0" name="Google Shape;4800;p88"/>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1" name="Google Shape;4801;p88"/>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2" name="Google Shape;4802;p88"/>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3" name="Google Shape;4803;p88"/>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4" name="Google Shape;4804;p88"/>
            <p:cNvSpPr/>
            <p:nvPr/>
          </p:nvSpPr>
          <p:spPr>
            <a:xfrm>
              <a:off x="2309534" y="200639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5" name="Google Shape;4805;p88"/>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6" name="Google Shape;4806;p88"/>
            <p:cNvSpPr/>
            <p:nvPr/>
          </p:nvSpPr>
          <p:spPr>
            <a:xfrm>
              <a:off x="2309344" y="20077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7" name="Google Shape;4807;p88"/>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8" name="Google Shape;4808;p88"/>
            <p:cNvSpPr/>
            <p:nvPr/>
          </p:nvSpPr>
          <p:spPr>
            <a:xfrm>
              <a:off x="2359064" y="196132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9" name="Google Shape;4809;p88"/>
            <p:cNvSpPr/>
            <p:nvPr/>
          </p:nvSpPr>
          <p:spPr>
            <a:xfrm>
              <a:off x="2354407" y="1952868"/>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0" name="Google Shape;4810;p88"/>
            <p:cNvSpPr/>
            <p:nvPr/>
          </p:nvSpPr>
          <p:spPr>
            <a:xfrm>
              <a:off x="2355779" y="1950967"/>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1" name="Google Shape;4811;p88"/>
            <p:cNvSpPr/>
            <p:nvPr/>
          </p:nvSpPr>
          <p:spPr>
            <a:xfrm>
              <a:off x="2353932" y="1953533"/>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2" name="Google Shape;4812;p88"/>
            <p:cNvSpPr/>
            <p:nvPr/>
          </p:nvSpPr>
          <p:spPr>
            <a:xfrm>
              <a:off x="2358915" y="196132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3" name="Google Shape;4813;p88"/>
            <p:cNvSpPr/>
            <p:nvPr/>
          </p:nvSpPr>
          <p:spPr>
            <a:xfrm>
              <a:off x="2354828" y="19522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4" name="Google Shape;4814;p88"/>
            <p:cNvSpPr/>
            <p:nvPr/>
          </p:nvSpPr>
          <p:spPr>
            <a:xfrm>
              <a:off x="2358779"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5" name="Google Shape;4815;p88"/>
            <p:cNvSpPr/>
            <p:nvPr/>
          </p:nvSpPr>
          <p:spPr>
            <a:xfrm>
              <a:off x="2359445"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6" name="Google Shape;4816;p88"/>
            <p:cNvSpPr/>
            <p:nvPr/>
          </p:nvSpPr>
          <p:spPr>
            <a:xfrm>
              <a:off x="2356118" y="1950451"/>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7" name="Google Shape;4817;p88"/>
            <p:cNvSpPr/>
            <p:nvPr/>
          </p:nvSpPr>
          <p:spPr>
            <a:xfrm>
              <a:off x="2360056" y="1961761"/>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8" name="Google Shape;4818;p88"/>
            <p:cNvSpPr/>
            <p:nvPr/>
          </p:nvSpPr>
          <p:spPr>
            <a:xfrm>
              <a:off x="2359730" y="196151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9" name="Google Shape;4819;p88"/>
            <p:cNvSpPr/>
            <p:nvPr/>
          </p:nvSpPr>
          <p:spPr>
            <a:xfrm>
              <a:off x="2355263" y="1951591"/>
              <a:ext cx="204" cy="244"/>
            </a:xfrm>
            <a:custGeom>
              <a:rect b="b" l="l" r="r" t="t"/>
              <a:pathLst>
                <a:path extrusionOk="0" h="18" w="15">
                  <a:moveTo>
                    <a:pt x="1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0" name="Google Shape;4820;p88"/>
            <p:cNvSpPr/>
            <p:nvPr/>
          </p:nvSpPr>
          <p:spPr>
            <a:xfrm>
              <a:off x="2356539" y="194992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1" name="Google Shape;4821;p88"/>
            <p:cNvSpPr/>
            <p:nvPr/>
          </p:nvSpPr>
          <p:spPr>
            <a:xfrm>
              <a:off x="2360490" y="1962087"/>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2" name="Google Shape;4822;p88"/>
            <p:cNvSpPr/>
            <p:nvPr/>
          </p:nvSpPr>
          <p:spPr>
            <a:xfrm>
              <a:off x="2319703" y="1935991"/>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3" name="Google Shape;4823;p88"/>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4" name="Google Shape;4824;p88"/>
            <p:cNvSpPr/>
            <p:nvPr/>
          </p:nvSpPr>
          <p:spPr>
            <a:xfrm>
              <a:off x="2320464" y="1936140"/>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5" name="Google Shape;4825;p88"/>
            <p:cNvSpPr/>
            <p:nvPr/>
          </p:nvSpPr>
          <p:spPr>
            <a:xfrm>
              <a:off x="2320423" y="193614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6" name="Google Shape;4826;p88"/>
            <p:cNvSpPr/>
            <p:nvPr/>
          </p:nvSpPr>
          <p:spPr>
            <a:xfrm>
              <a:off x="2320233" y="1936086"/>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7" name="Google Shape;4827;p88"/>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8" name="Google Shape;4828;p88"/>
            <p:cNvSpPr/>
            <p:nvPr/>
          </p:nvSpPr>
          <p:spPr>
            <a:xfrm>
              <a:off x="2319893" y="193604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9" name="Google Shape;4829;p88"/>
            <p:cNvSpPr/>
            <p:nvPr/>
          </p:nvSpPr>
          <p:spPr>
            <a:xfrm>
              <a:off x="2320369" y="1936086"/>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0" name="Google Shape;4830;p88"/>
            <p:cNvSpPr/>
            <p:nvPr/>
          </p:nvSpPr>
          <p:spPr>
            <a:xfrm>
              <a:off x="2320083" y="193604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1" name="Google Shape;4831;p88"/>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2" name="Google Shape;4832;p88"/>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3" name="Google Shape;4833;p88"/>
            <p:cNvSpPr/>
            <p:nvPr/>
          </p:nvSpPr>
          <p:spPr>
            <a:xfrm>
              <a:off x="2318753" y="193595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4" name="Google Shape;4834;p88"/>
            <p:cNvSpPr/>
            <p:nvPr/>
          </p:nvSpPr>
          <p:spPr>
            <a:xfrm>
              <a:off x="2319133" y="1935950"/>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5" name="Google Shape;4835;p88"/>
            <p:cNvSpPr/>
            <p:nvPr/>
          </p:nvSpPr>
          <p:spPr>
            <a:xfrm>
              <a:off x="231833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6" name="Google Shape;4836;p88"/>
            <p:cNvSpPr/>
            <p:nvPr/>
          </p:nvSpPr>
          <p:spPr>
            <a:xfrm>
              <a:off x="231776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7" name="Google Shape;4837;p88"/>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8" name="Google Shape;4838;p88"/>
            <p:cNvSpPr/>
            <p:nvPr/>
          </p:nvSpPr>
          <p:spPr>
            <a:xfrm>
              <a:off x="2319418" y="193599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9" name="Google Shape;4839;p88"/>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0" name="Google Shape;4840;p88"/>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1" name="Google Shape;4841;p88"/>
            <p:cNvSpPr/>
            <p:nvPr/>
          </p:nvSpPr>
          <p:spPr>
            <a:xfrm>
              <a:off x="2314625" y="1772192"/>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2" name="Google Shape;4842;p88"/>
            <p:cNvSpPr/>
            <p:nvPr/>
          </p:nvSpPr>
          <p:spPr>
            <a:xfrm>
              <a:off x="2313770" y="1779334"/>
              <a:ext cx="190" cy="204"/>
            </a:xfrm>
            <a:custGeom>
              <a:rect b="b" l="l" r="r" t="t"/>
              <a:pathLst>
                <a:path extrusionOk="0" h="15" w="14">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3" name="Google Shape;4843;p88"/>
            <p:cNvSpPr/>
            <p:nvPr/>
          </p:nvSpPr>
          <p:spPr>
            <a:xfrm>
              <a:off x="2315671" y="177342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4" name="Google Shape;4844;p88"/>
            <p:cNvSpPr/>
            <p:nvPr/>
          </p:nvSpPr>
          <p:spPr>
            <a:xfrm>
              <a:off x="2315521" y="177323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5" name="Google Shape;4845;p88"/>
            <p:cNvSpPr/>
            <p:nvPr/>
          </p:nvSpPr>
          <p:spPr>
            <a:xfrm>
              <a:off x="2313485" y="1771527"/>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6" name="Google Shape;4846;p88"/>
            <p:cNvSpPr/>
            <p:nvPr/>
          </p:nvSpPr>
          <p:spPr>
            <a:xfrm>
              <a:off x="2314055" y="1779048"/>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7" name="Google Shape;4847;p88"/>
            <p:cNvSpPr/>
            <p:nvPr/>
          </p:nvSpPr>
          <p:spPr>
            <a:xfrm>
              <a:off x="2314530" y="1778519"/>
              <a:ext cx="204" cy="149"/>
            </a:xfrm>
            <a:custGeom>
              <a:rect b="b" l="l" r="r" t="t"/>
              <a:pathLst>
                <a:path extrusionOk="0" h="11"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8" name="Google Shape;4848;p88"/>
            <p:cNvSpPr/>
            <p:nvPr/>
          </p:nvSpPr>
          <p:spPr>
            <a:xfrm>
              <a:off x="2313811" y="1771676"/>
              <a:ext cx="244" cy="149"/>
            </a:xfrm>
            <a:custGeom>
              <a:rect b="b" l="l" r="r" t="t"/>
              <a:pathLst>
                <a:path extrusionOk="0" h="11" w="18">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9" name="Google Shape;4849;p88"/>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0" name="Google Shape;4850;p88"/>
            <p:cNvSpPr/>
            <p:nvPr/>
          </p:nvSpPr>
          <p:spPr>
            <a:xfrm>
              <a:off x="2315386" y="1773006"/>
              <a:ext cx="54" cy="109"/>
            </a:xfrm>
            <a:custGeom>
              <a:rect b="b" l="l" r="r" t="t"/>
              <a:pathLst>
                <a:path extrusionOk="0" h="8" w="4">
                  <a:moveTo>
                    <a:pt x="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1" name="Google Shape;4851;p88"/>
            <p:cNvSpPr/>
            <p:nvPr/>
          </p:nvSpPr>
          <p:spPr>
            <a:xfrm>
              <a:off x="2315236" y="177281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2" name="Google Shape;4852;p88"/>
            <p:cNvSpPr/>
            <p:nvPr/>
          </p:nvSpPr>
          <p:spPr>
            <a:xfrm>
              <a:off x="2315046" y="177257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3" name="Google Shape;4853;p88"/>
            <p:cNvSpPr/>
            <p:nvPr/>
          </p:nvSpPr>
          <p:spPr>
            <a:xfrm>
              <a:off x="2314286" y="1778709"/>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4" name="Google Shape;4854;p88"/>
            <p:cNvSpPr/>
            <p:nvPr/>
          </p:nvSpPr>
          <p:spPr>
            <a:xfrm>
              <a:off x="2310769" y="1783081"/>
              <a:ext cx="339" cy="543"/>
            </a:xfrm>
            <a:custGeom>
              <a:rect b="b" l="l" r="r" t="t"/>
              <a:pathLst>
                <a:path extrusionOk="0" h="40" w="25">
                  <a:moveTo>
                    <a:pt x="0" y="39"/>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5" name="Google Shape;4855;p88"/>
            <p:cNvSpPr/>
            <p:nvPr/>
          </p:nvSpPr>
          <p:spPr>
            <a:xfrm>
              <a:off x="2310335" y="1783651"/>
              <a:ext cx="394" cy="638"/>
            </a:xfrm>
            <a:custGeom>
              <a:rect b="b" l="l" r="r" t="t"/>
              <a:pathLst>
                <a:path extrusionOk="0" h="47" w="29">
                  <a:moveTo>
                    <a:pt x="1" y="46"/>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6" name="Google Shape;4856;p88"/>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7" name="Google Shape;4857;p88"/>
            <p:cNvSpPr/>
            <p:nvPr/>
          </p:nvSpPr>
          <p:spPr>
            <a:xfrm>
              <a:off x="2313430" y="1779659"/>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8" name="Google Shape;4858;p88"/>
            <p:cNvSpPr/>
            <p:nvPr/>
          </p:nvSpPr>
          <p:spPr>
            <a:xfrm>
              <a:off x="2311190" y="1782511"/>
              <a:ext cx="299" cy="394"/>
            </a:xfrm>
            <a:custGeom>
              <a:rect b="b" l="l" r="r" t="t"/>
              <a:pathLst>
                <a:path extrusionOk="0" h="29" w="22">
                  <a:moveTo>
                    <a:pt x="1" y="29"/>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9" name="Google Shape;4859;p88"/>
            <p:cNvSpPr/>
            <p:nvPr/>
          </p:nvSpPr>
          <p:spPr>
            <a:xfrm>
              <a:off x="2314856" y="1772382"/>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0" name="Google Shape;4860;p88"/>
            <p:cNvSpPr/>
            <p:nvPr/>
          </p:nvSpPr>
          <p:spPr>
            <a:xfrm>
              <a:off x="2313091" y="1780094"/>
              <a:ext cx="258" cy="244"/>
            </a:xfrm>
            <a:custGeom>
              <a:rect b="b" l="l" r="r" t="t"/>
              <a:pathLst>
                <a:path extrusionOk="0" h="18" w="19">
                  <a:moveTo>
                    <a:pt x="1"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1" name="Google Shape;4861;p88"/>
            <p:cNvSpPr/>
            <p:nvPr/>
          </p:nvSpPr>
          <p:spPr>
            <a:xfrm>
              <a:off x="2312765" y="1780515"/>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2" name="Google Shape;4862;p88"/>
            <p:cNvSpPr/>
            <p:nvPr/>
          </p:nvSpPr>
          <p:spPr>
            <a:xfrm>
              <a:off x="2312385" y="1780990"/>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3" name="Google Shape;4863;p88"/>
            <p:cNvSpPr/>
            <p:nvPr/>
          </p:nvSpPr>
          <p:spPr>
            <a:xfrm>
              <a:off x="2312005" y="1781465"/>
              <a:ext cx="244" cy="353"/>
            </a:xfrm>
            <a:custGeom>
              <a:rect b="b" l="l" r="r" t="t"/>
              <a:pathLst>
                <a:path extrusionOk="0" h="26" w="18">
                  <a:moveTo>
                    <a:pt x="0" y="2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4" name="Google Shape;4864;p88"/>
            <p:cNvSpPr/>
            <p:nvPr/>
          </p:nvSpPr>
          <p:spPr>
            <a:xfrm>
              <a:off x="2311625" y="178199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5" name="Google Shape;4865;p88"/>
            <p:cNvSpPr/>
            <p:nvPr/>
          </p:nvSpPr>
          <p:spPr>
            <a:xfrm>
              <a:off x="2309955" y="1784276"/>
              <a:ext cx="394" cy="584"/>
            </a:xfrm>
            <a:custGeom>
              <a:rect b="b" l="l" r="r" t="t"/>
              <a:pathLst>
                <a:path extrusionOk="0" h="43" w="29">
                  <a:moveTo>
                    <a:pt x="1" y="42"/>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6" name="Google Shape;4866;p88"/>
            <p:cNvSpPr/>
            <p:nvPr/>
          </p:nvSpPr>
          <p:spPr>
            <a:xfrm>
              <a:off x="2312141" y="1771241"/>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7" name="Google Shape;4867;p88"/>
            <p:cNvSpPr/>
            <p:nvPr/>
          </p:nvSpPr>
          <p:spPr>
            <a:xfrm>
              <a:off x="2312616" y="177129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8" name="Google Shape;4868;p88"/>
            <p:cNvSpPr/>
            <p:nvPr/>
          </p:nvSpPr>
          <p:spPr>
            <a:xfrm>
              <a:off x="2311665" y="1771146"/>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9" name="Google Shape;4869;p88"/>
            <p:cNvSpPr/>
            <p:nvPr/>
          </p:nvSpPr>
          <p:spPr>
            <a:xfrm>
              <a:off x="2313050" y="1771431"/>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0" name="Google Shape;4870;p88"/>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1" name="Google Shape;4871;p88"/>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2" name="Google Shape;4872;p88"/>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3" name="Google Shape;4873;p88"/>
            <p:cNvSpPr/>
            <p:nvPr/>
          </p:nvSpPr>
          <p:spPr>
            <a:xfrm>
              <a:off x="2702915" y="1869217"/>
              <a:ext cx="109" cy="394"/>
            </a:xfrm>
            <a:custGeom>
              <a:rect b="b" l="l" r="r" t="t"/>
              <a:pathLst>
                <a:path extrusionOk="0" h="29" w="8">
                  <a:moveTo>
                    <a:pt x="0" y="0"/>
                  </a:moveTo>
                  <a:lnTo>
                    <a:pt x="7"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4" name="Google Shape;4874;p88"/>
            <p:cNvSpPr/>
            <p:nvPr/>
          </p:nvSpPr>
          <p:spPr>
            <a:xfrm>
              <a:off x="2730382" y="1871783"/>
              <a:ext cx="204" cy="1290"/>
            </a:xfrm>
            <a:custGeom>
              <a:rect b="b" l="l" r="r" t="t"/>
              <a:pathLst>
                <a:path extrusionOk="0" h="95" w="15">
                  <a:moveTo>
                    <a:pt x="15" y="9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5" name="Google Shape;4875;p88"/>
            <p:cNvSpPr/>
            <p:nvPr/>
          </p:nvSpPr>
          <p:spPr>
            <a:xfrm>
              <a:off x="2703105" y="187001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6" name="Google Shape;4876;p88"/>
            <p:cNvSpPr/>
            <p:nvPr/>
          </p:nvSpPr>
          <p:spPr>
            <a:xfrm>
              <a:off x="2702480" y="1867737"/>
              <a:ext cx="109" cy="394"/>
            </a:xfrm>
            <a:custGeom>
              <a:rect b="b" l="l" r="r" t="t"/>
              <a:pathLst>
                <a:path extrusionOk="0" h="29" w="8">
                  <a:moveTo>
                    <a:pt x="1" y="1"/>
                  </a:moveTo>
                  <a:lnTo>
                    <a:pt x="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7" name="Google Shape;4877;p88"/>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8" name="Google Shape;4878;p88"/>
            <p:cNvSpPr/>
            <p:nvPr/>
          </p:nvSpPr>
          <p:spPr>
            <a:xfrm>
              <a:off x="2730667" y="1873439"/>
              <a:ext cx="163" cy="964"/>
            </a:xfrm>
            <a:custGeom>
              <a:rect b="b" l="l" r="r" t="t"/>
              <a:pathLst>
                <a:path extrusionOk="0" h="71" w="12">
                  <a:moveTo>
                    <a:pt x="11" y="7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9" name="Google Shape;4879;p88"/>
            <p:cNvSpPr/>
            <p:nvPr/>
          </p:nvSpPr>
          <p:spPr>
            <a:xfrm>
              <a:off x="2730911" y="1874919"/>
              <a:ext cx="149" cy="1005"/>
            </a:xfrm>
            <a:custGeom>
              <a:rect b="b" l="l" r="r" t="t"/>
              <a:pathLst>
                <a:path extrusionOk="0" h="74" w="11">
                  <a:moveTo>
                    <a:pt x="11" y="7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0" name="Google Shape;4880;p88"/>
            <p:cNvSpPr/>
            <p:nvPr/>
          </p:nvSpPr>
          <p:spPr>
            <a:xfrm>
              <a:off x="2702290" y="1867071"/>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1" name="Google Shape;4881;p88"/>
            <p:cNvSpPr/>
            <p:nvPr/>
          </p:nvSpPr>
          <p:spPr>
            <a:xfrm>
              <a:off x="2703675" y="1872638"/>
              <a:ext cx="54" cy="434"/>
            </a:xfrm>
            <a:custGeom>
              <a:rect b="b" l="l" r="r" t="t"/>
              <a:pathLst>
                <a:path extrusionOk="0" h="32" w="4">
                  <a:moveTo>
                    <a:pt x="0" y="0"/>
                  </a:moveTo>
                  <a:lnTo>
                    <a:pt x="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2" name="Google Shape;4882;p88"/>
            <p:cNvSpPr/>
            <p:nvPr/>
          </p:nvSpPr>
          <p:spPr>
            <a:xfrm>
              <a:off x="2703485" y="187172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3" name="Google Shape;4883;p88"/>
            <p:cNvSpPr/>
            <p:nvPr/>
          </p:nvSpPr>
          <p:spPr>
            <a:xfrm>
              <a:off x="2702670" y="1868497"/>
              <a:ext cx="163" cy="353"/>
            </a:xfrm>
            <a:custGeom>
              <a:rect b="b" l="l" r="r" t="t"/>
              <a:pathLst>
                <a:path extrusionOk="0" h="26" w="12">
                  <a:moveTo>
                    <a:pt x="1"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4" name="Google Shape;4884;p88"/>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5" name="Google Shape;4885;p88"/>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6" name="Google Shape;4886;p88"/>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7" name="Google Shape;4887;p88"/>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8" name="Google Shape;4888;p88"/>
            <p:cNvSpPr/>
            <p:nvPr/>
          </p:nvSpPr>
          <p:spPr>
            <a:xfrm>
              <a:off x="2703295" y="1870873"/>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9" name="Google Shape;4889;p88"/>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0" name="Google Shape;4890;p88"/>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1" name="Google Shape;4891;p88"/>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2" name="Google Shape;4892;p88"/>
            <p:cNvSpPr/>
            <p:nvPr/>
          </p:nvSpPr>
          <p:spPr>
            <a:xfrm>
              <a:off x="2704286" y="1878151"/>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3" name="Google Shape;4893;p88"/>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4" name="Google Shape;4894;p88"/>
            <p:cNvSpPr/>
            <p:nvPr/>
          </p:nvSpPr>
          <p:spPr>
            <a:xfrm>
              <a:off x="2702059" y="1866460"/>
              <a:ext cx="149" cy="339"/>
            </a:xfrm>
            <a:custGeom>
              <a:rect b="b" l="l" r="r" t="t"/>
              <a:pathLst>
                <a:path extrusionOk="0" h="25" w="11">
                  <a:moveTo>
                    <a:pt x="0" y="0"/>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5" name="Google Shape;4895;p88"/>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6" name="Google Shape;4896;p88"/>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7" name="Google Shape;4897;p88"/>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8" name="Google Shape;4898;p88"/>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9" name="Google Shape;4899;p88"/>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0" name="Google Shape;4900;p88"/>
            <p:cNvSpPr/>
            <p:nvPr/>
          </p:nvSpPr>
          <p:spPr>
            <a:xfrm>
              <a:off x="2307063" y="178973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1" name="Google Shape;4901;p88"/>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2" name="Google Shape;4902;p88"/>
            <p:cNvSpPr/>
            <p:nvPr/>
          </p:nvSpPr>
          <p:spPr>
            <a:xfrm>
              <a:off x="2305827" y="178982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3" name="Google Shape;4903;p88"/>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4" name="Google Shape;4904;p88"/>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5" name="Google Shape;4905;p88"/>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6" name="Google Shape;4906;p88"/>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7" name="Google Shape;4907;p88"/>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8" name="Google Shape;4908;p88"/>
            <p:cNvSpPr/>
            <p:nvPr/>
          </p:nvSpPr>
          <p:spPr>
            <a:xfrm>
              <a:off x="2305637" y="178988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9" name="Google Shape;4909;p88"/>
            <p:cNvSpPr/>
            <p:nvPr/>
          </p:nvSpPr>
          <p:spPr>
            <a:xfrm>
              <a:off x="2306017" y="17897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0" name="Google Shape;4910;p88"/>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1" name="Google Shape;4911;p88"/>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2" name="Google Shape;4912;p88"/>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3" name="Google Shape;4913;p88"/>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4" name="Google Shape;4914;p88"/>
            <p:cNvSpPr/>
            <p:nvPr/>
          </p:nvSpPr>
          <p:spPr>
            <a:xfrm>
              <a:off x="2317422" y="1791784"/>
              <a:ext cx="584" cy="394"/>
            </a:xfrm>
            <a:custGeom>
              <a:rect b="b" l="l" r="r" t="t"/>
              <a:pathLst>
                <a:path extrusionOk="0" h="29" w="43">
                  <a:moveTo>
                    <a:pt x="1" y="28"/>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5" name="Google Shape;4915;p88"/>
            <p:cNvSpPr/>
            <p:nvPr/>
          </p:nvSpPr>
          <p:spPr>
            <a:xfrm>
              <a:off x="2308773" y="1792069"/>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6" name="Google Shape;4916;p88"/>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7" name="Google Shape;4917;p88"/>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8" name="Google Shape;4918;p88"/>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9" name="Google Shape;4919;p88"/>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0" name="Google Shape;4920;p88"/>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1" name="Google Shape;4921;p88"/>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2" name="Google Shape;4922;p88"/>
            <p:cNvSpPr/>
            <p:nvPr/>
          </p:nvSpPr>
          <p:spPr>
            <a:xfrm>
              <a:off x="2306397" y="1805701"/>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3" name="Google Shape;4923;p88"/>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4" name="Google Shape;4924;p88"/>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5" name="Google Shape;4925;p88"/>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6" name="Google Shape;4926;p88"/>
            <p:cNvSpPr/>
            <p:nvPr/>
          </p:nvSpPr>
          <p:spPr>
            <a:xfrm>
              <a:off x="2308868" y="1791404"/>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7" name="Google Shape;4927;p88"/>
            <p:cNvSpPr/>
            <p:nvPr/>
          </p:nvSpPr>
          <p:spPr>
            <a:xfrm>
              <a:off x="2307538" y="1802809"/>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8" name="Google Shape;4928;p88"/>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9" name="Google Shape;4929;p88"/>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0" name="Google Shape;4930;p88"/>
            <p:cNvSpPr/>
            <p:nvPr/>
          </p:nvSpPr>
          <p:spPr>
            <a:xfrm>
              <a:off x="2306248" y="1806041"/>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1" name="Google Shape;4931;p88"/>
            <p:cNvSpPr/>
            <p:nvPr/>
          </p:nvSpPr>
          <p:spPr>
            <a:xfrm>
              <a:off x="2306492" y="1805375"/>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2" name="Google Shape;4932;p88"/>
            <p:cNvSpPr/>
            <p:nvPr/>
          </p:nvSpPr>
          <p:spPr>
            <a:xfrm>
              <a:off x="2305393" y="1809652"/>
              <a:ext cx="109" cy="489"/>
            </a:xfrm>
            <a:custGeom>
              <a:rect b="b" l="l" r="r" t="t"/>
              <a:pathLst>
                <a:path extrusionOk="0" h="36" w="8">
                  <a:moveTo>
                    <a:pt x="1" y="36"/>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3" name="Google Shape;4933;p88"/>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4" name="Google Shape;4934;p88"/>
            <p:cNvSpPr/>
            <p:nvPr/>
          </p:nvSpPr>
          <p:spPr>
            <a:xfrm>
              <a:off x="2304917" y="181231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5" name="Google Shape;4935;p88"/>
            <p:cNvSpPr/>
            <p:nvPr/>
          </p:nvSpPr>
          <p:spPr>
            <a:xfrm>
              <a:off x="2305868" y="1807561"/>
              <a:ext cx="109" cy="394"/>
            </a:xfrm>
            <a:custGeom>
              <a:rect b="b" l="l" r="r" t="t"/>
              <a:pathLst>
                <a:path extrusionOk="0" h="29" w="8">
                  <a:moveTo>
                    <a:pt x="1" y="29"/>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6" name="Google Shape;4936;p88"/>
            <p:cNvSpPr/>
            <p:nvPr/>
          </p:nvSpPr>
          <p:spPr>
            <a:xfrm>
              <a:off x="2305732" y="1808186"/>
              <a:ext cx="109" cy="434"/>
            </a:xfrm>
            <a:custGeom>
              <a:rect b="b" l="l" r="r" t="t"/>
              <a:pathLst>
                <a:path extrusionOk="0" h="32" w="8">
                  <a:moveTo>
                    <a:pt x="0" y="32"/>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7" name="Google Shape;4937;p88"/>
            <p:cNvSpPr/>
            <p:nvPr/>
          </p:nvSpPr>
          <p:spPr>
            <a:xfrm>
              <a:off x="2305107" y="181136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8" name="Google Shape;4938;p88"/>
            <p:cNvSpPr/>
            <p:nvPr/>
          </p:nvSpPr>
          <p:spPr>
            <a:xfrm>
              <a:off x="2304782" y="1813359"/>
              <a:ext cx="109" cy="638"/>
            </a:xfrm>
            <a:custGeom>
              <a:rect b="b" l="l" r="r" t="t"/>
              <a:pathLst>
                <a:path extrusionOk="0" h="47" w="8">
                  <a:moveTo>
                    <a:pt x="0" y="4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9" name="Google Shape;4939;p88"/>
            <p:cNvSpPr/>
            <p:nvPr/>
          </p:nvSpPr>
          <p:spPr>
            <a:xfrm>
              <a:off x="2305257" y="1810467"/>
              <a:ext cx="109" cy="530"/>
            </a:xfrm>
            <a:custGeom>
              <a:rect b="b" l="l" r="r" t="t"/>
              <a:pathLst>
                <a:path extrusionOk="0" h="39" w="8">
                  <a:moveTo>
                    <a:pt x="0" y="39"/>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0" name="Google Shape;4940;p88"/>
            <p:cNvSpPr/>
            <p:nvPr/>
          </p:nvSpPr>
          <p:spPr>
            <a:xfrm>
              <a:off x="2305542" y="1808892"/>
              <a:ext cx="109" cy="489"/>
            </a:xfrm>
            <a:custGeom>
              <a:rect b="b" l="l" r="r" t="t"/>
              <a:pathLst>
                <a:path extrusionOk="0" h="36" w="8">
                  <a:moveTo>
                    <a:pt x="0" y="3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1" name="Google Shape;4941;p88"/>
            <p:cNvSpPr/>
            <p:nvPr/>
          </p:nvSpPr>
          <p:spPr>
            <a:xfrm>
              <a:off x="2306112" y="1806516"/>
              <a:ext cx="109" cy="339"/>
            </a:xfrm>
            <a:custGeom>
              <a:rect b="b" l="l" r="r" t="t"/>
              <a:pathLst>
                <a:path extrusionOk="0" h="25" w="8">
                  <a:moveTo>
                    <a:pt x="0" y="25"/>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2" name="Google Shape;4942;p88"/>
            <p:cNvSpPr/>
            <p:nvPr/>
          </p:nvSpPr>
          <p:spPr>
            <a:xfrm>
              <a:off x="2306017" y="1806991"/>
              <a:ext cx="54" cy="394"/>
            </a:xfrm>
            <a:custGeom>
              <a:rect b="b" l="l" r="r" t="t"/>
              <a:pathLst>
                <a:path extrusionOk="0" h="29" w="4">
                  <a:moveTo>
                    <a:pt x="0" y="29"/>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3" name="Google Shape;4943;p88"/>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4" name="Google Shape;4944;p88"/>
            <p:cNvSpPr/>
            <p:nvPr/>
          </p:nvSpPr>
          <p:spPr>
            <a:xfrm>
              <a:off x="2307633" y="180228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5" name="Google Shape;4945;p88"/>
            <p:cNvSpPr/>
            <p:nvPr/>
          </p:nvSpPr>
          <p:spPr>
            <a:xfrm>
              <a:off x="2307769" y="1801614"/>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6" name="Google Shape;4946;p88"/>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7" name="Google Shape;4947;p88"/>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8" name="Google Shape;4948;p88"/>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9" name="Google Shape;4949;p88"/>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0" name="Google Shape;4950;p88"/>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1" name="Google Shape;4951;p88"/>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2" name="Google Shape;4952;p88"/>
            <p:cNvSpPr/>
            <p:nvPr/>
          </p:nvSpPr>
          <p:spPr>
            <a:xfrm>
              <a:off x="2314530" y="1758886"/>
              <a:ext cx="14" cy="204"/>
            </a:xfrm>
            <a:custGeom>
              <a:rect b="b" l="l" r="r" t="t"/>
              <a:pathLst>
                <a:path extrusionOk="0" h="15" w="1">
                  <a:moveTo>
                    <a:pt x="0"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3" name="Google Shape;4953;p88"/>
            <p:cNvSpPr/>
            <p:nvPr/>
          </p:nvSpPr>
          <p:spPr>
            <a:xfrm>
              <a:off x="2314625" y="1758275"/>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4" name="Google Shape;4954;p88"/>
            <p:cNvSpPr/>
            <p:nvPr/>
          </p:nvSpPr>
          <p:spPr>
            <a:xfrm>
              <a:off x="2314571" y="1758601"/>
              <a:ext cx="14" cy="204"/>
            </a:xfrm>
            <a:custGeom>
              <a:rect b="b" l="l" r="r" t="t"/>
              <a:pathLst>
                <a:path extrusionOk="0" h="15" w="1">
                  <a:moveTo>
                    <a:pt x="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5" name="Google Shape;4955;p88"/>
            <p:cNvSpPr/>
            <p:nvPr/>
          </p:nvSpPr>
          <p:spPr>
            <a:xfrm>
              <a:off x="2314435" y="1759171"/>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6" name="Google Shape;4956;p88"/>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7" name="Google Shape;4957;p88"/>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8" name="Google Shape;4958;p88"/>
            <p:cNvSpPr/>
            <p:nvPr/>
          </p:nvSpPr>
          <p:spPr>
            <a:xfrm>
              <a:off x="2313811" y="1760556"/>
              <a:ext cx="149" cy="149"/>
            </a:xfrm>
            <a:custGeom>
              <a:rect b="b" l="l" r="r" t="t"/>
              <a:pathLst>
                <a:path extrusionOk="0" h="11" w="11">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9" name="Google Shape;4959;p88"/>
            <p:cNvSpPr/>
            <p:nvPr/>
          </p:nvSpPr>
          <p:spPr>
            <a:xfrm>
              <a:off x="2313580" y="17607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0" name="Google Shape;4960;p88"/>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1" name="Google Shape;4961;p88"/>
            <p:cNvSpPr/>
            <p:nvPr/>
          </p:nvSpPr>
          <p:spPr>
            <a:xfrm>
              <a:off x="2312236" y="176160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2" name="Google Shape;4962;p88"/>
            <p:cNvSpPr/>
            <p:nvPr/>
          </p:nvSpPr>
          <p:spPr>
            <a:xfrm>
              <a:off x="2314001" y="1760312"/>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3" name="Google Shape;4963;p88"/>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4" name="Google Shape;4964;p88"/>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5" name="Google Shape;4965;p88"/>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6" name="Google Shape;4966;p88"/>
            <p:cNvSpPr/>
            <p:nvPr/>
          </p:nvSpPr>
          <p:spPr>
            <a:xfrm>
              <a:off x="2313335" y="1761031"/>
              <a:ext cx="204" cy="109"/>
            </a:xfrm>
            <a:custGeom>
              <a:rect b="b" l="l" r="r" t="t"/>
              <a:pathLst>
                <a:path extrusionOk="0" h="8" w="15">
                  <a:moveTo>
                    <a:pt x="1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7" name="Google Shape;4967;p88"/>
            <p:cNvSpPr/>
            <p:nvPr/>
          </p:nvSpPr>
          <p:spPr>
            <a:xfrm>
              <a:off x="2360911" y="1713591"/>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8" name="Google Shape;4968;p88"/>
            <p:cNvSpPr/>
            <p:nvPr/>
          </p:nvSpPr>
          <p:spPr>
            <a:xfrm>
              <a:off x="2360531" y="1713686"/>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9" name="Google Shape;4969;p88"/>
            <p:cNvSpPr/>
            <p:nvPr/>
          </p:nvSpPr>
          <p:spPr>
            <a:xfrm>
              <a:off x="2361291" y="1713442"/>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0" name="Google Shape;4970;p88"/>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1" name="Google Shape;4971;p88"/>
            <p:cNvSpPr/>
            <p:nvPr/>
          </p:nvSpPr>
          <p:spPr>
            <a:xfrm>
              <a:off x="2358725" y="1713917"/>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2" name="Google Shape;4972;p88"/>
            <p:cNvSpPr/>
            <p:nvPr/>
          </p:nvSpPr>
          <p:spPr>
            <a:xfrm>
              <a:off x="2354163" y="1713822"/>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3" name="Google Shape;4973;p88"/>
            <p:cNvSpPr/>
            <p:nvPr/>
          </p:nvSpPr>
          <p:spPr>
            <a:xfrm>
              <a:off x="2353552" y="1713781"/>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4" name="Google Shape;4974;p88"/>
            <p:cNvSpPr/>
            <p:nvPr/>
          </p:nvSpPr>
          <p:spPr>
            <a:xfrm>
              <a:off x="2359200" y="1713876"/>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5" name="Google Shape;4975;p88"/>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6" name="Google Shape;4976;p88"/>
            <p:cNvSpPr/>
            <p:nvPr/>
          </p:nvSpPr>
          <p:spPr>
            <a:xfrm>
              <a:off x="2354788" y="171387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7" name="Google Shape;4977;p88"/>
            <p:cNvSpPr/>
            <p:nvPr/>
          </p:nvSpPr>
          <p:spPr>
            <a:xfrm>
              <a:off x="2355358"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8" name="Google Shape;4978;p88"/>
            <p:cNvSpPr/>
            <p:nvPr/>
          </p:nvSpPr>
          <p:spPr>
            <a:xfrm>
              <a:off x="2357680"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9" name="Google Shape;4979;p88"/>
            <p:cNvSpPr/>
            <p:nvPr/>
          </p:nvSpPr>
          <p:spPr>
            <a:xfrm>
              <a:off x="2359675" y="171382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0" name="Google Shape;4980;p88"/>
            <p:cNvSpPr/>
            <p:nvPr/>
          </p:nvSpPr>
          <p:spPr>
            <a:xfrm>
              <a:off x="2358209"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1" name="Google Shape;4981;p88"/>
            <p:cNvSpPr/>
            <p:nvPr/>
          </p:nvSpPr>
          <p:spPr>
            <a:xfrm>
              <a:off x="235653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2" name="Google Shape;4982;p88"/>
            <p:cNvSpPr/>
            <p:nvPr/>
          </p:nvSpPr>
          <p:spPr>
            <a:xfrm>
              <a:off x="2360110" y="1713781"/>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3" name="Google Shape;4983;p88"/>
            <p:cNvSpPr/>
            <p:nvPr/>
          </p:nvSpPr>
          <p:spPr>
            <a:xfrm>
              <a:off x="2357299"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4" name="Google Shape;4984;p88"/>
            <p:cNvSpPr/>
            <p:nvPr/>
          </p:nvSpPr>
          <p:spPr>
            <a:xfrm>
              <a:off x="235596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5" name="Google Shape;4985;p88"/>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6" name="Google Shape;4986;p88"/>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7" name="Google Shape;4987;p88"/>
            <p:cNvSpPr/>
            <p:nvPr/>
          </p:nvSpPr>
          <p:spPr>
            <a:xfrm>
              <a:off x="2633846" y="1775002"/>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8" name="Google Shape;4988;p88"/>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9" name="Google Shape;4989;p88"/>
            <p:cNvSpPr/>
            <p:nvPr/>
          </p:nvSpPr>
          <p:spPr>
            <a:xfrm>
              <a:off x="2634891" y="1778858"/>
              <a:ext cx="14" cy="95"/>
            </a:xfrm>
            <a:custGeom>
              <a:rect b="b" l="l" r="r" t="t"/>
              <a:pathLst>
                <a:path extrusionOk="0" h="7"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0" name="Google Shape;4990;p88"/>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1" name="Google Shape;4991;p88"/>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2" name="Google Shape;4992;p88"/>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3" name="Google Shape;4993;p88"/>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4" name="Google Shape;4994;p88"/>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5" name="Google Shape;4995;p88"/>
            <p:cNvSpPr/>
            <p:nvPr/>
          </p:nvSpPr>
          <p:spPr>
            <a:xfrm>
              <a:off x="2991817" y="1742539"/>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6" name="Google Shape;4996;p88"/>
            <p:cNvSpPr/>
            <p:nvPr/>
          </p:nvSpPr>
          <p:spPr>
            <a:xfrm>
              <a:off x="2987920" y="1742769"/>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7" name="Google Shape;4997;p88"/>
            <p:cNvSpPr/>
            <p:nvPr/>
          </p:nvSpPr>
          <p:spPr>
            <a:xfrm>
              <a:off x="2992387" y="1742294"/>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8" name="Google Shape;4998;p88"/>
            <p:cNvSpPr/>
            <p:nvPr/>
          </p:nvSpPr>
          <p:spPr>
            <a:xfrm>
              <a:off x="2980547" y="1745770"/>
              <a:ext cx="774" cy="584"/>
            </a:xfrm>
            <a:custGeom>
              <a:rect b="b" l="l" r="r" t="t"/>
              <a:pathLst>
                <a:path extrusionOk="0" h="43" w="57">
                  <a:moveTo>
                    <a:pt x="57"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9" name="Google Shape;4999;p88"/>
            <p:cNvSpPr/>
            <p:nvPr/>
          </p:nvSpPr>
          <p:spPr>
            <a:xfrm>
              <a:off x="2979556" y="1746476"/>
              <a:ext cx="815" cy="584"/>
            </a:xfrm>
            <a:custGeom>
              <a:rect b="b" l="l" r="r" t="t"/>
              <a:pathLst>
                <a:path extrusionOk="0" h="43" w="60">
                  <a:moveTo>
                    <a:pt x="60" y="1"/>
                  </a:move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0" name="Google Shape;5000;p88"/>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1" name="Google Shape;5001;p88"/>
            <p:cNvSpPr/>
            <p:nvPr/>
          </p:nvSpPr>
          <p:spPr>
            <a:xfrm>
              <a:off x="2989101" y="1742674"/>
              <a:ext cx="1398" cy="14"/>
            </a:xfrm>
            <a:custGeom>
              <a:rect b="b" l="l" r="r" t="t"/>
              <a:pathLst>
                <a:path extrusionOk="0" h="1" w="103">
                  <a:moveTo>
                    <a:pt x="10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2" name="Google Shape;5002;p88"/>
            <p:cNvSpPr/>
            <p:nvPr/>
          </p:nvSpPr>
          <p:spPr>
            <a:xfrm>
              <a:off x="2993052" y="17419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3" name="Google Shape;5003;p88"/>
            <p:cNvSpPr/>
            <p:nvPr/>
          </p:nvSpPr>
          <p:spPr>
            <a:xfrm>
              <a:off x="2991111" y="174267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4" name="Google Shape;5004;p88"/>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5" name="Google Shape;5005;p88"/>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6" name="Google Shape;5006;p88"/>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7" name="Google Shape;5007;p88"/>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8" name="Google Shape;5008;p88"/>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9" name="Google Shape;5009;p88"/>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0" name="Google Shape;5010;p88"/>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1" name="Google Shape;5011;p88"/>
            <p:cNvSpPr/>
            <p:nvPr/>
          </p:nvSpPr>
          <p:spPr>
            <a:xfrm>
              <a:off x="2728671" y="1883663"/>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2" name="Google Shape;5012;p88"/>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3" name="Google Shape;5013;p88"/>
            <p:cNvSpPr/>
            <p:nvPr/>
          </p:nvSpPr>
          <p:spPr>
            <a:xfrm>
              <a:off x="2728155" y="1883989"/>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4" name="Google Shape;5014;p88"/>
            <p:cNvSpPr/>
            <p:nvPr/>
          </p:nvSpPr>
          <p:spPr>
            <a:xfrm>
              <a:off x="2728820" y="1883568"/>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5" name="Google Shape;5015;p88"/>
            <p:cNvSpPr/>
            <p:nvPr/>
          </p:nvSpPr>
          <p:spPr>
            <a:xfrm>
              <a:off x="2728440" y="1883799"/>
              <a:ext cx="149" cy="109"/>
            </a:xfrm>
            <a:custGeom>
              <a:rect b="b" l="l" r="r" t="t"/>
              <a:pathLst>
                <a:path extrusionOk="0" h="8" w="11">
                  <a:moveTo>
                    <a:pt x="0"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6" name="Google Shape;5016;p88"/>
            <p:cNvSpPr/>
            <p:nvPr/>
          </p:nvSpPr>
          <p:spPr>
            <a:xfrm>
              <a:off x="2727341" y="1884518"/>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7" name="Google Shape;5017;p88"/>
            <p:cNvSpPr/>
            <p:nvPr/>
          </p:nvSpPr>
          <p:spPr>
            <a:xfrm>
              <a:off x="2727775" y="188423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8" name="Google Shape;5018;p88"/>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9" name="Google Shape;5019;p88"/>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0" name="Google Shape;5020;p88"/>
            <p:cNvSpPr/>
            <p:nvPr/>
          </p:nvSpPr>
          <p:spPr>
            <a:xfrm>
              <a:off x="2733668" y="18746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1" name="Google Shape;5021;p88"/>
            <p:cNvSpPr/>
            <p:nvPr/>
          </p:nvSpPr>
          <p:spPr>
            <a:xfrm>
              <a:off x="2760334" y="1831037"/>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2" name="Google Shape;5022;p88"/>
            <p:cNvSpPr/>
            <p:nvPr/>
          </p:nvSpPr>
          <p:spPr>
            <a:xfrm>
              <a:off x="2760565" y="183080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3" name="Google Shape;5023;p88"/>
            <p:cNvSpPr/>
            <p:nvPr/>
          </p:nvSpPr>
          <p:spPr>
            <a:xfrm>
              <a:off x="2760945" y="183023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4" name="Google Shape;5024;p88"/>
            <p:cNvSpPr/>
            <p:nvPr/>
          </p:nvSpPr>
          <p:spPr>
            <a:xfrm>
              <a:off x="2760089" y="1831227"/>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5" name="Google Shape;5025;p88"/>
            <p:cNvSpPr/>
            <p:nvPr/>
          </p:nvSpPr>
          <p:spPr>
            <a:xfrm>
              <a:off x="2760755" y="1830521"/>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6" name="Google Shape;5026;p88"/>
            <p:cNvSpPr/>
            <p:nvPr/>
          </p:nvSpPr>
          <p:spPr>
            <a:xfrm>
              <a:off x="2761135" y="1829951"/>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7" name="Google Shape;5027;p88"/>
            <p:cNvSpPr/>
            <p:nvPr/>
          </p:nvSpPr>
          <p:spPr>
            <a:xfrm>
              <a:off x="2755297" y="18362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8" name="Google Shape;5028;p88"/>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9" name="Google Shape;5029;p88"/>
            <p:cNvSpPr/>
            <p:nvPr/>
          </p:nvSpPr>
          <p:spPr>
            <a:xfrm>
              <a:off x="2731903" y="1878151"/>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0" name="Google Shape;5030;p88"/>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1" name="Google Shape;5031;p88"/>
            <p:cNvSpPr/>
            <p:nvPr/>
          </p:nvSpPr>
          <p:spPr>
            <a:xfrm>
              <a:off x="2755527" y="1836128"/>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2" name="Google Shape;5032;p88"/>
            <p:cNvSpPr/>
            <p:nvPr/>
          </p:nvSpPr>
          <p:spPr>
            <a:xfrm>
              <a:off x="2761990" y="1827805"/>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3" name="Google Shape;5033;p88"/>
            <p:cNvSpPr/>
            <p:nvPr/>
          </p:nvSpPr>
          <p:spPr>
            <a:xfrm>
              <a:off x="2762045" y="1827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4" name="Google Shape;5034;p88"/>
            <p:cNvSpPr/>
            <p:nvPr/>
          </p:nvSpPr>
          <p:spPr>
            <a:xfrm>
              <a:off x="2732717" y="187771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5" name="Google Shape;5035;p88"/>
            <p:cNvSpPr/>
            <p:nvPr/>
          </p:nvSpPr>
          <p:spPr>
            <a:xfrm>
              <a:off x="2761895" y="1828050"/>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6" name="Google Shape;5036;p88"/>
            <p:cNvSpPr/>
            <p:nvPr/>
          </p:nvSpPr>
          <p:spPr>
            <a:xfrm>
              <a:off x="2761325" y="182966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7" name="Google Shape;5037;p88"/>
            <p:cNvSpPr/>
            <p:nvPr/>
          </p:nvSpPr>
          <p:spPr>
            <a:xfrm>
              <a:off x="2732188" y="187805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8" name="Google Shape;5038;p88"/>
            <p:cNvSpPr/>
            <p:nvPr/>
          </p:nvSpPr>
          <p:spPr>
            <a:xfrm>
              <a:off x="2761855" y="1828335"/>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9" name="Google Shape;5039;p88"/>
            <p:cNvSpPr/>
            <p:nvPr/>
          </p:nvSpPr>
          <p:spPr>
            <a:xfrm>
              <a:off x="2761474" y="18292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0" name="Google Shape;5040;p88"/>
            <p:cNvSpPr/>
            <p:nvPr/>
          </p:nvSpPr>
          <p:spPr>
            <a:xfrm>
              <a:off x="2761610" y="1828905"/>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1" name="Google Shape;5041;p88"/>
            <p:cNvSpPr/>
            <p:nvPr/>
          </p:nvSpPr>
          <p:spPr>
            <a:xfrm>
              <a:off x="2761705" y="1828620"/>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2" name="Google Shape;5042;p88"/>
            <p:cNvSpPr/>
            <p:nvPr/>
          </p:nvSpPr>
          <p:spPr>
            <a:xfrm>
              <a:off x="2732473" y="187790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3" name="Google Shape;5043;p88"/>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4" name="Google Shape;5044;p88"/>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5" name="Google Shape;5045;p88"/>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6" name="Google Shape;5046;p88"/>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7" name="Google Shape;5047;p88"/>
            <p:cNvSpPr/>
            <p:nvPr/>
          </p:nvSpPr>
          <p:spPr>
            <a:xfrm>
              <a:off x="2713179" y="1838314"/>
              <a:ext cx="489" cy="163"/>
            </a:xfrm>
            <a:custGeom>
              <a:rect b="b" l="l" r="r" t="t"/>
              <a:pathLst>
                <a:path extrusionOk="0" h="12" w="36">
                  <a:moveTo>
                    <a:pt x="36"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8" name="Google Shape;5048;p88"/>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9" name="Google Shape;5049;p88"/>
            <p:cNvSpPr/>
            <p:nvPr/>
          </p:nvSpPr>
          <p:spPr>
            <a:xfrm>
              <a:off x="2713804" y="1838504"/>
              <a:ext cx="489" cy="163"/>
            </a:xfrm>
            <a:custGeom>
              <a:rect b="b" l="l" r="r" t="t"/>
              <a:pathLst>
                <a:path extrusionOk="0" h="12" w="36">
                  <a:moveTo>
                    <a:pt x="35"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0" name="Google Shape;5050;p88"/>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1" name="Google Shape;5051;p88"/>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2" name="Google Shape;5052;p88"/>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3" name="Google Shape;5053;p88"/>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4" name="Google Shape;5054;p88"/>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5" name="Google Shape;5055;p88"/>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6" name="Google Shape;5056;p88"/>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7" name="Google Shape;5057;p88"/>
            <p:cNvSpPr/>
            <p:nvPr/>
          </p:nvSpPr>
          <p:spPr>
            <a:xfrm>
              <a:off x="2816708" y="1965033"/>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8" name="Google Shape;5058;p88"/>
            <p:cNvSpPr/>
            <p:nvPr/>
          </p:nvSpPr>
          <p:spPr>
            <a:xfrm>
              <a:off x="2815798" y="1965563"/>
              <a:ext cx="299" cy="149"/>
            </a:xfrm>
            <a:custGeom>
              <a:rect b="b" l="l" r="r" t="t"/>
              <a:pathLst>
                <a:path extrusionOk="0" h="11" w="22">
                  <a:moveTo>
                    <a:pt x="22"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9" name="Google Shape;5059;p88"/>
            <p:cNvSpPr/>
            <p:nvPr/>
          </p:nvSpPr>
          <p:spPr>
            <a:xfrm>
              <a:off x="2817033" y="1964802"/>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0" name="Google Shape;5060;p88"/>
            <p:cNvSpPr/>
            <p:nvPr/>
          </p:nvSpPr>
          <p:spPr>
            <a:xfrm>
              <a:off x="2815133" y="1965848"/>
              <a:ext cx="448" cy="204"/>
            </a:xfrm>
            <a:custGeom>
              <a:rect b="b" l="l" r="r" t="t"/>
              <a:pathLst>
                <a:path extrusionOk="0" h="15" w="33">
                  <a:moveTo>
                    <a:pt x="32"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1" name="Google Shape;5061;p88"/>
            <p:cNvSpPr/>
            <p:nvPr/>
          </p:nvSpPr>
          <p:spPr>
            <a:xfrm>
              <a:off x="2816273" y="1965277"/>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2" name="Google Shape;5062;p88"/>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3" name="Google Shape;5063;p88"/>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4" name="Google Shape;5064;p88"/>
            <p:cNvSpPr/>
            <p:nvPr/>
          </p:nvSpPr>
          <p:spPr>
            <a:xfrm>
              <a:off x="2818364" y="1963702"/>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5" name="Google Shape;5065;p88"/>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6" name="Google Shape;5066;p88"/>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7" name="Google Shape;5067;p88"/>
            <p:cNvSpPr/>
            <p:nvPr/>
          </p:nvSpPr>
          <p:spPr>
            <a:xfrm>
              <a:off x="2817373" y="1964612"/>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8" name="Google Shape;5068;p88"/>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9" name="Google Shape;5069;p88"/>
            <p:cNvSpPr/>
            <p:nvPr/>
          </p:nvSpPr>
          <p:spPr>
            <a:xfrm>
              <a:off x="2818133" y="1963947"/>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0" name="Google Shape;5070;p88"/>
            <p:cNvSpPr/>
            <p:nvPr/>
          </p:nvSpPr>
          <p:spPr>
            <a:xfrm>
              <a:off x="2817848" y="1964273"/>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1" name="Google Shape;5071;p88"/>
            <p:cNvSpPr/>
            <p:nvPr/>
          </p:nvSpPr>
          <p:spPr>
            <a:xfrm>
              <a:off x="2817604" y="1964422"/>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2" name="Google Shape;5072;p88"/>
            <p:cNvSpPr/>
            <p:nvPr/>
          </p:nvSpPr>
          <p:spPr>
            <a:xfrm>
              <a:off x="2817984" y="196408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3" name="Google Shape;5073;p88"/>
            <p:cNvSpPr/>
            <p:nvPr/>
          </p:nvSpPr>
          <p:spPr>
            <a:xfrm>
              <a:off x="2818228" y="1963852"/>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4" name="Google Shape;5074;p88"/>
            <p:cNvSpPr/>
            <p:nvPr/>
          </p:nvSpPr>
          <p:spPr>
            <a:xfrm>
              <a:off x="2818323" y="1963757"/>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5" name="Google Shape;5075;p88"/>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6" name="Google Shape;5076;p88"/>
            <p:cNvSpPr/>
            <p:nvPr/>
          </p:nvSpPr>
          <p:spPr>
            <a:xfrm>
              <a:off x="2786525" y="18854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7" name="Google Shape;5077;p88"/>
            <p:cNvSpPr/>
            <p:nvPr/>
          </p:nvSpPr>
          <p:spPr>
            <a:xfrm>
              <a:off x="2788086" y="188299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8" name="Google Shape;5078;p88"/>
            <p:cNvSpPr/>
            <p:nvPr/>
          </p:nvSpPr>
          <p:spPr>
            <a:xfrm>
              <a:off x="2785615" y="1887981"/>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9" name="Google Shape;5079;p88"/>
            <p:cNvSpPr/>
            <p:nvPr/>
          </p:nvSpPr>
          <p:spPr>
            <a:xfrm>
              <a:off x="2788996" y="1881857"/>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0" name="Google Shape;5080;p88"/>
            <p:cNvSpPr/>
            <p:nvPr/>
          </p:nvSpPr>
          <p:spPr>
            <a:xfrm>
              <a:off x="2788371" y="1882618"/>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1" name="Google Shape;5081;p88"/>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2" name="Google Shape;5082;p88"/>
            <p:cNvSpPr/>
            <p:nvPr/>
          </p:nvSpPr>
          <p:spPr>
            <a:xfrm>
              <a:off x="2786376" y="1885795"/>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3" name="Google Shape;5083;p88"/>
            <p:cNvSpPr/>
            <p:nvPr/>
          </p:nvSpPr>
          <p:spPr>
            <a:xfrm>
              <a:off x="2786280" y="1886039"/>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4" name="Google Shape;5084;p88"/>
            <p:cNvSpPr/>
            <p:nvPr/>
          </p:nvSpPr>
          <p:spPr>
            <a:xfrm>
              <a:off x="2787801" y="188337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5" name="Google Shape;5085;p88"/>
            <p:cNvSpPr/>
            <p:nvPr/>
          </p:nvSpPr>
          <p:spPr>
            <a:xfrm>
              <a:off x="2788657" y="1882237"/>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6" name="Google Shape;5086;p88"/>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7" name="Google Shape;5087;p88"/>
            <p:cNvSpPr/>
            <p:nvPr/>
          </p:nvSpPr>
          <p:spPr>
            <a:xfrm>
              <a:off x="2785289" y="188832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8" name="Google Shape;5088;p88"/>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9" name="Google Shape;5089;p88"/>
            <p:cNvSpPr/>
            <p:nvPr/>
          </p:nvSpPr>
          <p:spPr>
            <a:xfrm>
              <a:off x="2785860" y="1887601"/>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0" name="Google Shape;5090;p88"/>
            <p:cNvSpPr/>
            <p:nvPr/>
          </p:nvSpPr>
          <p:spPr>
            <a:xfrm>
              <a:off x="2787570" y="1883758"/>
              <a:ext cx="109" cy="204"/>
            </a:xfrm>
            <a:custGeom>
              <a:rect b="b" l="l" r="r" t="t"/>
              <a:pathLst>
                <a:path extrusionOk="0" h="15" w="8">
                  <a:moveTo>
                    <a:pt x="7"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1" name="Google Shape;5091;p88"/>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2" name="Google Shape;5092;p88"/>
            <p:cNvSpPr/>
            <p:nvPr/>
          </p:nvSpPr>
          <p:spPr>
            <a:xfrm>
              <a:off x="2787285" y="1884138"/>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3" name="Google Shape;5093;p88"/>
            <p:cNvSpPr/>
            <p:nvPr/>
          </p:nvSpPr>
          <p:spPr>
            <a:xfrm>
              <a:off x="2787041" y="1884464"/>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4" name="Google Shape;5094;p88"/>
            <p:cNvSpPr/>
            <p:nvPr/>
          </p:nvSpPr>
          <p:spPr>
            <a:xfrm>
              <a:off x="2786851" y="188484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5" name="Google Shape;5095;p88"/>
            <p:cNvSpPr/>
            <p:nvPr/>
          </p:nvSpPr>
          <p:spPr>
            <a:xfrm>
              <a:off x="2786715" y="1885184"/>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6" name="Google Shape;5096;p88"/>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7" name="Google Shape;5097;p88"/>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8" name="Google Shape;5098;p88"/>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9" name="Google Shape;5099;p88"/>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0" name="Google Shape;5100;p88"/>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1" name="Google Shape;5101;p88"/>
            <p:cNvSpPr/>
            <p:nvPr/>
          </p:nvSpPr>
          <p:spPr>
            <a:xfrm>
              <a:off x="2832960" y="1935570"/>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2" name="Google Shape;5102;p88"/>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3" name="Google Shape;5103;p88"/>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4" name="Google Shape;5104;p88"/>
            <p:cNvSpPr/>
            <p:nvPr/>
          </p:nvSpPr>
          <p:spPr>
            <a:xfrm>
              <a:off x="2833489" y="1935570"/>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5" name="Google Shape;5105;p88"/>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6" name="Google Shape;5106;p88"/>
            <p:cNvSpPr/>
            <p:nvPr/>
          </p:nvSpPr>
          <p:spPr>
            <a:xfrm>
              <a:off x="2834671" y="1935230"/>
              <a:ext cx="353" cy="163"/>
            </a:xfrm>
            <a:custGeom>
              <a:rect b="b" l="l" r="r" t="t"/>
              <a:pathLst>
                <a:path extrusionOk="0" h="12" w="26">
                  <a:moveTo>
                    <a:pt x="2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7" name="Google Shape;5107;p88"/>
            <p:cNvSpPr/>
            <p:nvPr/>
          </p:nvSpPr>
          <p:spPr>
            <a:xfrm>
              <a:off x="2834060" y="1935421"/>
              <a:ext cx="339" cy="109"/>
            </a:xfrm>
            <a:custGeom>
              <a:rect b="b" l="l" r="r" t="t"/>
              <a:pathLst>
                <a:path extrusionOk="0" h="8" w="25">
                  <a:moveTo>
                    <a:pt x="2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8" name="Google Shape;5108;p88"/>
            <p:cNvSpPr/>
            <p:nvPr/>
          </p:nvSpPr>
          <p:spPr>
            <a:xfrm>
              <a:off x="2835241" y="1934945"/>
              <a:ext cx="353" cy="204"/>
            </a:xfrm>
            <a:custGeom>
              <a:rect b="b" l="l" r="r" t="t"/>
              <a:pathLst>
                <a:path extrusionOk="0" h="15" w="26">
                  <a:moveTo>
                    <a:pt x="25"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9" name="Google Shape;5109;p88"/>
            <p:cNvSpPr/>
            <p:nvPr/>
          </p:nvSpPr>
          <p:spPr>
            <a:xfrm>
              <a:off x="2836056" y="1934714"/>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0" name="Google Shape;5110;p88"/>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1" name="Google Shape;5111;p88"/>
            <p:cNvSpPr/>
            <p:nvPr/>
          </p:nvSpPr>
          <p:spPr>
            <a:xfrm>
              <a:off x="2774359" y="1962182"/>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2" name="Google Shape;5112;p88"/>
            <p:cNvSpPr/>
            <p:nvPr/>
          </p:nvSpPr>
          <p:spPr>
            <a:xfrm>
              <a:off x="2774115" y="1962657"/>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3" name="Google Shape;5113;p88"/>
            <p:cNvSpPr/>
            <p:nvPr/>
          </p:nvSpPr>
          <p:spPr>
            <a:xfrm>
              <a:off x="2774590" y="1961761"/>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4" name="Google Shape;5114;p88"/>
            <p:cNvSpPr/>
            <p:nvPr/>
          </p:nvSpPr>
          <p:spPr>
            <a:xfrm>
              <a:off x="2775595" y="1959521"/>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5" name="Google Shape;5115;p88"/>
            <p:cNvSpPr/>
            <p:nvPr/>
          </p:nvSpPr>
          <p:spPr>
            <a:xfrm>
              <a:off x="2775310" y="1960145"/>
              <a:ext cx="149" cy="394"/>
            </a:xfrm>
            <a:custGeom>
              <a:rect b="b" l="l" r="r" t="t"/>
              <a:pathLst>
                <a:path extrusionOk="0" h="29" w="11">
                  <a:moveTo>
                    <a:pt x="0" y="2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6" name="Google Shape;5116;p88"/>
            <p:cNvSpPr/>
            <p:nvPr/>
          </p:nvSpPr>
          <p:spPr>
            <a:xfrm>
              <a:off x="2775065" y="1960756"/>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7" name="Google Shape;5117;p88"/>
            <p:cNvSpPr/>
            <p:nvPr/>
          </p:nvSpPr>
          <p:spPr>
            <a:xfrm>
              <a:off x="2774835" y="1961286"/>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8" name="Google Shape;5118;p88"/>
            <p:cNvSpPr/>
            <p:nvPr/>
          </p:nvSpPr>
          <p:spPr>
            <a:xfrm>
              <a:off x="2773884" y="1963091"/>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9" name="Google Shape;5119;p88"/>
            <p:cNvSpPr/>
            <p:nvPr/>
          </p:nvSpPr>
          <p:spPr>
            <a:xfrm>
              <a:off x="2772268" y="1965087"/>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0" name="Google Shape;5120;p88"/>
            <p:cNvSpPr/>
            <p:nvPr/>
          </p:nvSpPr>
          <p:spPr>
            <a:xfrm>
              <a:off x="2772839" y="1964517"/>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1" name="Google Shape;5121;p88"/>
            <p:cNvSpPr/>
            <p:nvPr/>
          </p:nvSpPr>
          <p:spPr>
            <a:xfrm>
              <a:off x="2771983" y="1965318"/>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2" name="Google Shape;5122;p88"/>
            <p:cNvSpPr/>
            <p:nvPr/>
          </p:nvSpPr>
          <p:spPr>
            <a:xfrm>
              <a:off x="2773599" y="1963512"/>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3" name="Google Shape;5123;p88"/>
            <p:cNvSpPr/>
            <p:nvPr/>
          </p:nvSpPr>
          <p:spPr>
            <a:xfrm>
              <a:off x="2773070" y="1964178"/>
              <a:ext cx="163" cy="204"/>
            </a:xfrm>
            <a:custGeom>
              <a:rect b="b" l="l" r="r" t="t"/>
              <a:pathLst>
                <a:path extrusionOk="0" h="15" w="12">
                  <a:moveTo>
                    <a:pt x="1"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4" name="Google Shape;5124;p88"/>
            <p:cNvSpPr/>
            <p:nvPr/>
          </p:nvSpPr>
          <p:spPr>
            <a:xfrm>
              <a:off x="2773355" y="1963852"/>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5" name="Google Shape;5125;p88"/>
            <p:cNvSpPr/>
            <p:nvPr/>
          </p:nvSpPr>
          <p:spPr>
            <a:xfrm>
              <a:off x="2776776" y="1956384"/>
              <a:ext cx="68" cy="299"/>
            </a:xfrm>
            <a:custGeom>
              <a:rect b="b" l="l" r="r" t="t"/>
              <a:pathLst>
                <a:path extrusionOk="0" h="22" w="5">
                  <a:moveTo>
                    <a:pt x="1" y="22"/>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6" name="Google Shape;5126;p88"/>
            <p:cNvSpPr/>
            <p:nvPr/>
          </p:nvSpPr>
          <p:spPr>
            <a:xfrm>
              <a:off x="2777496" y="1954062"/>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7" name="Google Shape;5127;p88"/>
            <p:cNvSpPr/>
            <p:nvPr/>
          </p:nvSpPr>
          <p:spPr>
            <a:xfrm>
              <a:off x="2777632" y="1953628"/>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8" name="Google Shape;5128;p88"/>
            <p:cNvSpPr/>
            <p:nvPr/>
          </p:nvSpPr>
          <p:spPr>
            <a:xfrm>
              <a:off x="2776926" y="1955909"/>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9" name="Google Shape;5129;p88"/>
            <p:cNvSpPr/>
            <p:nvPr/>
          </p:nvSpPr>
          <p:spPr>
            <a:xfrm>
              <a:off x="2777251" y="1954959"/>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0" name="Google Shape;5130;p88"/>
            <p:cNvSpPr/>
            <p:nvPr/>
          </p:nvSpPr>
          <p:spPr>
            <a:xfrm>
              <a:off x="2777781" y="195324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1" name="Google Shape;5131;p88"/>
            <p:cNvSpPr/>
            <p:nvPr/>
          </p:nvSpPr>
          <p:spPr>
            <a:xfrm>
              <a:off x="2777061" y="1955434"/>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2" name="Google Shape;5132;p88"/>
            <p:cNvSpPr/>
            <p:nvPr/>
          </p:nvSpPr>
          <p:spPr>
            <a:xfrm>
              <a:off x="2776586" y="1956914"/>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3" name="Google Shape;5133;p88"/>
            <p:cNvSpPr/>
            <p:nvPr/>
          </p:nvSpPr>
          <p:spPr>
            <a:xfrm>
              <a:off x="2776206" y="19579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4" name="Google Shape;5134;p88"/>
            <p:cNvSpPr/>
            <p:nvPr/>
          </p:nvSpPr>
          <p:spPr>
            <a:xfrm>
              <a:off x="2776016" y="195847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5" name="Google Shape;5135;p88"/>
            <p:cNvSpPr/>
            <p:nvPr/>
          </p:nvSpPr>
          <p:spPr>
            <a:xfrm>
              <a:off x="2776396" y="1957430"/>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6" name="Google Shape;5136;p88"/>
            <p:cNvSpPr/>
            <p:nvPr/>
          </p:nvSpPr>
          <p:spPr>
            <a:xfrm>
              <a:off x="2777401" y="1954483"/>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7" name="Google Shape;5137;p88"/>
            <p:cNvSpPr/>
            <p:nvPr/>
          </p:nvSpPr>
          <p:spPr>
            <a:xfrm>
              <a:off x="2772554" y="1964802"/>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8" name="Google Shape;5138;p88"/>
            <p:cNvSpPr/>
            <p:nvPr/>
          </p:nvSpPr>
          <p:spPr>
            <a:xfrm>
              <a:off x="2775826" y="1959005"/>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9" name="Google Shape;5139;p88"/>
            <p:cNvSpPr/>
            <p:nvPr/>
          </p:nvSpPr>
          <p:spPr>
            <a:xfrm>
              <a:off x="2771698" y="196550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0" name="Google Shape;5140;p88"/>
            <p:cNvSpPr/>
            <p:nvPr/>
          </p:nvSpPr>
          <p:spPr>
            <a:xfrm>
              <a:off x="2800401" y="1951917"/>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1" name="Google Shape;5141;p88"/>
            <p:cNvSpPr/>
            <p:nvPr/>
          </p:nvSpPr>
          <p:spPr>
            <a:xfrm>
              <a:off x="2800591" y="195258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2" name="Google Shape;5142;p88"/>
            <p:cNvSpPr/>
            <p:nvPr/>
          </p:nvSpPr>
          <p:spPr>
            <a:xfrm>
              <a:off x="2800591" y="195301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3" name="Google Shape;5143;p88"/>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4" name="Google Shape;5144;p88"/>
            <p:cNvSpPr/>
            <p:nvPr/>
          </p:nvSpPr>
          <p:spPr>
            <a:xfrm>
              <a:off x="2800550" y="19522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5" name="Google Shape;5145;p88"/>
            <p:cNvSpPr/>
            <p:nvPr/>
          </p:nvSpPr>
          <p:spPr>
            <a:xfrm>
              <a:off x="2783293" y="189064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6" name="Google Shape;5146;p88"/>
            <p:cNvSpPr/>
            <p:nvPr/>
          </p:nvSpPr>
          <p:spPr>
            <a:xfrm>
              <a:off x="2821609" y="1933425"/>
              <a:ext cx="0" cy="109"/>
            </a:xfrm>
            <a:custGeom>
              <a:rect b="b" l="l" r="r" t="t"/>
              <a:pathLst>
                <a:path extrusionOk="0" h="8" w="120000">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7" name="Google Shape;5147;p88"/>
            <p:cNvSpPr/>
            <p:nvPr/>
          </p:nvSpPr>
          <p:spPr>
            <a:xfrm>
              <a:off x="2821555" y="193285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8" name="Google Shape;5148;p88"/>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9" name="Google Shape;5149;p88"/>
            <p:cNvSpPr/>
            <p:nvPr/>
          </p:nvSpPr>
          <p:spPr>
            <a:xfrm>
              <a:off x="2782913" y="1890262"/>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0" name="Google Shape;5150;p88"/>
            <p:cNvSpPr/>
            <p:nvPr/>
          </p:nvSpPr>
          <p:spPr>
            <a:xfrm>
              <a:off x="2783198" y="1890547"/>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1" name="Google Shape;5151;p88"/>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2" name="Google Shape;5152;p88"/>
            <p:cNvSpPr/>
            <p:nvPr/>
          </p:nvSpPr>
          <p:spPr>
            <a:xfrm>
              <a:off x="2821650" y="1933995"/>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3" name="Google Shape;5153;p88"/>
            <p:cNvSpPr/>
            <p:nvPr/>
          </p:nvSpPr>
          <p:spPr>
            <a:xfrm>
              <a:off x="2782574" y="18899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4" name="Google Shape;5154;p88"/>
            <p:cNvSpPr/>
            <p:nvPr/>
          </p:nvSpPr>
          <p:spPr>
            <a:xfrm>
              <a:off x="2782723" y="1890072"/>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5" name="Google Shape;5155;p88"/>
            <p:cNvSpPr/>
            <p:nvPr/>
          </p:nvSpPr>
          <p:spPr>
            <a:xfrm>
              <a:off x="2783103" y="1890411"/>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6" name="Google Shape;5156;p88"/>
            <p:cNvSpPr/>
            <p:nvPr/>
          </p:nvSpPr>
          <p:spPr>
            <a:xfrm>
              <a:off x="2783334" y="1890696"/>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7" name="Google Shape;5157;p88"/>
            <p:cNvSpPr/>
            <p:nvPr/>
          </p:nvSpPr>
          <p:spPr>
            <a:xfrm>
              <a:off x="2821324" y="1935950"/>
              <a:ext cx="0" cy="14"/>
            </a:xfrm>
            <a:custGeom>
              <a:rect b="b" l="l" r="r" t="t"/>
              <a:pathLst>
                <a:path extrusionOk="0" h="1" w="120000">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8" name="Google Shape;5158;p88"/>
            <p:cNvSpPr/>
            <p:nvPr/>
          </p:nvSpPr>
          <p:spPr>
            <a:xfrm>
              <a:off x="2821609" y="1934945"/>
              <a:ext cx="0" cy="68"/>
            </a:xfrm>
            <a:custGeom>
              <a:rect b="b" l="l" r="r" t="t"/>
              <a:pathLst>
                <a:path extrusionOk="0" h="5" w="120000">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9" name="Google Shape;5159;p88"/>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0" name="Google Shape;5160;p88"/>
            <p:cNvSpPr/>
            <p:nvPr/>
          </p:nvSpPr>
          <p:spPr>
            <a:xfrm>
              <a:off x="2821039" y="1936330"/>
              <a:ext cx="0" cy="54"/>
            </a:xfrm>
            <a:custGeom>
              <a:rect b="b" l="l" r="r" t="t"/>
              <a:pathLst>
                <a:path extrusionOk="0" h="4" w="120000">
                  <a:moveTo>
                    <a:pt x="0" y="4"/>
                  </a:moveTo>
                  <a:lnTo>
                    <a:pt x="0"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1" name="Google Shape;5161;p88"/>
            <p:cNvSpPr/>
            <p:nvPr/>
          </p:nvSpPr>
          <p:spPr>
            <a:xfrm>
              <a:off x="2821460" y="1935421"/>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2" name="Google Shape;5162;p88"/>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3" name="Google Shape;5163;p88"/>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4" name="Google Shape;5164;p88"/>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5" name="Google Shape;5165;p88"/>
            <p:cNvSpPr/>
            <p:nvPr/>
          </p:nvSpPr>
          <p:spPr>
            <a:xfrm>
              <a:off x="2186141" y="168088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6" name="Google Shape;5166;p88"/>
            <p:cNvSpPr/>
            <p:nvPr/>
          </p:nvSpPr>
          <p:spPr>
            <a:xfrm>
              <a:off x="2187187" y="1681358"/>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7" name="Google Shape;5167;p88"/>
            <p:cNvSpPr/>
            <p:nvPr/>
          </p:nvSpPr>
          <p:spPr>
            <a:xfrm>
              <a:off x="2188327" y="1682024"/>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8" name="Google Shape;5168;p88"/>
            <p:cNvSpPr/>
            <p:nvPr/>
          </p:nvSpPr>
          <p:spPr>
            <a:xfrm>
              <a:off x="2185571" y="1680652"/>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9" name="Google Shape;5169;p88"/>
            <p:cNvSpPr/>
            <p:nvPr/>
          </p:nvSpPr>
          <p:spPr>
            <a:xfrm>
              <a:off x="2186657" y="168112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0" name="Google Shape;5170;p88"/>
            <p:cNvSpPr/>
            <p:nvPr/>
          </p:nvSpPr>
          <p:spPr>
            <a:xfrm>
              <a:off x="2184756" y="1680313"/>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1" name="Google Shape;5171;p88"/>
            <p:cNvSpPr/>
            <p:nvPr/>
          </p:nvSpPr>
          <p:spPr>
            <a:xfrm>
              <a:off x="2185137" y="1680462"/>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2" name="Google Shape;5172;p88"/>
            <p:cNvSpPr/>
            <p:nvPr/>
          </p:nvSpPr>
          <p:spPr>
            <a:xfrm>
              <a:off x="2183616" y="167989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3" name="Google Shape;5173;p88"/>
            <p:cNvSpPr/>
            <p:nvPr/>
          </p:nvSpPr>
          <p:spPr>
            <a:xfrm>
              <a:off x="2175347" y="1698615"/>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4" name="Google Shape;5174;p88"/>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5" name="Google Shape;5175;p88"/>
            <p:cNvSpPr/>
            <p:nvPr/>
          </p:nvSpPr>
          <p:spPr>
            <a:xfrm>
              <a:off x="2187703" y="1681698"/>
              <a:ext cx="258" cy="109"/>
            </a:xfrm>
            <a:custGeom>
              <a:rect b="b" l="l" r="r" t="t"/>
              <a:pathLst>
                <a:path extrusionOk="0" h="8" w="19">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6" name="Google Shape;5176;p88"/>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7" name="Google Shape;5177;p88"/>
            <p:cNvSpPr/>
            <p:nvPr/>
          </p:nvSpPr>
          <p:spPr>
            <a:xfrm>
              <a:off x="2183711" y="16799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8" name="Google Shape;5178;p88"/>
            <p:cNvSpPr/>
            <p:nvPr/>
          </p:nvSpPr>
          <p:spPr>
            <a:xfrm>
              <a:off x="2184145" y="168008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9" name="Google Shape;5179;p88"/>
            <p:cNvSpPr/>
            <p:nvPr/>
          </p:nvSpPr>
          <p:spPr>
            <a:xfrm>
              <a:off x="2183860" y="167998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0" name="Google Shape;5180;p88"/>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1" name="Google Shape;5181;p88"/>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2" name="Google Shape;5182;p88"/>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3" name="Google Shape;5183;p88"/>
            <p:cNvSpPr/>
            <p:nvPr/>
          </p:nvSpPr>
          <p:spPr>
            <a:xfrm>
              <a:off x="2170215" y="16668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4" name="Google Shape;5184;p88"/>
            <p:cNvSpPr/>
            <p:nvPr/>
          </p:nvSpPr>
          <p:spPr>
            <a:xfrm>
              <a:off x="2170636" y="1667061"/>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5" name="Google Shape;5185;p88"/>
            <p:cNvSpPr/>
            <p:nvPr/>
          </p:nvSpPr>
          <p:spPr>
            <a:xfrm>
              <a:off x="2175252" y="1670524"/>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6" name="Google Shape;5186;p88"/>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7" name="Google Shape;5187;p88"/>
            <p:cNvSpPr/>
            <p:nvPr/>
          </p:nvSpPr>
          <p:spPr>
            <a:xfrm>
              <a:off x="2175592" y="167080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8" name="Google Shape;5188;p88"/>
            <p:cNvSpPr/>
            <p:nvPr/>
          </p:nvSpPr>
          <p:spPr>
            <a:xfrm>
              <a:off x="2174587" y="166985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9" name="Google Shape;5189;p88"/>
            <p:cNvSpPr/>
            <p:nvPr/>
          </p:nvSpPr>
          <p:spPr>
            <a:xfrm>
              <a:off x="2174207" y="1669573"/>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0" name="Google Shape;5190;p88"/>
            <p:cNvSpPr/>
            <p:nvPr/>
          </p:nvSpPr>
          <p:spPr>
            <a:xfrm>
              <a:off x="2171070" y="1667346"/>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1" name="Google Shape;5191;p88"/>
            <p:cNvSpPr/>
            <p:nvPr/>
          </p:nvSpPr>
          <p:spPr>
            <a:xfrm>
              <a:off x="2173786" y="1669247"/>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2" name="Google Shape;5192;p88"/>
            <p:cNvSpPr/>
            <p:nvPr/>
          </p:nvSpPr>
          <p:spPr>
            <a:xfrm>
              <a:off x="2174926" y="16701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3" name="Google Shape;5193;p88"/>
            <p:cNvSpPr/>
            <p:nvPr/>
          </p:nvSpPr>
          <p:spPr>
            <a:xfrm>
              <a:off x="2171546" y="166767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4" name="Google Shape;5194;p88"/>
            <p:cNvSpPr/>
            <p:nvPr/>
          </p:nvSpPr>
          <p:spPr>
            <a:xfrm>
              <a:off x="2172971" y="1668623"/>
              <a:ext cx="54" cy="68"/>
            </a:xfrm>
            <a:custGeom>
              <a:rect b="b" l="l" r="r" t="t"/>
              <a:pathLst>
                <a:path extrusionOk="0" h="5" w="4">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5" name="Google Shape;5195;p88"/>
            <p:cNvSpPr/>
            <p:nvPr/>
          </p:nvSpPr>
          <p:spPr>
            <a:xfrm>
              <a:off x="2173351" y="1668908"/>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6" name="Google Shape;5196;p88"/>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7" name="Google Shape;5197;p88"/>
            <p:cNvSpPr/>
            <p:nvPr/>
          </p:nvSpPr>
          <p:spPr>
            <a:xfrm>
              <a:off x="2168599" y="166343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8" name="Google Shape;5198;p88"/>
            <p:cNvSpPr/>
            <p:nvPr/>
          </p:nvSpPr>
          <p:spPr>
            <a:xfrm>
              <a:off x="2168409" y="166387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9" name="Google Shape;5199;p88"/>
            <p:cNvSpPr/>
            <p:nvPr/>
          </p:nvSpPr>
          <p:spPr>
            <a:xfrm>
              <a:off x="2168450" y="1663680"/>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0" name="Google Shape;5200;p88"/>
            <p:cNvSpPr/>
            <p:nvPr/>
          </p:nvSpPr>
          <p:spPr>
            <a:xfrm>
              <a:off x="2168735" y="166334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1" name="Google Shape;5201;p88"/>
            <p:cNvSpPr/>
            <p:nvPr/>
          </p:nvSpPr>
          <p:spPr>
            <a:xfrm>
              <a:off x="2168694" y="166334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2" name="Google Shape;5202;p88"/>
            <p:cNvSpPr/>
            <p:nvPr/>
          </p:nvSpPr>
          <p:spPr>
            <a:xfrm>
              <a:off x="2168640" y="166339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3" name="Google Shape;5203;p88"/>
            <p:cNvSpPr/>
            <p:nvPr/>
          </p:nvSpPr>
          <p:spPr>
            <a:xfrm>
              <a:off x="2168504" y="16635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4" name="Google Shape;5204;p88"/>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5" name="Google Shape;5205;p88"/>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6" name="Google Shape;5206;p88"/>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7" name="Google Shape;5207;p88"/>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8" name="Google Shape;5208;p88"/>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9" name="Google Shape;5209;p88"/>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0" name="Google Shape;5210;p88"/>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1" name="Google Shape;5211;p88"/>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2" name="Google Shape;5212;p88"/>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3" name="Google Shape;5213;p88"/>
            <p:cNvSpPr/>
            <p:nvPr/>
          </p:nvSpPr>
          <p:spPr>
            <a:xfrm>
              <a:off x="2156855" y="164647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4" name="Google Shape;5214;p88"/>
            <p:cNvSpPr/>
            <p:nvPr/>
          </p:nvSpPr>
          <p:spPr>
            <a:xfrm>
              <a:off x="2157045" y="1646423"/>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5" name="Google Shape;5215;p88"/>
            <p:cNvSpPr/>
            <p:nvPr/>
          </p:nvSpPr>
          <p:spPr>
            <a:xfrm>
              <a:off x="2156570" y="1646518"/>
              <a:ext cx="204" cy="68"/>
            </a:xfrm>
            <a:custGeom>
              <a:rect b="b" l="l" r="r" t="t"/>
              <a:pathLst>
                <a:path extrusionOk="0" h="5" w="15">
                  <a:moveTo>
                    <a:pt x="1" y="4"/>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6" name="Google Shape;5216;p88"/>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7" name="Google Shape;5217;p88"/>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8" name="Google Shape;5218;p88"/>
            <p:cNvSpPr/>
            <p:nvPr/>
          </p:nvSpPr>
          <p:spPr>
            <a:xfrm>
              <a:off x="2157235" y="164638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9" name="Google Shape;5219;p88"/>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0" name="Google Shape;5220;p88"/>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1" name="Google Shape;5221;p88"/>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2" name="Google Shape;5222;p88"/>
            <p:cNvSpPr/>
            <p:nvPr/>
          </p:nvSpPr>
          <p:spPr>
            <a:xfrm>
              <a:off x="2156244" y="1646614"/>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3" name="Google Shape;5223;p88"/>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4" name="Google Shape;5224;p88"/>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5" name="Google Shape;5225;p88"/>
            <p:cNvSpPr/>
            <p:nvPr/>
          </p:nvSpPr>
          <p:spPr>
            <a:xfrm>
              <a:off x="2154248" y="1646614"/>
              <a:ext cx="394" cy="14"/>
            </a:xfrm>
            <a:custGeom>
              <a:rect b="b" l="l" r="r" t="t"/>
              <a:pathLst>
                <a:path extrusionOk="0" h="1" w="29">
                  <a:moveTo>
                    <a:pt x="0" y="1"/>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6" name="Google Shape;5226;p88"/>
            <p:cNvSpPr/>
            <p:nvPr/>
          </p:nvSpPr>
          <p:spPr>
            <a:xfrm>
              <a:off x="2153813" y="1646573"/>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7" name="Google Shape;5227;p88"/>
            <p:cNvSpPr/>
            <p:nvPr/>
          </p:nvSpPr>
          <p:spPr>
            <a:xfrm>
              <a:off x="2153433" y="1646518"/>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8" name="Google Shape;5228;p88"/>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9" name="Google Shape;5229;p88"/>
            <p:cNvSpPr/>
            <p:nvPr/>
          </p:nvSpPr>
          <p:spPr>
            <a:xfrm>
              <a:off x="2152958" y="1646478"/>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0" name="Google Shape;5230;p88"/>
            <p:cNvSpPr/>
            <p:nvPr/>
          </p:nvSpPr>
          <p:spPr>
            <a:xfrm>
              <a:off x="2155864" y="1646614"/>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1" name="Google Shape;5231;p88"/>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2" name="Google Shape;5232;p88"/>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3" name="Google Shape;5233;p88"/>
            <p:cNvSpPr/>
            <p:nvPr/>
          </p:nvSpPr>
          <p:spPr>
            <a:xfrm>
              <a:off x="2211667" y="1642866"/>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4" name="Google Shape;5234;p88"/>
            <p:cNvSpPr/>
            <p:nvPr/>
          </p:nvSpPr>
          <p:spPr>
            <a:xfrm>
              <a:off x="2209332" y="164214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5" name="Google Shape;5235;p88"/>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6" name="Google Shape;5236;p88"/>
            <p:cNvSpPr/>
            <p:nvPr/>
          </p:nvSpPr>
          <p:spPr>
            <a:xfrm>
              <a:off x="2212088" y="1642961"/>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7" name="Google Shape;5237;p88"/>
            <p:cNvSpPr/>
            <p:nvPr/>
          </p:nvSpPr>
          <p:spPr>
            <a:xfrm>
              <a:off x="2209807" y="164233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8" name="Google Shape;5238;p88"/>
            <p:cNvSpPr/>
            <p:nvPr/>
          </p:nvSpPr>
          <p:spPr>
            <a:xfrm>
              <a:off x="2209481" y="1642201"/>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9" name="Google Shape;5239;p88"/>
            <p:cNvSpPr/>
            <p:nvPr/>
          </p:nvSpPr>
          <p:spPr>
            <a:xfrm>
              <a:off x="2209576" y="1642242"/>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0" name="Google Shape;5240;p88"/>
            <p:cNvSpPr/>
            <p:nvPr/>
          </p:nvSpPr>
          <p:spPr>
            <a:xfrm>
              <a:off x="2209291" y="1642051"/>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1" name="Google Shape;5241;p88"/>
            <p:cNvSpPr/>
            <p:nvPr/>
          </p:nvSpPr>
          <p:spPr>
            <a:xfrm>
              <a:off x="2209956" y="1642432"/>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2" name="Google Shape;5242;p88"/>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3" name="Google Shape;5243;p88"/>
            <p:cNvSpPr/>
            <p:nvPr/>
          </p:nvSpPr>
          <p:spPr>
            <a:xfrm>
              <a:off x="2209196" y="164201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4" name="Google Shape;5244;p88"/>
            <p:cNvSpPr/>
            <p:nvPr/>
          </p:nvSpPr>
          <p:spPr>
            <a:xfrm>
              <a:off x="2210187" y="164248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5" name="Google Shape;5245;p88"/>
            <p:cNvSpPr/>
            <p:nvPr/>
          </p:nvSpPr>
          <p:spPr>
            <a:xfrm>
              <a:off x="2210472" y="1642581"/>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6" name="Google Shape;5246;p88"/>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7" name="Google Shape;5247;p88"/>
            <p:cNvSpPr/>
            <p:nvPr/>
          </p:nvSpPr>
          <p:spPr>
            <a:xfrm>
              <a:off x="2210757" y="164267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8" name="Google Shape;5248;p88"/>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9" name="Google Shape;5249;p88"/>
            <p:cNvSpPr/>
            <p:nvPr/>
          </p:nvSpPr>
          <p:spPr>
            <a:xfrm>
              <a:off x="2208286" y="16483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0" name="Google Shape;5250;p88"/>
            <p:cNvSpPr/>
            <p:nvPr/>
          </p:nvSpPr>
          <p:spPr>
            <a:xfrm>
              <a:off x="2208191" y="164832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1" name="Google Shape;5251;p88"/>
            <p:cNvSpPr/>
            <p:nvPr/>
          </p:nvSpPr>
          <p:spPr>
            <a:xfrm>
              <a:off x="2209956" y="1649085"/>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2" name="Google Shape;5252;p88"/>
            <p:cNvSpPr/>
            <p:nvPr/>
          </p:nvSpPr>
          <p:spPr>
            <a:xfrm>
              <a:off x="2209427" y="1648895"/>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3" name="Google Shape;5253;p88"/>
            <p:cNvSpPr/>
            <p:nvPr/>
          </p:nvSpPr>
          <p:spPr>
            <a:xfrm>
              <a:off x="2208381" y="164847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4" name="Google Shape;5254;p88"/>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5" name="Google Shape;5255;p88"/>
            <p:cNvSpPr/>
            <p:nvPr/>
          </p:nvSpPr>
          <p:spPr>
            <a:xfrm>
              <a:off x="2208531" y="1648514"/>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6" name="Google Shape;5256;p88"/>
            <p:cNvSpPr/>
            <p:nvPr/>
          </p:nvSpPr>
          <p:spPr>
            <a:xfrm>
              <a:off x="2208816" y="16486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7" name="Google Shape;5257;p88"/>
            <p:cNvSpPr/>
            <p:nvPr/>
          </p:nvSpPr>
          <p:spPr>
            <a:xfrm>
              <a:off x="2209047" y="164880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8" name="Google Shape;5258;p88"/>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9" name="Google Shape;5259;p88"/>
            <p:cNvSpPr/>
            <p:nvPr/>
          </p:nvSpPr>
          <p:spPr>
            <a:xfrm>
              <a:off x="2174492" y="164632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0" name="Google Shape;5260;p88"/>
            <p:cNvSpPr/>
            <p:nvPr/>
          </p:nvSpPr>
          <p:spPr>
            <a:xfrm>
              <a:off x="2174356" y="16464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1" name="Google Shape;5261;p88"/>
            <p:cNvSpPr/>
            <p:nvPr/>
          </p:nvSpPr>
          <p:spPr>
            <a:xfrm>
              <a:off x="2174166" y="164666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2" name="Google Shape;5262;p88"/>
            <p:cNvSpPr/>
            <p:nvPr/>
          </p:nvSpPr>
          <p:spPr>
            <a:xfrm>
              <a:off x="2174587"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3" name="Google Shape;5263;p88"/>
            <p:cNvSpPr/>
            <p:nvPr/>
          </p:nvSpPr>
          <p:spPr>
            <a:xfrm>
              <a:off x="2173732" y="164727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4" name="Google Shape;5264;p88"/>
            <p:cNvSpPr/>
            <p:nvPr/>
          </p:nvSpPr>
          <p:spPr>
            <a:xfrm>
              <a:off x="2173976" y="164689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5" name="Google Shape;5265;p88"/>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6" name="Google Shape;5266;p88"/>
            <p:cNvSpPr/>
            <p:nvPr/>
          </p:nvSpPr>
          <p:spPr>
            <a:xfrm>
              <a:off x="2174682"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7" name="Google Shape;5267;p88"/>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8" name="Google Shape;5268;p88"/>
            <p:cNvSpPr/>
            <p:nvPr/>
          </p:nvSpPr>
          <p:spPr>
            <a:xfrm>
              <a:off x="2184906" y="1639635"/>
              <a:ext cx="489" cy="339"/>
            </a:xfrm>
            <a:custGeom>
              <a:rect b="b" l="l" r="r" t="t"/>
              <a:pathLst>
                <a:path extrusionOk="0" h="25" w="36">
                  <a:moveTo>
                    <a:pt x="0" y="25"/>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9" name="Google Shape;5269;p88"/>
            <p:cNvSpPr/>
            <p:nvPr/>
          </p:nvSpPr>
          <p:spPr>
            <a:xfrm>
              <a:off x="2173501" y="164771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0" name="Google Shape;5270;p88"/>
            <p:cNvSpPr/>
            <p:nvPr/>
          </p:nvSpPr>
          <p:spPr>
            <a:xfrm>
              <a:off x="2184376" y="1640056"/>
              <a:ext cx="353" cy="299"/>
            </a:xfrm>
            <a:custGeom>
              <a:rect b="b" l="l" r="r" t="t"/>
              <a:pathLst>
                <a:path extrusionOk="0" h="22" w="26">
                  <a:moveTo>
                    <a:pt x="1"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1" name="Google Shape;5271;p88"/>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2" name="Google Shape;5272;p88"/>
            <p:cNvSpPr/>
            <p:nvPr/>
          </p:nvSpPr>
          <p:spPr>
            <a:xfrm>
              <a:off x="2183860" y="1640490"/>
              <a:ext cx="339" cy="244"/>
            </a:xfrm>
            <a:custGeom>
              <a:rect b="b" l="l" r="r" t="t"/>
              <a:pathLst>
                <a:path extrusionOk="0" h="18" w="25">
                  <a:moveTo>
                    <a:pt x="0"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3" name="Google Shape;5273;p88"/>
            <p:cNvSpPr/>
            <p:nvPr/>
          </p:nvSpPr>
          <p:spPr>
            <a:xfrm>
              <a:off x="2183385" y="1640911"/>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4" name="Google Shape;5274;p88"/>
            <p:cNvSpPr/>
            <p:nvPr/>
          </p:nvSpPr>
          <p:spPr>
            <a:xfrm>
              <a:off x="2173501" y="1647754"/>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5" name="Google Shape;5275;p88"/>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6" name="Google Shape;5276;p88"/>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7" name="Google Shape;5277;p88"/>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8" name="Google Shape;5278;p88"/>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9" name="Google Shape;5279;p88"/>
            <p:cNvSpPr/>
            <p:nvPr/>
          </p:nvSpPr>
          <p:spPr>
            <a:xfrm>
              <a:off x="2073244" y="1623043"/>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0" name="Google Shape;5280;p88"/>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1" name="Google Shape;5281;p88"/>
            <p:cNvSpPr/>
            <p:nvPr/>
          </p:nvSpPr>
          <p:spPr>
            <a:xfrm>
              <a:off x="2074480" y="162336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2" name="Google Shape;5282;p88"/>
            <p:cNvSpPr/>
            <p:nvPr/>
          </p:nvSpPr>
          <p:spPr>
            <a:xfrm>
              <a:off x="2072769" y="1622853"/>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3" name="Google Shape;5283;p88"/>
            <p:cNvSpPr/>
            <p:nvPr/>
          </p:nvSpPr>
          <p:spPr>
            <a:xfrm>
              <a:off x="2072253" y="162260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4" name="Google Shape;5284;p88"/>
            <p:cNvSpPr/>
            <p:nvPr/>
          </p:nvSpPr>
          <p:spPr>
            <a:xfrm>
              <a:off x="2074005" y="1623274"/>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5" name="Google Shape;5285;p88"/>
            <p:cNvSpPr/>
            <p:nvPr/>
          </p:nvSpPr>
          <p:spPr>
            <a:xfrm>
              <a:off x="2073679" y="1623179"/>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6" name="Google Shape;5286;p88"/>
            <p:cNvSpPr/>
            <p:nvPr/>
          </p:nvSpPr>
          <p:spPr>
            <a:xfrm>
              <a:off x="2074249" y="1623328"/>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7" name="Google Shape;5287;p88"/>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8" name="Google Shape;5288;p88"/>
            <p:cNvSpPr/>
            <p:nvPr/>
          </p:nvSpPr>
          <p:spPr>
            <a:xfrm>
              <a:off x="2091031" y="163572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9" name="Google Shape;5289;p88"/>
            <p:cNvSpPr/>
            <p:nvPr/>
          </p:nvSpPr>
          <p:spPr>
            <a:xfrm>
              <a:off x="2091167" y="1635208"/>
              <a:ext cx="109" cy="204"/>
            </a:xfrm>
            <a:custGeom>
              <a:rect b="b" l="l" r="r" t="t"/>
              <a:pathLst>
                <a:path extrusionOk="0" h="15" w="8">
                  <a:moveTo>
                    <a:pt x="8"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0" name="Google Shape;5290;p88"/>
            <p:cNvSpPr/>
            <p:nvPr/>
          </p:nvSpPr>
          <p:spPr>
            <a:xfrm>
              <a:off x="2091547" y="1634353"/>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1" name="Google Shape;5291;p88"/>
            <p:cNvSpPr/>
            <p:nvPr/>
          </p:nvSpPr>
          <p:spPr>
            <a:xfrm>
              <a:off x="2092362" y="1633213"/>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2" name="Google Shape;5292;p88"/>
            <p:cNvSpPr/>
            <p:nvPr/>
          </p:nvSpPr>
          <p:spPr>
            <a:xfrm>
              <a:off x="2092117" y="16335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3" name="Google Shape;5293;p88"/>
            <p:cNvSpPr/>
            <p:nvPr/>
          </p:nvSpPr>
          <p:spPr>
            <a:xfrm>
              <a:off x="2092647" y="163292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4" name="Google Shape;5294;p88"/>
            <p:cNvSpPr/>
            <p:nvPr/>
          </p:nvSpPr>
          <p:spPr>
            <a:xfrm>
              <a:off x="2091832" y="163397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5" name="Google Shape;5295;p88"/>
            <p:cNvSpPr/>
            <p:nvPr/>
          </p:nvSpPr>
          <p:spPr>
            <a:xfrm>
              <a:off x="2090746" y="1637734"/>
              <a:ext cx="14" cy="95"/>
            </a:xfrm>
            <a:custGeom>
              <a:rect b="b" l="l" r="r" t="t"/>
              <a:pathLst>
                <a:path extrusionOk="0" h="7"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6" name="Google Shape;5296;p88"/>
            <p:cNvSpPr/>
            <p:nvPr/>
          </p:nvSpPr>
          <p:spPr>
            <a:xfrm>
              <a:off x="2093448" y="163226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7" name="Google Shape;5297;p88"/>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8" name="Google Shape;5298;p88"/>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9" name="Google Shape;5299;p88"/>
            <p:cNvSpPr/>
            <p:nvPr/>
          </p:nvSpPr>
          <p:spPr>
            <a:xfrm>
              <a:off x="2091357" y="163477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0" name="Google Shape;5300;p88"/>
            <p:cNvSpPr/>
            <p:nvPr/>
          </p:nvSpPr>
          <p:spPr>
            <a:xfrm>
              <a:off x="2093163" y="163245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1" name="Google Shape;5301;p88"/>
            <p:cNvSpPr/>
            <p:nvPr/>
          </p:nvSpPr>
          <p:spPr>
            <a:xfrm>
              <a:off x="2092878" y="163268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2" name="Google Shape;5302;p88"/>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3" name="Google Shape;5303;p88"/>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4" name="Google Shape;5304;p88"/>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5" name="Google Shape;5305;p88"/>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6" name="Google Shape;5306;p88"/>
            <p:cNvSpPr/>
            <p:nvPr/>
          </p:nvSpPr>
          <p:spPr>
            <a:xfrm>
              <a:off x="2215319" y="165450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7" name="Google Shape;5307;p88"/>
            <p:cNvSpPr/>
            <p:nvPr/>
          </p:nvSpPr>
          <p:spPr>
            <a:xfrm>
              <a:off x="2213948" y="1655127"/>
              <a:ext cx="679" cy="434"/>
            </a:xfrm>
            <a:custGeom>
              <a:rect b="b" l="l" r="r" t="t"/>
              <a:pathLst>
                <a:path extrusionOk="0" h="32" w="50">
                  <a:moveTo>
                    <a:pt x="49" y="0"/>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8" name="Google Shape;5308;p88"/>
            <p:cNvSpPr/>
            <p:nvPr/>
          </p:nvSpPr>
          <p:spPr>
            <a:xfrm>
              <a:off x="2215659" y="1654122"/>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9" name="Google Shape;5309;p88"/>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0" name="Google Shape;5310;p88"/>
            <p:cNvSpPr/>
            <p:nvPr/>
          </p:nvSpPr>
          <p:spPr>
            <a:xfrm>
              <a:off x="2249548" y="165649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1" name="Google Shape;5311;p88"/>
            <p:cNvSpPr/>
            <p:nvPr/>
          </p:nvSpPr>
          <p:spPr>
            <a:xfrm>
              <a:off x="2249304" y="1656172"/>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2" name="Google Shape;5312;p88"/>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3" name="Google Shape;5313;p88"/>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4" name="Google Shape;5314;p88"/>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5" name="Google Shape;5315;p88"/>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6" name="Google Shape;5316;p88"/>
            <p:cNvSpPr/>
            <p:nvPr/>
          </p:nvSpPr>
          <p:spPr>
            <a:xfrm>
              <a:off x="2250119" y="1657313"/>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7" name="Google Shape;5317;p88"/>
            <p:cNvSpPr/>
            <p:nvPr/>
          </p:nvSpPr>
          <p:spPr>
            <a:xfrm>
              <a:off x="2249928" y="1657068"/>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8" name="Google Shape;5318;p88"/>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9" name="Google Shape;5319;p88"/>
            <p:cNvSpPr/>
            <p:nvPr/>
          </p:nvSpPr>
          <p:spPr>
            <a:xfrm>
              <a:off x="2249738" y="1656837"/>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0" name="Google Shape;5320;p88"/>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1" name="Google Shape;5321;p88"/>
            <p:cNvSpPr/>
            <p:nvPr/>
          </p:nvSpPr>
          <p:spPr>
            <a:xfrm>
              <a:off x="2247933" y="1653796"/>
              <a:ext cx="149" cy="299"/>
            </a:xfrm>
            <a:custGeom>
              <a:rect b="b" l="l" r="r" t="t"/>
              <a:pathLst>
                <a:path extrusionOk="0" h="22" w="11">
                  <a:moveTo>
                    <a:pt x="11"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2" name="Google Shape;5322;p88"/>
            <p:cNvSpPr/>
            <p:nvPr/>
          </p:nvSpPr>
          <p:spPr>
            <a:xfrm>
              <a:off x="2255482" y="16754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3" name="Google Shape;5323;p88"/>
            <p:cNvSpPr/>
            <p:nvPr/>
          </p:nvSpPr>
          <p:spPr>
            <a:xfrm>
              <a:off x="2248258" y="1654366"/>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4" name="Google Shape;5324;p88"/>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5" name="Google Shape;5325;p88"/>
            <p:cNvSpPr/>
            <p:nvPr/>
          </p:nvSpPr>
          <p:spPr>
            <a:xfrm>
              <a:off x="2247593" y="1653226"/>
              <a:ext cx="204" cy="339"/>
            </a:xfrm>
            <a:custGeom>
              <a:rect b="b" l="l" r="r" t="t"/>
              <a:pathLst>
                <a:path extrusionOk="0" h="25" w="15">
                  <a:moveTo>
                    <a:pt x="15"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6" name="Google Shape;5326;p88"/>
            <p:cNvSpPr/>
            <p:nvPr/>
          </p:nvSpPr>
          <p:spPr>
            <a:xfrm>
              <a:off x="2247267" y="1652601"/>
              <a:ext cx="149" cy="353"/>
            </a:xfrm>
            <a:custGeom>
              <a:rect b="b" l="l" r="r" t="t"/>
              <a:pathLst>
                <a:path extrusionOk="0" h="26" w="11">
                  <a:moveTo>
                    <a:pt x="11"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7" name="Google Shape;5327;p88"/>
            <p:cNvSpPr/>
            <p:nvPr/>
          </p:nvSpPr>
          <p:spPr>
            <a:xfrm>
              <a:off x="2246697" y="1651610"/>
              <a:ext cx="394" cy="679"/>
            </a:xfrm>
            <a:custGeom>
              <a:rect b="b" l="l" r="r" t="t"/>
              <a:pathLst>
                <a:path extrusionOk="0" h="50" w="29">
                  <a:moveTo>
                    <a:pt x="28" y="49"/>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8" name="Google Shape;5328;p88"/>
            <p:cNvSpPr/>
            <p:nvPr/>
          </p:nvSpPr>
          <p:spPr>
            <a:xfrm>
              <a:off x="2246317" y="1650890"/>
              <a:ext cx="244" cy="448"/>
            </a:xfrm>
            <a:custGeom>
              <a:rect b="b" l="l" r="r" t="t"/>
              <a:pathLst>
                <a:path extrusionOk="0" h="33" w="18">
                  <a:moveTo>
                    <a:pt x="18"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9" name="Google Shape;5329;p88"/>
            <p:cNvSpPr/>
            <p:nvPr/>
          </p:nvSpPr>
          <p:spPr>
            <a:xfrm>
              <a:off x="2249073" y="1655792"/>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0" name="Google Shape;5330;p88"/>
            <p:cNvSpPr/>
            <p:nvPr/>
          </p:nvSpPr>
          <p:spPr>
            <a:xfrm>
              <a:off x="2248829" y="1655357"/>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1" name="Google Shape;5331;p88"/>
            <p:cNvSpPr/>
            <p:nvPr/>
          </p:nvSpPr>
          <p:spPr>
            <a:xfrm>
              <a:off x="2248544" y="1654882"/>
              <a:ext cx="163" cy="258"/>
            </a:xfrm>
            <a:custGeom>
              <a:rect b="b" l="l" r="r" t="t"/>
              <a:pathLst>
                <a:path extrusionOk="0" h="19" w="12">
                  <a:moveTo>
                    <a:pt x="1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2" name="Google Shape;5332;p88"/>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3" name="Google Shape;5333;p88"/>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4" name="Google Shape;5334;p88"/>
            <p:cNvSpPr/>
            <p:nvPr/>
          </p:nvSpPr>
          <p:spPr>
            <a:xfrm>
              <a:off x="2250784" y="1708364"/>
              <a:ext cx="204" cy="54"/>
            </a:xfrm>
            <a:custGeom>
              <a:rect b="b" l="l" r="r" t="t"/>
              <a:pathLst>
                <a:path extrusionOk="0" h="4" w="15">
                  <a:moveTo>
                    <a:pt x="1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5" name="Google Shape;5335;p88"/>
            <p:cNvSpPr/>
            <p:nvPr/>
          </p:nvSpPr>
          <p:spPr>
            <a:xfrm>
              <a:off x="2240845" y="170960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6" name="Google Shape;5336;p88"/>
            <p:cNvSpPr/>
            <p:nvPr/>
          </p:nvSpPr>
          <p:spPr>
            <a:xfrm>
              <a:off x="2251015" y="170826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7" name="Google Shape;5337;p88"/>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8" name="Google Shape;5338;p88"/>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9" name="Google Shape;5339;p88"/>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0" name="Google Shape;5340;p88"/>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1" name="Google Shape;5341;p88"/>
            <p:cNvSpPr/>
            <p:nvPr/>
          </p:nvSpPr>
          <p:spPr>
            <a:xfrm>
              <a:off x="2250214" y="1708459"/>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2" name="Google Shape;5342;p88"/>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3" name="Google Shape;5343;p88"/>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4" name="Google Shape;5344;p88"/>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5" name="Google Shape;5345;p88"/>
            <p:cNvSpPr/>
            <p:nvPr/>
          </p:nvSpPr>
          <p:spPr>
            <a:xfrm>
              <a:off x="2255631" y="169357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6" name="Google Shape;5346;p88"/>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7" name="Google Shape;5347;p88"/>
            <p:cNvSpPr/>
            <p:nvPr/>
          </p:nvSpPr>
          <p:spPr>
            <a:xfrm>
              <a:off x="2247023" y="168939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8" name="Google Shape;5348;p88"/>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9" name="Google Shape;5349;p88"/>
            <p:cNvSpPr/>
            <p:nvPr/>
          </p:nvSpPr>
          <p:spPr>
            <a:xfrm>
              <a:off x="2253581" y="169266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0" name="Google Shape;5350;p88"/>
            <p:cNvSpPr/>
            <p:nvPr/>
          </p:nvSpPr>
          <p:spPr>
            <a:xfrm>
              <a:off x="2214233" y="1690822"/>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1" name="Google Shape;5351;p88"/>
            <p:cNvSpPr/>
            <p:nvPr/>
          </p:nvSpPr>
          <p:spPr>
            <a:xfrm>
              <a:off x="2253296" y="1692533"/>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2" name="Google Shape;5352;p88"/>
            <p:cNvSpPr/>
            <p:nvPr/>
          </p:nvSpPr>
          <p:spPr>
            <a:xfrm>
              <a:off x="2254056" y="1692913"/>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3" name="Google Shape;5353;p88"/>
            <p:cNvSpPr/>
            <p:nvPr/>
          </p:nvSpPr>
          <p:spPr>
            <a:xfrm>
              <a:off x="2253011" y="1692383"/>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4" name="Google Shape;5354;p88"/>
            <p:cNvSpPr/>
            <p:nvPr/>
          </p:nvSpPr>
          <p:spPr>
            <a:xfrm>
              <a:off x="2213758" y="169048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5" name="Google Shape;5355;p88"/>
            <p:cNvSpPr/>
            <p:nvPr/>
          </p:nvSpPr>
          <p:spPr>
            <a:xfrm>
              <a:off x="2214708" y="1691243"/>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6" name="Google Shape;5356;p88"/>
            <p:cNvSpPr/>
            <p:nvPr/>
          </p:nvSpPr>
          <p:spPr>
            <a:xfrm>
              <a:off x="2252820" y="1692247"/>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7" name="Google Shape;5357;p88"/>
            <p:cNvSpPr/>
            <p:nvPr/>
          </p:nvSpPr>
          <p:spPr>
            <a:xfrm>
              <a:off x="2254531" y="1693144"/>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8" name="Google Shape;5358;p88"/>
            <p:cNvSpPr/>
            <p:nvPr/>
          </p:nvSpPr>
          <p:spPr>
            <a:xfrm>
              <a:off x="2255061" y="1693334"/>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9" name="Google Shape;5359;p88"/>
            <p:cNvSpPr/>
            <p:nvPr/>
          </p:nvSpPr>
          <p:spPr>
            <a:xfrm>
              <a:off x="2252400" y="1691867"/>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0" name="Google Shape;5360;p88"/>
            <p:cNvSpPr/>
            <p:nvPr/>
          </p:nvSpPr>
          <p:spPr>
            <a:xfrm>
              <a:off x="2252495" y="1692003"/>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1" name="Google Shape;5361;p88"/>
            <p:cNvSpPr/>
            <p:nvPr/>
          </p:nvSpPr>
          <p:spPr>
            <a:xfrm>
              <a:off x="2252305" y="1691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2" name="Google Shape;5362;p88"/>
            <p:cNvSpPr/>
            <p:nvPr/>
          </p:nvSpPr>
          <p:spPr>
            <a:xfrm>
              <a:off x="2252250" y="1691718"/>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3" name="Google Shape;5363;p88"/>
            <p:cNvSpPr/>
            <p:nvPr/>
          </p:nvSpPr>
          <p:spPr>
            <a:xfrm>
              <a:off x="2252209" y="16916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4" name="Google Shape;5364;p88"/>
            <p:cNvSpPr/>
            <p:nvPr/>
          </p:nvSpPr>
          <p:spPr>
            <a:xfrm>
              <a:off x="2252630" y="169209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5" name="Google Shape;5365;p88"/>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6" name="Google Shape;5366;p88"/>
            <p:cNvSpPr/>
            <p:nvPr/>
          </p:nvSpPr>
          <p:spPr>
            <a:xfrm>
              <a:off x="2198823" y="171097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7" name="Google Shape;5367;p88"/>
            <p:cNvSpPr/>
            <p:nvPr/>
          </p:nvSpPr>
          <p:spPr>
            <a:xfrm>
              <a:off x="2198728" y="171178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8" name="Google Shape;5368;p88"/>
            <p:cNvSpPr/>
            <p:nvPr/>
          </p:nvSpPr>
          <p:spPr>
            <a:xfrm>
              <a:off x="2198728" y="171391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9" name="Google Shape;5369;p88"/>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0" name="Google Shape;5370;p88"/>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1" name="Google Shape;5371;p88"/>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2" name="Google Shape;5372;p88"/>
            <p:cNvSpPr/>
            <p:nvPr/>
          </p:nvSpPr>
          <p:spPr>
            <a:xfrm>
              <a:off x="2199828" y="1716103"/>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3" name="Google Shape;5373;p88"/>
            <p:cNvSpPr/>
            <p:nvPr/>
          </p:nvSpPr>
          <p:spPr>
            <a:xfrm>
              <a:off x="2198687" y="17133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4" name="Google Shape;5374;p88"/>
            <p:cNvSpPr/>
            <p:nvPr/>
          </p:nvSpPr>
          <p:spPr>
            <a:xfrm>
              <a:off x="2201538" y="1717583"/>
              <a:ext cx="394" cy="339"/>
            </a:xfrm>
            <a:custGeom>
              <a:rect b="b" l="l" r="r" t="t"/>
              <a:pathLst>
                <a:path extrusionOk="0" h="25" w="29">
                  <a:moveTo>
                    <a:pt x="29"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5" name="Google Shape;5375;p88"/>
            <p:cNvSpPr/>
            <p:nvPr/>
          </p:nvSpPr>
          <p:spPr>
            <a:xfrm>
              <a:off x="2198918" y="1709980"/>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6" name="Google Shape;5376;p88"/>
            <p:cNvSpPr/>
            <p:nvPr/>
          </p:nvSpPr>
          <p:spPr>
            <a:xfrm>
              <a:off x="2200873" y="1717108"/>
              <a:ext cx="339" cy="244"/>
            </a:xfrm>
            <a:custGeom>
              <a:rect b="b" l="l" r="r" t="t"/>
              <a:pathLst>
                <a:path extrusionOk="0" h="18" w="25">
                  <a:moveTo>
                    <a:pt x="2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7" name="Google Shape;5377;p88"/>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8" name="Google Shape;5378;p88"/>
            <p:cNvSpPr/>
            <p:nvPr/>
          </p:nvSpPr>
          <p:spPr>
            <a:xfrm>
              <a:off x="2200343" y="1716578"/>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9" name="Google Shape;5379;p88"/>
            <p:cNvSpPr/>
            <p:nvPr/>
          </p:nvSpPr>
          <p:spPr>
            <a:xfrm>
              <a:off x="2199108" y="1709029"/>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0" name="Google Shape;5380;p88"/>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1" name="Google Shape;5381;p88"/>
            <p:cNvSpPr/>
            <p:nvPr/>
          </p:nvSpPr>
          <p:spPr>
            <a:xfrm>
              <a:off x="2199352" y="17082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2" name="Google Shape;5382;p88"/>
            <p:cNvSpPr/>
            <p:nvPr/>
          </p:nvSpPr>
          <p:spPr>
            <a:xfrm>
              <a:off x="2216609" y="1712967"/>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3" name="Google Shape;5383;p88"/>
            <p:cNvSpPr/>
            <p:nvPr/>
          </p:nvSpPr>
          <p:spPr>
            <a:xfrm>
              <a:off x="2216745" y="171311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4" name="Google Shape;5384;p88"/>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5" name="Google Shape;5385;p88"/>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6" name="Google Shape;5386;p88"/>
            <p:cNvSpPr/>
            <p:nvPr/>
          </p:nvSpPr>
          <p:spPr>
            <a:xfrm>
              <a:off x="2221782" y="16200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7" name="Google Shape;5387;p88"/>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8" name="Google Shape;5388;p88"/>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9" name="Google Shape;5389;p88"/>
            <p:cNvSpPr/>
            <p:nvPr/>
          </p:nvSpPr>
          <p:spPr>
            <a:xfrm>
              <a:off x="2213609" y="1650510"/>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0" name="Google Shape;5390;p88"/>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1" name="Google Shape;5391;p88"/>
            <p:cNvSpPr/>
            <p:nvPr/>
          </p:nvSpPr>
          <p:spPr>
            <a:xfrm>
              <a:off x="2214654" y="1650985"/>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2" name="Google Shape;5392;p88"/>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3" name="Google Shape;5393;p88"/>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4" name="Google Shape;5394;p88"/>
            <p:cNvSpPr/>
            <p:nvPr/>
          </p:nvSpPr>
          <p:spPr>
            <a:xfrm>
              <a:off x="2211762" y="1648664"/>
              <a:ext cx="109" cy="149"/>
            </a:xfrm>
            <a:custGeom>
              <a:rect b="b" l="l" r="r" t="t"/>
              <a:pathLst>
                <a:path extrusionOk="0" h="11" w="8">
                  <a:moveTo>
                    <a:pt x="0" y="0"/>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5" name="Google Shape;5395;p88"/>
            <p:cNvSpPr/>
            <p:nvPr/>
          </p:nvSpPr>
          <p:spPr>
            <a:xfrm>
              <a:off x="2212332" y="1649465"/>
              <a:ext cx="204" cy="204"/>
            </a:xfrm>
            <a:custGeom>
              <a:rect b="b" l="l" r="r" t="t"/>
              <a:pathLst>
                <a:path extrusionOk="0" h="15" w="15">
                  <a:moveTo>
                    <a:pt x="14"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6" name="Google Shape;5396;p88"/>
            <p:cNvSpPr/>
            <p:nvPr/>
          </p:nvSpPr>
          <p:spPr>
            <a:xfrm>
              <a:off x="2212047" y="1649085"/>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7" name="Google Shape;5397;p88"/>
            <p:cNvSpPr/>
            <p:nvPr/>
          </p:nvSpPr>
          <p:spPr>
            <a:xfrm>
              <a:off x="2211667" y="1648324"/>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8" name="Google Shape;5398;p88"/>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9" name="Google Shape;5399;p88"/>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0" name="Google Shape;5400;p88"/>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1" name="Google Shape;5401;p88"/>
            <p:cNvSpPr/>
            <p:nvPr/>
          </p:nvSpPr>
          <p:spPr>
            <a:xfrm>
              <a:off x="2216270" y="1651420"/>
              <a:ext cx="638" cy="54"/>
            </a:xfrm>
            <a:custGeom>
              <a:rect b="b" l="l" r="r" t="t"/>
              <a:pathLst>
                <a:path extrusionOk="0" h="4" w="47">
                  <a:moveTo>
                    <a:pt x="1" y="4"/>
                  </a:moveTo>
                  <a:lnTo>
                    <a:pt x="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2" name="Google Shape;5402;p88"/>
            <p:cNvSpPr/>
            <p:nvPr/>
          </p:nvSpPr>
          <p:spPr>
            <a:xfrm>
              <a:off x="2217600" y="165136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3" name="Google Shape;5403;p88"/>
            <p:cNvSpPr/>
            <p:nvPr/>
          </p:nvSpPr>
          <p:spPr>
            <a:xfrm>
              <a:off x="2242895" y="1649370"/>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4" name="Google Shape;5404;p88"/>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5" name="Google Shape;5405;p88"/>
            <p:cNvSpPr/>
            <p:nvPr/>
          </p:nvSpPr>
          <p:spPr>
            <a:xfrm>
              <a:off x="2216989" y="165136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6" name="Google Shape;5406;p88"/>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7" name="Google Shape;5407;p88"/>
            <p:cNvSpPr/>
            <p:nvPr/>
          </p:nvSpPr>
          <p:spPr>
            <a:xfrm>
              <a:off x="2215564" y="1651515"/>
              <a:ext cx="679" cy="54"/>
            </a:xfrm>
            <a:custGeom>
              <a:rect b="b" l="l" r="r" t="t"/>
              <a:pathLst>
                <a:path extrusionOk="0" h="4" w="50">
                  <a:moveTo>
                    <a:pt x="0" y="4"/>
                  </a:moveTo>
                  <a:lnTo>
                    <a:pt x="4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8" name="Google Shape;5408;p88"/>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9" name="Google Shape;5409;p88"/>
            <p:cNvSpPr/>
            <p:nvPr/>
          </p:nvSpPr>
          <p:spPr>
            <a:xfrm>
              <a:off x="2263764" y="1676796"/>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0" name="Google Shape;5410;p88"/>
            <p:cNvSpPr/>
            <p:nvPr/>
          </p:nvSpPr>
          <p:spPr>
            <a:xfrm>
              <a:off x="2263479" y="1676606"/>
              <a:ext cx="244" cy="204"/>
            </a:xfrm>
            <a:custGeom>
              <a:rect b="b" l="l" r="r" t="t"/>
              <a:pathLst>
                <a:path extrusionOk="0" h="15" w="18">
                  <a:moveTo>
                    <a:pt x="18"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1" name="Google Shape;5411;p88"/>
            <p:cNvSpPr/>
            <p:nvPr/>
          </p:nvSpPr>
          <p:spPr>
            <a:xfrm>
              <a:off x="2262528" y="1676226"/>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2" name="Google Shape;5412;p88"/>
            <p:cNvSpPr/>
            <p:nvPr/>
          </p:nvSpPr>
          <p:spPr>
            <a:xfrm>
              <a:off x="2262623" y="1676226"/>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3" name="Google Shape;5413;p88"/>
            <p:cNvSpPr/>
            <p:nvPr/>
          </p:nvSpPr>
          <p:spPr>
            <a:xfrm>
              <a:off x="2257532" y="167780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4" name="Google Shape;5414;p88"/>
            <p:cNvSpPr/>
            <p:nvPr/>
          </p:nvSpPr>
          <p:spPr>
            <a:xfrm>
              <a:off x="2262814" y="1676280"/>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5" name="Google Shape;5415;p88"/>
            <p:cNvSpPr/>
            <p:nvPr/>
          </p:nvSpPr>
          <p:spPr>
            <a:xfrm>
              <a:off x="2262949" y="1676321"/>
              <a:ext cx="204" cy="109"/>
            </a:xfrm>
            <a:custGeom>
              <a:rect b="b" l="l" r="r" t="t"/>
              <a:pathLst>
                <a:path extrusionOk="0" h="8" w="15">
                  <a:moveTo>
                    <a:pt x="15"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6" name="Google Shape;5416;p88"/>
            <p:cNvSpPr/>
            <p:nvPr/>
          </p:nvSpPr>
          <p:spPr>
            <a:xfrm>
              <a:off x="2262474" y="167618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7" name="Google Shape;5417;p88"/>
            <p:cNvSpPr/>
            <p:nvPr/>
          </p:nvSpPr>
          <p:spPr>
            <a:xfrm>
              <a:off x="2256486" y="167746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8" name="Google Shape;5418;p88"/>
            <p:cNvSpPr/>
            <p:nvPr/>
          </p:nvSpPr>
          <p:spPr>
            <a:xfrm>
              <a:off x="2263194" y="1676470"/>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9" name="Google Shape;5419;p88"/>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0" name="Google Shape;5420;p88"/>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1" name="Google Shape;5421;p88"/>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2" name="Google Shape;5422;p88"/>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3" name="Google Shape;5423;p88"/>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4" name="Google Shape;5424;p88"/>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5" name="Google Shape;5425;p88"/>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6" name="Google Shape;5426;p88"/>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7" name="Google Shape;5427;p88"/>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8" name="Google Shape;5428;p88"/>
            <p:cNvSpPr/>
            <p:nvPr/>
          </p:nvSpPr>
          <p:spPr>
            <a:xfrm>
              <a:off x="2277355" y="161173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9" name="Google Shape;5429;p88"/>
            <p:cNvSpPr/>
            <p:nvPr/>
          </p:nvSpPr>
          <p:spPr>
            <a:xfrm>
              <a:off x="2222923" y="1617001"/>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0" name="Google Shape;5430;p88"/>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1" name="Google Shape;5431;p88"/>
            <p:cNvSpPr/>
            <p:nvPr/>
          </p:nvSpPr>
          <p:spPr>
            <a:xfrm>
              <a:off x="2223208" y="1616811"/>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2" name="Google Shape;5432;p88"/>
            <p:cNvSpPr/>
            <p:nvPr/>
          </p:nvSpPr>
          <p:spPr>
            <a:xfrm>
              <a:off x="2276785" y="161177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3" name="Google Shape;5433;p88"/>
            <p:cNvSpPr/>
            <p:nvPr/>
          </p:nvSpPr>
          <p:spPr>
            <a:xfrm>
              <a:off x="2277016" y="1611774"/>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4" name="Google Shape;5434;p88"/>
            <p:cNvSpPr/>
            <p:nvPr/>
          </p:nvSpPr>
          <p:spPr>
            <a:xfrm>
              <a:off x="2263425" y="1618576"/>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5" name="Google Shape;5435;p88"/>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6" name="Google Shape;5436;p88"/>
            <p:cNvSpPr/>
            <p:nvPr/>
          </p:nvSpPr>
          <p:spPr>
            <a:xfrm>
              <a:off x="2256812" y="1617286"/>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7" name="Google Shape;5437;p88"/>
            <p:cNvSpPr/>
            <p:nvPr/>
          </p:nvSpPr>
          <p:spPr>
            <a:xfrm>
              <a:off x="2222638" y="1617096"/>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8" name="Google Shape;5438;p88"/>
            <p:cNvSpPr/>
            <p:nvPr/>
          </p:nvSpPr>
          <p:spPr>
            <a:xfrm>
              <a:off x="2278305" y="1611489"/>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9" name="Google Shape;5439;p88"/>
            <p:cNvSpPr/>
            <p:nvPr/>
          </p:nvSpPr>
          <p:spPr>
            <a:xfrm>
              <a:off x="2277966" y="1611584"/>
              <a:ext cx="353" cy="68"/>
            </a:xfrm>
            <a:custGeom>
              <a:rect b="b" l="l" r="r" t="t"/>
              <a:pathLst>
                <a:path extrusionOk="0" h="5" w="26">
                  <a:moveTo>
                    <a:pt x="1" y="4"/>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0" name="Google Shape;5440;p88"/>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1" name="Google Shape;5441;p88"/>
            <p:cNvSpPr/>
            <p:nvPr/>
          </p:nvSpPr>
          <p:spPr>
            <a:xfrm>
              <a:off x="2277640" y="1611638"/>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2" name="Google Shape;5442;p88"/>
            <p:cNvSpPr/>
            <p:nvPr/>
          </p:nvSpPr>
          <p:spPr>
            <a:xfrm>
              <a:off x="2222353" y="16171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3" name="Google Shape;5443;p88"/>
            <p:cNvSpPr/>
            <p:nvPr/>
          </p:nvSpPr>
          <p:spPr>
            <a:xfrm>
              <a:off x="2221972"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4" name="Google Shape;5444;p88"/>
            <p:cNvSpPr/>
            <p:nvPr/>
          </p:nvSpPr>
          <p:spPr>
            <a:xfrm>
              <a:off x="2268272" y="1618332"/>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5" name="Google Shape;5445;p88"/>
            <p:cNvSpPr/>
            <p:nvPr/>
          </p:nvSpPr>
          <p:spPr>
            <a:xfrm>
              <a:off x="2267701" y="1618291"/>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6" name="Google Shape;5446;p88"/>
            <p:cNvSpPr/>
            <p:nvPr/>
          </p:nvSpPr>
          <p:spPr>
            <a:xfrm>
              <a:off x="2276024"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7" name="Google Shape;5447;p88"/>
            <p:cNvSpPr/>
            <p:nvPr/>
          </p:nvSpPr>
          <p:spPr>
            <a:xfrm>
              <a:off x="2278726" y="1611448"/>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8" name="Google Shape;5448;p88"/>
            <p:cNvSpPr/>
            <p:nvPr/>
          </p:nvSpPr>
          <p:spPr>
            <a:xfrm>
              <a:off x="2266520" y="161819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9" name="Google Shape;5449;p88"/>
            <p:cNvSpPr/>
            <p:nvPr/>
          </p:nvSpPr>
          <p:spPr>
            <a:xfrm>
              <a:off x="2267131" y="1618237"/>
              <a:ext cx="299" cy="14"/>
            </a:xfrm>
            <a:custGeom>
              <a:rect b="b" l="l" r="r" t="t"/>
              <a:pathLst>
                <a:path extrusionOk="0" h="1" w="22">
                  <a:moveTo>
                    <a:pt x="1" y="1"/>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0" name="Google Shape;5450;p88"/>
            <p:cNvSpPr/>
            <p:nvPr/>
          </p:nvSpPr>
          <p:spPr>
            <a:xfrm>
              <a:off x="2269792" y="1618712"/>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1" name="Google Shape;5451;p88"/>
            <p:cNvSpPr/>
            <p:nvPr/>
          </p:nvSpPr>
          <p:spPr>
            <a:xfrm>
              <a:off x="2269317" y="1618576"/>
              <a:ext cx="299" cy="109"/>
            </a:xfrm>
            <a:custGeom>
              <a:rect b="b" l="l" r="r" t="t"/>
              <a:pathLst>
                <a:path extrusionOk="0" h="8" w="22">
                  <a:moveTo>
                    <a:pt x="1" y="0"/>
                  </a:moveTo>
                  <a:lnTo>
                    <a:pt x="22"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2" name="Google Shape;5452;p88"/>
            <p:cNvSpPr/>
            <p:nvPr/>
          </p:nvSpPr>
          <p:spPr>
            <a:xfrm>
              <a:off x="2263764" y="1618427"/>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3" name="Google Shape;5453;p88"/>
            <p:cNvSpPr/>
            <p:nvPr/>
          </p:nvSpPr>
          <p:spPr>
            <a:xfrm>
              <a:off x="2268801" y="1618427"/>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4" name="Google Shape;5454;p88"/>
            <p:cNvSpPr/>
            <p:nvPr/>
          </p:nvSpPr>
          <p:spPr>
            <a:xfrm>
              <a:off x="2264565" y="161833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5" name="Google Shape;5455;p88"/>
            <p:cNvSpPr/>
            <p:nvPr/>
          </p:nvSpPr>
          <p:spPr>
            <a:xfrm>
              <a:off x="227644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6" name="Google Shape;5456;p88"/>
            <p:cNvSpPr/>
            <p:nvPr/>
          </p:nvSpPr>
          <p:spPr>
            <a:xfrm>
              <a:off x="2264144" y="161838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7" name="Google Shape;5457;p88"/>
            <p:cNvSpPr/>
            <p:nvPr/>
          </p:nvSpPr>
          <p:spPr>
            <a:xfrm>
              <a:off x="2265570" y="1618237"/>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8" name="Google Shape;5458;p88"/>
            <p:cNvSpPr/>
            <p:nvPr/>
          </p:nvSpPr>
          <p:spPr>
            <a:xfrm>
              <a:off x="2266086" y="16181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9" name="Google Shape;5459;p88"/>
            <p:cNvSpPr/>
            <p:nvPr/>
          </p:nvSpPr>
          <p:spPr>
            <a:xfrm>
              <a:off x="227625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0" name="Google Shape;5460;p88"/>
            <p:cNvSpPr/>
            <p:nvPr/>
          </p:nvSpPr>
          <p:spPr>
            <a:xfrm>
              <a:off x="2276119"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1" name="Google Shape;5461;p88"/>
            <p:cNvSpPr/>
            <p:nvPr/>
          </p:nvSpPr>
          <p:spPr>
            <a:xfrm>
              <a:off x="2265040" y="1618291"/>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2" name="Google Shape;5462;p88"/>
            <p:cNvSpPr/>
            <p:nvPr/>
          </p:nvSpPr>
          <p:spPr>
            <a:xfrm>
              <a:off x="222130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3" name="Google Shape;5463;p88"/>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4" name="Google Shape;5464;p88"/>
            <p:cNvSpPr/>
            <p:nvPr/>
          </p:nvSpPr>
          <p:spPr>
            <a:xfrm>
              <a:off x="222168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5" name="Google Shape;5465;p88"/>
            <p:cNvSpPr/>
            <p:nvPr/>
          </p:nvSpPr>
          <p:spPr>
            <a:xfrm>
              <a:off x="2279446" y="161129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6" name="Google Shape;5466;p88"/>
            <p:cNvSpPr/>
            <p:nvPr/>
          </p:nvSpPr>
          <p:spPr>
            <a:xfrm>
              <a:off x="2279107" y="1611353"/>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7" name="Google Shape;5467;p88"/>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8" name="Google Shape;5468;p88"/>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9" name="Google Shape;5469;p88"/>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0" name="Google Shape;5470;p88"/>
            <p:cNvSpPr/>
            <p:nvPr/>
          </p:nvSpPr>
          <p:spPr>
            <a:xfrm>
              <a:off x="2252820" y="1570607"/>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1" name="Google Shape;5471;p88"/>
            <p:cNvSpPr/>
            <p:nvPr/>
          </p:nvSpPr>
          <p:spPr>
            <a:xfrm>
              <a:off x="2253445" y="1570322"/>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2" name="Google Shape;5472;p88"/>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3" name="Google Shape;5473;p88"/>
            <p:cNvSpPr/>
            <p:nvPr/>
          </p:nvSpPr>
          <p:spPr>
            <a:xfrm>
              <a:off x="2219786" y="159109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4" name="Google Shape;5474;p88"/>
            <p:cNvSpPr/>
            <p:nvPr/>
          </p:nvSpPr>
          <p:spPr>
            <a:xfrm>
              <a:off x="2220072" y="1591285"/>
              <a:ext cx="353" cy="258"/>
            </a:xfrm>
            <a:custGeom>
              <a:rect b="b" l="l" r="r" t="t"/>
              <a:pathLst>
                <a:path extrusionOk="0" h="19" w="26">
                  <a:moveTo>
                    <a:pt x="25"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5" name="Google Shape;5475;p88"/>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6" name="Google Shape;5476;p88"/>
            <p:cNvSpPr/>
            <p:nvPr/>
          </p:nvSpPr>
          <p:spPr>
            <a:xfrm>
              <a:off x="2223547" y="1592901"/>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7" name="Google Shape;5477;p88"/>
            <p:cNvSpPr/>
            <p:nvPr/>
          </p:nvSpPr>
          <p:spPr>
            <a:xfrm>
              <a:off x="2222312" y="1592860"/>
              <a:ext cx="489" cy="14"/>
            </a:xfrm>
            <a:custGeom>
              <a:rect b="b" l="l" r="r" t="t"/>
              <a:pathLst>
                <a:path extrusionOk="0" h="1" w="36">
                  <a:moveTo>
                    <a:pt x="0" y="0"/>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8" name="Google Shape;5478;p88"/>
            <p:cNvSpPr/>
            <p:nvPr/>
          </p:nvSpPr>
          <p:spPr>
            <a:xfrm>
              <a:off x="2224878" y="1592996"/>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9" name="Google Shape;5479;p88"/>
            <p:cNvSpPr/>
            <p:nvPr/>
          </p:nvSpPr>
          <p:spPr>
            <a:xfrm>
              <a:off x="2222923" y="1592860"/>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0" name="Google Shape;5480;p88"/>
            <p:cNvSpPr/>
            <p:nvPr/>
          </p:nvSpPr>
          <p:spPr>
            <a:xfrm>
              <a:off x="2224023" y="159295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1" name="Google Shape;5481;p88"/>
            <p:cNvSpPr/>
            <p:nvPr/>
          </p:nvSpPr>
          <p:spPr>
            <a:xfrm>
              <a:off x="2221592" y="1592806"/>
              <a:ext cx="584" cy="14"/>
            </a:xfrm>
            <a:custGeom>
              <a:rect b="b" l="l" r="r" t="t"/>
              <a:pathLst>
                <a:path extrusionOk="0" h="1" w="43">
                  <a:moveTo>
                    <a:pt x="1" y="1"/>
                  </a:moveTo>
                  <a:lnTo>
                    <a:pt x="4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2" name="Google Shape;5482;p88"/>
            <p:cNvSpPr/>
            <p:nvPr/>
          </p:nvSpPr>
          <p:spPr>
            <a:xfrm>
              <a:off x="2224444" y="15929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3" name="Google Shape;5483;p88"/>
            <p:cNvSpPr/>
            <p:nvPr/>
          </p:nvSpPr>
          <p:spPr>
            <a:xfrm>
              <a:off x="2225204" y="1592996"/>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4" name="Google Shape;5484;p88"/>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5" name="Google Shape;5485;p88"/>
            <p:cNvSpPr/>
            <p:nvPr/>
          </p:nvSpPr>
          <p:spPr>
            <a:xfrm>
              <a:off x="2225489" y="159305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6" name="Google Shape;5486;p88"/>
            <p:cNvSpPr/>
            <p:nvPr/>
          </p:nvSpPr>
          <p:spPr>
            <a:xfrm>
              <a:off x="2226494" y="159318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7" name="Google Shape;5487;p88"/>
            <p:cNvSpPr/>
            <p:nvPr/>
          </p:nvSpPr>
          <p:spPr>
            <a:xfrm>
              <a:off x="2226439" y="159318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8" name="Google Shape;5488;p88"/>
            <p:cNvSpPr/>
            <p:nvPr/>
          </p:nvSpPr>
          <p:spPr>
            <a:xfrm>
              <a:off x="2226154" y="159314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9" name="Google Shape;5489;p88"/>
            <p:cNvSpPr/>
            <p:nvPr/>
          </p:nvSpPr>
          <p:spPr>
            <a:xfrm>
              <a:off x="2226304" y="159314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0" name="Google Shape;5490;p88"/>
            <p:cNvSpPr/>
            <p:nvPr/>
          </p:nvSpPr>
          <p:spPr>
            <a:xfrm>
              <a:off x="222596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1" name="Google Shape;5491;p88"/>
            <p:cNvSpPr/>
            <p:nvPr/>
          </p:nvSpPr>
          <p:spPr>
            <a:xfrm>
              <a:off x="222577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2" name="Google Shape;5492;p88"/>
            <p:cNvSpPr/>
            <p:nvPr/>
          </p:nvSpPr>
          <p:spPr>
            <a:xfrm>
              <a:off x="2240044" y="1575454"/>
              <a:ext cx="299" cy="204"/>
            </a:xfrm>
            <a:custGeom>
              <a:rect b="b" l="l" r="r" t="t"/>
              <a:pathLst>
                <a:path extrusionOk="0" h="15" w="22">
                  <a:moveTo>
                    <a:pt x="0" y="1"/>
                  </a:moveTo>
                  <a:lnTo>
                    <a:pt x="2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3" name="Google Shape;5493;p88"/>
            <p:cNvSpPr/>
            <p:nvPr/>
          </p:nvSpPr>
          <p:spPr>
            <a:xfrm>
              <a:off x="2206195" y="1570566"/>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4" name="Google Shape;5494;p88"/>
            <p:cNvSpPr/>
            <p:nvPr/>
          </p:nvSpPr>
          <p:spPr>
            <a:xfrm>
              <a:off x="2208151" y="1569806"/>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5" name="Google Shape;5495;p88"/>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6" name="Google Shape;5496;p88"/>
            <p:cNvSpPr/>
            <p:nvPr/>
          </p:nvSpPr>
          <p:spPr>
            <a:xfrm>
              <a:off x="2207526" y="157009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7" name="Google Shape;5497;p88"/>
            <p:cNvSpPr/>
            <p:nvPr/>
          </p:nvSpPr>
          <p:spPr>
            <a:xfrm>
              <a:off x="2240899" y="1576024"/>
              <a:ext cx="339" cy="204"/>
            </a:xfrm>
            <a:custGeom>
              <a:rect b="b" l="l" r="r" t="t"/>
              <a:pathLst>
                <a:path extrusionOk="0" h="15" w="25">
                  <a:moveTo>
                    <a:pt x="0" y="1"/>
                  </a:moveTo>
                  <a:lnTo>
                    <a:pt x="2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8" name="Google Shape;5498;p88"/>
            <p:cNvSpPr/>
            <p:nvPr/>
          </p:nvSpPr>
          <p:spPr>
            <a:xfrm>
              <a:off x="2206915" y="1570322"/>
              <a:ext cx="244" cy="109"/>
            </a:xfrm>
            <a:custGeom>
              <a:rect b="b" l="l" r="r" t="t"/>
              <a:pathLst>
                <a:path extrusionOk="0" h="8" w="18">
                  <a:moveTo>
                    <a:pt x="0" y="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9" name="Google Shape;5499;p88"/>
            <p:cNvSpPr/>
            <p:nvPr/>
          </p:nvSpPr>
          <p:spPr>
            <a:xfrm>
              <a:off x="2241755" y="1576554"/>
              <a:ext cx="530" cy="299"/>
            </a:xfrm>
            <a:custGeom>
              <a:rect b="b" l="l" r="r" t="t"/>
              <a:pathLst>
                <a:path extrusionOk="0" h="22" w="39">
                  <a:moveTo>
                    <a:pt x="0" y="0"/>
                  </a:moveTo>
                  <a:lnTo>
                    <a:pt x="39"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0" name="Google Shape;5500;p88"/>
            <p:cNvSpPr/>
            <p:nvPr/>
          </p:nvSpPr>
          <p:spPr>
            <a:xfrm>
              <a:off x="2204539" y="15709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1" name="Google Shape;5501;p88"/>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2" name="Google Shape;5502;p88"/>
            <p:cNvSpPr/>
            <p:nvPr/>
          </p:nvSpPr>
          <p:spPr>
            <a:xfrm>
              <a:off x="2205394" y="157075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3" name="Google Shape;5503;p88"/>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4" name="Google Shape;5504;p88"/>
            <p:cNvSpPr/>
            <p:nvPr/>
          </p:nvSpPr>
          <p:spPr>
            <a:xfrm>
              <a:off x="2124445" y="1664672"/>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5" name="Google Shape;5505;p88"/>
            <p:cNvSpPr/>
            <p:nvPr/>
          </p:nvSpPr>
          <p:spPr>
            <a:xfrm>
              <a:off x="2126292" y="16646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6" name="Google Shape;5506;p88"/>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7" name="Google Shape;5507;p88"/>
            <p:cNvSpPr/>
            <p:nvPr/>
          </p:nvSpPr>
          <p:spPr>
            <a:xfrm>
              <a:off x="2125681" y="1664536"/>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8" name="Google Shape;5508;p88"/>
            <p:cNvSpPr/>
            <p:nvPr/>
          </p:nvSpPr>
          <p:spPr>
            <a:xfrm>
              <a:off x="2125206" y="166453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9" name="Google Shape;5509;p88"/>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0" name="Google Shape;5510;p88"/>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1" name="Google Shape;5511;p88"/>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2" name="Google Shape;5512;p88"/>
            <p:cNvSpPr/>
            <p:nvPr/>
          </p:nvSpPr>
          <p:spPr>
            <a:xfrm>
              <a:off x="2158620" y="162142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3" name="Google Shape;5513;p88"/>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4" name="Google Shape;5514;p88"/>
            <p:cNvSpPr/>
            <p:nvPr/>
          </p:nvSpPr>
          <p:spPr>
            <a:xfrm>
              <a:off x="2153433" y="159584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5" name="Google Shape;5515;p88"/>
            <p:cNvSpPr/>
            <p:nvPr/>
          </p:nvSpPr>
          <p:spPr>
            <a:xfrm>
              <a:off x="2158756" y="1621753"/>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6" name="Google Shape;5516;p88"/>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7" name="Google Shape;5517;p88"/>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8" name="Google Shape;5518;p88"/>
            <p:cNvSpPr/>
            <p:nvPr/>
          </p:nvSpPr>
          <p:spPr>
            <a:xfrm>
              <a:off x="2121445" y="1657027"/>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9" name="Google Shape;5519;p88"/>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0" name="Google Shape;5520;p88"/>
            <p:cNvSpPr/>
            <p:nvPr/>
          </p:nvSpPr>
          <p:spPr>
            <a:xfrm>
              <a:off x="2121159" y="16570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1" name="Google Shape;5521;p88"/>
            <p:cNvSpPr/>
            <p:nvPr/>
          </p:nvSpPr>
          <p:spPr>
            <a:xfrm>
              <a:off x="2122069" y="165712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2" name="Google Shape;5522;p88"/>
            <p:cNvSpPr/>
            <p:nvPr/>
          </p:nvSpPr>
          <p:spPr>
            <a:xfrm>
              <a:off x="2123020" y="1657598"/>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3" name="Google Shape;5523;p88"/>
            <p:cNvSpPr/>
            <p:nvPr/>
          </p:nvSpPr>
          <p:spPr>
            <a:xfrm>
              <a:off x="2122680" y="1657408"/>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4" name="Google Shape;5524;p88"/>
            <p:cNvSpPr/>
            <p:nvPr/>
          </p:nvSpPr>
          <p:spPr>
            <a:xfrm>
              <a:off x="2122395" y="1657258"/>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5" name="Google Shape;5525;p88"/>
            <p:cNvSpPr/>
            <p:nvPr/>
          </p:nvSpPr>
          <p:spPr>
            <a:xfrm>
              <a:off x="2121730" y="1657068"/>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6" name="Google Shape;5526;p88"/>
            <p:cNvSpPr/>
            <p:nvPr/>
          </p:nvSpPr>
          <p:spPr>
            <a:xfrm>
              <a:off x="2123305" y="1657788"/>
              <a:ext cx="434" cy="299"/>
            </a:xfrm>
            <a:custGeom>
              <a:rect b="b" l="l" r="r" t="t"/>
              <a:pathLst>
                <a:path extrusionOk="0" h="22" w="32">
                  <a:moveTo>
                    <a:pt x="0" y="0"/>
                  </a:moveTo>
                  <a:lnTo>
                    <a:pt x="3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7" name="Google Shape;5527;p88"/>
            <p:cNvSpPr/>
            <p:nvPr/>
          </p:nvSpPr>
          <p:spPr>
            <a:xfrm>
              <a:off x="2146454" y="1643436"/>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8" name="Google Shape;5528;p88"/>
            <p:cNvSpPr/>
            <p:nvPr/>
          </p:nvSpPr>
          <p:spPr>
            <a:xfrm>
              <a:off x="2146780" y="1643667"/>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9" name="Google Shape;5529;p88"/>
            <p:cNvSpPr/>
            <p:nvPr/>
          </p:nvSpPr>
          <p:spPr>
            <a:xfrm>
              <a:off x="2150867" y="16467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0" name="Google Shape;5530;p88"/>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1" name="Google Shape;5531;p88"/>
            <p:cNvSpPr/>
            <p:nvPr/>
          </p:nvSpPr>
          <p:spPr>
            <a:xfrm>
              <a:off x="2150731" y="164657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2" name="Google Shape;5532;p88"/>
            <p:cNvSpPr/>
            <p:nvPr/>
          </p:nvSpPr>
          <p:spPr>
            <a:xfrm>
              <a:off x="2157859" y="1623993"/>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3" name="Google Shape;5533;p88"/>
            <p:cNvSpPr/>
            <p:nvPr/>
          </p:nvSpPr>
          <p:spPr>
            <a:xfrm>
              <a:off x="2158090" y="162403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4" name="Google Shape;5534;p88"/>
            <p:cNvSpPr/>
            <p:nvPr/>
          </p:nvSpPr>
          <p:spPr>
            <a:xfrm>
              <a:off x="2147310" y="164404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5" name="Google Shape;5535;p88"/>
            <p:cNvSpPr/>
            <p:nvPr/>
          </p:nvSpPr>
          <p:spPr>
            <a:xfrm>
              <a:off x="2147785" y="16443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6" name="Google Shape;5536;p88"/>
            <p:cNvSpPr/>
            <p:nvPr/>
          </p:nvSpPr>
          <p:spPr>
            <a:xfrm>
              <a:off x="2145409" y="1642717"/>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7" name="Google Shape;5537;p88"/>
            <p:cNvSpPr/>
            <p:nvPr/>
          </p:nvSpPr>
          <p:spPr>
            <a:xfrm>
              <a:off x="2145069" y="1642486"/>
              <a:ext cx="299" cy="204"/>
            </a:xfrm>
            <a:custGeom>
              <a:rect b="b" l="l" r="r" t="t"/>
              <a:pathLst>
                <a:path extrusionOk="0" h="15" w="22">
                  <a:moveTo>
                    <a:pt x="22"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8" name="Google Shape;5538;p88"/>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9" name="Google Shape;5539;p88"/>
            <p:cNvSpPr/>
            <p:nvPr/>
          </p:nvSpPr>
          <p:spPr>
            <a:xfrm>
              <a:off x="2150921" y="1646763"/>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0" name="Google Shape;5540;p88"/>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1" name="Google Shape;5541;p88"/>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2" name="Google Shape;5542;p88"/>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3" name="Google Shape;5543;p88"/>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4" name="Google Shape;5544;p88"/>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5" name="Google Shape;5545;p88"/>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6" name="Google Shape;5546;p88"/>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7" name="Google Shape;5547;p88"/>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8" name="Google Shape;5548;p88"/>
            <p:cNvSpPr/>
            <p:nvPr/>
          </p:nvSpPr>
          <p:spPr>
            <a:xfrm>
              <a:off x="2095593" y="1634068"/>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9" name="Google Shape;5549;p88"/>
            <p:cNvSpPr/>
            <p:nvPr/>
          </p:nvSpPr>
          <p:spPr>
            <a:xfrm>
              <a:off x="2095308" y="1633688"/>
              <a:ext cx="244" cy="299"/>
            </a:xfrm>
            <a:custGeom>
              <a:rect b="b" l="l" r="r" t="t"/>
              <a:pathLst>
                <a:path extrusionOk="0" h="22" w="18">
                  <a:moveTo>
                    <a:pt x="0"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0" name="Google Shape;5550;p88"/>
            <p:cNvSpPr/>
            <p:nvPr/>
          </p:nvSpPr>
          <p:spPr>
            <a:xfrm>
              <a:off x="2095159" y="1633443"/>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1" name="Google Shape;5551;p88"/>
            <p:cNvSpPr/>
            <p:nvPr/>
          </p:nvSpPr>
          <p:spPr>
            <a:xfrm>
              <a:off x="2097345" y="1638969"/>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2" name="Google Shape;5552;p88"/>
            <p:cNvSpPr/>
            <p:nvPr/>
          </p:nvSpPr>
          <p:spPr>
            <a:xfrm>
              <a:off x="2096163" y="1635059"/>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3" name="Google Shape;5553;p88"/>
            <p:cNvSpPr/>
            <p:nvPr/>
          </p:nvSpPr>
          <p:spPr>
            <a:xfrm>
              <a:off x="2096014" y="163477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4" name="Google Shape;5554;p88"/>
            <p:cNvSpPr/>
            <p:nvPr/>
          </p:nvSpPr>
          <p:spPr>
            <a:xfrm>
              <a:off x="2097249" y="1638345"/>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5" name="Google Shape;5555;p88"/>
            <p:cNvSpPr/>
            <p:nvPr/>
          </p:nvSpPr>
          <p:spPr>
            <a:xfrm>
              <a:off x="2097059" y="1637299"/>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6" name="Google Shape;5556;p88"/>
            <p:cNvSpPr/>
            <p:nvPr/>
          </p:nvSpPr>
          <p:spPr>
            <a:xfrm>
              <a:off x="2096774" y="1636444"/>
              <a:ext cx="68" cy="149"/>
            </a:xfrm>
            <a:custGeom>
              <a:rect b="b" l="l" r="r" t="t"/>
              <a:pathLst>
                <a:path extrusionOk="0" h="11" w="5">
                  <a:moveTo>
                    <a:pt x="1"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7" name="Google Shape;5557;p88"/>
            <p:cNvSpPr/>
            <p:nvPr/>
          </p:nvSpPr>
          <p:spPr>
            <a:xfrm>
              <a:off x="2096639" y="1636009"/>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8" name="Google Shape;5558;p88"/>
            <p:cNvSpPr/>
            <p:nvPr/>
          </p:nvSpPr>
          <p:spPr>
            <a:xfrm>
              <a:off x="2097154" y="163777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9" name="Google Shape;5559;p88"/>
            <p:cNvSpPr/>
            <p:nvPr/>
          </p:nvSpPr>
          <p:spPr>
            <a:xfrm>
              <a:off x="2096924" y="163682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0" name="Google Shape;5560;p88"/>
            <p:cNvSpPr/>
            <p:nvPr/>
          </p:nvSpPr>
          <p:spPr>
            <a:xfrm>
              <a:off x="2096353" y="1635344"/>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1" name="Google Shape;5561;p88"/>
            <p:cNvSpPr/>
            <p:nvPr/>
          </p:nvSpPr>
          <p:spPr>
            <a:xfrm>
              <a:off x="2096489" y="1635724"/>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2" name="Google Shape;5562;p88"/>
            <p:cNvSpPr/>
            <p:nvPr/>
          </p:nvSpPr>
          <p:spPr>
            <a:xfrm>
              <a:off x="2095878" y="1634543"/>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3" name="Google Shape;5563;p88"/>
            <p:cNvSpPr/>
            <p:nvPr/>
          </p:nvSpPr>
          <p:spPr>
            <a:xfrm>
              <a:off x="2095729" y="1634299"/>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4" name="Google Shape;5564;p88"/>
            <p:cNvSpPr/>
            <p:nvPr/>
          </p:nvSpPr>
          <p:spPr>
            <a:xfrm>
              <a:off x="2095254" y="16329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5" name="Google Shape;5565;p88"/>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6" name="Google Shape;5566;p88"/>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7" name="Google Shape;5567;p88"/>
            <p:cNvSpPr/>
            <p:nvPr/>
          </p:nvSpPr>
          <p:spPr>
            <a:xfrm>
              <a:off x="2095064" y="163330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8" name="Google Shape;5568;p88"/>
            <p:cNvSpPr/>
            <p:nvPr/>
          </p:nvSpPr>
          <p:spPr>
            <a:xfrm>
              <a:off x="2109944" y="165649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9" name="Google Shape;5569;p88"/>
            <p:cNvSpPr/>
            <p:nvPr/>
          </p:nvSpPr>
          <p:spPr>
            <a:xfrm>
              <a:off x="2110555" y="1656362"/>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0" name="Google Shape;5570;p88"/>
            <p:cNvSpPr/>
            <p:nvPr/>
          </p:nvSpPr>
          <p:spPr>
            <a:xfrm>
              <a:off x="2118118" y="1656647"/>
              <a:ext cx="869" cy="394"/>
            </a:xfrm>
            <a:custGeom>
              <a:rect b="b" l="l" r="r" t="t"/>
              <a:pathLst>
                <a:path extrusionOk="0" h="29" w="64">
                  <a:moveTo>
                    <a:pt x="1" y="0"/>
                  </a:moveTo>
                  <a:lnTo>
                    <a:pt x="6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1" name="Google Shape;5571;p88"/>
            <p:cNvSpPr/>
            <p:nvPr/>
          </p:nvSpPr>
          <p:spPr>
            <a:xfrm>
              <a:off x="2109374" y="1656552"/>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2" name="Google Shape;5572;p88"/>
            <p:cNvSpPr/>
            <p:nvPr/>
          </p:nvSpPr>
          <p:spPr>
            <a:xfrm>
              <a:off x="2110325" y="1656403"/>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3" name="Google Shape;5573;p88"/>
            <p:cNvSpPr/>
            <p:nvPr/>
          </p:nvSpPr>
          <p:spPr>
            <a:xfrm>
              <a:off x="2117222" y="1656308"/>
              <a:ext cx="774" cy="299"/>
            </a:xfrm>
            <a:custGeom>
              <a:rect b="b" l="l" r="r" t="t"/>
              <a:pathLst>
                <a:path extrusionOk="0" h="22" w="57">
                  <a:moveTo>
                    <a:pt x="0" y="1"/>
                  </a:moveTo>
                  <a:lnTo>
                    <a:pt x="56"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4" name="Google Shape;5574;p88"/>
            <p:cNvSpPr/>
            <p:nvPr/>
          </p:nvSpPr>
          <p:spPr>
            <a:xfrm>
              <a:off x="2110650" y="165630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5" name="Google Shape;5575;p88"/>
            <p:cNvSpPr/>
            <p:nvPr/>
          </p:nvSpPr>
          <p:spPr>
            <a:xfrm>
              <a:off x="2110135" y="1656457"/>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6" name="Google Shape;5576;p88"/>
            <p:cNvSpPr/>
            <p:nvPr/>
          </p:nvSpPr>
          <p:spPr>
            <a:xfrm>
              <a:off x="2119069" y="1657123"/>
              <a:ext cx="964" cy="434"/>
            </a:xfrm>
            <a:custGeom>
              <a:rect b="b" l="l" r="r" t="t"/>
              <a:pathLst>
                <a:path extrusionOk="0" h="32" w="71">
                  <a:moveTo>
                    <a:pt x="1" y="0"/>
                  </a:moveTo>
                  <a:lnTo>
                    <a:pt x="7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7" name="Google Shape;5577;p88"/>
            <p:cNvSpPr/>
            <p:nvPr/>
          </p:nvSpPr>
          <p:spPr>
            <a:xfrm>
              <a:off x="2108994" y="1656593"/>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8" name="Google Shape;5578;p88"/>
            <p:cNvSpPr/>
            <p:nvPr/>
          </p:nvSpPr>
          <p:spPr>
            <a:xfrm>
              <a:off x="2109659" y="1656498"/>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9" name="Google Shape;5579;p88"/>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0" name="Google Shape;5580;p88"/>
            <p:cNvSpPr/>
            <p:nvPr/>
          </p:nvSpPr>
          <p:spPr>
            <a:xfrm>
              <a:off x="2106428" y="1656552"/>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1" name="Google Shape;5581;p88"/>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2" name="Google Shape;5582;p88"/>
            <p:cNvSpPr/>
            <p:nvPr/>
          </p:nvSpPr>
          <p:spPr>
            <a:xfrm>
              <a:off x="2110460" y="1656403"/>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3" name="Google Shape;5583;p88"/>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4" name="Google Shape;5584;p88"/>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5" name="Google Shape;5585;p88"/>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6" name="Google Shape;5586;p88"/>
            <p:cNvSpPr/>
            <p:nvPr/>
          </p:nvSpPr>
          <p:spPr>
            <a:xfrm>
              <a:off x="2303017" y="1816074"/>
              <a:ext cx="394" cy="1059"/>
            </a:xfrm>
            <a:custGeom>
              <a:rect b="b" l="l" r="r" t="t"/>
              <a:pathLst>
                <a:path extrusionOk="0" h="78" w="29">
                  <a:moveTo>
                    <a:pt x="29" y="0"/>
                  </a:moveTo>
                  <a:lnTo>
                    <a:pt x="1" y="7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7" name="Google Shape;5587;p88"/>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8" name="Google Shape;5588;p88"/>
            <p:cNvSpPr/>
            <p:nvPr/>
          </p:nvSpPr>
          <p:spPr>
            <a:xfrm>
              <a:off x="2312765" y="1818355"/>
              <a:ext cx="434" cy="204"/>
            </a:xfrm>
            <a:custGeom>
              <a:rect b="b" l="l" r="r" t="t"/>
              <a:pathLst>
                <a:path extrusionOk="0" h="15" w="32">
                  <a:moveTo>
                    <a:pt x="32"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9" name="Google Shape;5589;p88"/>
            <p:cNvSpPr/>
            <p:nvPr/>
          </p:nvSpPr>
          <p:spPr>
            <a:xfrm>
              <a:off x="2311530" y="1818776"/>
              <a:ext cx="434" cy="109"/>
            </a:xfrm>
            <a:custGeom>
              <a:rect b="b" l="l" r="r" t="t"/>
              <a:pathLst>
                <a:path extrusionOk="0" h="8" w="32">
                  <a:moveTo>
                    <a:pt x="3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0" name="Google Shape;5590;p88"/>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1" name="Google Shape;5591;p88"/>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2" name="Google Shape;5592;p88"/>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3" name="Google Shape;5593;p88"/>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4" name="Google Shape;5594;p88"/>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5" name="Google Shape;5595;p88"/>
            <p:cNvSpPr/>
            <p:nvPr/>
          </p:nvSpPr>
          <p:spPr>
            <a:xfrm>
              <a:off x="2312141" y="1818586"/>
              <a:ext cx="448" cy="163"/>
            </a:xfrm>
            <a:custGeom>
              <a:rect b="b" l="l" r="r" t="t"/>
              <a:pathLst>
                <a:path extrusionOk="0" h="12" w="33">
                  <a:moveTo>
                    <a:pt x="3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6" name="Google Shape;5596;p88"/>
            <p:cNvSpPr/>
            <p:nvPr/>
          </p:nvSpPr>
          <p:spPr>
            <a:xfrm>
              <a:off x="2305447" y="1817120"/>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7" name="Google Shape;5597;p88"/>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8" name="Google Shape;5598;p88"/>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9" name="Google Shape;5599;p88"/>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0" name="Google Shape;5600;p88"/>
            <p:cNvSpPr/>
            <p:nvPr/>
          </p:nvSpPr>
          <p:spPr>
            <a:xfrm>
              <a:off x="2453550" y="1892787"/>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1" name="Google Shape;5601;p88"/>
            <p:cNvSpPr/>
            <p:nvPr/>
          </p:nvSpPr>
          <p:spPr>
            <a:xfrm>
              <a:off x="2455791" y="1870737"/>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2" name="Google Shape;5602;p88"/>
            <p:cNvSpPr/>
            <p:nvPr/>
          </p:nvSpPr>
          <p:spPr>
            <a:xfrm>
              <a:off x="2453414" y="189288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3" name="Google Shape;5603;p88"/>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4" name="Google Shape;5604;p88"/>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5" name="Google Shape;5605;p88"/>
            <p:cNvSpPr/>
            <p:nvPr/>
          </p:nvSpPr>
          <p:spPr>
            <a:xfrm>
              <a:off x="2425553" y="1855571"/>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6" name="Google Shape;5606;p88"/>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7" name="Google Shape;5607;p88"/>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8" name="Google Shape;5608;p88"/>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9" name="Google Shape;5609;p88"/>
            <p:cNvSpPr/>
            <p:nvPr/>
          </p:nvSpPr>
          <p:spPr>
            <a:xfrm>
              <a:off x="2425988" y="18556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0" name="Google Shape;5610;p88"/>
            <p:cNvSpPr/>
            <p:nvPr/>
          </p:nvSpPr>
          <p:spPr>
            <a:xfrm>
              <a:off x="2424508" y="18552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1" name="Google Shape;5611;p88"/>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2" name="Google Shape;5612;p88"/>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3" name="Google Shape;5613;p88"/>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4" name="Google Shape;5614;p88"/>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5" name="Google Shape;5615;p88"/>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6" name="Google Shape;5616;p88"/>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7" name="Google Shape;5617;p88"/>
            <p:cNvSpPr/>
            <p:nvPr/>
          </p:nvSpPr>
          <p:spPr>
            <a:xfrm>
              <a:off x="2435682" y="1868117"/>
              <a:ext cx="258" cy="163"/>
            </a:xfrm>
            <a:custGeom>
              <a:rect b="b" l="l" r="r" t="t"/>
              <a:pathLst>
                <a:path extrusionOk="0" h="12" w="19">
                  <a:moveTo>
                    <a:pt x="18"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8" name="Google Shape;5618;p88"/>
            <p:cNvSpPr/>
            <p:nvPr/>
          </p:nvSpPr>
          <p:spPr>
            <a:xfrm>
              <a:off x="2432695" y="1865035"/>
              <a:ext cx="204" cy="299"/>
            </a:xfrm>
            <a:custGeom>
              <a:rect b="b" l="l" r="r" t="t"/>
              <a:pathLst>
                <a:path extrusionOk="0" h="22" w="15">
                  <a:moveTo>
                    <a:pt x="14"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9" name="Google Shape;5619;p88"/>
            <p:cNvSpPr/>
            <p:nvPr/>
          </p:nvSpPr>
          <p:spPr>
            <a:xfrm>
              <a:off x="2435397" y="1867886"/>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0" name="Google Shape;5620;p88"/>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1" name="Google Shape;5621;p88"/>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2" name="Google Shape;5622;p88"/>
            <p:cNvSpPr/>
            <p:nvPr/>
          </p:nvSpPr>
          <p:spPr>
            <a:xfrm>
              <a:off x="2432315" y="1864505"/>
              <a:ext cx="244" cy="353"/>
            </a:xfrm>
            <a:custGeom>
              <a:rect b="b" l="l" r="r" t="t"/>
              <a:pathLst>
                <a:path extrusionOk="0" h="26" w="18">
                  <a:moveTo>
                    <a:pt x="1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3" name="Google Shape;5623;p88"/>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4" name="Google Shape;5624;p88"/>
            <p:cNvSpPr/>
            <p:nvPr/>
          </p:nvSpPr>
          <p:spPr>
            <a:xfrm>
              <a:off x="2435071" y="1867601"/>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5" name="Google Shape;5625;p88"/>
            <p:cNvSpPr/>
            <p:nvPr/>
          </p:nvSpPr>
          <p:spPr>
            <a:xfrm>
              <a:off x="2433021" y="1865551"/>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6" name="Google Shape;5626;p88"/>
            <p:cNvSpPr/>
            <p:nvPr/>
          </p:nvSpPr>
          <p:spPr>
            <a:xfrm>
              <a:off x="2434732" y="1867316"/>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7" name="Google Shape;5627;p88"/>
            <p:cNvSpPr/>
            <p:nvPr/>
          </p:nvSpPr>
          <p:spPr>
            <a:xfrm>
              <a:off x="2433456" y="1865985"/>
              <a:ext cx="299" cy="339"/>
            </a:xfrm>
            <a:custGeom>
              <a:rect b="b" l="l" r="r" t="t"/>
              <a:pathLst>
                <a:path extrusionOk="0" h="25" w="22">
                  <a:moveTo>
                    <a:pt x="21"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8" name="Google Shape;5628;p88"/>
            <p:cNvSpPr/>
            <p:nvPr/>
          </p:nvSpPr>
          <p:spPr>
            <a:xfrm>
              <a:off x="2434352" y="1866936"/>
              <a:ext cx="258" cy="244"/>
            </a:xfrm>
            <a:custGeom>
              <a:rect b="b" l="l" r="r" t="t"/>
              <a:pathLst>
                <a:path extrusionOk="0" h="18" w="19">
                  <a:moveTo>
                    <a:pt x="18"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9" name="Google Shape;5629;p88"/>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0" name="Google Shape;5630;p88"/>
            <p:cNvSpPr/>
            <p:nvPr/>
          </p:nvSpPr>
          <p:spPr>
            <a:xfrm>
              <a:off x="2433836" y="1866460"/>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1" name="Google Shape;5631;p88"/>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2" name="Google Shape;5632;p88"/>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3" name="Google Shape;5633;p88"/>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4" name="Google Shape;5634;p88"/>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5" name="Google Shape;5635;p88"/>
            <p:cNvSpPr/>
            <p:nvPr/>
          </p:nvSpPr>
          <p:spPr>
            <a:xfrm>
              <a:off x="2791942"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6" name="Google Shape;5636;p88"/>
            <p:cNvSpPr/>
            <p:nvPr/>
          </p:nvSpPr>
          <p:spPr>
            <a:xfrm>
              <a:off x="2790367" y="2002059"/>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7" name="Google Shape;5637;p88"/>
            <p:cNvSpPr/>
            <p:nvPr/>
          </p:nvSpPr>
          <p:spPr>
            <a:xfrm>
              <a:off x="2792458" y="2002154"/>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8" name="Google Shape;5638;p88"/>
            <p:cNvSpPr/>
            <p:nvPr/>
          </p:nvSpPr>
          <p:spPr>
            <a:xfrm>
              <a:off x="2790843" y="2002113"/>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9" name="Google Shape;5639;p88"/>
            <p:cNvSpPr/>
            <p:nvPr/>
          </p:nvSpPr>
          <p:spPr>
            <a:xfrm>
              <a:off x="2793463" y="2002059"/>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0" name="Google Shape;5640;p88"/>
            <p:cNvSpPr/>
            <p:nvPr/>
          </p:nvSpPr>
          <p:spPr>
            <a:xfrm>
              <a:off x="2792947" y="2002113"/>
              <a:ext cx="380" cy="14"/>
            </a:xfrm>
            <a:custGeom>
              <a:rect b="b" l="l" r="r" t="t"/>
              <a:pathLst>
                <a:path extrusionOk="0" h="1" w="28">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1" name="Google Shape;5641;p88"/>
            <p:cNvSpPr/>
            <p:nvPr/>
          </p:nvSpPr>
          <p:spPr>
            <a:xfrm>
              <a:off x="2793938" y="2002018"/>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2" name="Google Shape;5642;p88"/>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3" name="Google Shape;5643;p88"/>
            <p:cNvSpPr/>
            <p:nvPr/>
          </p:nvSpPr>
          <p:spPr>
            <a:xfrm>
              <a:off x="2783524" y="1996546"/>
              <a:ext cx="394" cy="68"/>
            </a:xfrm>
            <a:custGeom>
              <a:rect b="b" l="l" r="r" t="t"/>
              <a:pathLst>
                <a:path extrusionOk="0" h="5" w="29">
                  <a:moveTo>
                    <a:pt x="1" y="1"/>
                  </a:moveTo>
                  <a:lnTo>
                    <a:pt x="29"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4" name="Google Shape;5644;p88"/>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5" name="Google Shape;5645;p88"/>
            <p:cNvSpPr/>
            <p:nvPr/>
          </p:nvSpPr>
          <p:spPr>
            <a:xfrm>
              <a:off x="2789471" y="200186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6" name="Google Shape;5646;p88"/>
            <p:cNvSpPr/>
            <p:nvPr/>
          </p:nvSpPr>
          <p:spPr>
            <a:xfrm>
              <a:off x="2789091" y="200173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7" name="Google Shape;5647;p88"/>
            <p:cNvSpPr/>
            <p:nvPr/>
          </p:nvSpPr>
          <p:spPr>
            <a:xfrm>
              <a:off x="2789892" y="2001964"/>
              <a:ext cx="299" cy="109"/>
            </a:xfrm>
            <a:custGeom>
              <a:rect b="b" l="l" r="r" t="t"/>
              <a:pathLst>
                <a:path extrusionOk="0" h="8" w="22">
                  <a:moveTo>
                    <a:pt x="1" y="1"/>
                  </a:moveTo>
                  <a:lnTo>
                    <a:pt x="2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8" name="Google Shape;5648;p88"/>
            <p:cNvSpPr/>
            <p:nvPr/>
          </p:nvSpPr>
          <p:spPr>
            <a:xfrm>
              <a:off x="2794943" y="200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9" name="Google Shape;5649;p88"/>
            <p:cNvSpPr/>
            <p:nvPr/>
          </p:nvSpPr>
          <p:spPr>
            <a:xfrm>
              <a:off x="2796083" y="200025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0" name="Google Shape;5650;p88"/>
            <p:cNvSpPr/>
            <p:nvPr/>
          </p:nvSpPr>
          <p:spPr>
            <a:xfrm>
              <a:off x="2791847"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1" name="Google Shape;5651;p88"/>
            <p:cNvSpPr/>
            <p:nvPr/>
          </p:nvSpPr>
          <p:spPr>
            <a:xfrm>
              <a:off x="2794563" y="2001923"/>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2" name="Google Shape;5652;p88"/>
            <p:cNvSpPr/>
            <p:nvPr/>
          </p:nvSpPr>
          <p:spPr>
            <a:xfrm>
              <a:off x="2794794" y="200192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3" name="Google Shape;5653;p88"/>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4" name="Google Shape;5654;p88"/>
            <p:cNvSpPr/>
            <p:nvPr/>
          </p:nvSpPr>
          <p:spPr>
            <a:xfrm>
              <a:off x="2796749" y="199916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5" name="Google Shape;5655;p88"/>
            <p:cNvSpPr/>
            <p:nvPr/>
          </p:nvSpPr>
          <p:spPr>
            <a:xfrm>
              <a:off x="2796559" y="1999208"/>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6" name="Google Shape;5656;p88"/>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7" name="Google Shape;5657;p88"/>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8" name="Google Shape;5658;p88"/>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9" name="Google Shape;5659;p88"/>
            <p:cNvSpPr/>
            <p:nvPr/>
          </p:nvSpPr>
          <p:spPr>
            <a:xfrm>
              <a:off x="2794223" y="2001964"/>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0" name="Google Shape;5660;p88"/>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1" name="Google Shape;5661;p88"/>
            <p:cNvSpPr/>
            <p:nvPr/>
          </p:nvSpPr>
          <p:spPr>
            <a:xfrm>
              <a:off x="2888668" y="2013192"/>
              <a:ext cx="204" cy="244"/>
            </a:xfrm>
            <a:custGeom>
              <a:rect b="b" l="l" r="r" t="t"/>
              <a:pathLst>
                <a:path extrusionOk="0" h="18" w="15">
                  <a:moveTo>
                    <a:pt x="1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2" name="Google Shape;5662;p88"/>
            <p:cNvSpPr/>
            <p:nvPr/>
          </p:nvSpPr>
          <p:spPr>
            <a:xfrm>
              <a:off x="2888913" y="2013478"/>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3" name="Google Shape;5663;p88"/>
            <p:cNvSpPr/>
            <p:nvPr/>
          </p:nvSpPr>
          <p:spPr>
            <a:xfrm>
              <a:off x="2888438" y="2012907"/>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4" name="Google Shape;5664;p88"/>
            <p:cNvSpPr/>
            <p:nvPr/>
          </p:nvSpPr>
          <p:spPr>
            <a:xfrm>
              <a:off x="2889049" y="201370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5" name="Google Shape;5665;p88"/>
            <p:cNvSpPr/>
            <p:nvPr/>
          </p:nvSpPr>
          <p:spPr>
            <a:xfrm>
              <a:off x="2887582" y="20115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6" name="Google Shape;5666;p88"/>
            <p:cNvSpPr/>
            <p:nvPr/>
          </p:nvSpPr>
          <p:spPr>
            <a:xfrm>
              <a:off x="2888247" y="201256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7" name="Google Shape;5667;p88"/>
            <p:cNvSpPr/>
            <p:nvPr/>
          </p:nvSpPr>
          <p:spPr>
            <a:xfrm>
              <a:off x="2889239" y="2013898"/>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8" name="Google Shape;5668;p88"/>
            <p:cNvSpPr/>
            <p:nvPr/>
          </p:nvSpPr>
          <p:spPr>
            <a:xfrm>
              <a:off x="2887908" y="2012093"/>
              <a:ext cx="204" cy="353"/>
            </a:xfrm>
            <a:custGeom>
              <a:rect b="b" l="l" r="r" t="t"/>
              <a:pathLst>
                <a:path extrusionOk="0" h="26" w="15">
                  <a:moveTo>
                    <a:pt x="15"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9" name="Google Shape;5669;p88"/>
            <p:cNvSpPr/>
            <p:nvPr/>
          </p:nvSpPr>
          <p:spPr>
            <a:xfrm>
              <a:off x="2889334" y="2014048"/>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0" name="Google Shape;5670;p88"/>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1" name="Google Shape;5671;p88"/>
            <p:cNvSpPr/>
            <p:nvPr/>
          </p:nvSpPr>
          <p:spPr>
            <a:xfrm>
              <a:off x="2889483" y="201414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2" name="Google Shape;5672;p88"/>
            <p:cNvSpPr/>
            <p:nvPr/>
          </p:nvSpPr>
          <p:spPr>
            <a:xfrm>
              <a:off x="2889578" y="2014238"/>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3" name="Google Shape;5673;p88"/>
            <p:cNvSpPr/>
            <p:nvPr/>
          </p:nvSpPr>
          <p:spPr>
            <a:xfrm>
              <a:off x="2889619" y="2014279"/>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4" name="Google Shape;5674;p88"/>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5" name="Google Shape;5675;p88"/>
            <p:cNvSpPr/>
            <p:nvPr/>
          </p:nvSpPr>
          <p:spPr>
            <a:xfrm>
              <a:off x="2893950" y="2010952"/>
              <a:ext cx="54" cy="299"/>
            </a:xfrm>
            <a:custGeom>
              <a:rect b="b" l="l" r="r" t="t"/>
              <a:pathLst>
                <a:path extrusionOk="0" h="22" w="4">
                  <a:moveTo>
                    <a:pt x="0" y="1"/>
                  </a:moveTo>
                  <a:lnTo>
                    <a:pt x="4"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6" name="Google Shape;5676;p88"/>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7" name="Google Shape;5677;p88"/>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8" name="Google Shape;5678;p88"/>
            <p:cNvSpPr/>
            <p:nvPr/>
          </p:nvSpPr>
          <p:spPr>
            <a:xfrm>
              <a:off x="2889714" y="201433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9" name="Google Shape;5679;p88"/>
            <p:cNvSpPr/>
            <p:nvPr/>
          </p:nvSpPr>
          <p:spPr>
            <a:xfrm>
              <a:off x="2893855" y="2010477"/>
              <a:ext cx="54" cy="353"/>
            </a:xfrm>
            <a:custGeom>
              <a:rect b="b" l="l" r="r" t="t"/>
              <a:pathLst>
                <a:path extrusionOk="0" h="26" w="4">
                  <a:moveTo>
                    <a:pt x="0" y="1"/>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0" name="Google Shape;5680;p88"/>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1" name="Google Shape;5681;p88"/>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2" name="Google Shape;5682;p88"/>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3" name="Google Shape;5683;p88"/>
            <p:cNvSpPr/>
            <p:nvPr/>
          </p:nvSpPr>
          <p:spPr>
            <a:xfrm>
              <a:off x="2333674" y="1784181"/>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4" name="Google Shape;5684;p88"/>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5" name="Google Shape;5685;p88"/>
            <p:cNvSpPr/>
            <p:nvPr/>
          </p:nvSpPr>
          <p:spPr>
            <a:xfrm>
              <a:off x="2334530" y="1788403"/>
              <a:ext cx="204" cy="828"/>
            </a:xfrm>
            <a:custGeom>
              <a:rect b="b" l="l" r="r" t="t"/>
              <a:pathLst>
                <a:path extrusionOk="0" h="61" w="15">
                  <a:moveTo>
                    <a:pt x="1" y="1"/>
                  </a:moveTo>
                  <a:lnTo>
                    <a:pt x="15"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6" name="Google Shape;5686;p88"/>
            <p:cNvSpPr/>
            <p:nvPr/>
          </p:nvSpPr>
          <p:spPr>
            <a:xfrm>
              <a:off x="2334340" y="1787697"/>
              <a:ext cx="204" cy="720"/>
            </a:xfrm>
            <a:custGeom>
              <a:rect b="b" l="l" r="r" t="t"/>
              <a:pathLst>
                <a:path extrusionOk="0" h="53" w="15">
                  <a:moveTo>
                    <a:pt x="1" y="0"/>
                  </a:moveTo>
                  <a:lnTo>
                    <a:pt x="15"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7" name="Google Shape;5687;p88"/>
            <p:cNvSpPr/>
            <p:nvPr/>
          </p:nvSpPr>
          <p:spPr>
            <a:xfrm>
              <a:off x="2333770" y="17850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8" name="Google Shape;5688;p88"/>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9" name="Google Shape;5689;p88"/>
            <p:cNvSpPr/>
            <p:nvPr/>
          </p:nvSpPr>
          <p:spPr>
            <a:xfrm>
              <a:off x="2333865" y="178574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0" name="Google Shape;5690;p88"/>
            <p:cNvSpPr/>
            <p:nvPr/>
          </p:nvSpPr>
          <p:spPr>
            <a:xfrm>
              <a:off x="2334055" y="1786462"/>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1" name="Google Shape;5691;p88"/>
            <p:cNvSpPr/>
            <p:nvPr/>
          </p:nvSpPr>
          <p:spPr>
            <a:xfrm>
              <a:off x="2333674" y="178418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2" name="Google Shape;5692;p88"/>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3" name="Google Shape;5693;p88"/>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4" name="Google Shape;5694;p88"/>
            <p:cNvSpPr/>
            <p:nvPr/>
          </p:nvSpPr>
          <p:spPr>
            <a:xfrm>
              <a:off x="2337666" y="17936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5" name="Google Shape;5695;p88"/>
            <p:cNvSpPr/>
            <p:nvPr/>
          </p:nvSpPr>
          <p:spPr>
            <a:xfrm>
              <a:off x="2338046" y="1793590"/>
              <a:ext cx="679" cy="14"/>
            </a:xfrm>
            <a:custGeom>
              <a:rect b="b" l="l" r="r" t="t"/>
              <a:pathLst>
                <a:path extrusionOk="0" h="1" w="50">
                  <a:moveTo>
                    <a:pt x="1" y="0"/>
                  </a:moveTo>
                  <a:lnTo>
                    <a:pt x="5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6" name="Google Shape;5696;p88"/>
            <p:cNvSpPr/>
            <p:nvPr/>
          </p:nvSpPr>
          <p:spPr>
            <a:xfrm>
              <a:off x="2342663" y="1794255"/>
              <a:ext cx="353" cy="204"/>
            </a:xfrm>
            <a:custGeom>
              <a:rect b="b" l="l" r="r" t="t"/>
              <a:pathLst>
                <a:path extrusionOk="0" h="15" w="26">
                  <a:moveTo>
                    <a:pt x="1" y="0"/>
                  </a:moveTo>
                  <a:lnTo>
                    <a:pt x="25"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7" name="Google Shape;5697;p88"/>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8" name="Google Shape;5698;p88"/>
            <p:cNvSpPr/>
            <p:nvPr/>
          </p:nvSpPr>
          <p:spPr>
            <a:xfrm>
              <a:off x="2343192" y="1794540"/>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9" name="Google Shape;5699;p88"/>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0" name="Google Shape;5700;p88"/>
            <p:cNvSpPr/>
            <p:nvPr/>
          </p:nvSpPr>
          <p:spPr>
            <a:xfrm>
              <a:off x="238230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1" name="Google Shape;5701;p88"/>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2" name="Google Shape;5702;p88"/>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3" name="Google Shape;5703;p88"/>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4" name="Google Shape;5704;p88"/>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5" name="Google Shape;5705;p88"/>
            <p:cNvSpPr/>
            <p:nvPr/>
          </p:nvSpPr>
          <p:spPr>
            <a:xfrm>
              <a:off x="2397991" y="1811743"/>
              <a:ext cx="204" cy="14"/>
            </a:xfrm>
            <a:custGeom>
              <a:rect b="b" l="l" r="r" t="t"/>
              <a:pathLst>
                <a:path extrusionOk="0" h="1" w="15">
                  <a:moveTo>
                    <a:pt x="0"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6" name="Google Shape;5706;p88"/>
            <p:cNvSpPr/>
            <p:nvPr/>
          </p:nvSpPr>
          <p:spPr>
            <a:xfrm>
              <a:off x="2393185" y="1816685"/>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7" name="Google Shape;5707;p88"/>
            <p:cNvSpPr/>
            <p:nvPr/>
          </p:nvSpPr>
          <p:spPr>
            <a:xfrm>
              <a:off x="2399702" y="1812598"/>
              <a:ext cx="204" cy="204"/>
            </a:xfrm>
            <a:custGeom>
              <a:rect b="b" l="l" r="r" t="t"/>
              <a:pathLst>
                <a:path extrusionOk="0" h="15" w="15">
                  <a:moveTo>
                    <a:pt x="1" y="1"/>
                  </a:moveTo>
                  <a:lnTo>
                    <a:pt x="1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8" name="Google Shape;5708;p88"/>
            <p:cNvSpPr/>
            <p:nvPr/>
          </p:nvSpPr>
          <p:spPr>
            <a:xfrm>
              <a:off x="2399227" y="1812273"/>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9" name="Google Shape;5709;p88"/>
            <p:cNvSpPr/>
            <p:nvPr/>
          </p:nvSpPr>
          <p:spPr>
            <a:xfrm>
              <a:off x="2398426" y="181183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0" name="Google Shape;5710;p88"/>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1" name="Google Shape;5711;p88"/>
            <p:cNvSpPr/>
            <p:nvPr/>
          </p:nvSpPr>
          <p:spPr>
            <a:xfrm>
              <a:off x="2393755" y="181540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2" name="Google Shape;5712;p88"/>
            <p:cNvSpPr/>
            <p:nvPr/>
          </p:nvSpPr>
          <p:spPr>
            <a:xfrm>
              <a:off x="2400747" y="1813549"/>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3" name="Google Shape;5713;p88"/>
            <p:cNvSpPr/>
            <p:nvPr/>
          </p:nvSpPr>
          <p:spPr>
            <a:xfrm>
              <a:off x="2393375" y="181616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4" name="Google Shape;5714;p88"/>
            <p:cNvSpPr/>
            <p:nvPr/>
          </p:nvSpPr>
          <p:spPr>
            <a:xfrm>
              <a:off x="2400177" y="1813033"/>
              <a:ext cx="299" cy="244"/>
            </a:xfrm>
            <a:custGeom>
              <a:rect b="b" l="l" r="r" t="t"/>
              <a:pathLst>
                <a:path extrusionOk="0" h="18" w="22">
                  <a:moveTo>
                    <a:pt x="1" y="0"/>
                  </a:moveTo>
                  <a:lnTo>
                    <a:pt x="2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5" name="Google Shape;5715;p88"/>
            <p:cNvSpPr/>
            <p:nvPr/>
          </p:nvSpPr>
          <p:spPr>
            <a:xfrm>
              <a:off x="2393565" y="1815735"/>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6" name="Google Shape;5716;p88"/>
            <p:cNvSpPr/>
            <p:nvPr/>
          </p:nvSpPr>
          <p:spPr>
            <a:xfrm>
              <a:off x="2398806" y="1812028"/>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7" name="Google Shape;5717;p88"/>
            <p:cNvSpPr/>
            <p:nvPr/>
          </p:nvSpPr>
          <p:spPr>
            <a:xfrm>
              <a:off x="2394420" y="18142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8" name="Google Shape;5718;p88"/>
            <p:cNvSpPr/>
            <p:nvPr/>
          </p:nvSpPr>
          <p:spPr>
            <a:xfrm>
              <a:off x="2394040" y="181483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9" name="Google Shape;5719;p88"/>
            <p:cNvSpPr/>
            <p:nvPr/>
          </p:nvSpPr>
          <p:spPr>
            <a:xfrm>
              <a:off x="2394135" y="181464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0" name="Google Shape;5720;p88"/>
            <p:cNvSpPr/>
            <p:nvPr/>
          </p:nvSpPr>
          <p:spPr>
            <a:xfrm>
              <a:off x="2394230" y="181449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1" name="Google Shape;5721;p88"/>
            <p:cNvSpPr/>
            <p:nvPr/>
          </p:nvSpPr>
          <p:spPr>
            <a:xfrm>
              <a:off x="2394380" y="181430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2" name="Google Shape;5722;p88"/>
            <p:cNvSpPr/>
            <p:nvPr/>
          </p:nvSpPr>
          <p:spPr>
            <a:xfrm>
              <a:off x="2394325" y="181440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3" name="Google Shape;5723;p88"/>
            <p:cNvSpPr/>
            <p:nvPr/>
          </p:nvSpPr>
          <p:spPr>
            <a:xfrm>
              <a:off x="2393904" y="1815070"/>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4" name="Google Shape;5724;p88"/>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5" name="Google Shape;5725;p88"/>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6" name="Google Shape;5726;p88"/>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7" name="Google Shape;5727;p88"/>
            <p:cNvSpPr/>
            <p:nvPr/>
          </p:nvSpPr>
          <p:spPr>
            <a:xfrm>
              <a:off x="2083563" y="1634394"/>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8" name="Google Shape;5728;p88"/>
            <p:cNvSpPr/>
            <p:nvPr/>
          </p:nvSpPr>
          <p:spPr>
            <a:xfrm>
              <a:off x="2066972" y="1624699"/>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9" name="Google Shape;5729;p88"/>
            <p:cNvSpPr/>
            <p:nvPr/>
          </p:nvSpPr>
          <p:spPr>
            <a:xfrm>
              <a:off x="2087840" y="1638630"/>
              <a:ext cx="244" cy="299"/>
            </a:xfrm>
            <a:custGeom>
              <a:rect b="b" l="l" r="r" t="t"/>
              <a:pathLst>
                <a:path extrusionOk="0" h="22" w="18">
                  <a:moveTo>
                    <a:pt x="1"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0" name="Google Shape;5730;p88"/>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1" name="Google Shape;5731;p88"/>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2" name="Google Shape;5732;p88"/>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3" name="Google Shape;5733;p88"/>
            <p:cNvSpPr/>
            <p:nvPr/>
          </p:nvSpPr>
          <p:spPr>
            <a:xfrm>
              <a:off x="2088411" y="1639295"/>
              <a:ext cx="204" cy="204"/>
            </a:xfrm>
            <a:custGeom>
              <a:rect b="b" l="l" r="r" t="t"/>
              <a:pathLst>
                <a:path extrusionOk="0" h="15" w="15">
                  <a:moveTo>
                    <a:pt x="15"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4" name="Google Shape;5734;p88"/>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5" name="Google Shape;5735;p88"/>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6" name="Google Shape;5736;p88"/>
            <p:cNvSpPr/>
            <p:nvPr/>
          </p:nvSpPr>
          <p:spPr>
            <a:xfrm>
              <a:off x="2088125" y="1638969"/>
              <a:ext cx="204" cy="244"/>
            </a:xfrm>
            <a:custGeom>
              <a:rect b="b" l="l" r="r" t="t"/>
              <a:pathLst>
                <a:path extrusionOk="0" h="18" w="15">
                  <a:moveTo>
                    <a:pt x="1" y="0"/>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7" name="Google Shape;5737;p88"/>
            <p:cNvSpPr/>
            <p:nvPr/>
          </p:nvSpPr>
          <p:spPr>
            <a:xfrm>
              <a:off x="2088696" y="1639580"/>
              <a:ext cx="258" cy="204"/>
            </a:xfrm>
            <a:custGeom>
              <a:rect b="b" l="l" r="r" t="t"/>
              <a:pathLst>
                <a:path extrusionOk="0" h="15" w="19">
                  <a:moveTo>
                    <a:pt x="1" y="1"/>
                  </a:moveTo>
                  <a:lnTo>
                    <a:pt x="18"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8" name="Google Shape;5738;p88"/>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9" name="Google Shape;5739;p88"/>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0" name="Google Shape;5740;p88"/>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1" name="Google Shape;5741;p88"/>
            <p:cNvSpPr/>
            <p:nvPr/>
          </p:nvSpPr>
          <p:spPr>
            <a:xfrm>
              <a:off x="2101676" y="165801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2" name="Google Shape;5742;p88"/>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3" name="Google Shape;5743;p88"/>
            <p:cNvSpPr/>
            <p:nvPr/>
          </p:nvSpPr>
          <p:spPr>
            <a:xfrm>
              <a:off x="2101296" y="165820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4" name="Google Shape;5744;p88"/>
            <p:cNvSpPr/>
            <p:nvPr/>
          </p:nvSpPr>
          <p:spPr>
            <a:xfrm>
              <a:off x="2100630" y="1658684"/>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5" name="Google Shape;5745;p88"/>
            <p:cNvSpPr/>
            <p:nvPr/>
          </p:nvSpPr>
          <p:spPr>
            <a:xfrm>
              <a:off x="2100956" y="1658453"/>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6" name="Google Shape;5746;p88"/>
            <p:cNvSpPr/>
            <p:nvPr/>
          </p:nvSpPr>
          <p:spPr>
            <a:xfrm>
              <a:off x="2102056" y="1657829"/>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7" name="Google Shape;5747;p88"/>
            <p:cNvSpPr/>
            <p:nvPr/>
          </p:nvSpPr>
          <p:spPr>
            <a:xfrm>
              <a:off x="2103142" y="1657543"/>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8" name="Google Shape;5748;p88"/>
            <p:cNvSpPr/>
            <p:nvPr/>
          </p:nvSpPr>
          <p:spPr>
            <a:xfrm>
              <a:off x="2102816" y="1657638"/>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9" name="Google Shape;5749;p88"/>
            <p:cNvSpPr/>
            <p:nvPr/>
          </p:nvSpPr>
          <p:spPr>
            <a:xfrm>
              <a:off x="2102436" y="1657733"/>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0" name="Google Shape;5750;p88"/>
            <p:cNvSpPr/>
            <p:nvPr/>
          </p:nvSpPr>
          <p:spPr>
            <a:xfrm>
              <a:off x="2100345" y="165902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1" name="Google Shape;5751;p88"/>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2" name="Google Shape;5752;p88"/>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3" name="Google Shape;5753;p88"/>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4" name="Google Shape;5754;p88"/>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5" name="Google Shape;5755;p88"/>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6" name="Google Shape;5756;p88"/>
            <p:cNvSpPr/>
            <p:nvPr/>
          </p:nvSpPr>
          <p:spPr>
            <a:xfrm>
              <a:off x="2100060" y="1659308"/>
              <a:ext cx="204" cy="244"/>
            </a:xfrm>
            <a:custGeom>
              <a:rect b="b" l="l" r="r" t="t"/>
              <a:pathLst>
                <a:path extrusionOk="0" h="18" w="15">
                  <a:moveTo>
                    <a:pt x="0" y="18"/>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7" name="Google Shape;5757;p88"/>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8" name="Google Shape;5758;p88"/>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9" name="Google Shape;5759;p88"/>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0" name="Google Shape;5760;p88"/>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1" name="Google Shape;5761;p88"/>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2" name="Google Shape;5762;p88"/>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3" name="Google Shape;5763;p88"/>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4" name="Google Shape;5764;p88"/>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5" name="Google Shape;5765;p88"/>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6" name="Google Shape;5766;p88"/>
            <p:cNvSpPr/>
            <p:nvPr/>
          </p:nvSpPr>
          <p:spPr>
            <a:xfrm>
              <a:off x="1391722" y="1941503"/>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7" name="Google Shape;5767;p88"/>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8" name="Google Shape;5768;p88"/>
            <p:cNvSpPr/>
            <p:nvPr/>
          </p:nvSpPr>
          <p:spPr>
            <a:xfrm>
              <a:off x="1391586" y="193893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9" name="Google Shape;5769;p88"/>
            <p:cNvSpPr/>
            <p:nvPr/>
          </p:nvSpPr>
          <p:spPr>
            <a:xfrm>
              <a:off x="1381403" y="1935230"/>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0" name="Google Shape;5770;p88"/>
            <p:cNvSpPr/>
            <p:nvPr/>
          </p:nvSpPr>
          <p:spPr>
            <a:xfrm>
              <a:off x="1391396" y="1938516"/>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1" name="Google Shape;5771;p88"/>
            <p:cNvSpPr/>
            <p:nvPr/>
          </p:nvSpPr>
          <p:spPr>
            <a:xfrm>
              <a:off x="1382163" y="1935665"/>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2" name="Google Shape;5772;p88"/>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3" name="Google Shape;5773;p88"/>
            <p:cNvSpPr/>
            <p:nvPr/>
          </p:nvSpPr>
          <p:spPr>
            <a:xfrm>
              <a:off x="1391627" y="1941978"/>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4" name="Google Shape;5774;p88"/>
            <p:cNvSpPr/>
            <p:nvPr/>
          </p:nvSpPr>
          <p:spPr>
            <a:xfrm>
              <a:off x="1391722" y="1939602"/>
              <a:ext cx="14" cy="109"/>
            </a:xfrm>
            <a:custGeom>
              <a:rect b="b" l="l" r="r" t="t"/>
              <a:pathLst>
                <a:path extrusionOk="0" h="8" w="1">
                  <a:moveTo>
                    <a:pt x="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5" name="Google Shape;5775;p88"/>
            <p:cNvSpPr/>
            <p:nvPr/>
          </p:nvSpPr>
          <p:spPr>
            <a:xfrm>
              <a:off x="1391722" y="19399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6" name="Google Shape;5776;p88"/>
            <p:cNvSpPr/>
            <p:nvPr/>
          </p:nvSpPr>
          <p:spPr>
            <a:xfrm>
              <a:off x="1391722" y="193941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7" name="Google Shape;5777;p88"/>
            <p:cNvSpPr/>
            <p:nvPr/>
          </p:nvSpPr>
          <p:spPr>
            <a:xfrm>
              <a:off x="1391627" y="193912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8" name="Google Shape;5778;p88"/>
            <p:cNvSpPr/>
            <p:nvPr/>
          </p:nvSpPr>
          <p:spPr>
            <a:xfrm>
              <a:off x="1391491" y="1938652"/>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9" name="Google Shape;5779;p88"/>
            <p:cNvSpPr/>
            <p:nvPr/>
          </p:nvSpPr>
          <p:spPr>
            <a:xfrm>
              <a:off x="1391532" y="193880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0" name="Google Shape;5780;p88"/>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1" name="Google Shape;5781;p88"/>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2" name="Google Shape;5782;p88"/>
            <p:cNvSpPr/>
            <p:nvPr/>
          </p:nvSpPr>
          <p:spPr>
            <a:xfrm>
              <a:off x="1378552" y="1934660"/>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3" name="Google Shape;5783;p88"/>
            <p:cNvSpPr/>
            <p:nvPr/>
          </p:nvSpPr>
          <p:spPr>
            <a:xfrm>
              <a:off x="1374370" y="193789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4" name="Google Shape;5784;p88"/>
            <p:cNvSpPr/>
            <p:nvPr/>
          </p:nvSpPr>
          <p:spPr>
            <a:xfrm>
              <a:off x="1373759" y="1938462"/>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5" name="Google Shape;5785;p88"/>
            <p:cNvSpPr/>
            <p:nvPr/>
          </p:nvSpPr>
          <p:spPr>
            <a:xfrm>
              <a:off x="1377601" y="193519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6" name="Google Shape;5786;p88"/>
            <p:cNvSpPr/>
            <p:nvPr/>
          </p:nvSpPr>
          <p:spPr>
            <a:xfrm>
              <a:off x="1378362" y="1934714"/>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7" name="Google Shape;5787;p88"/>
            <p:cNvSpPr/>
            <p:nvPr/>
          </p:nvSpPr>
          <p:spPr>
            <a:xfrm>
              <a:off x="1377370" y="1935380"/>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8" name="Google Shape;5788;p88"/>
            <p:cNvSpPr/>
            <p:nvPr/>
          </p:nvSpPr>
          <p:spPr>
            <a:xfrm>
              <a:off x="1377031" y="1935570"/>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9" name="Google Shape;5789;p88"/>
            <p:cNvSpPr/>
            <p:nvPr/>
          </p:nvSpPr>
          <p:spPr>
            <a:xfrm>
              <a:off x="1376705" y="1935855"/>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0" name="Google Shape;5790;p88"/>
            <p:cNvSpPr/>
            <p:nvPr/>
          </p:nvSpPr>
          <p:spPr>
            <a:xfrm>
              <a:off x="1375470" y="193690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1" name="Google Shape;5791;p88"/>
            <p:cNvSpPr/>
            <p:nvPr/>
          </p:nvSpPr>
          <p:spPr>
            <a:xfrm>
              <a:off x="1377846" y="193504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2" name="Google Shape;5792;p88"/>
            <p:cNvSpPr/>
            <p:nvPr/>
          </p:nvSpPr>
          <p:spPr>
            <a:xfrm>
              <a:off x="1378076" y="1934905"/>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3" name="Google Shape;5793;p88"/>
            <p:cNvSpPr/>
            <p:nvPr/>
          </p:nvSpPr>
          <p:spPr>
            <a:xfrm>
              <a:off x="1374899" y="1937376"/>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4" name="Google Shape;5794;p88"/>
            <p:cNvSpPr/>
            <p:nvPr/>
          </p:nvSpPr>
          <p:spPr>
            <a:xfrm>
              <a:off x="1375890" y="1936520"/>
              <a:ext cx="204" cy="109"/>
            </a:xfrm>
            <a:custGeom>
              <a:rect b="b" l="l" r="r" t="t"/>
              <a:pathLst>
                <a:path extrusionOk="0" h="8" w="15">
                  <a:moveTo>
                    <a:pt x="15"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5" name="Google Shape;5795;p88"/>
            <p:cNvSpPr/>
            <p:nvPr/>
          </p:nvSpPr>
          <p:spPr>
            <a:xfrm>
              <a:off x="1376325" y="193614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6" name="Google Shape;5796;p88"/>
            <p:cNvSpPr/>
            <p:nvPr/>
          </p:nvSpPr>
          <p:spPr>
            <a:xfrm>
              <a:off x="1378226" y="1934810"/>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7" name="Google Shape;5797;p88"/>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8" name="Google Shape;5798;p88"/>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9" name="Google Shape;5799;p88"/>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0" name="Google Shape;5800;p88"/>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1" name="Google Shape;5801;p88"/>
            <p:cNvSpPr/>
            <p:nvPr/>
          </p:nvSpPr>
          <p:spPr>
            <a:xfrm>
              <a:off x="1358213" y="1927342"/>
              <a:ext cx="394" cy="543"/>
            </a:xfrm>
            <a:custGeom>
              <a:rect b="b" l="l" r="r" t="t"/>
              <a:pathLst>
                <a:path extrusionOk="0" h="40" w="29">
                  <a:moveTo>
                    <a:pt x="1" y="39"/>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2" name="Google Shape;5802;p88"/>
            <p:cNvSpPr/>
            <p:nvPr/>
          </p:nvSpPr>
          <p:spPr>
            <a:xfrm>
              <a:off x="1360874" y="1924206"/>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3" name="Google Shape;5803;p88"/>
            <p:cNvSpPr/>
            <p:nvPr/>
          </p:nvSpPr>
          <p:spPr>
            <a:xfrm>
              <a:off x="1361064" y="192397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4" name="Google Shape;5804;p88"/>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5" name="Google Shape;5805;p88"/>
            <p:cNvSpPr/>
            <p:nvPr/>
          </p:nvSpPr>
          <p:spPr>
            <a:xfrm>
              <a:off x="1358647" y="1926826"/>
              <a:ext cx="339" cy="434"/>
            </a:xfrm>
            <a:custGeom>
              <a:rect b="b" l="l" r="r" t="t"/>
              <a:pathLst>
                <a:path extrusionOk="0" h="32" w="25">
                  <a:moveTo>
                    <a:pt x="0" y="32"/>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6" name="Google Shape;5806;p88"/>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7" name="Google Shape;5807;p88"/>
            <p:cNvSpPr/>
            <p:nvPr/>
          </p:nvSpPr>
          <p:spPr>
            <a:xfrm>
              <a:off x="1359788" y="1925441"/>
              <a:ext cx="204" cy="299"/>
            </a:xfrm>
            <a:custGeom>
              <a:rect b="b" l="l" r="r" t="t"/>
              <a:pathLst>
                <a:path extrusionOk="0" h="22" w="15">
                  <a:moveTo>
                    <a:pt x="0" y="22"/>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8" name="Google Shape;5808;p88"/>
            <p:cNvSpPr/>
            <p:nvPr/>
          </p:nvSpPr>
          <p:spPr>
            <a:xfrm>
              <a:off x="1359448" y="1925876"/>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9" name="Google Shape;5809;p88"/>
            <p:cNvSpPr/>
            <p:nvPr/>
          </p:nvSpPr>
          <p:spPr>
            <a:xfrm>
              <a:off x="1360113" y="1925115"/>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0" name="Google Shape;5810;p88"/>
            <p:cNvSpPr/>
            <p:nvPr/>
          </p:nvSpPr>
          <p:spPr>
            <a:xfrm>
              <a:off x="1361213" y="1923785"/>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1" name="Google Shape;5811;p88"/>
            <p:cNvSpPr/>
            <p:nvPr/>
          </p:nvSpPr>
          <p:spPr>
            <a:xfrm>
              <a:off x="1360643" y="1924450"/>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2" name="Google Shape;5812;p88"/>
            <p:cNvSpPr/>
            <p:nvPr/>
          </p:nvSpPr>
          <p:spPr>
            <a:xfrm>
              <a:off x="1360399" y="1924735"/>
              <a:ext cx="163" cy="244"/>
            </a:xfrm>
            <a:custGeom>
              <a:rect b="b" l="l" r="r" t="t"/>
              <a:pathLst>
                <a:path extrusionOk="0" h="18" w="12">
                  <a:moveTo>
                    <a:pt x="1"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3" name="Google Shape;5813;p88"/>
            <p:cNvSpPr/>
            <p:nvPr/>
          </p:nvSpPr>
          <p:spPr>
            <a:xfrm>
              <a:off x="1359068" y="1926351"/>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4" name="Google Shape;5814;p88"/>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5" name="Google Shape;5815;p88"/>
            <p:cNvSpPr/>
            <p:nvPr/>
          </p:nvSpPr>
          <p:spPr>
            <a:xfrm>
              <a:off x="1381973" y="1909664"/>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6" name="Google Shape;5816;p88"/>
            <p:cNvSpPr/>
            <p:nvPr/>
          </p:nvSpPr>
          <p:spPr>
            <a:xfrm>
              <a:off x="1381837" y="1909800"/>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7" name="Google Shape;5817;p88"/>
            <p:cNvSpPr/>
            <p:nvPr/>
          </p:nvSpPr>
          <p:spPr>
            <a:xfrm>
              <a:off x="1386970" y="1905618"/>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8" name="Google Shape;5818;p88"/>
            <p:cNvSpPr/>
            <p:nvPr/>
          </p:nvSpPr>
          <p:spPr>
            <a:xfrm>
              <a:off x="1382123" y="1909515"/>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9" name="Google Shape;5819;p88"/>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0" name="Google Shape;5820;p88"/>
            <p:cNvSpPr/>
            <p:nvPr/>
          </p:nvSpPr>
          <p:spPr>
            <a:xfrm>
              <a:off x="1387214" y="1905767"/>
              <a:ext cx="244" cy="204"/>
            </a:xfrm>
            <a:custGeom>
              <a:rect b="b" l="l" r="r" t="t"/>
              <a:pathLst>
                <a:path extrusionOk="0" h="15" w="18">
                  <a:moveTo>
                    <a:pt x="0"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1" name="Google Shape;5821;p88"/>
            <p:cNvSpPr/>
            <p:nvPr/>
          </p:nvSpPr>
          <p:spPr>
            <a:xfrm>
              <a:off x="1382408" y="1909189"/>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2" name="Google Shape;5822;p88"/>
            <p:cNvSpPr/>
            <p:nvPr/>
          </p:nvSpPr>
          <p:spPr>
            <a:xfrm>
              <a:off x="1381593" y="19099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3" name="Google Shape;5823;p88"/>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4" name="Google Shape;5824;p88"/>
            <p:cNvSpPr/>
            <p:nvPr/>
          </p:nvSpPr>
          <p:spPr>
            <a:xfrm>
              <a:off x="1382258" y="190937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5" name="Google Shape;5825;p88"/>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6" name="Google Shape;5826;p88"/>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7" name="Google Shape;5827;p88"/>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8" name="Google Shape;5828;p88"/>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9" name="Google Shape;5829;p88"/>
            <p:cNvSpPr/>
            <p:nvPr/>
          </p:nvSpPr>
          <p:spPr>
            <a:xfrm>
              <a:off x="1510797" y="1904382"/>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0" name="Google Shape;5830;p88"/>
            <p:cNvSpPr/>
            <p:nvPr/>
          </p:nvSpPr>
          <p:spPr>
            <a:xfrm>
              <a:off x="1511598" y="1896453"/>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1" name="Google Shape;5831;p88"/>
            <p:cNvSpPr/>
            <p:nvPr/>
          </p:nvSpPr>
          <p:spPr>
            <a:xfrm>
              <a:off x="1510647" y="1905998"/>
              <a:ext cx="14" cy="448"/>
            </a:xfrm>
            <a:custGeom>
              <a:rect b="b" l="l" r="r" t="t"/>
              <a:pathLst>
                <a:path extrusionOk="0" h="33" w="1">
                  <a:moveTo>
                    <a:pt x="1" y="3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2" name="Google Shape;5832;p88"/>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3" name="Google Shape;5833;p88"/>
            <p:cNvSpPr/>
            <p:nvPr/>
          </p:nvSpPr>
          <p:spPr>
            <a:xfrm>
              <a:off x="1510932" y="190282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4" name="Google Shape;5834;p88"/>
            <p:cNvSpPr/>
            <p:nvPr/>
          </p:nvSpPr>
          <p:spPr>
            <a:xfrm>
              <a:off x="1511082" y="1901056"/>
              <a:ext cx="54" cy="353"/>
            </a:xfrm>
            <a:custGeom>
              <a:rect b="b" l="l" r="r" t="t"/>
              <a:pathLst>
                <a:path extrusionOk="0" h="26" w="4">
                  <a:moveTo>
                    <a:pt x="0" y="2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5" name="Google Shape;5835;p88"/>
            <p:cNvSpPr/>
            <p:nvPr/>
          </p:nvSpPr>
          <p:spPr>
            <a:xfrm>
              <a:off x="1511462" y="1897824"/>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6" name="Google Shape;5836;p88"/>
            <p:cNvSpPr/>
            <p:nvPr/>
          </p:nvSpPr>
          <p:spPr>
            <a:xfrm>
              <a:off x="1511272" y="1899399"/>
              <a:ext cx="54" cy="339"/>
            </a:xfrm>
            <a:custGeom>
              <a:rect b="b" l="l" r="r" t="t"/>
              <a:pathLst>
                <a:path extrusionOk="0" h="25" w="4">
                  <a:moveTo>
                    <a:pt x="0" y="25"/>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7" name="Google Shape;5837;p88"/>
            <p:cNvSpPr/>
            <p:nvPr/>
          </p:nvSpPr>
          <p:spPr>
            <a:xfrm>
              <a:off x="1511788" y="1895068"/>
              <a:ext cx="14" cy="163"/>
            </a:xfrm>
            <a:custGeom>
              <a:rect b="b" l="l" r="r" t="t"/>
              <a:pathLst>
                <a:path extrusionOk="0" h="12"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8" name="Google Shape;5838;p88"/>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9" name="Google Shape;5839;p88"/>
            <p:cNvSpPr/>
            <p:nvPr/>
          </p:nvSpPr>
          <p:spPr>
            <a:xfrm>
              <a:off x="1418863" y="1933615"/>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0" name="Google Shape;5840;p88"/>
            <p:cNvSpPr/>
            <p:nvPr/>
          </p:nvSpPr>
          <p:spPr>
            <a:xfrm>
              <a:off x="1419488" y="1933194"/>
              <a:ext cx="244" cy="149"/>
            </a:xfrm>
            <a:custGeom>
              <a:rect b="b" l="l" r="r" t="t"/>
              <a:pathLst>
                <a:path extrusionOk="0" h="11" w="18">
                  <a:moveTo>
                    <a:pt x="0"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1" name="Google Shape;5841;p88"/>
            <p:cNvSpPr/>
            <p:nvPr/>
          </p:nvSpPr>
          <p:spPr>
            <a:xfrm>
              <a:off x="1421429" y="1932189"/>
              <a:ext cx="353" cy="163"/>
            </a:xfrm>
            <a:custGeom>
              <a:rect b="b" l="l" r="r" t="t"/>
              <a:pathLst>
                <a:path extrusionOk="0" h="12" w="26">
                  <a:moveTo>
                    <a:pt x="1" y="1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2" name="Google Shape;5842;p88"/>
            <p:cNvSpPr/>
            <p:nvPr/>
          </p:nvSpPr>
          <p:spPr>
            <a:xfrm>
              <a:off x="1420058" y="1932814"/>
              <a:ext cx="394" cy="204"/>
            </a:xfrm>
            <a:custGeom>
              <a:rect b="b" l="l" r="r" t="t"/>
              <a:pathLst>
                <a:path extrusionOk="0" h="15" w="29">
                  <a:moveTo>
                    <a:pt x="0" y="14"/>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3" name="Google Shape;5843;p88"/>
            <p:cNvSpPr/>
            <p:nvPr/>
          </p:nvSpPr>
          <p:spPr>
            <a:xfrm>
              <a:off x="1423575" y="193161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4" name="Google Shape;5844;p88"/>
            <p:cNvSpPr/>
            <p:nvPr/>
          </p:nvSpPr>
          <p:spPr>
            <a:xfrm>
              <a:off x="1422190" y="1931958"/>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5" name="Google Shape;5845;p88"/>
            <p:cNvSpPr/>
            <p:nvPr/>
          </p:nvSpPr>
          <p:spPr>
            <a:xfrm>
              <a:off x="1422814" y="1931768"/>
              <a:ext cx="394" cy="109"/>
            </a:xfrm>
            <a:custGeom>
              <a:rect b="b" l="l" r="r" t="t"/>
              <a:pathLst>
                <a:path extrusionOk="0" h="8" w="29">
                  <a:moveTo>
                    <a:pt x="0" y="7"/>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6" name="Google Shape;5846;p88"/>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7" name="Google Shape;5847;p88"/>
            <p:cNvSpPr/>
            <p:nvPr/>
          </p:nvSpPr>
          <p:spPr>
            <a:xfrm>
              <a:off x="1420669" y="1932433"/>
              <a:ext cx="489" cy="244"/>
            </a:xfrm>
            <a:custGeom>
              <a:rect b="b" l="l" r="r" t="t"/>
              <a:pathLst>
                <a:path extrusionOk="0" h="18" w="36">
                  <a:moveTo>
                    <a:pt x="1" y="18"/>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8" name="Google Shape;5848;p88"/>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9" name="Google Shape;5849;p88"/>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0" name="Google Shape;5850;p88"/>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1" name="Google Shape;5851;p88"/>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2" name="Google Shape;5852;p88"/>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3" name="Google Shape;5853;p88"/>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4" name="Google Shape;5854;p88"/>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5" name="Google Shape;5855;p88"/>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6" name="Google Shape;5856;p88"/>
            <p:cNvSpPr/>
            <p:nvPr/>
          </p:nvSpPr>
          <p:spPr>
            <a:xfrm>
              <a:off x="1644983" y="2301999"/>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7" name="Google Shape;5857;p88"/>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8" name="Google Shape;5858;p88"/>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9" name="Google Shape;5859;p88"/>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0" name="Google Shape;5860;p88"/>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1" name="Google Shape;5861;p88"/>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2" name="Google Shape;5862;p88"/>
            <p:cNvSpPr/>
            <p:nvPr/>
          </p:nvSpPr>
          <p:spPr>
            <a:xfrm>
              <a:off x="1617312" y="2278700"/>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3" name="Google Shape;5863;p88"/>
            <p:cNvSpPr/>
            <p:nvPr/>
          </p:nvSpPr>
          <p:spPr>
            <a:xfrm>
              <a:off x="1618032" y="2278660"/>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4" name="Google Shape;5864;p88"/>
            <p:cNvSpPr/>
            <p:nvPr/>
          </p:nvSpPr>
          <p:spPr>
            <a:xfrm>
              <a:off x="1645024" y="2299718"/>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5" name="Google Shape;5865;p88"/>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6" name="Google Shape;5866;p88"/>
            <p:cNvSpPr/>
            <p:nvPr/>
          </p:nvSpPr>
          <p:spPr>
            <a:xfrm>
              <a:off x="1644983" y="2301429"/>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7" name="Google Shape;5867;p88"/>
            <p:cNvSpPr/>
            <p:nvPr/>
          </p:nvSpPr>
          <p:spPr>
            <a:xfrm>
              <a:off x="1645119" y="2298673"/>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8" name="Google Shape;5868;p88"/>
            <p:cNvSpPr/>
            <p:nvPr/>
          </p:nvSpPr>
          <p:spPr>
            <a:xfrm>
              <a:off x="1618697" y="2278565"/>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9" name="Google Shape;5869;p88"/>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0" name="Google Shape;5870;p88"/>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1" name="Google Shape;5871;p88"/>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2" name="Google Shape;5872;p88"/>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3" name="Google Shape;5873;p88"/>
            <p:cNvSpPr/>
            <p:nvPr/>
          </p:nvSpPr>
          <p:spPr>
            <a:xfrm>
              <a:off x="1639946" y="22405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4" name="Google Shape;5874;p88"/>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5" name="Google Shape;5875;p88"/>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6" name="Google Shape;5876;p88"/>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7" name="Google Shape;5877;p88"/>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8" name="Google Shape;5878;p88"/>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9" name="Google Shape;5879;p88"/>
            <p:cNvSpPr/>
            <p:nvPr/>
          </p:nvSpPr>
          <p:spPr>
            <a:xfrm>
              <a:off x="1644358" y="224490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0" name="Google Shape;5880;p88"/>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1" name="Google Shape;5881;p88"/>
            <p:cNvSpPr/>
            <p:nvPr/>
          </p:nvSpPr>
          <p:spPr>
            <a:xfrm>
              <a:off x="1614081" y="2280031"/>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2" name="Google Shape;5882;p88"/>
            <p:cNvSpPr/>
            <p:nvPr/>
          </p:nvSpPr>
          <p:spPr>
            <a:xfrm>
              <a:off x="1611284" y="2310119"/>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3" name="Google Shape;5883;p88"/>
            <p:cNvSpPr/>
            <p:nvPr/>
          </p:nvSpPr>
          <p:spPr>
            <a:xfrm>
              <a:off x="1611379" y="230973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4" name="Google Shape;5884;p88"/>
            <p:cNvSpPr/>
            <p:nvPr/>
          </p:nvSpPr>
          <p:spPr>
            <a:xfrm>
              <a:off x="1611379" y="23095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5" name="Google Shape;5885;p88"/>
            <p:cNvSpPr/>
            <p:nvPr/>
          </p:nvSpPr>
          <p:spPr>
            <a:xfrm>
              <a:off x="1613700" y="2281226"/>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6" name="Google Shape;5886;p88"/>
            <p:cNvSpPr/>
            <p:nvPr/>
          </p:nvSpPr>
          <p:spPr>
            <a:xfrm>
              <a:off x="1611134" y="231055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7" name="Google Shape;5887;p88"/>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8" name="Google Shape;5888;p88"/>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9" name="Google Shape;5889;p88"/>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0" name="Google Shape;5890;p88"/>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1" name="Google Shape;5891;p88"/>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2" name="Google Shape;5892;p88"/>
            <p:cNvSpPr/>
            <p:nvPr/>
          </p:nvSpPr>
          <p:spPr>
            <a:xfrm>
              <a:off x="1542351" y="2224132"/>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3" name="Google Shape;5893;p88"/>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4" name="Google Shape;5894;p88"/>
            <p:cNvSpPr/>
            <p:nvPr/>
          </p:nvSpPr>
          <p:spPr>
            <a:xfrm>
              <a:off x="1542256" y="2224513"/>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5" name="Google Shape;5895;p88"/>
            <p:cNvSpPr/>
            <p:nvPr/>
          </p:nvSpPr>
          <p:spPr>
            <a:xfrm>
              <a:off x="1542066" y="2225137"/>
              <a:ext cx="68" cy="204"/>
            </a:xfrm>
            <a:custGeom>
              <a:rect b="b" l="l" r="r" t="t"/>
              <a:pathLst>
                <a:path extrusionOk="0" h="15" w="5">
                  <a:moveTo>
                    <a:pt x="4"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6" name="Google Shape;5896;p88"/>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7" name="Google Shape;5897;p88"/>
            <p:cNvSpPr/>
            <p:nvPr/>
          </p:nvSpPr>
          <p:spPr>
            <a:xfrm>
              <a:off x="1542161" y="2224893"/>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8" name="Google Shape;5898;p88"/>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9" name="Google Shape;5899;p88"/>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0" name="Google Shape;5900;p88"/>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1" name="Google Shape;5901;p88"/>
            <p:cNvSpPr/>
            <p:nvPr/>
          </p:nvSpPr>
          <p:spPr>
            <a:xfrm>
              <a:off x="1542921" y="2220955"/>
              <a:ext cx="68" cy="339"/>
            </a:xfrm>
            <a:custGeom>
              <a:rect b="b" l="l" r="r" t="t"/>
              <a:pathLst>
                <a:path extrusionOk="0" h="25" w="5">
                  <a:moveTo>
                    <a:pt x="4"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2" name="Google Shape;5902;p88"/>
            <p:cNvSpPr/>
            <p:nvPr/>
          </p:nvSpPr>
          <p:spPr>
            <a:xfrm>
              <a:off x="1532996" y="250510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3" name="Google Shape;5903;p88"/>
            <p:cNvSpPr/>
            <p:nvPr/>
          </p:nvSpPr>
          <p:spPr>
            <a:xfrm>
              <a:off x="1542826" y="2221566"/>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4" name="Google Shape;5904;p88"/>
            <p:cNvSpPr/>
            <p:nvPr/>
          </p:nvSpPr>
          <p:spPr>
            <a:xfrm>
              <a:off x="1540830" y="2504861"/>
              <a:ext cx="638" cy="68"/>
            </a:xfrm>
            <a:custGeom>
              <a:rect b="b" l="l" r="r" t="t"/>
              <a:pathLst>
                <a:path extrusionOk="0" h="5" w="47">
                  <a:moveTo>
                    <a:pt x="1" y="1"/>
                  </a:moveTo>
                  <a:lnTo>
                    <a:pt x="46"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5" name="Google Shape;5905;p88"/>
            <p:cNvSpPr/>
            <p:nvPr/>
          </p:nvSpPr>
          <p:spPr>
            <a:xfrm>
              <a:off x="1543111" y="2219530"/>
              <a:ext cx="68" cy="299"/>
            </a:xfrm>
            <a:custGeom>
              <a:rect b="b" l="l" r="r" t="t"/>
              <a:pathLst>
                <a:path extrusionOk="0" h="22" w="5">
                  <a:moveTo>
                    <a:pt x="4"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6" name="Google Shape;5906;p88"/>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7" name="Google Shape;5907;p88"/>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8" name="Google Shape;5908;p88"/>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9" name="Google Shape;5909;p88"/>
            <p:cNvSpPr/>
            <p:nvPr/>
          </p:nvSpPr>
          <p:spPr>
            <a:xfrm>
              <a:off x="1542541" y="2223141"/>
              <a:ext cx="109" cy="339"/>
            </a:xfrm>
            <a:custGeom>
              <a:rect b="b" l="l" r="r" t="t"/>
              <a:pathLst>
                <a:path extrusionOk="0" h="25" w="8">
                  <a:moveTo>
                    <a:pt x="8"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0" name="Google Shape;5910;p88"/>
            <p:cNvSpPr/>
            <p:nvPr/>
          </p:nvSpPr>
          <p:spPr>
            <a:xfrm>
              <a:off x="1542785" y="2222137"/>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1" name="Google Shape;5911;p88"/>
            <p:cNvSpPr/>
            <p:nvPr/>
          </p:nvSpPr>
          <p:spPr>
            <a:xfrm>
              <a:off x="1541590" y="25049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2" name="Google Shape;5912;p88"/>
            <p:cNvSpPr/>
            <p:nvPr/>
          </p:nvSpPr>
          <p:spPr>
            <a:xfrm>
              <a:off x="1542636" y="2222666"/>
              <a:ext cx="109" cy="299"/>
            </a:xfrm>
            <a:custGeom>
              <a:rect b="b" l="l" r="r" t="t"/>
              <a:pathLst>
                <a:path extrusionOk="0" h="22" w="8">
                  <a:moveTo>
                    <a:pt x="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3" name="Google Shape;5913;p88"/>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4" name="Google Shape;5914;p88"/>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5" name="Google Shape;5915;p88"/>
            <p:cNvSpPr/>
            <p:nvPr/>
          </p:nvSpPr>
          <p:spPr>
            <a:xfrm>
              <a:off x="1523858" y="247486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6" name="Google Shape;5916;p88"/>
            <p:cNvSpPr/>
            <p:nvPr/>
          </p:nvSpPr>
          <p:spPr>
            <a:xfrm>
              <a:off x="1525243" y="2475724"/>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7" name="Google Shape;5917;p88"/>
            <p:cNvSpPr/>
            <p:nvPr/>
          </p:nvSpPr>
          <p:spPr>
            <a:xfrm>
              <a:off x="1524483" y="247524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8" name="Google Shape;5918;p88"/>
            <p:cNvSpPr/>
            <p:nvPr/>
          </p:nvSpPr>
          <p:spPr>
            <a:xfrm>
              <a:off x="1523057" y="2474488"/>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9" name="Google Shape;5919;p88"/>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0" name="Google Shape;5920;p88"/>
            <p:cNvSpPr/>
            <p:nvPr/>
          </p:nvSpPr>
          <p:spPr>
            <a:xfrm>
              <a:off x="1542215" y="250495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1" name="Google Shape;5921;p88"/>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2" name="Google Shape;5922;p88"/>
            <p:cNvSpPr/>
            <p:nvPr/>
          </p:nvSpPr>
          <p:spPr>
            <a:xfrm>
              <a:off x="153246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3" name="Google Shape;5923;p88"/>
            <p:cNvSpPr/>
            <p:nvPr/>
          </p:nvSpPr>
          <p:spPr>
            <a:xfrm>
              <a:off x="153265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4" name="Google Shape;5924;p88"/>
            <p:cNvSpPr/>
            <p:nvPr/>
          </p:nvSpPr>
          <p:spPr>
            <a:xfrm>
              <a:off x="1542785" y="2505105"/>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5" name="Google Shape;5925;p88"/>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6" name="Google Shape;5926;p88"/>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7" name="Google Shape;5927;p88"/>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8" name="Google Shape;5928;p88"/>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9" name="Google Shape;5929;p88"/>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0" name="Google Shape;5930;p88"/>
            <p:cNvSpPr/>
            <p:nvPr/>
          </p:nvSpPr>
          <p:spPr>
            <a:xfrm>
              <a:off x="1613184" y="2195620"/>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1" name="Google Shape;5931;p88"/>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2" name="Google Shape;5932;p88"/>
            <p:cNvSpPr/>
            <p:nvPr/>
          </p:nvSpPr>
          <p:spPr>
            <a:xfrm>
              <a:off x="1613035" y="2195335"/>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3" name="Google Shape;5933;p88"/>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4" name="Google Shape;5934;p88"/>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5" name="Google Shape;5935;p88"/>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6" name="Google Shape;5936;p88"/>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7" name="Google Shape;5937;p88"/>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8" name="Google Shape;5938;p88"/>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9" name="Google Shape;5939;p88"/>
            <p:cNvSpPr/>
            <p:nvPr/>
          </p:nvSpPr>
          <p:spPr>
            <a:xfrm>
              <a:off x="1613280" y="2195810"/>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0" name="Google Shape;5940;p88"/>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1" name="Google Shape;5941;p88"/>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2" name="Google Shape;5942;p88"/>
            <p:cNvSpPr/>
            <p:nvPr/>
          </p:nvSpPr>
          <p:spPr>
            <a:xfrm>
              <a:off x="1581101" y="2216013"/>
              <a:ext cx="489" cy="489"/>
            </a:xfrm>
            <a:custGeom>
              <a:rect b="b" l="l" r="r" t="t"/>
              <a:pathLst>
                <a:path extrusionOk="0" h="36" w="36">
                  <a:moveTo>
                    <a:pt x="35" y="3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3" name="Google Shape;5943;p88"/>
            <p:cNvSpPr/>
            <p:nvPr/>
          </p:nvSpPr>
          <p:spPr>
            <a:xfrm>
              <a:off x="1580436" y="2215294"/>
              <a:ext cx="489" cy="489"/>
            </a:xfrm>
            <a:custGeom>
              <a:rect b="b" l="l" r="r" t="t"/>
              <a:pathLst>
                <a:path extrusionOk="0" h="36" w="36">
                  <a:moveTo>
                    <a:pt x="35" y="36"/>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4" name="Google Shape;5944;p88"/>
            <p:cNvSpPr/>
            <p:nvPr/>
          </p:nvSpPr>
          <p:spPr>
            <a:xfrm>
              <a:off x="1581807" y="2216719"/>
              <a:ext cx="448" cy="489"/>
            </a:xfrm>
            <a:custGeom>
              <a:rect b="b" l="l" r="r" t="t"/>
              <a:pathLst>
                <a:path extrusionOk="0" h="36" w="33">
                  <a:moveTo>
                    <a:pt x="32"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5" name="Google Shape;5945;p88"/>
            <p:cNvSpPr/>
            <p:nvPr/>
          </p:nvSpPr>
          <p:spPr>
            <a:xfrm>
              <a:off x="1582472" y="2217439"/>
              <a:ext cx="543" cy="530"/>
            </a:xfrm>
            <a:custGeom>
              <a:rect b="b" l="l" r="r" t="t"/>
              <a:pathLst>
                <a:path extrusionOk="0" h="39" w="40">
                  <a:moveTo>
                    <a:pt x="39"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6" name="Google Shape;5946;p88"/>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7" name="Google Shape;5947;p88"/>
            <p:cNvSpPr/>
            <p:nvPr/>
          </p:nvSpPr>
          <p:spPr>
            <a:xfrm>
              <a:off x="1579662" y="2214438"/>
              <a:ext cx="638" cy="679"/>
            </a:xfrm>
            <a:custGeom>
              <a:rect b="b" l="l" r="r" t="t"/>
              <a:pathLst>
                <a:path extrusionOk="0" h="50" w="47">
                  <a:moveTo>
                    <a:pt x="46"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8" name="Google Shape;5948;p88"/>
            <p:cNvSpPr/>
            <p:nvPr/>
          </p:nvSpPr>
          <p:spPr>
            <a:xfrm>
              <a:off x="1579146" y="2213773"/>
              <a:ext cx="530" cy="679"/>
            </a:xfrm>
            <a:custGeom>
              <a:rect b="b" l="l" r="r" t="t"/>
              <a:pathLst>
                <a:path extrusionOk="0" h="50" w="39">
                  <a:moveTo>
                    <a:pt x="39" y="50"/>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9" name="Google Shape;5949;p88"/>
            <p:cNvSpPr/>
            <p:nvPr/>
          </p:nvSpPr>
          <p:spPr>
            <a:xfrm>
              <a:off x="1578290" y="2212687"/>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0" name="Google Shape;5950;p88"/>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1" name="Google Shape;5951;p88"/>
            <p:cNvSpPr/>
            <p:nvPr/>
          </p:nvSpPr>
          <p:spPr>
            <a:xfrm>
              <a:off x="1578616" y="2213108"/>
              <a:ext cx="394" cy="489"/>
            </a:xfrm>
            <a:custGeom>
              <a:rect b="b" l="l" r="r" t="t"/>
              <a:pathLst>
                <a:path extrusionOk="0" h="36" w="29">
                  <a:moveTo>
                    <a:pt x="29"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2" name="Google Shape;5952;p88"/>
            <p:cNvSpPr/>
            <p:nvPr/>
          </p:nvSpPr>
          <p:spPr>
            <a:xfrm>
              <a:off x="1622254" y="225441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3" name="Google Shape;5953;p88"/>
            <p:cNvSpPr/>
            <p:nvPr/>
          </p:nvSpPr>
          <p:spPr>
            <a:xfrm>
              <a:off x="1618982" y="2254275"/>
              <a:ext cx="774" cy="109"/>
            </a:xfrm>
            <a:custGeom>
              <a:rect b="b" l="l" r="r" t="t"/>
              <a:pathLst>
                <a:path extrusionOk="0" h="8" w="57">
                  <a:moveTo>
                    <a:pt x="56"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4" name="Google Shape;5954;p88"/>
            <p:cNvSpPr/>
            <p:nvPr/>
          </p:nvSpPr>
          <p:spPr>
            <a:xfrm>
              <a:off x="1621263" y="22542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5" name="Google Shape;5955;p88"/>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6" name="Google Shape;5956;p88"/>
            <p:cNvSpPr/>
            <p:nvPr/>
          </p:nvSpPr>
          <p:spPr>
            <a:xfrm>
              <a:off x="1622824" y="2254600"/>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7" name="Google Shape;5957;p88"/>
            <p:cNvSpPr/>
            <p:nvPr/>
          </p:nvSpPr>
          <p:spPr>
            <a:xfrm>
              <a:off x="1621779" y="225431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8" name="Google Shape;5958;p88"/>
            <p:cNvSpPr/>
            <p:nvPr/>
          </p:nvSpPr>
          <p:spPr>
            <a:xfrm>
              <a:off x="1584712" y="2219475"/>
              <a:ext cx="489" cy="448"/>
            </a:xfrm>
            <a:custGeom>
              <a:rect b="b" l="l" r="r" t="t"/>
              <a:pathLst>
                <a:path extrusionOk="0" h="33" w="36">
                  <a:moveTo>
                    <a:pt x="35"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9" name="Google Shape;5959;p88"/>
            <p:cNvSpPr/>
            <p:nvPr/>
          </p:nvSpPr>
          <p:spPr>
            <a:xfrm>
              <a:off x="1583137" y="2218050"/>
              <a:ext cx="679" cy="679"/>
            </a:xfrm>
            <a:custGeom>
              <a:rect b="b" l="l" r="r" t="t"/>
              <a:pathLst>
                <a:path extrusionOk="0" h="50" w="50">
                  <a:moveTo>
                    <a:pt x="50"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0" name="Google Shape;5960;p88"/>
            <p:cNvSpPr/>
            <p:nvPr/>
          </p:nvSpPr>
          <p:spPr>
            <a:xfrm>
              <a:off x="1586084" y="2220616"/>
              <a:ext cx="448" cy="299"/>
            </a:xfrm>
            <a:custGeom>
              <a:rect b="b" l="l" r="r" t="t"/>
              <a:pathLst>
                <a:path extrusionOk="0" h="22" w="33">
                  <a:moveTo>
                    <a:pt x="32"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1" name="Google Shape;5961;p88"/>
            <p:cNvSpPr/>
            <p:nvPr/>
          </p:nvSpPr>
          <p:spPr>
            <a:xfrm>
              <a:off x="1583952" y="2218810"/>
              <a:ext cx="584" cy="543"/>
            </a:xfrm>
            <a:custGeom>
              <a:rect b="b" l="l" r="r" t="t"/>
              <a:pathLst>
                <a:path extrusionOk="0" h="40" w="43">
                  <a:moveTo>
                    <a:pt x="42" y="3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2" name="Google Shape;5962;p88"/>
            <p:cNvSpPr/>
            <p:nvPr/>
          </p:nvSpPr>
          <p:spPr>
            <a:xfrm>
              <a:off x="1585418" y="2220100"/>
              <a:ext cx="448" cy="339"/>
            </a:xfrm>
            <a:custGeom>
              <a:rect b="b" l="l" r="r" t="t"/>
              <a:pathLst>
                <a:path extrusionOk="0" h="25" w="33">
                  <a:moveTo>
                    <a:pt x="3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3" name="Google Shape;5963;p88"/>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4" name="Google Shape;5964;p88"/>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5" name="Google Shape;5965;p88"/>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6" name="Google Shape;5966;p88"/>
            <p:cNvSpPr/>
            <p:nvPr/>
          </p:nvSpPr>
          <p:spPr>
            <a:xfrm>
              <a:off x="1638140" y="223916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7" name="Google Shape;5967;p88"/>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8" name="Google Shape;5968;p88"/>
            <p:cNvSpPr/>
            <p:nvPr/>
          </p:nvSpPr>
          <p:spPr>
            <a:xfrm>
              <a:off x="1408599" y="1961951"/>
              <a:ext cx="434" cy="54"/>
            </a:xfrm>
            <a:custGeom>
              <a:rect b="b" l="l" r="r" t="t"/>
              <a:pathLst>
                <a:path extrusionOk="0" h="4" w="32">
                  <a:moveTo>
                    <a:pt x="0"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9" name="Google Shape;5969;p88"/>
            <p:cNvSpPr/>
            <p:nvPr/>
          </p:nvSpPr>
          <p:spPr>
            <a:xfrm>
              <a:off x="140755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0" name="Google Shape;5970;p88"/>
            <p:cNvSpPr/>
            <p:nvPr/>
          </p:nvSpPr>
          <p:spPr>
            <a:xfrm>
              <a:off x="1418918" y="1963988"/>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1" name="Google Shape;5971;p88"/>
            <p:cNvSpPr/>
            <p:nvPr/>
          </p:nvSpPr>
          <p:spPr>
            <a:xfrm>
              <a:off x="140812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2" name="Google Shape;5972;p88"/>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3" name="Google Shape;5973;p88"/>
            <p:cNvSpPr/>
            <p:nvPr/>
          </p:nvSpPr>
          <p:spPr>
            <a:xfrm>
              <a:off x="1419773" y="196404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4" name="Google Shape;5974;p88"/>
            <p:cNvSpPr/>
            <p:nvPr/>
          </p:nvSpPr>
          <p:spPr>
            <a:xfrm>
              <a:off x="1420533" y="196398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5" name="Google Shape;5975;p88"/>
            <p:cNvSpPr/>
            <p:nvPr/>
          </p:nvSpPr>
          <p:spPr>
            <a:xfrm>
              <a:off x="1418442" y="1963893"/>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6" name="Google Shape;5976;p88"/>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7" name="Google Shape;5977;p88"/>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8" name="Google Shape;5978;p88"/>
            <p:cNvSpPr/>
            <p:nvPr/>
          </p:nvSpPr>
          <p:spPr>
            <a:xfrm>
              <a:off x="1409115" y="1961992"/>
              <a:ext cx="353" cy="68"/>
            </a:xfrm>
            <a:custGeom>
              <a:rect b="b" l="l" r="r" t="t"/>
              <a:pathLst>
                <a:path extrusionOk="0" h="5" w="26">
                  <a:moveTo>
                    <a:pt x="1"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9" name="Google Shape;5979;p88"/>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0" name="Google Shape;5980;p88"/>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1" name="Google Shape;5981;p88"/>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2" name="Google Shape;5982;p88"/>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3" name="Google Shape;5983;p88"/>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4" name="Google Shape;5984;p88"/>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5" name="Google Shape;5985;p88"/>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6" name="Google Shape;5986;p88"/>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7" name="Google Shape;5987;p88"/>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8" name="Google Shape;5988;p88"/>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9" name="Google Shape;5989;p88"/>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0" name="Google Shape;5990;p88"/>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1" name="Google Shape;5991;p88"/>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2" name="Google Shape;5992;p88"/>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3" name="Google Shape;5993;p88"/>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4" name="Google Shape;5994;p88"/>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5" name="Google Shape;5995;p88"/>
            <p:cNvSpPr/>
            <p:nvPr/>
          </p:nvSpPr>
          <p:spPr>
            <a:xfrm>
              <a:off x="1540124" y="202954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6" name="Google Shape;5996;p88"/>
            <p:cNvSpPr/>
            <p:nvPr/>
          </p:nvSpPr>
          <p:spPr>
            <a:xfrm>
              <a:off x="1536363" y="2030436"/>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7" name="Google Shape;5997;p88"/>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8" name="Google Shape;5998;p88"/>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9" name="Google Shape;5999;p88"/>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0" name="Google Shape;6000;p88"/>
            <p:cNvSpPr/>
            <p:nvPr/>
          </p:nvSpPr>
          <p:spPr>
            <a:xfrm>
              <a:off x="1539459" y="2029676"/>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1" name="Google Shape;6001;p88"/>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2" name="Google Shape;6002;p88"/>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3" name="Google Shape;6003;p88"/>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4" name="Google Shape;6004;p88"/>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5" name="Google Shape;6005;p88"/>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6" name="Google Shape;6006;p88"/>
            <p:cNvSpPr/>
            <p:nvPr/>
          </p:nvSpPr>
          <p:spPr>
            <a:xfrm>
              <a:off x="1523532" y="207460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7" name="Google Shape;6007;p88"/>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8" name="Google Shape;6008;p88"/>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9" name="Google Shape;6009;p88"/>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0" name="Google Shape;6010;p88"/>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1" name="Google Shape;6011;p88"/>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2" name="Google Shape;6012;p88"/>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3" name="Google Shape;6013;p88"/>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4" name="Google Shape;6014;p88"/>
            <p:cNvSpPr/>
            <p:nvPr/>
          </p:nvSpPr>
          <p:spPr>
            <a:xfrm>
              <a:off x="1467063" y="1987667"/>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5" name="Google Shape;6015;p88"/>
            <p:cNvSpPr/>
            <p:nvPr/>
          </p:nvSpPr>
          <p:spPr>
            <a:xfrm>
              <a:off x="1467783" y="1986906"/>
              <a:ext cx="244" cy="299"/>
            </a:xfrm>
            <a:custGeom>
              <a:rect b="b" l="l" r="r" t="t"/>
              <a:pathLst>
                <a:path extrusionOk="0" h="22" w="18">
                  <a:moveTo>
                    <a:pt x="0" y="2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6" name="Google Shape;6016;p88"/>
            <p:cNvSpPr/>
            <p:nvPr/>
          </p:nvSpPr>
          <p:spPr>
            <a:xfrm>
              <a:off x="1466724" y="1987993"/>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7" name="Google Shape;6017;p88"/>
            <p:cNvSpPr/>
            <p:nvPr/>
          </p:nvSpPr>
          <p:spPr>
            <a:xfrm>
              <a:off x="1467389" y="1987287"/>
              <a:ext cx="258" cy="244"/>
            </a:xfrm>
            <a:custGeom>
              <a:rect b="b" l="l" r="r" t="t"/>
              <a:pathLst>
                <a:path extrusionOk="0" h="18" w="19">
                  <a:moveTo>
                    <a:pt x="1" y="18"/>
                  </a:moveTo>
                  <a:lnTo>
                    <a:pt x="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8" name="Google Shape;6018;p88"/>
            <p:cNvSpPr/>
            <p:nvPr/>
          </p:nvSpPr>
          <p:spPr>
            <a:xfrm>
              <a:off x="1468163" y="1986662"/>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9" name="Google Shape;6019;p88"/>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0" name="Google Shape;6020;p88"/>
            <p:cNvSpPr/>
            <p:nvPr/>
          </p:nvSpPr>
          <p:spPr>
            <a:xfrm>
              <a:off x="1465828" y="198899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1" name="Google Shape;6021;p88"/>
            <p:cNvSpPr/>
            <p:nvPr/>
          </p:nvSpPr>
          <p:spPr>
            <a:xfrm>
              <a:off x="1466059" y="1988658"/>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2" name="Google Shape;6022;p88"/>
            <p:cNvSpPr/>
            <p:nvPr/>
          </p:nvSpPr>
          <p:spPr>
            <a:xfrm>
              <a:off x="1466398" y="1988332"/>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3" name="Google Shape;6023;p88"/>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4" name="Google Shape;6024;p88"/>
            <p:cNvSpPr/>
            <p:nvPr/>
          </p:nvSpPr>
          <p:spPr>
            <a:xfrm>
              <a:off x="1468448" y="1986377"/>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5" name="Google Shape;6025;p88"/>
            <p:cNvSpPr/>
            <p:nvPr/>
          </p:nvSpPr>
          <p:spPr>
            <a:xfrm>
              <a:off x="1469154" y="1985766"/>
              <a:ext cx="204" cy="149"/>
            </a:xfrm>
            <a:custGeom>
              <a:rect b="b" l="l" r="r" t="t"/>
              <a:pathLst>
                <a:path extrusionOk="0" h="11" w="15">
                  <a:moveTo>
                    <a:pt x="1" y="1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6" name="Google Shape;6026;p88"/>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7" name="Google Shape;6027;p88"/>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8" name="Google Shape;6028;p88"/>
            <p:cNvSpPr/>
            <p:nvPr/>
          </p:nvSpPr>
          <p:spPr>
            <a:xfrm>
              <a:off x="1468679" y="198614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9" name="Google Shape;6029;p88"/>
            <p:cNvSpPr/>
            <p:nvPr/>
          </p:nvSpPr>
          <p:spPr>
            <a:xfrm>
              <a:off x="1468964" y="198595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0" name="Google Shape;6030;p88"/>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1" name="Google Shape;6031;p88"/>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2" name="Google Shape;6032;p88"/>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3" name="Google Shape;6033;p88"/>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4" name="Google Shape;6034;p88"/>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5" name="Google Shape;6035;p88"/>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6" name="Google Shape;6036;p88"/>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7" name="Google Shape;6037;p88"/>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8" name="Google Shape;6038;p88"/>
            <p:cNvSpPr/>
            <p:nvPr/>
          </p:nvSpPr>
          <p:spPr>
            <a:xfrm>
              <a:off x="1529425" y="2128126"/>
              <a:ext cx="394" cy="149"/>
            </a:xfrm>
            <a:custGeom>
              <a:rect b="b" l="l" r="r" t="t"/>
              <a:pathLst>
                <a:path extrusionOk="0" h="11" w="29">
                  <a:moveTo>
                    <a:pt x="1" y="0"/>
                  </a:moveTo>
                  <a:lnTo>
                    <a:pt x="29"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9" name="Google Shape;6039;p88"/>
            <p:cNvSpPr/>
            <p:nvPr/>
          </p:nvSpPr>
          <p:spPr>
            <a:xfrm>
              <a:off x="1575290" y="214080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0" name="Google Shape;6040;p88"/>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1" name="Google Shape;6041;p88"/>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2" name="Google Shape;6042;p88"/>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3" name="Google Shape;6043;p88"/>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4" name="Google Shape;6044;p88"/>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5" name="Google Shape;6045;p88"/>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6" name="Google Shape;6046;p88"/>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7" name="Google Shape;6047;p88"/>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8" name="Google Shape;6048;p88"/>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9" name="Google Shape;6049;p88"/>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0" name="Google Shape;6050;p88"/>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1" name="Google Shape;6051;p88"/>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2" name="Google Shape;6052;p88"/>
            <p:cNvSpPr/>
            <p:nvPr/>
          </p:nvSpPr>
          <p:spPr>
            <a:xfrm>
              <a:off x="1530090" y="21798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3" name="Google Shape;6053;p88"/>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4" name="Google Shape;6054;p88"/>
            <p:cNvSpPr/>
            <p:nvPr/>
          </p:nvSpPr>
          <p:spPr>
            <a:xfrm>
              <a:off x="1579281" y="2208980"/>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5" name="Google Shape;6055;p88"/>
            <p:cNvSpPr/>
            <p:nvPr/>
          </p:nvSpPr>
          <p:spPr>
            <a:xfrm>
              <a:off x="1579376" y="2208641"/>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6" name="Google Shape;6056;p88"/>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7" name="Google Shape;6057;p88"/>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8" name="Google Shape;6058;p88"/>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9" name="Google Shape;6059;p88"/>
            <p:cNvSpPr/>
            <p:nvPr/>
          </p:nvSpPr>
          <p:spPr>
            <a:xfrm>
              <a:off x="1579526" y="220826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0" name="Google Shape;6060;p88"/>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1" name="Google Shape;6061;p88"/>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2" name="Google Shape;6062;p88"/>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3" name="Google Shape;6063;p88"/>
            <p:cNvSpPr/>
            <p:nvPr/>
          </p:nvSpPr>
          <p:spPr>
            <a:xfrm>
              <a:off x="1518685" y="2074223"/>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4" name="Google Shape;6064;p88"/>
            <p:cNvSpPr/>
            <p:nvPr/>
          </p:nvSpPr>
          <p:spPr>
            <a:xfrm>
              <a:off x="1517545" y="2074549"/>
              <a:ext cx="299" cy="163"/>
            </a:xfrm>
            <a:custGeom>
              <a:rect b="b" l="l" r="r" t="t"/>
              <a:pathLst>
                <a:path extrusionOk="0" h="12" w="22">
                  <a:moveTo>
                    <a:pt x="0" y="1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5" name="Google Shape;6065;p88"/>
            <p:cNvSpPr/>
            <p:nvPr/>
          </p:nvSpPr>
          <p:spPr>
            <a:xfrm>
              <a:off x="1518305" y="2074318"/>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6" name="Google Shape;6066;p88"/>
            <p:cNvSpPr/>
            <p:nvPr/>
          </p:nvSpPr>
          <p:spPr>
            <a:xfrm>
              <a:off x="1517110" y="207479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7" name="Google Shape;6067;p88"/>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8" name="Google Shape;6068;p88"/>
            <p:cNvSpPr/>
            <p:nvPr/>
          </p:nvSpPr>
          <p:spPr>
            <a:xfrm>
              <a:off x="1519065" y="207422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9" name="Google Shape;6069;p88"/>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0" name="Google Shape;6070;p88"/>
            <p:cNvSpPr/>
            <p:nvPr/>
          </p:nvSpPr>
          <p:spPr>
            <a:xfrm>
              <a:off x="1517925" y="2074413"/>
              <a:ext cx="299" cy="109"/>
            </a:xfrm>
            <a:custGeom>
              <a:rect b="b" l="l" r="r" t="t"/>
              <a:pathLst>
                <a:path extrusionOk="0" h="8" w="22">
                  <a:moveTo>
                    <a:pt x="0" y="7"/>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1" name="Google Shape;6071;p88"/>
            <p:cNvSpPr/>
            <p:nvPr/>
          </p:nvSpPr>
          <p:spPr>
            <a:xfrm>
              <a:off x="1522052" y="2182355"/>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2" name="Google Shape;6072;p88"/>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3" name="Google Shape;6073;p88"/>
            <p:cNvSpPr/>
            <p:nvPr/>
          </p:nvSpPr>
          <p:spPr>
            <a:xfrm>
              <a:off x="1485176" y="204622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4" name="Google Shape;6074;p88"/>
            <p:cNvSpPr/>
            <p:nvPr/>
          </p:nvSpPr>
          <p:spPr>
            <a:xfrm>
              <a:off x="1485692"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5" name="Google Shape;6075;p88"/>
            <p:cNvSpPr/>
            <p:nvPr/>
          </p:nvSpPr>
          <p:spPr>
            <a:xfrm>
              <a:off x="1486411" y="204626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6" name="Google Shape;6076;p88"/>
            <p:cNvSpPr/>
            <p:nvPr/>
          </p:nvSpPr>
          <p:spPr>
            <a:xfrm>
              <a:off x="1486982"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7" name="Google Shape;6077;p88"/>
            <p:cNvSpPr/>
            <p:nvPr/>
          </p:nvSpPr>
          <p:spPr>
            <a:xfrm>
              <a:off x="1486506" y="2046322"/>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8" name="Google Shape;6078;p88"/>
            <p:cNvSpPr/>
            <p:nvPr/>
          </p:nvSpPr>
          <p:spPr>
            <a:xfrm>
              <a:off x="1486792" y="204641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9" name="Google Shape;6079;p88"/>
            <p:cNvSpPr/>
            <p:nvPr/>
          </p:nvSpPr>
          <p:spPr>
            <a:xfrm>
              <a:off x="1486887"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0" name="Google Shape;6080;p88"/>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1" name="Google Shape;6081;p88"/>
            <p:cNvSpPr/>
            <p:nvPr/>
          </p:nvSpPr>
          <p:spPr>
            <a:xfrm>
              <a:off x="1484171" y="204626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2" name="Google Shape;6082;p88"/>
            <p:cNvSpPr/>
            <p:nvPr/>
          </p:nvSpPr>
          <p:spPr>
            <a:xfrm>
              <a:off x="1485407"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3" name="Google Shape;6083;p88"/>
            <p:cNvSpPr/>
            <p:nvPr/>
          </p:nvSpPr>
          <p:spPr>
            <a:xfrm>
              <a:off x="1483655" y="204636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4" name="Google Shape;6084;p88"/>
            <p:cNvSpPr/>
            <p:nvPr/>
          </p:nvSpPr>
          <p:spPr>
            <a:xfrm>
              <a:off x="1482800" y="2046417"/>
              <a:ext cx="584" cy="109"/>
            </a:xfrm>
            <a:custGeom>
              <a:rect b="b" l="l" r="r" t="t"/>
              <a:pathLst>
                <a:path extrusionOk="0" h="8" w="43">
                  <a:moveTo>
                    <a:pt x="0" y="7"/>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5" name="Google Shape;6085;p88"/>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6" name="Google Shape;6086;p88"/>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7" name="Google Shape;6087;p88"/>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8" name="Google Shape;6088;p88"/>
            <p:cNvSpPr/>
            <p:nvPr/>
          </p:nvSpPr>
          <p:spPr>
            <a:xfrm>
              <a:off x="1484646" y="204626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9" name="Google Shape;6089;p88"/>
            <p:cNvSpPr/>
            <p:nvPr/>
          </p:nvSpPr>
          <p:spPr>
            <a:xfrm>
              <a:off x="1486642" y="2046362"/>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0" name="Google Shape;6090;p88"/>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1" name="Google Shape;6091;p88"/>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2" name="Google Shape;6092;p88"/>
            <p:cNvSpPr/>
            <p:nvPr/>
          </p:nvSpPr>
          <p:spPr>
            <a:xfrm>
              <a:off x="1529425" y="21325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3" name="Google Shape;6093;p88"/>
            <p:cNvSpPr/>
            <p:nvPr/>
          </p:nvSpPr>
          <p:spPr>
            <a:xfrm>
              <a:off x="1527714" y="2129212"/>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4" name="Google Shape;6094;p88"/>
            <p:cNvSpPr/>
            <p:nvPr/>
          </p:nvSpPr>
          <p:spPr>
            <a:xfrm>
              <a:off x="1527049" y="212778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5" name="Google Shape;6095;p88"/>
            <p:cNvSpPr/>
            <p:nvPr/>
          </p:nvSpPr>
          <p:spPr>
            <a:xfrm>
              <a:off x="1527388" y="2128452"/>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6" name="Google Shape;6096;p88"/>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7" name="Google Shape;6097;p88"/>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8" name="Google Shape;6098;p88"/>
            <p:cNvSpPr/>
            <p:nvPr/>
          </p:nvSpPr>
          <p:spPr>
            <a:xfrm>
              <a:off x="1528094" y="2129973"/>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9" name="Google Shape;6099;p88"/>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0" name="Google Shape;6100;p88"/>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1" name="Google Shape;6101;p88"/>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2" name="Google Shape;6102;p88"/>
            <p:cNvSpPr/>
            <p:nvPr/>
          </p:nvSpPr>
          <p:spPr>
            <a:xfrm>
              <a:off x="1528950" y="2131683"/>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3" name="Google Shape;6103;p88"/>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4" name="Google Shape;6104;p88"/>
            <p:cNvSpPr/>
            <p:nvPr/>
          </p:nvSpPr>
          <p:spPr>
            <a:xfrm>
              <a:off x="1528529" y="2130787"/>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5" name="Google Shape;6105;p88"/>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6" name="Google Shape;6106;p88"/>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7" name="Google Shape;6107;p88"/>
            <p:cNvSpPr/>
            <p:nvPr/>
          </p:nvSpPr>
          <p:spPr>
            <a:xfrm>
              <a:off x="1547062" y="2032676"/>
              <a:ext cx="489" cy="774"/>
            </a:xfrm>
            <a:custGeom>
              <a:rect b="b" l="l" r="r" t="t"/>
              <a:pathLst>
                <a:path extrusionOk="0" h="57" w="36">
                  <a:moveTo>
                    <a:pt x="35" y="57"/>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8" name="Google Shape;6108;p88"/>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9" name="Google Shape;6109;p88"/>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0" name="Google Shape;6110;p88"/>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1" name="Google Shape;6111;p88"/>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2" name="Google Shape;6112;p88"/>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3" name="Google Shape;6113;p88"/>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4" name="Google Shape;6114;p88"/>
            <p:cNvSpPr/>
            <p:nvPr/>
          </p:nvSpPr>
          <p:spPr>
            <a:xfrm>
              <a:off x="1506941" y="1960376"/>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5" name="Google Shape;6115;p88"/>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6" name="Google Shape;6116;p88"/>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7" name="Google Shape;6117;p88"/>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8" name="Google Shape;6118;p88"/>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9" name="Google Shape;6119;p88"/>
            <p:cNvSpPr/>
            <p:nvPr/>
          </p:nvSpPr>
          <p:spPr>
            <a:xfrm>
              <a:off x="1636321"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0" name="Google Shape;6120;p88"/>
            <p:cNvSpPr/>
            <p:nvPr/>
          </p:nvSpPr>
          <p:spPr>
            <a:xfrm>
              <a:off x="1639185" y="202444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1" name="Google Shape;6121;p88"/>
            <p:cNvSpPr/>
            <p:nvPr/>
          </p:nvSpPr>
          <p:spPr>
            <a:xfrm>
              <a:off x="1636796"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2" name="Google Shape;6122;p88"/>
            <p:cNvSpPr/>
            <p:nvPr/>
          </p:nvSpPr>
          <p:spPr>
            <a:xfrm>
              <a:off x="1638900" y="2024312"/>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3" name="Google Shape;6123;p88"/>
            <p:cNvSpPr/>
            <p:nvPr/>
          </p:nvSpPr>
          <p:spPr>
            <a:xfrm>
              <a:off x="1626871" y="202963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4" name="Google Shape;6124;p88"/>
            <p:cNvSpPr/>
            <p:nvPr/>
          </p:nvSpPr>
          <p:spPr>
            <a:xfrm>
              <a:off x="1639471" y="20245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5" name="Google Shape;6125;p88"/>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6" name="Google Shape;6126;p88"/>
            <p:cNvSpPr/>
            <p:nvPr/>
          </p:nvSpPr>
          <p:spPr>
            <a:xfrm>
              <a:off x="1627156" y="2029580"/>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7" name="Google Shape;6127;p88"/>
            <p:cNvSpPr/>
            <p:nvPr/>
          </p:nvSpPr>
          <p:spPr>
            <a:xfrm>
              <a:off x="1638561" y="2024258"/>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8" name="Google Shape;6128;p88"/>
            <p:cNvSpPr/>
            <p:nvPr/>
          </p:nvSpPr>
          <p:spPr>
            <a:xfrm>
              <a:off x="1637475" y="20241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9" name="Google Shape;6129;p88"/>
            <p:cNvSpPr/>
            <p:nvPr/>
          </p:nvSpPr>
          <p:spPr>
            <a:xfrm>
              <a:off x="1637230" y="20241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0" name="Google Shape;6130;p88"/>
            <p:cNvSpPr/>
            <p:nvPr/>
          </p:nvSpPr>
          <p:spPr>
            <a:xfrm>
              <a:off x="1638235" y="2024217"/>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1" name="Google Shape;6131;p88"/>
            <p:cNvSpPr/>
            <p:nvPr/>
          </p:nvSpPr>
          <p:spPr>
            <a:xfrm>
              <a:off x="1639756" y="2024788"/>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2" name="Google Shape;6132;p88"/>
            <p:cNvSpPr/>
            <p:nvPr/>
          </p:nvSpPr>
          <p:spPr>
            <a:xfrm>
              <a:off x="1637855" y="202416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3" name="Google Shape;6133;p88"/>
            <p:cNvSpPr/>
            <p:nvPr/>
          </p:nvSpPr>
          <p:spPr>
            <a:xfrm>
              <a:off x="1639946" y="2025018"/>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4" name="Google Shape;6134;p88"/>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5" name="Google Shape;6135;p88"/>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6" name="Google Shape;6136;p88"/>
            <p:cNvSpPr/>
            <p:nvPr/>
          </p:nvSpPr>
          <p:spPr>
            <a:xfrm>
              <a:off x="1594502" y="2005155"/>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7" name="Google Shape;6137;p88"/>
            <p:cNvSpPr/>
            <p:nvPr/>
          </p:nvSpPr>
          <p:spPr>
            <a:xfrm>
              <a:off x="1621019" y="202849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8" name="Google Shape;6138;p88"/>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9" name="Google Shape;6139;p88"/>
            <p:cNvSpPr/>
            <p:nvPr/>
          </p:nvSpPr>
          <p:spPr>
            <a:xfrm>
              <a:off x="1621494" y="2028535"/>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0" name="Google Shape;6140;p88"/>
            <p:cNvSpPr/>
            <p:nvPr/>
          </p:nvSpPr>
          <p:spPr>
            <a:xfrm>
              <a:off x="1619878" y="2028589"/>
              <a:ext cx="353" cy="54"/>
            </a:xfrm>
            <a:custGeom>
              <a:rect b="b" l="l" r="r" t="t"/>
              <a:pathLst>
                <a:path extrusionOk="0" h="4" w="26">
                  <a:moveTo>
                    <a:pt x="25"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1" name="Google Shape;6141;p88"/>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2" name="Google Shape;6142;p88"/>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3" name="Google Shape;6143;p88"/>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4" name="Google Shape;6144;p88"/>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5" name="Google Shape;6145;p88"/>
            <p:cNvSpPr/>
            <p:nvPr/>
          </p:nvSpPr>
          <p:spPr>
            <a:xfrm>
              <a:off x="1622254" y="202863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6" name="Google Shape;6146;p88"/>
            <p:cNvSpPr/>
            <p:nvPr/>
          </p:nvSpPr>
          <p:spPr>
            <a:xfrm>
              <a:off x="1599444" y="198362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7" name="Google Shape;6147;p88"/>
            <p:cNvSpPr/>
            <p:nvPr/>
          </p:nvSpPr>
          <p:spPr>
            <a:xfrm>
              <a:off x="1591365" y="2001489"/>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8" name="Google Shape;6148;p88"/>
            <p:cNvSpPr/>
            <p:nvPr/>
          </p:nvSpPr>
          <p:spPr>
            <a:xfrm>
              <a:off x="1594067" y="2004869"/>
              <a:ext cx="258" cy="394"/>
            </a:xfrm>
            <a:custGeom>
              <a:rect b="b" l="l" r="r" t="t"/>
              <a:pathLst>
                <a:path extrusionOk="0" h="29" w="19">
                  <a:moveTo>
                    <a:pt x="18"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9" name="Google Shape;6149;p88"/>
            <p:cNvSpPr/>
            <p:nvPr/>
          </p:nvSpPr>
          <p:spPr>
            <a:xfrm>
              <a:off x="1599064" y="198405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0" name="Google Shape;6150;p88"/>
            <p:cNvSpPr/>
            <p:nvPr/>
          </p:nvSpPr>
          <p:spPr>
            <a:xfrm>
              <a:off x="1599824" y="198310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1" name="Google Shape;6151;p88"/>
            <p:cNvSpPr/>
            <p:nvPr/>
          </p:nvSpPr>
          <p:spPr>
            <a:xfrm>
              <a:off x="1593266" y="2003824"/>
              <a:ext cx="299" cy="394"/>
            </a:xfrm>
            <a:custGeom>
              <a:rect b="b" l="l" r="r" t="t"/>
              <a:pathLst>
                <a:path extrusionOk="0" h="29" w="22">
                  <a:moveTo>
                    <a:pt x="21"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2" name="Google Shape;6152;p88"/>
            <p:cNvSpPr/>
            <p:nvPr/>
          </p:nvSpPr>
          <p:spPr>
            <a:xfrm>
              <a:off x="1591936" y="2002154"/>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3" name="Google Shape;6153;p88"/>
            <p:cNvSpPr/>
            <p:nvPr/>
          </p:nvSpPr>
          <p:spPr>
            <a:xfrm>
              <a:off x="1590890" y="2000973"/>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4" name="Google Shape;6154;p88"/>
            <p:cNvSpPr/>
            <p:nvPr/>
          </p:nvSpPr>
          <p:spPr>
            <a:xfrm>
              <a:off x="1598344" y="1984815"/>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5" name="Google Shape;6155;p88"/>
            <p:cNvSpPr/>
            <p:nvPr/>
          </p:nvSpPr>
          <p:spPr>
            <a:xfrm>
              <a:off x="1592547" y="2002914"/>
              <a:ext cx="299" cy="394"/>
            </a:xfrm>
            <a:custGeom>
              <a:rect b="b" l="l" r="r" t="t"/>
              <a:pathLst>
                <a:path extrusionOk="0" h="29" w="22">
                  <a:moveTo>
                    <a:pt x="22"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6" name="Google Shape;6156;p88"/>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7" name="Google Shape;6157;p88"/>
            <p:cNvSpPr/>
            <p:nvPr/>
          </p:nvSpPr>
          <p:spPr>
            <a:xfrm>
              <a:off x="1600245" y="1982534"/>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8" name="Google Shape;6158;p88"/>
            <p:cNvSpPr/>
            <p:nvPr/>
          </p:nvSpPr>
          <p:spPr>
            <a:xfrm>
              <a:off x="1598684" y="1984476"/>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9" name="Google Shape;6159;p88"/>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0" name="Google Shape;6160;p88"/>
            <p:cNvSpPr/>
            <p:nvPr/>
          </p:nvSpPr>
          <p:spPr>
            <a:xfrm>
              <a:off x="1590456" y="200053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1" name="Google Shape;6161;p88"/>
            <p:cNvSpPr/>
            <p:nvPr/>
          </p:nvSpPr>
          <p:spPr>
            <a:xfrm>
              <a:off x="1619783" y="1999968"/>
              <a:ext cx="109" cy="353"/>
            </a:xfrm>
            <a:custGeom>
              <a:rect b="b" l="l" r="r" t="t"/>
              <a:pathLst>
                <a:path extrusionOk="0" h="26" w="8">
                  <a:moveTo>
                    <a:pt x="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2" name="Google Shape;6162;p88"/>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3" name="Google Shape;6163;p88"/>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4" name="Google Shape;6164;p88"/>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5" name="Google Shape;6165;p88"/>
            <p:cNvSpPr/>
            <p:nvPr/>
          </p:nvSpPr>
          <p:spPr>
            <a:xfrm>
              <a:off x="1619552" y="2000688"/>
              <a:ext cx="109" cy="299"/>
            </a:xfrm>
            <a:custGeom>
              <a:rect b="b" l="l" r="r" t="t"/>
              <a:pathLst>
                <a:path extrusionOk="0" h="22" w="8">
                  <a:moveTo>
                    <a:pt x="7"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6" name="Google Shape;6166;p88"/>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7" name="Google Shape;6167;p88"/>
            <p:cNvSpPr/>
            <p:nvPr/>
          </p:nvSpPr>
          <p:spPr>
            <a:xfrm>
              <a:off x="1620598" y="2025073"/>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8" name="Google Shape;6168;p88"/>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9" name="Google Shape;6169;p88"/>
            <p:cNvSpPr/>
            <p:nvPr/>
          </p:nvSpPr>
          <p:spPr>
            <a:xfrm>
              <a:off x="1622118" y="2027924"/>
              <a:ext cx="339" cy="584"/>
            </a:xfrm>
            <a:custGeom>
              <a:rect b="b" l="l" r="r" t="t"/>
              <a:pathLst>
                <a:path extrusionOk="0" h="43" w="25">
                  <a:moveTo>
                    <a:pt x="0" y="0"/>
                  </a:moveTo>
                  <a:lnTo>
                    <a:pt x="25"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0" name="Google Shape;6170;p88"/>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1" name="Google Shape;6171;p88"/>
            <p:cNvSpPr/>
            <p:nvPr/>
          </p:nvSpPr>
          <p:spPr>
            <a:xfrm>
              <a:off x="1619742" y="2023403"/>
              <a:ext cx="299" cy="584"/>
            </a:xfrm>
            <a:custGeom>
              <a:rect b="b" l="l" r="r" t="t"/>
              <a:pathLst>
                <a:path extrusionOk="0" h="43" w="22">
                  <a:moveTo>
                    <a:pt x="0" y="1"/>
                  </a:moveTo>
                  <a:lnTo>
                    <a:pt x="21"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2" name="Google Shape;6172;p88"/>
            <p:cNvSpPr/>
            <p:nvPr/>
          </p:nvSpPr>
          <p:spPr>
            <a:xfrm>
              <a:off x="1621548" y="2026879"/>
              <a:ext cx="434" cy="815"/>
            </a:xfrm>
            <a:custGeom>
              <a:rect b="b" l="l" r="r" t="t"/>
              <a:pathLst>
                <a:path extrusionOk="0" h="60" w="32">
                  <a:moveTo>
                    <a:pt x="0" y="0"/>
                  </a:moveTo>
                  <a:lnTo>
                    <a:pt x="32"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3" name="Google Shape;6173;p88"/>
            <p:cNvSpPr/>
            <p:nvPr/>
          </p:nvSpPr>
          <p:spPr>
            <a:xfrm>
              <a:off x="1621073" y="2025928"/>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4" name="Google Shape;6174;p88"/>
            <p:cNvSpPr/>
            <p:nvPr/>
          </p:nvSpPr>
          <p:spPr>
            <a:xfrm>
              <a:off x="1620123" y="2024122"/>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5" name="Google Shape;6175;p88"/>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6" name="Google Shape;6176;p88"/>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7" name="Google Shape;6177;p88"/>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8" name="Google Shape;6178;p88"/>
            <p:cNvSpPr/>
            <p:nvPr/>
          </p:nvSpPr>
          <p:spPr>
            <a:xfrm>
              <a:off x="1659470" y="2015473"/>
              <a:ext cx="258" cy="299"/>
            </a:xfrm>
            <a:custGeom>
              <a:rect b="b" l="l" r="r" t="t"/>
              <a:pathLst>
                <a:path extrusionOk="0" h="22" w="19">
                  <a:moveTo>
                    <a:pt x="1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9" name="Google Shape;6179;p88"/>
            <p:cNvSpPr/>
            <p:nvPr/>
          </p:nvSpPr>
          <p:spPr>
            <a:xfrm>
              <a:off x="1656714" y="2018936"/>
              <a:ext cx="163" cy="258"/>
            </a:xfrm>
            <a:custGeom>
              <a:rect b="b" l="l" r="r" t="t"/>
              <a:pathLst>
                <a:path extrusionOk="0" h="19" w="12">
                  <a:moveTo>
                    <a:pt x="1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0" name="Google Shape;6180;p88"/>
            <p:cNvSpPr/>
            <p:nvPr/>
          </p:nvSpPr>
          <p:spPr>
            <a:xfrm>
              <a:off x="1660760" y="2014143"/>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1" name="Google Shape;6181;p88"/>
            <p:cNvSpPr/>
            <p:nvPr/>
          </p:nvSpPr>
          <p:spPr>
            <a:xfrm>
              <a:off x="1654487" y="2022412"/>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2" name="Google Shape;6182;p88"/>
            <p:cNvSpPr/>
            <p:nvPr/>
          </p:nvSpPr>
          <p:spPr>
            <a:xfrm>
              <a:off x="1660095" y="2014808"/>
              <a:ext cx="244" cy="244"/>
            </a:xfrm>
            <a:custGeom>
              <a:rect b="b" l="l" r="r" t="t"/>
              <a:pathLst>
                <a:path extrusionOk="0" h="18" w="18">
                  <a:moveTo>
                    <a:pt x="18"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3" name="Google Shape;6183;p88"/>
            <p:cNvSpPr/>
            <p:nvPr/>
          </p:nvSpPr>
          <p:spPr>
            <a:xfrm>
              <a:off x="1655478" y="2020646"/>
              <a:ext cx="204" cy="394"/>
            </a:xfrm>
            <a:custGeom>
              <a:rect b="b" l="l" r="r" t="t"/>
              <a:pathLst>
                <a:path extrusionOk="0" h="29" w="15">
                  <a:moveTo>
                    <a:pt x="15"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4" name="Google Shape;6184;p88"/>
            <p:cNvSpPr/>
            <p:nvPr/>
          </p:nvSpPr>
          <p:spPr>
            <a:xfrm>
              <a:off x="1654962" y="2021556"/>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5" name="Google Shape;6185;p88"/>
            <p:cNvSpPr/>
            <p:nvPr/>
          </p:nvSpPr>
          <p:spPr>
            <a:xfrm>
              <a:off x="1656049" y="2019791"/>
              <a:ext cx="258" cy="353"/>
            </a:xfrm>
            <a:custGeom>
              <a:rect b="b" l="l" r="r" t="t"/>
              <a:pathLst>
                <a:path extrusionOk="0" h="26" w="19">
                  <a:moveTo>
                    <a:pt x="1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6" name="Google Shape;6186;p88"/>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7" name="Google Shape;6187;p88"/>
            <p:cNvSpPr/>
            <p:nvPr/>
          </p:nvSpPr>
          <p:spPr>
            <a:xfrm>
              <a:off x="1658194" y="2017035"/>
              <a:ext cx="204" cy="258"/>
            </a:xfrm>
            <a:custGeom>
              <a:rect b="b" l="l" r="r" t="t"/>
              <a:pathLst>
                <a:path extrusionOk="0" h="19" w="15">
                  <a:moveTo>
                    <a:pt x="1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8" name="Google Shape;6188;p88"/>
            <p:cNvSpPr/>
            <p:nvPr/>
          </p:nvSpPr>
          <p:spPr>
            <a:xfrm>
              <a:off x="1645268" y="2027395"/>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9" name="Google Shape;6189;p88"/>
            <p:cNvSpPr/>
            <p:nvPr/>
          </p:nvSpPr>
          <p:spPr>
            <a:xfrm>
              <a:off x="1658859" y="2016234"/>
              <a:ext cx="244" cy="299"/>
            </a:xfrm>
            <a:custGeom>
              <a:rect b="b" l="l" r="r" t="t"/>
              <a:pathLst>
                <a:path extrusionOk="0" h="22" w="18">
                  <a:moveTo>
                    <a:pt x="18"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0" name="Google Shape;6190;p88"/>
            <p:cNvSpPr/>
            <p:nvPr/>
          </p:nvSpPr>
          <p:spPr>
            <a:xfrm>
              <a:off x="1661371" y="201361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1" name="Google Shape;6191;p88"/>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2" name="Google Shape;6192;p88"/>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3" name="Google Shape;6193;p88"/>
            <p:cNvSpPr/>
            <p:nvPr/>
          </p:nvSpPr>
          <p:spPr>
            <a:xfrm>
              <a:off x="1643123" y="2023688"/>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4" name="Google Shape;6194;p88"/>
            <p:cNvSpPr/>
            <p:nvPr/>
          </p:nvSpPr>
          <p:spPr>
            <a:xfrm>
              <a:off x="1643082" y="202383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5" name="Google Shape;6195;p88"/>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6" name="Google Shape;6196;p88"/>
            <p:cNvSpPr/>
            <p:nvPr/>
          </p:nvSpPr>
          <p:spPr>
            <a:xfrm>
              <a:off x="1644128" y="200435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7" name="Google Shape;6197;p88"/>
            <p:cNvSpPr/>
            <p:nvPr/>
          </p:nvSpPr>
          <p:spPr>
            <a:xfrm>
              <a:off x="1644358" y="20037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8" name="Google Shape;6198;p88"/>
            <p:cNvSpPr/>
            <p:nvPr/>
          </p:nvSpPr>
          <p:spPr>
            <a:xfrm>
              <a:off x="1644834" y="2002059"/>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9" name="Google Shape;6199;p88"/>
            <p:cNvSpPr/>
            <p:nvPr/>
          </p:nvSpPr>
          <p:spPr>
            <a:xfrm>
              <a:off x="1644033" y="200454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0" name="Google Shape;6200;p88"/>
            <p:cNvSpPr/>
            <p:nvPr/>
          </p:nvSpPr>
          <p:spPr>
            <a:xfrm>
              <a:off x="1643028" y="202387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1" name="Google Shape;6201;p88"/>
            <p:cNvSpPr/>
            <p:nvPr/>
          </p:nvSpPr>
          <p:spPr>
            <a:xfrm>
              <a:off x="1643693" y="2005114"/>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2" name="Google Shape;6202;p88"/>
            <p:cNvSpPr/>
            <p:nvPr/>
          </p:nvSpPr>
          <p:spPr>
            <a:xfrm>
              <a:off x="1644453" y="2003389"/>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3" name="Google Shape;6203;p88"/>
            <p:cNvSpPr/>
            <p:nvPr/>
          </p:nvSpPr>
          <p:spPr>
            <a:xfrm>
              <a:off x="1642607" y="2024598"/>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4" name="Google Shape;6204;p88"/>
            <p:cNvSpPr/>
            <p:nvPr/>
          </p:nvSpPr>
          <p:spPr>
            <a:xfrm>
              <a:off x="1642987" y="202402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5" name="Google Shape;6205;p88"/>
            <p:cNvSpPr/>
            <p:nvPr/>
          </p:nvSpPr>
          <p:spPr>
            <a:xfrm>
              <a:off x="1642702" y="202440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6" name="Google Shape;6206;p88"/>
            <p:cNvSpPr/>
            <p:nvPr/>
          </p:nvSpPr>
          <p:spPr>
            <a:xfrm>
              <a:off x="1643652" y="200520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7" name="Google Shape;6207;p88"/>
            <p:cNvSpPr/>
            <p:nvPr/>
          </p:nvSpPr>
          <p:spPr>
            <a:xfrm>
              <a:off x="1642838" y="202425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8" name="Google Shape;6208;p88"/>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9" name="Google Shape;6209;p88"/>
            <p:cNvSpPr/>
            <p:nvPr/>
          </p:nvSpPr>
          <p:spPr>
            <a:xfrm>
              <a:off x="1644698" y="2002588"/>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0" name="Google Shape;6210;p88"/>
            <p:cNvSpPr/>
            <p:nvPr/>
          </p:nvSpPr>
          <p:spPr>
            <a:xfrm>
              <a:off x="1643937" y="200473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1" name="Google Shape;6211;p88"/>
            <p:cNvSpPr/>
            <p:nvPr/>
          </p:nvSpPr>
          <p:spPr>
            <a:xfrm>
              <a:off x="1642267" y="20252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2" name="Google Shape;6212;p88"/>
            <p:cNvSpPr/>
            <p:nvPr/>
          </p:nvSpPr>
          <p:spPr>
            <a:xfrm>
              <a:off x="1644603" y="2003009"/>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3" name="Google Shape;6213;p88"/>
            <p:cNvSpPr/>
            <p:nvPr/>
          </p:nvSpPr>
          <p:spPr>
            <a:xfrm>
              <a:off x="1642892" y="2024122"/>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4" name="Google Shape;6214;p88"/>
            <p:cNvSpPr/>
            <p:nvPr/>
          </p:nvSpPr>
          <p:spPr>
            <a:xfrm>
              <a:off x="1643598" y="200525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5" name="Google Shape;6215;p88"/>
            <p:cNvSpPr/>
            <p:nvPr/>
          </p:nvSpPr>
          <p:spPr>
            <a:xfrm>
              <a:off x="1643842" y="200486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6" name="Google Shape;6216;p88"/>
            <p:cNvSpPr/>
            <p:nvPr/>
          </p:nvSpPr>
          <p:spPr>
            <a:xfrm>
              <a:off x="1642458" y="20248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7" name="Google Shape;6217;p88"/>
            <p:cNvSpPr/>
            <p:nvPr/>
          </p:nvSpPr>
          <p:spPr>
            <a:xfrm>
              <a:off x="1643747" y="20049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8" name="Google Shape;6218;p88"/>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9" name="Google Shape;6219;p88"/>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0" name="Google Shape;6220;p88"/>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1" name="Google Shape;6221;p88"/>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2" name="Google Shape;6222;p88"/>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3" name="Google Shape;6223;p88"/>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4" name="Google Shape;6224;p88"/>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5" name="Google Shape;6225;p88"/>
            <p:cNvSpPr/>
            <p:nvPr/>
          </p:nvSpPr>
          <p:spPr>
            <a:xfrm>
              <a:off x="1464633" y="203881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6" name="Google Shape;6226;p88"/>
            <p:cNvSpPr/>
            <p:nvPr/>
          </p:nvSpPr>
          <p:spPr>
            <a:xfrm>
              <a:off x="1462501" y="203805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7" name="Google Shape;6227;p88"/>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8" name="Google Shape;6228;p88"/>
            <p:cNvSpPr/>
            <p:nvPr/>
          </p:nvSpPr>
          <p:spPr>
            <a:xfrm>
              <a:off x="1463112" y="203833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9" name="Google Shape;6229;p88"/>
            <p:cNvSpPr/>
            <p:nvPr/>
          </p:nvSpPr>
          <p:spPr>
            <a:xfrm>
              <a:off x="1464158" y="203871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0" name="Google Shape;6230;p88"/>
            <p:cNvSpPr/>
            <p:nvPr/>
          </p:nvSpPr>
          <p:spPr>
            <a:xfrm>
              <a:off x="1463642" y="2038569"/>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1" name="Google Shape;6231;p88"/>
            <p:cNvSpPr/>
            <p:nvPr/>
          </p:nvSpPr>
          <p:spPr>
            <a:xfrm>
              <a:off x="1478048" y="2043891"/>
              <a:ext cx="149" cy="163"/>
            </a:xfrm>
            <a:custGeom>
              <a:rect b="b" l="l" r="r" t="t"/>
              <a:pathLst>
                <a:path extrusionOk="0" h="12" w="11">
                  <a:moveTo>
                    <a:pt x="0"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2" name="Google Shape;6232;p88"/>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3" name="Google Shape;6233;p88"/>
            <p:cNvSpPr/>
            <p:nvPr/>
          </p:nvSpPr>
          <p:spPr>
            <a:xfrm>
              <a:off x="1459026" y="2036152"/>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4" name="Google Shape;6234;p88"/>
            <p:cNvSpPr/>
            <p:nvPr/>
          </p:nvSpPr>
          <p:spPr>
            <a:xfrm>
              <a:off x="1457559" y="2035147"/>
              <a:ext cx="244" cy="163"/>
            </a:xfrm>
            <a:custGeom>
              <a:rect b="b" l="l" r="r" t="t"/>
              <a:pathLst>
                <a:path extrusionOk="0" h="12" w="18">
                  <a:moveTo>
                    <a:pt x="0"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5" name="Google Shape;6235;p88"/>
            <p:cNvSpPr/>
            <p:nvPr/>
          </p:nvSpPr>
          <p:spPr>
            <a:xfrm>
              <a:off x="1458265" y="2035622"/>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6" name="Google Shape;6236;p88"/>
            <p:cNvSpPr/>
            <p:nvPr/>
          </p:nvSpPr>
          <p:spPr>
            <a:xfrm>
              <a:off x="1477192" y="2043090"/>
              <a:ext cx="434" cy="394"/>
            </a:xfrm>
            <a:custGeom>
              <a:rect b="b" l="l" r="r" t="t"/>
              <a:pathLst>
                <a:path extrusionOk="0" h="29" w="32">
                  <a:moveTo>
                    <a:pt x="0" y="0"/>
                  </a:moveTo>
                  <a:lnTo>
                    <a:pt x="3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7" name="Google Shape;6237;p88"/>
            <p:cNvSpPr/>
            <p:nvPr/>
          </p:nvSpPr>
          <p:spPr>
            <a:xfrm>
              <a:off x="1460356" y="2036912"/>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8" name="Google Shape;6238;p88"/>
            <p:cNvSpPr/>
            <p:nvPr/>
          </p:nvSpPr>
          <p:spPr>
            <a:xfrm>
              <a:off x="1456935" y="203472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9" name="Google Shape;6239;p88"/>
            <p:cNvSpPr/>
            <p:nvPr/>
          </p:nvSpPr>
          <p:spPr>
            <a:xfrm>
              <a:off x="1459691" y="2036532"/>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0" name="Google Shape;6240;p88"/>
            <p:cNvSpPr/>
            <p:nvPr/>
          </p:nvSpPr>
          <p:spPr>
            <a:xfrm>
              <a:off x="1461021" y="2037293"/>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1" name="Google Shape;6241;p88"/>
            <p:cNvSpPr/>
            <p:nvPr/>
          </p:nvSpPr>
          <p:spPr>
            <a:xfrm>
              <a:off x="1461687" y="2037673"/>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2" name="Google Shape;6242;p88"/>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3" name="Google Shape;6243;p88"/>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4" name="Google Shape;6244;p88"/>
            <p:cNvSpPr/>
            <p:nvPr/>
          </p:nvSpPr>
          <p:spPr>
            <a:xfrm>
              <a:off x="1449100" y="2076925"/>
              <a:ext cx="530" cy="109"/>
            </a:xfrm>
            <a:custGeom>
              <a:rect b="b" l="l" r="r" t="t"/>
              <a:pathLst>
                <a:path extrusionOk="0" h="8" w="39">
                  <a:moveTo>
                    <a:pt x="39"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5" name="Google Shape;6245;p88"/>
            <p:cNvSpPr/>
            <p:nvPr/>
          </p:nvSpPr>
          <p:spPr>
            <a:xfrm>
              <a:off x="1446724" y="2070462"/>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6" name="Google Shape;6246;p88"/>
            <p:cNvSpPr/>
            <p:nvPr/>
          </p:nvSpPr>
          <p:spPr>
            <a:xfrm>
              <a:off x="1451897" y="2077400"/>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7" name="Google Shape;6247;p88"/>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8" name="Google Shape;6248;p88"/>
            <p:cNvSpPr/>
            <p:nvPr/>
          </p:nvSpPr>
          <p:spPr>
            <a:xfrm>
              <a:off x="1447104" y="2071087"/>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9" name="Google Shape;6249;p88"/>
            <p:cNvSpPr/>
            <p:nvPr/>
          </p:nvSpPr>
          <p:spPr>
            <a:xfrm>
              <a:off x="1447580" y="2072933"/>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0" name="Google Shape;6250;p88"/>
            <p:cNvSpPr/>
            <p:nvPr/>
          </p:nvSpPr>
          <p:spPr>
            <a:xfrm>
              <a:off x="1482705" y="2049974"/>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1" name="Google Shape;6251;p88"/>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2" name="Google Shape;6252;p88"/>
            <p:cNvSpPr/>
            <p:nvPr/>
          </p:nvSpPr>
          <p:spPr>
            <a:xfrm>
              <a:off x="1482460" y="2050313"/>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3" name="Google Shape;6253;p88"/>
            <p:cNvSpPr/>
            <p:nvPr/>
          </p:nvSpPr>
          <p:spPr>
            <a:xfrm>
              <a:off x="1482610" y="205012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4" name="Google Shape;6254;p88"/>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5" name="Google Shape;6255;p88"/>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6" name="Google Shape;6256;p88"/>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7" name="Google Shape;6257;p88"/>
            <p:cNvSpPr/>
            <p:nvPr/>
          </p:nvSpPr>
          <p:spPr>
            <a:xfrm>
              <a:off x="1450947" y="2076980"/>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8" name="Google Shape;6258;p88"/>
            <p:cNvSpPr/>
            <p:nvPr/>
          </p:nvSpPr>
          <p:spPr>
            <a:xfrm>
              <a:off x="1452237" y="2077645"/>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9" name="Google Shape;6259;p88"/>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0" name="Google Shape;6260;p88"/>
            <p:cNvSpPr/>
            <p:nvPr/>
          </p:nvSpPr>
          <p:spPr>
            <a:xfrm>
              <a:off x="1450621" y="207688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1" name="Google Shape;6261;p88"/>
            <p:cNvSpPr/>
            <p:nvPr/>
          </p:nvSpPr>
          <p:spPr>
            <a:xfrm>
              <a:off x="1451286" y="2077075"/>
              <a:ext cx="204" cy="54"/>
            </a:xfrm>
            <a:custGeom>
              <a:rect b="b" l="l" r="r" t="t"/>
              <a:pathLst>
                <a:path extrusionOk="0" h="4" w="15">
                  <a:moveTo>
                    <a:pt x="1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2" name="Google Shape;6262;p88"/>
            <p:cNvSpPr/>
            <p:nvPr/>
          </p:nvSpPr>
          <p:spPr>
            <a:xfrm>
              <a:off x="1450336" y="2076884"/>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3" name="Google Shape;6263;p88"/>
            <p:cNvSpPr/>
            <p:nvPr/>
          </p:nvSpPr>
          <p:spPr>
            <a:xfrm>
              <a:off x="1447580" y="2072417"/>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4" name="Google Shape;6264;p88"/>
            <p:cNvSpPr/>
            <p:nvPr/>
          </p:nvSpPr>
          <p:spPr>
            <a:xfrm>
              <a:off x="1480899" y="204708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5" name="Google Shape;6265;p88"/>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6" name="Google Shape;6266;p88"/>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7" name="Google Shape;6267;p88"/>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8" name="Google Shape;6268;p88"/>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9" name="Google Shape;6269;p88"/>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0" name="Google Shape;6270;p88"/>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1" name="Google Shape;6271;p88"/>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2" name="Google Shape;6272;p88"/>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3" name="Google Shape;6273;p88"/>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4" name="Google Shape;6274;p88"/>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5" name="Google Shape;6275;p88"/>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6" name="Google Shape;6276;p88"/>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7" name="Google Shape;6277;p88"/>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8" name="Google Shape;6278;p88"/>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9" name="Google Shape;6279;p88"/>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0" name="Google Shape;6280;p88"/>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1" name="Google Shape;6281;p88"/>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2" name="Google Shape;6282;p88"/>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3" name="Google Shape;6283;p88"/>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4" name="Google Shape;6284;p88"/>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5" name="Google Shape;6285;p88"/>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6" name="Google Shape;6286;p88"/>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7" name="Google Shape;6287;p88"/>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8" name="Google Shape;6288;p88"/>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9" name="Google Shape;6289;p88"/>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0" name="Google Shape;6290;p88"/>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1" name="Google Shape;6291;p88"/>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2" name="Google Shape;6292;p88"/>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3" name="Google Shape;6293;p88"/>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4" name="Google Shape;6294;p88"/>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5" name="Google Shape;6295;p88"/>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6" name="Google Shape;6296;p88"/>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7" name="Google Shape;6297;p88"/>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8" name="Google Shape;6298;p88"/>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9" name="Google Shape;6299;p88"/>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0" name="Google Shape;6300;p88"/>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1" name="Google Shape;6301;p88"/>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2" name="Google Shape;6302;p88"/>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3" name="Google Shape;6303;p88"/>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4" name="Google Shape;6304;p88"/>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5" name="Google Shape;6305;p88"/>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6" name="Google Shape;6306;p88"/>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7" name="Google Shape;6307;p88"/>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8" name="Google Shape;6308;p88"/>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9" name="Google Shape;6309;p88"/>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0" name="Google Shape;6310;p88"/>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1" name="Google Shape;6311;p88"/>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2" name="Google Shape;6312;p88"/>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3" name="Google Shape;6313;p88"/>
            <p:cNvSpPr/>
            <p:nvPr/>
          </p:nvSpPr>
          <p:spPr>
            <a:xfrm>
              <a:off x="1318906" y="1844641"/>
              <a:ext cx="339" cy="149"/>
            </a:xfrm>
            <a:custGeom>
              <a:rect b="b" l="l" r="r" t="t"/>
              <a:pathLst>
                <a:path extrusionOk="0" h="11" w="25">
                  <a:moveTo>
                    <a:pt x="25"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4" name="Google Shape;6314;p88"/>
            <p:cNvSpPr/>
            <p:nvPr/>
          </p:nvSpPr>
          <p:spPr>
            <a:xfrm>
              <a:off x="1317765" y="184430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5" name="Google Shape;6315;p88"/>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6" name="Google Shape;6316;p88"/>
            <p:cNvSpPr/>
            <p:nvPr/>
          </p:nvSpPr>
          <p:spPr>
            <a:xfrm>
              <a:off x="1252838" y="1797147"/>
              <a:ext cx="244" cy="258"/>
            </a:xfrm>
            <a:custGeom>
              <a:rect b="b" l="l" r="r" t="t"/>
              <a:pathLst>
                <a:path extrusionOk="0" h="19" w="18">
                  <a:moveTo>
                    <a:pt x="0"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7" name="Google Shape;6317;p88"/>
            <p:cNvSpPr/>
            <p:nvPr/>
          </p:nvSpPr>
          <p:spPr>
            <a:xfrm>
              <a:off x="1318240" y="184439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8" name="Google Shape;6318;p88"/>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9" name="Google Shape;6319;p88"/>
            <p:cNvSpPr/>
            <p:nvPr/>
          </p:nvSpPr>
          <p:spPr>
            <a:xfrm>
              <a:off x="1122833" y="16518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0" name="Google Shape;6320;p88"/>
            <p:cNvSpPr/>
            <p:nvPr/>
          </p:nvSpPr>
          <p:spPr>
            <a:xfrm>
              <a:off x="1124734" y="165174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1" name="Google Shape;6321;p88"/>
            <p:cNvSpPr/>
            <p:nvPr/>
          </p:nvSpPr>
          <p:spPr>
            <a:xfrm>
              <a:off x="1125969" y="1651556"/>
              <a:ext cx="489" cy="109"/>
            </a:xfrm>
            <a:custGeom>
              <a:rect b="b" l="l" r="r" t="t"/>
              <a:pathLst>
                <a:path extrusionOk="0" h="8" w="36">
                  <a:moveTo>
                    <a:pt x="0" y="8"/>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2" name="Google Shape;6322;p88"/>
            <p:cNvSpPr/>
            <p:nvPr/>
          </p:nvSpPr>
          <p:spPr>
            <a:xfrm>
              <a:off x="1117076" y="16515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3" name="Google Shape;6323;p88"/>
            <p:cNvSpPr/>
            <p:nvPr/>
          </p:nvSpPr>
          <p:spPr>
            <a:xfrm>
              <a:off x="1120783" y="1651841"/>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4" name="Google Shape;6324;p88"/>
            <p:cNvSpPr/>
            <p:nvPr/>
          </p:nvSpPr>
          <p:spPr>
            <a:xfrm>
              <a:off x="1123539" y="1651895"/>
              <a:ext cx="543" cy="14"/>
            </a:xfrm>
            <a:custGeom>
              <a:rect b="b" l="l" r="r" t="t"/>
              <a:pathLst>
                <a:path extrusionOk="0" h="1" w="40">
                  <a:moveTo>
                    <a:pt x="1" y="0"/>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5" name="Google Shape;6325;p88"/>
            <p:cNvSpPr/>
            <p:nvPr/>
          </p:nvSpPr>
          <p:spPr>
            <a:xfrm>
              <a:off x="1119072" y="165170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6" name="Google Shape;6326;p88"/>
            <p:cNvSpPr/>
            <p:nvPr/>
          </p:nvSpPr>
          <p:spPr>
            <a:xfrm>
              <a:off x="1543206" y="1679322"/>
              <a:ext cx="258" cy="434"/>
            </a:xfrm>
            <a:custGeom>
              <a:rect b="b" l="l" r="r" t="t"/>
              <a:pathLst>
                <a:path extrusionOk="0" h="32" w="19">
                  <a:moveTo>
                    <a:pt x="1"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7" name="Google Shape;6327;p88"/>
            <p:cNvSpPr/>
            <p:nvPr/>
          </p:nvSpPr>
          <p:spPr>
            <a:xfrm>
              <a:off x="1543736" y="16801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8" name="Google Shape;6328;p88"/>
            <p:cNvSpPr/>
            <p:nvPr/>
          </p:nvSpPr>
          <p:spPr>
            <a:xfrm>
              <a:off x="1542731" y="1678507"/>
              <a:ext cx="258" cy="394"/>
            </a:xfrm>
            <a:custGeom>
              <a:rect b="b" l="l" r="r" t="t"/>
              <a:pathLst>
                <a:path extrusionOk="0" h="29" w="19">
                  <a:moveTo>
                    <a:pt x="1" y="1"/>
                  </a:move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9" name="Google Shape;6329;p88"/>
            <p:cNvSpPr/>
            <p:nvPr/>
          </p:nvSpPr>
          <p:spPr>
            <a:xfrm>
              <a:off x="1544251" y="1681032"/>
              <a:ext cx="299" cy="394"/>
            </a:xfrm>
            <a:custGeom>
              <a:rect b="b" l="l" r="r" t="t"/>
              <a:pathLst>
                <a:path extrusionOk="0" h="29" w="22">
                  <a:moveTo>
                    <a:pt x="1" y="0"/>
                  </a:moveTo>
                  <a:lnTo>
                    <a:pt x="2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0" name="Google Shape;6330;p88"/>
            <p:cNvSpPr/>
            <p:nvPr/>
          </p:nvSpPr>
          <p:spPr>
            <a:xfrm>
              <a:off x="1544876" y="1681888"/>
              <a:ext cx="299" cy="394"/>
            </a:xfrm>
            <a:custGeom>
              <a:rect b="b" l="l" r="r" t="t"/>
              <a:pathLst>
                <a:path extrusionOk="0" h="29" w="22">
                  <a:moveTo>
                    <a:pt x="0" y="0"/>
                  </a:moveTo>
                  <a:lnTo>
                    <a:pt x="2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1" name="Google Shape;6331;p88"/>
            <p:cNvSpPr/>
            <p:nvPr/>
          </p:nvSpPr>
          <p:spPr>
            <a:xfrm>
              <a:off x="1478333" y="1688541"/>
              <a:ext cx="530" cy="434"/>
            </a:xfrm>
            <a:custGeom>
              <a:rect b="b" l="l" r="r" t="t"/>
              <a:pathLst>
                <a:path extrusionOk="0" h="32" w="39">
                  <a:moveTo>
                    <a:pt x="0" y="32"/>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2" name="Google Shape;6332;p88"/>
            <p:cNvSpPr/>
            <p:nvPr/>
          </p:nvSpPr>
          <p:spPr>
            <a:xfrm>
              <a:off x="1478944" y="1688011"/>
              <a:ext cx="489" cy="448"/>
            </a:xfrm>
            <a:custGeom>
              <a:rect b="b" l="l" r="r" t="t"/>
              <a:pathLst>
                <a:path extrusionOk="0" h="33" w="36">
                  <a:moveTo>
                    <a:pt x="1" y="32"/>
                  </a:moveTo>
                  <a:lnTo>
                    <a:pt x="3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3" name="Google Shape;6333;p88"/>
            <p:cNvSpPr/>
            <p:nvPr/>
          </p:nvSpPr>
          <p:spPr>
            <a:xfrm>
              <a:off x="1542310" y="1677706"/>
              <a:ext cx="244" cy="434"/>
            </a:xfrm>
            <a:custGeom>
              <a:rect b="b" l="l" r="r" t="t"/>
              <a:pathLst>
                <a:path extrusionOk="0" h="32" w="18">
                  <a:moveTo>
                    <a:pt x="0"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4" name="Google Shape;6334;p88"/>
            <p:cNvSpPr/>
            <p:nvPr/>
          </p:nvSpPr>
          <p:spPr>
            <a:xfrm>
              <a:off x="1539689" y="1670714"/>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5" name="Google Shape;6335;p88"/>
            <p:cNvSpPr/>
            <p:nvPr/>
          </p:nvSpPr>
          <p:spPr>
            <a:xfrm>
              <a:off x="1539975" y="1671949"/>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6" name="Google Shape;6336;p88"/>
            <p:cNvSpPr/>
            <p:nvPr/>
          </p:nvSpPr>
          <p:spPr>
            <a:xfrm>
              <a:off x="1477667" y="1689111"/>
              <a:ext cx="584" cy="489"/>
            </a:xfrm>
            <a:custGeom>
              <a:rect b="b" l="l" r="r" t="t"/>
              <a:pathLst>
                <a:path extrusionOk="0" h="36" w="43">
                  <a:moveTo>
                    <a:pt x="0" y="35"/>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7" name="Google Shape;6337;p88"/>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8" name="Google Shape;6338;p88"/>
            <p:cNvSpPr/>
            <p:nvPr/>
          </p:nvSpPr>
          <p:spPr>
            <a:xfrm>
              <a:off x="1540165" y="1672614"/>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9" name="Google Shape;6339;p88"/>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0" name="Google Shape;6340;p88"/>
            <p:cNvSpPr/>
            <p:nvPr/>
          </p:nvSpPr>
          <p:spPr>
            <a:xfrm>
              <a:off x="1539839" y="1671338"/>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1" name="Google Shape;6341;p88"/>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2" name="Google Shape;6342;p88"/>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3" name="Google Shape;6343;p88"/>
            <p:cNvSpPr/>
            <p:nvPr/>
          </p:nvSpPr>
          <p:spPr>
            <a:xfrm>
              <a:off x="1541210" y="1675425"/>
              <a:ext cx="204" cy="434"/>
            </a:xfrm>
            <a:custGeom>
              <a:rect b="b" l="l" r="r" t="t"/>
              <a:pathLst>
                <a:path extrusionOk="0" h="32" w="15">
                  <a:moveTo>
                    <a:pt x="1" y="0"/>
                  </a:moveTo>
                  <a:lnTo>
                    <a:pt x="15"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4" name="Google Shape;6344;p88"/>
            <p:cNvSpPr/>
            <p:nvPr/>
          </p:nvSpPr>
          <p:spPr>
            <a:xfrm>
              <a:off x="1541550" y="1676185"/>
              <a:ext cx="204" cy="394"/>
            </a:xfrm>
            <a:custGeom>
              <a:rect b="b" l="l" r="r" t="t"/>
              <a:pathLst>
                <a:path extrusionOk="0" h="29" w="15">
                  <a:moveTo>
                    <a:pt x="0" y="0"/>
                  </a:moveTo>
                  <a:lnTo>
                    <a:pt x="1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5" name="Google Shape;6345;p88"/>
            <p:cNvSpPr/>
            <p:nvPr/>
          </p:nvSpPr>
          <p:spPr>
            <a:xfrm>
              <a:off x="1540884" y="1674705"/>
              <a:ext cx="204" cy="394"/>
            </a:xfrm>
            <a:custGeom>
              <a:rect b="b" l="l" r="r" t="t"/>
              <a:pathLst>
                <a:path extrusionOk="0" h="29" w="15">
                  <a:moveTo>
                    <a:pt x="0" y="1"/>
                  </a:moveTo>
                  <a:lnTo>
                    <a:pt x="14"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6" name="Google Shape;6346;p88"/>
            <p:cNvSpPr/>
            <p:nvPr/>
          </p:nvSpPr>
          <p:spPr>
            <a:xfrm>
              <a:off x="1540640" y="1673999"/>
              <a:ext cx="163" cy="394"/>
            </a:xfrm>
            <a:custGeom>
              <a:rect b="b" l="l" r="r" t="t"/>
              <a:pathLst>
                <a:path extrusionOk="0" h="29" w="12">
                  <a:moveTo>
                    <a:pt x="1" y="0"/>
                  </a:moveTo>
                  <a:lnTo>
                    <a:pt x="1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7" name="Google Shape;6347;p88"/>
            <p:cNvSpPr/>
            <p:nvPr/>
          </p:nvSpPr>
          <p:spPr>
            <a:xfrm>
              <a:off x="1541930" y="1676946"/>
              <a:ext cx="204" cy="434"/>
            </a:xfrm>
            <a:custGeom>
              <a:rect b="b" l="l" r="r" t="t"/>
              <a:pathLst>
                <a:path extrusionOk="0" h="32" w="15">
                  <a:moveTo>
                    <a:pt x="0" y="0"/>
                  </a:moveTo>
                  <a:lnTo>
                    <a:pt x="1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8" name="Google Shape;6348;p88"/>
            <p:cNvSpPr/>
            <p:nvPr/>
          </p:nvSpPr>
          <p:spPr>
            <a:xfrm>
              <a:off x="1540409" y="1673280"/>
              <a:ext cx="149" cy="394"/>
            </a:xfrm>
            <a:custGeom>
              <a:rect b="b" l="l" r="r" t="t"/>
              <a:pathLst>
                <a:path extrusionOk="0" h="29" w="11">
                  <a:moveTo>
                    <a:pt x="0"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9" name="Google Shape;6349;p88"/>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0" name="Google Shape;6350;p88"/>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1" name="Google Shape;6351;p88"/>
            <p:cNvSpPr/>
            <p:nvPr/>
          </p:nvSpPr>
          <p:spPr>
            <a:xfrm>
              <a:off x="1072257" y="1586153"/>
              <a:ext cx="869" cy="638"/>
            </a:xfrm>
            <a:custGeom>
              <a:rect b="b" l="l" r="r" t="t"/>
              <a:pathLst>
                <a:path extrusionOk="0" h="47" w="64">
                  <a:moveTo>
                    <a:pt x="0" y="46"/>
                  </a:moveTo>
                  <a:lnTo>
                    <a:pt x="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2" name="Google Shape;6352;p88"/>
            <p:cNvSpPr/>
            <p:nvPr/>
          </p:nvSpPr>
          <p:spPr>
            <a:xfrm>
              <a:off x="1073357" y="1585447"/>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3" name="Google Shape;6353;p88"/>
            <p:cNvSpPr/>
            <p:nvPr/>
          </p:nvSpPr>
          <p:spPr>
            <a:xfrm>
              <a:off x="1075257" y="1584116"/>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4" name="Google Shape;6354;p88"/>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5" name="Google Shape;6355;p88"/>
            <p:cNvSpPr/>
            <p:nvPr/>
          </p:nvSpPr>
          <p:spPr>
            <a:xfrm>
              <a:off x="1074348" y="1584822"/>
              <a:ext cx="679" cy="448"/>
            </a:xfrm>
            <a:custGeom>
              <a:rect b="b" l="l" r="r" t="t"/>
              <a:pathLst>
                <a:path extrusionOk="0" h="33" w="50">
                  <a:moveTo>
                    <a:pt x="50" y="1"/>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6" name="Google Shape;6356;p88"/>
            <p:cNvSpPr/>
            <p:nvPr/>
          </p:nvSpPr>
          <p:spPr>
            <a:xfrm>
              <a:off x="1417248" y="1669913"/>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7" name="Google Shape;6357;p88"/>
            <p:cNvSpPr/>
            <p:nvPr/>
          </p:nvSpPr>
          <p:spPr>
            <a:xfrm>
              <a:off x="1416677" y="1669532"/>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8" name="Google Shape;6358;p88"/>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9" name="Google Shape;6359;p88"/>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0" name="Google Shape;6360;p88"/>
            <p:cNvSpPr/>
            <p:nvPr/>
          </p:nvSpPr>
          <p:spPr>
            <a:xfrm>
              <a:off x="1416012" y="1669057"/>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1" name="Google Shape;6361;p88"/>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2" name="Google Shape;6362;p88"/>
            <p:cNvSpPr/>
            <p:nvPr/>
          </p:nvSpPr>
          <p:spPr>
            <a:xfrm>
              <a:off x="1037458" y="1535536"/>
              <a:ext cx="68" cy="54"/>
            </a:xfrm>
            <a:custGeom>
              <a:rect b="b" l="l" r="r" t="t"/>
              <a:pathLst>
                <a:path extrusionOk="0" h="4" w="5">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3" name="Google Shape;6363;p88"/>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4" name="Google Shape;6364;p88"/>
            <p:cNvSpPr/>
            <p:nvPr/>
          </p:nvSpPr>
          <p:spPr>
            <a:xfrm>
              <a:off x="1074443" y="158035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5" name="Google Shape;6365;p88"/>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6" name="Google Shape;6366;p88"/>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7" name="Google Shape;6367;p88"/>
            <p:cNvSpPr/>
            <p:nvPr/>
          </p:nvSpPr>
          <p:spPr>
            <a:xfrm>
              <a:off x="1415496" y="1668718"/>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8" name="Google Shape;6368;p88"/>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9" name="Google Shape;6369;p88"/>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0" name="Google Shape;6370;p88"/>
            <p:cNvSpPr/>
            <p:nvPr/>
          </p:nvSpPr>
          <p:spPr>
            <a:xfrm>
              <a:off x="1456649" y="1702091"/>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1" name="Google Shape;6371;p88"/>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2" name="Google Shape;6372;p88"/>
            <p:cNvSpPr/>
            <p:nvPr/>
          </p:nvSpPr>
          <p:spPr>
            <a:xfrm>
              <a:off x="1456935" y="1701806"/>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3" name="Google Shape;6373;p88"/>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4" name="Google Shape;6374;p88"/>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5" name="Google Shape;6375;p88"/>
            <p:cNvSpPr/>
            <p:nvPr/>
          </p:nvSpPr>
          <p:spPr>
            <a:xfrm>
              <a:off x="1539174" y="1665921"/>
              <a:ext cx="14" cy="285"/>
            </a:xfrm>
            <a:custGeom>
              <a:rect b="b" l="l" r="r" t="t"/>
              <a:pathLst>
                <a:path extrusionOk="0" h="21"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6" name="Google Shape;6376;p88"/>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7" name="Google Shape;6377;p88"/>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8" name="Google Shape;6378;p88"/>
            <p:cNvSpPr/>
            <p:nvPr/>
          </p:nvSpPr>
          <p:spPr>
            <a:xfrm>
              <a:off x="1428843" y="1703327"/>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9" name="Google Shape;6379;p88"/>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0" name="Google Shape;6380;p88"/>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1" name="Google Shape;6381;p88"/>
            <p:cNvSpPr/>
            <p:nvPr/>
          </p:nvSpPr>
          <p:spPr>
            <a:xfrm>
              <a:off x="1456269" y="1702376"/>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2" name="Google Shape;6382;p88"/>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3" name="Google Shape;6383;p88"/>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4" name="Google Shape;6384;p88"/>
            <p:cNvSpPr/>
            <p:nvPr/>
          </p:nvSpPr>
          <p:spPr>
            <a:xfrm>
              <a:off x="1455794" y="1702702"/>
              <a:ext cx="204" cy="163"/>
            </a:xfrm>
            <a:custGeom>
              <a:rect b="b" l="l" r="r" t="t"/>
              <a:pathLst>
                <a:path extrusionOk="0" h="12" w="15">
                  <a:moveTo>
                    <a:pt x="1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5" name="Google Shape;6385;p88"/>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6" name="Google Shape;6386;p88"/>
            <p:cNvSpPr/>
            <p:nvPr/>
          </p:nvSpPr>
          <p:spPr>
            <a:xfrm>
              <a:off x="1455224" y="1703042"/>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7" name="Google Shape;6387;p88"/>
            <p:cNvSpPr/>
            <p:nvPr/>
          </p:nvSpPr>
          <p:spPr>
            <a:xfrm>
              <a:off x="1482080" y="1685595"/>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8" name="Google Shape;6388;p88"/>
            <p:cNvSpPr/>
            <p:nvPr/>
          </p:nvSpPr>
          <p:spPr>
            <a:xfrm>
              <a:off x="1539174" y="1665486"/>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9" name="Google Shape;6389;p88"/>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0" name="Google Shape;6390;p88"/>
            <p:cNvSpPr/>
            <p:nvPr/>
          </p:nvSpPr>
          <p:spPr>
            <a:xfrm>
              <a:off x="1539174" y="166639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1" name="Google Shape;6391;p88"/>
            <p:cNvSpPr/>
            <p:nvPr/>
          </p:nvSpPr>
          <p:spPr>
            <a:xfrm>
              <a:off x="1485217" y="1683409"/>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2" name="Google Shape;6392;p88"/>
            <p:cNvSpPr/>
            <p:nvPr/>
          </p:nvSpPr>
          <p:spPr>
            <a:xfrm>
              <a:off x="1485407" y="168335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3" name="Google Shape;6393;p88"/>
            <p:cNvSpPr/>
            <p:nvPr/>
          </p:nvSpPr>
          <p:spPr>
            <a:xfrm>
              <a:off x="1480139" y="1687115"/>
              <a:ext cx="394" cy="339"/>
            </a:xfrm>
            <a:custGeom>
              <a:rect b="b" l="l" r="r" t="t"/>
              <a:pathLst>
                <a:path extrusionOk="0" h="25" w="29">
                  <a:moveTo>
                    <a:pt x="0" y="2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4" name="Google Shape;6394;p88"/>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5" name="Google Shape;6395;p88"/>
            <p:cNvSpPr/>
            <p:nvPr/>
          </p:nvSpPr>
          <p:spPr>
            <a:xfrm>
              <a:off x="1485556" y="168325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6" name="Google Shape;6396;p88"/>
            <p:cNvSpPr/>
            <p:nvPr/>
          </p:nvSpPr>
          <p:spPr>
            <a:xfrm>
              <a:off x="1483845" y="1684264"/>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7" name="Google Shape;6397;p88"/>
            <p:cNvSpPr/>
            <p:nvPr/>
          </p:nvSpPr>
          <p:spPr>
            <a:xfrm>
              <a:off x="1484646" y="1683789"/>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8" name="Google Shape;6398;p88"/>
            <p:cNvSpPr/>
            <p:nvPr/>
          </p:nvSpPr>
          <p:spPr>
            <a:xfrm>
              <a:off x="1484415" y="1683924"/>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9" name="Google Shape;6399;p88"/>
            <p:cNvSpPr/>
            <p:nvPr/>
          </p:nvSpPr>
          <p:spPr>
            <a:xfrm>
              <a:off x="1484130" y="1684115"/>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0" name="Google Shape;6400;p88"/>
            <p:cNvSpPr/>
            <p:nvPr/>
          </p:nvSpPr>
          <p:spPr>
            <a:xfrm>
              <a:off x="1485026" y="1683544"/>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1" name="Google Shape;6401;p88"/>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2" name="Google Shape;6402;p88"/>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3" name="Google Shape;6403;p88"/>
            <p:cNvSpPr/>
            <p:nvPr/>
          </p:nvSpPr>
          <p:spPr>
            <a:xfrm>
              <a:off x="1484836" y="1683639"/>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4" name="Google Shape;6404;p88"/>
            <p:cNvSpPr/>
            <p:nvPr/>
          </p:nvSpPr>
          <p:spPr>
            <a:xfrm>
              <a:off x="1485692" y="1683164"/>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5" name="Google Shape;6405;p88"/>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6" name="Google Shape;6406;p88"/>
            <p:cNvSpPr/>
            <p:nvPr/>
          </p:nvSpPr>
          <p:spPr>
            <a:xfrm>
              <a:off x="1485787" y="168316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7" name="Google Shape;6407;p88"/>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8" name="Google Shape;6408;p88"/>
            <p:cNvSpPr/>
            <p:nvPr/>
          </p:nvSpPr>
          <p:spPr>
            <a:xfrm>
              <a:off x="1539269" y="166391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9" name="Google Shape;6409;p88"/>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0" name="Google Shape;6410;p88"/>
            <p:cNvSpPr/>
            <p:nvPr/>
          </p:nvSpPr>
          <p:spPr>
            <a:xfrm>
              <a:off x="1482460" y="1685309"/>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1" name="Google Shape;6411;p88"/>
            <p:cNvSpPr/>
            <p:nvPr/>
          </p:nvSpPr>
          <p:spPr>
            <a:xfrm>
              <a:off x="1482840" y="168502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2" name="Google Shape;6412;p88"/>
            <p:cNvSpPr/>
            <p:nvPr/>
          </p:nvSpPr>
          <p:spPr>
            <a:xfrm>
              <a:off x="1481605" y="1685975"/>
              <a:ext cx="353" cy="244"/>
            </a:xfrm>
            <a:custGeom>
              <a:rect b="b" l="l" r="r" t="t"/>
              <a:pathLst>
                <a:path extrusionOk="0" h="18" w="26">
                  <a:moveTo>
                    <a:pt x="1"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3" name="Google Shape;6413;p88"/>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4" name="Google Shape;6414;p88"/>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5" name="Google Shape;6415;p88"/>
            <p:cNvSpPr/>
            <p:nvPr/>
          </p:nvSpPr>
          <p:spPr>
            <a:xfrm>
              <a:off x="1479568" y="1687536"/>
              <a:ext cx="434" cy="394"/>
            </a:xfrm>
            <a:custGeom>
              <a:rect b="b" l="l" r="r" t="t"/>
              <a:pathLst>
                <a:path extrusionOk="0" h="29" w="32">
                  <a:moveTo>
                    <a:pt x="0" y="29"/>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6" name="Google Shape;6416;p88"/>
            <p:cNvSpPr/>
            <p:nvPr/>
          </p:nvSpPr>
          <p:spPr>
            <a:xfrm>
              <a:off x="1485882" y="1683123"/>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7" name="Google Shape;6417;p88"/>
            <p:cNvSpPr/>
            <p:nvPr/>
          </p:nvSpPr>
          <p:spPr>
            <a:xfrm>
              <a:off x="1486167" y="1683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8" name="Google Shape;6418;p88"/>
            <p:cNvSpPr/>
            <p:nvPr/>
          </p:nvSpPr>
          <p:spPr>
            <a:xfrm>
              <a:off x="1485977" y="1683123"/>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9" name="Google Shape;6419;p88"/>
            <p:cNvSpPr/>
            <p:nvPr/>
          </p:nvSpPr>
          <p:spPr>
            <a:xfrm>
              <a:off x="1481184" y="1686301"/>
              <a:ext cx="339" cy="299"/>
            </a:xfrm>
            <a:custGeom>
              <a:rect b="b" l="l" r="r" t="t"/>
              <a:pathLst>
                <a:path extrusionOk="0" h="22" w="25">
                  <a:moveTo>
                    <a:pt x="0"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0" name="Google Shape;6420;p88"/>
            <p:cNvSpPr/>
            <p:nvPr/>
          </p:nvSpPr>
          <p:spPr>
            <a:xfrm>
              <a:off x="1486031" y="16830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1" name="Google Shape;6421;p88"/>
            <p:cNvSpPr/>
            <p:nvPr/>
          </p:nvSpPr>
          <p:spPr>
            <a:xfrm>
              <a:off x="1486072" y="168306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2" name="Google Shape;6422;p88"/>
            <p:cNvSpPr/>
            <p:nvPr/>
          </p:nvSpPr>
          <p:spPr>
            <a:xfrm>
              <a:off x="1480654" y="1686681"/>
              <a:ext cx="394" cy="353"/>
            </a:xfrm>
            <a:custGeom>
              <a:rect b="b" l="l" r="r" t="t"/>
              <a:pathLst>
                <a:path extrusionOk="0" h="26" w="29">
                  <a:moveTo>
                    <a:pt x="1" y="2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3" name="Google Shape;6423;p88"/>
            <p:cNvSpPr/>
            <p:nvPr/>
          </p:nvSpPr>
          <p:spPr>
            <a:xfrm>
              <a:off x="1483221" y="1684739"/>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4" name="Google Shape;6424;p88"/>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5" name="Google Shape;6425;p88"/>
            <p:cNvSpPr/>
            <p:nvPr/>
          </p:nvSpPr>
          <p:spPr>
            <a:xfrm>
              <a:off x="1483560" y="1684495"/>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6" name="Google Shape;6426;p88"/>
            <p:cNvSpPr/>
            <p:nvPr/>
          </p:nvSpPr>
          <p:spPr>
            <a:xfrm>
              <a:off x="1539459" y="1669532"/>
              <a:ext cx="54" cy="339"/>
            </a:xfrm>
            <a:custGeom>
              <a:rect b="b" l="l" r="r" t="t"/>
              <a:pathLst>
                <a:path extrusionOk="0" h="25" w="4">
                  <a:moveTo>
                    <a:pt x="0" y="0"/>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7" name="Google Shape;6427;p88"/>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8" name="Google Shape;6428;p88"/>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9" name="Google Shape;6429;p88"/>
            <p:cNvSpPr/>
            <p:nvPr/>
          </p:nvSpPr>
          <p:spPr>
            <a:xfrm>
              <a:off x="1993626" y="1750237"/>
              <a:ext cx="68" cy="149"/>
            </a:xfrm>
            <a:custGeom>
              <a:rect b="b" l="l" r="r" t="t"/>
              <a:pathLst>
                <a:path extrusionOk="0" h="11"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0" name="Google Shape;6430;p88"/>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1" name="Google Shape;6431;p88"/>
            <p:cNvSpPr/>
            <p:nvPr/>
          </p:nvSpPr>
          <p:spPr>
            <a:xfrm>
              <a:off x="1993490" y="174976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2" name="Google Shape;6432;p88"/>
            <p:cNvSpPr/>
            <p:nvPr/>
          </p:nvSpPr>
          <p:spPr>
            <a:xfrm>
              <a:off x="1993490" y="1749898"/>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3" name="Google Shape;6433;p88"/>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4" name="Google Shape;6434;p88"/>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5" name="Google Shape;6435;p88"/>
            <p:cNvSpPr/>
            <p:nvPr/>
          </p:nvSpPr>
          <p:spPr>
            <a:xfrm>
              <a:off x="1993721" y="1750481"/>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6" name="Google Shape;6436;p88"/>
            <p:cNvSpPr/>
            <p:nvPr/>
          </p:nvSpPr>
          <p:spPr>
            <a:xfrm>
              <a:off x="1993531" y="1750047"/>
              <a:ext cx="68" cy="109"/>
            </a:xfrm>
            <a:custGeom>
              <a:rect b="b" l="l" r="r" t="t"/>
              <a:pathLst>
                <a:path extrusionOk="0" h="8" w="5">
                  <a:moveTo>
                    <a:pt x="4"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7" name="Google Shape;6437;p88"/>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8" name="Google Shape;6438;p88"/>
            <p:cNvSpPr/>
            <p:nvPr/>
          </p:nvSpPr>
          <p:spPr>
            <a:xfrm>
              <a:off x="2035703" y="1698520"/>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9" name="Google Shape;6439;p88"/>
            <p:cNvSpPr/>
            <p:nvPr/>
          </p:nvSpPr>
          <p:spPr>
            <a:xfrm>
              <a:off x="2065505" y="1706314"/>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0" name="Google Shape;6440;p88"/>
            <p:cNvSpPr/>
            <p:nvPr/>
          </p:nvSpPr>
          <p:spPr>
            <a:xfrm>
              <a:off x="2066266" y="1706409"/>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1" name="Google Shape;6441;p88"/>
            <p:cNvSpPr/>
            <p:nvPr/>
          </p:nvSpPr>
          <p:spPr>
            <a:xfrm>
              <a:off x="2067257" y="170646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2" name="Google Shape;6442;p88"/>
            <p:cNvSpPr/>
            <p:nvPr/>
          </p:nvSpPr>
          <p:spPr>
            <a:xfrm>
              <a:off x="2068357" y="170650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3" name="Google Shape;6443;p88"/>
            <p:cNvSpPr/>
            <p:nvPr/>
          </p:nvSpPr>
          <p:spPr>
            <a:xfrm>
              <a:off x="2071819" y="17064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4" name="Google Shape;6444;p88"/>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5" name="Google Shape;6445;p88"/>
            <p:cNvSpPr/>
            <p:nvPr/>
          </p:nvSpPr>
          <p:spPr>
            <a:xfrm>
              <a:off x="2165463" y="166871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6" name="Google Shape;6446;p88"/>
            <p:cNvSpPr/>
            <p:nvPr/>
          </p:nvSpPr>
          <p:spPr>
            <a:xfrm>
              <a:off x="2165028" y="1668908"/>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7" name="Google Shape;6447;p88"/>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8" name="Google Shape;6448;p88"/>
            <p:cNvSpPr/>
            <p:nvPr/>
          </p:nvSpPr>
          <p:spPr>
            <a:xfrm>
              <a:off x="2167404" y="1667197"/>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9" name="Google Shape;6449;p88"/>
            <p:cNvSpPr/>
            <p:nvPr/>
          </p:nvSpPr>
          <p:spPr>
            <a:xfrm>
              <a:off x="2151437" y="1676701"/>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0" name="Google Shape;6450;p88"/>
            <p:cNvSpPr/>
            <p:nvPr/>
          </p:nvSpPr>
          <p:spPr>
            <a:xfrm>
              <a:off x="2152917" y="1676470"/>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1" name="Google Shape;6451;p88"/>
            <p:cNvSpPr/>
            <p:nvPr/>
          </p:nvSpPr>
          <p:spPr>
            <a:xfrm>
              <a:off x="2152198" y="1676606"/>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2" name="Google Shape;6452;p88"/>
            <p:cNvSpPr/>
            <p:nvPr/>
          </p:nvSpPr>
          <p:spPr>
            <a:xfrm>
              <a:off x="2150962" y="167685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3" name="Google Shape;6453;p88"/>
            <p:cNvSpPr/>
            <p:nvPr/>
          </p:nvSpPr>
          <p:spPr>
            <a:xfrm>
              <a:off x="2154913" y="1676036"/>
              <a:ext cx="299" cy="109"/>
            </a:xfrm>
            <a:custGeom>
              <a:rect b="b" l="l" r="r" t="t"/>
              <a:pathLst>
                <a:path extrusionOk="0" h="8" w="22">
                  <a:moveTo>
                    <a:pt x="2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4" name="Google Shape;6454;p88"/>
            <p:cNvSpPr/>
            <p:nvPr/>
          </p:nvSpPr>
          <p:spPr>
            <a:xfrm>
              <a:off x="2153528" y="1676375"/>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5" name="Google Shape;6455;p88"/>
            <p:cNvSpPr/>
            <p:nvPr/>
          </p:nvSpPr>
          <p:spPr>
            <a:xfrm>
              <a:off x="2154098" y="1676280"/>
              <a:ext cx="258" cy="54"/>
            </a:xfrm>
            <a:custGeom>
              <a:rect b="b" l="l" r="r" t="t"/>
              <a:pathLst>
                <a:path extrusionOk="0" h="4" w="19">
                  <a:moveTo>
                    <a:pt x="1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6" name="Google Shape;6456;p88"/>
            <p:cNvSpPr/>
            <p:nvPr/>
          </p:nvSpPr>
          <p:spPr>
            <a:xfrm>
              <a:off x="2154533" y="1676131"/>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7" name="Google Shape;6457;p88"/>
            <p:cNvSpPr/>
            <p:nvPr/>
          </p:nvSpPr>
          <p:spPr>
            <a:xfrm>
              <a:off x="2164703" y="1669098"/>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8" name="Google Shape;6458;p88"/>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9" name="Google Shape;6459;p88"/>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0" name="Google Shape;6460;p88"/>
            <p:cNvSpPr/>
            <p:nvPr/>
          </p:nvSpPr>
          <p:spPr>
            <a:xfrm>
              <a:off x="2146590" y="1667482"/>
              <a:ext cx="964" cy="68"/>
            </a:xfrm>
            <a:custGeom>
              <a:rect b="b" l="l" r="r" t="t"/>
              <a:pathLst>
                <a:path extrusionOk="0" h="5" w="71">
                  <a:moveTo>
                    <a:pt x="7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1" name="Google Shape;6461;p88"/>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2" name="Google Shape;6462;p88"/>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3" name="Google Shape;6463;p88"/>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4" name="Google Shape;6464;p88"/>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5" name="Google Shape;6465;p88"/>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6" name="Google Shape;6466;p88"/>
            <p:cNvSpPr/>
            <p:nvPr/>
          </p:nvSpPr>
          <p:spPr>
            <a:xfrm>
              <a:off x="2239039" y="1718289"/>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7" name="Google Shape;6467;p88"/>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8" name="Google Shape;6468;p88"/>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9" name="Google Shape;6469;p88"/>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0" name="Google Shape;6470;p88"/>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1" name="Google Shape;6471;p88"/>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2" name="Google Shape;6472;p88"/>
            <p:cNvSpPr/>
            <p:nvPr/>
          </p:nvSpPr>
          <p:spPr>
            <a:xfrm>
              <a:off x="2238618" y="1718764"/>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3" name="Google Shape;6473;p88"/>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4" name="Google Shape;6474;p88"/>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5" name="Google Shape;6475;p88"/>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6" name="Google Shape;6476;p88"/>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7" name="Google Shape;6477;p88"/>
            <p:cNvSpPr/>
            <p:nvPr/>
          </p:nvSpPr>
          <p:spPr>
            <a:xfrm>
              <a:off x="2199542" y="172594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8" name="Google Shape;6478;p88"/>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9" name="Google Shape;6479;p88"/>
            <p:cNvSpPr/>
            <p:nvPr/>
          </p:nvSpPr>
          <p:spPr>
            <a:xfrm>
              <a:off x="2200534" y="172381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0" name="Google Shape;6480;p88"/>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1" name="Google Shape;6481;p88"/>
            <p:cNvSpPr/>
            <p:nvPr/>
          </p:nvSpPr>
          <p:spPr>
            <a:xfrm>
              <a:off x="2198348" y="1727277"/>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2" name="Google Shape;6482;p88"/>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3" name="Google Shape;6483;p88"/>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4" name="Google Shape;6484;p88"/>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5" name="Google Shape;6485;p88"/>
            <p:cNvSpPr/>
            <p:nvPr/>
          </p:nvSpPr>
          <p:spPr>
            <a:xfrm>
              <a:off x="2201402" y="172248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6" name="Google Shape;6486;p88"/>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7" name="Google Shape;6487;p88"/>
            <p:cNvSpPr/>
            <p:nvPr/>
          </p:nvSpPr>
          <p:spPr>
            <a:xfrm>
              <a:off x="2200968" y="1723150"/>
              <a:ext cx="149" cy="299"/>
            </a:xfrm>
            <a:custGeom>
              <a:rect b="b" l="l" r="r" t="t"/>
              <a:pathLst>
                <a:path extrusionOk="0" h="22" w="11">
                  <a:moveTo>
                    <a:pt x="1" y="2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8" name="Google Shape;6488;p88"/>
            <p:cNvSpPr/>
            <p:nvPr/>
          </p:nvSpPr>
          <p:spPr>
            <a:xfrm>
              <a:off x="2226344" y="1713917"/>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9" name="Google Shape;6489;p88"/>
            <p:cNvSpPr/>
            <p:nvPr/>
          </p:nvSpPr>
          <p:spPr>
            <a:xfrm>
              <a:off x="2225964" y="1713917"/>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0" name="Google Shape;6490;p88"/>
            <p:cNvSpPr/>
            <p:nvPr/>
          </p:nvSpPr>
          <p:spPr>
            <a:xfrm>
              <a:off x="2225543" y="1713876"/>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1" name="Google Shape;6491;p88"/>
            <p:cNvSpPr/>
            <p:nvPr/>
          </p:nvSpPr>
          <p:spPr>
            <a:xfrm>
              <a:off x="2222882" y="17138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2" name="Google Shape;6492;p88"/>
            <p:cNvSpPr/>
            <p:nvPr/>
          </p:nvSpPr>
          <p:spPr>
            <a:xfrm>
              <a:off x="2226915" y="1714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3" name="Google Shape;6493;p88"/>
            <p:cNvSpPr/>
            <p:nvPr/>
          </p:nvSpPr>
          <p:spPr>
            <a:xfrm>
              <a:off x="2223588"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4" name="Google Shape;6494;p88"/>
            <p:cNvSpPr/>
            <p:nvPr/>
          </p:nvSpPr>
          <p:spPr>
            <a:xfrm>
              <a:off x="2225014" y="171382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5" name="Google Shape;6495;p88"/>
            <p:cNvSpPr/>
            <p:nvPr/>
          </p:nvSpPr>
          <p:spPr>
            <a:xfrm>
              <a:off x="2224824"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6" name="Google Shape;6496;p88"/>
            <p:cNvSpPr/>
            <p:nvPr/>
          </p:nvSpPr>
          <p:spPr>
            <a:xfrm>
              <a:off x="2226684" y="171397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7" name="Google Shape;6497;p88"/>
            <p:cNvSpPr/>
            <p:nvPr/>
          </p:nvSpPr>
          <p:spPr>
            <a:xfrm>
              <a:off x="2240845" y="1712206"/>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8" name="Google Shape;6498;p88"/>
            <p:cNvSpPr/>
            <p:nvPr/>
          </p:nvSpPr>
          <p:spPr>
            <a:xfrm>
              <a:off x="2240370" y="1712301"/>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9" name="Google Shape;6499;p88"/>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0" name="Google Shape;6500;p88"/>
            <p:cNvSpPr/>
            <p:nvPr/>
          </p:nvSpPr>
          <p:spPr>
            <a:xfrm>
              <a:off x="2239379" y="1712682"/>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1" name="Google Shape;6501;p88"/>
            <p:cNvSpPr/>
            <p:nvPr/>
          </p:nvSpPr>
          <p:spPr>
            <a:xfrm>
              <a:off x="2240044" y="1712397"/>
              <a:ext cx="244" cy="68"/>
            </a:xfrm>
            <a:custGeom>
              <a:rect b="b" l="l" r="r" t="t"/>
              <a:pathLst>
                <a:path extrusionOk="0" h="5" w="18">
                  <a:moveTo>
                    <a:pt x="1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2" name="Google Shape;6502;p88"/>
            <p:cNvSpPr/>
            <p:nvPr/>
          </p:nvSpPr>
          <p:spPr>
            <a:xfrm>
              <a:off x="2227159" y="1714067"/>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3" name="Google Shape;6503;p88"/>
            <p:cNvSpPr/>
            <p:nvPr/>
          </p:nvSpPr>
          <p:spPr>
            <a:xfrm>
              <a:off x="2239800" y="1712492"/>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4" name="Google Shape;6504;p88"/>
            <p:cNvSpPr/>
            <p:nvPr/>
          </p:nvSpPr>
          <p:spPr>
            <a:xfrm>
              <a:off x="2239569" y="1712587"/>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5" name="Google Shape;6505;p88"/>
            <p:cNvSpPr/>
            <p:nvPr/>
          </p:nvSpPr>
          <p:spPr>
            <a:xfrm>
              <a:off x="2223873"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6" name="Google Shape;6506;p88"/>
            <p:cNvSpPr/>
            <p:nvPr/>
          </p:nvSpPr>
          <p:spPr>
            <a:xfrm>
              <a:off x="2218320" y="1714067"/>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7" name="Google Shape;6507;p88"/>
            <p:cNvSpPr/>
            <p:nvPr/>
          </p:nvSpPr>
          <p:spPr>
            <a:xfrm>
              <a:off x="2221742" y="171382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8" name="Google Shape;6508;p88"/>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9" name="Google Shape;6509;p88"/>
            <p:cNvSpPr/>
            <p:nvPr/>
          </p:nvSpPr>
          <p:spPr>
            <a:xfrm>
              <a:off x="2218985" y="1713972"/>
              <a:ext cx="625" cy="54"/>
            </a:xfrm>
            <a:custGeom>
              <a:rect b="b" l="l" r="r" t="t"/>
              <a:pathLst>
                <a:path extrusionOk="0" h="4" w="46">
                  <a:moveTo>
                    <a:pt x="46"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0" name="Google Shape;6510;p88"/>
            <p:cNvSpPr/>
            <p:nvPr/>
          </p:nvSpPr>
          <p:spPr>
            <a:xfrm>
              <a:off x="2219977" y="1713917"/>
              <a:ext cx="543" cy="14"/>
            </a:xfrm>
            <a:custGeom>
              <a:rect b="b" l="l" r="r" t="t"/>
              <a:pathLst>
                <a:path extrusionOk="0" h="1" w="40">
                  <a:moveTo>
                    <a:pt x="3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1" name="Google Shape;6511;p88"/>
            <p:cNvSpPr/>
            <p:nvPr/>
          </p:nvSpPr>
          <p:spPr>
            <a:xfrm>
              <a:off x="2220886" y="1713876"/>
              <a:ext cx="489" cy="14"/>
            </a:xfrm>
            <a:custGeom>
              <a:rect b="b" l="l" r="r" t="t"/>
              <a:pathLst>
                <a:path extrusionOk="0" h="1" w="36">
                  <a:moveTo>
                    <a:pt x="3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2" name="Google Shape;6512;p88"/>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3" name="Google Shape;6513;p88"/>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4" name="Google Shape;6514;p88"/>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5" name="Google Shape;6515;p88"/>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6" name="Google Shape;6516;p88"/>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7" name="Google Shape;6517;p88"/>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8" name="Google Shape;6518;p88"/>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9" name="Google Shape;6519;p88"/>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0" name="Google Shape;6520;p88"/>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1" name="Google Shape;6521;p88"/>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2" name="Google Shape;6522;p88"/>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3" name="Google Shape;6523;p88"/>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4" name="Google Shape;6524;p88"/>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5" name="Google Shape;6525;p88"/>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6" name="Google Shape;6526;p88"/>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7" name="Google Shape;6527;p88"/>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8" name="Google Shape;6528;p88"/>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9" name="Google Shape;6529;p88"/>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0" name="Google Shape;6530;p88"/>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1" name="Google Shape;6531;p88"/>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2" name="Google Shape;6532;p88"/>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3" name="Google Shape;6533;p88"/>
            <p:cNvSpPr/>
            <p:nvPr/>
          </p:nvSpPr>
          <p:spPr>
            <a:xfrm>
              <a:off x="1998948" y="1591570"/>
              <a:ext cx="394" cy="394"/>
            </a:xfrm>
            <a:custGeom>
              <a:rect b="b" l="l" r="r" t="t"/>
              <a:pathLst>
                <a:path extrusionOk="0" h="29" w="29">
                  <a:moveTo>
                    <a:pt x="29"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4" name="Google Shape;6534;p88"/>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5" name="Google Shape;6535;p88"/>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6" name="Google Shape;6536;p88"/>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7" name="Google Shape;6537;p88"/>
            <p:cNvSpPr/>
            <p:nvPr/>
          </p:nvSpPr>
          <p:spPr>
            <a:xfrm>
              <a:off x="2116217" y="1584537"/>
              <a:ext cx="244" cy="14"/>
            </a:xfrm>
            <a:custGeom>
              <a:rect b="b" l="l" r="r" t="t"/>
              <a:pathLst>
                <a:path extrusionOk="0" h="1" w="18">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8" name="Google Shape;6538;p88"/>
            <p:cNvSpPr/>
            <p:nvPr/>
          </p:nvSpPr>
          <p:spPr>
            <a:xfrm>
              <a:off x="2117168"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9" name="Google Shape;6539;p88"/>
            <p:cNvSpPr/>
            <p:nvPr/>
          </p:nvSpPr>
          <p:spPr>
            <a:xfrm>
              <a:off x="2115267" y="1584496"/>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0" name="Google Shape;6540;p88"/>
            <p:cNvSpPr/>
            <p:nvPr/>
          </p:nvSpPr>
          <p:spPr>
            <a:xfrm>
              <a:off x="2115742" y="1584537"/>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1" name="Google Shape;6541;p88"/>
            <p:cNvSpPr/>
            <p:nvPr/>
          </p:nvSpPr>
          <p:spPr>
            <a:xfrm>
              <a:off x="2114357" y="15844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2" name="Google Shape;6542;p88"/>
            <p:cNvSpPr/>
            <p:nvPr/>
          </p:nvSpPr>
          <p:spPr>
            <a:xfrm>
              <a:off x="2115022" y="15844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3" name="Google Shape;6543;p88"/>
            <p:cNvSpPr/>
            <p:nvPr/>
          </p:nvSpPr>
          <p:spPr>
            <a:xfrm>
              <a:off x="2117643" y="1584687"/>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4" name="Google Shape;6544;p88"/>
            <p:cNvSpPr/>
            <p:nvPr/>
          </p:nvSpPr>
          <p:spPr>
            <a:xfrm>
              <a:off x="2120263"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5" name="Google Shape;6545;p88"/>
            <p:cNvSpPr/>
            <p:nvPr/>
          </p:nvSpPr>
          <p:spPr>
            <a:xfrm>
              <a:off x="2120874"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6" name="Google Shape;6546;p88"/>
            <p:cNvSpPr/>
            <p:nvPr/>
          </p:nvSpPr>
          <p:spPr>
            <a:xfrm>
              <a:off x="2120399"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7" name="Google Shape;6547;p88"/>
            <p:cNvSpPr/>
            <p:nvPr/>
          </p:nvSpPr>
          <p:spPr>
            <a:xfrm>
              <a:off x="2118118" y="158472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8" name="Google Shape;6548;p88"/>
            <p:cNvSpPr/>
            <p:nvPr/>
          </p:nvSpPr>
          <p:spPr>
            <a:xfrm>
              <a:off x="2118553" y="158478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9" name="Google Shape;6549;p88"/>
            <p:cNvSpPr/>
            <p:nvPr/>
          </p:nvSpPr>
          <p:spPr>
            <a:xfrm>
              <a:off x="2118973" y="1584877"/>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0" name="Google Shape;6550;p88"/>
            <p:cNvSpPr/>
            <p:nvPr/>
          </p:nvSpPr>
          <p:spPr>
            <a:xfrm>
              <a:off x="2119408" y="1584917"/>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1" name="Google Shape;6551;p88"/>
            <p:cNvSpPr/>
            <p:nvPr/>
          </p:nvSpPr>
          <p:spPr>
            <a:xfrm>
              <a:off x="2116692"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2" name="Google Shape;6552;p88"/>
            <p:cNvSpPr/>
            <p:nvPr/>
          </p:nvSpPr>
          <p:spPr>
            <a:xfrm>
              <a:off x="2119734" y="1585012"/>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3" name="Google Shape;6553;p88"/>
            <p:cNvSpPr/>
            <p:nvPr/>
          </p:nvSpPr>
          <p:spPr>
            <a:xfrm>
              <a:off x="2113936" y="1584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4" name="Google Shape;6554;p88"/>
            <p:cNvSpPr/>
            <p:nvPr/>
          </p:nvSpPr>
          <p:spPr>
            <a:xfrm>
              <a:off x="2120644"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5" name="Google Shape;6555;p88"/>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6" name="Google Shape;6556;p88"/>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7" name="Google Shape;6557;p88"/>
            <p:cNvSpPr/>
            <p:nvPr/>
          </p:nvSpPr>
          <p:spPr>
            <a:xfrm>
              <a:off x="2223833" y="14593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8" name="Google Shape;6558;p88"/>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9" name="Google Shape;6559;p88"/>
            <p:cNvSpPr/>
            <p:nvPr/>
          </p:nvSpPr>
          <p:spPr>
            <a:xfrm>
              <a:off x="2221782" y="1455673"/>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0" name="Google Shape;6560;p88"/>
            <p:cNvSpPr/>
            <p:nvPr/>
          </p:nvSpPr>
          <p:spPr>
            <a:xfrm>
              <a:off x="2221552" y="1455347"/>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1" name="Google Shape;6561;p88"/>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2" name="Google Shape;6562;p88"/>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3" name="Google Shape;6563;p88"/>
            <p:cNvSpPr/>
            <p:nvPr/>
          </p:nvSpPr>
          <p:spPr>
            <a:xfrm>
              <a:off x="2221361" y="1454967"/>
              <a:ext cx="149" cy="244"/>
            </a:xfrm>
            <a:custGeom>
              <a:rect b="b" l="l" r="r" t="t"/>
              <a:pathLst>
                <a:path extrusionOk="0" h="18" w="11">
                  <a:moveTo>
                    <a:pt x="0"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4" name="Google Shape;6564;p88"/>
            <p:cNvSpPr/>
            <p:nvPr/>
          </p:nvSpPr>
          <p:spPr>
            <a:xfrm>
              <a:off x="2223642" y="1458429"/>
              <a:ext cx="109" cy="258"/>
            </a:xfrm>
            <a:custGeom>
              <a:rect b="b" l="l" r="r" t="t"/>
              <a:pathLst>
                <a:path extrusionOk="0" h="19" w="8">
                  <a:moveTo>
                    <a:pt x="0" y="1"/>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5" name="Google Shape;6565;p88"/>
            <p:cNvSpPr/>
            <p:nvPr/>
          </p:nvSpPr>
          <p:spPr>
            <a:xfrm>
              <a:off x="2222692" y="1456868"/>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6" name="Google Shape;6566;p88"/>
            <p:cNvSpPr/>
            <p:nvPr/>
          </p:nvSpPr>
          <p:spPr>
            <a:xfrm>
              <a:off x="2222502" y="145658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7" name="Google Shape;6567;p88"/>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8" name="Google Shape;6568;p88"/>
            <p:cNvSpPr/>
            <p:nvPr/>
          </p:nvSpPr>
          <p:spPr>
            <a:xfrm>
              <a:off x="2223303" y="1457574"/>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9" name="Google Shape;6569;p88"/>
            <p:cNvSpPr/>
            <p:nvPr/>
          </p:nvSpPr>
          <p:spPr>
            <a:xfrm>
              <a:off x="2222258" y="1456338"/>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0" name="Google Shape;6570;p88"/>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1" name="Google Shape;6571;p88"/>
            <p:cNvSpPr/>
            <p:nvPr/>
          </p:nvSpPr>
          <p:spPr>
            <a:xfrm>
              <a:off x="2223398" y="145776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2" name="Google Shape;6572;p88"/>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3" name="Google Shape;6573;p88"/>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4" name="Google Shape;6574;p88"/>
            <p:cNvSpPr/>
            <p:nvPr/>
          </p:nvSpPr>
          <p:spPr>
            <a:xfrm>
              <a:off x="2222027" y="145601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5" name="Google Shape;6575;p88"/>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6" name="Google Shape;6576;p88"/>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7" name="Google Shape;6577;p88"/>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8" name="Google Shape;6578;p88"/>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9" name="Google Shape;6579;p88"/>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0" name="Google Shape;6580;p88"/>
            <p:cNvSpPr/>
            <p:nvPr/>
          </p:nvSpPr>
          <p:spPr>
            <a:xfrm>
              <a:off x="2234002" y="1549982"/>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1" name="Google Shape;6581;p88"/>
            <p:cNvSpPr/>
            <p:nvPr/>
          </p:nvSpPr>
          <p:spPr>
            <a:xfrm>
              <a:off x="2234342" y="155002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2" name="Google Shape;6582;p88"/>
            <p:cNvSpPr/>
            <p:nvPr/>
          </p:nvSpPr>
          <p:spPr>
            <a:xfrm>
              <a:off x="2234722" y="155011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3" name="Google Shape;6583;p88"/>
            <p:cNvSpPr/>
            <p:nvPr/>
          </p:nvSpPr>
          <p:spPr>
            <a:xfrm>
              <a:off x="2234572" y="1550077"/>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4" name="Google Shape;6584;p88"/>
            <p:cNvSpPr/>
            <p:nvPr/>
          </p:nvSpPr>
          <p:spPr>
            <a:xfrm>
              <a:off x="2229630" y="1549982"/>
              <a:ext cx="733" cy="54"/>
            </a:xfrm>
            <a:custGeom>
              <a:rect b="b" l="l" r="r" t="t"/>
              <a:pathLst>
                <a:path extrusionOk="0" h="4" w="54">
                  <a:moveTo>
                    <a:pt x="53"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5" name="Google Shape;6585;p88"/>
            <p:cNvSpPr/>
            <p:nvPr/>
          </p:nvSpPr>
          <p:spPr>
            <a:xfrm>
              <a:off x="2245652" y="1554599"/>
              <a:ext cx="530" cy="54"/>
            </a:xfrm>
            <a:custGeom>
              <a:rect b="b" l="l" r="r" t="t"/>
              <a:pathLst>
                <a:path extrusionOk="0" h="4" w="39">
                  <a:moveTo>
                    <a:pt x="3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6" name="Google Shape;6586;p88"/>
            <p:cNvSpPr/>
            <p:nvPr/>
          </p:nvSpPr>
          <p:spPr>
            <a:xfrm>
              <a:off x="2244986" y="1554544"/>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7" name="Google Shape;6587;p88"/>
            <p:cNvSpPr/>
            <p:nvPr/>
          </p:nvSpPr>
          <p:spPr>
            <a:xfrm>
              <a:off x="2235102" y="1550213"/>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8" name="Google Shape;6588;p88"/>
            <p:cNvSpPr/>
            <p:nvPr/>
          </p:nvSpPr>
          <p:spPr>
            <a:xfrm>
              <a:off x="2244416" y="1554544"/>
              <a:ext cx="434" cy="14"/>
            </a:xfrm>
            <a:custGeom>
              <a:rect b="b" l="l" r="r" t="t"/>
              <a:pathLst>
                <a:path extrusionOk="0" h="1" w="32">
                  <a:moveTo>
                    <a:pt x="32"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9" name="Google Shape;6589;p88"/>
            <p:cNvSpPr/>
            <p:nvPr/>
          </p:nvSpPr>
          <p:spPr>
            <a:xfrm>
              <a:off x="2233622" y="154998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0" name="Google Shape;6590;p88"/>
            <p:cNvSpPr/>
            <p:nvPr/>
          </p:nvSpPr>
          <p:spPr>
            <a:xfrm>
              <a:off x="2247267" y="1554789"/>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1" name="Google Shape;6591;p88"/>
            <p:cNvSpPr/>
            <p:nvPr/>
          </p:nvSpPr>
          <p:spPr>
            <a:xfrm>
              <a:off x="2246412" y="1554694"/>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2" name="Google Shape;6592;p88"/>
            <p:cNvSpPr/>
            <p:nvPr/>
          </p:nvSpPr>
          <p:spPr>
            <a:xfrm>
              <a:off x="2243941" y="1554504"/>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3" name="Google Shape;6593;p88"/>
            <p:cNvSpPr/>
            <p:nvPr/>
          </p:nvSpPr>
          <p:spPr>
            <a:xfrm>
              <a:off x="2242420" y="155450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4" name="Google Shape;6594;p88"/>
            <p:cNvSpPr/>
            <p:nvPr/>
          </p:nvSpPr>
          <p:spPr>
            <a:xfrm>
              <a:off x="2242230" y="1554504"/>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5" name="Google Shape;6595;p88"/>
            <p:cNvSpPr/>
            <p:nvPr/>
          </p:nvSpPr>
          <p:spPr>
            <a:xfrm>
              <a:off x="2228530" y="1550023"/>
              <a:ext cx="964" cy="109"/>
            </a:xfrm>
            <a:custGeom>
              <a:rect b="b" l="l" r="r" t="t"/>
              <a:pathLst>
                <a:path extrusionOk="0" h="8" w="71">
                  <a:moveTo>
                    <a:pt x="1" y="8"/>
                  </a:moveTo>
                  <a:lnTo>
                    <a:pt x="7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6" name="Google Shape;6596;p88"/>
            <p:cNvSpPr/>
            <p:nvPr/>
          </p:nvSpPr>
          <p:spPr>
            <a:xfrm>
              <a:off x="2243506" y="1554449"/>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7" name="Google Shape;6597;p88"/>
            <p:cNvSpPr/>
            <p:nvPr/>
          </p:nvSpPr>
          <p:spPr>
            <a:xfrm>
              <a:off x="2242841"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8" name="Google Shape;6598;p88"/>
            <p:cNvSpPr/>
            <p:nvPr/>
          </p:nvSpPr>
          <p:spPr>
            <a:xfrm>
              <a:off x="2242610" y="155444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9" name="Google Shape;6599;p88"/>
            <p:cNvSpPr/>
            <p:nvPr/>
          </p:nvSpPr>
          <p:spPr>
            <a:xfrm>
              <a:off x="223244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0" name="Google Shape;6600;p88"/>
            <p:cNvSpPr/>
            <p:nvPr/>
          </p:nvSpPr>
          <p:spPr>
            <a:xfrm>
              <a:off x="2242081" y="1554544"/>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1" name="Google Shape;6601;p88"/>
            <p:cNvSpPr/>
            <p:nvPr/>
          </p:nvSpPr>
          <p:spPr>
            <a:xfrm>
              <a:off x="2243126"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2" name="Google Shape;6602;p88"/>
            <p:cNvSpPr/>
            <p:nvPr/>
          </p:nvSpPr>
          <p:spPr>
            <a:xfrm>
              <a:off x="2230581" y="1549928"/>
              <a:ext cx="584" cy="14"/>
            </a:xfrm>
            <a:custGeom>
              <a:rect b="b" l="l" r="r" t="t"/>
              <a:pathLst>
                <a:path extrusionOk="0" h="1" w="43">
                  <a:moveTo>
                    <a:pt x="4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3" name="Google Shape;6603;p88"/>
            <p:cNvSpPr/>
            <p:nvPr/>
          </p:nvSpPr>
          <p:spPr>
            <a:xfrm>
              <a:off x="2234912" y="1550118"/>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4" name="Google Shape;6604;p88"/>
            <p:cNvSpPr/>
            <p:nvPr/>
          </p:nvSpPr>
          <p:spPr>
            <a:xfrm>
              <a:off x="223301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5" name="Google Shape;6605;p88"/>
            <p:cNvSpPr/>
            <p:nvPr/>
          </p:nvSpPr>
          <p:spPr>
            <a:xfrm>
              <a:off x="2231436" y="1549928"/>
              <a:ext cx="448" cy="14"/>
            </a:xfrm>
            <a:custGeom>
              <a:rect b="b" l="l" r="r" t="t"/>
              <a:pathLst>
                <a:path extrusionOk="0" h="1" w="33">
                  <a:moveTo>
                    <a:pt x="3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6" name="Google Shape;6606;p88"/>
            <p:cNvSpPr/>
            <p:nvPr/>
          </p:nvSpPr>
          <p:spPr>
            <a:xfrm>
              <a:off x="2235197" y="155030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7" name="Google Shape;6607;p88"/>
            <p:cNvSpPr/>
            <p:nvPr/>
          </p:nvSpPr>
          <p:spPr>
            <a:xfrm>
              <a:off x="2242040" y="1554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8" name="Google Shape;6608;p88"/>
            <p:cNvSpPr/>
            <p:nvPr/>
          </p:nvSpPr>
          <p:spPr>
            <a:xfrm>
              <a:off x="2233486"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9" name="Google Shape;6609;p88"/>
            <p:cNvSpPr/>
            <p:nvPr/>
          </p:nvSpPr>
          <p:spPr>
            <a:xfrm>
              <a:off x="2235007" y="155017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0" name="Google Shape;6610;p88"/>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1" name="Google Shape;6611;p88"/>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2" name="Google Shape;6612;p88"/>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3" name="Google Shape;6613;p88"/>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4" name="Google Shape;6614;p88"/>
            <p:cNvSpPr/>
            <p:nvPr/>
          </p:nvSpPr>
          <p:spPr>
            <a:xfrm>
              <a:off x="2296513" y="2011767"/>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5" name="Google Shape;6615;p88"/>
            <p:cNvSpPr/>
            <p:nvPr/>
          </p:nvSpPr>
          <p:spPr>
            <a:xfrm>
              <a:off x="2296649" y="2011522"/>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6" name="Google Shape;6616;p88"/>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7" name="Google Shape;6617;p88"/>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8" name="Google Shape;6618;p88"/>
            <p:cNvSpPr/>
            <p:nvPr/>
          </p:nvSpPr>
          <p:spPr>
            <a:xfrm>
              <a:off x="2306248" y="2008196"/>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9" name="Google Shape;6619;p88"/>
            <p:cNvSpPr/>
            <p:nvPr/>
          </p:nvSpPr>
          <p:spPr>
            <a:xfrm>
              <a:off x="2336336" y="201808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0" name="Google Shape;6620;p88"/>
            <p:cNvSpPr/>
            <p:nvPr/>
          </p:nvSpPr>
          <p:spPr>
            <a:xfrm>
              <a:off x="2336675" y="201789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1" name="Google Shape;6621;p88"/>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2" name="Google Shape;6622;p88"/>
            <p:cNvSpPr/>
            <p:nvPr/>
          </p:nvSpPr>
          <p:spPr>
            <a:xfrm>
              <a:off x="2335765" y="20182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3" name="Google Shape;6623;p88"/>
            <p:cNvSpPr/>
            <p:nvPr/>
          </p:nvSpPr>
          <p:spPr>
            <a:xfrm>
              <a:off x="2335480" y="2018230"/>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4" name="Google Shape;6624;p88"/>
            <p:cNvSpPr/>
            <p:nvPr/>
          </p:nvSpPr>
          <p:spPr>
            <a:xfrm>
              <a:off x="2335249" y="201813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5" name="Google Shape;6625;p88"/>
            <p:cNvSpPr/>
            <p:nvPr/>
          </p:nvSpPr>
          <p:spPr>
            <a:xfrm>
              <a:off x="2336051" y="2018175"/>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6" name="Google Shape;6626;p88"/>
            <p:cNvSpPr/>
            <p:nvPr/>
          </p:nvSpPr>
          <p:spPr>
            <a:xfrm>
              <a:off x="2335059" y="2017985"/>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7" name="Google Shape;6627;p88"/>
            <p:cNvSpPr/>
            <p:nvPr/>
          </p:nvSpPr>
          <p:spPr>
            <a:xfrm>
              <a:off x="2337816" y="2016804"/>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8" name="Google Shape;6628;p88"/>
            <p:cNvSpPr/>
            <p:nvPr/>
          </p:nvSpPr>
          <p:spPr>
            <a:xfrm>
              <a:off x="2337245" y="201741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9" name="Google Shape;6629;p88"/>
            <p:cNvSpPr/>
            <p:nvPr/>
          </p:nvSpPr>
          <p:spPr>
            <a:xfrm>
              <a:off x="2337571" y="201718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0" name="Google Shape;6630;p88"/>
            <p:cNvSpPr/>
            <p:nvPr/>
          </p:nvSpPr>
          <p:spPr>
            <a:xfrm>
              <a:off x="2336960" y="201770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1" name="Google Shape;6631;p88"/>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2" name="Google Shape;6632;p88"/>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3" name="Google Shape;6633;p88"/>
            <p:cNvSpPr/>
            <p:nvPr/>
          </p:nvSpPr>
          <p:spPr>
            <a:xfrm>
              <a:off x="2310050" y="2009961"/>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4" name="Google Shape;6634;p88"/>
            <p:cNvSpPr/>
            <p:nvPr/>
          </p:nvSpPr>
          <p:spPr>
            <a:xfrm>
              <a:off x="2351651" y="201395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5" name="Google Shape;6635;p88"/>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6" name="Google Shape;6636;p88"/>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7" name="Google Shape;6637;p88"/>
            <p:cNvSpPr/>
            <p:nvPr/>
          </p:nvSpPr>
          <p:spPr>
            <a:xfrm>
              <a:off x="2351027" y="201414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8" name="Google Shape;6638;p88"/>
            <p:cNvSpPr/>
            <p:nvPr/>
          </p:nvSpPr>
          <p:spPr>
            <a:xfrm>
              <a:off x="2351312" y="2014048"/>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9" name="Google Shape;6639;p88"/>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0" name="Google Shape;6640;p88"/>
            <p:cNvSpPr/>
            <p:nvPr/>
          </p:nvSpPr>
          <p:spPr>
            <a:xfrm>
              <a:off x="2263710" y="205268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1" name="Google Shape;6641;p88"/>
            <p:cNvSpPr/>
            <p:nvPr/>
          </p:nvSpPr>
          <p:spPr>
            <a:xfrm>
              <a:off x="2264144" y="2052540"/>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2" name="Google Shape;6642;p88"/>
            <p:cNvSpPr/>
            <p:nvPr/>
          </p:nvSpPr>
          <p:spPr>
            <a:xfrm>
              <a:off x="2265135" y="2052024"/>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3" name="Google Shape;6643;p88"/>
            <p:cNvSpPr/>
            <p:nvPr/>
          </p:nvSpPr>
          <p:spPr>
            <a:xfrm>
              <a:off x="2264524" y="2052404"/>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4" name="Google Shape;6644;p88"/>
            <p:cNvSpPr/>
            <p:nvPr/>
          </p:nvSpPr>
          <p:spPr>
            <a:xfrm>
              <a:off x="2265475" y="2051834"/>
              <a:ext cx="394" cy="149"/>
            </a:xfrm>
            <a:custGeom>
              <a:rect b="b" l="l" r="r" t="t"/>
              <a:pathLst>
                <a:path extrusionOk="0" h="11" w="29">
                  <a:moveTo>
                    <a:pt x="0" y="11"/>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5" name="Google Shape;6645;p88"/>
            <p:cNvSpPr/>
            <p:nvPr/>
          </p:nvSpPr>
          <p:spPr>
            <a:xfrm>
              <a:off x="2266941" y="2051304"/>
              <a:ext cx="448" cy="163"/>
            </a:xfrm>
            <a:custGeom>
              <a:rect b="b" l="l" r="r" t="t"/>
              <a:pathLst>
                <a:path extrusionOk="0" h="12" w="33">
                  <a:moveTo>
                    <a:pt x="1" y="1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6" name="Google Shape;6646;p88"/>
            <p:cNvSpPr/>
            <p:nvPr/>
          </p:nvSpPr>
          <p:spPr>
            <a:xfrm>
              <a:off x="2270037" y="205050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7" name="Google Shape;6647;p88"/>
            <p:cNvSpPr/>
            <p:nvPr/>
          </p:nvSpPr>
          <p:spPr>
            <a:xfrm>
              <a:off x="2263329" y="205273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8" name="Google Shape;6648;p88"/>
            <p:cNvSpPr/>
            <p:nvPr/>
          </p:nvSpPr>
          <p:spPr>
            <a:xfrm>
              <a:off x="2265896" y="2051644"/>
              <a:ext cx="489" cy="204"/>
            </a:xfrm>
            <a:custGeom>
              <a:rect b="b" l="l" r="r" t="t"/>
              <a:pathLst>
                <a:path extrusionOk="0" h="15" w="36">
                  <a:moveTo>
                    <a:pt x="1" y="14"/>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9" name="Google Shape;6649;p88"/>
            <p:cNvSpPr/>
            <p:nvPr/>
          </p:nvSpPr>
          <p:spPr>
            <a:xfrm>
              <a:off x="2266371" y="2051495"/>
              <a:ext cx="543" cy="163"/>
            </a:xfrm>
            <a:custGeom>
              <a:rect b="b" l="l" r="r" t="t"/>
              <a:pathLst>
                <a:path extrusionOk="0" h="12" w="40">
                  <a:moveTo>
                    <a:pt x="1" y="11"/>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0" name="Google Shape;6650;p88"/>
            <p:cNvSpPr/>
            <p:nvPr/>
          </p:nvSpPr>
          <p:spPr>
            <a:xfrm>
              <a:off x="2267756" y="2051169"/>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1" name="Google Shape;6651;p88"/>
            <p:cNvSpPr/>
            <p:nvPr/>
          </p:nvSpPr>
          <p:spPr>
            <a:xfrm>
              <a:off x="2280872" y="2017035"/>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2" name="Google Shape;6652;p88"/>
            <p:cNvSpPr/>
            <p:nvPr/>
          </p:nvSpPr>
          <p:spPr>
            <a:xfrm>
              <a:off x="2281958" y="201751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3" name="Google Shape;6653;p88"/>
            <p:cNvSpPr/>
            <p:nvPr/>
          </p:nvSpPr>
          <p:spPr>
            <a:xfrm>
              <a:off x="2283098" y="2017184"/>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4" name="Google Shape;6654;p88"/>
            <p:cNvSpPr/>
            <p:nvPr/>
          </p:nvSpPr>
          <p:spPr>
            <a:xfrm>
              <a:off x="2282338" y="201751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5" name="Google Shape;6655;p88"/>
            <p:cNvSpPr/>
            <p:nvPr/>
          </p:nvSpPr>
          <p:spPr>
            <a:xfrm>
              <a:off x="2282528" y="201751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6" name="Google Shape;6656;p88"/>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7" name="Google Shape;6657;p88"/>
            <p:cNvSpPr/>
            <p:nvPr/>
          </p:nvSpPr>
          <p:spPr>
            <a:xfrm>
              <a:off x="2282867" y="201737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8" name="Google Shape;6658;p88"/>
            <p:cNvSpPr/>
            <p:nvPr/>
          </p:nvSpPr>
          <p:spPr>
            <a:xfrm>
              <a:off x="2281673" y="2017415"/>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9" name="Google Shape;6659;p88"/>
            <p:cNvSpPr/>
            <p:nvPr/>
          </p:nvSpPr>
          <p:spPr>
            <a:xfrm>
              <a:off x="2280586" y="2016899"/>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0" name="Google Shape;6660;p88"/>
            <p:cNvSpPr/>
            <p:nvPr/>
          </p:nvSpPr>
          <p:spPr>
            <a:xfrm>
              <a:off x="2280342" y="201675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1" name="Google Shape;6661;p88"/>
            <p:cNvSpPr/>
            <p:nvPr/>
          </p:nvSpPr>
          <p:spPr>
            <a:xfrm>
              <a:off x="2281442" y="2017320"/>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2" name="Google Shape;6662;p88"/>
            <p:cNvSpPr/>
            <p:nvPr/>
          </p:nvSpPr>
          <p:spPr>
            <a:xfrm>
              <a:off x="2281157" y="2017225"/>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3" name="Google Shape;6663;p88"/>
            <p:cNvSpPr/>
            <p:nvPr/>
          </p:nvSpPr>
          <p:spPr>
            <a:xfrm>
              <a:off x="2295793" y="2037863"/>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4" name="Google Shape;6664;p88"/>
            <p:cNvSpPr/>
            <p:nvPr/>
          </p:nvSpPr>
          <p:spPr>
            <a:xfrm>
              <a:off x="2295562" y="2038284"/>
              <a:ext cx="54" cy="163"/>
            </a:xfrm>
            <a:custGeom>
              <a:rect b="b" l="l" r="r" t="t"/>
              <a:pathLst>
                <a:path extrusionOk="0" h="12" w="4">
                  <a:moveTo>
                    <a:pt x="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5" name="Google Shape;6665;p88"/>
            <p:cNvSpPr/>
            <p:nvPr/>
          </p:nvSpPr>
          <p:spPr>
            <a:xfrm>
              <a:off x="2295413" y="2038569"/>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6" name="Google Shape;6666;p88"/>
            <p:cNvSpPr/>
            <p:nvPr/>
          </p:nvSpPr>
          <p:spPr>
            <a:xfrm>
              <a:off x="2295698" y="2038053"/>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7" name="Google Shape;6667;p88"/>
            <p:cNvSpPr/>
            <p:nvPr/>
          </p:nvSpPr>
          <p:spPr>
            <a:xfrm>
              <a:off x="2294897" y="20396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8" name="Google Shape;6668;p88"/>
            <p:cNvSpPr/>
            <p:nvPr/>
          </p:nvSpPr>
          <p:spPr>
            <a:xfrm>
              <a:off x="2295277" y="2038908"/>
              <a:ext cx="54" cy="149"/>
            </a:xfrm>
            <a:custGeom>
              <a:rect b="b" l="l" r="r" t="t"/>
              <a:pathLst>
                <a:path extrusionOk="0" h="11" w="4">
                  <a:moveTo>
                    <a:pt x="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9" name="Google Shape;6669;p88"/>
            <p:cNvSpPr/>
            <p:nvPr/>
          </p:nvSpPr>
          <p:spPr>
            <a:xfrm>
              <a:off x="2295087" y="203923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0" name="Google Shape;6670;p88"/>
            <p:cNvSpPr/>
            <p:nvPr/>
          </p:nvSpPr>
          <p:spPr>
            <a:xfrm>
              <a:off x="2296228" y="2037293"/>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1" name="Google Shape;6671;p88"/>
            <p:cNvSpPr/>
            <p:nvPr/>
          </p:nvSpPr>
          <p:spPr>
            <a:xfrm>
              <a:off x="2296323" y="203719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2" name="Google Shape;6672;p88"/>
            <p:cNvSpPr/>
            <p:nvPr/>
          </p:nvSpPr>
          <p:spPr>
            <a:xfrm>
              <a:off x="2294707" y="204028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3" name="Google Shape;6673;p88"/>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4" name="Google Shape;6674;p88"/>
            <p:cNvSpPr/>
            <p:nvPr/>
          </p:nvSpPr>
          <p:spPr>
            <a:xfrm>
              <a:off x="2296133" y="2037388"/>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5" name="Google Shape;6675;p88"/>
            <p:cNvSpPr/>
            <p:nvPr/>
          </p:nvSpPr>
          <p:spPr>
            <a:xfrm>
              <a:off x="2295943" y="203767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6" name="Google Shape;6676;p88"/>
            <p:cNvSpPr/>
            <p:nvPr/>
          </p:nvSpPr>
          <p:spPr>
            <a:xfrm>
              <a:off x="2296038" y="2037523"/>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7" name="Google Shape;6677;p88"/>
            <p:cNvSpPr/>
            <p:nvPr/>
          </p:nvSpPr>
          <p:spPr>
            <a:xfrm>
              <a:off x="2294422" y="2040809"/>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8" name="Google Shape;6678;p88"/>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9" name="Google Shape;6679;p88"/>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0" name="Google Shape;6680;p88"/>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1" name="Google Shape;6681;p88"/>
            <p:cNvSpPr/>
            <p:nvPr/>
          </p:nvSpPr>
          <p:spPr>
            <a:xfrm>
              <a:off x="2579807" y="1723951"/>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2" name="Google Shape;6682;p88"/>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3" name="Google Shape;6683;p88"/>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4" name="Google Shape;6684;p88"/>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5" name="Google Shape;6685;p88"/>
            <p:cNvSpPr/>
            <p:nvPr/>
          </p:nvSpPr>
          <p:spPr>
            <a:xfrm>
              <a:off x="2576291" y="172524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6" name="Google Shape;6686;p88"/>
            <p:cNvSpPr/>
            <p:nvPr/>
          </p:nvSpPr>
          <p:spPr>
            <a:xfrm>
              <a:off x="2579427" y="172404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7" name="Google Shape;6687;p88"/>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8" name="Google Shape;6688;p88"/>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9" name="Google Shape;6689;p88"/>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0" name="Google Shape;6690;p88"/>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1" name="Google Shape;6691;p88"/>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2" name="Google Shape;6692;p88"/>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3" name="Google Shape;6693;p88"/>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4" name="Google Shape;6694;p88"/>
            <p:cNvSpPr/>
            <p:nvPr/>
          </p:nvSpPr>
          <p:spPr>
            <a:xfrm>
              <a:off x="2202543" y="14178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5" name="Google Shape;6695;p88"/>
            <p:cNvSpPr/>
            <p:nvPr/>
          </p:nvSpPr>
          <p:spPr>
            <a:xfrm>
              <a:off x="2202258" y="1418267"/>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6" name="Google Shape;6696;p88"/>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7" name="Google Shape;6697;p88"/>
            <p:cNvSpPr/>
            <p:nvPr/>
          </p:nvSpPr>
          <p:spPr>
            <a:xfrm>
              <a:off x="2201688" y="1419082"/>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8" name="Google Shape;6698;p88"/>
            <p:cNvSpPr/>
            <p:nvPr/>
          </p:nvSpPr>
          <p:spPr>
            <a:xfrm>
              <a:off x="2201973" y="1418647"/>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9" name="Google Shape;6699;p88"/>
            <p:cNvSpPr/>
            <p:nvPr/>
          </p:nvSpPr>
          <p:spPr>
            <a:xfrm>
              <a:off x="2206480" y="14160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0" name="Google Shape;6700;p88"/>
            <p:cNvSpPr/>
            <p:nvPr/>
          </p:nvSpPr>
          <p:spPr>
            <a:xfrm>
              <a:off x="2202923" y="1417561"/>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1" name="Google Shape;6701;p88"/>
            <p:cNvSpPr/>
            <p:nvPr/>
          </p:nvSpPr>
          <p:spPr>
            <a:xfrm>
              <a:off x="2203249" y="1417222"/>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2" name="Google Shape;6702;p88"/>
            <p:cNvSpPr/>
            <p:nvPr/>
          </p:nvSpPr>
          <p:spPr>
            <a:xfrm>
              <a:off x="2205625" y="1416081"/>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3" name="Google Shape;6703;p88"/>
            <p:cNvSpPr/>
            <p:nvPr/>
          </p:nvSpPr>
          <p:spPr>
            <a:xfrm>
              <a:off x="2206060" y="141604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4" name="Google Shape;6704;p88"/>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5" name="Google Shape;6705;p88"/>
            <p:cNvSpPr/>
            <p:nvPr/>
          </p:nvSpPr>
          <p:spPr>
            <a:xfrm>
              <a:off x="2204104" y="141670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6" name="Google Shape;6706;p88"/>
            <p:cNvSpPr/>
            <p:nvPr/>
          </p:nvSpPr>
          <p:spPr>
            <a:xfrm>
              <a:off x="2264334" y="1413135"/>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7" name="Google Shape;6707;p88"/>
            <p:cNvSpPr/>
            <p:nvPr/>
          </p:nvSpPr>
          <p:spPr>
            <a:xfrm>
              <a:off x="2204865" y="1416271"/>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8" name="Google Shape;6708;p88"/>
            <p:cNvSpPr/>
            <p:nvPr/>
          </p:nvSpPr>
          <p:spPr>
            <a:xfrm>
              <a:off x="2204485" y="1416461"/>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9" name="Google Shape;6709;p88"/>
            <p:cNvSpPr/>
            <p:nvPr/>
          </p:nvSpPr>
          <p:spPr>
            <a:xfrm>
              <a:off x="2205245" y="1416176"/>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0" name="Google Shape;6710;p88"/>
            <p:cNvSpPr/>
            <p:nvPr/>
          </p:nvSpPr>
          <p:spPr>
            <a:xfrm>
              <a:off x="2199162" y="141893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1" name="Google Shape;6711;p88"/>
            <p:cNvSpPr/>
            <p:nvPr/>
          </p:nvSpPr>
          <p:spPr>
            <a:xfrm>
              <a:off x="2198823" y="141902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2" name="Google Shape;6712;p88"/>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3" name="Google Shape;6713;p88"/>
            <p:cNvSpPr/>
            <p:nvPr/>
          </p:nvSpPr>
          <p:spPr>
            <a:xfrm>
              <a:off x="2200248" y="141883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4" name="Google Shape;6714;p88"/>
            <p:cNvSpPr/>
            <p:nvPr/>
          </p:nvSpPr>
          <p:spPr>
            <a:xfrm>
              <a:off x="2199488" y="141883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5" name="Google Shape;6715;p88"/>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6" name="Google Shape;6716;p88"/>
            <p:cNvSpPr/>
            <p:nvPr/>
          </p:nvSpPr>
          <p:spPr>
            <a:xfrm>
              <a:off x="2201158" y="1419082"/>
              <a:ext cx="244" cy="109"/>
            </a:xfrm>
            <a:custGeom>
              <a:rect b="b" l="l" r="r" t="t"/>
              <a:pathLst>
                <a:path extrusionOk="0" h="8" w="18">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7" name="Google Shape;6717;p88"/>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8" name="Google Shape;6718;p88"/>
            <p:cNvSpPr/>
            <p:nvPr/>
          </p:nvSpPr>
          <p:spPr>
            <a:xfrm>
              <a:off x="2199828" y="141883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9" name="Google Shape;6719;p88"/>
            <p:cNvSpPr/>
            <p:nvPr/>
          </p:nvSpPr>
          <p:spPr>
            <a:xfrm>
              <a:off x="2200683" y="141893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0" name="Google Shape;6720;p88"/>
            <p:cNvSpPr/>
            <p:nvPr/>
          </p:nvSpPr>
          <p:spPr>
            <a:xfrm>
              <a:off x="2133705" y="154057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1" name="Google Shape;6721;p88"/>
            <p:cNvSpPr/>
            <p:nvPr/>
          </p:nvSpPr>
          <p:spPr>
            <a:xfrm>
              <a:off x="2134275" y="1540668"/>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2" name="Google Shape;6722;p88"/>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3" name="Google Shape;6723;p88"/>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4" name="Google Shape;6724;p88"/>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5" name="Google Shape;6725;p88"/>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6" name="Google Shape;6726;p88"/>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7" name="Google Shape;6727;p88"/>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8" name="Google Shape;6728;p88"/>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9" name="Google Shape;6729;p88"/>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0" name="Google Shape;6730;p88"/>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1" name="Google Shape;6731;p88"/>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2" name="Google Shape;6732;p88"/>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3" name="Google Shape;6733;p88"/>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4" name="Google Shape;6734;p88"/>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5" name="Google Shape;6735;p88"/>
            <p:cNvSpPr/>
            <p:nvPr/>
          </p:nvSpPr>
          <p:spPr>
            <a:xfrm>
              <a:off x="2645210" y="1808322"/>
              <a:ext cx="434" cy="299"/>
            </a:xfrm>
            <a:custGeom>
              <a:rect b="b" l="l" r="r" t="t"/>
              <a:pathLst>
                <a:path extrusionOk="0" h="22" w="32">
                  <a:moveTo>
                    <a:pt x="0" y="1"/>
                  </a:moveTo>
                  <a:lnTo>
                    <a:pt x="3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6" name="Google Shape;6736;p88"/>
            <p:cNvSpPr/>
            <p:nvPr/>
          </p:nvSpPr>
          <p:spPr>
            <a:xfrm>
              <a:off x="2646201" y="1809041"/>
              <a:ext cx="448" cy="339"/>
            </a:xfrm>
            <a:custGeom>
              <a:rect b="b" l="l" r="r" t="t"/>
              <a:pathLst>
                <a:path extrusionOk="0" h="25" w="33">
                  <a:moveTo>
                    <a:pt x="1"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7" name="Google Shape;6737;p88"/>
            <p:cNvSpPr/>
            <p:nvPr/>
          </p:nvSpPr>
          <p:spPr>
            <a:xfrm>
              <a:off x="2645685" y="1808661"/>
              <a:ext cx="434" cy="339"/>
            </a:xfrm>
            <a:custGeom>
              <a:rect b="b" l="l" r="r" t="t"/>
              <a:pathLst>
                <a:path extrusionOk="0" h="25" w="32">
                  <a:moveTo>
                    <a:pt x="0"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8" name="Google Shape;6738;p88"/>
            <p:cNvSpPr/>
            <p:nvPr/>
          </p:nvSpPr>
          <p:spPr>
            <a:xfrm>
              <a:off x="2757863" y="1824818"/>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9" name="Google Shape;6739;p88"/>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0" name="Google Shape;6740;p88"/>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1" name="Google Shape;6741;p88"/>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2" name="Google Shape;6742;p88"/>
            <p:cNvSpPr/>
            <p:nvPr/>
          </p:nvSpPr>
          <p:spPr>
            <a:xfrm>
              <a:off x="2642685" y="1805321"/>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3" name="Google Shape;6743;p88"/>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4" name="Google Shape;6744;p88"/>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5" name="Google Shape;6745;p88"/>
            <p:cNvSpPr/>
            <p:nvPr/>
          </p:nvSpPr>
          <p:spPr>
            <a:xfrm>
              <a:off x="2643404" y="1805945"/>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6" name="Google Shape;6746;p88"/>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7" name="Google Shape;6747;p88"/>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8" name="Google Shape;6748;p88"/>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9" name="Google Shape;6749;p88"/>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0" name="Google Shape;6750;p88"/>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1" name="Google Shape;6751;p88"/>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2" name="Google Shape;6752;p88"/>
            <p:cNvSpPr/>
            <p:nvPr/>
          </p:nvSpPr>
          <p:spPr>
            <a:xfrm>
              <a:off x="2760049" y="1825959"/>
              <a:ext cx="204" cy="54"/>
            </a:xfrm>
            <a:custGeom>
              <a:rect b="b" l="l" r="r" t="t"/>
              <a:pathLst>
                <a:path extrusionOk="0" h="4" w="15">
                  <a:moveTo>
                    <a:pt x="0" y="0"/>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3" name="Google Shape;6753;p88"/>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4" name="Google Shape;6754;p88"/>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5" name="Google Shape;6755;p88"/>
            <p:cNvSpPr/>
            <p:nvPr/>
          </p:nvSpPr>
          <p:spPr>
            <a:xfrm>
              <a:off x="2726580" y="1830426"/>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6" name="Google Shape;6756;p88"/>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7" name="Google Shape;6757;p88"/>
            <p:cNvSpPr/>
            <p:nvPr/>
          </p:nvSpPr>
          <p:spPr>
            <a:xfrm>
              <a:off x="2754577" y="17042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8" name="Google Shape;6758;p88"/>
            <p:cNvSpPr/>
            <p:nvPr/>
          </p:nvSpPr>
          <p:spPr>
            <a:xfrm>
              <a:off x="2822125" y="1713781"/>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9" name="Google Shape;6759;p88"/>
            <p:cNvSpPr/>
            <p:nvPr/>
          </p:nvSpPr>
          <p:spPr>
            <a:xfrm>
              <a:off x="2821324" y="1714297"/>
              <a:ext cx="95" cy="68"/>
            </a:xfrm>
            <a:custGeom>
              <a:rect b="b" l="l" r="r" t="t"/>
              <a:pathLst>
                <a:path extrusionOk="0" h="5" w="7">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0" name="Google Shape;6760;p88"/>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1" name="Google Shape;6761;p88"/>
            <p:cNvSpPr/>
            <p:nvPr/>
          </p:nvSpPr>
          <p:spPr>
            <a:xfrm>
              <a:off x="2819124" y="171534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2" name="Google Shape;6762;p88"/>
            <p:cNvSpPr/>
            <p:nvPr/>
          </p:nvSpPr>
          <p:spPr>
            <a:xfrm>
              <a:off x="2822980" y="1713211"/>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3" name="Google Shape;6763;p88"/>
            <p:cNvSpPr/>
            <p:nvPr/>
          </p:nvSpPr>
          <p:spPr>
            <a:xfrm>
              <a:off x="2924459" y="1658548"/>
              <a:ext cx="869" cy="720"/>
            </a:xfrm>
            <a:custGeom>
              <a:rect b="b" l="l" r="r" t="t"/>
              <a:pathLst>
                <a:path extrusionOk="0" h="53" w="64">
                  <a:moveTo>
                    <a:pt x="64" y="5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4" name="Google Shape;6764;p88"/>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5" name="Google Shape;6765;p88"/>
            <p:cNvSpPr/>
            <p:nvPr/>
          </p:nvSpPr>
          <p:spPr>
            <a:xfrm>
              <a:off x="2818459" y="171553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6" name="Google Shape;6766;p88"/>
            <p:cNvSpPr/>
            <p:nvPr/>
          </p:nvSpPr>
          <p:spPr>
            <a:xfrm>
              <a:off x="2820550" y="171477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7" name="Google Shape;6767;p88"/>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8" name="Google Shape;6768;p88"/>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9" name="Google Shape;6769;p88"/>
            <p:cNvSpPr/>
            <p:nvPr/>
          </p:nvSpPr>
          <p:spPr>
            <a:xfrm>
              <a:off x="2817943" y="171558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0" name="Google Shape;6770;p88"/>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1" name="Google Shape;6771;p88"/>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2" name="Google Shape;6772;p88"/>
            <p:cNvSpPr/>
            <p:nvPr/>
          </p:nvSpPr>
          <p:spPr>
            <a:xfrm>
              <a:off x="2803687" y="1710645"/>
              <a:ext cx="679" cy="394"/>
            </a:xfrm>
            <a:custGeom>
              <a:rect b="b" l="l" r="r" t="t"/>
              <a:pathLst>
                <a:path extrusionOk="0" h="29" w="50">
                  <a:moveTo>
                    <a:pt x="0" y="0"/>
                  </a:moveTo>
                  <a:lnTo>
                    <a:pt x="49"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3" name="Google Shape;6773;p88"/>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4" name="Google Shape;6774;p88"/>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5" name="Google Shape;6775;p88"/>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6" name="Google Shape;6776;p88"/>
            <p:cNvSpPr/>
            <p:nvPr/>
          </p:nvSpPr>
          <p:spPr>
            <a:xfrm>
              <a:off x="2597825" y="1732030"/>
              <a:ext cx="109" cy="258"/>
            </a:xfrm>
            <a:custGeom>
              <a:rect b="b" l="l" r="r" t="t"/>
              <a:pathLst>
                <a:path extrusionOk="0" h="19" w="8">
                  <a:moveTo>
                    <a:pt x="7"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7" name="Google Shape;6777;p88"/>
            <p:cNvSpPr/>
            <p:nvPr/>
          </p:nvSpPr>
          <p:spPr>
            <a:xfrm>
              <a:off x="2643975" y="1710455"/>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8" name="Google Shape;6778;p88"/>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9" name="Google Shape;6779;p88"/>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0" name="Google Shape;6780;p88"/>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1" name="Google Shape;6781;p88"/>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2" name="Google Shape;6782;p88"/>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3" name="Google Shape;6783;p88"/>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4" name="Google Shape;6784;p88"/>
            <p:cNvSpPr/>
            <p:nvPr/>
          </p:nvSpPr>
          <p:spPr>
            <a:xfrm>
              <a:off x="2627437" y="176663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5" name="Google Shape;6785;p88"/>
            <p:cNvSpPr/>
            <p:nvPr/>
          </p:nvSpPr>
          <p:spPr>
            <a:xfrm>
              <a:off x="2629094" y="17652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6" name="Google Shape;6786;p88"/>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7" name="Google Shape;6787;p88"/>
            <p:cNvSpPr/>
            <p:nvPr/>
          </p:nvSpPr>
          <p:spPr>
            <a:xfrm>
              <a:off x="2634701" y="1762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8" name="Google Shape;6788;p88"/>
            <p:cNvSpPr/>
            <p:nvPr/>
          </p:nvSpPr>
          <p:spPr>
            <a:xfrm>
              <a:off x="2634701" y="1780759"/>
              <a:ext cx="679" cy="54"/>
            </a:xfrm>
            <a:custGeom>
              <a:rect b="b" l="l" r="r" t="t"/>
              <a:pathLst>
                <a:path extrusionOk="0" h="4" w="50">
                  <a:moveTo>
                    <a:pt x="50"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9" name="Google Shape;6789;p88"/>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0" name="Google Shape;6790;p88"/>
            <p:cNvSpPr/>
            <p:nvPr/>
          </p:nvSpPr>
          <p:spPr>
            <a:xfrm>
              <a:off x="2635421" y="1780705"/>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1" name="Google Shape;6791;p88"/>
            <p:cNvSpPr/>
            <p:nvPr/>
          </p:nvSpPr>
          <p:spPr>
            <a:xfrm>
              <a:off x="2636127" y="1780610"/>
              <a:ext cx="543" cy="68"/>
            </a:xfrm>
            <a:custGeom>
              <a:rect b="b" l="l" r="r" t="t"/>
              <a:pathLst>
                <a:path extrusionOk="0" h="5" w="40">
                  <a:moveTo>
                    <a:pt x="3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2" name="Google Shape;6792;p88"/>
            <p:cNvSpPr/>
            <p:nvPr/>
          </p:nvSpPr>
          <p:spPr>
            <a:xfrm>
              <a:off x="2635272" y="17627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3" name="Google Shape;6793;p88"/>
            <p:cNvSpPr/>
            <p:nvPr/>
          </p:nvSpPr>
          <p:spPr>
            <a:xfrm>
              <a:off x="2636751" y="1780474"/>
              <a:ext cx="489" cy="109"/>
            </a:xfrm>
            <a:custGeom>
              <a:rect b="b" l="l" r="r" t="t"/>
              <a:pathLst>
                <a:path extrusionOk="0" h="8" w="36">
                  <a:moveTo>
                    <a:pt x="3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4" name="Google Shape;6794;p88"/>
            <p:cNvSpPr/>
            <p:nvPr/>
          </p:nvSpPr>
          <p:spPr>
            <a:xfrm>
              <a:off x="2963060" y="1726992"/>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5" name="Google Shape;6795;p88"/>
            <p:cNvSpPr/>
            <p:nvPr/>
          </p:nvSpPr>
          <p:spPr>
            <a:xfrm>
              <a:off x="2962449" y="1728038"/>
              <a:ext cx="149" cy="258"/>
            </a:xfrm>
            <a:custGeom>
              <a:rect b="b" l="l" r="r" t="t"/>
              <a:pathLst>
                <a:path extrusionOk="0" h="19" w="11">
                  <a:moveTo>
                    <a:pt x="11"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6" name="Google Shape;6796;p88"/>
            <p:cNvSpPr/>
            <p:nvPr/>
          </p:nvSpPr>
          <p:spPr>
            <a:xfrm>
              <a:off x="3013201" y="1703272"/>
              <a:ext cx="299" cy="109"/>
            </a:xfrm>
            <a:custGeom>
              <a:rect b="b" l="l" r="r" t="t"/>
              <a:pathLst>
                <a:path extrusionOk="0" h="8" w="22">
                  <a:moveTo>
                    <a:pt x="22"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7" name="Google Shape;6797;p88"/>
            <p:cNvSpPr/>
            <p:nvPr/>
          </p:nvSpPr>
          <p:spPr>
            <a:xfrm>
              <a:off x="2963684" y="1726286"/>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8" name="Google Shape;6798;p88"/>
            <p:cNvSpPr/>
            <p:nvPr/>
          </p:nvSpPr>
          <p:spPr>
            <a:xfrm>
              <a:off x="2962204" y="1728662"/>
              <a:ext cx="109" cy="244"/>
            </a:xfrm>
            <a:custGeom>
              <a:rect b="b" l="l" r="r" t="t"/>
              <a:pathLst>
                <a:path extrusionOk="0" h="18" w="8">
                  <a:moveTo>
                    <a:pt x="8"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9" name="Google Shape;6799;p88"/>
            <p:cNvSpPr/>
            <p:nvPr/>
          </p:nvSpPr>
          <p:spPr>
            <a:xfrm>
              <a:off x="2962774" y="1727468"/>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0" name="Google Shape;6800;p88"/>
            <p:cNvSpPr/>
            <p:nvPr/>
          </p:nvSpPr>
          <p:spPr>
            <a:xfrm>
              <a:off x="3012536" y="1703177"/>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1" name="Google Shape;6801;p88"/>
            <p:cNvSpPr/>
            <p:nvPr/>
          </p:nvSpPr>
          <p:spPr>
            <a:xfrm>
              <a:off x="2963345" y="172661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2" name="Google Shape;6802;p88"/>
            <p:cNvSpPr/>
            <p:nvPr/>
          </p:nvSpPr>
          <p:spPr>
            <a:xfrm>
              <a:off x="2964010" y="172604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3" name="Google Shape;6803;p88"/>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4" name="Google Shape;6804;p88"/>
            <p:cNvSpPr/>
            <p:nvPr/>
          </p:nvSpPr>
          <p:spPr>
            <a:xfrm>
              <a:off x="3011966" y="17031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5" name="Google Shape;6805;p88"/>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6" name="Google Shape;6806;p88"/>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7" name="Google Shape;6807;p88"/>
            <p:cNvSpPr/>
            <p:nvPr/>
          </p:nvSpPr>
          <p:spPr>
            <a:xfrm>
              <a:off x="2650343" y="181141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8" name="Google Shape;6808;p88"/>
            <p:cNvSpPr/>
            <p:nvPr/>
          </p:nvSpPr>
          <p:spPr>
            <a:xfrm>
              <a:off x="2650723" y="1811322"/>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9" name="Google Shape;6809;p88"/>
            <p:cNvSpPr/>
            <p:nvPr/>
          </p:nvSpPr>
          <p:spPr>
            <a:xfrm>
              <a:off x="2698067" y="1830086"/>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0" name="Google Shape;6810;p88"/>
            <p:cNvSpPr/>
            <p:nvPr/>
          </p:nvSpPr>
          <p:spPr>
            <a:xfrm>
              <a:off x="2651008" y="1811227"/>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1" name="Google Shape;6811;p88"/>
            <p:cNvSpPr/>
            <p:nvPr/>
          </p:nvSpPr>
          <p:spPr>
            <a:xfrm>
              <a:off x="2651198" y="181113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2" name="Google Shape;6812;p88"/>
            <p:cNvSpPr/>
            <p:nvPr/>
          </p:nvSpPr>
          <p:spPr>
            <a:xfrm>
              <a:off x="2649012" y="18116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3" name="Google Shape;6813;p88"/>
            <p:cNvSpPr/>
            <p:nvPr/>
          </p:nvSpPr>
          <p:spPr>
            <a:xfrm>
              <a:off x="2649487" y="181155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4" name="Google Shape;6814;p88"/>
            <p:cNvSpPr/>
            <p:nvPr/>
          </p:nvSpPr>
          <p:spPr>
            <a:xfrm>
              <a:off x="2649962" y="181145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5" name="Google Shape;6815;p88"/>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6" name="Google Shape;6816;p88"/>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7" name="Google Shape;6817;p88"/>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8" name="Google Shape;6818;p88"/>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9" name="Google Shape;6819;p88"/>
            <p:cNvSpPr/>
            <p:nvPr/>
          </p:nvSpPr>
          <p:spPr>
            <a:xfrm>
              <a:off x="2786661" y="1879766"/>
              <a:ext cx="394" cy="149"/>
            </a:xfrm>
            <a:custGeom>
              <a:rect b="b" l="l" r="r" t="t"/>
              <a:pathLst>
                <a:path extrusionOk="0" h="11" w="29">
                  <a:moveTo>
                    <a:pt x="1" y="11"/>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0" name="Google Shape;6820;p88"/>
            <p:cNvSpPr/>
            <p:nvPr/>
          </p:nvSpPr>
          <p:spPr>
            <a:xfrm>
              <a:off x="2761230" y="182599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1" name="Google Shape;6821;p88"/>
            <p:cNvSpPr/>
            <p:nvPr/>
          </p:nvSpPr>
          <p:spPr>
            <a:xfrm>
              <a:off x="2761474" y="182586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2" name="Google Shape;6822;p88"/>
            <p:cNvSpPr/>
            <p:nvPr/>
          </p:nvSpPr>
          <p:spPr>
            <a:xfrm>
              <a:off x="2761705" y="182576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3" name="Google Shape;6823;p88"/>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4" name="Google Shape;6824;p88"/>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5" name="Google Shape;6825;p88"/>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6" name="Google Shape;6826;p88"/>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7" name="Google Shape;6827;p88"/>
            <p:cNvSpPr/>
            <p:nvPr/>
          </p:nvSpPr>
          <p:spPr>
            <a:xfrm>
              <a:off x="2724204" y="1829570"/>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8" name="Google Shape;6828;p88"/>
            <p:cNvSpPr/>
            <p:nvPr/>
          </p:nvSpPr>
          <p:spPr>
            <a:xfrm>
              <a:off x="2722208" y="182885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9" name="Google Shape;6829;p88"/>
            <p:cNvSpPr/>
            <p:nvPr/>
          </p:nvSpPr>
          <p:spPr>
            <a:xfrm>
              <a:off x="2724679" y="1829855"/>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0" name="Google Shape;6830;p88"/>
            <p:cNvSpPr/>
            <p:nvPr/>
          </p:nvSpPr>
          <p:spPr>
            <a:xfrm>
              <a:off x="2720593" y="1828905"/>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1" name="Google Shape;6831;p88"/>
            <p:cNvSpPr/>
            <p:nvPr/>
          </p:nvSpPr>
          <p:spPr>
            <a:xfrm>
              <a:off x="2720077" y="1828905"/>
              <a:ext cx="489" cy="54"/>
            </a:xfrm>
            <a:custGeom>
              <a:rect b="b" l="l" r="r" t="t"/>
              <a:pathLst>
                <a:path extrusionOk="0" h="4" w="36">
                  <a:moveTo>
                    <a:pt x="0" y="4"/>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2" name="Google Shape;6832;p88"/>
            <p:cNvSpPr/>
            <p:nvPr/>
          </p:nvSpPr>
          <p:spPr>
            <a:xfrm>
              <a:off x="2722588" y="182894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3" name="Google Shape;6833;p88"/>
            <p:cNvSpPr/>
            <p:nvPr/>
          </p:nvSpPr>
          <p:spPr>
            <a:xfrm>
              <a:off x="2723349" y="1829190"/>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4" name="Google Shape;6834;p88"/>
            <p:cNvSpPr/>
            <p:nvPr/>
          </p:nvSpPr>
          <p:spPr>
            <a:xfrm>
              <a:off x="2722969" y="182904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5" name="Google Shape;6835;p88"/>
            <p:cNvSpPr/>
            <p:nvPr/>
          </p:nvSpPr>
          <p:spPr>
            <a:xfrm>
              <a:off x="2723783" y="1829380"/>
              <a:ext cx="204" cy="109"/>
            </a:xfrm>
            <a:custGeom>
              <a:rect b="b" l="l" r="r" t="t"/>
              <a:pathLst>
                <a:path extrusionOk="0" h="8" w="15">
                  <a:moveTo>
                    <a:pt x="0" y="0"/>
                  </a:moveTo>
                  <a:lnTo>
                    <a:pt x="1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6" name="Google Shape;6836;p88"/>
            <p:cNvSpPr/>
            <p:nvPr/>
          </p:nvSpPr>
          <p:spPr>
            <a:xfrm>
              <a:off x="2720878" y="182885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7" name="Google Shape;6837;p88"/>
            <p:cNvSpPr/>
            <p:nvPr/>
          </p:nvSpPr>
          <p:spPr>
            <a:xfrm>
              <a:off x="2721217" y="182881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8" name="Google Shape;6838;p88"/>
            <p:cNvSpPr/>
            <p:nvPr/>
          </p:nvSpPr>
          <p:spPr>
            <a:xfrm>
              <a:off x="2721882" y="1828810"/>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9" name="Google Shape;6839;p88"/>
            <p:cNvSpPr/>
            <p:nvPr/>
          </p:nvSpPr>
          <p:spPr>
            <a:xfrm>
              <a:off x="2725155" y="1830181"/>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0" name="Google Shape;6840;p88"/>
            <p:cNvSpPr/>
            <p:nvPr/>
          </p:nvSpPr>
          <p:spPr>
            <a:xfrm>
              <a:off x="2721543" y="18288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1" name="Google Shape;6841;p88"/>
            <p:cNvSpPr/>
            <p:nvPr/>
          </p:nvSpPr>
          <p:spPr>
            <a:xfrm>
              <a:off x="2725630" y="183061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2" name="Google Shape;6842;p88"/>
            <p:cNvSpPr/>
            <p:nvPr/>
          </p:nvSpPr>
          <p:spPr>
            <a:xfrm>
              <a:off x="2704530" y="183388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3" name="Google Shape;6843;p88"/>
            <p:cNvSpPr/>
            <p:nvPr/>
          </p:nvSpPr>
          <p:spPr>
            <a:xfrm>
              <a:off x="2801976" y="187140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4" name="Google Shape;6844;p88"/>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5" name="Google Shape;6845;p88"/>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6" name="Google Shape;6846;p88"/>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7" name="Google Shape;6847;p88"/>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8" name="Google Shape;6848;p88"/>
            <p:cNvSpPr/>
            <p:nvPr/>
          </p:nvSpPr>
          <p:spPr>
            <a:xfrm>
              <a:off x="2822750" y="1866596"/>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9" name="Google Shape;6849;p88"/>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0" name="Google Shape;6850;p88"/>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1" name="Google Shape;6851;p88"/>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2" name="Google Shape;6852;p88"/>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3" name="Google Shape;6853;p88"/>
            <p:cNvSpPr/>
            <p:nvPr/>
          </p:nvSpPr>
          <p:spPr>
            <a:xfrm>
              <a:off x="2796178" y="187368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4" name="Google Shape;6854;p88"/>
            <p:cNvSpPr/>
            <p:nvPr/>
          </p:nvSpPr>
          <p:spPr>
            <a:xfrm>
              <a:off x="2795798" y="187377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5" name="Google Shape;6855;p88"/>
            <p:cNvSpPr/>
            <p:nvPr/>
          </p:nvSpPr>
          <p:spPr>
            <a:xfrm>
              <a:off x="2795459" y="18737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6" name="Google Shape;6856;p88"/>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7" name="Google Shape;6857;p88"/>
            <p:cNvSpPr/>
            <p:nvPr/>
          </p:nvSpPr>
          <p:spPr>
            <a:xfrm>
              <a:off x="2796559" y="1873399"/>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8" name="Google Shape;6858;p88"/>
            <p:cNvSpPr/>
            <p:nvPr/>
          </p:nvSpPr>
          <p:spPr>
            <a:xfrm>
              <a:off x="2794984" y="1873724"/>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9" name="Google Shape;6859;p88"/>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0" name="Google Shape;6860;p88"/>
            <p:cNvSpPr/>
            <p:nvPr/>
          </p:nvSpPr>
          <p:spPr>
            <a:xfrm>
              <a:off x="2796980" y="1873303"/>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1" name="Google Shape;6861;p88"/>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2" name="Google Shape;6862;p88"/>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3" name="Google Shape;6863;p88"/>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4" name="Google Shape;6864;p88"/>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5" name="Google Shape;6865;p88"/>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6" name="Google Shape;6866;p88"/>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7" name="Google Shape;6867;p88"/>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8" name="Google Shape;6868;p88"/>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9" name="Google Shape;6869;p88"/>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0" name="Google Shape;6870;p88"/>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1" name="Google Shape;6871;p88"/>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2" name="Google Shape;6872;p88"/>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3" name="Google Shape;6873;p88"/>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4" name="Google Shape;6874;p88"/>
            <p:cNvSpPr/>
            <p:nvPr/>
          </p:nvSpPr>
          <p:spPr>
            <a:xfrm>
              <a:off x="2364237" y="1918829"/>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5" name="Google Shape;6875;p88"/>
            <p:cNvSpPr/>
            <p:nvPr/>
          </p:nvSpPr>
          <p:spPr>
            <a:xfrm>
              <a:off x="2364713" y="19185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6" name="Google Shape;6876;p88"/>
            <p:cNvSpPr/>
            <p:nvPr/>
          </p:nvSpPr>
          <p:spPr>
            <a:xfrm>
              <a:off x="2364102" y="1918978"/>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7" name="Google Shape;6877;p88"/>
            <p:cNvSpPr/>
            <p:nvPr/>
          </p:nvSpPr>
          <p:spPr>
            <a:xfrm>
              <a:off x="2364672" y="1918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8" name="Google Shape;6878;p88"/>
            <p:cNvSpPr/>
            <p:nvPr/>
          </p:nvSpPr>
          <p:spPr>
            <a:xfrm>
              <a:off x="2364523" y="19186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9" name="Google Shape;6879;p88"/>
            <p:cNvSpPr/>
            <p:nvPr/>
          </p:nvSpPr>
          <p:spPr>
            <a:xfrm>
              <a:off x="2364387" y="1918734"/>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0" name="Google Shape;6880;p88"/>
            <p:cNvSpPr/>
            <p:nvPr/>
          </p:nvSpPr>
          <p:spPr>
            <a:xfrm>
              <a:off x="2363857" y="19190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1" name="Google Shape;6881;p88"/>
            <p:cNvSpPr/>
            <p:nvPr/>
          </p:nvSpPr>
          <p:spPr>
            <a:xfrm>
              <a:off x="2363341" y="1919358"/>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2" name="Google Shape;6882;p88"/>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3" name="Google Shape;6883;p88"/>
            <p:cNvSpPr/>
            <p:nvPr/>
          </p:nvSpPr>
          <p:spPr>
            <a:xfrm>
              <a:off x="2363626" y="1919209"/>
              <a:ext cx="149" cy="68"/>
            </a:xfrm>
            <a:custGeom>
              <a:rect b="b" l="l" r="r" t="t"/>
              <a:pathLst>
                <a:path extrusionOk="0" h="5" w="11">
                  <a:moveTo>
                    <a:pt x="0" y="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4" name="Google Shape;6884;p88"/>
            <p:cNvSpPr/>
            <p:nvPr/>
          </p:nvSpPr>
          <p:spPr>
            <a:xfrm>
              <a:off x="2361766" y="1920024"/>
              <a:ext cx="394" cy="204"/>
            </a:xfrm>
            <a:custGeom>
              <a:rect b="b" l="l" r="r" t="t"/>
              <a:pathLst>
                <a:path extrusionOk="0" h="15" w="29">
                  <a:moveTo>
                    <a:pt x="1" y="1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5" name="Google Shape;6885;p88"/>
            <p:cNvSpPr/>
            <p:nvPr/>
          </p:nvSpPr>
          <p:spPr>
            <a:xfrm>
              <a:off x="2423463" y="1902672"/>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6" name="Google Shape;6886;p88"/>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7" name="Google Shape;6887;p88"/>
            <p:cNvSpPr/>
            <p:nvPr/>
          </p:nvSpPr>
          <p:spPr>
            <a:xfrm>
              <a:off x="2364618" y="191859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8" name="Google Shape;6888;p88"/>
            <p:cNvSpPr/>
            <p:nvPr/>
          </p:nvSpPr>
          <p:spPr>
            <a:xfrm>
              <a:off x="2364767" y="19184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9" name="Google Shape;6889;p88"/>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0" name="Google Shape;6890;p88"/>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1" name="Google Shape;6891;p88"/>
            <p:cNvSpPr/>
            <p:nvPr/>
          </p:nvSpPr>
          <p:spPr>
            <a:xfrm>
              <a:off x="2437773" y="1917172"/>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2" name="Google Shape;6892;p88"/>
            <p:cNvSpPr/>
            <p:nvPr/>
          </p:nvSpPr>
          <p:spPr>
            <a:xfrm>
              <a:off x="2437203" y="1916032"/>
              <a:ext cx="448" cy="774"/>
            </a:xfrm>
            <a:custGeom>
              <a:rect b="b" l="l" r="r" t="t"/>
              <a:pathLst>
                <a:path extrusionOk="0" h="57" w="33">
                  <a:moveTo>
                    <a:pt x="1" y="0"/>
                  </a:moveTo>
                  <a:lnTo>
                    <a:pt x="32"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3" name="Google Shape;6893;p88"/>
            <p:cNvSpPr/>
            <p:nvPr/>
          </p:nvSpPr>
          <p:spPr>
            <a:xfrm>
              <a:off x="2436062" y="1913656"/>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4" name="Google Shape;6894;p88"/>
            <p:cNvSpPr/>
            <p:nvPr/>
          </p:nvSpPr>
          <p:spPr>
            <a:xfrm>
              <a:off x="2436687" y="1914932"/>
              <a:ext cx="394" cy="733"/>
            </a:xfrm>
            <a:custGeom>
              <a:rect b="b" l="l" r="r" t="t"/>
              <a:pathLst>
                <a:path extrusionOk="0" h="54" w="29">
                  <a:moveTo>
                    <a:pt x="0" y="1"/>
                  </a:moveTo>
                  <a:lnTo>
                    <a:pt x="28"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5" name="Google Shape;6895;p88"/>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6" name="Google Shape;6896;p88"/>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7" name="Google Shape;6897;p88"/>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8" name="Google Shape;6898;p88"/>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9" name="Google Shape;6899;p88"/>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0" name="Google Shape;6900;p88"/>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1" name="Google Shape;6901;p88"/>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2" name="Google Shape;6902;p88"/>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3" name="Google Shape;6903;p88"/>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4" name="Google Shape;6904;p88"/>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5" name="Google Shape;6905;p88"/>
            <p:cNvSpPr/>
            <p:nvPr/>
          </p:nvSpPr>
          <p:spPr>
            <a:xfrm>
              <a:off x="2461928" y="1715967"/>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6" name="Google Shape;6906;p88"/>
            <p:cNvSpPr/>
            <p:nvPr/>
          </p:nvSpPr>
          <p:spPr>
            <a:xfrm>
              <a:off x="2465159" y="1716823"/>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7" name="Google Shape;6907;p88"/>
            <p:cNvSpPr/>
            <p:nvPr/>
          </p:nvSpPr>
          <p:spPr>
            <a:xfrm>
              <a:off x="2462498" y="1716157"/>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8" name="Google Shape;6908;p88"/>
            <p:cNvSpPr/>
            <p:nvPr/>
          </p:nvSpPr>
          <p:spPr>
            <a:xfrm>
              <a:off x="2463733" y="171653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9" name="Google Shape;6909;p88"/>
            <p:cNvSpPr/>
            <p:nvPr/>
          </p:nvSpPr>
          <p:spPr>
            <a:xfrm>
              <a:off x="2463109" y="1716388"/>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0" name="Google Shape;6910;p88"/>
            <p:cNvSpPr/>
            <p:nvPr/>
          </p:nvSpPr>
          <p:spPr>
            <a:xfrm>
              <a:off x="2464399" y="1716728"/>
              <a:ext cx="299" cy="54"/>
            </a:xfrm>
            <a:custGeom>
              <a:rect b="b" l="l" r="r" t="t"/>
              <a:pathLst>
                <a:path extrusionOk="0" h="4" w="22">
                  <a:moveTo>
                    <a:pt x="2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1" name="Google Shape;6911;p88"/>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2" name="Google Shape;6912;p88"/>
            <p:cNvSpPr/>
            <p:nvPr/>
          </p:nvSpPr>
          <p:spPr>
            <a:xfrm>
              <a:off x="2465919" y="1716959"/>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3" name="Google Shape;6913;p88"/>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4" name="Google Shape;6914;p88"/>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5" name="Google Shape;6915;p88"/>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6" name="Google Shape;6916;p88"/>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7" name="Google Shape;6917;p88"/>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8" name="Google Shape;6918;p88"/>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9" name="Google Shape;6919;p88"/>
            <p:cNvSpPr/>
            <p:nvPr/>
          </p:nvSpPr>
          <p:spPr>
            <a:xfrm>
              <a:off x="2374135" y="174438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0" name="Google Shape;6920;p88"/>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1" name="Google Shape;6921;p88"/>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2" name="Google Shape;6922;p88"/>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3" name="Google Shape;6923;p88"/>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4" name="Google Shape;6924;p88"/>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5" name="Google Shape;6925;p88"/>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6" name="Google Shape;6926;p88"/>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7" name="Google Shape;6927;p88"/>
            <p:cNvSpPr/>
            <p:nvPr/>
          </p:nvSpPr>
          <p:spPr>
            <a:xfrm>
              <a:off x="2374135" y="17448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8" name="Google Shape;6928;p88"/>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9" name="Google Shape;6929;p88"/>
            <p:cNvSpPr/>
            <p:nvPr/>
          </p:nvSpPr>
          <p:spPr>
            <a:xfrm>
              <a:off x="2402458" y="1807181"/>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0" name="Google Shape;6930;p88"/>
            <p:cNvSpPr/>
            <p:nvPr/>
          </p:nvSpPr>
          <p:spPr>
            <a:xfrm>
              <a:off x="2403218" y="1808186"/>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1" name="Google Shape;6931;p88"/>
            <p:cNvSpPr/>
            <p:nvPr/>
          </p:nvSpPr>
          <p:spPr>
            <a:xfrm>
              <a:off x="2403504" y="180856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2" name="Google Shape;6932;p88"/>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3" name="Google Shape;6933;p88"/>
            <p:cNvSpPr/>
            <p:nvPr/>
          </p:nvSpPr>
          <p:spPr>
            <a:xfrm>
              <a:off x="2403789" y="180889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4" name="Google Shape;6934;p88"/>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5" name="Google Shape;6935;p88"/>
            <p:cNvSpPr/>
            <p:nvPr/>
          </p:nvSpPr>
          <p:spPr>
            <a:xfrm>
              <a:off x="2404508" y="180965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6" name="Google Shape;6936;p88"/>
            <p:cNvSpPr/>
            <p:nvPr/>
          </p:nvSpPr>
          <p:spPr>
            <a:xfrm>
              <a:off x="2402703" y="1807520"/>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7" name="Google Shape;6937;p88"/>
            <p:cNvSpPr/>
            <p:nvPr/>
          </p:nvSpPr>
          <p:spPr>
            <a:xfrm>
              <a:off x="2402933" y="1807901"/>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8" name="Google Shape;6938;p88"/>
            <p:cNvSpPr/>
            <p:nvPr/>
          </p:nvSpPr>
          <p:spPr>
            <a:xfrm>
              <a:off x="2404128" y="180927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9" name="Google Shape;6939;p88"/>
            <p:cNvSpPr/>
            <p:nvPr/>
          </p:nvSpPr>
          <p:spPr>
            <a:xfrm>
              <a:off x="2378697" y="1753468"/>
              <a:ext cx="204" cy="299"/>
            </a:xfrm>
            <a:custGeom>
              <a:rect b="b" l="l" r="r" t="t"/>
              <a:pathLst>
                <a:path extrusionOk="0" h="22" w="15">
                  <a:moveTo>
                    <a:pt x="14"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0" name="Google Shape;6940;p88"/>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1" name="Google Shape;6941;p88"/>
            <p:cNvSpPr/>
            <p:nvPr/>
          </p:nvSpPr>
          <p:spPr>
            <a:xfrm>
              <a:off x="2378032" y="17522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2" name="Google Shape;6942;p88"/>
            <p:cNvSpPr/>
            <p:nvPr/>
          </p:nvSpPr>
          <p:spPr>
            <a:xfrm>
              <a:off x="2402268" y="1806896"/>
              <a:ext cx="109" cy="204"/>
            </a:xfrm>
            <a:custGeom>
              <a:rect b="b" l="l" r="r" t="t"/>
              <a:pathLst>
                <a:path extrusionOk="0" h="15" w="8">
                  <a:moveTo>
                    <a:pt x="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3" name="Google Shape;6943;p88"/>
            <p:cNvSpPr/>
            <p:nvPr/>
          </p:nvSpPr>
          <p:spPr>
            <a:xfrm>
              <a:off x="2449043" y="1751187"/>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4" name="Google Shape;6944;p88"/>
            <p:cNvSpPr/>
            <p:nvPr/>
          </p:nvSpPr>
          <p:spPr>
            <a:xfrm>
              <a:off x="2452559" y="1750088"/>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5" name="Google Shape;6945;p88"/>
            <p:cNvSpPr/>
            <p:nvPr/>
          </p:nvSpPr>
          <p:spPr>
            <a:xfrm>
              <a:off x="2448418" y="175124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6" name="Google Shape;6946;p88"/>
            <p:cNvSpPr/>
            <p:nvPr/>
          </p:nvSpPr>
          <p:spPr>
            <a:xfrm>
              <a:off x="2451419" y="1750712"/>
              <a:ext cx="149" cy="54"/>
            </a:xfrm>
            <a:custGeom>
              <a:rect b="b" l="l" r="r" t="t"/>
              <a:pathLst>
                <a:path extrusionOk="0" h="4"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7" name="Google Shape;6947;p88"/>
            <p:cNvSpPr/>
            <p:nvPr/>
          </p:nvSpPr>
          <p:spPr>
            <a:xfrm>
              <a:off x="2451038" y="175080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8" name="Google Shape;6948;p88"/>
            <p:cNvSpPr/>
            <p:nvPr/>
          </p:nvSpPr>
          <p:spPr>
            <a:xfrm>
              <a:off x="2452179" y="1750332"/>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9" name="Google Shape;6949;p88"/>
            <p:cNvSpPr/>
            <p:nvPr/>
          </p:nvSpPr>
          <p:spPr>
            <a:xfrm>
              <a:off x="2447658" y="175128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0" name="Google Shape;6950;p88"/>
            <p:cNvSpPr/>
            <p:nvPr/>
          </p:nvSpPr>
          <p:spPr>
            <a:xfrm>
              <a:off x="2446857" y="175133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1" name="Google Shape;6951;p88"/>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2" name="Google Shape;6952;p88"/>
            <p:cNvSpPr/>
            <p:nvPr/>
          </p:nvSpPr>
          <p:spPr>
            <a:xfrm>
              <a:off x="2500610" y="1758886"/>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3" name="Google Shape;6953;p88"/>
            <p:cNvSpPr/>
            <p:nvPr/>
          </p:nvSpPr>
          <p:spPr>
            <a:xfrm>
              <a:off x="2450658" y="1750902"/>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4" name="Google Shape;6954;p88"/>
            <p:cNvSpPr/>
            <p:nvPr/>
          </p:nvSpPr>
          <p:spPr>
            <a:xfrm>
              <a:off x="2451989" y="1750481"/>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5" name="Google Shape;6955;p88"/>
            <p:cNvSpPr/>
            <p:nvPr/>
          </p:nvSpPr>
          <p:spPr>
            <a:xfrm>
              <a:off x="2449654" y="1751092"/>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6" name="Google Shape;6956;p88"/>
            <p:cNvSpPr/>
            <p:nvPr/>
          </p:nvSpPr>
          <p:spPr>
            <a:xfrm>
              <a:off x="2500664" y="175926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7" name="Google Shape;6957;p88"/>
            <p:cNvSpPr/>
            <p:nvPr/>
          </p:nvSpPr>
          <p:spPr>
            <a:xfrm>
              <a:off x="2500800" y="176078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8" name="Google Shape;6958;p88"/>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9" name="Google Shape;6959;p88"/>
            <p:cNvSpPr/>
            <p:nvPr/>
          </p:nvSpPr>
          <p:spPr>
            <a:xfrm>
              <a:off x="2500759" y="1760216"/>
              <a:ext cx="14" cy="353"/>
            </a:xfrm>
            <a:custGeom>
              <a:rect b="b" l="l" r="r" t="t"/>
              <a:pathLst>
                <a:path extrusionOk="0" h="26" w="1">
                  <a:moveTo>
                    <a:pt x="0"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0" name="Google Shape;6960;p88"/>
            <p:cNvSpPr/>
            <p:nvPr/>
          </p:nvSpPr>
          <p:spPr>
            <a:xfrm>
              <a:off x="2451704" y="1750576"/>
              <a:ext cx="149" cy="95"/>
            </a:xfrm>
            <a:custGeom>
              <a:rect b="b" l="l" r="r" t="t"/>
              <a:pathLst>
                <a:path extrusionOk="0" h="7"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1" name="Google Shape;6961;p88"/>
            <p:cNvSpPr/>
            <p:nvPr/>
          </p:nvSpPr>
          <p:spPr>
            <a:xfrm>
              <a:off x="2450183" y="175099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2" name="Google Shape;6962;p88"/>
            <p:cNvSpPr/>
            <p:nvPr/>
          </p:nvSpPr>
          <p:spPr>
            <a:xfrm>
              <a:off x="2452695" y="1749952"/>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3" name="Google Shape;6963;p88"/>
            <p:cNvSpPr/>
            <p:nvPr/>
          </p:nvSpPr>
          <p:spPr>
            <a:xfrm>
              <a:off x="2501044" y="1763312"/>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4" name="Google Shape;6964;p88"/>
            <p:cNvSpPr/>
            <p:nvPr/>
          </p:nvSpPr>
          <p:spPr>
            <a:xfrm>
              <a:off x="2501275" y="1764683"/>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5" name="Google Shape;6965;p88"/>
            <p:cNvSpPr/>
            <p:nvPr/>
          </p:nvSpPr>
          <p:spPr>
            <a:xfrm>
              <a:off x="2501180" y="176397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6" name="Google Shape;6966;p88"/>
            <p:cNvSpPr/>
            <p:nvPr/>
          </p:nvSpPr>
          <p:spPr>
            <a:xfrm>
              <a:off x="2452369" y="1750237"/>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7" name="Google Shape;6967;p88"/>
            <p:cNvSpPr/>
            <p:nvPr/>
          </p:nvSpPr>
          <p:spPr>
            <a:xfrm>
              <a:off x="2501425" y="1765403"/>
              <a:ext cx="54" cy="244"/>
            </a:xfrm>
            <a:custGeom>
              <a:rect b="b" l="l" r="r" t="t"/>
              <a:pathLst>
                <a:path extrusionOk="0" h="18" w="4">
                  <a:moveTo>
                    <a:pt x="4"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8" name="Google Shape;6968;p88"/>
            <p:cNvSpPr/>
            <p:nvPr/>
          </p:nvSpPr>
          <p:spPr>
            <a:xfrm>
              <a:off x="2500800" y="1761357"/>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9" name="Google Shape;6969;p88"/>
            <p:cNvSpPr/>
            <p:nvPr/>
          </p:nvSpPr>
          <p:spPr>
            <a:xfrm>
              <a:off x="2500895" y="1761982"/>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0" name="Google Shape;6970;p88"/>
            <p:cNvSpPr/>
            <p:nvPr/>
          </p:nvSpPr>
          <p:spPr>
            <a:xfrm>
              <a:off x="2500949" y="1762647"/>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1" name="Google Shape;6971;p88"/>
            <p:cNvSpPr/>
            <p:nvPr/>
          </p:nvSpPr>
          <p:spPr>
            <a:xfrm>
              <a:off x="2501615" y="1766258"/>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2" name="Google Shape;6972;p88"/>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3" name="Google Shape;6973;p88"/>
            <p:cNvSpPr/>
            <p:nvPr/>
          </p:nvSpPr>
          <p:spPr>
            <a:xfrm>
              <a:off x="2571159" y="1710115"/>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4" name="Google Shape;6974;p88"/>
            <p:cNvSpPr/>
            <p:nvPr/>
          </p:nvSpPr>
          <p:spPr>
            <a:xfrm>
              <a:off x="2571960" y="170883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5" name="Google Shape;6975;p88"/>
            <p:cNvSpPr/>
            <p:nvPr/>
          </p:nvSpPr>
          <p:spPr>
            <a:xfrm>
              <a:off x="2572340" y="170850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6" name="Google Shape;6976;p88"/>
            <p:cNvSpPr/>
            <p:nvPr/>
          </p:nvSpPr>
          <p:spPr>
            <a:xfrm>
              <a:off x="2572245" y="1708595"/>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7" name="Google Shape;6977;p88"/>
            <p:cNvSpPr/>
            <p:nvPr/>
          </p:nvSpPr>
          <p:spPr>
            <a:xfrm>
              <a:off x="2571539" y="1709505"/>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8" name="Google Shape;6978;p88"/>
            <p:cNvSpPr/>
            <p:nvPr/>
          </p:nvSpPr>
          <p:spPr>
            <a:xfrm>
              <a:off x="2571729" y="170921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9" name="Google Shape;6979;p88"/>
            <p:cNvSpPr/>
            <p:nvPr/>
          </p:nvSpPr>
          <p:spPr>
            <a:xfrm>
              <a:off x="2571349" y="170979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0" name="Google Shape;6980;p88"/>
            <p:cNvSpPr/>
            <p:nvPr/>
          </p:nvSpPr>
          <p:spPr>
            <a:xfrm>
              <a:off x="2572109" y="1708690"/>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1" name="Google Shape;6981;p88"/>
            <p:cNvSpPr/>
            <p:nvPr/>
          </p:nvSpPr>
          <p:spPr>
            <a:xfrm>
              <a:off x="2570968" y="171055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2" name="Google Shape;6982;p88"/>
            <p:cNvSpPr/>
            <p:nvPr/>
          </p:nvSpPr>
          <p:spPr>
            <a:xfrm>
              <a:off x="2641218" y="17061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3" name="Google Shape;6983;p88"/>
            <p:cNvSpPr/>
            <p:nvPr/>
          </p:nvSpPr>
          <p:spPr>
            <a:xfrm>
              <a:off x="2572584" y="17083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4" name="Google Shape;6984;p88"/>
            <p:cNvSpPr/>
            <p:nvPr/>
          </p:nvSpPr>
          <p:spPr>
            <a:xfrm>
              <a:off x="2641829" y="1706178"/>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5" name="Google Shape;6985;p88"/>
            <p:cNvSpPr/>
            <p:nvPr/>
          </p:nvSpPr>
          <p:spPr>
            <a:xfrm>
              <a:off x="2571824" y="170902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6" name="Google Shape;6986;p88"/>
            <p:cNvSpPr/>
            <p:nvPr/>
          </p:nvSpPr>
          <p:spPr>
            <a:xfrm>
              <a:off x="2642305" y="1706219"/>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7" name="Google Shape;6987;p88"/>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8" name="Google Shape;6988;p88"/>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9" name="Google Shape;6989;p88"/>
            <p:cNvSpPr/>
            <p:nvPr/>
          </p:nvSpPr>
          <p:spPr>
            <a:xfrm>
              <a:off x="2572489" y="1708459"/>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0" name="Google Shape;6990;p88"/>
            <p:cNvSpPr/>
            <p:nvPr/>
          </p:nvSpPr>
          <p:spPr>
            <a:xfrm>
              <a:off x="2506177" y="1694053"/>
              <a:ext cx="244" cy="299"/>
            </a:xfrm>
            <a:custGeom>
              <a:rect b="b" l="l" r="r" t="t"/>
              <a:pathLst>
                <a:path extrusionOk="0" h="22" w="18">
                  <a:moveTo>
                    <a:pt x="0"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1" name="Google Shape;6991;p88"/>
            <p:cNvSpPr/>
            <p:nvPr/>
          </p:nvSpPr>
          <p:spPr>
            <a:xfrm>
              <a:off x="2504602" y="1692152"/>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2" name="Google Shape;6992;p88"/>
            <p:cNvSpPr/>
            <p:nvPr/>
          </p:nvSpPr>
          <p:spPr>
            <a:xfrm>
              <a:off x="2505172" y="1692818"/>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3" name="Google Shape;6993;p88"/>
            <p:cNvSpPr/>
            <p:nvPr/>
          </p:nvSpPr>
          <p:spPr>
            <a:xfrm>
              <a:off x="2503325" y="1690768"/>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4" name="Google Shape;6994;p88"/>
            <p:cNvSpPr/>
            <p:nvPr/>
          </p:nvSpPr>
          <p:spPr>
            <a:xfrm>
              <a:off x="2568497" y="171216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5" name="Google Shape;6995;p88"/>
            <p:cNvSpPr/>
            <p:nvPr/>
          </p:nvSpPr>
          <p:spPr>
            <a:xfrm>
              <a:off x="2567778" y="1712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6" name="Google Shape;6996;p88"/>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7" name="Google Shape;6997;p88"/>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8" name="Google Shape;6998;p88"/>
            <p:cNvSpPr/>
            <p:nvPr/>
          </p:nvSpPr>
          <p:spPr>
            <a:xfrm>
              <a:off x="2515260" y="169452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9" name="Google Shape;6999;p88"/>
            <p:cNvSpPr/>
            <p:nvPr/>
          </p:nvSpPr>
          <p:spPr>
            <a:xfrm>
              <a:off x="2514690" y="169462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0" name="Google Shape;7000;p88"/>
            <p:cNvSpPr/>
            <p:nvPr/>
          </p:nvSpPr>
          <p:spPr>
            <a:xfrm>
              <a:off x="2514119" y="1694678"/>
              <a:ext cx="149" cy="0"/>
            </a:xfrm>
            <a:custGeom>
              <a:rect b="b" l="l" r="r" t="t"/>
              <a:pathLst>
                <a:path extrusionOk="0" h="120000"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1" name="Google Shape;7001;p88"/>
            <p:cNvSpPr/>
            <p:nvPr/>
          </p:nvSpPr>
          <p:spPr>
            <a:xfrm>
              <a:off x="2499374" y="1686830"/>
              <a:ext cx="299" cy="299"/>
            </a:xfrm>
            <a:custGeom>
              <a:rect b="b" l="l" r="r" t="t"/>
              <a:pathLst>
                <a:path extrusionOk="0" h="22" w="22">
                  <a:moveTo>
                    <a:pt x="1" y="0"/>
                  </a:moveTo>
                  <a:lnTo>
                    <a:pt x="2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2" name="Google Shape;7002;p88"/>
            <p:cNvSpPr/>
            <p:nvPr/>
          </p:nvSpPr>
          <p:spPr>
            <a:xfrm>
              <a:off x="2505742" y="1693483"/>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3" name="Google Shape;7003;p88"/>
            <p:cNvSpPr/>
            <p:nvPr/>
          </p:nvSpPr>
          <p:spPr>
            <a:xfrm>
              <a:off x="2498804" y="1686301"/>
              <a:ext cx="258" cy="258"/>
            </a:xfrm>
            <a:custGeom>
              <a:rect b="b" l="l" r="r" t="t"/>
              <a:pathLst>
                <a:path extrusionOk="0" h="19" w="19">
                  <a:moveTo>
                    <a:pt x="1"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4" name="Google Shape;7004;p88"/>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5" name="Google Shape;7005;p88"/>
            <p:cNvSpPr/>
            <p:nvPr/>
          </p:nvSpPr>
          <p:spPr>
            <a:xfrm>
              <a:off x="2501329" y="1688677"/>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6" name="Google Shape;7006;p88"/>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7" name="Google Shape;7007;p88"/>
            <p:cNvSpPr/>
            <p:nvPr/>
          </p:nvSpPr>
          <p:spPr>
            <a:xfrm>
              <a:off x="2501995" y="1689342"/>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8" name="Google Shape;7008;p88"/>
            <p:cNvSpPr/>
            <p:nvPr/>
          </p:nvSpPr>
          <p:spPr>
            <a:xfrm>
              <a:off x="2500664" y="1688011"/>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9" name="Google Shape;7009;p88"/>
            <p:cNvSpPr/>
            <p:nvPr/>
          </p:nvSpPr>
          <p:spPr>
            <a:xfrm>
              <a:off x="2506937" y="169515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0" name="Google Shape;7010;p88"/>
            <p:cNvSpPr/>
            <p:nvPr/>
          </p:nvSpPr>
          <p:spPr>
            <a:xfrm>
              <a:off x="2503991" y="1691487"/>
              <a:ext cx="299" cy="339"/>
            </a:xfrm>
            <a:custGeom>
              <a:rect b="b" l="l" r="r" t="t"/>
              <a:pathLst>
                <a:path extrusionOk="0" h="25" w="22">
                  <a:moveTo>
                    <a:pt x="0" y="0"/>
                  </a:moveTo>
                  <a:lnTo>
                    <a:pt x="2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1" name="Google Shape;7011;p88"/>
            <p:cNvSpPr/>
            <p:nvPr/>
          </p:nvSpPr>
          <p:spPr>
            <a:xfrm>
              <a:off x="2506598" y="1694624"/>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2" name="Google Shape;7012;p88"/>
            <p:cNvSpPr/>
            <p:nvPr/>
          </p:nvSpPr>
          <p:spPr>
            <a:xfrm>
              <a:off x="2515640" y="1694529"/>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3" name="Google Shape;7013;p88"/>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4" name="Google Shape;7014;p88"/>
            <p:cNvSpPr/>
            <p:nvPr/>
          </p:nvSpPr>
          <p:spPr>
            <a:xfrm>
              <a:off x="2512640" y="1694909"/>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5" name="Google Shape;7015;p88"/>
            <p:cNvSpPr/>
            <p:nvPr/>
          </p:nvSpPr>
          <p:spPr>
            <a:xfrm>
              <a:off x="2499999" y="1687400"/>
              <a:ext cx="299" cy="299"/>
            </a:xfrm>
            <a:custGeom>
              <a:rect b="b" l="l" r="r" t="t"/>
              <a:pathLst>
                <a:path extrusionOk="0" h="22" w="22">
                  <a:moveTo>
                    <a:pt x="0" y="0"/>
                  </a:moveTo>
                  <a:lnTo>
                    <a:pt x="2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6" name="Google Shape;7016;p88"/>
            <p:cNvSpPr/>
            <p:nvPr/>
          </p:nvSpPr>
          <p:spPr>
            <a:xfrm>
              <a:off x="2513400" y="16947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7" name="Google Shape;7017;p88"/>
            <p:cNvSpPr/>
            <p:nvPr/>
          </p:nvSpPr>
          <p:spPr>
            <a:xfrm>
              <a:off x="2566963" y="1712546"/>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8" name="Google Shape;7018;p88"/>
            <p:cNvSpPr/>
            <p:nvPr/>
          </p:nvSpPr>
          <p:spPr>
            <a:xfrm>
              <a:off x="2502660" y="169006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9" name="Google Shape;7019;p88"/>
            <p:cNvSpPr/>
            <p:nvPr/>
          </p:nvSpPr>
          <p:spPr>
            <a:xfrm>
              <a:off x="2690844" y="1643097"/>
              <a:ext cx="339" cy="489"/>
            </a:xfrm>
            <a:custGeom>
              <a:rect b="b" l="l" r="r" t="t"/>
              <a:pathLst>
                <a:path extrusionOk="0" h="36" w="25">
                  <a:moveTo>
                    <a:pt x="25" y="1"/>
                  </a:moveTo>
                  <a:lnTo>
                    <a:pt x="0"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0" name="Google Shape;7020;p88"/>
            <p:cNvSpPr/>
            <p:nvPr/>
          </p:nvSpPr>
          <p:spPr>
            <a:xfrm>
              <a:off x="2691319" y="1642622"/>
              <a:ext cx="244" cy="353"/>
            </a:xfrm>
            <a:custGeom>
              <a:rect b="b" l="l" r="r" t="t"/>
              <a:pathLst>
                <a:path extrusionOk="0" h="26" w="18">
                  <a:moveTo>
                    <a:pt x="18"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1" name="Google Shape;7021;p88"/>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2" name="Google Shape;7022;p88"/>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3" name="Google Shape;7023;p88"/>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4" name="Google Shape;7024;p88"/>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5" name="Google Shape;7025;p88"/>
            <p:cNvSpPr/>
            <p:nvPr/>
          </p:nvSpPr>
          <p:spPr>
            <a:xfrm>
              <a:off x="2438968" y="170826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6" name="Google Shape;7026;p88"/>
            <p:cNvSpPr/>
            <p:nvPr/>
          </p:nvSpPr>
          <p:spPr>
            <a:xfrm>
              <a:off x="2438873" y="1708554"/>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7" name="Google Shape;7027;p88"/>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8" name="Google Shape;7028;p88"/>
            <p:cNvSpPr/>
            <p:nvPr/>
          </p:nvSpPr>
          <p:spPr>
            <a:xfrm>
              <a:off x="2438683" y="1709545"/>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9" name="Google Shape;7029;p88"/>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0" name="Google Shape;7030;p88"/>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1" name="Google Shape;7031;p88"/>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2" name="Google Shape;7032;p88"/>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3" name="Google Shape;7033;p88"/>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4" name="Google Shape;7034;p88"/>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5" name="Google Shape;7035;p88"/>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6" name="Google Shape;7036;p88"/>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7" name="Google Shape;7037;p88"/>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8" name="Google Shape;7038;p88"/>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9" name="Google Shape;7039;p88"/>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0" name="Google Shape;7040;p88"/>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1" name="Google Shape;7041;p88"/>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2" name="Google Shape;7042;p88"/>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3" name="Google Shape;7043;p88"/>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4" name="Google Shape;7044;p88"/>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5" name="Google Shape;7045;p88"/>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6" name="Google Shape;7046;p88"/>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7" name="Google Shape;7047;p88"/>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8" name="Google Shape;7048;p88"/>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9" name="Google Shape;7049;p88"/>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0" name="Google Shape;7050;p88"/>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1" name="Google Shape;7051;p88"/>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2" name="Google Shape;7052;p88"/>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3" name="Google Shape;7053;p88"/>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4" name="Google Shape;7054;p88"/>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5" name="Google Shape;7055;p88"/>
            <p:cNvSpPr/>
            <p:nvPr/>
          </p:nvSpPr>
          <p:spPr>
            <a:xfrm>
              <a:off x="2698353" y="164214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6" name="Google Shape;7056;p88"/>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7" name="Google Shape;7057;p88"/>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8" name="Google Shape;7058;p88"/>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9" name="Google Shape;7059;p88"/>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0" name="Google Shape;7060;p88"/>
            <p:cNvSpPr/>
            <p:nvPr/>
          </p:nvSpPr>
          <p:spPr>
            <a:xfrm>
              <a:off x="2901553" y="1635249"/>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1" name="Google Shape;7061;p88"/>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2" name="Google Shape;7062;p88"/>
            <p:cNvSpPr/>
            <p:nvPr/>
          </p:nvSpPr>
          <p:spPr>
            <a:xfrm>
              <a:off x="2902355" y="16351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3" name="Google Shape;7063;p88"/>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4" name="Google Shape;7064;p88"/>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5" name="Google Shape;7065;p88"/>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6" name="Google Shape;7066;p88"/>
            <p:cNvSpPr/>
            <p:nvPr/>
          </p:nvSpPr>
          <p:spPr>
            <a:xfrm>
              <a:off x="2699059" y="164144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7" name="Google Shape;7067;p88"/>
            <p:cNvSpPr/>
            <p:nvPr/>
          </p:nvSpPr>
          <p:spPr>
            <a:xfrm>
              <a:off x="2698869" y="1641576"/>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8" name="Google Shape;7068;p88"/>
            <p:cNvSpPr/>
            <p:nvPr/>
          </p:nvSpPr>
          <p:spPr>
            <a:xfrm>
              <a:off x="2698678" y="1641726"/>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9" name="Google Shape;7069;p88"/>
            <p:cNvSpPr/>
            <p:nvPr/>
          </p:nvSpPr>
          <p:spPr>
            <a:xfrm>
              <a:off x="2698543" y="1641916"/>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0" name="Google Shape;7070;p88"/>
            <p:cNvSpPr/>
            <p:nvPr/>
          </p:nvSpPr>
          <p:spPr>
            <a:xfrm>
              <a:off x="2700348" y="164087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1" name="Google Shape;7071;p88"/>
            <p:cNvSpPr/>
            <p:nvPr/>
          </p:nvSpPr>
          <p:spPr>
            <a:xfrm>
              <a:off x="2699629" y="164115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2" name="Google Shape;7072;p88"/>
            <p:cNvSpPr/>
            <p:nvPr/>
          </p:nvSpPr>
          <p:spPr>
            <a:xfrm>
              <a:off x="2698448" y="1642051"/>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3" name="Google Shape;7073;p88"/>
            <p:cNvSpPr/>
            <p:nvPr/>
          </p:nvSpPr>
          <p:spPr>
            <a:xfrm>
              <a:off x="2699968" y="164100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4" name="Google Shape;7074;p88"/>
            <p:cNvSpPr/>
            <p:nvPr/>
          </p:nvSpPr>
          <p:spPr>
            <a:xfrm>
              <a:off x="2699303" y="1641291"/>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5" name="Google Shape;7075;p88"/>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6" name="Google Shape;7076;p88"/>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7" name="Google Shape;7077;p88"/>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8" name="Google Shape;7078;p88"/>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9" name="Google Shape;7079;p88"/>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0" name="Google Shape;7080;p88"/>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1" name="Google Shape;7081;p88"/>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2" name="Google Shape;7082;p88"/>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3" name="Google Shape;7083;p88"/>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4" name="Google Shape;7084;p88"/>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5" name="Google Shape;7085;p88"/>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6" name="Google Shape;7086;p88"/>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7" name="Google Shape;7087;p88"/>
            <p:cNvSpPr/>
            <p:nvPr/>
          </p:nvSpPr>
          <p:spPr>
            <a:xfrm>
              <a:off x="2342147" y="1694393"/>
              <a:ext cx="190" cy="54"/>
            </a:xfrm>
            <a:custGeom>
              <a:rect b="b" l="l" r="r" t="t"/>
              <a:pathLst>
                <a:path extrusionOk="0" h="4" w="14">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8" name="Google Shape;7088;p88"/>
            <p:cNvSpPr/>
            <p:nvPr/>
          </p:nvSpPr>
          <p:spPr>
            <a:xfrm>
              <a:off x="2342527" y="1694243"/>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9" name="Google Shape;7089;p88"/>
            <p:cNvSpPr/>
            <p:nvPr/>
          </p:nvSpPr>
          <p:spPr>
            <a:xfrm>
              <a:off x="2342812" y="1694148"/>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0" name="Google Shape;7090;p88"/>
            <p:cNvSpPr/>
            <p:nvPr/>
          </p:nvSpPr>
          <p:spPr>
            <a:xfrm>
              <a:off x="2341767" y="1694529"/>
              <a:ext cx="190" cy="109"/>
            </a:xfrm>
            <a:custGeom>
              <a:rect b="b" l="l" r="r" t="t"/>
              <a:pathLst>
                <a:path extrusionOk="0" h="8" w="14">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1" name="Google Shape;7091;p88"/>
            <p:cNvSpPr/>
            <p:nvPr/>
          </p:nvSpPr>
          <p:spPr>
            <a:xfrm>
              <a:off x="2341278" y="1694773"/>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2" name="Google Shape;7092;p88"/>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3" name="Google Shape;7093;p88"/>
            <p:cNvSpPr/>
            <p:nvPr/>
          </p:nvSpPr>
          <p:spPr>
            <a:xfrm>
              <a:off x="2343043" y="169414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4" name="Google Shape;7094;p88"/>
            <p:cNvSpPr/>
            <p:nvPr/>
          </p:nvSpPr>
          <p:spPr>
            <a:xfrm>
              <a:off x="2385676" y="170722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5" name="Google Shape;7095;p88"/>
            <p:cNvSpPr/>
            <p:nvPr/>
          </p:nvSpPr>
          <p:spPr>
            <a:xfrm>
              <a:off x="2340708" y="1695058"/>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6" name="Google Shape;7096;p88"/>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7" name="Google Shape;7097;p88"/>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8" name="Google Shape;7098;p88"/>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9" name="Google Shape;7099;p88"/>
            <p:cNvSpPr/>
            <p:nvPr/>
          </p:nvSpPr>
          <p:spPr>
            <a:xfrm>
              <a:off x="2385771" y="170750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0" name="Google Shape;7100;p88"/>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1" name="Google Shape;7101;p88"/>
            <p:cNvSpPr/>
            <p:nvPr/>
          </p:nvSpPr>
          <p:spPr>
            <a:xfrm>
              <a:off x="2210472"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2" name="Google Shape;7102;p88"/>
            <p:cNvSpPr/>
            <p:nvPr/>
          </p:nvSpPr>
          <p:spPr>
            <a:xfrm>
              <a:off x="2211138"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3" name="Google Shape;7103;p88"/>
            <p:cNvSpPr/>
            <p:nvPr/>
          </p:nvSpPr>
          <p:spPr>
            <a:xfrm>
              <a:off x="2198728" y="1588678"/>
              <a:ext cx="353" cy="54"/>
            </a:xfrm>
            <a:custGeom>
              <a:rect b="b" l="l" r="r" t="t"/>
              <a:pathLst>
                <a:path extrusionOk="0" h="4" w="26">
                  <a:moveTo>
                    <a:pt x="2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4" name="Google Shape;7104;p88"/>
            <p:cNvSpPr/>
            <p:nvPr/>
          </p:nvSpPr>
          <p:spPr>
            <a:xfrm>
              <a:off x="2198253" y="1588678"/>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5" name="Google Shape;7105;p88"/>
            <p:cNvSpPr/>
            <p:nvPr/>
          </p:nvSpPr>
          <p:spPr>
            <a:xfrm>
              <a:off x="2194071" y="1587579"/>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6" name="Google Shape;7106;p88"/>
            <p:cNvSpPr/>
            <p:nvPr/>
          </p:nvSpPr>
          <p:spPr>
            <a:xfrm>
              <a:off x="2193650" y="1587443"/>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7" name="Google Shape;7107;p88"/>
            <p:cNvSpPr/>
            <p:nvPr/>
          </p:nvSpPr>
          <p:spPr>
            <a:xfrm>
              <a:off x="2197777" y="1588583"/>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8" name="Google Shape;7108;p88"/>
            <p:cNvSpPr/>
            <p:nvPr/>
          </p:nvSpPr>
          <p:spPr>
            <a:xfrm>
              <a:off x="2209807" y="1589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9" name="Google Shape;7109;p88"/>
            <p:cNvSpPr/>
            <p:nvPr/>
          </p:nvSpPr>
          <p:spPr>
            <a:xfrm>
              <a:off x="2199298" y="1588719"/>
              <a:ext cx="353" cy="68"/>
            </a:xfrm>
            <a:custGeom>
              <a:rect b="b" l="l" r="r" t="t"/>
              <a:pathLst>
                <a:path extrusionOk="0" h="5" w="26">
                  <a:moveTo>
                    <a:pt x="2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0" name="Google Shape;7110;p88"/>
            <p:cNvSpPr/>
            <p:nvPr/>
          </p:nvSpPr>
          <p:spPr>
            <a:xfrm>
              <a:off x="2208436" y="1589344"/>
              <a:ext cx="679" cy="14"/>
            </a:xfrm>
            <a:custGeom>
              <a:rect b="b" l="l" r="r" t="t"/>
              <a:pathLst>
                <a:path extrusionOk="0" h="1" w="50">
                  <a:moveTo>
                    <a:pt x="49"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1" name="Google Shape;7111;p88"/>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2" name="Google Shape;7112;p88"/>
            <p:cNvSpPr/>
            <p:nvPr/>
          </p:nvSpPr>
          <p:spPr>
            <a:xfrm>
              <a:off x="2213228" y="1589194"/>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3" name="Google Shape;7113;p88"/>
            <p:cNvSpPr/>
            <p:nvPr/>
          </p:nvSpPr>
          <p:spPr>
            <a:xfrm>
              <a:off x="2212047" y="1589289"/>
              <a:ext cx="339" cy="14"/>
            </a:xfrm>
            <a:custGeom>
              <a:rect b="b" l="l" r="r" t="t"/>
              <a:pathLst>
                <a:path extrusionOk="0" h="1" w="25">
                  <a:moveTo>
                    <a:pt x="25"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4" name="Google Shape;7114;p88"/>
            <p:cNvSpPr/>
            <p:nvPr/>
          </p:nvSpPr>
          <p:spPr>
            <a:xfrm>
              <a:off x="2211382" y="1589289"/>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5" name="Google Shape;7115;p88"/>
            <p:cNvSpPr/>
            <p:nvPr/>
          </p:nvSpPr>
          <p:spPr>
            <a:xfrm>
              <a:off x="2195876" y="1588244"/>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6" name="Google Shape;7116;p88"/>
            <p:cNvSpPr/>
            <p:nvPr/>
          </p:nvSpPr>
          <p:spPr>
            <a:xfrm>
              <a:off x="2195456" y="158810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7" name="Google Shape;7117;p88"/>
            <p:cNvSpPr/>
            <p:nvPr/>
          </p:nvSpPr>
          <p:spPr>
            <a:xfrm>
              <a:off x="2196067" y="1588339"/>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8" name="Google Shape;7118;p88"/>
            <p:cNvSpPr/>
            <p:nvPr/>
          </p:nvSpPr>
          <p:spPr>
            <a:xfrm>
              <a:off x="2212658" y="1589249"/>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9" name="Google Shape;7119;p88"/>
            <p:cNvSpPr/>
            <p:nvPr/>
          </p:nvSpPr>
          <p:spPr>
            <a:xfrm>
              <a:off x="2196352" y="158839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0" name="Google Shape;7120;p88"/>
            <p:cNvSpPr/>
            <p:nvPr/>
          </p:nvSpPr>
          <p:spPr>
            <a:xfrm>
              <a:off x="2194641" y="1587769"/>
              <a:ext cx="258" cy="109"/>
            </a:xfrm>
            <a:custGeom>
              <a:rect b="b" l="l" r="r" t="t"/>
              <a:pathLst>
                <a:path extrusionOk="0" h="8" w="19">
                  <a:moveTo>
                    <a:pt x="1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1" name="Google Shape;7121;p88"/>
            <p:cNvSpPr/>
            <p:nvPr/>
          </p:nvSpPr>
          <p:spPr>
            <a:xfrm>
              <a:off x="2196976" y="1588488"/>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2" name="Google Shape;7122;p88"/>
            <p:cNvSpPr/>
            <p:nvPr/>
          </p:nvSpPr>
          <p:spPr>
            <a:xfrm>
              <a:off x="2195075" y="158795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3" name="Google Shape;7123;p88"/>
            <p:cNvSpPr/>
            <p:nvPr/>
          </p:nvSpPr>
          <p:spPr>
            <a:xfrm>
              <a:off x="2197356" y="158852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4" name="Google Shape;7124;p88"/>
            <p:cNvSpPr/>
            <p:nvPr/>
          </p:nvSpPr>
          <p:spPr>
            <a:xfrm>
              <a:off x="2196637" y="1588434"/>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5" name="Google Shape;7125;p88"/>
            <p:cNvSpPr/>
            <p:nvPr/>
          </p:nvSpPr>
          <p:spPr>
            <a:xfrm>
              <a:off x="2201783" y="1588963"/>
              <a:ext cx="625" cy="54"/>
            </a:xfrm>
            <a:custGeom>
              <a:rect b="b" l="l" r="r" t="t"/>
              <a:pathLst>
                <a:path extrusionOk="0" h="4" w="46">
                  <a:moveTo>
                    <a:pt x="4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6" name="Google Shape;7126;p88"/>
            <p:cNvSpPr/>
            <p:nvPr/>
          </p:nvSpPr>
          <p:spPr>
            <a:xfrm>
              <a:off x="2201117" y="1588909"/>
              <a:ext cx="530" cy="68"/>
            </a:xfrm>
            <a:custGeom>
              <a:rect b="b" l="l" r="r" t="t"/>
              <a:pathLst>
                <a:path extrusionOk="0" h="5" w="39">
                  <a:moveTo>
                    <a:pt x="3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7" name="Google Shape;7127;p88"/>
            <p:cNvSpPr/>
            <p:nvPr/>
          </p:nvSpPr>
          <p:spPr>
            <a:xfrm>
              <a:off x="2199868" y="1588814"/>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8" name="Google Shape;7128;p88"/>
            <p:cNvSpPr/>
            <p:nvPr/>
          </p:nvSpPr>
          <p:spPr>
            <a:xfrm>
              <a:off x="2200493" y="1588868"/>
              <a:ext cx="489" cy="54"/>
            </a:xfrm>
            <a:custGeom>
              <a:rect b="b" l="l" r="r" t="t"/>
              <a:pathLst>
                <a:path extrusionOk="0" h="4" w="36">
                  <a:moveTo>
                    <a:pt x="3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9" name="Google Shape;7129;p88"/>
            <p:cNvSpPr/>
            <p:nvPr/>
          </p:nvSpPr>
          <p:spPr>
            <a:xfrm>
              <a:off x="2213799" y="1589154"/>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0" name="Google Shape;7130;p88"/>
            <p:cNvSpPr/>
            <p:nvPr/>
          </p:nvSpPr>
          <p:spPr>
            <a:xfrm>
              <a:off x="2328882" y="1660259"/>
              <a:ext cx="54" cy="149"/>
            </a:xfrm>
            <a:custGeom>
              <a:rect b="b" l="l" r="r" t="t"/>
              <a:pathLst>
                <a:path extrusionOk="0" h="11" w="4">
                  <a:moveTo>
                    <a:pt x="4"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1" name="Google Shape;7131;p88"/>
            <p:cNvSpPr/>
            <p:nvPr/>
          </p:nvSpPr>
          <p:spPr>
            <a:xfrm>
              <a:off x="2335860" y="1655032"/>
              <a:ext cx="1534" cy="204"/>
            </a:xfrm>
            <a:custGeom>
              <a:rect b="b" l="l" r="r" t="t"/>
              <a:pathLst>
                <a:path extrusionOk="0" h="15" w="113">
                  <a:moveTo>
                    <a:pt x="113"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2" name="Google Shape;7132;p88"/>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3" name="Google Shape;7133;p88"/>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4" name="Google Shape;7134;p88"/>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5" name="Google Shape;7135;p88"/>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6" name="Google Shape;7136;p88"/>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7" name="Google Shape;7137;p88"/>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8" name="Google Shape;7138;p88"/>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9" name="Google Shape;7139;p88"/>
            <p:cNvSpPr/>
            <p:nvPr/>
          </p:nvSpPr>
          <p:spPr>
            <a:xfrm>
              <a:off x="2341862" y="1642581"/>
              <a:ext cx="339" cy="339"/>
            </a:xfrm>
            <a:custGeom>
              <a:rect b="b" l="l" r="r" t="t"/>
              <a:pathLst>
                <a:path extrusionOk="0" h="25" w="25">
                  <a:moveTo>
                    <a:pt x="25"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0" name="Google Shape;7140;p88"/>
            <p:cNvSpPr/>
            <p:nvPr/>
          </p:nvSpPr>
          <p:spPr>
            <a:xfrm>
              <a:off x="2337476" y="16552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1" name="Google Shape;7141;p88"/>
            <p:cNvSpPr/>
            <p:nvPr/>
          </p:nvSpPr>
          <p:spPr>
            <a:xfrm>
              <a:off x="2328692" y="1659023"/>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2" name="Google Shape;7142;p88"/>
            <p:cNvSpPr/>
            <p:nvPr/>
          </p:nvSpPr>
          <p:spPr>
            <a:xfrm>
              <a:off x="2328787" y="1659594"/>
              <a:ext cx="14" cy="204"/>
            </a:xfrm>
            <a:custGeom>
              <a:rect b="b" l="l" r="r" t="t"/>
              <a:pathLst>
                <a:path extrusionOk="0" h="15" w="1">
                  <a:moveTo>
                    <a:pt x="0"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3" name="Google Shape;7143;p88"/>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4" name="Google Shape;7144;p88"/>
            <p:cNvSpPr/>
            <p:nvPr/>
          </p:nvSpPr>
          <p:spPr>
            <a:xfrm>
              <a:off x="2328827" y="1659919"/>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5" name="Google Shape;7145;p88"/>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6" name="Google Shape;7146;p88"/>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7" name="Google Shape;7147;p88"/>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8" name="Google Shape;7148;p88"/>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9" name="Google Shape;7149;p88"/>
            <p:cNvSpPr/>
            <p:nvPr/>
          </p:nvSpPr>
          <p:spPr>
            <a:xfrm>
              <a:off x="2283438" y="159432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0" name="Google Shape;7150;p88"/>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1" name="Google Shape;7151;p88"/>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2" name="Google Shape;7152;p88"/>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3" name="Google Shape;7153;p88"/>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4" name="Google Shape;7154;p88"/>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5" name="Google Shape;7155;p88"/>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6" name="Google Shape;7156;p88"/>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7" name="Google Shape;7157;p88"/>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8" name="Google Shape;7158;p88"/>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9" name="Google Shape;7159;p88"/>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0" name="Google Shape;7160;p88"/>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1" name="Google Shape;7161;p88"/>
            <p:cNvSpPr/>
            <p:nvPr/>
          </p:nvSpPr>
          <p:spPr>
            <a:xfrm>
              <a:off x="221166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2" name="Google Shape;7162;p88"/>
            <p:cNvSpPr/>
            <p:nvPr/>
          </p:nvSpPr>
          <p:spPr>
            <a:xfrm>
              <a:off x="2211898" y="1583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3" name="Google Shape;7163;p88"/>
            <p:cNvSpPr/>
            <p:nvPr/>
          </p:nvSpPr>
          <p:spPr>
            <a:xfrm>
              <a:off x="2211382" y="158330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4" name="Google Shape;7164;p88"/>
            <p:cNvSpPr/>
            <p:nvPr/>
          </p:nvSpPr>
          <p:spPr>
            <a:xfrm>
              <a:off x="221147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5" name="Google Shape;7165;p88"/>
            <p:cNvSpPr/>
            <p:nvPr/>
          </p:nvSpPr>
          <p:spPr>
            <a:xfrm>
              <a:off x="2212753" y="158373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6" name="Google Shape;7166;p88"/>
            <p:cNvSpPr/>
            <p:nvPr/>
          </p:nvSpPr>
          <p:spPr>
            <a:xfrm>
              <a:off x="2212427" y="1583546"/>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7" name="Google Shape;7167;p88"/>
            <p:cNvSpPr/>
            <p:nvPr/>
          </p:nvSpPr>
          <p:spPr>
            <a:xfrm>
              <a:off x="2212142" y="1583451"/>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8" name="Google Shape;7168;p88"/>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9" name="Google Shape;7169;p88"/>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0" name="Google Shape;7170;p88"/>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1" name="Google Shape;7171;p88"/>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2" name="Google Shape;7172;p88"/>
            <p:cNvSpPr/>
            <p:nvPr/>
          </p:nvSpPr>
          <p:spPr>
            <a:xfrm>
              <a:off x="2204824" y="158111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3" name="Google Shape;7173;p88"/>
            <p:cNvSpPr/>
            <p:nvPr/>
          </p:nvSpPr>
          <p:spPr>
            <a:xfrm>
              <a:off x="2205720" y="1581265"/>
              <a:ext cx="14" cy="0"/>
            </a:xfrm>
            <a:custGeom>
              <a:rect b="b" l="l" r="r" t="t"/>
              <a:pathLst>
                <a:path extrusionOk="0" h="120000"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4" name="Google Shape;7174;p88"/>
            <p:cNvSpPr/>
            <p:nvPr/>
          </p:nvSpPr>
          <p:spPr>
            <a:xfrm>
              <a:off x="2205530" y="158121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5" name="Google Shape;7175;p88"/>
            <p:cNvSpPr/>
            <p:nvPr/>
          </p:nvSpPr>
          <p:spPr>
            <a:xfrm>
              <a:off x="2205055" y="1581156"/>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6" name="Google Shape;7176;p88"/>
            <p:cNvSpPr/>
            <p:nvPr/>
          </p:nvSpPr>
          <p:spPr>
            <a:xfrm>
              <a:off x="2205299" y="1581156"/>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7" name="Google Shape;7177;p88"/>
            <p:cNvSpPr/>
            <p:nvPr/>
          </p:nvSpPr>
          <p:spPr>
            <a:xfrm>
              <a:off x="2213894" y="158915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8" name="Google Shape;7178;p88"/>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9" name="Google Shape;7179;p88"/>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0" name="Google Shape;7180;p88"/>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1" name="Google Shape;7181;p88"/>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2" name="Google Shape;7182;p88"/>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3" name="Google Shape;7183;p88"/>
            <p:cNvSpPr/>
            <p:nvPr/>
          </p:nvSpPr>
          <p:spPr>
            <a:xfrm>
              <a:off x="2257002" y="1519610"/>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4" name="Google Shape;7184;p88"/>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5" name="Google Shape;7185;p88"/>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6" name="Google Shape;7186;p88"/>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7" name="Google Shape;7187;p88"/>
            <p:cNvSpPr/>
            <p:nvPr/>
          </p:nvSpPr>
          <p:spPr>
            <a:xfrm>
              <a:off x="2256581" y="1520126"/>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8" name="Google Shape;7188;p88"/>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9" name="Google Shape;7189;p88"/>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0" name="Google Shape;7190;p88"/>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1" name="Google Shape;7191;p88"/>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2" name="Google Shape;7192;p88"/>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3" name="Google Shape;7193;p88"/>
            <p:cNvSpPr/>
            <p:nvPr/>
          </p:nvSpPr>
          <p:spPr>
            <a:xfrm>
              <a:off x="2254681" y="1537002"/>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4" name="Google Shape;7194;p88"/>
            <p:cNvSpPr/>
            <p:nvPr/>
          </p:nvSpPr>
          <p:spPr>
            <a:xfrm>
              <a:off x="2253961" y="1538048"/>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5" name="Google Shape;7195;p88"/>
            <p:cNvSpPr/>
            <p:nvPr/>
          </p:nvSpPr>
          <p:spPr>
            <a:xfrm>
              <a:off x="2254110" y="153785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6" name="Google Shape;7196;p88"/>
            <p:cNvSpPr/>
            <p:nvPr/>
          </p:nvSpPr>
          <p:spPr>
            <a:xfrm>
              <a:off x="2253825" y="153823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7" name="Google Shape;7197;p88"/>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8" name="Google Shape;7198;p88"/>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9" name="Google Shape;7199;p88"/>
            <p:cNvSpPr/>
            <p:nvPr/>
          </p:nvSpPr>
          <p:spPr>
            <a:xfrm>
              <a:off x="2254300" y="153766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0" name="Google Shape;7200;p88"/>
            <p:cNvSpPr/>
            <p:nvPr/>
          </p:nvSpPr>
          <p:spPr>
            <a:xfrm>
              <a:off x="2252820" y="1539378"/>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1" name="Google Shape;7201;p88"/>
            <p:cNvSpPr/>
            <p:nvPr/>
          </p:nvSpPr>
          <p:spPr>
            <a:xfrm>
              <a:off x="2254531" y="1534721"/>
              <a:ext cx="68" cy="163"/>
            </a:xfrm>
            <a:custGeom>
              <a:rect b="b" l="l" r="r" t="t"/>
              <a:pathLst>
                <a:path extrusionOk="0" h="12"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2" name="Google Shape;7202;p88"/>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3" name="Google Shape;7203;p88"/>
            <p:cNvSpPr/>
            <p:nvPr/>
          </p:nvSpPr>
          <p:spPr>
            <a:xfrm>
              <a:off x="2254436" y="1537437"/>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4" name="Google Shape;7204;p88"/>
            <p:cNvSpPr/>
            <p:nvPr/>
          </p:nvSpPr>
          <p:spPr>
            <a:xfrm>
              <a:off x="2254871" y="1535767"/>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5" name="Google Shape;7205;p88"/>
            <p:cNvSpPr/>
            <p:nvPr/>
          </p:nvSpPr>
          <p:spPr>
            <a:xfrm>
              <a:off x="2254681" y="1535102"/>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6" name="Google Shape;7206;p88"/>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7" name="Google Shape;7207;p88"/>
            <p:cNvSpPr/>
            <p:nvPr/>
          </p:nvSpPr>
          <p:spPr>
            <a:xfrm>
              <a:off x="2254531" y="153719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8" name="Google Shape;7208;p88"/>
            <p:cNvSpPr/>
            <p:nvPr/>
          </p:nvSpPr>
          <p:spPr>
            <a:xfrm>
              <a:off x="2254776" y="153671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9" name="Google Shape;7209;p88"/>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0" name="Google Shape;7210;p88"/>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1" name="Google Shape;7211;p88"/>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2" name="Google Shape;7212;p88"/>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3" name="Google Shape;7213;p88"/>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4" name="Google Shape;7214;p88"/>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5" name="Google Shape;7215;p88"/>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6" name="Google Shape;7216;p88"/>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7" name="Google Shape;7217;p88"/>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8" name="Google Shape;7218;p88"/>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9" name="Google Shape;7219;p88"/>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0" name="Google Shape;7220;p88"/>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1" name="Google Shape;7221;p88"/>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2" name="Google Shape;7222;p88"/>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3" name="Google Shape;7223;p88"/>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4" name="Google Shape;7224;p88"/>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5" name="Google Shape;7225;p88"/>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6" name="Google Shape;7226;p88"/>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7" name="Google Shape;7227;p88"/>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8" name="Google Shape;7228;p88"/>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9" name="Google Shape;7229;p88"/>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0" name="Google Shape;7230;p88"/>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1" name="Google Shape;7231;p88"/>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2" name="Google Shape;7232;p88"/>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3" name="Google Shape;7233;p88"/>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4" name="Google Shape;7234;p88"/>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5" name="Google Shape;7235;p88"/>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6" name="Google Shape;7236;p88"/>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7" name="Google Shape;7237;p88"/>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8" name="Google Shape;7238;p88"/>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9" name="Google Shape;7239;p88"/>
            <p:cNvSpPr/>
            <p:nvPr/>
          </p:nvSpPr>
          <p:spPr>
            <a:xfrm>
              <a:off x="2961824" y="1601129"/>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0" name="Google Shape;7240;p88"/>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1" name="Google Shape;7241;p88"/>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2" name="Google Shape;7242;p88"/>
            <p:cNvSpPr/>
            <p:nvPr/>
          </p:nvSpPr>
          <p:spPr>
            <a:xfrm>
              <a:off x="2962829" y="1601509"/>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3" name="Google Shape;7243;p88"/>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4" name="Google Shape;7244;p88"/>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5" name="Google Shape;7245;p88"/>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6" name="Google Shape;7246;p88"/>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7" name="Google Shape;7247;p88"/>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8" name="Google Shape;7248;p88"/>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9" name="Google Shape;7249;p88"/>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0" name="Google Shape;7250;p88"/>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1" name="Google Shape;7251;p88"/>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2" name="Google Shape;7252;p88"/>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3" name="Google Shape;7253;p88"/>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4" name="Google Shape;7254;p88"/>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5" name="Google Shape;7255;p88"/>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6" name="Google Shape;7256;p88"/>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7" name="Google Shape;7257;p88"/>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8" name="Google Shape;7258;p88"/>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9" name="Google Shape;7259;p88"/>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0" name="Google Shape;7260;p88"/>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1" name="Google Shape;7261;p88"/>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2" name="Google Shape;7262;p88"/>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3" name="Google Shape;7263;p88"/>
            <p:cNvSpPr/>
            <p:nvPr/>
          </p:nvSpPr>
          <p:spPr>
            <a:xfrm>
              <a:off x="2593969" y="159470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4" name="Google Shape;7264;p88"/>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5" name="Google Shape;7265;p88"/>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6" name="Google Shape;7266;p88"/>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7" name="Google Shape;7267;p88"/>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8" name="Google Shape;7268;p88"/>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9" name="Google Shape;7269;p88"/>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0" name="Google Shape;7270;p88"/>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1" name="Google Shape;7271;p88"/>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2" name="Google Shape;7272;p88"/>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3" name="Google Shape;7273;p88"/>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4" name="Google Shape;7274;p88"/>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5" name="Google Shape;7275;p88"/>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6" name="Google Shape;7276;p88"/>
            <p:cNvSpPr/>
            <p:nvPr/>
          </p:nvSpPr>
          <p:spPr>
            <a:xfrm>
              <a:off x="2601667" y="1598318"/>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7" name="Google Shape;7277;p88"/>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8" name="Google Shape;7278;p88"/>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9" name="Google Shape;7279;p88"/>
            <p:cNvSpPr/>
            <p:nvPr/>
          </p:nvSpPr>
          <p:spPr>
            <a:xfrm>
              <a:off x="2501370" y="1605066"/>
              <a:ext cx="733" cy="109"/>
            </a:xfrm>
            <a:custGeom>
              <a:rect b="b" l="l" r="r" t="t"/>
              <a:pathLst>
                <a:path extrusionOk="0" h="8" w="54">
                  <a:moveTo>
                    <a:pt x="1" y="8"/>
                  </a:move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0" name="Google Shape;7280;p88"/>
            <p:cNvSpPr/>
            <p:nvPr/>
          </p:nvSpPr>
          <p:spPr>
            <a:xfrm>
              <a:off x="2590398" y="15932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1" name="Google Shape;7281;p88"/>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2" name="Google Shape;7282;p88"/>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3" name="Google Shape;7283;p88"/>
            <p:cNvSpPr/>
            <p:nvPr/>
          </p:nvSpPr>
          <p:spPr>
            <a:xfrm>
              <a:off x="2142218" y="2087909"/>
              <a:ext cx="584" cy="339"/>
            </a:xfrm>
            <a:custGeom>
              <a:rect b="b" l="l" r="r" t="t"/>
              <a:pathLst>
                <a:path extrusionOk="0" h="25" w="43">
                  <a:moveTo>
                    <a:pt x="42"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4" name="Google Shape;7284;p88"/>
            <p:cNvSpPr/>
            <p:nvPr/>
          </p:nvSpPr>
          <p:spPr>
            <a:xfrm>
              <a:off x="2143834" y="2087244"/>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5" name="Google Shape;7285;p88"/>
            <p:cNvSpPr/>
            <p:nvPr/>
          </p:nvSpPr>
          <p:spPr>
            <a:xfrm>
              <a:off x="2143399" y="2087380"/>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6" name="Google Shape;7286;p88"/>
            <p:cNvSpPr/>
            <p:nvPr/>
          </p:nvSpPr>
          <p:spPr>
            <a:xfrm>
              <a:off x="2141553" y="2088235"/>
              <a:ext cx="679" cy="448"/>
            </a:xfrm>
            <a:custGeom>
              <a:rect b="b" l="l" r="r" t="t"/>
              <a:pathLst>
                <a:path extrusionOk="0" h="33" w="50">
                  <a:moveTo>
                    <a:pt x="49" y="1"/>
                  </a:moveTo>
                  <a:lnTo>
                    <a:pt x="0" y="3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7" name="Google Shape;7287;p88"/>
            <p:cNvSpPr/>
            <p:nvPr/>
          </p:nvSpPr>
          <p:spPr>
            <a:xfrm>
              <a:off x="2142829" y="2087624"/>
              <a:ext cx="489" cy="244"/>
            </a:xfrm>
            <a:custGeom>
              <a:rect b="b" l="l" r="r" t="t"/>
              <a:pathLst>
                <a:path extrusionOk="0" h="18" w="36">
                  <a:moveTo>
                    <a:pt x="36"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8" name="Google Shape;7288;p88"/>
            <p:cNvSpPr/>
            <p:nvPr/>
          </p:nvSpPr>
          <p:spPr>
            <a:xfrm>
              <a:off x="2144214" y="2087095"/>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9" name="Google Shape;7289;p88"/>
            <p:cNvSpPr/>
            <p:nvPr/>
          </p:nvSpPr>
          <p:spPr>
            <a:xfrm>
              <a:off x="2144554" y="2087054"/>
              <a:ext cx="244" cy="54"/>
            </a:xfrm>
            <a:custGeom>
              <a:rect b="b" l="l" r="r" t="t"/>
              <a:pathLst>
                <a:path extrusionOk="0" h="4" w="18">
                  <a:moveTo>
                    <a:pt x="1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0" name="Google Shape;7290;p88"/>
            <p:cNvSpPr/>
            <p:nvPr/>
          </p:nvSpPr>
          <p:spPr>
            <a:xfrm>
              <a:off x="2144839" y="2087000"/>
              <a:ext cx="190" cy="68"/>
            </a:xfrm>
            <a:custGeom>
              <a:rect b="b" l="l" r="r" t="t"/>
              <a:pathLst>
                <a:path extrusionOk="0" h="5" w="14">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1" name="Google Shape;7291;p88"/>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2" name="Google Shape;7292;p88"/>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3" name="Google Shape;7293;p88"/>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4" name="Google Shape;7294;p88"/>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5" name="Google Shape;7295;p88"/>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6" name="Google Shape;7296;p88"/>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7" name="Google Shape;7297;p88"/>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8" name="Google Shape;7298;p88"/>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9" name="Google Shape;7299;p88"/>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0" name="Google Shape;7300;p88"/>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1" name="Google Shape;7301;p88"/>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2" name="Google Shape;7302;p88"/>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3" name="Google Shape;7303;p88"/>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4" name="Google Shape;7304;p88"/>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5" name="Google Shape;7305;p88"/>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6" name="Google Shape;7306;p88"/>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7" name="Google Shape;7307;p88"/>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8" name="Google Shape;7308;p88"/>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9" name="Google Shape;7309;p88"/>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0" name="Google Shape;7310;p88"/>
            <p:cNvSpPr/>
            <p:nvPr/>
          </p:nvSpPr>
          <p:spPr>
            <a:xfrm>
              <a:off x="2257057" y="2062194"/>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1" name="Google Shape;7311;p88"/>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2" name="Google Shape;7312;p88"/>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3" name="Google Shape;7313;p88"/>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4" name="Google Shape;7314;p88"/>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5" name="Google Shape;7315;p88"/>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6" name="Google Shape;7316;p88"/>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7" name="Google Shape;7317;p88"/>
            <p:cNvSpPr/>
            <p:nvPr/>
          </p:nvSpPr>
          <p:spPr>
            <a:xfrm>
              <a:off x="2183955" y="201865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8" name="Google Shape;7318;p88"/>
            <p:cNvSpPr/>
            <p:nvPr/>
          </p:nvSpPr>
          <p:spPr>
            <a:xfrm>
              <a:off x="2139218" y="20815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9" name="Google Shape;7319;p88"/>
            <p:cNvSpPr/>
            <p:nvPr/>
          </p:nvSpPr>
          <p:spPr>
            <a:xfrm>
              <a:off x="2144404" y="207850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0" name="Google Shape;7320;p88"/>
            <p:cNvSpPr/>
            <p:nvPr/>
          </p:nvSpPr>
          <p:spPr>
            <a:xfrm>
              <a:off x="2143644" y="2078785"/>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1" name="Google Shape;7321;p88"/>
            <p:cNvSpPr/>
            <p:nvPr/>
          </p:nvSpPr>
          <p:spPr>
            <a:xfrm>
              <a:off x="2182910" y="2023783"/>
              <a:ext cx="149" cy="299"/>
            </a:xfrm>
            <a:custGeom>
              <a:rect b="b" l="l" r="r" t="t"/>
              <a:pathLst>
                <a:path extrusionOk="0" h="22" w="11">
                  <a:moveTo>
                    <a:pt x="0" y="22"/>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2" name="Google Shape;7322;p88"/>
            <p:cNvSpPr/>
            <p:nvPr/>
          </p:nvSpPr>
          <p:spPr>
            <a:xfrm>
              <a:off x="2143929" y="2078690"/>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3" name="Google Shape;7323;p88"/>
            <p:cNvSpPr/>
            <p:nvPr/>
          </p:nvSpPr>
          <p:spPr>
            <a:xfrm>
              <a:off x="2182720" y="2024163"/>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4" name="Google Shape;7324;p88"/>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5" name="Google Shape;7325;p88"/>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6" name="Google Shape;7326;p88"/>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7" name="Google Shape;7327;p88"/>
            <p:cNvSpPr/>
            <p:nvPr/>
          </p:nvSpPr>
          <p:spPr>
            <a:xfrm>
              <a:off x="2143359" y="2078975"/>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8" name="Google Shape;7328;p88"/>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9" name="Google Shape;7329;p88"/>
            <p:cNvSpPr/>
            <p:nvPr/>
          </p:nvSpPr>
          <p:spPr>
            <a:xfrm>
              <a:off x="2142979" y="2079111"/>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0" name="Google Shape;7330;p88"/>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1" name="Google Shape;7331;p88"/>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2" name="Google Shape;7332;p88"/>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3" name="Google Shape;7333;p88"/>
            <p:cNvSpPr/>
            <p:nvPr/>
          </p:nvSpPr>
          <p:spPr>
            <a:xfrm>
              <a:off x="2139462" y="2081107"/>
              <a:ext cx="394" cy="299"/>
            </a:xfrm>
            <a:custGeom>
              <a:rect b="b" l="l" r="r" t="t"/>
              <a:pathLst>
                <a:path extrusionOk="0" h="22" w="29">
                  <a:moveTo>
                    <a:pt x="0" y="22"/>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4" name="Google Shape;7334;p88"/>
            <p:cNvSpPr/>
            <p:nvPr/>
          </p:nvSpPr>
          <p:spPr>
            <a:xfrm>
              <a:off x="2140127" y="2080727"/>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5" name="Google Shape;7335;p88"/>
            <p:cNvSpPr/>
            <p:nvPr/>
          </p:nvSpPr>
          <p:spPr>
            <a:xfrm>
              <a:off x="2140697" y="2080401"/>
              <a:ext cx="299" cy="204"/>
            </a:xfrm>
            <a:custGeom>
              <a:rect b="b" l="l" r="r" t="t"/>
              <a:pathLst>
                <a:path extrusionOk="0" h="15" w="22">
                  <a:moveTo>
                    <a:pt x="0" y="1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6" name="Google Shape;7336;p88"/>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7" name="Google Shape;7337;p88"/>
            <p:cNvSpPr/>
            <p:nvPr/>
          </p:nvSpPr>
          <p:spPr>
            <a:xfrm>
              <a:off x="2141213" y="2080062"/>
              <a:ext cx="299" cy="204"/>
            </a:xfrm>
            <a:custGeom>
              <a:rect b="b" l="l" r="r" t="t"/>
              <a:pathLst>
                <a:path extrusionOk="0" h="15" w="22">
                  <a:moveTo>
                    <a:pt x="1" y="15"/>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8" name="Google Shape;7338;p88"/>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9" name="Google Shape;7339;p88"/>
            <p:cNvSpPr/>
            <p:nvPr/>
          </p:nvSpPr>
          <p:spPr>
            <a:xfrm>
              <a:off x="2141743" y="2079777"/>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0" name="Google Shape;7340;p88"/>
            <p:cNvSpPr/>
            <p:nvPr/>
          </p:nvSpPr>
          <p:spPr>
            <a:xfrm>
              <a:off x="2144214" y="2078595"/>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1" name="Google Shape;7341;p88"/>
            <p:cNvSpPr/>
            <p:nvPr/>
          </p:nvSpPr>
          <p:spPr>
            <a:xfrm>
              <a:off x="2142164" y="2079546"/>
              <a:ext cx="258" cy="149"/>
            </a:xfrm>
            <a:custGeom>
              <a:rect b="b" l="l" r="r" t="t"/>
              <a:pathLst>
                <a:path extrusionOk="0" h="11" w="19">
                  <a:moveTo>
                    <a:pt x="1"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2" name="Google Shape;7342;p88"/>
            <p:cNvSpPr/>
            <p:nvPr/>
          </p:nvSpPr>
          <p:spPr>
            <a:xfrm>
              <a:off x="2142598" y="2079301"/>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3" name="Google Shape;7343;p88"/>
            <p:cNvSpPr/>
            <p:nvPr/>
          </p:nvSpPr>
          <p:spPr>
            <a:xfrm>
              <a:off x="2144594" y="2078500"/>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4" name="Google Shape;7344;p88"/>
            <p:cNvSpPr/>
            <p:nvPr/>
          </p:nvSpPr>
          <p:spPr>
            <a:xfrm>
              <a:off x="2144744" y="2078446"/>
              <a:ext cx="95" cy="14"/>
            </a:xfrm>
            <a:custGeom>
              <a:rect b="b" l="l" r="r" t="t"/>
              <a:pathLst>
                <a:path extrusionOk="0" h="1" w="7">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5" name="Google Shape;7345;p88"/>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6" name="Google Shape;7346;p88"/>
            <p:cNvSpPr/>
            <p:nvPr/>
          </p:nvSpPr>
          <p:spPr>
            <a:xfrm>
              <a:off x="2246887" y="2005399"/>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7" name="Google Shape;7347;p88"/>
            <p:cNvSpPr/>
            <p:nvPr/>
          </p:nvSpPr>
          <p:spPr>
            <a:xfrm>
              <a:off x="2263194" y="20098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8" name="Google Shape;7348;p88"/>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9" name="Google Shape;7349;p88"/>
            <p:cNvSpPr/>
            <p:nvPr/>
          </p:nvSpPr>
          <p:spPr>
            <a:xfrm>
              <a:off x="2266235" y="201209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0" name="Google Shape;7350;p88"/>
            <p:cNvSpPr/>
            <p:nvPr/>
          </p:nvSpPr>
          <p:spPr>
            <a:xfrm>
              <a:off x="2265665" y="2011617"/>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1" name="Google Shape;7351;p88"/>
            <p:cNvSpPr/>
            <p:nvPr/>
          </p:nvSpPr>
          <p:spPr>
            <a:xfrm>
              <a:off x="2265190" y="2011197"/>
              <a:ext cx="339" cy="339"/>
            </a:xfrm>
            <a:custGeom>
              <a:rect b="b" l="l" r="r" t="t"/>
              <a:pathLst>
                <a:path extrusionOk="0" h="25" w="25">
                  <a:moveTo>
                    <a:pt x="25"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2" name="Google Shape;7352;p88"/>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3" name="Google Shape;7353;p88"/>
            <p:cNvSpPr/>
            <p:nvPr/>
          </p:nvSpPr>
          <p:spPr>
            <a:xfrm>
              <a:off x="2263995" y="2010287"/>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4" name="Google Shape;7354;p88"/>
            <p:cNvSpPr/>
            <p:nvPr/>
          </p:nvSpPr>
          <p:spPr>
            <a:xfrm>
              <a:off x="2266805" y="2012527"/>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5" name="Google Shape;7355;p88"/>
            <p:cNvSpPr/>
            <p:nvPr/>
          </p:nvSpPr>
          <p:spPr>
            <a:xfrm>
              <a:off x="2263710" y="2010056"/>
              <a:ext cx="258" cy="149"/>
            </a:xfrm>
            <a:custGeom>
              <a:rect b="b" l="l" r="r" t="t"/>
              <a:pathLst>
                <a:path extrusionOk="0" h="11" w="19">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6" name="Google Shape;7356;p88"/>
            <p:cNvSpPr/>
            <p:nvPr/>
          </p:nvSpPr>
          <p:spPr>
            <a:xfrm>
              <a:off x="2261429" y="201034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7" name="Google Shape;7357;p88"/>
            <p:cNvSpPr/>
            <p:nvPr/>
          </p:nvSpPr>
          <p:spPr>
            <a:xfrm>
              <a:off x="2264334" y="2010531"/>
              <a:ext cx="299" cy="244"/>
            </a:xfrm>
            <a:custGeom>
              <a:rect b="b" l="l" r="r" t="t"/>
              <a:pathLst>
                <a:path extrusionOk="0" h="18" w="22">
                  <a:moveTo>
                    <a:pt x="21"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8" name="Google Shape;7358;p88"/>
            <p:cNvSpPr/>
            <p:nvPr/>
          </p:nvSpPr>
          <p:spPr>
            <a:xfrm>
              <a:off x="2264714" y="2010857"/>
              <a:ext cx="339" cy="258"/>
            </a:xfrm>
            <a:custGeom>
              <a:rect b="b" l="l" r="r" t="t"/>
              <a:pathLst>
                <a:path extrusionOk="0" h="19" w="25">
                  <a:moveTo>
                    <a:pt x="25"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9" name="Google Shape;7359;p88"/>
            <p:cNvSpPr/>
            <p:nvPr/>
          </p:nvSpPr>
          <p:spPr>
            <a:xfrm>
              <a:off x="2263479" y="2009907"/>
              <a:ext cx="204" cy="163"/>
            </a:xfrm>
            <a:custGeom>
              <a:rect b="b" l="l" r="r" t="t"/>
              <a:pathLst>
                <a:path extrusionOk="0" h="12" w="15">
                  <a:moveTo>
                    <a:pt x="1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0" name="Google Shape;7360;p88"/>
            <p:cNvSpPr/>
            <p:nvPr/>
          </p:nvSpPr>
          <p:spPr>
            <a:xfrm>
              <a:off x="2262528" y="2009866"/>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1" name="Google Shape;7361;p88"/>
            <p:cNvSpPr/>
            <p:nvPr/>
          </p:nvSpPr>
          <p:spPr>
            <a:xfrm>
              <a:off x="2262814" y="200981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2" name="Google Shape;7362;p88"/>
            <p:cNvSpPr/>
            <p:nvPr/>
          </p:nvSpPr>
          <p:spPr>
            <a:xfrm>
              <a:off x="2268706" y="2014143"/>
              <a:ext cx="394" cy="339"/>
            </a:xfrm>
            <a:custGeom>
              <a:rect b="b" l="l" r="r" t="t"/>
              <a:pathLst>
                <a:path extrusionOk="0" h="25" w="29">
                  <a:moveTo>
                    <a:pt x="28"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3" name="Google Shape;7363;p88"/>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4" name="Google Shape;7364;p88"/>
            <p:cNvSpPr/>
            <p:nvPr/>
          </p:nvSpPr>
          <p:spPr>
            <a:xfrm>
              <a:off x="2268041" y="201361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5" name="Google Shape;7365;p88"/>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6" name="Google Shape;7366;p88"/>
            <p:cNvSpPr/>
            <p:nvPr/>
          </p:nvSpPr>
          <p:spPr>
            <a:xfrm>
              <a:off x="2269371" y="2014754"/>
              <a:ext cx="339" cy="299"/>
            </a:xfrm>
            <a:custGeom>
              <a:rect b="b" l="l" r="r" t="t"/>
              <a:pathLst>
                <a:path extrusionOk="0" h="22" w="25">
                  <a:moveTo>
                    <a:pt x="25"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7" name="Google Shape;7367;p88"/>
            <p:cNvSpPr/>
            <p:nvPr/>
          </p:nvSpPr>
          <p:spPr>
            <a:xfrm>
              <a:off x="2270743" y="2015949"/>
              <a:ext cx="353" cy="299"/>
            </a:xfrm>
            <a:custGeom>
              <a:rect b="b" l="l" r="r" t="t"/>
              <a:pathLst>
                <a:path extrusionOk="0" h="22" w="26">
                  <a:moveTo>
                    <a:pt x="25"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8" name="Google Shape;7368;p88"/>
            <p:cNvSpPr/>
            <p:nvPr/>
          </p:nvSpPr>
          <p:spPr>
            <a:xfrm>
              <a:off x="2270037" y="2015324"/>
              <a:ext cx="339" cy="353"/>
            </a:xfrm>
            <a:custGeom>
              <a:rect b="b" l="l" r="r" t="t"/>
              <a:pathLst>
                <a:path extrusionOk="0" h="26" w="25">
                  <a:moveTo>
                    <a:pt x="25"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9" name="Google Shape;7369;p88"/>
            <p:cNvSpPr/>
            <p:nvPr/>
          </p:nvSpPr>
          <p:spPr>
            <a:xfrm>
              <a:off x="2247172" y="2005684"/>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0" name="Google Shape;7370;p88"/>
            <p:cNvSpPr/>
            <p:nvPr/>
          </p:nvSpPr>
          <p:spPr>
            <a:xfrm>
              <a:off x="2267416" y="2013043"/>
              <a:ext cx="394" cy="353"/>
            </a:xfrm>
            <a:custGeom>
              <a:rect b="b" l="l" r="r" t="t"/>
              <a:pathLst>
                <a:path extrusionOk="0" h="26" w="29">
                  <a:moveTo>
                    <a:pt x="2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1" name="Google Shape;7371;p88"/>
            <p:cNvSpPr/>
            <p:nvPr/>
          </p:nvSpPr>
          <p:spPr>
            <a:xfrm>
              <a:off x="2247362" y="2005915"/>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2" name="Google Shape;7372;p88"/>
            <p:cNvSpPr/>
            <p:nvPr/>
          </p:nvSpPr>
          <p:spPr>
            <a:xfrm>
              <a:off x="2271028" y="2020511"/>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3" name="Google Shape;7373;p88"/>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4" name="Google Shape;7374;p88"/>
            <p:cNvSpPr/>
            <p:nvPr/>
          </p:nvSpPr>
          <p:spPr>
            <a:xfrm>
              <a:off x="2270987" y="2020986"/>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5" name="Google Shape;7375;p88"/>
            <p:cNvSpPr/>
            <p:nvPr/>
          </p:nvSpPr>
          <p:spPr>
            <a:xfrm>
              <a:off x="2271082" y="201998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6" name="Google Shape;7376;p88"/>
            <p:cNvSpPr/>
            <p:nvPr/>
          </p:nvSpPr>
          <p:spPr>
            <a:xfrm>
              <a:off x="2271313" y="2017890"/>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7" name="Google Shape;7377;p88"/>
            <p:cNvSpPr/>
            <p:nvPr/>
          </p:nvSpPr>
          <p:spPr>
            <a:xfrm>
              <a:off x="2270933" y="202146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8" name="Google Shape;7378;p88"/>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9" name="Google Shape;7379;p88"/>
            <p:cNvSpPr/>
            <p:nvPr/>
          </p:nvSpPr>
          <p:spPr>
            <a:xfrm>
              <a:off x="2271272" y="2018325"/>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0" name="Google Shape;7380;p88"/>
            <p:cNvSpPr/>
            <p:nvPr/>
          </p:nvSpPr>
          <p:spPr>
            <a:xfrm>
              <a:off x="2271123" y="2019370"/>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1" name="Google Shape;7381;p88"/>
            <p:cNvSpPr/>
            <p:nvPr/>
          </p:nvSpPr>
          <p:spPr>
            <a:xfrm>
              <a:off x="2270892" y="2021936"/>
              <a:ext cx="14" cy="149"/>
            </a:xfrm>
            <a:custGeom>
              <a:rect b="b" l="l" r="r" t="t"/>
              <a:pathLst>
                <a:path extrusionOk="0" h="11" w="1">
                  <a:moveTo>
                    <a:pt x="0"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2" name="Google Shape;7382;p88"/>
            <p:cNvSpPr/>
            <p:nvPr/>
          </p:nvSpPr>
          <p:spPr>
            <a:xfrm>
              <a:off x="2271177" y="2018800"/>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3" name="Google Shape;7383;p88"/>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4" name="Google Shape;7384;p88"/>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5" name="Google Shape;7385;p88"/>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6" name="Google Shape;7386;p88"/>
            <p:cNvSpPr/>
            <p:nvPr/>
          </p:nvSpPr>
          <p:spPr>
            <a:xfrm>
              <a:off x="2263044" y="206462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7" name="Google Shape;7387;p88"/>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8" name="Google Shape;7388;p88"/>
            <p:cNvSpPr/>
            <p:nvPr/>
          </p:nvSpPr>
          <p:spPr>
            <a:xfrm>
              <a:off x="2261103" y="2064380"/>
              <a:ext cx="434" cy="109"/>
            </a:xfrm>
            <a:custGeom>
              <a:rect b="b" l="l" r="r" t="t"/>
              <a:pathLst>
                <a:path extrusionOk="0" h="8" w="32">
                  <a:moveTo>
                    <a:pt x="0" y="1"/>
                  </a:moveTo>
                  <a:lnTo>
                    <a:pt x="3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9" name="Google Shape;7389;p88"/>
            <p:cNvSpPr/>
            <p:nvPr/>
          </p:nvSpPr>
          <p:spPr>
            <a:xfrm>
              <a:off x="2264904" y="2064054"/>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0" name="Google Shape;7390;p88"/>
            <p:cNvSpPr/>
            <p:nvPr/>
          </p:nvSpPr>
          <p:spPr>
            <a:xfrm>
              <a:off x="2264375" y="2064339"/>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1" name="Google Shape;7391;p88"/>
            <p:cNvSpPr/>
            <p:nvPr/>
          </p:nvSpPr>
          <p:spPr>
            <a:xfrm>
              <a:off x="2262243" y="2064570"/>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2" name="Google Shape;7392;p88"/>
            <p:cNvSpPr/>
            <p:nvPr/>
          </p:nvSpPr>
          <p:spPr>
            <a:xfrm>
              <a:off x="2263615" y="2064570"/>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3" name="Google Shape;7393;p88"/>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4" name="Google Shape;7394;p88"/>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5" name="Google Shape;7395;p88"/>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6" name="Google Shape;7396;p88"/>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7" name="Google Shape;7397;p88"/>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8" name="Google Shape;7398;p88"/>
            <p:cNvSpPr/>
            <p:nvPr/>
          </p:nvSpPr>
          <p:spPr>
            <a:xfrm>
              <a:off x="2344428" y="2155362"/>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9" name="Google Shape;7399;p88"/>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0" name="Google Shape;7400;p88"/>
            <p:cNvSpPr/>
            <p:nvPr/>
          </p:nvSpPr>
          <p:spPr>
            <a:xfrm>
              <a:off x="2276119" y="2212116"/>
              <a:ext cx="1059" cy="964"/>
            </a:xfrm>
            <a:custGeom>
              <a:rect b="b" l="l" r="r" t="t"/>
              <a:pathLst>
                <a:path extrusionOk="0" h="71" w="78">
                  <a:moveTo>
                    <a:pt x="77" y="0"/>
                  </a:moveTo>
                  <a:lnTo>
                    <a:pt x="0" y="7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1" name="Google Shape;7401;p88"/>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2" name="Google Shape;7402;p88"/>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3" name="Google Shape;7403;p88"/>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4" name="Google Shape;7404;p88"/>
            <p:cNvSpPr/>
            <p:nvPr/>
          </p:nvSpPr>
          <p:spPr>
            <a:xfrm>
              <a:off x="2276215" y="2216393"/>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5" name="Google Shape;7405;p88"/>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6" name="Google Shape;7406;p88"/>
            <p:cNvSpPr/>
            <p:nvPr/>
          </p:nvSpPr>
          <p:spPr>
            <a:xfrm>
              <a:off x="2281917" y="22487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7" name="Google Shape;7407;p88"/>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8" name="Google Shape;7408;p88"/>
            <p:cNvSpPr/>
            <p:nvPr/>
          </p:nvSpPr>
          <p:spPr>
            <a:xfrm>
              <a:off x="2275875" y="2215158"/>
              <a:ext cx="68" cy="109"/>
            </a:xfrm>
            <a:custGeom>
              <a:rect b="b" l="l" r="r" t="t"/>
              <a:pathLst>
                <a:path extrusionOk="0" h="8" w="5">
                  <a:moveTo>
                    <a:pt x="1"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9" name="Google Shape;7409;p88"/>
            <p:cNvSpPr/>
            <p:nvPr/>
          </p:nvSpPr>
          <p:spPr>
            <a:xfrm>
              <a:off x="2275780" y="221468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0" name="Google Shape;7410;p88"/>
            <p:cNvSpPr/>
            <p:nvPr/>
          </p:nvSpPr>
          <p:spPr>
            <a:xfrm>
              <a:off x="2276024" y="2215728"/>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1" name="Google Shape;7411;p88"/>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2" name="Google Shape;7412;p88"/>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3" name="Google Shape;7413;p88"/>
            <p:cNvSpPr/>
            <p:nvPr/>
          </p:nvSpPr>
          <p:spPr>
            <a:xfrm>
              <a:off x="2269222" y="2162721"/>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4" name="Google Shape;7414;p88"/>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5" name="Google Shape;7415;p88"/>
            <p:cNvSpPr/>
            <p:nvPr/>
          </p:nvSpPr>
          <p:spPr>
            <a:xfrm>
              <a:off x="2267851" y="2156693"/>
              <a:ext cx="720" cy="244"/>
            </a:xfrm>
            <a:custGeom>
              <a:rect b="b" l="l" r="r" t="t"/>
              <a:pathLst>
                <a:path extrusionOk="0" h="18" w="53">
                  <a:moveTo>
                    <a:pt x="53"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6" name="Google Shape;7416;p88"/>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7" name="Google Shape;7417;p88"/>
            <p:cNvSpPr/>
            <p:nvPr/>
          </p:nvSpPr>
          <p:spPr>
            <a:xfrm>
              <a:off x="2274164" y="2107447"/>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8" name="Google Shape;7418;p88"/>
            <p:cNvSpPr/>
            <p:nvPr/>
          </p:nvSpPr>
          <p:spPr>
            <a:xfrm>
              <a:off x="2273173" y="2107203"/>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9" name="Google Shape;7419;p88"/>
            <p:cNvSpPr/>
            <p:nvPr/>
          </p:nvSpPr>
          <p:spPr>
            <a:xfrm>
              <a:off x="2275739" y="2108058"/>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0" name="Google Shape;7420;p88"/>
            <p:cNvSpPr/>
            <p:nvPr/>
          </p:nvSpPr>
          <p:spPr>
            <a:xfrm>
              <a:off x="2274694" y="2107583"/>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1" name="Google Shape;7421;p88"/>
            <p:cNvSpPr/>
            <p:nvPr/>
          </p:nvSpPr>
          <p:spPr>
            <a:xfrm>
              <a:off x="2275210" y="2107828"/>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2" name="Google Shape;7422;p88"/>
            <p:cNvSpPr/>
            <p:nvPr/>
          </p:nvSpPr>
          <p:spPr>
            <a:xfrm>
              <a:off x="2273648" y="2107298"/>
              <a:ext cx="244" cy="68"/>
            </a:xfrm>
            <a:custGeom>
              <a:rect b="b" l="l" r="r" t="t"/>
              <a:pathLst>
                <a:path extrusionOk="0" h="5" w="18">
                  <a:moveTo>
                    <a:pt x="0"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3" name="Google Shape;7423;p88"/>
            <p:cNvSpPr/>
            <p:nvPr/>
          </p:nvSpPr>
          <p:spPr>
            <a:xfrm>
              <a:off x="2276310" y="210834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4" name="Google Shape;7424;p88"/>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5" name="Google Shape;7425;p88"/>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6" name="Google Shape;7426;p88"/>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7" name="Google Shape;7427;p88"/>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8" name="Google Shape;7428;p88"/>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9" name="Google Shape;7429;p88"/>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0" name="Google Shape;7430;p88"/>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1" name="Google Shape;7431;p88"/>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2" name="Google Shape;7432;p88"/>
            <p:cNvSpPr/>
            <p:nvPr/>
          </p:nvSpPr>
          <p:spPr>
            <a:xfrm>
              <a:off x="2270227" y="2064285"/>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3" name="Google Shape;7433;p88"/>
            <p:cNvSpPr/>
            <p:nvPr/>
          </p:nvSpPr>
          <p:spPr>
            <a:xfrm>
              <a:off x="2270227" y="2063579"/>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4" name="Google Shape;7434;p88"/>
            <p:cNvSpPr/>
            <p:nvPr/>
          </p:nvSpPr>
          <p:spPr>
            <a:xfrm>
              <a:off x="2264375" y="2076314"/>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5" name="Google Shape;7435;p88"/>
            <p:cNvSpPr/>
            <p:nvPr/>
          </p:nvSpPr>
          <p:spPr>
            <a:xfrm>
              <a:off x="2270227" y="206390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6" name="Google Shape;7436;p88"/>
            <p:cNvSpPr/>
            <p:nvPr/>
          </p:nvSpPr>
          <p:spPr>
            <a:xfrm>
              <a:off x="2265380" y="2075839"/>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7" name="Google Shape;7437;p88"/>
            <p:cNvSpPr/>
            <p:nvPr/>
          </p:nvSpPr>
          <p:spPr>
            <a:xfrm>
              <a:off x="2265190" y="207588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8" name="Google Shape;7438;p88"/>
            <p:cNvSpPr/>
            <p:nvPr/>
          </p:nvSpPr>
          <p:spPr>
            <a:xfrm>
              <a:off x="2263900" y="207659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9" name="Google Shape;7439;p88"/>
            <p:cNvSpPr/>
            <p:nvPr/>
          </p:nvSpPr>
          <p:spPr>
            <a:xfrm>
              <a:off x="2265000" y="207597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0" name="Google Shape;7440;p88"/>
            <p:cNvSpPr/>
            <p:nvPr/>
          </p:nvSpPr>
          <p:spPr>
            <a:xfrm>
              <a:off x="2264714" y="2076124"/>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1" name="Google Shape;7441;p88"/>
            <p:cNvSpPr/>
            <p:nvPr/>
          </p:nvSpPr>
          <p:spPr>
            <a:xfrm>
              <a:off x="2262949" y="2077210"/>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2" name="Google Shape;7442;p88"/>
            <p:cNvSpPr/>
            <p:nvPr/>
          </p:nvSpPr>
          <p:spPr>
            <a:xfrm>
              <a:off x="2270077" y="2062058"/>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3" name="Google Shape;7443;p88"/>
            <p:cNvSpPr/>
            <p:nvPr/>
          </p:nvSpPr>
          <p:spPr>
            <a:xfrm>
              <a:off x="2270132" y="206257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4" name="Google Shape;7444;p88"/>
            <p:cNvSpPr/>
            <p:nvPr/>
          </p:nvSpPr>
          <p:spPr>
            <a:xfrm>
              <a:off x="2263289" y="2076830"/>
              <a:ext cx="394" cy="258"/>
            </a:xfrm>
            <a:custGeom>
              <a:rect b="b" l="l" r="r" t="t"/>
              <a:pathLst>
                <a:path extrusionOk="0" h="19" w="29">
                  <a:moveTo>
                    <a:pt x="28"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5" name="Google Shape;7445;p88"/>
            <p:cNvSpPr/>
            <p:nvPr/>
          </p:nvSpPr>
          <p:spPr>
            <a:xfrm>
              <a:off x="2270173" y="20631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6" name="Google Shape;7446;p88"/>
            <p:cNvSpPr/>
            <p:nvPr/>
          </p:nvSpPr>
          <p:spPr>
            <a:xfrm>
              <a:off x="2334109" y="212622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7" name="Google Shape;7447;p88"/>
            <p:cNvSpPr/>
            <p:nvPr/>
          </p:nvSpPr>
          <p:spPr>
            <a:xfrm>
              <a:off x="2334204" y="212607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8" name="Google Shape;7448;p88"/>
            <p:cNvSpPr/>
            <p:nvPr/>
          </p:nvSpPr>
          <p:spPr>
            <a:xfrm>
              <a:off x="2334150" y="21261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9" name="Google Shape;7449;p88"/>
            <p:cNvSpPr/>
            <p:nvPr/>
          </p:nvSpPr>
          <p:spPr>
            <a:xfrm>
              <a:off x="2334204" y="212603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0" name="Google Shape;7450;p88"/>
            <p:cNvSpPr/>
            <p:nvPr/>
          </p:nvSpPr>
          <p:spPr>
            <a:xfrm>
              <a:off x="2334055" y="212632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1" name="Google Shape;7451;p88"/>
            <p:cNvSpPr/>
            <p:nvPr/>
          </p:nvSpPr>
          <p:spPr>
            <a:xfrm>
              <a:off x="2334109" y="212626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2" name="Google Shape;7452;p88"/>
            <p:cNvSpPr/>
            <p:nvPr/>
          </p:nvSpPr>
          <p:spPr>
            <a:xfrm>
              <a:off x="2336580" y="2124365"/>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3" name="Google Shape;7453;p88"/>
            <p:cNvSpPr/>
            <p:nvPr/>
          </p:nvSpPr>
          <p:spPr>
            <a:xfrm>
              <a:off x="2304306" y="21297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4" name="Google Shape;7454;p88"/>
            <p:cNvSpPr/>
            <p:nvPr/>
          </p:nvSpPr>
          <p:spPr>
            <a:xfrm>
              <a:off x="2337245" y="212398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5" name="Google Shape;7455;p88"/>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6" name="Google Shape;7456;p88"/>
            <p:cNvSpPr/>
            <p:nvPr/>
          </p:nvSpPr>
          <p:spPr>
            <a:xfrm>
              <a:off x="2304687" y="2129782"/>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7" name="Google Shape;7457;p88"/>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8" name="Google Shape;7458;p88"/>
            <p:cNvSpPr/>
            <p:nvPr/>
          </p:nvSpPr>
          <p:spPr>
            <a:xfrm>
              <a:off x="2336241" y="2124555"/>
              <a:ext cx="258" cy="109"/>
            </a:xfrm>
            <a:custGeom>
              <a:rect b="b" l="l" r="r" t="t"/>
              <a:pathLst>
                <a:path extrusionOk="0" h="8" w="19">
                  <a:moveTo>
                    <a:pt x="1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9" name="Google Shape;7459;p88"/>
            <p:cNvSpPr/>
            <p:nvPr/>
          </p:nvSpPr>
          <p:spPr>
            <a:xfrm>
              <a:off x="2336010" y="2124704"/>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0" name="Google Shape;7460;p88"/>
            <p:cNvSpPr/>
            <p:nvPr/>
          </p:nvSpPr>
          <p:spPr>
            <a:xfrm>
              <a:off x="2335725" y="2124895"/>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1" name="Google Shape;7461;p88"/>
            <p:cNvSpPr/>
            <p:nvPr/>
          </p:nvSpPr>
          <p:spPr>
            <a:xfrm>
              <a:off x="2341237" y="2121989"/>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2" name="Google Shape;7462;p88"/>
            <p:cNvSpPr/>
            <p:nvPr/>
          </p:nvSpPr>
          <p:spPr>
            <a:xfrm>
              <a:off x="2336865" y="2124229"/>
              <a:ext cx="299" cy="109"/>
            </a:xfrm>
            <a:custGeom>
              <a:rect b="b" l="l" r="r" t="t"/>
              <a:pathLst>
                <a:path extrusionOk="0" h="8" w="22">
                  <a:moveTo>
                    <a:pt x="2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3" name="Google Shape;7463;p88"/>
            <p:cNvSpPr/>
            <p:nvPr/>
          </p:nvSpPr>
          <p:spPr>
            <a:xfrm>
              <a:off x="2339472" y="2122844"/>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4" name="Google Shape;7464;p88"/>
            <p:cNvSpPr/>
            <p:nvPr/>
          </p:nvSpPr>
          <p:spPr>
            <a:xfrm>
              <a:off x="2301876" y="2129457"/>
              <a:ext cx="679" cy="109"/>
            </a:xfrm>
            <a:custGeom>
              <a:rect b="b" l="l" r="r" t="t"/>
              <a:pathLst>
                <a:path extrusionOk="0" h="8" w="50">
                  <a:moveTo>
                    <a:pt x="1" y="0"/>
                  </a:moveTo>
                  <a:lnTo>
                    <a:pt x="5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5" name="Google Shape;7465;p88"/>
            <p:cNvSpPr/>
            <p:nvPr/>
          </p:nvSpPr>
          <p:spPr>
            <a:xfrm>
              <a:off x="2340572" y="2122274"/>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6" name="Google Shape;7466;p88"/>
            <p:cNvSpPr/>
            <p:nvPr/>
          </p:nvSpPr>
          <p:spPr>
            <a:xfrm>
              <a:off x="2334340" y="2125886"/>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7" name="Google Shape;7467;p88"/>
            <p:cNvSpPr/>
            <p:nvPr/>
          </p:nvSpPr>
          <p:spPr>
            <a:xfrm>
              <a:off x="2338956" y="2123129"/>
              <a:ext cx="394" cy="163"/>
            </a:xfrm>
            <a:custGeom>
              <a:rect b="b" l="l" r="r" t="t"/>
              <a:pathLst>
                <a:path extrusionOk="0" h="12" w="29">
                  <a:moveTo>
                    <a:pt x="28"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8" name="Google Shape;7468;p88"/>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9" name="Google Shape;7469;p88"/>
            <p:cNvSpPr/>
            <p:nvPr/>
          </p:nvSpPr>
          <p:spPr>
            <a:xfrm>
              <a:off x="2338481" y="2123374"/>
              <a:ext cx="339" cy="149"/>
            </a:xfrm>
            <a:custGeom>
              <a:rect b="b" l="l" r="r" t="t"/>
              <a:pathLst>
                <a:path extrusionOk="0" h="11" w="25">
                  <a:moveTo>
                    <a:pt x="25"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0" name="Google Shape;7470;p88"/>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1" name="Google Shape;7471;p88"/>
            <p:cNvSpPr/>
            <p:nvPr/>
          </p:nvSpPr>
          <p:spPr>
            <a:xfrm>
              <a:off x="2302691" y="2129592"/>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2" name="Google Shape;7472;p88"/>
            <p:cNvSpPr/>
            <p:nvPr/>
          </p:nvSpPr>
          <p:spPr>
            <a:xfrm>
              <a:off x="2334245" y="2125981"/>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3" name="Google Shape;7473;p88"/>
            <p:cNvSpPr/>
            <p:nvPr/>
          </p:nvSpPr>
          <p:spPr>
            <a:xfrm>
              <a:off x="2334489" y="212575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4" name="Google Shape;7474;p88"/>
            <p:cNvSpPr/>
            <p:nvPr/>
          </p:nvSpPr>
          <p:spPr>
            <a:xfrm>
              <a:off x="2303302" y="2129647"/>
              <a:ext cx="394" cy="54"/>
            </a:xfrm>
            <a:custGeom>
              <a:rect b="b" l="l" r="r" t="t"/>
              <a:pathLst>
                <a:path extrusionOk="0" h="4" w="29">
                  <a:moveTo>
                    <a:pt x="29"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5" name="Google Shape;7475;p88"/>
            <p:cNvSpPr/>
            <p:nvPr/>
          </p:nvSpPr>
          <p:spPr>
            <a:xfrm>
              <a:off x="2333294" y="212645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6" name="Google Shape;7476;p88"/>
            <p:cNvSpPr/>
            <p:nvPr/>
          </p:nvSpPr>
          <p:spPr>
            <a:xfrm>
              <a:off x="2334394" y="212584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7" name="Google Shape;7477;p88"/>
            <p:cNvSpPr/>
            <p:nvPr/>
          </p:nvSpPr>
          <p:spPr>
            <a:xfrm>
              <a:off x="2340002" y="2122559"/>
              <a:ext cx="489" cy="258"/>
            </a:xfrm>
            <a:custGeom>
              <a:rect b="b" l="l" r="r" t="t"/>
              <a:pathLst>
                <a:path extrusionOk="0" h="19" w="36">
                  <a:moveTo>
                    <a:pt x="35"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8" name="Google Shape;7478;p88"/>
            <p:cNvSpPr/>
            <p:nvPr/>
          </p:nvSpPr>
          <p:spPr>
            <a:xfrm>
              <a:off x="2334530" y="212565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9" name="Google Shape;7479;p88"/>
            <p:cNvSpPr/>
            <p:nvPr/>
          </p:nvSpPr>
          <p:spPr>
            <a:xfrm>
              <a:off x="2305202" y="2129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0" name="Google Shape;7480;p88"/>
            <p:cNvSpPr/>
            <p:nvPr/>
          </p:nvSpPr>
          <p:spPr>
            <a:xfrm>
              <a:off x="2335100" y="2125275"/>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1" name="Google Shape;7481;p88"/>
            <p:cNvSpPr/>
            <p:nvPr/>
          </p:nvSpPr>
          <p:spPr>
            <a:xfrm>
              <a:off x="2334964" y="212537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2" name="Google Shape;7482;p88"/>
            <p:cNvSpPr/>
            <p:nvPr/>
          </p:nvSpPr>
          <p:spPr>
            <a:xfrm>
              <a:off x="2335535" y="2124990"/>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3" name="Google Shape;7483;p88"/>
            <p:cNvSpPr/>
            <p:nvPr/>
          </p:nvSpPr>
          <p:spPr>
            <a:xfrm>
              <a:off x="2338046" y="2123605"/>
              <a:ext cx="299" cy="163"/>
            </a:xfrm>
            <a:custGeom>
              <a:rect b="b" l="l" r="r" t="t"/>
              <a:pathLst>
                <a:path extrusionOk="0" h="12" w="22">
                  <a:moveTo>
                    <a:pt x="2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4" name="Google Shape;7484;p88"/>
            <p:cNvSpPr/>
            <p:nvPr/>
          </p:nvSpPr>
          <p:spPr>
            <a:xfrm>
              <a:off x="2303831" y="2129742"/>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5" name="Google Shape;7485;p88"/>
            <p:cNvSpPr/>
            <p:nvPr/>
          </p:nvSpPr>
          <p:spPr>
            <a:xfrm>
              <a:off x="2335290" y="2125125"/>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6" name="Google Shape;7486;p88"/>
            <p:cNvSpPr/>
            <p:nvPr/>
          </p:nvSpPr>
          <p:spPr>
            <a:xfrm>
              <a:off x="2334679" y="212556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7" name="Google Shape;7487;p88"/>
            <p:cNvSpPr/>
            <p:nvPr/>
          </p:nvSpPr>
          <p:spPr>
            <a:xfrm>
              <a:off x="2337626" y="212379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8" name="Google Shape;7488;p88"/>
            <p:cNvSpPr/>
            <p:nvPr/>
          </p:nvSpPr>
          <p:spPr>
            <a:xfrm>
              <a:off x="2334815" y="212546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9" name="Google Shape;7489;p88"/>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0" name="Google Shape;7490;p88"/>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1" name="Google Shape;7491;p88"/>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2" name="Google Shape;7492;p88"/>
            <p:cNvSpPr/>
            <p:nvPr/>
          </p:nvSpPr>
          <p:spPr>
            <a:xfrm>
              <a:off x="2292942" y="2120903"/>
              <a:ext cx="68" cy="149"/>
            </a:xfrm>
            <a:custGeom>
              <a:rect b="b" l="l" r="r" t="t"/>
              <a:pathLst>
                <a:path extrusionOk="0" h="11" w="5">
                  <a:moveTo>
                    <a:pt x="4"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3" name="Google Shape;7493;p88"/>
            <p:cNvSpPr/>
            <p:nvPr/>
          </p:nvSpPr>
          <p:spPr>
            <a:xfrm>
              <a:off x="2292711" y="2120183"/>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4" name="Google Shape;7494;p88"/>
            <p:cNvSpPr/>
            <p:nvPr/>
          </p:nvSpPr>
          <p:spPr>
            <a:xfrm>
              <a:off x="2293376" y="21224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5" name="Google Shape;7495;p88"/>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6" name="Google Shape;7496;p88"/>
            <p:cNvSpPr/>
            <p:nvPr/>
          </p:nvSpPr>
          <p:spPr>
            <a:xfrm>
              <a:off x="2293281" y="212204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7" name="Google Shape;7497;p88"/>
            <p:cNvSpPr/>
            <p:nvPr/>
          </p:nvSpPr>
          <p:spPr>
            <a:xfrm>
              <a:off x="2287769" y="2147800"/>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8" name="Google Shape;7498;p88"/>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9" name="Google Shape;7499;p88"/>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0" name="Google Shape;7500;p88"/>
            <p:cNvSpPr/>
            <p:nvPr/>
          </p:nvSpPr>
          <p:spPr>
            <a:xfrm>
              <a:off x="2288760" y="2148709"/>
              <a:ext cx="299" cy="299"/>
            </a:xfrm>
            <a:custGeom>
              <a:rect b="b" l="l" r="r" t="t"/>
              <a:pathLst>
                <a:path extrusionOk="0" h="22" w="22">
                  <a:moveTo>
                    <a:pt x="22"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1" name="Google Shape;7501;p88"/>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2" name="Google Shape;7502;p88"/>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3" name="Google Shape;7503;p88"/>
            <p:cNvSpPr/>
            <p:nvPr/>
          </p:nvSpPr>
          <p:spPr>
            <a:xfrm>
              <a:off x="2293227" y="2151126"/>
              <a:ext cx="638" cy="204"/>
            </a:xfrm>
            <a:custGeom>
              <a:rect b="b" l="l" r="r" t="t"/>
              <a:pathLst>
                <a:path extrusionOk="0" h="15" w="47">
                  <a:moveTo>
                    <a:pt x="46"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4" name="Google Shape;7504;p88"/>
            <p:cNvSpPr/>
            <p:nvPr/>
          </p:nvSpPr>
          <p:spPr>
            <a:xfrm>
              <a:off x="2296703" y="215080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5" name="Google Shape;7505;p88"/>
            <p:cNvSpPr/>
            <p:nvPr/>
          </p:nvSpPr>
          <p:spPr>
            <a:xfrm>
              <a:off x="2289195" y="2149130"/>
              <a:ext cx="489" cy="394"/>
            </a:xfrm>
            <a:custGeom>
              <a:rect b="b" l="l" r="r" t="t"/>
              <a:pathLst>
                <a:path extrusionOk="0" h="29" w="36">
                  <a:moveTo>
                    <a:pt x="35"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6" name="Google Shape;7506;p88"/>
            <p:cNvSpPr/>
            <p:nvPr/>
          </p:nvSpPr>
          <p:spPr>
            <a:xfrm>
              <a:off x="2297273" y="215089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7" name="Google Shape;7507;p88"/>
            <p:cNvSpPr/>
            <p:nvPr/>
          </p:nvSpPr>
          <p:spPr>
            <a:xfrm>
              <a:off x="2293987" y="2150936"/>
              <a:ext cx="543" cy="163"/>
            </a:xfrm>
            <a:custGeom>
              <a:rect b="b" l="l" r="r" t="t"/>
              <a:pathLst>
                <a:path extrusionOk="0" h="12" w="40">
                  <a:moveTo>
                    <a:pt x="39"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8" name="Google Shape;7508;p88"/>
            <p:cNvSpPr/>
            <p:nvPr/>
          </p:nvSpPr>
          <p:spPr>
            <a:xfrm>
              <a:off x="2306913" y="2152701"/>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9" name="Google Shape;7509;p88"/>
            <p:cNvSpPr/>
            <p:nvPr/>
          </p:nvSpPr>
          <p:spPr>
            <a:xfrm>
              <a:off x="2307293" y="2153081"/>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0" name="Google Shape;7510;p88"/>
            <p:cNvSpPr/>
            <p:nvPr/>
          </p:nvSpPr>
          <p:spPr>
            <a:xfrm>
              <a:off x="2305352" y="2151126"/>
              <a:ext cx="530" cy="543"/>
            </a:xfrm>
            <a:custGeom>
              <a:rect b="b" l="l" r="r" t="t"/>
              <a:pathLst>
                <a:path extrusionOk="0" h="40" w="39">
                  <a:moveTo>
                    <a:pt x="0" y="1"/>
                  </a:moveTo>
                  <a:lnTo>
                    <a:pt x="39"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1" name="Google Shape;7511;p88"/>
            <p:cNvSpPr/>
            <p:nvPr/>
          </p:nvSpPr>
          <p:spPr>
            <a:xfrm>
              <a:off x="2305922" y="2151697"/>
              <a:ext cx="434" cy="448"/>
            </a:xfrm>
            <a:custGeom>
              <a:rect b="b" l="l" r="r" t="t"/>
              <a:pathLst>
                <a:path extrusionOk="0" h="33" w="32">
                  <a:moveTo>
                    <a:pt x="0" y="1"/>
                  </a:moveTo>
                  <a:lnTo>
                    <a:pt x="3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2" name="Google Shape;7512;p88"/>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3" name="Google Shape;7513;p88"/>
            <p:cNvSpPr/>
            <p:nvPr/>
          </p:nvSpPr>
          <p:spPr>
            <a:xfrm>
              <a:off x="2306492" y="2152267"/>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4" name="Google Shape;7514;p88"/>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5" name="Google Shape;7515;p88"/>
            <p:cNvSpPr/>
            <p:nvPr/>
          </p:nvSpPr>
          <p:spPr>
            <a:xfrm>
              <a:off x="2304727" y="2150610"/>
              <a:ext cx="489" cy="434"/>
            </a:xfrm>
            <a:custGeom>
              <a:rect b="b" l="l" r="r" t="t"/>
              <a:pathLst>
                <a:path extrusionOk="0" h="32" w="36">
                  <a:moveTo>
                    <a:pt x="1" y="0"/>
                  </a:moveTo>
                  <a:lnTo>
                    <a:pt x="36"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6" name="Google Shape;7516;p88"/>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7" name="Google Shape;7517;p88"/>
            <p:cNvSpPr/>
            <p:nvPr/>
          </p:nvSpPr>
          <p:spPr>
            <a:xfrm>
              <a:off x="2291951" y="2116436"/>
              <a:ext cx="14" cy="0"/>
            </a:xfrm>
            <a:custGeom>
              <a:rect b="b" l="l" r="r" t="t"/>
              <a:pathLst>
                <a:path extrusionOk="0" h="120000"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8" name="Google Shape;7518;p88"/>
            <p:cNvSpPr/>
            <p:nvPr/>
          </p:nvSpPr>
          <p:spPr>
            <a:xfrm>
              <a:off x="2292562" y="2116436"/>
              <a:ext cx="14" cy="0"/>
            </a:xfrm>
            <a:custGeom>
              <a:rect b="b" l="l" r="r" t="t"/>
              <a:pathLst>
                <a:path extrusionOk="0" h="12000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9" name="Google Shape;7519;p88"/>
            <p:cNvSpPr/>
            <p:nvPr/>
          </p:nvSpPr>
          <p:spPr>
            <a:xfrm>
              <a:off x="2291095" y="211647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0" name="Google Shape;7520;p88"/>
            <p:cNvSpPr/>
            <p:nvPr/>
          </p:nvSpPr>
          <p:spPr>
            <a:xfrm>
              <a:off x="2293132" y="2116436"/>
              <a:ext cx="14" cy="0"/>
            </a:xfrm>
            <a:custGeom>
              <a:rect b="b" l="l" r="r" t="t"/>
              <a:pathLst>
                <a:path extrusionOk="0" h="12000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1" name="Google Shape;7521;p88"/>
            <p:cNvSpPr/>
            <p:nvPr/>
          </p:nvSpPr>
          <p:spPr>
            <a:xfrm>
              <a:off x="2291326" y="211647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2" name="Google Shape;7522;p88"/>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3" name="Google Shape;7523;p88"/>
            <p:cNvSpPr/>
            <p:nvPr/>
          </p:nvSpPr>
          <p:spPr>
            <a:xfrm>
              <a:off x="258574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4" name="Google Shape;7524;p88"/>
            <p:cNvSpPr/>
            <p:nvPr/>
          </p:nvSpPr>
          <p:spPr>
            <a:xfrm>
              <a:off x="2587696" y="173436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5" name="Google Shape;7525;p88"/>
            <p:cNvSpPr/>
            <p:nvPr/>
          </p:nvSpPr>
          <p:spPr>
            <a:xfrm>
              <a:off x="2588782" y="1734365"/>
              <a:ext cx="489" cy="14"/>
            </a:xfrm>
            <a:custGeom>
              <a:rect b="b" l="l" r="r" t="t"/>
              <a:pathLst>
                <a:path extrusionOk="0" h="1" w="36">
                  <a:moveTo>
                    <a:pt x="1" y="0"/>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6" name="Google Shape;7526;p88"/>
            <p:cNvSpPr/>
            <p:nvPr/>
          </p:nvSpPr>
          <p:spPr>
            <a:xfrm>
              <a:off x="2587221" y="1734365"/>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7" name="Google Shape;7527;p88"/>
            <p:cNvSpPr/>
            <p:nvPr/>
          </p:nvSpPr>
          <p:spPr>
            <a:xfrm>
              <a:off x="2586786" y="173427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8" name="Google Shape;7528;p88"/>
            <p:cNvSpPr/>
            <p:nvPr/>
          </p:nvSpPr>
          <p:spPr>
            <a:xfrm>
              <a:off x="2588646" y="173436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9" name="Google Shape;7529;p88"/>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0" name="Google Shape;7530;p88"/>
            <p:cNvSpPr/>
            <p:nvPr/>
          </p:nvSpPr>
          <p:spPr>
            <a:xfrm>
              <a:off x="258612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1" name="Google Shape;7531;p88"/>
            <p:cNvSpPr/>
            <p:nvPr/>
          </p:nvSpPr>
          <p:spPr>
            <a:xfrm>
              <a:off x="2585075" y="1734080"/>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2" name="Google Shape;7532;p88"/>
            <p:cNvSpPr/>
            <p:nvPr/>
          </p:nvSpPr>
          <p:spPr>
            <a:xfrm>
              <a:off x="2553752" y="174913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3" name="Google Shape;7533;p88"/>
            <p:cNvSpPr/>
            <p:nvPr/>
          </p:nvSpPr>
          <p:spPr>
            <a:xfrm>
              <a:off x="2553997" y="1748716"/>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4" name="Google Shape;7534;p88"/>
            <p:cNvSpPr/>
            <p:nvPr/>
          </p:nvSpPr>
          <p:spPr>
            <a:xfrm>
              <a:off x="2555612" y="1746720"/>
              <a:ext cx="244" cy="204"/>
            </a:xfrm>
            <a:custGeom>
              <a:rect b="b" l="l" r="r" t="t"/>
              <a:pathLst>
                <a:path extrusionOk="0" h="15" w="18">
                  <a:moveTo>
                    <a:pt x="18"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5" name="Google Shape;7535;p88"/>
            <p:cNvSpPr/>
            <p:nvPr/>
          </p:nvSpPr>
          <p:spPr>
            <a:xfrm>
              <a:off x="2554893" y="1747426"/>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6" name="Google Shape;7536;p88"/>
            <p:cNvSpPr/>
            <p:nvPr/>
          </p:nvSpPr>
          <p:spPr>
            <a:xfrm>
              <a:off x="2554187" y="1748377"/>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7" name="Google Shape;7537;p88"/>
            <p:cNvSpPr/>
            <p:nvPr/>
          </p:nvSpPr>
          <p:spPr>
            <a:xfrm>
              <a:off x="2555368" y="1746951"/>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8" name="Google Shape;7538;p88"/>
            <p:cNvSpPr/>
            <p:nvPr/>
          </p:nvSpPr>
          <p:spPr>
            <a:xfrm>
              <a:off x="2554417" y="17479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9" name="Google Shape;7539;p88"/>
            <p:cNvSpPr/>
            <p:nvPr/>
          </p:nvSpPr>
          <p:spPr>
            <a:xfrm>
              <a:off x="2553616" y="1749572"/>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0" name="Google Shape;7540;p88"/>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1" name="Google Shape;7541;p88"/>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2" name="Google Shape;7542;p88"/>
            <p:cNvSpPr/>
            <p:nvPr/>
          </p:nvSpPr>
          <p:spPr>
            <a:xfrm>
              <a:off x="2553087" y="1753143"/>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3" name="Google Shape;7543;p88"/>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4" name="Google Shape;7544;p88"/>
            <p:cNvSpPr/>
            <p:nvPr/>
          </p:nvSpPr>
          <p:spPr>
            <a:xfrm>
              <a:off x="2555137" y="1747196"/>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5" name="Google Shape;7545;p88"/>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6" name="Google Shape;7546;p88"/>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7" name="Google Shape;7547;p88"/>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8" name="Google Shape;7548;p88"/>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9" name="Google Shape;7549;p88"/>
            <p:cNvSpPr/>
            <p:nvPr/>
          </p:nvSpPr>
          <p:spPr>
            <a:xfrm>
              <a:off x="2554662" y="1747712"/>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0" name="Google Shape;7550;p88"/>
            <p:cNvSpPr/>
            <p:nvPr/>
          </p:nvSpPr>
          <p:spPr>
            <a:xfrm>
              <a:off x="2572014" y="1722675"/>
              <a:ext cx="109" cy="190"/>
            </a:xfrm>
            <a:custGeom>
              <a:rect b="b" l="l" r="r" t="t"/>
              <a:pathLst>
                <a:path extrusionOk="0" h="14"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1" name="Google Shape;7551;p88"/>
            <p:cNvSpPr/>
            <p:nvPr/>
          </p:nvSpPr>
          <p:spPr>
            <a:xfrm>
              <a:off x="2572489" y="172161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2" name="Google Shape;7552;p88"/>
            <p:cNvSpPr/>
            <p:nvPr/>
          </p:nvSpPr>
          <p:spPr>
            <a:xfrm>
              <a:off x="2572299" y="1722050"/>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3" name="Google Shape;7553;p88"/>
            <p:cNvSpPr/>
            <p:nvPr/>
          </p:nvSpPr>
          <p:spPr>
            <a:xfrm>
              <a:off x="2571824" y="1723001"/>
              <a:ext cx="109" cy="204"/>
            </a:xfrm>
            <a:custGeom>
              <a:rect b="b" l="l" r="r" t="t"/>
              <a:pathLst>
                <a:path extrusionOk="0" h="15" w="8">
                  <a:moveTo>
                    <a:pt x="0" y="15"/>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4" name="Google Shape;7554;p88"/>
            <p:cNvSpPr/>
            <p:nvPr/>
          </p:nvSpPr>
          <p:spPr>
            <a:xfrm>
              <a:off x="2572394" y="17218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5" name="Google Shape;7555;p88"/>
            <p:cNvSpPr/>
            <p:nvPr/>
          </p:nvSpPr>
          <p:spPr>
            <a:xfrm>
              <a:off x="2572150" y="1722335"/>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6" name="Google Shape;7556;p88"/>
            <p:cNvSpPr/>
            <p:nvPr/>
          </p:nvSpPr>
          <p:spPr>
            <a:xfrm>
              <a:off x="2570914" y="1724671"/>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7" name="Google Shape;7557;p88"/>
            <p:cNvSpPr/>
            <p:nvPr/>
          </p:nvSpPr>
          <p:spPr>
            <a:xfrm>
              <a:off x="2570588" y="1725187"/>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8" name="Google Shape;7558;p88"/>
            <p:cNvSpPr/>
            <p:nvPr/>
          </p:nvSpPr>
          <p:spPr>
            <a:xfrm>
              <a:off x="2571634" y="172338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9" name="Google Shape;7559;p88"/>
            <p:cNvSpPr/>
            <p:nvPr/>
          </p:nvSpPr>
          <p:spPr>
            <a:xfrm>
              <a:off x="2571159" y="1724195"/>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0" name="Google Shape;7560;p88"/>
            <p:cNvSpPr/>
            <p:nvPr/>
          </p:nvSpPr>
          <p:spPr>
            <a:xfrm>
              <a:off x="2571389" y="1723761"/>
              <a:ext cx="163" cy="258"/>
            </a:xfrm>
            <a:custGeom>
              <a:rect b="b" l="l" r="r" t="t"/>
              <a:pathLst>
                <a:path extrusionOk="0" h="19" w="12">
                  <a:moveTo>
                    <a:pt x="1"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1" name="Google Shape;7561;p88"/>
            <p:cNvSpPr/>
            <p:nvPr/>
          </p:nvSpPr>
          <p:spPr>
            <a:xfrm>
              <a:off x="2572679" y="172114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2" name="Google Shape;7562;p88"/>
            <p:cNvSpPr/>
            <p:nvPr/>
          </p:nvSpPr>
          <p:spPr>
            <a:xfrm>
              <a:off x="2572584" y="172142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3" name="Google Shape;7563;p88"/>
            <p:cNvSpPr/>
            <p:nvPr/>
          </p:nvSpPr>
          <p:spPr>
            <a:xfrm>
              <a:off x="2572625" y="1721235"/>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4" name="Google Shape;7564;p88"/>
            <p:cNvSpPr/>
            <p:nvPr/>
          </p:nvSpPr>
          <p:spPr>
            <a:xfrm>
              <a:off x="2604994" y="1750237"/>
              <a:ext cx="14" cy="149"/>
            </a:xfrm>
            <a:custGeom>
              <a:rect b="b" l="l" r="r" t="t"/>
              <a:pathLst>
                <a:path extrusionOk="0" h="11"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5" name="Google Shape;7565;p88"/>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6" name="Google Shape;7566;p88"/>
            <p:cNvSpPr/>
            <p:nvPr/>
          </p:nvSpPr>
          <p:spPr>
            <a:xfrm>
              <a:off x="2605048" y="1750807"/>
              <a:ext cx="54" cy="244"/>
            </a:xfrm>
            <a:custGeom>
              <a:rect b="b" l="l" r="r" t="t"/>
              <a:pathLst>
                <a:path extrusionOk="0" h="18" w="4">
                  <a:moveTo>
                    <a:pt x="0" y="1"/>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7" name="Google Shape;7567;p88"/>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8" name="Google Shape;7568;p88"/>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9" name="Google Shape;7569;p88"/>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0" name="Google Shape;7570;p88"/>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1" name="Google Shape;7571;p88"/>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2" name="Google Shape;7572;p88"/>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3" name="Google Shape;7573;p88"/>
            <p:cNvSpPr/>
            <p:nvPr/>
          </p:nvSpPr>
          <p:spPr>
            <a:xfrm>
              <a:off x="2376321" y="1716673"/>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4" name="Google Shape;7574;p88"/>
            <p:cNvSpPr/>
            <p:nvPr/>
          </p:nvSpPr>
          <p:spPr>
            <a:xfrm>
              <a:off x="2377122" y="1716728"/>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5" name="Google Shape;7575;p88"/>
            <p:cNvSpPr/>
            <p:nvPr/>
          </p:nvSpPr>
          <p:spPr>
            <a:xfrm>
              <a:off x="2378833" y="1717013"/>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6" name="Google Shape;7576;p88"/>
            <p:cNvSpPr/>
            <p:nvPr/>
          </p:nvSpPr>
          <p:spPr>
            <a:xfrm>
              <a:off x="2377937" y="1716864"/>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7" name="Google Shape;7577;p88"/>
            <p:cNvSpPr/>
            <p:nvPr/>
          </p:nvSpPr>
          <p:spPr>
            <a:xfrm>
              <a:off x="2375561" y="1716633"/>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8" name="Google Shape;7578;p88"/>
            <p:cNvSpPr/>
            <p:nvPr/>
          </p:nvSpPr>
          <p:spPr>
            <a:xfrm>
              <a:off x="2379784" y="1717203"/>
              <a:ext cx="299" cy="54"/>
            </a:xfrm>
            <a:custGeom>
              <a:rect b="b" l="l" r="r" t="t"/>
              <a:pathLst>
                <a:path extrusionOk="0" h="4" w="22">
                  <a:moveTo>
                    <a:pt x="22"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9" name="Google Shape;7579;p88"/>
            <p:cNvSpPr/>
            <p:nvPr/>
          </p:nvSpPr>
          <p:spPr>
            <a:xfrm>
              <a:off x="2368134" y="1717773"/>
              <a:ext cx="828" cy="149"/>
            </a:xfrm>
            <a:custGeom>
              <a:rect b="b" l="l" r="r" t="t"/>
              <a:pathLst>
                <a:path extrusionOk="0" h="11" w="61">
                  <a:moveTo>
                    <a:pt x="1" y="11"/>
                  </a:move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0" name="Google Shape;7580;p88"/>
            <p:cNvSpPr/>
            <p:nvPr/>
          </p:nvSpPr>
          <p:spPr>
            <a:xfrm>
              <a:off x="2374896" y="171663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1" name="Google Shape;7581;p88"/>
            <p:cNvSpPr/>
            <p:nvPr/>
          </p:nvSpPr>
          <p:spPr>
            <a:xfrm>
              <a:off x="2369234" y="1717488"/>
              <a:ext cx="964" cy="244"/>
            </a:xfrm>
            <a:custGeom>
              <a:rect b="b" l="l" r="r" t="t"/>
              <a:pathLst>
                <a:path extrusionOk="0" h="18" w="71">
                  <a:moveTo>
                    <a:pt x="0" y="18"/>
                  </a:moveTo>
                  <a:lnTo>
                    <a:pt x="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2" name="Google Shape;7582;p88"/>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3" name="Google Shape;7583;p88"/>
            <p:cNvSpPr/>
            <p:nvPr/>
          </p:nvSpPr>
          <p:spPr>
            <a:xfrm>
              <a:off x="2374611" y="1725051"/>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4" name="Google Shape;7584;p88"/>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5" name="Google Shape;7585;p88"/>
            <p:cNvSpPr/>
            <p:nvPr/>
          </p:nvSpPr>
          <p:spPr>
            <a:xfrm>
              <a:off x="2374461" y="1724901"/>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6" name="Google Shape;7586;p88"/>
            <p:cNvSpPr/>
            <p:nvPr/>
          </p:nvSpPr>
          <p:spPr>
            <a:xfrm>
              <a:off x="2374896" y="1725377"/>
              <a:ext cx="149" cy="258"/>
            </a:xfrm>
            <a:custGeom>
              <a:rect b="b" l="l" r="r" t="t"/>
              <a:pathLst>
                <a:path extrusionOk="0" h="19" w="11">
                  <a:moveTo>
                    <a:pt x="1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7" name="Google Shape;7587;p88"/>
            <p:cNvSpPr/>
            <p:nvPr/>
          </p:nvSpPr>
          <p:spPr>
            <a:xfrm>
              <a:off x="2374746" y="1725187"/>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8" name="Google Shape;7588;p88"/>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9" name="Google Shape;7589;p88"/>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0" name="Google Shape;7590;p88"/>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1" name="Google Shape;7591;p88"/>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2" name="Google Shape;7592;p88"/>
            <p:cNvSpPr/>
            <p:nvPr/>
          </p:nvSpPr>
          <p:spPr>
            <a:xfrm>
              <a:off x="2376702" y="1727617"/>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3" name="Google Shape;7593;p88"/>
            <p:cNvSpPr/>
            <p:nvPr/>
          </p:nvSpPr>
          <p:spPr>
            <a:xfrm>
              <a:off x="2377177" y="1727753"/>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4" name="Google Shape;7594;p88"/>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5" name="Google Shape;7595;p88"/>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6" name="Google Shape;7596;p88"/>
            <p:cNvSpPr/>
            <p:nvPr/>
          </p:nvSpPr>
          <p:spPr>
            <a:xfrm>
              <a:off x="2377937" y="172832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7" name="Google Shape;7597;p88"/>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8" name="Google Shape;7598;p88"/>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9" name="Google Shape;7599;p88"/>
            <p:cNvSpPr/>
            <p:nvPr/>
          </p:nvSpPr>
          <p:spPr>
            <a:xfrm>
              <a:off x="2389668" y="171268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0" name="Google Shape;7600;p88"/>
            <p:cNvSpPr/>
            <p:nvPr/>
          </p:nvSpPr>
          <p:spPr>
            <a:xfrm>
              <a:off x="2389953" y="1712111"/>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1" name="Google Shape;7601;p88"/>
            <p:cNvSpPr/>
            <p:nvPr/>
          </p:nvSpPr>
          <p:spPr>
            <a:xfrm>
              <a:off x="2389532" y="1713021"/>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2" name="Google Shape;7602;p88"/>
            <p:cNvSpPr/>
            <p:nvPr/>
          </p:nvSpPr>
          <p:spPr>
            <a:xfrm>
              <a:off x="2389573" y="1712872"/>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3" name="Google Shape;7603;p88"/>
            <p:cNvSpPr/>
            <p:nvPr/>
          </p:nvSpPr>
          <p:spPr>
            <a:xfrm>
              <a:off x="2389763" y="1712397"/>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4" name="Google Shape;7604;p88"/>
            <p:cNvSpPr/>
            <p:nvPr/>
          </p:nvSpPr>
          <p:spPr>
            <a:xfrm>
              <a:off x="2389478" y="1713116"/>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5" name="Google Shape;7605;p88"/>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6" name="Google Shape;7606;p88"/>
            <p:cNvSpPr/>
            <p:nvPr/>
          </p:nvSpPr>
          <p:spPr>
            <a:xfrm>
              <a:off x="2381114" y="1715248"/>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7" name="Google Shape;7607;p88"/>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8" name="Google Shape;7608;p88"/>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9" name="Google Shape;7609;p88"/>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0" name="Google Shape;7610;p88"/>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1" name="Google Shape;7611;p88"/>
            <p:cNvSpPr/>
            <p:nvPr/>
          </p:nvSpPr>
          <p:spPr>
            <a:xfrm>
              <a:off x="2403748" y="1738262"/>
              <a:ext cx="339" cy="244"/>
            </a:xfrm>
            <a:custGeom>
              <a:rect b="b" l="l" r="r" t="t"/>
              <a:pathLst>
                <a:path extrusionOk="0" h="18" w="25">
                  <a:moveTo>
                    <a:pt x="25"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2" name="Google Shape;7612;p88"/>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3" name="Google Shape;7613;p88"/>
            <p:cNvSpPr/>
            <p:nvPr/>
          </p:nvSpPr>
          <p:spPr>
            <a:xfrm>
              <a:off x="2403273" y="1737922"/>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4" name="Google Shape;7614;p88"/>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5" name="Google Shape;7615;p88"/>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6" name="Google Shape;7616;p88"/>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7" name="Google Shape;7617;p88"/>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8" name="Google Shape;7618;p88"/>
            <p:cNvSpPr/>
            <p:nvPr/>
          </p:nvSpPr>
          <p:spPr>
            <a:xfrm>
              <a:off x="2402933" y="1737596"/>
              <a:ext cx="258" cy="204"/>
            </a:xfrm>
            <a:custGeom>
              <a:rect b="b" l="l" r="r" t="t"/>
              <a:pathLst>
                <a:path extrusionOk="0" h="15" w="19">
                  <a:moveTo>
                    <a:pt x="18"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9" name="Google Shape;7619;p88"/>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0" name="Google Shape;7620;p88"/>
            <p:cNvSpPr/>
            <p:nvPr/>
          </p:nvSpPr>
          <p:spPr>
            <a:xfrm>
              <a:off x="2380069" y="1732695"/>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1" name="Google Shape;7621;p88"/>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2" name="Google Shape;7622;p88"/>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3" name="Google Shape;7623;p88"/>
            <p:cNvSpPr/>
            <p:nvPr/>
          </p:nvSpPr>
          <p:spPr>
            <a:xfrm>
              <a:off x="2404264" y="1738588"/>
              <a:ext cx="543" cy="353"/>
            </a:xfrm>
            <a:custGeom>
              <a:rect b="b" l="l" r="r" t="t"/>
              <a:pathLst>
                <a:path extrusionOk="0" h="26" w="40">
                  <a:moveTo>
                    <a:pt x="3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4" name="Google Shape;7624;p88"/>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5" name="Google Shape;7625;p88"/>
            <p:cNvSpPr/>
            <p:nvPr/>
          </p:nvSpPr>
          <p:spPr>
            <a:xfrm>
              <a:off x="2405364" y="1714447"/>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6" name="Google Shape;7626;p88"/>
            <p:cNvSpPr/>
            <p:nvPr/>
          </p:nvSpPr>
          <p:spPr>
            <a:xfrm>
              <a:off x="2400612" y="171729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7" name="Google Shape;7627;p88"/>
            <p:cNvSpPr/>
            <p:nvPr/>
          </p:nvSpPr>
          <p:spPr>
            <a:xfrm>
              <a:off x="2403884" y="1715153"/>
              <a:ext cx="299" cy="109"/>
            </a:xfrm>
            <a:custGeom>
              <a:rect b="b" l="l" r="r" t="t"/>
              <a:pathLst>
                <a:path extrusionOk="0" h="8" w="22">
                  <a:moveTo>
                    <a:pt x="1" y="8"/>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8" name="Google Shape;7628;p88"/>
            <p:cNvSpPr/>
            <p:nvPr/>
          </p:nvSpPr>
          <p:spPr>
            <a:xfrm>
              <a:off x="2404603" y="1714868"/>
              <a:ext cx="299" cy="109"/>
            </a:xfrm>
            <a:custGeom>
              <a:rect b="b" l="l" r="r" t="t"/>
              <a:pathLst>
                <a:path extrusionOk="0" h="8" w="22">
                  <a:moveTo>
                    <a:pt x="0" y="8"/>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9" name="Google Shape;7629;p88"/>
            <p:cNvSpPr/>
            <p:nvPr/>
          </p:nvSpPr>
          <p:spPr>
            <a:xfrm>
              <a:off x="2403504" y="1715302"/>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0" name="Google Shape;7630;p88"/>
            <p:cNvSpPr/>
            <p:nvPr/>
          </p:nvSpPr>
          <p:spPr>
            <a:xfrm>
              <a:off x="2404929" y="1714637"/>
              <a:ext cx="353" cy="204"/>
            </a:xfrm>
            <a:custGeom>
              <a:rect b="b" l="l" r="r" t="t"/>
              <a:pathLst>
                <a:path extrusionOk="0" h="15" w="26">
                  <a:moveTo>
                    <a:pt x="1" y="1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1" name="Google Shape;7631;p88"/>
            <p:cNvSpPr/>
            <p:nvPr/>
          </p:nvSpPr>
          <p:spPr>
            <a:xfrm>
              <a:off x="2404223" y="1715017"/>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2" name="Google Shape;7632;p88"/>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3" name="Google Shape;7633;p88"/>
            <p:cNvSpPr/>
            <p:nvPr/>
          </p:nvSpPr>
          <p:spPr>
            <a:xfrm>
              <a:off x="2390958" y="1712261"/>
              <a:ext cx="394" cy="149"/>
            </a:xfrm>
            <a:custGeom>
              <a:rect b="b" l="l" r="r" t="t"/>
              <a:pathLst>
                <a:path extrusionOk="0" h="11" w="29">
                  <a:moveTo>
                    <a:pt x="0" y="0"/>
                  </a:moveTo>
                  <a:lnTo>
                    <a:pt x="2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4" name="Google Shape;7634;p88"/>
            <p:cNvSpPr/>
            <p:nvPr/>
          </p:nvSpPr>
          <p:spPr>
            <a:xfrm>
              <a:off x="2391664" y="1712492"/>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5" name="Google Shape;7635;p88"/>
            <p:cNvSpPr/>
            <p:nvPr/>
          </p:nvSpPr>
          <p:spPr>
            <a:xfrm>
              <a:off x="2400136" y="1717244"/>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6" name="Google Shape;7636;p88"/>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7" name="Google Shape;7637;p88"/>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8" name="Google Shape;7638;p88"/>
            <p:cNvSpPr/>
            <p:nvPr/>
          </p:nvSpPr>
          <p:spPr>
            <a:xfrm>
              <a:off x="2399702" y="171710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9" name="Google Shape;7639;p88"/>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0" name="Google Shape;7640;p88"/>
            <p:cNvSpPr/>
            <p:nvPr/>
          </p:nvSpPr>
          <p:spPr>
            <a:xfrm>
              <a:off x="2400747" y="171724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1" name="Google Shape;7641;p88"/>
            <p:cNvSpPr/>
            <p:nvPr/>
          </p:nvSpPr>
          <p:spPr>
            <a:xfrm>
              <a:off x="2399322" y="1716959"/>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2" name="Google Shape;7642;p88"/>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3" name="Google Shape;7643;p88"/>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4" name="Google Shape;7644;p88"/>
            <p:cNvSpPr/>
            <p:nvPr/>
          </p:nvSpPr>
          <p:spPr>
            <a:xfrm>
              <a:off x="2390958" y="173279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5" name="Google Shape;7645;p88"/>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6" name="Google Shape;7646;p88"/>
            <p:cNvSpPr/>
            <p:nvPr/>
          </p:nvSpPr>
          <p:spPr>
            <a:xfrm>
              <a:off x="2391243" y="1733550"/>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7" name="Google Shape;7647;p88"/>
            <p:cNvSpPr/>
            <p:nvPr/>
          </p:nvSpPr>
          <p:spPr>
            <a:xfrm>
              <a:off x="2391813"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8" name="Google Shape;7648;p88"/>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9" name="Google Shape;7649;p88"/>
            <p:cNvSpPr/>
            <p:nvPr/>
          </p:nvSpPr>
          <p:spPr>
            <a:xfrm>
              <a:off x="2390904" y="1732559"/>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0" name="Google Shape;7650;p88"/>
            <p:cNvSpPr/>
            <p:nvPr/>
          </p:nvSpPr>
          <p:spPr>
            <a:xfrm>
              <a:off x="2391094" y="1733170"/>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1" name="Google Shape;7651;p88"/>
            <p:cNvSpPr/>
            <p:nvPr/>
          </p:nvSpPr>
          <p:spPr>
            <a:xfrm>
              <a:off x="2384726" y="1733930"/>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2" name="Google Shape;7652;p88"/>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3" name="Google Shape;7653;p88"/>
            <p:cNvSpPr/>
            <p:nvPr/>
          </p:nvSpPr>
          <p:spPr>
            <a:xfrm>
              <a:off x="2385350"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4" name="Google Shape;7654;p88"/>
            <p:cNvSpPr/>
            <p:nvPr/>
          </p:nvSpPr>
          <p:spPr>
            <a:xfrm>
              <a:off x="2379784" y="1731744"/>
              <a:ext cx="543" cy="299"/>
            </a:xfrm>
            <a:custGeom>
              <a:rect b="b" l="l" r="r" t="t"/>
              <a:pathLst>
                <a:path extrusionOk="0" h="22" w="40">
                  <a:moveTo>
                    <a:pt x="39"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5" name="Google Shape;7655;p88"/>
            <p:cNvSpPr/>
            <p:nvPr/>
          </p:nvSpPr>
          <p:spPr>
            <a:xfrm>
              <a:off x="2385826" y="173579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6" name="Google Shape;7656;p88"/>
            <p:cNvSpPr/>
            <p:nvPr/>
          </p:nvSpPr>
          <p:spPr>
            <a:xfrm>
              <a:off x="2385676" y="173522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7" name="Google Shape;7657;p88"/>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8" name="Google Shape;7658;p88"/>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9" name="Google Shape;7659;p88"/>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0" name="Google Shape;7660;p88"/>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1" name="Google Shape;7661;p88"/>
            <p:cNvSpPr/>
            <p:nvPr/>
          </p:nvSpPr>
          <p:spPr>
            <a:xfrm>
              <a:off x="2595449" y="1751378"/>
              <a:ext cx="0" cy="14"/>
            </a:xfrm>
            <a:custGeom>
              <a:rect b="b" l="l" r="r" t="t"/>
              <a:pathLst>
                <a:path extrusionOk="0" h="1" w="120000">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2" name="Google Shape;7662;p88"/>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3" name="Google Shape;7663;p88"/>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4" name="Google Shape;7664;p88"/>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5" name="Google Shape;7665;p88"/>
            <p:cNvSpPr/>
            <p:nvPr/>
          </p:nvSpPr>
          <p:spPr>
            <a:xfrm>
              <a:off x="2549950" y="1753523"/>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6" name="Google Shape;7666;p88"/>
            <p:cNvSpPr/>
            <p:nvPr/>
          </p:nvSpPr>
          <p:spPr>
            <a:xfrm>
              <a:off x="2550236" y="175361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7" name="Google Shape;7667;p88"/>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8" name="Google Shape;7668;p88"/>
            <p:cNvSpPr/>
            <p:nvPr/>
          </p:nvSpPr>
          <p:spPr>
            <a:xfrm>
              <a:off x="2550480" y="1753754"/>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9" name="Google Shape;7669;p88"/>
            <p:cNvSpPr/>
            <p:nvPr/>
          </p:nvSpPr>
          <p:spPr>
            <a:xfrm>
              <a:off x="2550711" y="1753903"/>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0" name="Google Shape;7670;p88"/>
            <p:cNvSpPr/>
            <p:nvPr/>
          </p:nvSpPr>
          <p:spPr>
            <a:xfrm>
              <a:off x="2549625" y="1753373"/>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1" name="Google Shape;7671;p88"/>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2" name="Google Shape;7672;p88"/>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3" name="Google Shape;7673;p88"/>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4" name="Google Shape;7674;p88"/>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5" name="Google Shape;7675;p88"/>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6" name="Google Shape;7676;p88"/>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7" name="Google Shape;7677;p88"/>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8" name="Google Shape;7678;p88"/>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9" name="Google Shape;7679;p88"/>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0" name="Google Shape;7680;p88"/>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1" name="Google Shape;7681;p88"/>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2" name="Google Shape;7682;p88"/>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3" name="Google Shape;7683;p88"/>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4" name="Google Shape;7684;p88"/>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5" name="Google Shape;7685;p88"/>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6" name="Google Shape;7686;p88"/>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7" name="Google Shape;7687;p88"/>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8" name="Google Shape;7688;p88"/>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9" name="Google Shape;7689;p88"/>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0" name="Google Shape;7690;p88"/>
            <p:cNvSpPr/>
            <p:nvPr/>
          </p:nvSpPr>
          <p:spPr>
            <a:xfrm>
              <a:off x="2579848" y="175789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1" name="Google Shape;7691;p88"/>
            <p:cNvSpPr/>
            <p:nvPr/>
          </p:nvSpPr>
          <p:spPr>
            <a:xfrm>
              <a:off x="2583419" y="1758221"/>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2" name="Google Shape;7692;p88"/>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3" name="Google Shape;7693;p88"/>
            <p:cNvSpPr/>
            <p:nvPr/>
          </p:nvSpPr>
          <p:spPr>
            <a:xfrm>
              <a:off x="2582319" y="175846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4" name="Google Shape;7694;p88"/>
            <p:cNvSpPr/>
            <p:nvPr/>
          </p:nvSpPr>
          <p:spPr>
            <a:xfrm>
              <a:off x="2584030" y="175812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5" name="Google Shape;7695;p88"/>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6" name="Google Shape;7696;p88"/>
            <p:cNvSpPr/>
            <p:nvPr/>
          </p:nvSpPr>
          <p:spPr>
            <a:xfrm>
              <a:off x="2582890" y="1758370"/>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7" name="Google Shape;7697;p88"/>
            <p:cNvSpPr/>
            <p:nvPr/>
          </p:nvSpPr>
          <p:spPr>
            <a:xfrm>
              <a:off x="2581803" y="175850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8" name="Google Shape;7698;p88"/>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9" name="Google Shape;7699;p88"/>
            <p:cNvSpPr/>
            <p:nvPr/>
          </p:nvSpPr>
          <p:spPr>
            <a:xfrm>
              <a:off x="2600147" y="1753618"/>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0" name="Google Shape;7700;p88"/>
            <p:cNvSpPr/>
            <p:nvPr/>
          </p:nvSpPr>
          <p:spPr>
            <a:xfrm>
              <a:off x="2596250" y="1752097"/>
              <a:ext cx="54" cy="54"/>
            </a:xfrm>
            <a:custGeom>
              <a:rect b="b" l="l" r="r" t="t"/>
              <a:pathLst>
                <a:path extrusionOk="0" h="4" w="4">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1" name="Google Shape;7701;p88"/>
            <p:cNvSpPr/>
            <p:nvPr/>
          </p:nvSpPr>
          <p:spPr>
            <a:xfrm>
              <a:off x="2599536" y="1753563"/>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2" name="Google Shape;7702;p88"/>
            <p:cNvSpPr/>
            <p:nvPr/>
          </p:nvSpPr>
          <p:spPr>
            <a:xfrm>
              <a:off x="2595639" y="1751473"/>
              <a:ext cx="190" cy="163"/>
            </a:xfrm>
            <a:custGeom>
              <a:rect b="b" l="l" r="r" t="t"/>
              <a:pathLst>
                <a:path extrusionOk="0" h="12" w="14">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3" name="Google Shape;7703;p88"/>
            <p:cNvSpPr/>
            <p:nvPr/>
          </p:nvSpPr>
          <p:spPr>
            <a:xfrm>
              <a:off x="2595965" y="1751758"/>
              <a:ext cx="149" cy="109"/>
            </a:xfrm>
            <a:custGeom>
              <a:rect b="b" l="l" r="r" t="t"/>
              <a:pathLst>
                <a:path extrusionOk="0" h="8" w="11">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4" name="Google Shape;7704;p88"/>
            <p:cNvSpPr/>
            <p:nvPr/>
          </p:nvSpPr>
          <p:spPr>
            <a:xfrm>
              <a:off x="2600812" y="17537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5" name="Google Shape;7705;p88"/>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6" name="Google Shape;7706;p88"/>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7" name="Google Shape;7707;p88"/>
            <p:cNvSpPr/>
            <p:nvPr/>
          </p:nvSpPr>
          <p:spPr>
            <a:xfrm>
              <a:off x="2556033" y="1755138"/>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8" name="Google Shape;7708;p88"/>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9" name="Google Shape;7709;p88"/>
            <p:cNvSpPr/>
            <p:nvPr/>
          </p:nvSpPr>
          <p:spPr>
            <a:xfrm>
              <a:off x="2552951" y="175527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0" name="Google Shape;7710;p88"/>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1" name="Google Shape;7711;p88"/>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2" name="Google Shape;7712;p88"/>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3" name="Google Shape;7713;p88"/>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4" name="Google Shape;7714;p88"/>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5" name="Google Shape;7715;p88"/>
            <p:cNvSpPr/>
            <p:nvPr/>
          </p:nvSpPr>
          <p:spPr>
            <a:xfrm>
              <a:off x="2580663" y="1829951"/>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6" name="Google Shape;7716;p88"/>
            <p:cNvSpPr/>
            <p:nvPr/>
          </p:nvSpPr>
          <p:spPr>
            <a:xfrm>
              <a:off x="2555273" y="1862360"/>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7" name="Google Shape;7717;p88"/>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8" name="Google Shape;7718;p88"/>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9" name="Google Shape;7719;p88"/>
            <p:cNvSpPr/>
            <p:nvPr/>
          </p:nvSpPr>
          <p:spPr>
            <a:xfrm>
              <a:off x="2620255" y="1767725"/>
              <a:ext cx="530" cy="258"/>
            </a:xfrm>
            <a:custGeom>
              <a:rect b="b" l="l" r="r" t="t"/>
              <a:pathLst>
                <a:path extrusionOk="0" h="19" w="39">
                  <a:moveTo>
                    <a:pt x="0" y="1"/>
                  </a:moveTo>
                  <a:lnTo>
                    <a:pt x="3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0" name="Google Shape;7720;p88"/>
            <p:cNvSpPr/>
            <p:nvPr/>
          </p:nvSpPr>
          <p:spPr>
            <a:xfrm>
              <a:off x="2619589" y="1767345"/>
              <a:ext cx="434" cy="258"/>
            </a:xfrm>
            <a:custGeom>
              <a:rect b="b" l="l" r="r" t="t"/>
              <a:pathLst>
                <a:path extrusionOk="0" h="19" w="32">
                  <a:moveTo>
                    <a:pt x="0"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1" name="Google Shape;7721;p88"/>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2" name="Google Shape;7722;p88"/>
            <p:cNvSpPr/>
            <p:nvPr/>
          </p:nvSpPr>
          <p:spPr>
            <a:xfrm>
              <a:off x="2620920" y="1768064"/>
              <a:ext cx="530" cy="339"/>
            </a:xfrm>
            <a:custGeom>
              <a:rect b="b" l="l" r="r" t="t"/>
              <a:pathLst>
                <a:path extrusionOk="0" h="25" w="39">
                  <a:moveTo>
                    <a:pt x="39"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3" name="Google Shape;7723;p88"/>
            <p:cNvSpPr/>
            <p:nvPr/>
          </p:nvSpPr>
          <p:spPr>
            <a:xfrm>
              <a:off x="2618870" y="1766964"/>
              <a:ext cx="448" cy="258"/>
            </a:xfrm>
            <a:custGeom>
              <a:rect b="b" l="l" r="r" t="t"/>
              <a:pathLst>
                <a:path extrusionOk="0" h="19" w="33">
                  <a:moveTo>
                    <a:pt x="1"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4" name="Google Shape;7724;p88"/>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5" name="Google Shape;7725;p88"/>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6" name="Google Shape;7726;p88"/>
            <p:cNvSpPr/>
            <p:nvPr/>
          </p:nvSpPr>
          <p:spPr>
            <a:xfrm>
              <a:off x="2616358" y="1765783"/>
              <a:ext cx="720" cy="339"/>
            </a:xfrm>
            <a:custGeom>
              <a:rect b="b" l="l" r="r" t="t"/>
              <a:pathLst>
                <a:path extrusionOk="0" h="25" w="53">
                  <a:moveTo>
                    <a:pt x="0" y="0"/>
                  </a:moveTo>
                  <a:lnTo>
                    <a:pt x="53"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7" name="Google Shape;7727;p88"/>
            <p:cNvSpPr/>
            <p:nvPr/>
          </p:nvSpPr>
          <p:spPr>
            <a:xfrm>
              <a:off x="2618164" y="1766639"/>
              <a:ext cx="394" cy="204"/>
            </a:xfrm>
            <a:custGeom>
              <a:rect b="b" l="l" r="r" t="t"/>
              <a:pathLst>
                <a:path extrusionOk="0" h="15" w="29">
                  <a:moveTo>
                    <a:pt x="0" y="0"/>
                  </a:moveTo>
                  <a:lnTo>
                    <a:pt x="2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8" name="Google Shape;7728;p88"/>
            <p:cNvSpPr/>
            <p:nvPr/>
          </p:nvSpPr>
          <p:spPr>
            <a:xfrm>
              <a:off x="2607465" y="1755940"/>
              <a:ext cx="1208" cy="828"/>
            </a:xfrm>
            <a:custGeom>
              <a:rect b="b" l="l" r="r" t="t"/>
              <a:pathLst>
                <a:path extrusionOk="0" h="61" w="89">
                  <a:moveTo>
                    <a:pt x="1" y="1"/>
                  </a:moveTo>
                  <a:lnTo>
                    <a:pt x="88"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9" name="Google Shape;7729;p88"/>
            <p:cNvSpPr/>
            <p:nvPr/>
          </p:nvSpPr>
          <p:spPr>
            <a:xfrm>
              <a:off x="2617349" y="1766258"/>
              <a:ext cx="489" cy="204"/>
            </a:xfrm>
            <a:custGeom>
              <a:rect b="b" l="l" r="r" t="t"/>
              <a:pathLst>
                <a:path extrusionOk="0" h="15" w="36">
                  <a:moveTo>
                    <a:pt x="1" y="0"/>
                  </a:moveTo>
                  <a:lnTo>
                    <a:pt x="36"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0" name="Google Shape;7730;p88"/>
            <p:cNvSpPr/>
            <p:nvPr/>
          </p:nvSpPr>
          <p:spPr>
            <a:xfrm>
              <a:off x="2514350" y="18328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1" name="Google Shape;7731;p88"/>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2" name="Google Shape;7732;p88"/>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3" name="Google Shape;7733;p88"/>
            <p:cNvSpPr/>
            <p:nvPr/>
          </p:nvSpPr>
          <p:spPr>
            <a:xfrm>
              <a:off x="2517772" y="18378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4" name="Google Shape;7734;p88"/>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5" name="Google Shape;7735;p88"/>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6" name="Google Shape;7736;p88"/>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7" name="Google Shape;7737;p88"/>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8" name="Google Shape;7738;p88"/>
            <p:cNvSpPr/>
            <p:nvPr/>
          </p:nvSpPr>
          <p:spPr>
            <a:xfrm>
              <a:off x="2514500" y="183337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9" name="Google Shape;7739;p88"/>
            <p:cNvSpPr/>
            <p:nvPr/>
          </p:nvSpPr>
          <p:spPr>
            <a:xfrm>
              <a:off x="2503556" y="181883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0" name="Google Shape;7740;p88"/>
            <p:cNvSpPr/>
            <p:nvPr/>
          </p:nvSpPr>
          <p:spPr>
            <a:xfrm>
              <a:off x="2514310" y="18324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1" name="Google Shape;7741;p88"/>
            <p:cNvSpPr/>
            <p:nvPr/>
          </p:nvSpPr>
          <p:spPr>
            <a:xfrm>
              <a:off x="2505606" y="18504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2" name="Google Shape;7742;p88"/>
            <p:cNvSpPr/>
            <p:nvPr/>
          </p:nvSpPr>
          <p:spPr>
            <a:xfrm>
              <a:off x="2503801" y="1819251"/>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3" name="Google Shape;7743;p88"/>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4" name="Google Shape;7744;p88"/>
            <p:cNvSpPr/>
            <p:nvPr/>
          </p:nvSpPr>
          <p:spPr>
            <a:xfrm>
              <a:off x="2514405" y="1833087"/>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5" name="Google Shape;7745;p88"/>
            <p:cNvSpPr/>
            <p:nvPr/>
          </p:nvSpPr>
          <p:spPr>
            <a:xfrm>
              <a:off x="2514255" y="18321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6" name="Google Shape;7746;p88"/>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7" name="Google Shape;7747;p88"/>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8" name="Google Shape;7748;p88"/>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9" name="Google Shape;7749;p88"/>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0" name="Google Shape;7750;p88"/>
            <p:cNvSpPr/>
            <p:nvPr/>
          </p:nvSpPr>
          <p:spPr>
            <a:xfrm>
              <a:off x="2599196" y="175637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1" name="Google Shape;7751;p88"/>
            <p:cNvSpPr/>
            <p:nvPr/>
          </p:nvSpPr>
          <p:spPr>
            <a:xfrm>
              <a:off x="2502796" y="1817215"/>
              <a:ext cx="964" cy="109"/>
            </a:xfrm>
            <a:custGeom>
              <a:rect b="b" l="l" r="r" t="t"/>
              <a:pathLst>
                <a:path extrusionOk="0" h="8" w="71">
                  <a:moveTo>
                    <a:pt x="7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2" name="Google Shape;7752;p88"/>
            <p:cNvSpPr/>
            <p:nvPr/>
          </p:nvSpPr>
          <p:spPr>
            <a:xfrm>
              <a:off x="2513264"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3" name="Google Shape;7753;p88"/>
            <p:cNvSpPr/>
            <p:nvPr/>
          </p:nvSpPr>
          <p:spPr>
            <a:xfrm>
              <a:off x="2516020" y="181830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4" name="Google Shape;7754;p88"/>
            <p:cNvSpPr/>
            <p:nvPr/>
          </p:nvSpPr>
          <p:spPr>
            <a:xfrm>
              <a:off x="2514119"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5" name="Google Shape;7755;p88"/>
            <p:cNvSpPr/>
            <p:nvPr/>
          </p:nvSpPr>
          <p:spPr>
            <a:xfrm>
              <a:off x="2596725" y="17568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6" name="Google Shape;7756;p88"/>
            <p:cNvSpPr/>
            <p:nvPr/>
          </p:nvSpPr>
          <p:spPr>
            <a:xfrm>
              <a:off x="2599766" y="175618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7" name="Google Shape;7757;p88"/>
            <p:cNvSpPr/>
            <p:nvPr/>
          </p:nvSpPr>
          <p:spPr>
            <a:xfrm>
              <a:off x="2502131" y="1817161"/>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8" name="Google Shape;7758;p88"/>
            <p:cNvSpPr/>
            <p:nvPr/>
          </p:nvSpPr>
          <p:spPr>
            <a:xfrm>
              <a:off x="2595109" y="1756659"/>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9" name="Google Shape;7759;p88"/>
            <p:cNvSpPr/>
            <p:nvPr/>
          </p:nvSpPr>
          <p:spPr>
            <a:xfrm>
              <a:off x="2602672" y="1754568"/>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0" name="Google Shape;7760;p88"/>
            <p:cNvSpPr/>
            <p:nvPr/>
          </p:nvSpPr>
          <p:spPr>
            <a:xfrm>
              <a:off x="2595544" y="1756795"/>
              <a:ext cx="190" cy="14"/>
            </a:xfrm>
            <a:custGeom>
              <a:rect b="b" l="l" r="r" t="t"/>
              <a:pathLst>
                <a:path extrusionOk="0" h="1" w="14">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1" name="Google Shape;7761;p88"/>
            <p:cNvSpPr/>
            <p:nvPr/>
          </p:nvSpPr>
          <p:spPr>
            <a:xfrm>
              <a:off x="2595965" y="1756849"/>
              <a:ext cx="244" cy="14"/>
            </a:xfrm>
            <a:custGeom>
              <a:rect b="b" l="l" r="r" t="t"/>
              <a:pathLst>
                <a:path extrusionOk="0" h="1" w="18">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2" name="Google Shape;7762;p88"/>
            <p:cNvSpPr/>
            <p:nvPr/>
          </p:nvSpPr>
          <p:spPr>
            <a:xfrm>
              <a:off x="2602047" y="1754948"/>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3" name="Google Shape;7763;p88"/>
            <p:cNvSpPr/>
            <p:nvPr/>
          </p:nvSpPr>
          <p:spPr>
            <a:xfrm>
              <a:off x="2507127" y="1817690"/>
              <a:ext cx="1005" cy="109"/>
            </a:xfrm>
            <a:custGeom>
              <a:rect b="b" l="l" r="r" t="t"/>
              <a:pathLst>
                <a:path extrusionOk="0" h="8" w="74">
                  <a:moveTo>
                    <a:pt x="7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4" name="Google Shape;7764;p88"/>
            <p:cNvSpPr/>
            <p:nvPr/>
          </p:nvSpPr>
          <p:spPr>
            <a:xfrm>
              <a:off x="2526665" y="18172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5" name="Google Shape;7765;p88"/>
            <p:cNvSpPr/>
            <p:nvPr/>
          </p:nvSpPr>
          <p:spPr>
            <a:xfrm>
              <a:off x="2597010" y="1756795"/>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6" name="Google Shape;7766;p88"/>
            <p:cNvSpPr/>
            <p:nvPr/>
          </p:nvSpPr>
          <p:spPr>
            <a:xfrm>
              <a:off x="2527330" y="18171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7" name="Google Shape;7767;p88"/>
            <p:cNvSpPr/>
            <p:nvPr/>
          </p:nvSpPr>
          <p:spPr>
            <a:xfrm>
              <a:off x="2598626" y="175656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8" name="Google Shape;7768;p88"/>
            <p:cNvSpPr/>
            <p:nvPr/>
          </p:nvSpPr>
          <p:spPr>
            <a:xfrm>
              <a:off x="2600337" y="1755940"/>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9" name="Google Shape;7769;p88"/>
            <p:cNvSpPr/>
            <p:nvPr/>
          </p:nvSpPr>
          <p:spPr>
            <a:xfrm>
              <a:off x="2598056" y="1756659"/>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0" name="Google Shape;7770;p88"/>
            <p:cNvSpPr/>
            <p:nvPr/>
          </p:nvSpPr>
          <p:spPr>
            <a:xfrm>
              <a:off x="2597485" y="175675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1" name="Google Shape;7771;p88"/>
            <p:cNvSpPr/>
            <p:nvPr/>
          </p:nvSpPr>
          <p:spPr>
            <a:xfrm>
              <a:off x="2601477" y="1755329"/>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2" name="Google Shape;7772;p88"/>
            <p:cNvSpPr/>
            <p:nvPr/>
          </p:nvSpPr>
          <p:spPr>
            <a:xfrm>
              <a:off x="2508498" y="1817880"/>
              <a:ext cx="923" cy="109"/>
            </a:xfrm>
            <a:custGeom>
              <a:rect b="b" l="l" r="r" t="t"/>
              <a:pathLst>
                <a:path extrusionOk="0" h="8" w="68">
                  <a:moveTo>
                    <a:pt x="67"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3" name="Google Shape;7773;p88"/>
            <p:cNvSpPr/>
            <p:nvPr/>
          </p:nvSpPr>
          <p:spPr>
            <a:xfrm>
              <a:off x="2600907" y="1755654"/>
              <a:ext cx="258" cy="163"/>
            </a:xfrm>
            <a:custGeom>
              <a:rect b="b" l="l" r="r" t="t"/>
              <a:pathLst>
                <a:path extrusionOk="0" h="12" w="19">
                  <a:moveTo>
                    <a:pt x="1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4" name="Google Shape;7774;p88"/>
            <p:cNvSpPr/>
            <p:nvPr/>
          </p:nvSpPr>
          <p:spPr>
            <a:xfrm>
              <a:off x="2504181" y="1817310"/>
              <a:ext cx="1195" cy="149"/>
            </a:xfrm>
            <a:custGeom>
              <a:rect b="b" l="l" r="r" t="t"/>
              <a:pathLst>
                <a:path extrusionOk="0" h="11" w="88">
                  <a:moveTo>
                    <a:pt x="88"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5" name="Google Shape;7775;p88"/>
            <p:cNvSpPr/>
            <p:nvPr/>
          </p:nvSpPr>
          <p:spPr>
            <a:xfrm>
              <a:off x="2512640" y="181839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6" name="Google Shape;7776;p88"/>
            <p:cNvSpPr/>
            <p:nvPr/>
          </p:nvSpPr>
          <p:spPr>
            <a:xfrm>
              <a:off x="2505457" y="1817446"/>
              <a:ext cx="1344" cy="204"/>
            </a:xfrm>
            <a:custGeom>
              <a:rect b="b" l="l" r="r" t="t"/>
              <a:pathLst>
                <a:path extrusionOk="0" h="15" w="99">
                  <a:moveTo>
                    <a:pt x="99"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7" name="Google Shape;7777;p88"/>
            <p:cNvSpPr/>
            <p:nvPr/>
          </p:nvSpPr>
          <p:spPr>
            <a:xfrm>
              <a:off x="2509788" y="1818070"/>
              <a:ext cx="1195" cy="204"/>
            </a:xfrm>
            <a:custGeom>
              <a:rect b="b" l="l" r="r" t="t"/>
              <a:pathLst>
                <a:path extrusionOk="0" h="15" w="88">
                  <a:moveTo>
                    <a:pt x="88"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8" name="Google Shape;7778;p88"/>
            <p:cNvSpPr/>
            <p:nvPr/>
          </p:nvSpPr>
          <p:spPr>
            <a:xfrm>
              <a:off x="2511404" y="1818355"/>
              <a:ext cx="149" cy="14"/>
            </a:xfrm>
            <a:custGeom>
              <a:rect b="b" l="l" r="r" t="t"/>
              <a:pathLst>
                <a:path extrusionOk="0" h="1" w="11">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9" name="Google Shape;7779;p88"/>
            <p:cNvSpPr/>
            <p:nvPr/>
          </p:nvSpPr>
          <p:spPr>
            <a:xfrm>
              <a:off x="251202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0" name="Google Shape;7780;p88"/>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1" name="Google Shape;7781;p88"/>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2" name="Google Shape;7782;p88"/>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3" name="Google Shape;7783;p88"/>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4" name="Google Shape;7784;p88"/>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5" name="Google Shape;7785;p88"/>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6" name="Google Shape;7786;p88"/>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7" name="Google Shape;7787;p88"/>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8" name="Google Shape;7788;p88"/>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9" name="Google Shape;7789;p88"/>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0" name="Google Shape;7790;p88"/>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1" name="Google Shape;7791;p88"/>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2" name="Google Shape;7792;p88"/>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3" name="Google Shape;7793;p88"/>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4" name="Google Shape;7794;p88"/>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5" name="Google Shape;7795;p88"/>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6" name="Google Shape;7796;p88"/>
            <p:cNvSpPr/>
            <p:nvPr/>
          </p:nvSpPr>
          <p:spPr>
            <a:xfrm>
              <a:off x="2859015" y="203900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7" name="Google Shape;7797;p88"/>
            <p:cNvSpPr/>
            <p:nvPr/>
          </p:nvSpPr>
          <p:spPr>
            <a:xfrm>
              <a:off x="2860481" y="203909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8" name="Google Shape;7798;p88"/>
            <p:cNvSpPr/>
            <p:nvPr/>
          </p:nvSpPr>
          <p:spPr>
            <a:xfrm>
              <a:off x="2860156" y="203919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9" name="Google Shape;7799;p88"/>
            <p:cNvSpPr/>
            <p:nvPr/>
          </p:nvSpPr>
          <p:spPr>
            <a:xfrm>
              <a:off x="2858160" y="20385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0" name="Google Shape;7800;p88"/>
            <p:cNvSpPr/>
            <p:nvPr/>
          </p:nvSpPr>
          <p:spPr>
            <a:xfrm>
              <a:off x="2858581" y="203875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1" name="Google Shape;7801;p88"/>
            <p:cNvSpPr/>
            <p:nvPr/>
          </p:nvSpPr>
          <p:spPr>
            <a:xfrm>
              <a:off x="2860821" y="203894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2" name="Google Shape;7802;p88"/>
            <p:cNvSpPr/>
            <p:nvPr/>
          </p:nvSpPr>
          <p:spPr>
            <a:xfrm>
              <a:off x="2852457" y="203377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3" name="Google Shape;7803;p88"/>
            <p:cNvSpPr/>
            <p:nvPr/>
          </p:nvSpPr>
          <p:spPr>
            <a:xfrm>
              <a:off x="2852267" y="2033301"/>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4" name="Google Shape;7804;p88"/>
            <p:cNvSpPr/>
            <p:nvPr/>
          </p:nvSpPr>
          <p:spPr>
            <a:xfrm>
              <a:off x="2852647" y="203415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5" name="Google Shape;7805;p88"/>
            <p:cNvSpPr/>
            <p:nvPr/>
          </p:nvSpPr>
          <p:spPr>
            <a:xfrm>
              <a:off x="2852118" y="2032826"/>
              <a:ext cx="109" cy="244"/>
            </a:xfrm>
            <a:custGeom>
              <a:rect b="b" l="l" r="r" t="t"/>
              <a:pathLst>
                <a:path extrusionOk="0" h="18" w="8">
                  <a:moveTo>
                    <a:pt x="1" y="0"/>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6" name="Google Shape;7806;p88"/>
            <p:cNvSpPr/>
            <p:nvPr/>
          </p:nvSpPr>
          <p:spPr>
            <a:xfrm>
              <a:off x="2851602" y="2031060"/>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7" name="Google Shape;7807;p88"/>
            <p:cNvSpPr/>
            <p:nvPr/>
          </p:nvSpPr>
          <p:spPr>
            <a:xfrm>
              <a:off x="2851928" y="2032296"/>
              <a:ext cx="109" cy="244"/>
            </a:xfrm>
            <a:custGeom>
              <a:rect b="b" l="l" r="r" t="t"/>
              <a:pathLst>
                <a:path extrusionOk="0" h="18"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8" name="Google Shape;7808;p88"/>
            <p:cNvSpPr/>
            <p:nvPr/>
          </p:nvSpPr>
          <p:spPr>
            <a:xfrm>
              <a:off x="2857725" y="203818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9" name="Google Shape;7809;p88"/>
            <p:cNvSpPr/>
            <p:nvPr/>
          </p:nvSpPr>
          <p:spPr>
            <a:xfrm>
              <a:off x="2851792" y="2031671"/>
              <a:ext cx="109" cy="299"/>
            </a:xfrm>
            <a:custGeom>
              <a:rect b="b" l="l" r="r" t="t"/>
              <a:pathLst>
                <a:path extrusionOk="0" h="22" w="8">
                  <a:moveTo>
                    <a:pt x="0" y="1"/>
                  </a:moveTo>
                  <a:lnTo>
                    <a:pt x="7"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0" name="Google Shape;7810;p88"/>
            <p:cNvSpPr/>
            <p:nvPr/>
          </p:nvSpPr>
          <p:spPr>
            <a:xfrm>
              <a:off x="2852837" y="2034482"/>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1" name="Google Shape;7811;p88"/>
            <p:cNvSpPr/>
            <p:nvPr/>
          </p:nvSpPr>
          <p:spPr>
            <a:xfrm>
              <a:off x="2856870" y="2037523"/>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2" name="Google Shape;7812;p88"/>
            <p:cNvSpPr/>
            <p:nvPr/>
          </p:nvSpPr>
          <p:spPr>
            <a:xfrm>
              <a:off x="2852973" y="2034821"/>
              <a:ext cx="109" cy="149"/>
            </a:xfrm>
            <a:custGeom>
              <a:rect b="b" l="l" r="r" t="t"/>
              <a:pathLst>
                <a:path extrusionOk="0" h="11" w="8">
                  <a:moveTo>
                    <a:pt x="1" y="0"/>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3" name="Google Shape;7813;p88"/>
            <p:cNvSpPr/>
            <p:nvPr/>
          </p:nvSpPr>
          <p:spPr>
            <a:xfrm>
              <a:off x="2854019" y="2035772"/>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4" name="Google Shape;7814;p88"/>
            <p:cNvSpPr/>
            <p:nvPr/>
          </p:nvSpPr>
          <p:spPr>
            <a:xfrm>
              <a:off x="2857304" y="203790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5" name="Google Shape;7815;p88"/>
            <p:cNvSpPr/>
            <p:nvPr/>
          </p:nvSpPr>
          <p:spPr>
            <a:xfrm>
              <a:off x="2854263" y="2035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6" name="Google Shape;7816;p88"/>
            <p:cNvSpPr/>
            <p:nvPr/>
          </p:nvSpPr>
          <p:spPr>
            <a:xfrm>
              <a:off x="2853163" y="2035107"/>
              <a:ext cx="109" cy="109"/>
            </a:xfrm>
            <a:custGeom>
              <a:rect b="b" l="l" r="r" t="t"/>
              <a:pathLst>
                <a:path extrusionOk="0" h="8" w="8">
                  <a:moveTo>
                    <a:pt x="1" y="0"/>
                  </a:move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7" name="Google Shape;7817;p88"/>
            <p:cNvSpPr/>
            <p:nvPr/>
          </p:nvSpPr>
          <p:spPr>
            <a:xfrm>
              <a:off x="2853598" y="2035487"/>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8" name="Google Shape;7818;p88"/>
            <p:cNvSpPr/>
            <p:nvPr/>
          </p:nvSpPr>
          <p:spPr>
            <a:xfrm>
              <a:off x="2853788" y="2035622"/>
              <a:ext cx="109" cy="109"/>
            </a:xfrm>
            <a:custGeom>
              <a:rect b="b" l="l" r="r" t="t"/>
              <a:pathLst>
                <a:path extrusionOk="0" h="8" w="8">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9" name="Google Shape;7819;p88"/>
            <p:cNvSpPr/>
            <p:nvPr/>
          </p:nvSpPr>
          <p:spPr>
            <a:xfrm>
              <a:off x="2859490" y="2039139"/>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0" name="Google Shape;7820;p88"/>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1" name="Google Shape;7821;p88"/>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2" name="Google Shape;7822;p88"/>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3" name="Google Shape;7823;p88"/>
            <p:cNvSpPr/>
            <p:nvPr/>
          </p:nvSpPr>
          <p:spPr>
            <a:xfrm>
              <a:off x="2853353" y="2035297"/>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4" name="Google Shape;7824;p88"/>
            <p:cNvSpPr/>
            <p:nvPr/>
          </p:nvSpPr>
          <p:spPr>
            <a:xfrm>
              <a:off x="2860006" y="203919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5" name="Google Shape;7825;p88"/>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6" name="Google Shape;7826;p88"/>
            <p:cNvSpPr/>
            <p:nvPr/>
          </p:nvSpPr>
          <p:spPr>
            <a:xfrm>
              <a:off x="2909971" y="2013518"/>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7" name="Google Shape;7827;p88"/>
            <p:cNvSpPr/>
            <p:nvPr/>
          </p:nvSpPr>
          <p:spPr>
            <a:xfrm>
              <a:off x="2909632" y="201347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8" name="Google Shape;7828;p88"/>
            <p:cNvSpPr/>
            <p:nvPr/>
          </p:nvSpPr>
          <p:spPr>
            <a:xfrm>
              <a:off x="2910392" y="2013668"/>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9" name="Google Shape;7829;p88"/>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0" name="Google Shape;7830;p88"/>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1" name="Google Shape;7831;p88"/>
            <p:cNvSpPr/>
            <p:nvPr/>
          </p:nvSpPr>
          <p:spPr>
            <a:xfrm>
              <a:off x="2962679" y="211486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2" name="Google Shape;7832;p88"/>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3" name="Google Shape;7833;p88"/>
            <p:cNvSpPr/>
            <p:nvPr/>
          </p:nvSpPr>
          <p:spPr>
            <a:xfrm>
              <a:off x="2962544" y="2114806"/>
              <a:ext cx="0" cy="14"/>
            </a:xfrm>
            <a:custGeom>
              <a:rect b="b" l="l" r="r" t="t"/>
              <a:pathLst>
                <a:path extrusionOk="0" h="1" w="120000">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4" name="Google Shape;7834;p88"/>
            <p:cNvSpPr/>
            <p:nvPr/>
          </p:nvSpPr>
          <p:spPr>
            <a:xfrm>
              <a:off x="2962924" y="211471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5" name="Google Shape;7835;p88"/>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6" name="Google Shape;7836;p88"/>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7" name="Google Shape;7837;p88"/>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8" name="Google Shape;7838;p88"/>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9" name="Google Shape;7839;p88"/>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0" name="Google Shape;7840;p88"/>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1" name="Google Shape;7841;p88"/>
            <p:cNvSpPr/>
            <p:nvPr/>
          </p:nvSpPr>
          <p:spPr>
            <a:xfrm>
              <a:off x="2142734" y="1667061"/>
              <a:ext cx="923" cy="149"/>
            </a:xfrm>
            <a:custGeom>
              <a:rect b="b" l="l" r="r" t="t"/>
              <a:pathLst>
                <a:path extrusionOk="0" h="11" w="68">
                  <a:moveTo>
                    <a:pt x="67"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2" name="Google Shape;7842;p88"/>
            <p:cNvSpPr/>
            <p:nvPr/>
          </p:nvSpPr>
          <p:spPr>
            <a:xfrm>
              <a:off x="2105477" y="1674515"/>
              <a:ext cx="299" cy="14"/>
            </a:xfrm>
            <a:custGeom>
              <a:rect b="b" l="l" r="r" t="t"/>
              <a:pathLst>
                <a:path extrusionOk="0" h="1" w="22">
                  <a:moveTo>
                    <a:pt x="2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3" name="Google Shape;7843;p88"/>
            <p:cNvSpPr/>
            <p:nvPr/>
          </p:nvSpPr>
          <p:spPr>
            <a:xfrm>
              <a:off x="2105097" y="1674570"/>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4" name="Google Shape;7844;p88"/>
            <p:cNvSpPr/>
            <p:nvPr/>
          </p:nvSpPr>
          <p:spPr>
            <a:xfrm>
              <a:off x="2101866" y="1674610"/>
              <a:ext cx="2770" cy="204"/>
            </a:xfrm>
            <a:custGeom>
              <a:rect b="b" l="l" r="r" t="t"/>
              <a:pathLst>
                <a:path extrusionOk="0" h="15" w="204">
                  <a:moveTo>
                    <a:pt x="203"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5" name="Google Shape;7845;p88"/>
            <p:cNvSpPr/>
            <p:nvPr/>
          </p:nvSpPr>
          <p:spPr>
            <a:xfrm>
              <a:off x="2104622" y="1674570"/>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6" name="Google Shape;7846;p88"/>
            <p:cNvSpPr/>
            <p:nvPr/>
          </p:nvSpPr>
          <p:spPr>
            <a:xfrm>
              <a:off x="2101526" y="16748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7" name="Google Shape;7847;p88"/>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8" name="Google Shape;7848;p88"/>
            <p:cNvSpPr/>
            <p:nvPr/>
          </p:nvSpPr>
          <p:spPr>
            <a:xfrm>
              <a:off x="2106903" y="16744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9" name="Google Shape;7849;p88"/>
            <p:cNvSpPr/>
            <p:nvPr/>
          </p:nvSpPr>
          <p:spPr>
            <a:xfrm>
              <a:off x="2106659"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0" name="Google Shape;7850;p88"/>
            <p:cNvSpPr/>
            <p:nvPr/>
          </p:nvSpPr>
          <p:spPr>
            <a:xfrm>
              <a:off x="2105858" y="1674515"/>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1" name="Google Shape;7851;p88"/>
            <p:cNvSpPr/>
            <p:nvPr/>
          </p:nvSpPr>
          <p:spPr>
            <a:xfrm>
              <a:off x="2107134"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2" name="Google Shape;7852;p88"/>
            <p:cNvSpPr/>
            <p:nvPr/>
          </p:nvSpPr>
          <p:spPr>
            <a:xfrm>
              <a:off x="2106183" y="1674475"/>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3" name="Google Shape;7853;p88"/>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4" name="Google Shape;7854;p88"/>
            <p:cNvSpPr/>
            <p:nvPr/>
          </p:nvSpPr>
          <p:spPr>
            <a:xfrm>
              <a:off x="2101771" y="1676416"/>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5" name="Google Shape;7855;p88"/>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6" name="Google Shape;7856;p88"/>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7" name="Google Shape;7857;p88"/>
            <p:cNvSpPr/>
            <p:nvPr/>
          </p:nvSpPr>
          <p:spPr>
            <a:xfrm>
              <a:off x="2101676" y="167628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8" name="Google Shape;7858;p88"/>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9" name="Google Shape;7859;p88"/>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0" name="Google Shape;7860;p88"/>
            <p:cNvSpPr/>
            <p:nvPr/>
          </p:nvSpPr>
          <p:spPr>
            <a:xfrm>
              <a:off x="2143304" y="1674760"/>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1" name="Google Shape;7861;p88"/>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2" name="Google Shape;7862;p88"/>
            <p:cNvSpPr/>
            <p:nvPr/>
          </p:nvSpPr>
          <p:spPr>
            <a:xfrm>
              <a:off x="2143304" y="1672044"/>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3" name="Google Shape;7863;p88"/>
            <p:cNvSpPr/>
            <p:nvPr/>
          </p:nvSpPr>
          <p:spPr>
            <a:xfrm>
              <a:off x="2143304" y="1673524"/>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4" name="Google Shape;7864;p88"/>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5" name="Google Shape;7865;p88"/>
            <p:cNvSpPr/>
            <p:nvPr/>
          </p:nvSpPr>
          <p:spPr>
            <a:xfrm>
              <a:off x="2143589" y="1667251"/>
              <a:ext cx="68" cy="394"/>
            </a:xfrm>
            <a:custGeom>
              <a:rect b="b" l="l" r="r" t="t"/>
              <a:pathLst>
                <a:path extrusionOk="0" h="29" w="5">
                  <a:moveTo>
                    <a:pt x="4"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6" name="Google Shape;7866;p88"/>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7" name="Google Shape;7867;p88"/>
            <p:cNvSpPr/>
            <p:nvPr/>
          </p:nvSpPr>
          <p:spPr>
            <a:xfrm>
              <a:off x="2184336" y="17022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8" name="Google Shape;7868;p88"/>
            <p:cNvSpPr/>
            <p:nvPr/>
          </p:nvSpPr>
          <p:spPr>
            <a:xfrm>
              <a:off x="2184376" y="170266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9" name="Google Shape;7869;p88"/>
            <p:cNvSpPr/>
            <p:nvPr/>
          </p:nvSpPr>
          <p:spPr>
            <a:xfrm>
              <a:off x="2184376" y="17024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0" name="Google Shape;7870;p88"/>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1" name="Google Shape;7871;p88"/>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2" name="Google Shape;7872;p88"/>
            <p:cNvSpPr/>
            <p:nvPr/>
          </p:nvSpPr>
          <p:spPr>
            <a:xfrm>
              <a:off x="2184241" y="1703558"/>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3" name="Google Shape;7873;p88"/>
            <p:cNvSpPr/>
            <p:nvPr/>
          </p:nvSpPr>
          <p:spPr>
            <a:xfrm>
              <a:off x="2184145" y="170403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4" name="Google Shape;7874;p88"/>
            <p:cNvSpPr/>
            <p:nvPr/>
          </p:nvSpPr>
          <p:spPr>
            <a:xfrm>
              <a:off x="2185422" y="169952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5" name="Google Shape;7875;p88"/>
            <p:cNvSpPr/>
            <p:nvPr/>
          </p:nvSpPr>
          <p:spPr>
            <a:xfrm>
              <a:off x="2184336" y="17029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6" name="Google Shape;7876;p88"/>
            <p:cNvSpPr/>
            <p:nvPr/>
          </p:nvSpPr>
          <p:spPr>
            <a:xfrm>
              <a:off x="2184336" y="170323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7" name="Google Shape;7877;p88"/>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8" name="Google Shape;7878;p88"/>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9" name="Google Shape;7879;p88"/>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0" name="Google Shape;7880;p88"/>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1" name="Google Shape;7881;p88"/>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2" name="Google Shape;7882;p88"/>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3" name="Google Shape;7883;p88"/>
            <p:cNvSpPr/>
            <p:nvPr/>
          </p:nvSpPr>
          <p:spPr>
            <a:xfrm>
              <a:off x="2190649" y="16926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4" name="Google Shape;7884;p88"/>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5" name="Google Shape;7885;p88"/>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6" name="Google Shape;7886;p88"/>
            <p:cNvSpPr/>
            <p:nvPr/>
          </p:nvSpPr>
          <p:spPr>
            <a:xfrm>
              <a:off x="2186331" y="1673334"/>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7" name="Google Shape;7887;p88"/>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8" name="Google Shape;7888;p88"/>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9" name="Google Shape;7889;p88"/>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0" name="Google Shape;7890;p88"/>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1" name="Google Shape;7891;p88"/>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2" name="Google Shape;7892;p88"/>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3" name="Google Shape;7893;p88"/>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4" name="Google Shape;7894;p88"/>
            <p:cNvSpPr/>
            <p:nvPr/>
          </p:nvSpPr>
          <p:spPr>
            <a:xfrm>
              <a:off x="2190989" y="168511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5" name="Google Shape;7895;p88"/>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6" name="Google Shape;7896;p88"/>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7" name="Google Shape;7897;p88"/>
            <p:cNvSpPr/>
            <p:nvPr/>
          </p:nvSpPr>
          <p:spPr>
            <a:xfrm>
              <a:off x="2192740" y="1702512"/>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8" name="Google Shape;7898;p88"/>
            <p:cNvSpPr/>
            <p:nvPr/>
          </p:nvSpPr>
          <p:spPr>
            <a:xfrm>
              <a:off x="2194546" y="1703272"/>
              <a:ext cx="679" cy="353"/>
            </a:xfrm>
            <a:custGeom>
              <a:rect b="b" l="l" r="r" t="t"/>
              <a:pathLst>
                <a:path extrusionOk="0" h="26" w="50">
                  <a:moveTo>
                    <a:pt x="50"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9" name="Google Shape;7899;p88"/>
            <p:cNvSpPr/>
            <p:nvPr/>
          </p:nvSpPr>
          <p:spPr>
            <a:xfrm>
              <a:off x="2193270" y="1702661"/>
              <a:ext cx="299" cy="149"/>
            </a:xfrm>
            <a:custGeom>
              <a:rect b="b" l="l" r="r" t="t"/>
              <a:pathLst>
                <a:path extrusionOk="0" h="11" w="22">
                  <a:moveTo>
                    <a:pt x="2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0" name="Google Shape;7900;p88"/>
            <p:cNvSpPr/>
            <p:nvPr/>
          </p:nvSpPr>
          <p:spPr>
            <a:xfrm>
              <a:off x="2195646" y="1703843"/>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1" name="Google Shape;7901;p88"/>
            <p:cNvSpPr/>
            <p:nvPr/>
          </p:nvSpPr>
          <p:spPr>
            <a:xfrm>
              <a:off x="2196067" y="1672098"/>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2" name="Google Shape;7902;p88"/>
            <p:cNvSpPr/>
            <p:nvPr/>
          </p:nvSpPr>
          <p:spPr>
            <a:xfrm>
              <a:off x="2197017" y="1672289"/>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3" name="Google Shape;7903;p88"/>
            <p:cNvSpPr/>
            <p:nvPr/>
          </p:nvSpPr>
          <p:spPr>
            <a:xfrm>
              <a:off x="2196596" y="167219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4" name="Google Shape;7904;p88"/>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5" name="Google Shape;7905;p88"/>
            <p:cNvSpPr/>
            <p:nvPr/>
          </p:nvSpPr>
          <p:spPr>
            <a:xfrm>
              <a:off x="2196311" y="167213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6" name="Google Shape;7906;p88"/>
            <p:cNvSpPr/>
            <p:nvPr/>
          </p:nvSpPr>
          <p:spPr>
            <a:xfrm>
              <a:off x="2197397" y="1672614"/>
              <a:ext cx="68" cy="109"/>
            </a:xfrm>
            <a:custGeom>
              <a:rect b="b" l="l" r="r" t="t"/>
              <a:pathLst>
                <a:path extrusionOk="0" h="8" w="5">
                  <a:moveTo>
                    <a:pt x="4"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7" name="Google Shape;7907;p88"/>
            <p:cNvSpPr/>
            <p:nvPr/>
          </p:nvSpPr>
          <p:spPr>
            <a:xfrm>
              <a:off x="2197546" y="1672900"/>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8" name="Google Shape;7908;p88"/>
            <p:cNvSpPr/>
            <p:nvPr/>
          </p:nvSpPr>
          <p:spPr>
            <a:xfrm>
              <a:off x="2197302" y="167232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9" name="Google Shape;7909;p88"/>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0" name="Google Shape;7910;p88"/>
            <p:cNvSpPr/>
            <p:nvPr/>
          </p:nvSpPr>
          <p:spPr>
            <a:xfrm>
              <a:off x="2198253" y="1673904"/>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1" name="Google Shape;7911;p88"/>
            <p:cNvSpPr/>
            <p:nvPr/>
          </p:nvSpPr>
          <p:spPr>
            <a:xfrm>
              <a:off x="2198022" y="1673565"/>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2" name="Google Shape;7912;p88"/>
            <p:cNvSpPr/>
            <p:nvPr/>
          </p:nvSpPr>
          <p:spPr>
            <a:xfrm>
              <a:off x="2197777" y="1673280"/>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3" name="Google Shape;7913;p88"/>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4" name="Google Shape;7914;p88"/>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5" name="Google Shape;7915;p88"/>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6" name="Google Shape;7916;p88"/>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7" name="Google Shape;7917;p88"/>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8" name="Google Shape;7918;p88"/>
            <p:cNvSpPr/>
            <p:nvPr/>
          </p:nvSpPr>
          <p:spPr>
            <a:xfrm>
              <a:off x="2200208" y="1705703"/>
              <a:ext cx="2444" cy="489"/>
            </a:xfrm>
            <a:custGeom>
              <a:rect b="b" l="l" r="r" t="t"/>
              <a:pathLst>
                <a:path extrusionOk="0" h="36" w="180">
                  <a:moveTo>
                    <a:pt x="179" y="0"/>
                  </a:moveTo>
                  <a:lnTo>
                    <a:pt x="0"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9" name="Google Shape;7919;p88"/>
            <p:cNvSpPr/>
            <p:nvPr/>
          </p:nvSpPr>
          <p:spPr>
            <a:xfrm>
              <a:off x="2207906" y="1704657"/>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0" name="Google Shape;7920;p88"/>
            <p:cNvSpPr/>
            <p:nvPr/>
          </p:nvSpPr>
          <p:spPr>
            <a:xfrm>
              <a:off x="2208857" y="1704467"/>
              <a:ext cx="543" cy="109"/>
            </a:xfrm>
            <a:custGeom>
              <a:rect b="b" l="l" r="r" t="t"/>
              <a:pathLst>
                <a:path extrusionOk="0" h="8" w="40">
                  <a:moveTo>
                    <a:pt x="39"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1" name="Google Shape;7921;p88"/>
            <p:cNvSpPr/>
            <p:nvPr/>
          </p:nvSpPr>
          <p:spPr>
            <a:xfrm>
              <a:off x="2206100" y="1704942"/>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2" name="Google Shape;7922;p88"/>
            <p:cNvSpPr/>
            <p:nvPr/>
          </p:nvSpPr>
          <p:spPr>
            <a:xfrm>
              <a:off x="2209766" y="1704318"/>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3" name="Google Shape;7923;p88"/>
            <p:cNvSpPr/>
            <p:nvPr/>
          </p:nvSpPr>
          <p:spPr>
            <a:xfrm>
              <a:off x="2203493" y="1705418"/>
              <a:ext cx="625" cy="149"/>
            </a:xfrm>
            <a:custGeom>
              <a:rect b="b" l="l" r="r" t="t"/>
              <a:pathLst>
                <a:path extrusionOk="0" h="11" w="46">
                  <a:moveTo>
                    <a:pt x="46"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4" name="Google Shape;7924;p88"/>
            <p:cNvSpPr/>
            <p:nvPr/>
          </p:nvSpPr>
          <p:spPr>
            <a:xfrm>
              <a:off x="2210662" y="1704182"/>
              <a:ext cx="489" cy="109"/>
            </a:xfrm>
            <a:custGeom>
              <a:rect b="b" l="l" r="r" t="t"/>
              <a:pathLst>
                <a:path extrusionOk="0" h="8" w="36">
                  <a:moveTo>
                    <a:pt x="36"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5" name="Google Shape;7925;p88"/>
            <p:cNvSpPr/>
            <p:nvPr/>
          </p:nvSpPr>
          <p:spPr>
            <a:xfrm>
              <a:off x="2205150" y="1705078"/>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6" name="Google Shape;7926;p88"/>
            <p:cNvSpPr/>
            <p:nvPr/>
          </p:nvSpPr>
          <p:spPr>
            <a:xfrm>
              <a:off x="2202679" y="1705553"/>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7" name="Google Shape;7927;p88"/>
            <p:cNvSpPr/>
            <p:nvPr/>
          </p:nvSpPr>
          <p:spPr>
            <a:xfrm>
              <a:off x="2204295" y="1705268"/>
              <a:ext cx="679" cy="109"/>
            </a:xfrm>
            <a:custGeom>
              <a:rect b="b" l="l" r="r" t="t"/>
              <a:pathLst>
                <a:path extrusionOk="0" h="8" w="50">
                  <a:moveTo>
                    <a:pt x="50"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8" name="Google Shape;7928;p88"/>
            <p:cNvSpPr/>
            <p:nvPr/>
          </p:nvSpPr>
          <p:spPr>
            <a:xfrm>
              <a:off x="2207010" y="1704793"/>
              <a:ext cx="584" cy="109"/>
            </a:xfrm>
            <a:custGeom>
              <a:rect b="b" l="l" r="r" t="t"/>
              <a:pathLst>
                <a:path extrusionOk="0" h="8" w="43">
                  <a:moveTo>
                    <a:pt x="4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9" name="Google Shape;7929;p88"/>
            <p:cNvSpPr/>
            <p:nvPr/>
          </p:nvSpPr>
          <p:spPr>
            <a:xfrm>
              <a:off x="2189604" y="1699050"/>
              <a:ext cx="299" cy="339"/>
            </a:xfrm>
            <a:custGeom>
              <a:rect b="b" l="l" r="r" t="t"/>
              <a:pathLst>
                <a:path extrusionOk="0" h="25" w="22">
                  <a:moveTo>
                    <a:pt x="2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0" name="Google Shape;7930;p88"/>
            <p:cNvSpPr/>
            <p:nvPr/>
          </p:nvSpPr>
          <p:spPr>
            <a:xfrm>
              <a:off x="2190364" y="1699946"/>
              <a:ext cx="353" cy="394"/>
            </a:xfrm>
            <a:custGeom>
              <a:rect b="b" l="l" r="r" t="t"/>
              <a:pathLst>
                <a:path extrusionOk="0" h="29" w="26">
                  <a:moveTo>
                    <a:pt x="25"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1" name="Google Shape;7931;p88"/>
            <p:cNvSpPr/>
            <p:nvPr/>
          </p:nvSpPr>
          <p:spPr>
            <a:xfrm>
              <a:off x="2191314" y="1701046"/>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2" name="Google Shape;7932;p88"/>
            <p:cNvSpPr/>
            <p:nvPr/>
          </p:nvSpPr>
          <p:spPr>
            <a:xfrm>
              <a:off x="2188178" y="1697475"/>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3" name="Google Shape;7933;p88"/>
            <p:cNvSpPr/>
            <p:nvPr/>
          </p:nvSpPr>
          <p:spPr>
            <a:xfrm>
              <a:off x="2188843" y="1698235"/>
              <a:ext cx="299" cy="353"/>
            </a:xfrm>
            <a:custGeom>
              <a:rect b="b" l="l" r="r" t="t"/>
              <a:pathLst>
                <a:path extrusionOk="0" h="26" w="22">
                  <a:moveTo>
                    <a:pt x="22"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4" name="Google Shape;7934;p88"/>
            <p:cNvSpPr/>
            <p:nvPr/>
          </p:nvSpPr>
          <p:spPr>
            <a:xfrm>
              <a:off x="2191980" y="1701901"/>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5" name="Google Shape;7935;p88"/>
            <p:cNvSpPr/>
            <p:nvPr/>
          </p:nvSpPr>
          <p:spPr>
            <a:xfrm>
              <a:off x="2187513" y="1696769"/>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36" name="Google Shape;7936;p88"/>
          <p:cNvGrpSpPr/>
          <p:nvPr/>
        </p:nvGrpSpPr>
        <p:grpSpPr>
          <a:xfrm>
            <a:off x="3597785" y="3065882"/>
            <a:ext cx="2241344" cy="1330655"/>
            <a:chOff x="3597785" y="3065882"/>
            <a:chExt cx="2241344" cy="1330655"/>
          </a:xfrm>
        </p:grpSpPr>
        <p:grpSp>
          <p:nvGrpSpPr>
            <p:cNvPr id="7937" name="Google Shape;7937;p88"/>
            <p:cNvGrpSpPr/>
            <p:nvPr/>
          </p:nvGrpSpPr>
          <p:grpSpPr>
            <a:xfrm>
              <a:off x="5296908" y="3937355"/>
              <a:ext cx="143199" cy="32380"/>
              <a:chOff x="5296908" y="3937355"/>
              <a:chExt cx="143199" cy="32380"/>
            </a:xfrm>
          </p:grpSpPr>
          <p:sp>
            <p:nvSpPr>
              <p:cNvPr id="7938" name="Google Shape;7938;p88"/>
              <p:cNvSpPr/>
              <p:nvPr/>
            </p:nvSpPr>
            <p:spPr>
              <a:xfrm>
                <a:off x="5319457" y="3952794"/>
                <a:ext cx="111895" cy="8"/>
              </a:xfrm>
              <a:custGeom>
                <a:rect b="b" l="l" r="r" t="t"/>
                <a:pathLst>
                  <a:path extrusionOk="0" fill="none" h="1" w="14227">
                    <a:moveTo>
                      <a:pt x="1" y="0"/>
                    </a:moveTo>
                    <a:lnTo>
                      <a:pt x="14227"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939" name="Google Shape;7939;p88"/>
              <p:cNvGrpSpPr/>
              <p:nvPr/>
            </p:nvGrpSpPr>
            <p:grpSpPr>
              <a:xfrm>
                <a:off x="5402331" y="3937355"/>
                <a:ext cx="37776" cy="32380"/>
                <a:chOff x="5402331" y="3937355"/>
                <a:chExt cx="37776" cy="32380"/>
              </a:xfrm>
            </p:grpSpPr>
            <p:sp>
              <p:nvSpPr>
                <p:cNvPr id="7940" name="Google Shape;7940;p88"/>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1" name="Google Shape;7941;p88"/>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42" name="Google Shape;7942;p88"/>
              <p:cNvGrpSpPr/>
              <p:nvPr/>
            </p:nvGrpSpPr>
            <p:grpSpPr>
              <a:xfrm>
                <a:off x="5296908" y="3937355"/>
                <a:ext cx="37783" cy="32380"/>
                <a:chOff x="5296908" y="3937355"/>
                <a:chExt cx="37783" cy="32380"/>
              </a:xfrm>
            </p:grpSpPr>
            <p:sp>
              <p:nvSpPr>
                <p:cNvPr id="7943" name="Google Shape;7943;p88"/>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4" name="Google Shape;7944;p88"/>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7945" name="Google Shape;7945;p88"/>
            <p:cNvGrpSpPr/>
            <p:nvPr/>
          </p:nvGrpSpPr>
          <p:grpSpPr>
            <a:xfrm>
              <a:off x="4724163" y="3119631"/>
              <a:ext cx="120838" cy="84218"/>
              <a:chOff x="4724163" y="3119631"/>
              <a:chExt cx="120838" cy="84218"/>
            </a:xfrm>
          </p:grpSpPr>
          <p:grpSp>
            <p:nvGrpSpPr>
              <p:cNvPr id="7946" name="Google Shape;7946;p88"/>
              <p:cNvGrpSpPr/>
              <p:nvPr/>
            </p:nvGrpSpPr>
            <p:grpSpPr>
              <a:xfrm>
                <a:off x="4746712" y="3132773"/>
                <a:ext cx="86869" cy="56424"/>
                <a:chOff x="4746712" y="3132773"/>
                <a:chExt cx="86869" cy="56424"/>
              </a:xfrm>
            </p:grpSpPr>
            <p:sp>
              <p:nvSpPr>
                <p:cNvPr id="7947" name="Google Shape;7947;p88"/>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8" name="Google Shape;7948;p88"/>
                <p:cNvSpPr/>
                <p:nvPr/>
              </p:nvSpPr>
              <p:spPr>
                <a:xfrm>
                  <a:off x="4746712" y="3145334"/>
                  <a:ext cx="49479" cy="13520"/>
                </a:xfrm>
                <a:custGeom>
                  <a:rect b="b" l="l" r="r" t="t"/>
                  <a:pathLst>
                    <a:path extrusionOk="0" fill="none" h="1719" w="6291">
                      <a:moveTo>
                        <a:pt x="0" y="0"/>
                      </a:moveTo>
                      <a:lnTo>
                        <a:pt x="6290" y="1718"/>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49" name="Google Shape;7949;p88"/>
              <p:cNvGrpSpPr/>
              <p:nvPr/>
            </p:nvGrpSpPr>
            <p:grpSpPr>
              <a:xfrm>
                <a:off x="4773634" y="3143336"/>
                <a:ext cx="37776" cy="32451"/>
                <a:chOff x="4773634" y="3143336"/>
                <a:chExt cx="37776" cy="32451"/>
              </a:xfrm>
            </p:grpSpPr>
            <p:sp>
              <p:nvSpPr>
                <p:cNvPr id="7950" name="Google Shape;7950;p88"/>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1" name="Google Shape;7951;p88"/>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52" name="Google Shape;7952;p88"/>
              <p:cNvGrpSpPr/>
              <p:nvPr/>
            </p:nvGrpSpPr>
            <p:grpSpPr>
              <a:xfrm>
                <a:off x="4724163" y="3131248"/>
                <a:ext cx="37776" cy="32459"/>
                <a:chOff x="4724163" y="3131248"/>
                <a:chExt cx="37776" cy="32459"/>
              </a:xfrm>
            </p:grpSpPr>
            <p:sp>
              <p:nvSpPr>
                <p:cNvPr id="7953" name="Google Shape;7953;p88"/>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4" name="Google Shape;7954;p88"/>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55" name="Google Shape;7955;p88"/>
              <p:cNvGrpSpPr/>
              <p:nvPr/>
            </p:nvGrpSpPr>
            <p:grpSpPr>
              <a:xfrm>
                <a:off x="4755081" y="3176054"/>
                <a:ext cx="32357" cy="27795"/>
                <a:chOff x="4755081" y="3176054"/>
                <a:chExt cx="32357" cy="27795"/>
              </a:xfrm>
            </p:grpSpPr>
            <p:sp>
              <p:nvSpPr>
                <p:cNvPr id="7956" name="Google Shape;7956;p88"/>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7" name="Google Shape;7957;p88"/>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58" name="Google Shape;7958;p88"/>
              <p:cNvGrpSpPr/>
              <p:nvPr/>
            </p:nvGrpSpPr>
            <p:grpSpPr>
              <a:xfrm>
                <a:off x="4812550" y="3119631"/>
                <a:ext cx="32451" cy="27803"/>
                <a:chOff x="4812550" y="3119631"/>
                <a:chExt cx="32451" cy="27803"/>
              </a:xfrm>
            </p:grpSpPr>
            <p:sp>
              <p:nvSpPr>
                <p:cNvPr id="7959" name="Google Shape;7959;p88"/>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0" name="Google Shape;7960;p88"/>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7961" name="Google Shape;7961;p88"/>
            <p:cNvGrpSpPr/>
            <p:nvPr/>
          </p:nvGrpSpPr>
          <p:grpSpPr>
            <a:xfrm>
              <a:off x="5382826" y="4027197"/>
              <a:ext cx="268967" cy="250421"/>
              <a:chOff x="5382826" y="4027197"/>
              <a:chExt cx="268967" cy="250421"/>
            </a:xfrm>
          </p:grpSpPr>
          <p:grpSp>
            <p:nvGrpSpPr>
              <p:cNvPr id="7962" name="Google Shape;7962;p88"/>
              <p:cNvGrpSpPr/>
              <p:nvPr/>
            </p:nvGrpSpPr>
            <p:grpSpPr>
              <a:xfrm>
                <a:off x="5405280" y="4042510"/>
                <a:ext cx="237570" cy="218647"/>
                <a:chOff x="5405280" y="4042510"/>
                <a:chExt cx="237570" cy="218647"/>
              </a:xfrm>
            </p:grpSpPr>
            <p:sp>
              <p:nvSpPr>
                <p:cNvPr id="7963" name="Google Shape;7963;p88"/>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4" name="Google Shape;7964;p88"/>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5" name="Google Shape;7965;p88"/>
                <p:cNvSpPr/>
                <p:nvPr/>
              </p:nvSpPr>
              <p:spPr>
                <a:xfrm>
                  <a:off x="5543704" y="4042990"/>
                  <a:ext cx="99146" cy="81639"/>
                </a:xfrm>
                <a:custGeom>
                  <a:rect b="b" l="l" r="r" t="t"/>
                  <a:pathLst>
                    <a:path extrusionOk="0" fill="none" h="10380" w="12606">
                      <a:moveTo>
                        <a:pt x="1" y="0"/>
                      </a:moveTo>
                      <a:lnTo>
                        <a:pt x="12606" y="10379"/>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6" name="Google Shape;7966;p88"/>
                <p:cNvSpPr/>
                <p:nvPr/>
              </p:nvSpPr>
              <p:spPr>
                <a:xfrm>
                  <a:off x="5501941" y="4140980"/>
                  <a:ext cx="103708" cy="51862"/>
                </a:xfrm>
                <a:custGeom>
                  <a:rect b="b" l="l" r="r" t="t"/>
                  <a:pathLst>
                    <a:path extrusionOk="0" fill="none" h="6594" w="13186">
                      <a:moveTo>
                        <a:pt x="13186" y="6594"/>
                      </a:moveTo>
                      <a:lnTo>
                        <a:pt x="0"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7" name="Google Shape;7967;p88"/>
                <p:cNvSpPr/>
                <p:nvPr/>
              </p:nvSpPr>
              <p:spPr>
                <a:xfrm>
                  <a:off x="5495854" y="4211010"/>
                  <a:ext cx="105989" cy="50147"/>
                </a:xfrm>
                <a:custGeom>
                  <a:rect b="b" l="l" r="r" t="t"/>
                  <a:pathLst>
                    <a:path extrusionOk="0" fill="none" h="6376" w="13476">
                      <a:moveTo>
                        <a:pt x="0" y="0"/>
                      </a:moveTo>
                      <a:lnTo>
                        <a:pt x="13476" y="6375"/>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8" name="Google Shape;7968;p88"/>
                <p:cNvSpPr/>
                <p:nvPr/>
              </p:nvSpPr>
              <p:spPr>
                <a:xfrm>
                  <a:off x="5405280" y="4134420"/>
                  <a:ext cx="96669" cy="6567"/>
                </a:xfrm>
                <a:custGeom>
                  <a:rect b="b" l="l" r="r" t="t"/>
                  <a:pathLst>
                    <a:path extrusionOk="0" fill="none" h="835" w="12291">
                      <a:moveTo>
                        <a:pt x="12290" y="835"/>
                      </a:moveTo>
                      <a:lnTo>
                        <a:pt x="0"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69" name="Google Shape;7969;p88"/>
              <p:cNvGrpSpPr/>
              <p:nvPr/>
            </p:nvGrpSpPr>
            <p:grpSpPr>
              <a:xfrm>
                <a:off x="5382826" y="4125549"/>
                <a:ext cx="37776" cy="32380"/>
                <a:chOff x="5382826" y="4125549"/>
                <a:chExt cx="37776" cy="32380"/>
              </a:xfrm>
            </p:grpSpPr>
            <p:sp>
              <p:nvSpPr>
                <p:cNvPr id="7970" name="Google Shape;7970;p88"/>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1" name="Google Shape;7971;p88"/>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72" name="Google Shape;7972;p88"/>
              <p:cNvGrpSpPr/>
              <p:nvPr/>
            </p:nvGrpSpPr>
            <p:grpSpPr>
              <a:xfrm>
                <a:off x="5475680" y="4195587"/>
                <a:ext cx="37783" cy="32364"/>
                <a:chOff x="5475680" y="4195587"/>
                <a:chExt cx="37783" cy="32364"/>
              </a:xfrm>
            </p:grpSpPr>
            <p:sp>
              <p:nvSpPr>
                <p:cNvPr id="7973" name="Google Shape;7973;p88"/>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4" name="Google Shape;7974;p88"/>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75" name="Google Shape;7975;p88"/>
              <p:cNvGrpSpPr/>
              <p:nvPr/>
            </p:nvGrpSpPr>
            <p:grpSpPr>
              <a:xfrm>
                <a:off x="5532575" y="4027197"/>
                <a:ext cx="33308" cy="32262"/>
                <a:chOff x="5532575" y="4027197"/>
                <a:chExt cx="33308" cy="32262"/>
              </a:xfrm>
            </p:grpSpPr>
            <p:sp>
              <p:nvSpPr>
                <p:cNvPr id="7976" name="Google Shape;7976;p88"/>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7" name="Google Shape;7977;p88"/>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78" name="Google Shape;7978;p88"/>
              <p:cNvGrpSpPr/>
              <p:nvPr/>
            </p:nvGrpSpPr>
            <p:grpSpPr>
              <a:xfrm>
                <a:off x="5590706" y="4245348"/>
                <a:ext cx="33497" cy="32270"/>
                <a:chOff x="5590706" y="4245348"/>
                <a:chExt cx="33497" cy="32270"/>
              </a:xfrm>
            </p:grpSpPr>
            <p:sp>
              <p:nvSpPr>
                <p:cNvPr id="7979" name="Google Shape;7979;p88"/>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0" name="Google Shape;7980;p88"/>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81" name="Google Shape;7981;p88"/>
              <p:cNvGrpSpPr/>
              <p:nvPr/>
            </p:nvGrpSpPr>
            <p:grpSpPr>
              <a:xfrm>
                <a:off x="5618681" y="4109677"/>
                <a:ext cx="33112" cy="32357"/>
                <a:chOff x="5618681" y="4109677"/>
                <a:chExt cx="33112" cy="32357"/>
              </a:xfrm>
            </p:grpSpPr>
            <p:sp>
              <p:nvSpPr>
                <p:cNvPr id="7982" name="Google Shape;7982;p88"/>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3" name="Google Shape;7983;p88"/>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84" name="Google Shape;7984;p88"/>
              <p:cNvGrpSpPr/>
              <p:nvPr/>
            </p:nvGrpSpPr>
            <p:grpSpPr>
              <a:xfrm>
                <a:off x="5479298" y="4128262"/>
                <a:ext cx="31405" cy="26906"/>
                <a:chOff x="5479298" y="4128262"/>
                <a:chExt cx="31405" cy="26906"/>
              </a:xfrm>
            </p:grpSpPr>
            <p:sp>
              <p:nvSpPr>
                <p:cNvPr id="7985" name="Google Shape;7985;p88"/>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6" name="Google Shape;7986;p88"/>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87" name="Google Shape;7987;p88"/>
              <p:cNvGrpSpPr/>
              <p:nvPr/>
            </p:nvGrpSpPr>
            <p:grpSpPr>
              <a:xfrm>
                <a:off x="5582903" y="4180116"/>
                <a:ext cx="31499" cy="26898"/>
                <a:chOff x="5582903" y="4180116"/>
                <a:chExt cx="31499" cy="26898"/>
              </a:xfrm>
            </p:grpSpPr>
            <p:sp>
              <p:nvSpPr>
                <p:cNvPr id="7988" name="Google Shape;7988;p88"/>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9" name="Google Shape;7989;p88"/>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7990" name="Google Shape;7990;p88"/>
            <p:cNvGrpSpPr/>
            <p:nvPr/>
          </p:nvGrpSpPr>
          <p:grpSpPr>
            <a:xfrm>
              <a:off x="3977681" y="3230323"/>
              <a:ext cx="94584" cy="84084"/>
              <a:chOff x="3977681" y="3230323"/>
              <a:chExt cx="94584" cy="84084"/>
            </a:xfrm>
          </p:grpSpPr>
          <p:grpSp>
            <p:nvGrpSpPr>
              <p:cNvPr id="7991" name="Google Shape;7991;p88"/>
              <p:cNvGrpSpPr/>
              <p:nvPr/>
            </p:nvGrpSpPr>
            <p:grpSpPr>
              <a:xfrm>
                <a:off x="4000135" y="3243041"/>
                <a:ext cx="59570" cy="57186"/>
                <a:chOff x="4000135" y="3243041"/>
                <a:chExt cx="59570" cy="57186"/>
              </a:xfrm>
            </p:grpSpPr>
            <p:sp>
              <p:nvSpPr>
                <p:cNvPr id="7992" name="Google Shape;7992;p88"/>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3" name="Google Shape;7993;p88"/>
                <p:cNvSpPr/>
                <p:nvPr/>
              </p:nvSpPr>
              <p:spPr>
                <a:xfrm>
                  <a:off x="4024210" y="3246847"/>
                  <a:ext cx="15706" cy="53380"/>
                </a:xfrm>
                <a:custGeom>
                  <a:rect b="b" l="l" r="r" t="t"/>
                  <a:pathLst>
                    <a:path extrusionOk="0" fill="none" h="6787" w="1997">
                      <a:moveTo>
                        <a:pt x="0" y="6787"/>
                      </a:moveTo>
                      <a:lnTo>
                        <a:pt x="1996"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4" name="Google Shape;7994;p88"/>
                <p:cNvSpPr/>
                <p:nvPr/>
              </p:nvSpPr>
              <p:spPr>
                <a:xfrm>
                  <a:off x="4002896" y="3261311"/>
                  <a:ext cx="56809" cy="14086"/>
                </a:xfrm>
                <a:custGeom>
                  <a:rect b="b" l="l" r="r" t="t"/>
                  <a:pathLst>
                    <a:path extrusionOk="0" fill="none" h="1791" w="7223">
                      <a:moveTo>
                        <a:pt x="7222" y="1791"/>
                      </a:moveTo>
                      <a:lnTo>
                        <a:pt x="1"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95" name="Google Shape;7995;p88"/>
              <p:cNvGrpSpPr/>
              <p:nvPr/>
            </p:nvGrpSpPr>
            <p:grpSpPr>
              <a:xfrm>
                <a:off x="3977681" y="3245872"/>
                <a:ext cx="37783" cy="32380"/>
                <a:chOff x="3977681" y="3245872"/>
                <a:chExt cx="37783" cy="32380"/>
              </a:xfrm>
            </p:grpSpPr>
            <p:sp>
              <p:nvSpPr>
                <p:cNvPr id="7996" name="Google Shape;7996;p88"/>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7" name="Google Shape;7997;p88"/>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98" name="Google Shape;7998;p88"/>
              <p:cNvGrpSpPr/>
              <p:nvPr/>
            </p:nvGrpSpPr>
            <p:grpSpPr>
              <a:xfrm>
                <a:off x="4040860" y="3262672"/>
                <a:ext cx="31405" cy="27001"/>
                <a:chOff x="4040860" y="3262672"/>
                <a:chExt cx="31405" cy="27001"/>
              </a:xfrm>
            </p:grpSpPr>
            <p:sp>
              <p:nvSpPr>
                <p:cNvPr id="7999" name="Google Shape;7999;p88"/>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0" name="Google Shape;8000;p88"/>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01" name="Google Shape;8001;p88"/>
              <p:cNvGrpSpPr/>
              <p:nvPr/>
            </p:nvGrpSpPr>
            <p:grpSpPr>
              <a:xfrm>
                <a:off x="4021072" y="3230323"/>
                <a:ext cx="31397" cy="26906"/>
                <a:chOff x="4021072" y="3230323"/>
                <a:chExt cx="31397" cy="26906"/>
              </a:xfrm>
            </p:grpSpPr>
            <p:sp>
              <p:nvSpPr>
                <p:cNvPr id="8002" name="Google Shape;8002;p88"/>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3" name="Google Shape;8003;p88"/>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04" name="Google Shape;8004;p88"/>
              <p:cNvGrpSpPr/>
              <p:nvPr/>
            </p:nvGrpSpPr>
            <p:grpSpPr>
              <a:xfrm>
                <a:off x="4001472" y="3287462"/>
                <a:ext cx="31499" cy="26945"/>
                <a:chOff x="4001472" y="3287462"/>
                <a:chExt cx="31499" cy="26945"/>
              </a:xfrm>
            </p:grpSpPr>
            <p:sp>
              <p:nvSpPr>
                <p:cNvPr id="8005" name="Google Shape;8005;p88"/>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6" name="Google Shape;8006;p88"/>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8007" name="Google Shape;8007;p88"/>
            <p:cNvGrpSpPr/>
            <p:nvPr/>
          </p:nvGrpSpPr>
          <p:grpSpPr>
            <a:xfrm>
              <a:off x="4084715" y="3258865"/>
              <a:ext cx="184962" cy="137268"/>
              <a:chOff x="4084715" y="3258865"/>
              <a:chExt cx="184962" cy="137268"/>
            </a:xfrm>
          </p:grpSpPr>
          <p:grpSp>
            <p:nvGrpSpPr>
              <p:cNvPr id="8008" name="Google Shape;8008;p88"/>
              <p:cNvGrpSpPr/>
              <p:nvPr/>
            </p:nvGrpSpPr>
            <p:grpSpPr>
              <a:xfrm>
                <a:off x="4107453" y="3271583"/>
                <a:ext cx="153470" cy="110275"/>
                <a:chOff x="4107453" y="3271583"/>
                <a:chExt cx="153470" cy="110275"/>
              </a:xfrm>
            </p:grpSpPr>
            <p:sp>
              <p:nvSpPr>
                <p:cNvPr id="8009" name="Google Shape;8009;p88"/>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0" name="Google Shape;8010;p88"/>
                <p:cNvSpPr/>
                <p:nvPr/>
              </p:nvSpPr>
              <p:spPr>
                <a:xfrm>
                  <a:off x="4155886" y="3271968"/>
                  <a:ext cx="22171" cy="20559"/>
                </a:xfrm>
                <a:custGeom>
                  <a:rect b="b" l="l" r="r" t="t"/>
                  <a:pathLst>
                    <a:path extrusionOk="0" fill="none" h="2614" w="2819">
                      <a:moveTo>
                        <a:pt x="2819" y="2613"/>
                      </a:moveTo>
                      <a:lnTo>
                        <a:pt x="0"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1" name="Google Shape;8011;p88"/>
                <p:cNvSpPr/>
                <p:nvPr/>
              </p:nvSpPr>
              <p:spPr>
                <a:xfrm>
                  <a:off x="4178049" y="3279196"/>
                  <a:ext cx="42345" cy="13331"/>
                </a:xfrm>
                <a:custGeom>
                  <a:rect b="b" l="l" r="r" t="t"/>
                  <a:pathLst>
                    <a:path extrusionOk="0" fill="none" h="1695" w="5384">
                      <a:moveTo>
                        <a:pt x="1" y="1694"/>
                      </a:moveTo>
                      <a:lnTo>
                        <a:pt x="5384"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2" name="Google Shape;8012;p88"/>
                <p:cNvSpPr/>
                <p:nvPr/>
              </p:nvSpPr>
              <p:spPr>
                <a:xfrm>
                  <a:off x="4220387" y="3279196"/>
                  <a:ext cx="8" cy="71745"/>
                </a:xfrm>
                <a:custGeom>
                  <a:rect b="b" l="l" r="r" t="t"/>
                  <a:pathLst>
                    <a:path extrusionOk="0" fill="none" h="9122" w="1">
                      <a:moveTo>
                        <a:pt x="1" y="0"/>
                      </a:moveTo>
                      <a:lnTo>
                        <a:pt x="1" y="912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13" name="Google Shape;8013;p88"/>
              <p:cNvGrpSpPr/>
              <p:nvPr/>
            </p:nvGrpSpPr>
            <p:grpSpPr>
              <a:xfrm>
                <a:off x="4136947" y="3258865"/>
                <a:ext cx="31499" cy="27001"/>
                <a:chOff x="4136947" y="3258865"/>
                <a:chExt cx="31499" cy="27001"/>
              </a:xfrm>
            </p:grpSpPr>
            <p:sp>
              <p:nvSpPr>
                <p:cNvPr id="8014" name="Google Shape;8014;p88"/>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5" name="Google Shape;8015;p88"/>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16" name="Google Shape;8016;p88"/>
              <p:cNvGrpSpPr/>
              <p:nvPr/>
            </p:nvGrpSpPr>
            <p:grpSpPr>
              <a:xfrm>
                <a:off x="4084715" y="3266478"/>
                <a:ext cx="31468" cy="26898"/>
                <a:chOff x="4084715" y="3266478"/>
                <a:chExt cx="31468" cy="26898"/>
              </a:xfrm>
            </p:grpSpPr>
            <p:sp>
              <p:nvSpPr>
                <p:cNvPr id="8017" name="Google Shape;8017;p88"/>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8" name="Google Shape;8018;p88"/>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19" name="Google Shape;8019;p88"/>
              <p:cNvGrpSpPr/>
              <p:nvPr/>
            </p:nvGrpSpPr>
            <p:grpSpPr>
              <a:xfrm>
                <a:off x="4159213" y="3279849"/>
                <a:ext cx="31405" cy="26945"/>
                <a:chOff x="4159213" y="3279849"/>
                <a:chExt cx="31405" cy="26945"/>
              </a:xfrm>
            </p:grpSpPr>
            <p:sp>
              <p:nvSpPr>
                <p:cNvPr id="8020" name="Google Shape;8020;p88"/>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1" name="Google Shape;8021;p88"/>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22" name="Google Shape;8022;p88"/>
              <p:cNvGrpSpPr/>
              <p:nvPr/>
            </p:nvGrpSpPr>
            <p:grpSpPr>
              <a:xfrm>
                <a:off x="4201550" y="3266502"/>
                <a:ext cx="31405" cy="26883"/>
                <a:chOff x="4201550" y="3266502"/>
                <a:chExt cx="31405" cy="26883"/>
              </a:xfrm>
            </p:grpSpPr>
            <p:sp>
              <p:nvSpPr>
                <p:cNvPr id="8023" name="Google Shape;8023;p88"/>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4" name="Google Shape;8024;p88"/>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25" name="Google Shape;8025;p88"/>
              <p:cNvGrpSpPr/>
              <p:nvPr/>
            </p:nvGrpSpPr>
            <p:grpSpPr>
              <a:xfrm>
                <a:off x="4201550" y="3338278"/>
                <a:ext cx="31405" cy="26930"/>
                <a:chOff x="4201550" y="3338278"/>
                <a:chExt cx="31405" cy="26930"/>
              </a:xfrm>
            </p:grpSpPr>
            <p:sp>
              <p:nvSpPr>
                <p:cNvPr id="8026" name="Google Shape;8026;p88"/>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7" name="Google Shape;8027;p88"/>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28" name="Google Shape;8028;p88"/>
              <p:cNvGrpSpPr/>
              <p:nvPr/>
            </p:nvGrpSpPr>
            <p:grpSpPr>
              <a:xfrm>
                <a:off x="4238272" y="3369132"/>
                <a:ext cx="31405" cy="27001"/>
                <a:chOff x="4238272" y="3369132"/>
                <a:chExt cx="31405" cy="27001"/>
              </a:xfrm>
            </p:grpSpPr>
            <p:sp>
              <p:nvSpPr>
                <p:cNvPr id="8029" name="Google Shape;8029;p88"/>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0" name="Google Shape;8030;p88"/>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8031" name="Google Shape;8031;p88"/>
            <p:cNvGrpSpPr/>
            <p:nvPr/>
          </p:nvGrpSpPr>
          <p:grpSpPr>
            <a:xfrm>
              <a:off x="4068639" y="3200169"/>
              <a:ext cx="77644" cy="37272"/>
              <a:chOff x="4068639" y="3200169"/>
              <a:chExt cx="77644" cy="37272"/>
            </a:xfrm>
          </p:grpSpPr>
          <p:sp>
            <p:nvSpPr>
              <p:cNvPr id="8032" name="Google Shape;8032;p88"/>
              <p:cNvSpPr/>
              <p:nvPr/>
            </p:nvSpPr>
            <p:spPr>
              <a:xfrm>
                <a:off x="4087570" y="3212886"/>
                <a:ext cx="49958" cy="10374"/>
              </a:xfrm>
              <a:custGeom>
                <a:rect b="b" l="l" r="r" t="t"/>
                <a:pathLst>
                  <a:path extrusionOk="0" fill="none" h="1319" w="6352">
                    <a:moveTo>
                      <a:pt x="1" y="1319"/>
                    </a:moveTo>
                    <a:lnTo>
                      <a:pt x="6351"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033" name="Google Shape;8033;p88"/>
              <p:cNvGrpSpPr/>
              <p:nvPr/>
            </p:nvGrpSpPr>
            <p:grpSpPr>
              <a:xfrm>
                <a:off x="4114878" y="3200169"/>
                <a:ext cx="31405" cy="26993"/>
                <a:chOff x="4114878" y="3200169"/>
                <a:chExt cx="31405" cy="26993"/>
              </a:xfrm>
            </p:grpSpPr>
            <p:sp>
              <p:nvSpPr>
                <p:cNvPr id="8034" name="Google Shape;8034;p88"/>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5" name="Google Shape;8035;p88"/>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36" name="Google Shape;8036;p88"/>
              <p:cNvGrpSpPr/>
              <p:nvPr/>
            </p:nvGrpSpPr>
            <p:grpSpPr>
              <a:xfrm>
                <a:off x="4068639" y="3210535"/>
                <a:ext cx="31499" cy="26906"/>
                <a:chOff x="4068639" y="3210535"/>
                <a:chExt cx="31499" cy="26906"/>
              </a:xfrm>
            </p:grpSpPr>
            <p:sp>
              <p:nvSpPr>
                <p:cNvPr id="8037" name="Google Shape;8037;p88"/>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8" name="Google Shape;8038;p88"/>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8039" name="Google Shape;8039;p88"/>
            <p:cNvGrpSpPr/>
            <p:nvPr/>
          </p:nvGrpSpPr>
          <p:grpSpPr>
            <a:xfrm>
              <a:off x="3869702" y="3066935"/>
              <a:ext cx="382663" cy="190294"/>
              <a:chOff x="3869702" y="3066935"/>
              <a:chExt cx="382663" cy="190294"/>
            </a:xfrm>
          </p:grpSpPr>
          <p:grpSp>
            <p:nvGrpSpPr>
              <p:cNvPr id="8040" name="Google Shape;8040;p88"/>
              <p:cNvGrpSpPr/>
              <p:nvPr/>
            </p:nvGrpSpPr>
            <p:grpSpPr>
              <a:xfrm>
                <a:off x="3888633" y="3082351"/>
                <a:ext cx="351173" cy="160698"/>
                <a:chOff x="3888633" y="3082351"/>
                <a:chExt cx="351173" cy="160698"/>
              </a:xfrm>
            </p:grpSpPr>
            <p:sp>
              <p:nvSpPr>
                <p:cNvPr id="8041" name="Google Shape;8041;p88"/>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2" name="Google Shape;8042;p88"/>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3" name="Google Shape;8043;p88"/>
                <p:cNvSpPr/>
                <p:nvPr/>
              </p:nvSpPr>
              <p:spPr>
                <a:xfrm>
                  <a:off x="3960370" y="3203653"/>
                  <a:ext cx="79547" cy="19607"/>
                </a:xfrm>
                <a:custGeom>
                  <a:rect b="b" l="l" r="r" t="t"/>
                  <a:pathLst>
                    <a:path extrusionOk="0" fill="none" h="2493" w="10114">
                      <a:moveTo>
                        <a:pt x="0" y="2493"/>
                      </a:moveTo>
                      <a:lnTo>
                        <a:pt x="10113"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4" name="Google Shape;8044;p88"/>
                <p:cNvSpPr/>
                <p:nvPr/>
              </p:nvSpPr>
              <p:spPr>
                <a:xfrm>
                  <a:off x="4043613" y="3161504"/>
                  <a:ext cx="108474" cy="42156"/>
                </a:xfrm>
                <a:custGeom>
                  <a:rect b="b" l="l" r="r" t="t"/>
                  <a:pathLst>
                    <a:path extrusionOk="0" fill="none" h="5360" w="13792">
                      <a:moveTo>
                        <a:pt x="1" y="5360"/>
                      </a:moveTo>
                      <a:lnTo>
                        <a:pt x="13791"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5" name="Google Shape;8045;p88"/>
                <p:cNvSpPr/>
                <p:nvPr/>
              </p:nvSpPr>
              <p:spPr>
                <a:xfrm>
                  <a:off x="4152079" y="3082351"/>
                  <a:ext cx="17224" cy="82968"/>
                </a:xfrm>
                <a:custGeom>
                  <a:rect b="b" l="l" r="r" t="t"/>
                  <a:pathLst>
                    <a:path extrusionOk="0" fill="none" h="10549" w="2190">
                      <a:moveTo>
                        <a:pt x="0" y="10549"/>
                      </a:moveTo>
                      <a:lnTo>
                        <a:pt x="2190"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6" name="Google Shape;8046;p88"/>
                <p:cNvSpPr/>
                <p:nvPr/>
              </p:nvSpPr>
              <p:spPr>
                <a:xfrm>
                  <a:off x="4169296" y="3082351"/>
                  <a:ext cx="25797" cy="63557"/>
                </a:xfrm>
                <a:custGeom>
                  <a:rect b="b" l="l" r="r" t="t"/>
                  <a:pathLst>
                    <a:path extrusionOk="0" fill="none" h="8081" w="3280">
                      <a:moveTo>
                        <a:pt x="1" y="0"/>
                      </a:moveTo>
                      <a:lnTo>
                        <a:pt x="3279" y="808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47" name="Google Shape;8047;p88"/>
              <p:cNvGrpSpPr/>
              <p:nvPr/>
            </p:nvGrpSpPr>
            <p:grpSpPr>
              <a:xfrm>
                <a:off x="4143703" y="3066935"/>
                <a:ext cx="37783" cy="32357"/>
                <a:chOff x="4143703" y="3066935"/>
                <a:chExt cx="37783" cy="32357"/>
              </a:xfrm>
            </p:grpSpPr>
            <p:sp>
              <p:nvSpPr>
                <p:cNvPr id="8048" name="Google Shape;8048;p88"/>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9" name="Google Shape;8049;p88"/>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50" name="Google Shape;8050;p88"/>
              <p:cNvGrpSpPr/>
              <p:nvPr/>
            </p:nvGrpSpPr>
            <p:grpSpPr>
              <a:xfrm>
                <a:off x="4044565" y="3103563"/>
                <a:ext cx="37783" cy="32451"/>
                <a:chOff x="4044565" y="3103563"/>
                <a:chExt cx="37783" cy="32451"/>
              </a:xfrm>
            </p:grpSpPr>
            <p:sp>
              <p:nvSpPr>
                <p:cNvPr id="8051" name="Google Shape;8051;p88"/>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2" name="Google Shape;8052;p88"/>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53" name="Google Shape;8053;p88"/>
              <p:cNvGrpSpPr/>
              <p:nvPr/>
            </p:nvGrpSpPr>
            <p:grpSpPr>
              <a:xfrm>
                <a:off x="4017454" y="3188237"/>
                <a:ext cx="37776" cy="32357"/>
                <a:chOff x="4017454" y="3188237"/>
                <a:chExt cx="37776" cy="32357"/>
              </a:xfrm>
            </p:grpSpPr>
            <p:sp>
              <p:nvSpPr>
                <p:cNvPr id="8054" name="Google Shape;8054;p88"/>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5" name="Google Shape;8055;p88"/>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56" name="Google Shape;8056;p88"/>
              <p:cNvGrpSpPr/>
              <p:nvPr/>
            </p:nvGrpSpPr>
            <p:grpSpPr>
              <a:xfrm>
                <a:off x="3921548" y="3157509"/>
                <a:ext cx="37783" cy="32357"/>
                <a:chOff x="3921548" y="3157509"/>
                <a:chExt cx="37783" cy="32357"/>
              </a:xfrm>
            </p:grpSpPr>
            <p:sp>
              <p:nvSpPr>
                <p:cNvPr id="8057" name="Google Shape;8057;p88"/>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8" name="Google Shape;8058;p88"/>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59" name="Google Shape;8059;p88"/>
              <p:cNvGrpSpPr/>
              <p:nvPr/>
            </p:nvGrpSpPr>
            <p:grpSpPr>
              <a:xfrm>
                <a:off x="3939056" y="3211620"/>
                <a:ext cx="37783" cy="32380"/>
                <a:chOff x="3939056" y="3211620"/>
                <a:chExt cx="37783" cy="32380"/>
              </a:xfrm>
            </p:grpSpPr>
            <p:sp>
              <p:nvSpPr>
                <p:cNvPr id="8060" name="Google Shape;8060;p88"/>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1" name="Google Shape;8061;p88"/>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62" name="Google Shape;8062;p88"/>
              <p:cNvGrpSpPr/>
              <p:nvPr/>
            </p:nvGrpSpPr>
            <p:grpSpPr>
              <a:xfrm>
                <a:off x="4176240" y="3136965"/>
                <a:ext cx="31405" cy="26930"/>
                <a:chOff x="4176240" y="3136965"/>
                <a:chExt cx="31405" cy="26930"/>
              </a:xfrm>
            </p:grpSpPr>
            <p:sp>
              <p:nvSpPr>
                <p:cNvPr id="8063" name="Google Shape;8063;p88"/>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4" name="Google Shape;8064;p88"/>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65" name="Google Shape;8065;p88"/>
              <p:cNvGrpSpPr/>
              <p:nvPr/>
            </p:nvGrpSpPr>
            <p:grpSpPr>
              <a:xfrm>
                <a:off x="4133148" y="3152593"/>
                <a:ext cx="31499" cy="27001"/>
                <a:chOff x="4133148" y="3152593"/>
                <a:chExt cx="31499" cy="27001"/>
              </a:xfrm>
            </p:grpSpPr>
            <p:sp>
              <p:nvSpPr>
                <p:cNvPr id="8066" name="Google Shape;8066;p88"/>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7" name="Google Shape;8067;p88"/>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68" name="Google Shape;8068;p88"/>
              <p:cNvGrpSpPr/>
              <p:nvPr/>
            </p:nvGrpSpPr>
            <p:grpSpPr>
              <a:xfrm>
                <a:off x="4220866" y="3073534"/>
                <a:ext cx="31499" cy="26898"/>
                <a:chOff x="4220866" y="3073534"/>
                <a:chExt cx="31499" cy="26898"/>
              </a:xfrm>
            </p:grpSpPr>
            <p:sp>
              <p:nvSpPr>
                <p:cNvPr id="8069" name="Google Shape;8069;p88"/>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0" name="Google Shape;8070;p88"/>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71" name="Google Shape;8071;p88"/>
              <p:cNvGrpSpPr/>
              <p:nvPr/>
            </p:nvGrpSpPr>
            <p:grpSpPr>
              <a:xfrm>
                <a:off x="3869702" y="3230323"/>
                <a:ext cx="31499" cy="26906"/>
                <a:chOff x="3869702" y="3230323"/>
                <a:chExt cx="31499" cy="26906"/>
              </a:xfrm>
            </p:grpSpPr>
            <p:sp>
              <p:nvSpPr>
                <p:cNvPr id="8072" name="Google Shape;8072;p88"/>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3" name="Google Shape;8073;p88"/>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8074" name="Google Shape;8074;p88"/>
            <p:cNvGrpSpPr/>
            <p:nvPr/>
          </p:nvGrpSpPr>
          <p:grpSpPr>
            <a:xfrm>
              <a:off x="4271383" y="3065882"/>
              <a:ext cx="304557" cy="341663"/>
              <a:chOff x="4271383" y="3065882"/>
              <a:chExt cx="304557" cy="341663"/>
            </a:xfrm>
          </p:grpSpPr>
          <p:grpSp>
            <p:nvGrpSpPr>
              <p:cNvPr id="8075" name="Google Shape;8075;p88"/>
              <p:cNvGrpSpPr/>
              <p:nvPr/>
            </p:nvGrpSpPr>
            <p:grpSpPr>
              <a:xfrm>
                <a:off x="4293838" y="3078639"/>
                <a:ext cx="269353" cy="311973"/>
                <a:chOff x="4293838" y="3078639"/>
                <a:chExt cx="269353" cy="311973"/>
              </a:xfrm>
            </p:grpSpPr>
            <p:sp>
              <p:nvSpPr>
                <p:cNvPr id="8076" name="Google Shape;8076;p88"/>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7" name="Google Shape;8077;p88"/>
                <p:cNvSpPr/>
                <p:nvPr/>
              </p:nvSpPr>
              <p:spPr>
                <a:xfrm>
                  <a:off x="4306965" y="3099473"/>
                  <a:ext cx="62519" cy="69652"/>
                </a:xfrm>
                <a:custGeom>
                  <a:rect b="b" l="l" r="r" t="t"/>
                  <a:pathLst>
                    <a:path extrusionOk="0" fill="none" h="8856" w="7949">
                      <a:moveTo>
                        <a:pt x="1" y="1"/>
                      </a:moveTo>
                      <a:lnTo>
                        <a:pt x="7948" y="8856"/>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8" name="Google Shape;8078;p88"/>
                <p:cNvSpPr/>
                <p:nvPr/>
              </p:nvSpPr>
              <p:spPr>
                <a:xfrm>
                  <a:off x="4369476" y="3169118"/>
                  <a:ext cx="26072" cy="98666"/>
                </a:xfrm>
                <a:custGeom>
                  <a:rect b="b" l="l" r="r" t="t"/>
                  <a:pathLst>
                    <a:path extrusionOk="0" fill="none" h="12545" w="3315">
                      <a:moveTo>
                        <a:pt x="0" y="1"/>
                      </a:moveTo>
                      <a:lnTo>
                        <a:pt x="3315" y="12545"/>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9" name="Google Shape;8079;p88"/>
                <p:cNvSpPr/>
                <p:nvPr/>
              </p:nvSpPr>
              <p:spPr>
                <a:xfrm>
                  <a:off x="4399347" y="3078639"/>
                  <a:ext cx="60041" cy="110558"/>
                </a:xfrm>
                <a:custGeom>
                  <a:rect b="b" l="l" r="r" t="t"/>
                  <a:pathLst>
                    <a:path extrusionOk="0" fill="none" h="14057" w="7634">
                      <a:moveTo>
                        <a:pt x="7634" y="14057"/>
                      </a:moveTo>
                      <a:lnTo>
                        <a:pt x="1"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0" name="Google Shape;8080;p88"/>
                <p:cNvSpPr/>
                <p:nvPr/>
              </p:nvSpPr>
              <p:spPr>
                <a:xfrm>
                  <a:off x="4373282" y="3169118"/>
                  <a:ext cx="82299" cy="20079"/>
                </a:xfrm>
                <a:custGeom>
                  <a:rect b="b" l="l" r="r" t="t"/>
                  <a:pathLst>
                    <a:path extrusionOk="0" fill="none" h="2553" w="10464">
                      <a:moveTo>
                        <a:pt x="0" y="1"/>
                      </a:moveTo>
                      <a:lnTo>
                        <a:pt x="10464" y="2553"/>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1" name="Google Shape;8081;p88"/>
                <p:cNvSpPr/>
                <p:nvPr/>
              </p:nvSpPr>
              <p:spPr>
                <a:xfrm>
                  <a:off x="4369476" y="3078639"/>
                  <a:ext cx="29879" cy="90487"/>
                </a:xfrm>
                <a:custGeom>
                  <a:rect b="b" l="l" r="r" t="t"/>
                  <a:pathLst>
                    <a:path extrusionOk="0" fill="none" h="11505" w="3799">
                      <a:moveTo>
                        <a:pt x="0" y="11505"/>
                      </a:moveTo>
                      <a:lnTo>
                        <a:pt x="3799"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2" name="Google Shape;8082;p88"/>
                <p:cNvSpPr/>
                <p:nvPr/>
              </p:nvSpPr>
              <p:spPr>
                <a:xfrm>
                  <a:off x="4293932" y="3169118"/>
                  <a:ext cx="75551" cy="41110"/>
                </a:xfrm>
                <a:custGeom>
                  <a:rect b="b" l="l" r="r" t="t"/>
                  <a:pathLst>
                    <a:path extrusionOk="0" fill="none" h="5227" w="9606">
                      <a:moveTo>
                        <a:pt x="1" y="5226"/>
                      </a:moveTo>
                      <a:lnTo>
                        <a:pt x="9605"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3" name="Google Shape;8083;p88"/>
                <p:cNvSpPr/>
                <p:nvPr/>
              </p:nvSpPr>
              <p:spPr>
                <a:xfrm>
                  <a:off x="4350159" y="3267776"/>
                  <a:ext cx="45389" cy="27032"/>
                </a:xfrm>
                <a:custGeom>
                  <a:rect b="b" l="l" r="r" t="t"/>
                  <a:pathLst>
                    <a:path extrusionOk="0" fill="none" h="3437" w="5771">
                      <a:moveTo>
                        <a:pt x="1" y="3436"/>
                      </a:moveTo>
                      <a:lnTo>
                        <a:pt x="5771"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4" name="Google Shape;8084;p88"/>
                <p:cNvSpPr/>
                <p:nvPr/>
              </p:nvSpPr>
              <p:spPr>
                <a:xfrm>
                  <a:off x="4395540" y="3267776"/>
                  <a:ext cx="38830" cy="76031"/>
                </a:xfrm>
                <a:custGeom>
                  <a:rect b="b" l="l" r="r" t="t"/>
                  <a:pathLst>
                    <a:path extrusionOk="0" fill="none" h="9667" w="4937">
                      <a:moveTo>
                        <a:pt x="1" y="1"/>
                      </a:moveTo>
                      <a:lnTo>
                        <a:pt x="4936" y="9666"/>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5" name="Google Shape;8085;p88"/>
                <p:cNvSpPr/>
                <p:nvPr/>
              </p:nvSpPr>
              <p:spPr>
                <a:xfrm>
                  <a:off x="4360439" y="3267776"/>
                  <a:ext cx="35109" cy="121978"/>
                </a:xfrm>
                <a:custGeom>
                  <a:rect b="b" l="l" r="r" t="t"/>
                  <a:pathLst>
                    <a:path extrusionOk="0" fill="none" h="15509" w="4464">
                      <a:moveTo>
                        <a:pt x="0" y="15509"/>
                      </a:moveTo>
                      <a:lnTo>
                        <a:pt x="4464"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6" name="Google Shape;8086;p88"/>
                <p:cNvSpPr/>
                <p:nvPr/>
              </p:nvSpPr>
              <p:spPr>
                <a:xfrm>
                  <a:off x="4293932" y="3210220"/>
                  <a:ext cx="101616" cy="57564"/>
                </a:xfrm>
                <a:custGeom>
                  <a:rect b="b" l="l" r="r" t="t"/>
                  <a:pathLst>
                    <a:path extrusionOk="0" fill="none" h="7319" w="12920">
                      <a:moveTo>
                        <a:pt x="1" y="0"/>
                      </a:moveTo>
                      <a:lnTo>
                        <a:pt x="12920" y="7319"/>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7" name="Google Shape;8087;p88"/>
                <p:cNvSpPr/>
                <p:nvPr/>
              </p:nvSpPr>
              <p:spPr>
                <a:xfrm>
                  <a:off x="4395540" y="3186436"/>
                  <a:ext cx="66420" cy="79735"/>
                </a:xfrm>
                <a:custGeom>
                  <a:rect b="b" l="l" r="r" t="t"/>
                  <a:pathLst>
                    <a:path extrusionOk="0" fill="none" h="10138" w="8445">
                      <a:moveTo>
                        <a:pt x="8444" y="0"/>
                      </a:moveTo>
                      <a:lnTo>
                        <a:pt x="1" y="10137"/>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8" name="Google Shape;8088;p88"/>
                <p:cNvSpPr/>
                <p:nvPr/>
              </p:nvSpPr>
              <p:spPr>
                <a:xfrm>
                  <a:off x="4459380" y="3189669"/>
                  <a:ext cx="41873" cy="123402"/>
                </a:xfrm>
                <a:custGeom>
                  <a:rect b="b" l="l" r="r" t="t"/>
                  <a:pathLst>
                    <a:path extrusionOk="0" fill="none" h="15690" w="5324">
                      <a:moveTo>
                        <a:pt x="1" y="0"/>
                      </a:moveTo>
                      <a:lnTo>
                        <a:pt x="5323" y="1569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9" name="Google Shape;8089;p88"/>
                <p:cNvSpPr/>
                <p:nvPr/>
              </p:nvSpPr>
              <p:spPr>
                <a:xfrm>
                  <a:off x="4395540" y="3267776"/>
                  <a:ext cx="105713" cy="45295"/>
                </a:xfrm>
                <a:custGeom>
                  <a:rect b="b" l="l" r="r" t="t"/>
                  <a:pathLst>
                    <a:path extrusionOk="0" fill="none" h="5759" w="13441">
                      <a:moveTo>
                        <a:pt x="1" y="1"/>
                      </a:moveTo>
                      <a:lnTo>
                        <a:pt x="13440" y="5759"/>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0" name="Google Shape;8090;p88"/>
                <p:cNvSpPr/>
                <p:nvPr/>
              </p:nvSpPr>
              <p:spPr>
                <a:xfrm>
                  <a:off x="4501246" y="3223252"/>
                  <a:ext cx="46435" cy="89818"/>
                </a:xfrm>
                <a:custGeom>
                  <a:rect b="b" l="l" r="r" t="t"/>
                  <a:pathLst>
                    <a:path extrusionOk="0" fill="none" h="11420" w="5904">
                      <a:moveTo>
                        <a:pt x="0" y="11420"/>
                      </a:moveTo>
                      <a:lnTo>
                        <a:pt x="5904"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1" name="Google Shape;8091;p88"/>
                <p:cNvSpPr/>
                <p:nvPr/>
              </p:nvSpPr>
              <p:spPr>
                <a:xfrm>
                  <a:off x="4459671" y="3104231"/>
                  <a:ext cx="58421" cy="84966"/>
                </a:xfrm>
                <a:custGeom>
                  <a:rect b="b" l="l" r="r" t="t"/>
                  <a:pathLst>
                    <a:path extrusionOk="0" fill="none" h="10803" w="7428">
                      <a:moveTo>
                        <a:pt x="0" y="10803"/>
                      </a:moveTo>
                      <a:lnTo>
                        <a:pt x="7428"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2" name="Google Shape;8092;p88"/>
                <p:cNvSpPr/>
                <p:nvPr/>
              </p:nvSpPr>
              <p:spPr>
                <a:xfrm>
                  <a:off x="4459671" y="3189189"/>
                  <a:ext cx="86586" cy="36737"/>
                </a:xfrm>
                <a:custGeom>
                  <a:rect b="b" l="l" r="r" t="t"/>
                  <a:pathLst>
                    <a:path extrusionOk="0" fill="none" h="4671" w="11009">
                      <a:moveTo>
                        <a:pt x="0" y="1"/>
                      </a:moveTo>
                      <a:lnTo>
                        <a:pt x="11008" y="467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93" name="Google Shape;8093;p88"/>
              <p:cNvGrpSpPr/>
              <p:nvPr/>
            </p:nvGrpSpPr>
            <p:grpSpPr>
              <a:xfrm>
                <a:off x="4538164" y="3342061"/>
                <a:ext cx="37776" cy="32380"/>
                <a:chOff x="4538164" y="3342061"/>
                <a:chExt cx="37776" cy="32380"/>
              </a:xfrm>
            </p:grpSpPr>
            <p:sp>
              <p:nvSpPr>
                <p:cNvPr id="8094" name="Google Shape;8094;p88"/>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5" name="Google Shape;8095;p88"/>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96" name="Google Shape;8096;p88"/>
              <p:cNvGrpSpPr/>
              <p:nvPr/>
            </p:nvGrpSpPr>
            <p:grpSpPr>
              <a:xfrm>
                <a:off x="4271383" y="3194742"/>
                <a:ext cx="37783" cy="32420"/>
                <a:chOff x="4271383" y="3194742"/>
                <a:chExt cx="37783" cy="32420"/>
              </a:xfrm>
            </p:grpSpPr>
            <p:sp>
              <p:nvSpPr>
                <p:cNvPr id="8097" name="Google Shape;8097;p88"/>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8" name="Google Shape;8098;p88"/>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99" name="Google Shape;8099;p88"/>
              <p:cNvGrpSpPr/>
              <p:nvPr/>
            </p:nvGrpSpPr>
            <p:grpSpPr>
              <a:xfrm>
                <a:off x="4284416" y="3084058"/>
                <a:ext cx="37783" cy="32357"/>
                <a:chOff x="4284416" y="3084058"/>
                <a:chExt cx="37783" cy="32357"/>
              </a:xfrm>
            </p:grpSpPr>
            <p:sp>
              <p:nvSpPr>
                <p:cNvPr id="8100" name="Google Shape;8100;p88"/>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1" name="Google Shape;8101;p88"/>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102" name="Google Shape;8102;p88"/>
              <p:cNvGrpSpPr/>
              <p:nvPr/>
            </p:nvGrpSpPr>
            <p:grpSpPr>
              <a:xfrm>
                <a:off x="4478697" y="3297561"/>
                <a:ext cx="37776" cy="32451"/>
                <a:chOff x="4478697" y="3297561"/>
                <a:chExt cx="37776" cy="32451"/>
              </a:xfrm>
            </p:grpSpPr>
            <p:sp>
              <p:nvSpPr>
                <p:cNvPr id="8103" name="Google Shape;8103;p88"/>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4" name="Google Shape;8104;p88"/>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105" name="Google Shape;8105;p88"/>
              <p:cNvGrpSpPr/>
              <p:nvPr/>
            </p:nvGrpSpPr>
            <p:grpSpPr>
              <a:xfrm>
                <a:off x="4411813" y="3331711"/>
                <a:ext cx="37776" cy="32451"/>
                <a:chOff x="4411813" y="3331711"/>
                <a:chExt cx="37776" cy="32451"/>
              </a:xfrm>
            </p:grpSpPr>
            <p:sp>
              <p:nvSpPr>
                <p:cNvPr id="8106" name="Google Shape;8106;p88"/>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7" name="Google Shape;8107;p88"/>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108" name="Google Shape;8108;p88"/>
              <p:cNvGrpSpPr/>
              <p:nvPr/>
            </p:nvGrpSpPr>
            <p:grpSpPr>
              <a:xfrm>
                <a:off x="4337984" y="3375188"/>
                <a:ext cx="37776" cy="32357"/>
                <a:chOff x="4337984" y="3375188"/>
                <a:chExt cx="37776" cy="32357"/>
              </a:xfrm>
            </p:grpSpPr>
            <p:sp>
              <p:nvSpPr>
                <p:cNvPr id="8109" name="Google Shape;8109;p88"/>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0" name="Google Shape;8110;p88"/>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111" name="Google Shape;8111;p88"/>
              <p:cNvGrpSpPr/>
              <p:nvPr/>
            </p:nvGrpSpPr>
            <p:grpSpPr>
              <a:xfrm>
                <a:off x="4494867" y="3090530"/>
                <a:ext cx="37878" cy="32451"/>
                <a:chOff x="4494867" y="3090530"/>
                <a:chExt cx="37878" cy="32451"/>
              </a:xfrm>
            </p:grpSpPr>
            <p:sp>
              <p:nvSpPr>
                <p:cNvPr id="8112" name="Google Shape;8112;p88"/>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3" name="Google Shape;8113;p88"/>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114" name="Google Shape;8114;p88"/>
              <p:cNvGrpSpPr/>
              <p:nvPr/>
            </p:nvGrpSpPr>
            <p:grpSpPr>
              <a:xfrm>
                <a:off x="4525124" y="3207774"/>
                <a:ext cx="37783" cy="32420"/>
                <a:chOff x="4525124" y="3207774"/>
                <a:chExt cx="37783" cy="32420"/>
              </a:xfrm>
            </p:grpSpPr>
            <p:sp>
              <p:nvSpPr>
                <p:cNvPr id="8115" name="Google Shape;8115;p88"/>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6" name="Google Shape;8116;p88"/>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117" name="Google Shape;8117;p88"/>
              <p:cNvGrpSpPr/>
              <p:nvPr/>
            </p:nvGrpSpPr>
            <p:grpSpPr>
              <a:xfrm>
                <a:off x="4440544" y="3176479"/>
                <a:ext cx="31499" cy="26898"/>
                <a:chOff x="4440544" y="3176479"/>
                <a:chExt cx="31499" cy="26898"/>
              </a:xfrm>
            </p:grpSpPr>
            <p:sp>
              <p:nvSpPr>
                <p:cNvPr id="8118" name="Google Shape;8118;p88"/>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9" name="Google Shape;8119;p88"/>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120" name="Google Shape;8120;p88"/>
              <p:cNvGrpSpPr/>
              <p:nvPr/>
            </p:nvGrpSpPr>
            <p:grpSpPr>
              <a:xfrm>
                <a:off x="4350545" y="3156400"/>
                <a:ext cx="31405" cy="27001"/>
                <a:chOff x="4350545" y="3156400"/>
                <a:chExt cx="31405" cy="27001"/>
              </a:xfrm>
            </p:grpSpPr>
            <p:sp>
              <p:nvSpPr>
                <p:cNvPr id="8121" name="Google Shape;8121;p88"/>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2" name="Google Shape;8122;p88"/>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123" name="Google Shape;8123;p88"/>
              <p:cNvGrpSpPr/>
              <p:nvPr/>
            </p:nvGrpSpPr>
            <p:grpSpPr>
              <a:xfrm>
                <a:off x="4376703" y="3255058"/>
                <a:ext cx="31405" cy="27001"/>
                <a:chOff x="4376703" y="3255058"/>
                <a:chExt cx="31405" cy="27001"/>
              </a:xfrm>
            </p:grpSpPr>
            <p:sp>
              <p:nvSpPr>
                <p:cNvPr id="8124" name="Google Shape;8124;p88"/>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5" name="Google Shape;8125;p88"/>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126" name="Google Shape;8126;p88"/>
              <p:cNvGrpSpPr/>
              <p:nvPr/>
            </p:nvGrpSpPr>
            <p:grpSpPr>
              <a:xfrm>
                <a:off x="4331322" y="3283656"/>
                <a:ext cx="31405" cy="26945"/>
                <a:chOff x="4331322" y="3283656"/>
                <a:chExt cx="31405" cy="26945"/>
              </a:xfrm>
            </p:grpSpPr>
            <p:sp>
              <p:nvSpPr>
                <p:cNvPr id="8127" name="Google Shape;8127;p88"/>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8" name="Google Shape;8128;p88"/>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129" name="Google Shape;8129;p88"/>
              <p:cNvGrpSpPr/>
              <p:nvPr/>
            </p:nvGrpSpPr>
            <p:grpSpPr>
              <a:xfrm>
                <a:off x="4380510" y="3065882"/>
                <a:ext cx="31405" cy="26938"/>
                <a:chOff x="4380510" y="3065882"/>
                <a:chExt cx="31405" cy="26938"/>
              </a:xfrm>
            </p:grpSpPr>
            <p:sp>
              <p:nvSpPr>
                <p:cNvPr id="8130" name="Google Shape;8130;p88"/>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1" name="Google Shape;8131;p88"/>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8132" name="Google Shape;8132;p88"/>
            <p:cNvGrpSpPr/>
            <p:nvPr/>
          </p:nvGrpSpPr>
          <p:grpSpPr>
            <a:xfrm>
              <a:off x="4558998" y="3188237"/>
              <a:ext cx="1280131" cy="1052747"/>
              <a:chOff x="4558998" y="3188237"/>
              <a:chExt cx="1280131" cy="1052747"/>
            </a:xfrm>
          </p:grpSpPr>
          <p:sp>
            <p:nvSpPr>
              <p:cNvPr id="8133" name="Google Shape;8133;p88"/>
              <p:cNvSpPr/>
              <p:nvPr/>
            </p:nvSpPr>
            <p:spPr>
              <a:xfrm>
                <a:off x="4916156" y="3750813"/>
                <a:ext cx="8" cy="8"/>
              </a:xfrm>
              <a:custGeom>
                <a:rect b="b" l="l" r="r" t="t"/>
                <a:pathLst>
                  <a:path extrusionOk="0" fill="none" h="1" w="1">
                    <a:moveTo>
                      <a:pt x="0" y="0"/>
                    </a:moveTo>
                    <a:close/>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134" name="Google Shape;8134;p88"/>
              <p:cNvGrpSpPr/>
              <p:nvPr/>
            </p:nvGrpSpPr>
            <p:grpSpPr>
              <a:xfrm>
                <a:off x="4579164" y="3203653"/>
                <a:ext cx="1244833" cy="1020397"/>
                <a:chOff x="4579164" y="3203653"/>
                <a:chExt cx="1244833" cy="1020397"/>
              </a:xfrm>
            </p:grpSpPr>
            <p:sp>
              <p:nvSpPr>
                <p:cNvPr id="8135" name="Google Shape;8135;p88"/>
                <p:cNvSpPr/>
                <p:nvPr/>
              </p:nvSpPr>
              <p:spPr>
                <a:xfrm>
                  <a:off x="5490144" y="3482892"/>
                  <a:ext cx="58995" cy="4955"/>
                </a:xfrm>
                <a:custGeom>
                  <a:rect b="b" l="l" r="r" t="t"/>
                  <a:pathLst>
                    <a:path extrusionOk="0" fill="none" h="630" w="7501">
                      <a:moveTo>
                        <a:pt x="0" y="630"/>
                      </a:moveTo>
                      <a:lnTo>
                        <a:pt x="7500"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6" name="Google Shape;8136;p88"/>
                <p:cNvSpPr/>
                <p:nvPr/>
              </p:nvSpPr>
              <p:spPr>
                <a:xfrm>
                  <a:off x="5490616" y="3482892"/>
                  <a:ext cx="66137" cy="77360"/>
                </a:xfrm>
                <a:custGeom>
                  <a:rect b="b" l="l" r="r" t="t"/>
                  <a:pathLst>
                    <a:path extrusionOk="0" fill="none" h="9836" w="8409">
                      <a:moveTo>
                        <a:pt x="1" y="1"/>
                      </a:moveTo>
                      <a:lnTo>
                        <a:pt x="8408" y="9835"/>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137" name="Google Shape;8137;p88"/>
                <p:cNvGrpSpPr/>
                <p:nvPr/>
              </p:nvGrpSpPr>
              <p:grpSpPr>
                <a:xfrm>
                  <a:off x="4579164" y="3203653"/>
                  <a:ext cx="1244833" cy="1020397"/>
                  <a:chOff x="4579164" y="3203653"/>
                  <a:chExt cx="1244833" cy="1020397"/>
                </a:xfrm>
              </p:grpSpPr>
              <p:sp>
                <p:nvSpPr>
                  <p:cNvPr id="8138" name="Google Shape;8138;p88"/>
                  <p:cNvSpPr/>
                  <p:nvPr/>
                </p:nvSpPr>
                <p:spPr>
                  <a:xfrm>
                    <a:off x="4787909" y="3833395"/>
                    <a:ext cx="69267" cy="22266"/>
                  </a:xfrm>
                  <a:custGeom>
                    <a:rect b="b" l="l" r="r" t="t"/>
                    <a:pathLst>
                      <a:path extrusionOk="0" fill="none" h="2831" w="8807">
                        <a:moveTo>
                          <a:pt x="8806" y="0"/>
                        </a:moveTo>
                        <a:lnTo>
                          <a:pt x="0" y="283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9" name="Google Shape;8139;p88"/>
                  <p:cNvSpPr/>
                  <p:nvPr/>
                </p:nvSpPr>
                <p:spPr>
                  <a:xfrm>
                    <a:off x="4857263" y="3819695"/>
                    <a:ext cx="69936" cy="14181"/>
                  </a:xfrm>
                  <a:custGeom>
                    <a:rect b="b" l="l" r="r" t="t"/>
                    <a:pathLst>
                      <a:path extrusionOk="0" fill="none" h="1803" w="8892">
                        <a:moveTo>
                          <a:pt x="1" y="1803"/>
                        </a:moveTo>
                        <a:lnTo>
                          <a:pt x="8892"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140" name="Google Shape;8140;p88"/>
                  <p:cNvGrpSpPr/>
                  <p:nvPr/>
                </p:nvGrpSpPr>
                <p:grpSpPr>
                  <a:xfrm>
                    <a:off x="4579164" y="3203653"/>
                    <a:ext cx="1244833" cy="1020397"/>
                    <a:chOff x="4579164" y="3203653"/>
                    <a:chExt cx="1244833" cy="1020397"/>
                  </a:xfrm>
                </p:grpSpPr>
                <p:sp>
                  <p:nvSpPr>
                    <p:cNvPr id="8141" name="Google Shape;8141;p88"/>
                    <p:cNvSpPr/>
                    <p:nvPr/>
                  </p:nvSpPr>
                  <p:spPr>
                    <a:xfrm>
                      <a:off x="4930329" y="3363965"/>
                      <a:ext cx="23894" cy="102764"/>
                    </a:xfrm>
                    <a:custGeom>
                      <a:rect b="b" l="l" r="r" t="t"/>
                      <a:pathLst>
                        <a:path extrusionOk="0" fill="none" h="13066" w="3038">
                          <a:moveTo>
                            <a:pt x="3037" y="13065"/>
                          </a:moveTo>
                          <a:lnTo>
                            <a:pt x="1"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2" name="Google Shape;8142;p88"/>
                    <p:cNvSpPr/>
                    <p:nvPr/>
                  </p:nvSpPr>
                  <p:spPr>
                    <a:xfrm>
                      <a:off x="4849846" y="3385948"/>
                      <a:ext cx="104085" cy="79256"/>
                    </a:xfrm>
                    <a:custGeom>
                      <a:rect b="b" l="l" r="r" t="t"/>
                      <a:pathLst>
                        <a:path extrusionOk="0" fill="none" h="10077" w="13234">
                          <a:moveTo>
                            <a:pt x="0" y="0"/>
                          </a:moveTo>
                          <a:lnTo>
                            <a:pt x="13234" y="10077"/>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3" name="Google Shape;8143;p88"/>
                    <p:cNvSpPr/>
                    <p:nvPr/>
                  </p:nvSpPr>
                  <p:spPr>
                    <a:xfrm>
                      <a:off x="4849650" y="3306598"/>
                      <a:ext cx="45869" cy="79358"/>
                    </a:xfrm>
                    <a:custGeom>
                      <a:rect b="b" l="l" r="r" t="t"/>
                      <a:pathLst>
                        <a:path extrusionOk="0" fill="none" h="10090" w="5832">
                          <a:moveTo>
                            <a:pt x="5831" y="0"/>
                          </a:moveTo>
                          <a:lnTo>
                            <a:pt x="1" y="10089"/>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4" name="Google Shape;8144;p88"/>
                    <p:cNvSpPr/>
                    <p:nvPr/>
                  </p:nvSpPr>
                  <p:spPr>
                    <a:xfrm>
                      <a:off x="4849650" y="3361299"/>
                      <a:ext cx="84305" cy="24657"/>
                    </a:xfrm>
                    <a:custGeom>
                      <a:rect b="b" l="l" r="r" t="t"/>
                      <a:pathLst>
                        <a:path extrusionOk="0" fill="none" h="3135" w="10719">
                          <a:moveTo>
                            <a:pt x="1" y="3134"/>
                          </a:moveTo>
                          <a:lnTo>
                            <a:pt x="10719"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5" name="Google Shape;8145;p88"/>
                    <p:cNvSpPr/>
                    <p:nvPr/>
                  </p:nvSpPr>
                  <p:spPr>
                    <a:xfrm>
                      <a:off x="4789616" y="3306598"/>
                      <a:ext cx="19702" cy="54709"/>
                    </a:xfrm>
                    <a:custGeom>
                      <a:rect b="b" l="l" r="r" t="t"/>
                      <a:pathLst>
                        <a:path extrusionOk="0" fill="none" h="6956" w="2505">
                          <a:moveTo>
                            <a:pt x="2505" y="6956"/>
                          </a:moveTo>
                          <a:lnTo>
                            <a:pt x="1"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6" name="Google Shape;8146;p88"/>
                    <p:cNvSpPr/>
                    <p:nvPr/>
                  </p:nvSpPr>
                  <p:spPr>
                    <a:xfrm>
                      <a:off x="4738242" y="3357500"/>
                      <a:ext cx="74883" cy="10280"/>
                    </a:xfrm>
                    <a:custGeom>
                      <a:rect b="b" l="l" r="r" t="t"/>
                      <a:pathLst>
                        <a:path extrusionOk="0" fill="none" h="1307" w="9521">
                          <a:moveTo>
                            <a:pt x="1" y="1307"/>
                          </a:moveTo>
                          <a:lnTo>
                            <a:pt x="9521"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7" name="Google Shape;8147;p88"/>
                    <p:cNvSpPr/>
                    <p:nvPr/>
                  </p:nvSpPr>
                  <p:spPr>
                    <a:xfrm>
                      <a:off x="4710274" y="3357500"/>
                      <a:ext cx="99044" cy="63557"/>
                    </a:xfrm>
                    <a:custGeom>
                      <a:rect b="b" l="l" r="r" t="t"/>
                      <a:pathLst>
                        <a:path extrusionOk="0" fill="none" h="8081" w="12593">
                          <a:moveTo>
                            <a:pt x="0" y="8081"/>
                          </a:moveTo>
                          <a:lnTo>
                            <a:pt x="12593"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8" name="Google Shape;8148;p88"/>
                    <p:cNvSpPr/>
                    <p:nvPr/>
                  </p:nvSpPr>
                  <p:spPr>
                    <a:xfrm>
                      <a:off x="4809310" y="3306598"/>
                      <a:ext cx="87443" cy="50910"/>
                    </a:xfrm>
                    <a:custGeom>
                      <a:rect b="b" l="l" r="r" t="t"/>
                      <a:pathLst>
                        <a:path extrusionOk="0" fill="none" h="6473" w="11118">
                          <a:moveTo>
                            <a:pt x="1" y="6472"/>
                          </a:moveTo>
                          <a:lnTo>
                            <a:pt x="11118"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149" name="Google Shape;8149;p88"/>
                    <p:cNvGrpSpPr/>
                    <p:nvPr/>
                  </p:nvGrpSpPr>
                  <p:grpSpPr>
                    <a:xfrm>
                      <a:off x="4579164" y="3203653"/>
                      <a:ext cx="1244833" cy="1020397"/>
                      <a:chOff x="4579164" y="3203653"/>
                      <a:chExt cx="1244833" cy="1020397"/>
                    </a:xfrm>
                  </p:grpSpPr>
                  <p:sp>
                    <p:nvSpPr>
                      <p:cNvPr id="8150" name="Google Shape;8150;p88"/>
                      <p:cNvSpPr/>
                      <p:nvPr/>
                    </p:nvSpPr>
                    <p:spPr>
                      <a:xfrm>
                        <a:off x="4617986" y="3614284"/>
                        <a:ext cx="53002" cy="21031"/>
                      </a:xfrm>
                      <a:custGeom>
                        <a:rect b="b" l="l" r="r" t="t"/>
                        <a:pathLst>
                          <a:path extrusionOk="0" fill="none" h="2674" w="6739">
                            <a:moveTo>
                              <a:pt x="0" y="0"/>
                            </a:moveTo>
                            <a:lnTo>
                              <a:pt x="6738" y="2674"/>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1" name="Google Shape;8151;p88"/>
                      <p:cNvSpPr/>
                      <p:nvPr/>
                    </p:nvSpPr>
                    <p:spPr>
                      <a:xfrm>
                        <a:off x="4624545" y="3589069"/>
                        <a:ext cx="43682" cy="63180"/>
                      </a:xfrm>
                      <a:custGeom>
                        <a:rect b="b" l="l" r="r" t="t"/>
                        <a:pathLst>
                          <a:path extrusionOk="0" fill="none" h="8033" w="5554">
                            <a:moveTo>
                              <a:pt x="1" y="8033"/>
                            </a:moveTo>
                            <a:lnTo>
                              <a:pt x="5553"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2" name="Google Shape;8152;p88"/>
                      <p:cNvSpPr/>
                      <p:nvPr/>
                    </p:nvSpPr>
                    <p:spPr>
                      <a:xfrm>
                        <a:off x="4668220" y="3517907"/>
                        <a:ext cx="112178" cy="71170"/>
                      </a:xfrm>
                      <a:custGeom>
                        <a:rect b="b" l="l" r="r" t="t"/>
                        <a:pathLst>
                          <a:path extrusionOk="0" fill="none" h="9049" w="14263">
                            <a:moveTo>
                              <a:pt x="0" y="9049"/>
                            </a:moveTo>
                            <a:lnTo>
                              <a:pt x="14262"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3" name="Google Shape;8153;p88"/>
                      <p:cNvSpPr/>
                      <p:nvPr/>
                    </p:nvSpPr>
                    <p:spPr>
                      <a:xfrm>
                        <a:off x="4706562" y="3516766"/>
                        <a:ext cx="77455" cy="79924"/>
                      </a:xfrm>
                      <a:custGeom>
                        <a:rect b="b" l="l" r="r" t="t"/>
                        <a:pathLst>
                          <a:path extrusionOk="0" fill="none" h="10162" w="9848">
                            <a:moveTo>
                              <a:pt x="0" y="10161"/>
                            </a:moveTo>
                            <a:lnTo>
                              <a:pt x="9847"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4" name="Google Shape;8154;p88"/>
                      <p:cNvSpPr/>
                      <p:nvPr/>
                    </p:nvSpPr>
                    <p:spPr>
                      <a:xfrm>
                        <a:off x="4763646" y="3516766"/>
                        <a:ext cx="20370" cy="52806"/>
                      </a:xfrm>
                      <a:custGeom>
                        <a:rect b="b" l="l" r="r" t="t"/>
                        <a:pathLst>
                          <a:path extrusionOk="0" fill="none" h="6714" w="2590">
                            <a:moveTo>
                              <a:pt x="0" y="6714"/>
                            </a:moveTo>
                            <a:lnTo>
                              <a:pt x="2589"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5" name="Google Shape;8155;p88"/>
                      <p:cNvSpPr/>
                      <p:nvPr/>
                    </p:nvSpPr>
                    <p:spPr>
                      <a:xfrm>
                        <a:off x="4783151" y="3520565"/>
                        <a:ext cx="45861" cy="97432"/>
                      </a:xfrm>
                      <a:custGeom>
                        <a:rect b="b" l="l" r="r" t="t"/>
                        <a:pathLst>
                          <a:path extrusionOk="0" fill="none" h="12388" w="5831">
                            <a:moveTo>
                              <a:pt x="5831" y="12388"/>
                            </a:moveTo>
                            <a:lnTo>
                              <a:pt x="0"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6" name="Google Shape;8156;p88"/>
                      <p:cNvSpPr/>
                      <p:nvPr/>
                    </p:nvSpPr>
                    <p:spPr>
                      <a:xfrm>
                        <a:off x="4738242" y="3483175"/>
                        <a:ext cx="44917" cy="37398"/>
                      </a:xfrm>
                      <a:custGeom>
                        <a:rect b="b" l="l" r="r" t="t"/>
                        <a:pathLst>
                          <a:path extrusionOk="0" fill="none" h="4755" w="5711">
                            <a:moveTo>
                              <a:pt x="1" y="1"/>
                            </a:moveTo>
                            <a:lnTo>
                              <a:pt x="5710" y="4755"/>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7" name="Google Shape;8157;p88"/>
                      <p:cNvSpPr/>
                      <p:nvPr/>
                    </p:nvSpPr>
                    <p:spPr>
                      <a:xfrm>
                        <a:off x="4704941" y="3501823"/>
                        <a:ext cx="78217" cy="18750"/>
                      </a:xfrm>
                      <a:custGeom>
                        <a:rect b="b" l="l" r="r" t="t"/>
                        <a:pathLst>
                          <a:path extrusionOk="0" fill="none" h="2384" w="9945">
                            <a:moveTo>
                              <a:pt x="1" y="1"/>
                            </a:moveTo>
                            <a:lnTo>
                              <a:pt x="9944" y="2384"/>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8" name="Google Shape;8158;p88"/>
                      <p:cNvSpPr/>
                      <p:nvPr/>
                    </p:nvSpPr>
                    <p:spPr>
                      <a:xfrm>
                        <a:off x="4668220" y="3520565"/>
                        <a:ext cx="115796" cy="19324"/>
                      </a:xfrm>
                      <a:custGeom>
                        <a:rect b="b" l="l" r="r" t="t"/>
                        <a:pathLst>
                          <a:path extrusionOk="0" fill="none" h="2457" w="14723">
                            <a:moveTo>
                              <a:pt x="0" y="2457"/>
                            </a:moveTo>
                            <a:lnTo>
                              <a:pt x="14722"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9" name="Google Shape;8159;p88"/>
                      <p:cNvSpPr/>
                      <p:nvPr/>
                    </p:nvSpPr>
                    <p:spPr>
                      <a:xfrm>
                        <a:off x="4813117" y="3462915"/>
                        <a:ext cx="40347" cy="51193"/>
                      </a:xfrm>
                      <a:custGeom>
                        <a:rect b="b" l="l" r="r" t="t"/>
                        <a:pathLst>
                          <a:path extrusionOk="0" fill="none" h="6509" w="5130">
                            <a:moveTo>
                              <a:pt x="5130" y="6508"/>
                            </a:moveTo>
                            <a:lnTo>
                              <a:pt x="1"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0" name="Google Shape;8160;p88"/>
                      <p:cNvSpPr/>
                      <p:nvPr/>
                    </p:nvSpPr>
                    <p:spPr>
                      <a:xfrm>
                        <a:off x="4787807" y="3462915"/>
                        <a:ext cx="25317" cy="55000"/>
                      </a:xfrm>
                      <a:custGeom>
                        <a:rect b="b" l="l" r="r" t="t"/>
                        <a:pathLst>
                          <a:path extrusionOk="0" fill="none" h="6993" w="3219">
                            <a:moveTo>
                              <a:pt x="1" y="6992"/>
                            </a:moveTo>
                            <a:lnTo>
                              <a:pt x="3219"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1" name="Google Shape;8161;p88"/>
                      <p:cNvSpPr/>
                      <p:nvPr/>
                    </p:nvSpPr>
                    <p:spPr>
                      <a:xfrm>
                        <a:off x="4781342" y="3514100"/>
                        <a:ext cx="72311" cy="6953"/>
                      </a:xfrm>
                      <a:custGeom>
                        <a:rect b="b" l="l" r="r" t="t"/>
                        <a:pathLst>
                          <a:path extrusionOk="0" fill="none" h="884" w="9194">
                            <a:moveTo>
                              <a:pt x="0" y="883"/>
                            </a:moveTo>
                            <a:lnTo>
                              <a:pt x="9194"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2" name="Google Shape;8162;p88"/>
                      <p:cNvSpPr/>
                      <p:nvPr/>
                    </p:nvSpPr>
                    <p:spPr>
                      <a:xfrm>
                        <a:off x="4853645" y="3514100"/>
                        <a:ext cx="26175" cy="59184"/>
                      </a:xfrm>
                      <a:custGeom>
                        <a:rect b="b" l="l" r="r" t="t"/>
                        <a:pathLst>
                          <a:path extrusionOk="0" fill="none" h="7525" w="3328">
                            <a:moveTo>
                              <a:pt x="1" y="0"/>
                            </a:moveTo>
                            <a:lnTo>
                              <a:pt x="3328" y="7525"/>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3" name="Google Shape;8163;p88"/>
                      <p:cNvSpPr/>
                      <p:nvPr/>
                    </p:nvSpPr>
                    <p:spPr>
                      <a:xfrm>
                        <a:off x="4827392" y="3514100"/>
                        <a:ext cx="26261" cy="100381"/>
                      </a:xfrm>
                      <a:custGeom>
                        <a:rect b="b" l="l" r="r" t="t"/>
                        <a:pathLst>
                          <a:path extrusionOk="0" fill="none" h="12763" w="3339">
                            <a:moveTo>
                              <a:pt x="3339" y="0"/>
                            </a:moveTo>
                            <a:lnTo>
                              <a:pt x="0" y="12762"/>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164" name="Google Shape;8164;p88"/>
                      <p:cNvGrpSpPr/>
                      <p:nvPr/>
                    </p:nvGrpSpPr>
                    <p:grpSpPr>
                      <a:xfrm>
                        <a:off x="4579164" y="3203653"/>
                        <a:ext cx="1244833" cy="1020397"/>
                        <a:chOff x="4579164" y="3203653"/>
                        <a:chExt cx="1244833" cy="1020397"/>
                      </a:xfrm>
                    </p:grpSpPr>
                    <p:sp>
                      <p:nvSpPr>
                        <p:cNvPr id="8165" name="Google Shape;8165;p88"/>
                        <p:cNvSpPr/>
                        <p:nvPr/>
                      </p:nvSpPr>
                      <p:spPr>
                        <a:xfrm>
                          <a:off x="4879812" y="3466721"/>
                          <a:ext cx="74411" cy="106563"/>
                        </a:xfrm>
                        <a:custGeom>
                          <a:rect b="b" l="l" r="r" t="t"/>
                          <a:pathLst>
                            <a:path extrusionOk="0" fill="none" h="13549" w="9461">
                              <a:moveTo>
                                <a:pt x="1" y="13549"/>
                              </a:moveTo>
                              <a:lnTo>
                                <a:pt x="9460"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6" name="Google Shape;8166;p88"/>
                        <p:cNvSpPr/>
                        <p:nvPr/>
                      </p:nvSpPr>
                      <p:spPr>
                        <a:xfrm>
                          <a:off x="4954215" y="3408017"/>
                          <a:ext cx="105989" cy="58712"/>
                        </a:xfrm>
                        <a:custGeom>
                          <a:rect b="b" l="l" r="r" t="t"/>
                          <a:pathLst>
                            <a:path extrusionOk="0" fill="none" h="7465" w="13476">
                              <a:moveTo>
                                <a:pt x="0" y="7464"/>
                              </a:moveTo>
                              <a:lnTo>
                                <a:pt x="13476"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7" name="Google Shape;8167;p88"/>
                        <p:cNvSpPr/>
                        <p:nvPr/>
                      </p:nvSpPr>
                      <p:spPr>
                        <a:xfrm>
                          <a:off x="4953924" y="3465195"/>
                          <a:ext cx="119792" cy="54811"/>
                        </a:xfrm>
                        <a:custGeom>
                          <a:rect b="b" l="l" r="r" t="t"/>
                          <a:pathLst>
                            <a:path extrusionOk="0" fill="none" h="6969" w="15231">
                              <a:moveTo>
                                <a:pt x="1" y="1"/>
                              </a:moveTo>
                              <a:lnTo>
                                <a:pt x="15231" y="6968"/>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8" name="Google Shape;8168;p88"/>
                        <p:cNvSpPr/>
                        <p:nvPr/>
                      </p:nvSpPr>
                      <p:spPr>
                        <a:xfrm>
                          <a:off x="5073708" y="3521045"/>
                          <a:ext cx="26938" cy="71839"/>
                        </a:xfrm>
                        <a:custGeom>
                          <a:rect b="b" l="l" r="r" t="t"/>
                          <a:pathLst>
                            <a:path extrusionOk="0" fill="none" h="9134" w="3425">
                              <a:moveTo>
                                <a:pt x="1" y="0"/>
                              </a:moveTo>
                              <a:lnTo>
                                <a:pt x="3424" y="9133"/>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9" name="Google Shape;8169;p88"/>
                        <p:cNvSpPr/>
                        <p:nvPr/>
                      </p:nvSpPr>
                      <p:spPr>
                        <a:xfrm>
                          <a:off x="5100637" y="3586309"/>
                          <a:ext cx="26741" cy="81167"/>
                        </a:xfrm>
                        <a:custGeom>
                          <a:rect b="b" l="l" r="r" t="t"/>
                          <a:pathLst>
                            <a:path extrusionOk="0" fill="none" h="10320" w="3400">
                              <a:moveTo>
                                <a:pt x="3399" y="10319"/>
                              </a:moveTo>
                              <a:lnTo>
                                <a:pt x="0"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0" name="Google Shape;8170;p88"/>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1" name="Google Shape;8171;p88"/>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2" name="Google Shape;8172;p88"/>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3" name="Google Shape;8173;p88"/>
                        <p:cNvSpPr/>
                        <p:nvPr/>
                      </p:nvSpPr>
                      <p:spPr>
                        <a:xfrm>
                          <a:off x="5100637" y="3507533"/>
                          <a:ext cx="99618" cy="78784"/>
                        </a:xfrm>
                        <a:custGeom>
                          <a:rect b="b" l="l" r="r" t="t"/>
                          <a:pathLst>
                            <a:path extrusionOk="0" fill="none" h="10017" w="12666">
                              <a:moveTo>
                                <a:pt x="0" y="10017"/>
                              </a:moveTo>
                              <a:lnTo>
                                <a:pt x="12665"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4" name="Google Shape;8174;p88"/>
                        <p:cNvSpPr/>
                        <p:nvPr/>
                      </p:nvSpPr>
                      <p:spPr>
                        <a:xfrm>
                          <a:off x="5200248" y="3501068"/>
                          <a:ext cx="156514" cy="6473"/>
                        </a:xfrm>
                        <a:custGeom>
                          <a:rect b="b" l="l" r="r" t="t"/>
                          <a:pathLst>
                            <a:path extrusionOk="0" fill="none" h="823" w="19900">
                              <a:moveTo>
                                <a:pt x="0" y="823"/>
                              </a:moveTo>
                              <a:lnTo>
                                <a:pt x="19900"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5" name="Google Shape;8175;p88"/>
                        <p:cNvSpPr/>
                        <p:nvPr/>
                      </p:nvSpPr>
                      <p:spPr>
                        <a:xfrm>
                          <a:off x="5127371" y="3507533"/>
                          <a:ext cx="72885" cy="155853"/>
                        </a:xfrm>
                        <a:custGeom>
                          <a:rect b="b" l="l" r="r" t="t"/>
                          <a:pathLst>
                            <a:path extrusionOk="0" fill="none" h="19816" w="9267">
                              <a:moveTo>
                                <a:pt x="9266" y="1"/>
                              </a:moveTo>
                              <a:lnTo>
                                <a:pt x="0" y="19815"/>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6" name="Google Shape;8176;p88"/>
                        <p:cNvSpPr/>
                        <p:nvPr/>
                      </p:nvSpPr>
                      <p:spPr>
                        <a:xfrm>
                          <a:off x="5352947" y="3384139"/>
                          <a:ext cx="126265" cy="117692"/>
                        </a:xfrm>
                        <a:custGeom>
                          <a:rect b="b" l="l" r="r" t="t"/>
                          <a:pathLst>
                            <a:path extrusionOk="0" fill="none" h="14964" w="16054">
                              <a:moveTo>
                                <a:pt x="1" y="14964"/>
                              </a:moveTo>
                              <a:lnTo>
                                <a:pt x="16053"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7" name="Google Shape;8177;p88"/>
                        <p:cNvSpPr/>
                        <p:nvPr/>
                      </p:nvSpPr>
                      <p:spPr>
                        <a:xfrm>
                          <a:off x="5356753" y="3246375"/>
                          <a:ext cx="61567" cy="254700"/>
                        </a:xfrm>
                        <a:custGeom>
                          <a:rect b="b" l="l" r="r" t="t"/>
                          <a:pathLst>
                            <a:path extrusionOk="0" fill="none" h="32384" w="7828">
                              <a:moveTo>
                                <a:pt x="1" y="32383"/>
                              </a:moveTo>
                              <a:lnTo>
                                <a:pt x="7827"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8" name="Google Shape;8178;p88"/>
                        <p:cNvSpPr/>
                        <p:nvPr/>
                      </p:nvSpPr>
                      <p:spPr>
                        <a:xfrm>
                          <a:off x="5352947" y="3486698"/>
                          <a:ext cx="141483" cy="10571"/>
                        </a:xfrm>
                        <a:custGeom>
                          <a:rect b="b" l="l" r="r" t="t"/>
                          <a:pathLst>
                            <a:path extrusionOk="0" fill="none" h="1344" w="17989">
                              <a:moveTo>
                                <a:pt x="1" y="1343"/>
                              </a:moveTo>
                              <a:lnTo>
                                <a:pt x="17989"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9" name="Google Shape;8179;p88"/>
                        <p:cNvSpPr/>
                        <p:nvPr/>
                      </p:nvSpPr>
                      <p:spPr>
                        <a:xfrm>
                          <a:off x="5353898" y="3501068"/>
                          <a:ext cx="18089" cy="136725"/>
                        </a:xfrm>
                        <a:custGeom>
                          <a:rect b="b" l="l" r="r" t="t"/>
                          <a:pathLst>
                            <a:path extrusionOk="0" fill="none" h="17384" w="2300">
                              <a:moveTo>
                                <a:pt x="1" y="0"/>
                              </a:moveTo>
                              <a:lnTo>
                                <a:pt x="2299" y="17383"/>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0" name="Google Shape;8180;p88"/>
                        <p:cNvSpPr/>
                        <p:nvPr/>
                      </p:nvSpPr>
                      <p:spPr>
                        <a:xfrm>
                          <a:off x="5206721" y="3620749"/>
                          <a:ext cx="102379" cy="98863"/>
                        </a:xfrm>
                        <a:custGeom>
                          <a:rect b="b" l="l" r="r" t="t"/>
                          <a:pathLst>
                            <a:path extrusionOk="0" fill="none" h="12570" w="13017">
                              <a:moveTo>
                                <a:pt x="0" y="1"/>
                              </a:moveTo>
                              <a:lnTo>
                                <a:pt x="13016" y="12569"/>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1" name="Google Shape;8181;p88"/>
                        <p:cNvSpPr/>
                        <p:nvPr/>
                      </p:nvSpPr>
                      <p:spPr>
                        <a:xfrm>
                          <a:off x="5293102" y="3715798"/>
                          <a:ext cx="15997" cy="101238"/>
                        </a:xfrm>
                        <a:custGeom>
                          <a:rect b="b" l="l" r="r" t="t"/>
                          <a:pathLst>
                            <a:path extrusionOk="0" fill="none" h="12872" w="2034">
                              <a:moveTo>
                                <a:pt x="2033" y="0"/>
                              </a:moveTo>
                              <a:lnTo>
                                <a:pt x="1" y="1287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2" name="Google Shape;8182;p88"/>
                        <p:cNvSpPr/>
                        <p:nvPr/>
                      </p:nvSpPr>
                      <p:spPr>
                        <a:xfrm>
                          <a:off x="5127371" y="3659854"/>
                          <a:ext cx="92862" cy="134539"/>
                        </a:xfrm>
                        <a:custGeom>
                          <a:rect b="b" l="l" r="r" t="t"/>
                          <a:pathLst>
                            <a:path extrusionOk="0" fill="none" h="17106" w="11807">
                              <a:moveTo>
                                <a:pt x="11807" y="17105"/>
                              </a:moveTo>
                              <a:lnTo>
                                <a:pt x="0"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3" name="Google Shape;8183;p88"/>
                        <p:cNvSpPr/>
                        <p:nvPr/>
                      </p:nvSpPr>
                      <p:spPr>
                        <a:xfrm>
                          <a:off x="5479203" y="3327149"/>
                          <a:ext cx="150615" cy="56998"/>
                        </a:xfrm>
                        <a:custGeom>
                          <a:rect b="b" l="l" r="r" t="t"/>
                          <a:pathLst>
                            <a:path extrusionOk="0" fill="none" h="7247" w="19150">
                              <a:moveTo>
                                <a:pt x="19149" y="0"/>
                              </a:moveTo>
                              <a:lnTo>
                                <a:pt x="0" y="7246"/>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4" name="Google Shape;8184;p88"/>
                        <p:cNvSpPr/>
                        <p:nvPr/>
                      </p:nvSpPr>
                      <p:spPr>
                        <a:xfrm>
                          <a:off x="5371980" y="3633790"/>
                          <a:ext cx="59373" cy="4003"/>
                        </a:xfrm>
                        <a:custGeom>
                          <a:rect b="b" l="l" r="r" t="t"/>
                          <a:pathLst>
                            <a:path extrusionOk="0" fill="none" h="509" w="7549">
                              <a:moveTo>
                                <a:pt x="0" y="508"/>
                              </a:moveTo>
                              <a:lnTo>
                                <a:pt x="7549"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5" name="Google Shape;8185;p88"/>
                        <p:cNvSpPr/>
                        <p:nvPr/>
                      </p:nvSpPr>
                      <p:spPr>
                        <a:xfrm>
                          <a:off x="5352947" y="3497261"/>
                          <a:ext cx="78406" cy="136536"/>
                        </a:xfrm>
                        <a:custGeom>
                          <a:rect b="b" l="l" r="r" t="t"/>
                          <a:pathLst>
                            <a:path extrusionOk="0" fill="none" h="17360" w="9969">
                              <a:moveTo>
                                <a:pt x="9969" y="17359"/>
                              </a:moveTo>
                              <a:lnTo>
                                <a:pt x="1"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6" name="Google Shape;8186;p88"/>
                        <p:cNvSpPr/>
                        <p:nvPr/>
                      </p:nvSpPr>
                      <p:spPr>
                        <a:xfrm>
                          <a:off x="4917296" y="3466721"/>
                          <a:ext cx="40733" cy="122356"/>
                        </a:xfrm>
                        <a:custGeom>
                          <a:rect b="b" l="l" r="r" t="t"/>
                          <a:pathLst>
                            <a:path extrusionOk="0" fill="none" h="15557" w="5179">
                              <a:moveTo>
                                <a:pt x="1" y="15557"/>
                              </a:moveTo>
                              <a:lnTo>
                                <a:pt x="5178"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7" name="Google Shape;8187;p88"/>
                        <p:cNvSpPr/>
                        <p:nvPr/>
                      </p:nvSpPr>
                      <p:spPr>
                        <a:xfrm>
                          <a:off x="5060203" y="3408017"/>
                          <a:ext cx="111416" cy="19513"/>
                        </a:xfrm>
                        <a:custGeom>
                          <a:rect b="b" l="l" r="r" t="t"/>
                          <a:pathLst>
                            <a:path extrusionOk="0" fill="none" h="2481" w="14166">
                              <a:moveTo>
                                <a:pt x="0" y="0"/>
                              </a:moveTo>
                              <a:lnTo>
                                <a:pt x="14165" y="248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8" name="Google Shape;8188;p88"/>
                        <p:cNvSpPr/>
                        <p:nvPr/>
                      </p:nvSpPr>
                      <p:spPr>
                        <a:xfrm>
                          <a:off x="5127371" y="3620749"/>
                          <a:ext cx="79358" cy="42636"/>
                        </a:xfrm>
                        <a:custGeom>
                          <a:rect b="b" l="l" r="r" t="t"/>
                          <a:pathLst>
                            <a:path extrusionOk="0" fill="none" h="5421" w="10090">
                              <a:moveTo>
                                <a:pt x="0" y="5420"/>
                              </a:moveTo>
                              <a:lnTo>
                                <a:pt x="10089"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189" name="Google Shape;8189;p88"/>
                        <p:cNvGrpSpPr/>
                        <p:nvPr/>
                      </p:nvGrpSpPr>
                      <p:grpSpPr>
                        <a:xfrm>
                          <a:off x="4579164" y="3203653"/>
                          <a:ext cx="1244833" cy="1020397"/>
                          <a:chOff x="4579164" y="3203653"/>
                          <a:chExt cx="1244833" cy="1020397"/>
                        </a:xfrm>
                      </p:grpSpPr>
                      <p:sp>
                        <p:nvSpPr>
                          <p:cNvPr id="8190" name="Google Shape;8190;p88"/>
                          <p:cNvSpPr/>
                          <p:nvPr/>
                        </p:nvSpPr>
                        <p:spPr>
                          <a:xfrm>
                            <a:off x="4949551" y="3708185"/>
                            <a:ext cx="37972" cy="3815"/>
                          </a:xfrm>
                          <a:custGeom>
                            <a:rect b="b" l="l" r="r" t="t"/>
                            <a:pathLst>
                              <a:path extrusionOk="0" fill="none" h="485" w="4828">
                                <a:moveTo>
                                  <a:pt x="0" y="1"/>
                                </a:moveTo>
                                <a:lnTo>
                                  <a:pt x="4827" y="485"/>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191" name="Google Shape;8191;p88"/>
                          <p:cNvGrpSpPr/>
                          <p:nvPr/>
                        </p:nvGrpSpPr>
                        <p:grpSpPr>
                          <a:xfrm>
                            <a:off x="4579164" y="3203653"/>
                            <a:ext cx="1244833" cy="1020397"/>
                            <a:chOff x="4579164" y="3203653"/>
                            <a:chExt cx="1244833" cy="1020397"/>
                          </a:xfrm>
                        </p:grpSpPr>
                        <p:sp>
                          <p:nvSpPr>
                            <p:cNvPr id="8192" name="Google Shape;8192;p88"/>
                            <p:cNvSpPr/>
                            <p:nvPr/>
                          </p:nvSpPr>
                          <p:spPr>
                            <a:xfrm>
                              <a:off x="4953357" y="3586309"/>
                              <a:ext cx="147288" cy="121884"/>
                            </a:xfrm>
                            <a:custGeom>
                              <a:rect b="b" l="l" r="r" t="t"/>
                              <a:pathLst>
                                <a:path extrusionOk="0" fill="none" h="15497" w="18727">
                                  <a:moveTo>
                                    <a:pt x="18726" y="1"/>
                                  </a:moveTo>
                                  <a:lnTo>
                                    <a:pt x="0" y="15497"/>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3" name="Google Shape;8193;p88"/>
                            <p:cNvSpPr/>
                            <p:nvPr/>
                          </p:nvSpPr>
                          <p:spPr>
                            <a:xfrm>
                              <a:off x="4987515" y="3592876"/>
                              <a:ext cx="113130" cy="119123"/>
                            </a:xfrm>
                            <a:custGeom>
                              <a:rect b="b" l="l" r="r" t="t"/>
                              <a:pathLst>
                                <a:path extrusionOk="0" fill="none" h="15146" w="14384">
                                  <a:moveTo>
                                    <a:pt x="0" y="15146"/>
                                  </a:moveTo>
                                  <a:lnTo>
                                    <a:pt x="14383"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4" name="Google Shape;8194;p88"/>
                            <p:cNvSpPr/>
                            <p:nvPr/>
                          </p:nvSpPr>
                          <p:spPr>
                            <a:xfrm>
                              <a:off x="4913395" y="3708185"/>
                              <a:ext cx="39970" cy="45389"/>
                            </a:xfrm>
                            <a:custGeom>
                              <a:rect b="b" l="l" r="r" t="t"/>
                              <a:pathLst>
                                <a:path extrusionOk="0" fill="none" h="5771" w="5082">
                                  <a:moveTo>
                                    <a:pt x="1" y="5771"/>
                                  </a:moveTo>
                                  <a:lnTo>
                                    <a:pt x="5081"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5" name="Google Shape;8195;p88"/>
                            <p:cNvSpPr/>
                            <p:nvPr/>
                          </p:nvSpPr>
                          <p:spPr>
                            <a:xfrm>
                              <a:off x="4888943" y="3704378"/>
                              <a:ext cx="60616" cy="26080"/>
                            </a:xfrm>
                            <a:custGeom>
                              <a:rect b="b" l="l" r="r" t="t"/>
                              <a:pathLst>
                                <a:path extrusionOk="0" fill="none" h="3316" w="7707">
                                  <a:moveTo>
                                    <a:pt x="1" y="3315"/>
                                  </a:moveTo>
                                  <a:lnTo>
                                    <a:pt x="7706"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6" name="Google Shape;8196;p88"/>
                            <p:cNvSpPr/>
                            <p:nvPr/>
                          </p:nvSpPr>
                          <p:spPr>
                            <a:xfrm>
                              <a:off x="4917296" y="3589069"/>
                              <a:ext cx="32262" cy="119123"/>
                            </a:xfrm>
                            <a:custGeom>
                              <a:rect b="b" l="l" r="r" t="t"/>
                              <a:pathLst>
                                <a:path extrusionOk="0" fill="none" h="15146" w="4102">
                                  <a:moveTo>
                                    <a:pt x="1" y="1"/>
                                  </a:moveTo>
                                  <a:lnTo>
                                    <a:pt x="4101" y="15146"/>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7" name="Google Shape;8197;p88"/>
                            <p:cNvSpPr/>
                            <p:nvPr/>
                          </p:nvSpPr>
                          <p:spPr>
                            <a:xfrm>
                              <a:off x="4949551" y="3708185"/>
                              <a:ext cx="22840" cy="72885"/>
                            </a:xfrm>
                            <a:custGeom>
                              <a:rect b="b" l="l" r="r" t="t"/>
                              <a:pathLst>
                                <a:path extrusionOk="0" fill="none" h="9267" w="2904">
                                  <a:moveTo>
                                    <a:pt x="0" y="1"/>
                                  </a:moveTo>
                                  <a:lnTo>
                                    <a:pt x="2904" y="9267"/>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8" name="Google Shape;8198;p88"/>
                            <p:cNvSpPr/>
                            <p:nvPr/>
                          </p:nvSpPr>
                          <p:spPr>
                            <a:xfrm>
                              <a:off x="4912066" y="3752237"/>
                              <a:ext cx="60325" cy="28833"/>
                            </a:xfrm>
                            <a:custGeom>
                              <a:rect b="b" l="l" r="r" t="t"/>
                              <a:pathLst>
                                <a:path extrusionOk="0" fill="none" h="3666" w="7670">
                                  <a:moveTo>
                                    <a:pt x="0" y="1"/>
                                  </a:moveTo>
                                  <a:lnTo>
                                    <a:pt x="7670" y="3666"/>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199" name="Google Shape;8199;p88"/>
                            <p:cNvGrpSpPr/>
                            <p:nvPr/>
                          </p:nvGrpSpPr>
                          <p:grpSpPr>
                            <a:xfrm>
                              <a:off x="4579164" y="3203653"/>
                              <a:ext cx="1244833" cy="1020397"/>
                              <a:chOff x="4579164" y="3203653"/>
                              <a:chExt cx="1244833" cy="1020397"/>
                            </a:xfrm>
                          </p:grpSpPr>
                          <p:sp>
                            <p:nvSpPr>
                              <p:cNvPr id="8200" name="Google Shape;8200;p88"/>
                              <p:cNvSpPr/>
                              <p:nvPr/>
                            </p:nvSpPr>
                            <p:spPr>
                              <a:xfrm>
                                <a:off x="4590301" y="3738347"/>
                                <a:ext cx="92956" cy="91722"/>
                              </a:xfrm>
                              <a:custGeom>
                                <a:rect b="b" l="l" r="r" t="t"/>
                                <a:pathLst>
                                  <a:path extrusionOk="0" fill="none" h="11662" w="11819">
                                    <a:moveTo>
                                      <a:pt x="0" y="0"/>
                                    </a:moveTo>
                                    <a:lnTo>
                                      <a:pt x="11819" y="11662"/>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1" name="Google Shape;8201;p88"/>
                              <p:cNvSpPr/>
                              <p:nvPr/>
                            </p:nvSpPr>
                            <p:spPr>
                              <a:xfrm>
                                <a:off x="4683250" y="3652241"/>
                                <a:ext cx="33591" cy="177828"/>
                              </a:xfrm>
                              <a:custGeom>
                                <a:rect b="b" l="l" r="r" t="t"/>
                                <a:pathLst>
                                  <a:path extrusionOk="0" fill="none" h="22610" w="4271">
                                    <a:moveTo>
                                      <a:pt x="1" y="22610"/>
                                    </a:moveTo>
                                    <a:lnTo>
                                      <a:pt x="4271"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2" name="Google Shape;8202;p88"/>
                              <p:cNvSpPr/>
                              <p:nvPr/>
                            </p:nvSpPr>
                            <p:spPr>
                              <a:xfrm>
                                <a:off x="4716833" y="3652241"/>
                                <a:ext cx="70982" cy="207707"/>
                              </a:xfrm>
                              <a:custGeom>
                                <a:rect b="b" l="l" r="r" t="t"/>
                                <a:pathLst>
                                  <a:path extrusionOk="0" fill="none" h="26409" w="9025">
                                    <a:moveTo>
                                      <a:pt x="1" y="1"/>
                                    </a:moveTo>
                                    <a:lnTo>
                                      <a:pt x="9025" y="26408"/>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3" name="Google Shape;8203;p88"/>
                              <p:cNvSpPr/>
                              <p:nvPr/>
                            </p:nvSpPr>
                            <p:spPr>
                              <a:xfrm>
                                <a:off x="4813117" y="3694578"/>
                                <a:ext cx="44154" cy="139297"/>
                              </a:xfrm>
                              <a:custGeom>
                                <a:rect b="b" l="l" r="r" t="t"/>
                                <a:pathLst>
                                  <a:path extrusionOk="0" fill="none" h="17711" w="5614">
                                    <a:moveTo>
                                      <a:pt x="5614" y="17711"/>
                                    </a:moveTo>
                                    <a:lnTo>
                                      <a:pt x="1"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4" name="Google Shape;8204;p88"/>
                              <p:cNvSpPr/>
                              <p:nvPr/>
                            </p:nvSpPr>
                            <p:spPr>
                              <a:xfrm>
                                <a:off x="4787807" y="3694578"/>
                                <a:ext cx="25317" cy="165369"/>
                              </a:xfrm>
                              <a:custGeom>
                                <a:rect b="b" l="l" r="r" t="t"/>
                                <a:pathLst>
                                  <a:path extrusionOk="0" fill="none" h="21026" w="3219">
                                    <a:moveTo>
                                      <a:pt x="3219" y="1"/>
                                    </a:moveTo>
                                    <a:lnTo>
                                      <a:pt x="1" y="21025"/>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5" name="Google Shape;8205;p88"/>
                              <p:cNvSpPr/>
                              <p:nvPr/>
                            </p:nvSpPr>
                            <p:spPr>
                              <a:xfrm>
                                <a:off x="4683250" y="3830061"/>
                                <a:ext cx="106374" cy="25223"/>
                              </a:xfrm>
                              <a:custGeom>
                                <a:rect b="b" l="l" r="r" t="t"/>
                                <a:pathLst>
                                  <a:path extrusionOk="0" fill="none" h="3207" w="13525">
                                    <a:moveTo>
                                      <a:pt x="1" y="1"/>
                                    </a:moveTo>
                                    <a:lnTo>
                                      <a:pt x="13525" y="3206"/>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6" name="Google Shape;8206;p88"/>
                              <p:cNvSpPr/>
                              <p:nvPr/>
                            </p:nvSpPr>
                            <p:spPr>
                              <a:xfrm>
                                <a:off x="4670980" y="3830061"/>
                                <a:ext cx="12277" cy="79263"/>
                              </a:xfrm>
                              <a:custGeom>
                                <a:rect b="b" l="l" r="r" t="t"/>
                                <a:pathLst>
                                  <a:path extrusionOk="0" fill="none" h="10078" w="1561">
                                    <a:moveTo>
                                      <a:pt x="1561" y="1"/>
                                    </a:moveTo>
                                    <a:lnTo>
                                      <a:pt x="0" y="10077"/>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7" name="Google Shape;8207;p88"/>
                              <p:cNvSpPr/>
                              <p:nvPr/>
                            </p:nvSpPr>
                            <p:spPr>
                              <a:xfrm>
                                <a:off x="4583828" y="3830061"/>
                                <a:ext cx="99429" cy="34543"/>
                              </a:xfrm>
                              <a:custGeom>
                                <a:rect b="b" l="l" r="r" t="t"/>
                                <a:pathLst>
                                  <a:path extrusionOk="0" fill="none" h="4392" w="12642">
                                    <a:moveTo>
                                      <a:pt x="0" y="4392"/>
                                    </a:moveTo>
                                    <a:lnTo>
                                      <a:pt x="12642"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8" name="Google Shape;8208;p88"/>
                              <p:cNvSpPr/>
                              <p:nvPr/>
                            </p:nvSpPr>
                            <p:spPr>
                              <a:xfrm>
                                <a:off x="4683250" y="3830061"/>
                                <a:ext cx="50336" cy="117983"/>
                              </a:xfrm>
                              <a:custGeom>
                                <a:rect b="b" l="l" r="r" t="t"/>
                                <a:pathLst>
                                  <a:path extrusionOk="0" fill="none" h="15001" w="6400">
                                    <a:moveTo>
                                      <a:pt x="1" y="1"/>
                                    </a:moveTo>
                                    <a:lnTo>
                                      <a:pt x="6400" y="1500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9" name="Google Shape;8209;p88"/>
                              <p:cNvSpPr/>
                              <p:nvPr/>
                            </p:nvSpPr>
                            <p:spPr>
                              <a:xfrm>
                                <a:off x="4733578" y="3855276"/>
                                <a:ext cx="56046" cy="92768"/>
                              </a:xfrm>
                              <a:custGeom>
                                <a:rect b="b" l="l" r="r" t="t"/>
                                <a:pathLst>
                                  <a:path extrusionOk="0" fill="none" h="11795" w="7126">
                                    <a:moveTo>
                                      <a:pt x="1" y="11795"/>
                                    </a:moveTo>
                                    <a:lnTo>
                                      <a:pt x="7126"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0" name="Google Shape;8210;p88"/>
                              <p:cNvSpPr/>
                              <p:nvPr/>
                            </p:nvSpPr>
                            <p:spPr>
                              <a:xfrm>
                                <a:off x="4888943" y="3730450"/>
                                <a:ext cx="34928" cy="89252"/>
                              </a:xfrm>
                              <a:custGeom>
                                <a:rect b="b" l="l" r="r" t="t"/>
                                <a:pathLst>
                                  <a:path extrusionOk="0" fill="none" h="11348" w="4441">
                                    <a:moveTo>
                                      <a:pt x="4440" y="11347"/>
                                    </a:moveTo>
                                    <a:lnTo>
                                      <a:pt x="1"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1" name="Google Shape;8211;p88"/>
                              <p:cNvSpPr/>
                              <p:nvPr/>
                            </p:nvSpPr>
                            <p:spPr>
                              <a:xfrm>
                                <a:off x="4590301" y="3667468"/>
                                <a:ext cx="49762" cy="70887"/>
                              </a:xfrm>
                              <a:custGeom>
                                <a:rect b="b" l="l" r="r" t="t"/>
                                <a:pathLst>
                                  <a:path extrusionOk="0" fill="none" h="9013" w="6327">
                                    <a:moveTo>
                                      <a:pt x="0" y="9012"/>
                                    </a:moveTo>
                                    <a:lnTo>
                                      <a:pt x="6327"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2" name="Google Shape;8212;p88"/>
                              <p:cNvSpPr/>
                              <p:nvPr/>
                            </p:nvSpPr>
                            <p:spPr>
                              <a:xfrm>
                                <a:off x="4640338" y="3648536"/>
                                <a:ext cx="80593" cy="20268"/>
                              </a:xfrm>
                              <a:custGeom>
                                <a:rect b="b" l="l" r="r" t="t"/>
                                <a:pathLst>
                                  <a:path extrusionOk="0" fill="none" h="2577" w="10247">
                                    <a:moveTo>
                                      <a:pt x="1" y="2577"/>
                                    </a:moveTo>
                                    <a:lnTo>
                                      <a:pt x="10247"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213" name="Google Shape;8213;p88"/>
                              <p:cNvGrpSpPr/>
                              <p:nvPr/>
                            </p:nvGrpSpPr>
                            <p:grpSpPr>
                              <a:xfrm>
                                <a:off x="4579164" y="3203653"/>
                                <a:ext cx="1244833" cy="1020397"/>
                                <a:chOff x="4579164" y="3203653"/>
                                <a:chExt cx="1244833" cy="1020397"/>
                              </a:xfrm>
                            </p:grpSpPr>
                            <p:sp>
                              <p:nvSpPr>
                                <p:cNvPr id="8214" name="Google Shape;8214;p88"/>
                                <p:cNvSpPr/>
                                <p:nvPr/>
                              </p:nvSpPr>
                              <p:spPr>
                                <a:xfrm>
                                  <a:off x="4753083" y="3966015"/>
                                  <a:ext cx="92964" cy="53765"/>
                                </a:xfrm>
                                <a:custGeom>
                                  <a:rect b="b" l="l" r="r" t="t"/>
                                  <a:pathLst>
                                    <a:path extrusionOk="0" fill="none" h="6836" w="11820">
                                      <a:moveTo>
                                        <a:pt x="1" y="6836"/>
                                      </a:moveTo>
                                      <a:lnTo>
                                        <a:pt x="11819"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5" name="Google Shape;8215;p88"/>
                                <p:cNvSpPr/>
                                <p:nvPr/>
                              </p:nvSpPr>
                              <p:spPr>
                                <a:xfrm>
                                  <a:off x="4846040" y="3952794"/>
                                  <a:ext cx="103519" cy="13135"/>
                                </a:xfrm>
                                <a:custGeom>
                                  <a:rect b="b" l="l" r="r" t="t"/>
                                  <a:pathLst>
                                    <a:path extrusionOk="0" fill="none" h="1670" w="13162">
                                      <a:moveTo>
                                        <a:pt x="13161" y="0"/>
                                      </a:moveTo>
                                      <a:lnTo>
                                        <a:pt x="0" y="167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6" name="Google Shape;8216;p88"/>
                                <p:cNvSpPr/>
                                <p:nvPr/>
                              </p:nvSpPr>
                              <p:spPr>
                                <a:xfrm>
                                  <a:off x="4846040" y="3962216"/>
                                  <a:ext cx="64800" cy="128066"/>
                                </a:xfrm>
                                <a:custGeom>
                                  <a:rect b="b" l="l" r="r" t="t"/>
                                  <a:pathLst>
                                    <a:path extrusionOk="0" fill="none" h="16283" w="8239">
                                      <a:moveTo>
                                        <a:pt x="0" y="0"/>
                                      </a:moveTo>
                                      <a:lnTo>
                                        <a:pt x="8238" y="16282"/>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7" name="Google Shape;8217;p88"/>
                                <p:cNvSpPr/>
                                <p:nvPr/>
                              </p:nvSpPr>
                              <p:spPr>
                                <a:xfrm>
                                  <a:off x="4842233" y="3962216"/>
                                  <a:ext cx="3815" cy="164787"/>
                                </a:xfrm>
                                <a:custGeom>
                                  <a:rect b="b" l="l" r="r" t="t"/>
                                  <a:pathLst>
                                    <a:path extrusionOk="0" fill="none" h="20952" w="485">
                                      <a:moveTo>
                                        <a:pt x="0" y="20952"/>
                                      </a:moveTo>
                                      <a:lnTo>
                                        <a:pt x="484"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8" name="Google Shape;8218;p88"/>
                                <p:cNvSpPr/>
                                <p:nvPr/>
                              </p:nvSpPr>
                              <p:spPr>
                                <a:xfrm>
                                  <a:off x="4842233" y="4123189"/>
                                  <a:ext cx="37587" cy="53002"/>
                                </a:xfrm>
                                <a:custGeom>
                                  <a:rect b="b" l="l" r="r" t="t"/>
                                  <a:pathLst>
                                    <a:path extrusionOk="0" fill="none" h="6739" w="4779">
                                      <a:moveTo>
                                        <a:pt x="4779" y="6739"/>
                                      </a:moveTo>
                                      <a:lnTo>
                                        <a:pt x="0"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9" name="Google Shape;8219;p88"/>
                                <p:cNvSpPr/>
                                <p:nvPr/>
                              </p:nvSpPr>
                              <p:spPr>
                                <a:xfrm>
                                  <a:off x="4770779" y="4118525"/>
                                  <a:ext cx="71461" cy="4672"/>
                                </a:xfrm>
                                <a:custGeom>
                                  <a:rect b="b" l="l" r="r" t="t"/>
                                  <a:pathLst>
                                    <a:path extrusionOk="0" fill="none" h="594" w="9086">
                                      <a:moveTo>
                                        <a:pt x="9085" y="594"/>
                                      </a:moveTo>
                                      <a:lnTo>
                                        <a:pt x="1"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0" name="Google Shape;8220;p88"/>
                                <p:cNvSpPr/>
                                <p:nvPr/>
                              </p:nvSpPr>
                              <p:spPr>
                                <a:xfrm>
                                  <a:off x="4842233" y="4090274"/>
                                  <a:ext cx="68606" cy="32923"/>
                                </a:xfrm>
                                <a:custGeom>
                                  <a:rect b="b" l="l" r="r" t="t"/>
                                  <a:pathLst>
                                    <a:path extrusionOk="0" fill="none" h="4186" w="8723">
                                      <a:moveTo>
                                        <a:pt x="0" y="4186"/>
                                      </a:moveTo>
                                      <a:lnTo>
                                        <a:pt x="8722"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221" name="Google Shape;8221;p88"/>
                                <p:cNvGrpSpPr/>
                                <p:nvPr/>
                              </p:nvGrpSpPr>
                              <p:grpSpPr>
                                <a:xfrm>
                                  <a:off x="4579164" y="3203653"/>
                                  <a:ext cx="1244833" cy="1020397"/>
                                  <a:chOff x="4579164" y="3203653"/>
                                  <a:chExt cx="1244833" cy="1020397"/>
                                </a:xfrm>
                              </p:grpSpPr>
                              <p:sp>
                                <p:nvSpPr>
                                  <p:cNvPr id="8222" name="Google Shape;8222;p88"/>
                                  <p:cNvSpPr/>
                                  <p:nvPr/>
                                </p:nvSpPr>
                                <p:spPr>
                                  <a:xfrm>
                                    <a:off x="4788476" y="3855276"/>
                                    <a:ext cx="57572" cy="110747"/>
                                  </a:xfrm>
                                  <a:custGeom>
                                    <a:rect b="b" l="l" r="r" t="t"/>
                                    <a:pathLst>
                                      <a:path extrusionOk="0" fill="none" h="14081" w="7320">
                                        <a:moveTo>
                                          <a:pt x="7319" y="14081"/>
                                        </a:moveTo>
                                        <a:lnTo>
                                          <a:pt x="1"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3" name="Google Shape;8223;p88"/>
                                  <p:cNvSpPr/>
                                  <p:nvPr/>
                                </p:nvSpPr>
                                <p:spPr>
                                  <a:xfrm>
                                    <a:off x="4846040" y="3833867"/>
                                    <a:ext cx="11231" cy="132156"/>
                                  </a:xfrm>
                                  <a:custGeom>
                                    <a:rect b="b" l="l" r="r" t="t"/>
                                    <a:pathLst>
                                      <a:path extrusionOk="0" fill="none" h="16803" w="1428">
                                        <a:moveTo>
                                          <a:pt x="0" y="16803"/>
                                        </a:moveTo>
                                        <a:lnTo>
                                          <a:pt x="1428"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4" name="Google Shape;8224;p88"/>
                                  <p:cNvSpPr/>
                                  <p:nvPr/>
                                </p:nvSpPr>
                                <p:spPr>
                                  <a:xfrm>
                                    <a:off x="4761554" y="3854796"/>
                                    <a:ext cx="26261" cy="164984"/>
                                  </a:xfrm>
                                  <a:custGeom>
                                    <a:rect b="b" l="l" r="r" t="t"/>
                                    <a:pathLst>
                                      <a:path extrusionOk="0" fill="none" h="20977" w="3339">
                                        <a:moveTo>
                                          <a:pt x="0" y="20977"/>
                                        </a:moveTo>
                                        <a:lnTo>
                                          <a:pt x="3339"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5" name="Google Shape;8225;p88"/>
                                  <p:cNvSpPr/>
                                  <p:nvPr/>
                                </p:nvSpPr>
                                <p:spPr>
                                  <a:xfrm>
                                    <a:off x="4846991" y="3818263"/>
                                    <a:ext cx="74025" cy="146242"/>
                                  </a:xfrm>
                                  <a:custGeom>
                                    <a:rect b="b" l="l" r="r" t="t"/>
                                    <a:pathLst>
                                      <a:path extrusionOk="0" fill="none" h="18594" w="9412">
                                        <a:moveTo>
                                          <a:pt x="0" y="18593"/>
                                        </a:moveTo>
                                        <a:lnTo>
                                          <a:pt x="9411"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6" name="Google Shape;8226;p88"/>
                                  <p:cNvSpPr/>
                                  <p:nvPr/>
                                </p:nvSpPr>
                                <p:spPr>
                                  <a:xfrm>
                                    <a:off x="4927191" y="3823305"/>
                                    <a:ext cx="22368" cy="129497"/>
                                  </a:xfrm>
                                  <a:custGeom>
                                    <a:rect b="b" l="l" r="r" t="t"/>
                                    <a:pathLst>
                                      <a:path extrusionOk="0" fill="none" h="16465" w="2844">
                                        <a:moveTo>
                                          <a:pt x="1" y="1"/>
                                        </a:moveTo>
                                        <a:lnTo>
                                          <a:pt x="2843" y="16464"/>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227" name="Google Shape;8227;p88"/>
                                  <p:cNvGrpSpPr/>
                                  <p:nvPr/>
                                </p:nvGrpSpPr>
                                <p:grpSpPr>
                                  <a:xfrm>
                                    <a:off x="4579164" y="3203653"/>
                                    <a:ext cx="1244833" cy="1020397"/>
                                    <a:chOff x="4579164" y="3203653"/>
                                    <a:chExt cx="1244833" cy="1020397"/>
                                  </a:xfrm>
                                </p:grpSpPr>
                                <p:sp>
                                  <p:nvSpPr>
                                    <p:cNvPr id="8228" name="Google Shape;8228;p88"/>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9" name="Google Shape;8229;p88"/>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0" name="Google Shape;8230;p88"/>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1" name="Google Shape;8231;p88"/>
                                    <p:cNvSpPr/>
                                    <p:nvPr/>
                                  </p:nvSpPr>
                                  <p:spPr>
                                    <a:xfrm>
                                      <a:off x="4972383" y="3756043"/>
                                      <a:ext cx="25412" cy="25026"/>
                                    </a:xfrm>
                                    <a:custGeom>
                                      <a:rect b="b" l="l" r="r" t="t"/>
                                      <a:pathLst>
                                        <a:path extrusionOk="0" fill="none" h="3182" w="3231">
                                          <a:moveTo>
                                            <a:pt x="1" y="3182"/>
                                          </a:moveTo>
                                          <a:lnTo>
                                            <a:pt x="3231"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sp>
                          <p:nvSpPr>
                            <p:cNvPr id="8232" name="Google Shape;8232;p88"/>
                            <p:cNvSpPr/>
                            <p:nvPr/>
                          </p:nvSpPr>
                          <p:spPr>
                            <a:xfrm>
                              <a:off x="4890375" y="3688019"/>
                              <a:ext cx="5144" cy="43769"/>
                            </a:xfrm>
                            <a:custGeom>
                              <a:rect b="b" l="l" r="r" t="t"/>
                              <a:pathLst>
                                <a:path extrusionOk="0" fill="none" h="5565" w="654">
                                  <a:moveTo>
                                    <a:pt x="653" y="0"/>
                                  </a:moveTo>
                                  <a:lnTo>
                                    <a:pt x="0" y="5565"/>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3" name="Google Shape;8233;p88"/>
                            <p:cNvSpPr/>
                            <p:nvPr/>
                          </p:nvSpPr>
                          <p:spPr>
                            <a:xfrm>
                              <a:off x="4899317" y="3688019"/>
                              <a:ext cx="54048" cy="20174"/>
                            </a:xfrm>
                            <a:custGeom>
                              <a:rect b="b" l="l" r="r" t="t"/>
                              <a:pathLst>
                                <a:path extrusionOk="0" fill="none" h="2565" w="6872">
                                  <a:moveTo>
                                    <a:pt x="0" y="0"/>
                                  </a:moveTo>
                                  <a:lnTo>
                                    <a:pt x="6871" y="2565"/>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4" name="Google Shape;8234;p88"/>
                            <p:cNvSpPr/>
                            <p:nvPr/>
                          </p:nvSpPr>
                          <p:spPr>
                            <a:xfrm>
                              <a:off x="4862690" y="3700571"/>
                              <a:ext cx="27693" cy="31216"/>
                            </a:xfrm>
                            <a:custGeom>
                              <a:rect b="b" l="l" r="r" t="t"/>
                              <a:pathLst>
                                <a:path extrusionOk="0" fill="none" h="3969" w="3521">
                                  <a:moveTo>
                                    <a:pt x="0" y="1"/>
                                  </a:moveTo>
                                  <a:lnTo>
                                    <a:pt x="3520" y="3969"/>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8235" name="Google Shape;8235;p88"/>
                        <p:cNvSpPr/>
                        <p:nvPr/>
                      </p:nvSpPr>
                      <p:spPr>
                        <a:xfrm>
                          <a:off x="4953924" y="3297081"/>
                          <a:ext cx="146053" cy="168122"/>
                        </a:xfrm>
                        <a:custGeom>
                          <a:rect b="b" l="l" r="r" t="t"/>
                          <a:pathLst>
                            <a:path extrusionOk="0" fill="none" h="21376" w="18570">
                              <a:moveTo>
                                <a:pt x="1" y="21376"/>
                              </a:moveTo>
                              <a:lnTo>
                                <a:pt x="18569"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grpSp>
          <p:grpSp>
            <p:nvGrpSpPr>
              <p:cNvPr id="8236" name="Google Shape;8236;p88"/>
              <p:cNvGrpSpPr/>
              <p:nvPr/>
            </p:nvGrpSpPr>
            <p:grpSpPr>
              <a:xfrm>
                <a:off x="4595437" y="3598775"/>
                <a:ext cx="37776" cy="32451"/>
                <a:chOff x="4595437" y="3598775"/>
                <a:chExt cx="37776" cy="32451"/>
              </a:xfrm>
            </p:grpSpPr>
            <p:sp>
              <p:nvSpPr>
                <p:cNvPr id="8237" name="Google Shape;8237;p88"/>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8" name="Google Shape;8238;p88"/>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39" name="Google Shape;8239;p88"/>
              <p:cNvGrpSpPr/>
              <p:nvPr/>
            </p:nvGrpSpPr>
            <p:grpSpPr>
              <a:xfrm>
                <a:off x="4641864" y="3524443"/>
                <a:ext cx="37776" cy="32380"/>
                <a:chOff x="4641864" y="3524443"/>
                <a:chExt cx="37776" cy="32380"/>
              </a:xfrm>
            </p:grpSpPr>
            <p:sp>
              <p:nvSpPr>
                <p:cNvPr id="8240" name="Google Shape;8240;p88"/>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1" name="Google Shape;8241;p88"/>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42" name="Google Shape;8242;p88"/>
              <p:cNvGrpSpPr/>
              <p:nvPr/>
            </p:nvGrpSpPr>
            <p:grpSpPr>
              <a:xfrm>
                <a:off x="4648431" y="3893901"/>
                <a:ext cx="37776" cy="32357"/>
                <a:chOff x="4648431" y="3893901"/>
                <a:chExt cx="37776" cy="32357"/>
              </a:xfrm>
            </p:grpSpPr>
            <p:sp>
              <p:nvSpPr>
                <p:cNvPr id="8243" name="Google Shape;8243;p88"/>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4" name="Google Shape;8244;p88"/>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45" name="Google Shape;8245;p88"/>
              <p:cNvGrpSpPr/>
              <p:nvPr/>
            </p:nvGrpSpPr>
            <p:grpSpPr>
              <a:xfrm>
                <a:off x="4567752" y="3722908"/>
                <a:ext cx="37870" cy="32380"/>
                <a:chOff x="4567752" y="3722908"/>
                <a:chExt cx="37870" cy="32380"/>
              </a:xfrm>
            </p:grpSpPr>
            <p:sp>
              <p:nvSpPr>
                <p:cNvPr id="8246" name="Google Shape;8246;p88"/>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7" name="Google Shape;8247;p88"/>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48" name="Google Shape;8248;p88"/>
              <p:cNvGrpSpPr/>
              <p:nvPr/>
            </p:nvGrpSpPr>
            <p:grpSpPr>
              <a:xfrm>
                <a:off x="4617506" y="3652052"/>
                <a:ext cx="37783" cy="32357"/>
                <a:chOff x="4617506" y="3652052"/>
                <a:chExt cx="37783" cy="32357"/>
              </a:xfrm>
            </p:grpSpPr>
            <p:sp>
              <p:nvSpPr>
                <p:cNvPr id="8249" name="Google Shape;8249;p88"/>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0" name="Google Shape;8250;p88"/>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51" name="Google Shape;8251;p88"/>
              <p:cNvGrpSpPr/>
              <p:nvPr/>
            </p:nvGrpSpPr>
            <p:grpSpPr>
              <a:xfrm>
                <a:off x="4739005" y="3554149"/>
                <a:ext cx="37870" cy="32357"/>
                <a:chOff x="4739005" y="3554149"/>
                <a:chExt cx="37870" cy="32357"/>
              </a:xfrm>
            </p:grpSpPr>
            <p:sp>
              <p:nvSpPr>
                <p:cNvPr id="8252" name="Google Shape;8252;p88"/>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3" name="Google Shape;8253;p88"/>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54" name="Google Shape;8254;p88"/>
              <p:cNvGrpSpPr/>
              <p:nvPr/>
            </p:nvGrpSpPr>
            <p:grpSpPr>
              <a:xfrm>
                <a:off x="4806557" y="3630258"/>
                <a:ext cx="37776" cy="32364"/>
                <a:chOff x="4806557" y="3630258"/>
                <a:chExt cx="37776" cy="32364"/>
              </a:xfrm>
            </p:grpSpPr>
            <p:sp>
              <p:nvSpPr>
                <p:cNvPr id="8255" name="Google Shape;8255;p88"/>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6" name="Google Shape;8256;p88"/>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57" name="Google Shape;8257;p88"/>
              <p:cNvGrpSpPr/>
              <p:nvPr/>
            </p:nvGrpSpPr>
            <p:grpSpPr>
              <a:xfrm>
                <a:off x="4737007" y="4004357"/>
                <a:ext cx="37870" cy="32357"/>
                <a:chOff x="4737007" y="4004357"/>
                <a:chExt cx="37870" cy="32357"/>
              </a:xfrm>
            </p:grpSpPr>
            <p:sp>
              <p:nvSpPr>
                <p:cNvPr id="8258" name="Google Shape;8258;p88"/>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9" name="Google Shape;8259;p88"/>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60" name="Google Shape;8260;p88"/>
              <p:cNvGrpSpPr/>
              <p:nvPr/>
            </p:nvGrpSpPr>
            <p:grpSpPr>
              <a:xfrm>
                <a:off x="4773634" y="4208627"/>
                <a:ext cx="37776" cy="32357"/>
                <a:chOff x="4773634" y="4208627"/>
                <a:chExt cx="37776" cy="32357"/>
              </a:xfrm>
            </p:grpSpPr>
            <p:sp>
              <p:nvSpPr>
                <p:cNvPr id="8261" name="Google Shape;8261;p88"/>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2" name="Google Shape;8262;p88"/>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63" name="Google Shape;8263;p88"/>
              <p:cNvGrpSpPr/>
              <p:nvPr/>
            </p:nvGrpSpPr>
            <p:grpSpPr>
              <a:xfrm>
                <a:off x="4888282" y="4074764"/>
                <a:ext cx="37776" cy="32451"/>
                <a:chOff x="4888282" y="4074764"/>
                <a:chExt cx="37776" cy="32451"/>
              </a:xfrm>
            </p:grpSpPr>
            <p:sp>
              <p:nvSpPr>
                <p:cNvPr id="8264" name="Google Shape;8264;p88"/>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5" name="Google Shape;8265;p88"/>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66" name="Google Shape;8266;p88"/>
              <p:cNvGrpSpPr/>
              <p:nvPr/>
            </p:nvGrpSpPr>
            <p:grpSpPr>
              <a:xfrm>
                <a:off x="4901315" y="3804271"/>
                <a:ext cx="37776" cy="32364"/>
                <a:chOff x="4901315" y="3804271"/>
                <a:chExt cx="37776" cy="32364"/>
              </a:xfrm>
            </p:grpSpPr>
            <p:sp>
              <p:nvSpPr>
                <p:cNvPr id="8267" name="Google Shape;8267;p88"/>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8" name="Google Shape;8268;p88"/>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69" name="Google Shape;8269;p88"/>
              <p:cNvGrpSpPr/>
              <p:nvPr/>
            </p:nvGrpSpPr>
            <p:grpSpPr>
              <a:xfrm>
                <a:off x="4866394" y="3715035"/>
                <a:ext cx="37846" cy="32357"/>
                <a:chOff x="4866394" y="3715035"/>
                <a:chExt cx="37846" cy="32357"/>
              </a:xfrm>
            </p:grpSpPr>
            <p:sp>
              <p:nvSpPr>
                <p:cNvPr id="8270" name="Google Shape;8270;p88"/>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1" name="Google Shape;8271;p88"/>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72" name="Google Shape;8272;p88"/>
              <p:cNvGrpSpPr/>
              <p:nvPr/>
            </p:nvGrpSpPr>
            <p:grpSpPr>
              <a:xfrm>
                <a:off x="4979233" y="3839798"/>
                <a:ext cx="37878" cy="32420"/>
                <a:chOff x="4979233" y="3839798"/>
                <a:chExt cx="37878" cy="32420"/>
              </a:xfrm>
            </p:grpSpPr>
            <p:sp>
              <p:nvSpPr>
                <p:cNvPr id="8273" name="Google Shape;8273;p88"/>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4" name="Google Shape;8274;p88"/>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75" name="Google Shape;8275;p88"/>
              <p:cNvGrpSpPr/>
              <p:nvPr/>
            </p:nvGrpSpPr>
            <p:grpSpPr>
              <a:xfrm>
                <a:off x="4790662" y="3679147"/>
                <a:ext cx="37783" cy="32380"/>
                <a:chOff x="4790662" y="3679147"/>
                <a:chExt cx="37783" cy="32380"/>
              </a:xfrm>
            </p:grpSpPr>
            <p:sp>
              <p:nvSpPr>
                <p:cNvPr id="8276" name="Google Shape;8276;p88"/>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7" name="Google Shape;8277;p88"/>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78" name="Google Shape;8278;p88"/>
              <p:cNvGrpSpPr/>
              <p:nvPr/>
            </p:nvGrpSpPr>
            <p:grpSpPr>
              <a:xfrm>
                <a:off x="4857263" y="3557861"/>
                <a:ext cx="37776" cy="32357"/>
                <a:chOff x="4857263" y="3557861"/>
                <a:chExt cx="37776" cy="32357"/>
              </a:xfrm>
            </p:grpSpPr>
            <p:sp>
              <p:nvSpPr>
                <p:cNvPr id="8279" name="Google Shape;8279;p88"/>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0" name="Google Shape;8280;p88"/>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81" name="Google Shape;8281;p88"/>
              <p:cNvGrpSpPr/>
              <p:nvPr/>
            </p:nvGrpSpPr>
            <p:grpSpPr>
              <a:xfrm>
                <a:off x="4883902" y="3648033"/>
                <a:ext cx="37783" cy="32380"/>
                <a:chOff x="4883902" y="3648033"/>
                <a:chExt cx="37783" cy="32380"/>
              </a:xfrm>
            </p:grpSpPr>
            <p:sp>
              <p:nvSpPr>
                <p:cNvPr id="8282" name="Google Shape;8282;p88"/>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3" name="Google Shape;8283;p88"/>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84" name="Google Shape;8284;p88"/>
              <p:cNvGrpSpPr/>
              <p:nvPr/>
            </p:nvGrpSpPr>
            <p:grpSpPr>
              <a:xfrm>
                <a:off x="4907780" y="3347220"/>
                <a:ext cx="37878" cy="32357"/>
                <a:chOff x="4907780" y="3347220"/>
                <a:chExt cx="37878" cy="32357"/>
              </a:xfrm>
            </p:grpSpPr>
            <p:sp>
              <p:nvSpPr>
                <p:cNvPr id="8285" name="Google Shape;8285;p88"/>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6" name="Google Shape;8286;p88"/>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87" name="Google Shape;8287;p88"/>
              <p:cNvGrpSpPr/>
              <p:nvPr/>
            </p:nvGrpSpPr>
            <p:grpSpPr>
              <a:xfrm>
                <a:off x="5065048" y="3738150"/>
                <a:ext cx="37783" cy="32364"/>
                <a:chOff x="5065048" y="3738150"/>
                <a:chExt cx="37783" cy="32364"/>
              </a:xfrm>
            </p:grpSpPr>
            <p:sp>
              <p:nvSpPr>
                <p:cNvPr id="8288" name="Google Shape;8288;p88"/>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9" name="Google Shape;8289;p88"/>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90" name="Google Shape;8290;p88"/>
              <p:cNvGrpSpPr/>
              <p:nvPr/>
            </p:nvGrpSpPr>
            <p:grpSpPr>
              <a:xfrm>
                <a:off x="5071616" y="3284615"/>
                <a:ext cx="37783" cy="32357"/>
                <a:chOff x="5071616" y="3284615"/>
                <a:chExt cx="37783" cy="32357"/>
              </a:xfrm>
            </p:grpSpPr>
            <p:sp>
              <p:nvSpPr>
                <p:cNvPr id="8291" name="Google Shape;8291;p88"/>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2" name="Google Shape;8292;p88"/>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93" name="Google Shape;8293;p88"/>
              <p:cNvGrpSpPr/>
              <p:nvPr/>
            </p:nvGrpSpPr>
            <p:grpSpPr>
              <a:xfrm>
                <a:off x="5389291" y="3759921"/>
                <a:ext cx="37783" cy="32380"/>
                <a:chOff x="5389291" y="3759921"/>
                <a:chExt cx="37783" cy="32380"/>
              </a:xfrm>
            </p:grpSpPr>
            <p:sp>
              <p:nvSpPr>
                <p:cNvPr id="8294" name="Google Shape;8294;p88"/>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5" name="Google Shape;8295;p88"/>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96" name="Google Shape;8296;p88"/>
              <p:cNvGrpSpPr/>
              <p:nvPr/>
            </p:nvGrpSpPr>
            <p:grpSpPr>
              <a:xfrm>
                <a:off x="5431534" y="3632932"/>
                <a:ext cx="37878" cy="32451"/>
                <a:chOff x="5431534" y="3632932"/>
                <a:chExt cx="37878" cy="32451"/>
              </a:xfrm>
            </p:grpSpPr>
            <p:sp>
              <p:nvSpPr>
                <p:cNvPr id="8297" name="Google Shape;8297;p88"/>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8" name="Google Shape;8298;p88"/>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99" name="Google Shape;8299;p88"/>
              <p:cNvGrpSpPr/>
              <p:nvPr/>
            </p:nvGrpSpPr>
            <p:grpSpPr>
              <a:xfrm>
                <a:off x="5540755" y="3544829"/>
                <a:ext cx="37783" cy="32357"/>
                <a:chOff x="5540755" y="3544829"/>
                <a:chExt cx="37783" cy="32357"/>
              </a:xfrm>
            </p:grpSpPr>
            <p:sp>
              <p:nvSpPr>
                <p:cNvPr id="8300" name="Google Shape;8300;p88"/>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1" name="Google Shape;8301;p88"/>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02" name="Google Shape;8302;p88"/>
              <p:cNvGrpSpPr/>
              <p:nvPr/>
            </p:nvGrpSpPr>
            <p:grpSpPr>
              <a:xfrm>
                <a:off x="5579293" y="3412107"/>
                <a:ext cx="37776" cy="32357"/>
                <a:chOff x="5579293" y="3412107"/>
                <a:chExt cx="37776" cy="32357"/>
              </a:xfrm>
            </p:grpSpPr>
            <p:sp>
              <p:nvSpPr>
                <p:cNvPr id="8303" name="Google Shape;8303;p88"/>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4" name="Google Shape;8304;p88"/>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05" name="Google Shape;8305;p88"/>
              <p:cNvGrpSpPr/>
              <p:nvPr/>
            </p:nvGrpSpPr>
            <p:grpSpPr>
              <a:xfrm>
                <a:off x="5801346" y="3284615"/>
                <a:ext cx="37783" cy="32357"/>
                <a:chOff x="5801346" y="3284615"/>
                <a:chExt cx="37783" cy="32357"/>
              </a:xfrm>
            </p:grpSpPr>
            <p:sp>
              <p:nvSpPr>
                <p:cNvPr id="8306" name="Google Shape;8306;p88"/>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7" name="Google Shape;8307;p88"/>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08" name="Google Shape;8308;p88"/>
              <p:cNvGrpSpPr/>
              <p:nvPr/>
            </p:nvGrpSpPr>
            <p:grpSpPr>
              <a:xfrm>
                <a:off x="5763578" y="3399067"/>
                <a:ext cx="37776" cy="32364"/>
                <a:chOff x="5763578" y="3399067"/>
                <a:chExt cx="37776" cy="32364"/>
              </a:xfrm>
            </p:grpSpPr>
            <p:sp>
              <p:nvSpPr>
                <p:cNvPr id="8309" name="Google Shape;8309;p88"/>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0" name="Google Shape;8310;p88"/>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11" name="Google Shape;8311;p88"/>
              <p:cNvGrpSpPr/>
              <p:nvPr/>
            </p:nvGrpSpPr>
            <p:grpSpPr>
              <a:xfrm>
                <a:off x="5395858" y="3230952"/>
                <a:ext cx="37776" cy="32364"/>
                <a:chOff x="5395858" y="3230952"/>
                <a:chExt cx="37776" cy="32364"/>
              </a:xfrm>
            </p:grpSpPr>
            <p:sp>
              <p:nvSpPr>
                <p:cNvPr id="8312" name="Google Shape;8312;p88"/>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3" name="Google Shape;8313;p88"/>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14" name="Google Shape;8314;p88"/>
              <p:cNvGrpSpPr/>
              <p:nvPr/>
            </p:nvGrpSpPr>
            <p:grpSpPr>
              <a:xfrm>
                <a:off x="5264088" y="3188237"/>
                <a:ext cx="37776" cy="32357"/>
                <a:chOff x="5264088" y="3188237"/>
                <a:chExt cx="37776" cy="32357"/>
              </a:xfrm>
            </p:grpSpPr>
            <p:sp>
              <p:nvSpPr>
                <p:cNvPr id="8315" name="Google Shape;8315;p88"/>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6" name="Google Shape;8316;p88"/>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17" name="Google Shape;8317;p88"/>
              <p:cNvGrpSpPr/>
              <p:nvPr/>
            </p:nvGrpSpPr>
            <p:grpSpPr>
              <a:xfrm>
                <a:off x="5585758" y="3237425"/>
                <a:ext cx="37878" cy="32357"/>
                <a:chOff x="5585758" y="3237425"/>
                <a:chExt cx="37878" cy="32357"/>
              </a:xfrm>
            </p:grpSpPr>
            <p:sp>
              <p:nvSpPr>
                <p:cNvPr id="8318" name="Google Shape;8318;p88"/>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9" name="Google Shape;8319;p88"/>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20" name="Google Shape;8320;p88"/>
              <p:cNvGrpSpPr/>
              <p:nvPr/>
            </p:nvGrpSpPr>
            <p:grpSpPr>
              <a:xfrm>
                <a:off x="4874196" y="3291088"/>
                <a:ext cx="37878" cy="32451"/>
                <a:chOff x="4874196" y="3291088"/>
                <a:chExt cx="37878" cy="32451"/>
              </a:xfrm>
            </p:grpSpPr>
            <p:sp>
              <p:nvSpPr>
                <p:cNvPr id="8321" name="Google Shape;8321;p88"/>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2" name="Google Shape;8322;p88"/>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23" name="Google Shape;8323;p88"/>
              <p:cNvGrpSpPr/>
              <p:nvPr/>
            </p:nvGrpSpPr>
            <p:grpSpPr>
              <a:xfrm>
                <a:off x="5197770" y="3785466"/>
                <a:ext cx="37783" cy="32427"/>
                <a:chOff x="5197770" y="3785466"/>
                <a:chExt cx="37783" cy="32427"/>
              </a:xfrm>
            </p:grpSpPr>
            <p:sp>
              <p:nvSpPr>
                <p:cNvPr id="8324" name="Google Shape;8324;p88"/>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5" name="Google Shape;8325;p88"/>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26" name="Google Shape;8326;p88"/>
              <p:cNvGrpSpPr/>
              <p:nvPr/>
            </p:nvGrpSpPr>
            <p:grpSpPr>
              <a:xfrm>
                <a:off x="5177699" y="3492117"/>
                <a:ext cx="37776" cy="32357"/>
                <a:chOff x="5177699" y="3492117"/>
                <a:chExt cx="37776" cy="32357"/>
              </a:xfrm>
            </p:grpSpPr>
            <p:sp>
              <p:nvSpPr>
                <p:cNvPr id="8327" name="Google Shape;8327;p88"/>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8" name="Google Shape;8328;p88"/>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29" name="Google Shape;8329;p88"/>
              <p:cNvGrpSpPr/>
              <p:nvPr/>
            </p:nvGrpSpPr>
            <p:grpSpPr>
              <a:xfrm>
                <a:off x="5349431" y="3622346"/>
                <a:ext cx="37870" cy="32380"/>
                <a:chOff x="5349431" y="3622346"/>
                <a:chExt cx="37870" cy="32380"/>
              </a:xfrm>
            </p:grpSpPr>
            <p:sp>
              <p:nvSpPr>
                <p:cNvPr id="8330" name="Google Shape;8330;p88"/>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1" name="Google Shape;8331;p88"/>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32" name="Google Shape;8332;p88"/>
              <p:cNvGrpSpPr/>
              <p:nvPr/>
            </p:nvGrpSpPr>
            <p:grpSpPr>
              <a:xfrm>
                <a:off x="5068855" y="3563980"/>
                <a:ext cx="53954" cy="46223"/>
                <a:chOff x="5068855" y="3563980"/>
                <a:chExt cx="53954" cy="46223"/>
              </a:xfrm>
            </p:grpSpPr>
            <p:sp>
              <p:nvSpPr>
                <p:cNvPr id="8333" name="Google Shape;8333;p88"/>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4" name="Google Shape;8334;p88"/>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35" name="Google Shape;8335;p88"/>
              <p:cNvGrpSpPr/>
              <p:nvPr/>
            </p:nvGrpSpPr>
            <p:grpSpPr>
              <a:xfrm>
                <a:off x="5037654" y="3392507"/>
                <a:ext cx="37870" cy="32451"/>
                <a:chOff x="5037654" y="3392507"/>
                <a:chExt cx="37870" cy="32451"/>
              </a:xfrm>
            </p:grpSpPr>
            <p:sp>
              <p:nvSpPr>
                <p:cNvPr id="8336" name="Google Shape;8336;p88"/>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7" name="Google Shape;8337;p88"/>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38" name="Google Shape;8338;p88"/>
              <p:cNvGrpSpPr/>
              <p:nvPr/>
            </p:nvGrpSpPr>
            <p:grpSpPr>
              <a:xfrm>
                <a:off x="5456560" y="3368629"/>
                <a:ext cx="37870" cy="32451"/>
                <a:chOff x="5456560" y="3368629"/>
                <a:chExt cx="37870" cy="32451"/>
              </a:xfrm>
            </p:grpSpPr>
            <p:sp>
              <p:nvSpPr>
                <p:cNvPr id="8339" name="Google Shape;8339;p88"/>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0" name="Google Shape;8340;p88"/>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41" name="Google Shape;8341;p88"/>
              <p:cNvGrpSpPr/>
              <p:nvPr/>
            </p:nvGrpSpPr>
            <p:grpSpPr>
              <a:xfrm>
                <a:off x="4755749" y="3501516"/>
                <a:ext cx="46246" cy="39608"/>
                <a:chOff x="4755749" y="3501516"/>
                <a:chExt cx="46246" cy="39608"/>
              </a:xfrm>
            </p:grpSpPr>
            <p:sp>
              <p:nvSpPr>
                <p:cNvPr id="8342" name="Google Shape;8342;p88"/>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3" name="Google Shape;8343;p88"/>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44" name="Google Shape;8344;p88"/>
              <p:cNvGrpSpPr/>
              <p:nvPr/>
            </p:nvGrpSpPr>
            <p:grpSpPr>
              <a:xfrm>
                <a:off x="4681346" y="3485582"/>
                <a:ext cx="37783" cy="32427"/>
                <a:chOff x="4681346" y="3485582"/>
                <a:chExt cx="37783" cy="32427"/>
              </a:xfrm>
            </p:grpSpPr>
            <p:sp>
              <p:nvSpPr>
                <p:cNvPr id="8345" name="Google Shape;8345;p88"/>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6" name="Google Shape;8346;p88"/>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47" name="Google Shape;8347;p88"/>
              <p:cNvGrpSpPr/>
              <p:nvPr/>
            </p:nvGrpSpPr>
            <p:grpSpPr>
              <a:xfrm>
                <a:off x="4767067" y="3291088"/>
                <a:ext cx="37878" cy="32451"/>
                <a:chOff x="4767067" y="3291088"/>
                <a:chExt cx="37878" cy="32451"/>
              </a:xfrm>
            </p:grpSpPr>
            <p:sp>
              <p:nvSpPr>
                <p:cNvPr id="8348" name="Google Shape;8348;p88"/>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9" name="Google Shape;8349;p88"/>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50" name="Google Shape;8350;p88"/>
              <p:cNvGrpSpPr/>
              <p:nvPr/>
            </p:nvGrpSpPr>
            <p:grpSpPr>
              <a:xfrm>
                <a:off x="4687819" y="3405539"/>
                <a:ext cx="37776" cy="32451"/>
                <a:chOff x="4687819" y="3405539"/>
                <a:chExt cx="37776" cy="32451"/>
              </a:xfrm>
            </p:grpSpPr>
            <p:sp>
              <p:nvSpPr>
                <p:cNvPr id="8351" name="Google Shape;8351;p88"/>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2" name="Google Shape;8352;p88"/>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53" name="Google Shape;8353;p88"/>
              <p:cNvGrpSpPr/>
              <p:nvPr/>
            </p:nvGrpSpPr>
            <p:grpSpPr>
              <a:xfrm>
                <a:off x="4923101" y="3444809"/>
                <a:ext cx="52813" cy="45318"/>
                <a:chOff x="4923101" y="3444809"/>
                <a:chExt cx="52813" cy="45318"/>
              </a:xfrm>
            </p:grpSpPr>
            <p:sp>
              <p:nvSpPr>
                <p:cNvPr id="8354" name="Google Shape;8354;p88"/>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5" name="Google Shape;8355;p88"/>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56" name="Google Shape;8356;p88"/>
              <p:cNvGrpSpPr/>
              <p:nvPr/>
            </p:nvGrpSpPr>
            <p:grpSpPr>
              <a:xfrm>
                <a:off x="4846040" y="3654750"/>
                <a:ext cx="31405" cy="26993"/>
                <a:chOff x="4846040" y="3654750"/>
                <a:chExt cx="31405" cy="26993"/>
              </a:xfrm>
            </p:grpSpPr>
            <p:sp>
              <p:nvSpPr>
                <p:cNvPr id="8357" name="Google Shape;8357;p88"/>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8" name="Google Shape;8358;p88"/>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59" name="Google Shape;8359;p88"/>
              <p:cNvGrpSpPr/>
              <p:nvPr/>
            </p:nvGrpSpPr>
            <p:grpSpPr>
              <a:xfrm>
                <a:off x="4925673" y="3691700"/>
                <a:ext cx="40253" cy="34472"/>
                <a:chOff x="4925673" y="3691700"/>
                <a:chExt cx="40253" cy="34472"/>
              </a:xfrm>
            </p:grpSpPr>
            <p:sp>
              <p:nvSpPr>
                <p:cNvPr id="8360" name="Google Shape;8360;p88"/>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1" name="Google Shape;8361;p88"/>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62" name="Google Shape;8362;p88"/>
              <p:cNvGrpSpPr/>
              <p:nvPr/>
            </p:nvGrpSpPr>
            <p:grpSpPr>
              <a:xfrm>
                <a:off x="4894653" y="3740848"/>
                <a:ext cx="31405" cy="26906"/>
                <a:chOff x="4894653" y="3740848"/>
                <a:chExt cx="31405" cy="26906"/>
              </a:xfrm>
            </p:grpSpPr>
            <p:sp>
              <p:nvSpPr>
                <p:cNvPr id="8363" name="Google Shape;8363;p88"/>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4" name="Google Shape;8364;p88"/>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65" name="Google Shape;8365;p88"/>
              <p:cNvGrpSpPr/>
              <p:nvPr/>
            </p:nvGrpSpPr>
            <p:grpSpPr>
              <a:xfrm>
                <a:off x="4962300" y="3696348"/>
                <a:ext cx="38255" cy="32773"/>
                <a:chOff x="4962300" y="3696348"/>
                <a:chExt cx="38255" cy="32773"/>
              </a:xfrm>
            </p:grpSpPr>
            <p:sp>
              <p:nvSpPr>
                <p:cNvPr id="8366" name="Google Shape;8366;p88"/>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7" name="Google Shape;8367;p88"/>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68" name="Google Shape;8368;p88"/>
              <p:cNvGrpSpPr/>
              <p:nvPr/>
            </p:nvGrpSpPr>
            <p:grpSpPr>
              <a:xfrm>
                <a:off x="4980185" y="3743349"/>
                <a:ext cx="31499" cy="26969"/>
                <a:chOff x="4980185" y="3743349"/>
                <a:chExt cx="31499" cy="26969"/>
              </a:xfrm>
            </p:grpSpPr>
            <p:sp>
              <p:nvSpPr>
                <p:cNvPr id="8369" name="Google Shape;8369;p88"/>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0" name="Google Shape;8370;p88"/>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71" name="Google Shape;8371;p88"/>
              <p:cNvGrpSpPr/>
              <p:nvPr/>
            </p:nvGrpSpPr>
            <p:grpSpPr>
              <a:xfrm>
                <a:off x="5013768" y="3734312"/>
                <a:ext cx="31499" cy="26969"/>
                <a:chOff x="5013768" y="3734312"/>
                <a:chExt cx="31499" cy="26969"/>
              </a:xfrm>
            </p:grpSpPr>
            <p:sp>
              <p:nvSpPr>
                <p:cNvPr id="8372" name="Google Shape;8372;p88"/>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3" name="Google Shape;8373;p88"/>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74" name="Google Shape;8374;p88"/>
              <p:cNvGrpSpPr/>
              <p:nvPr/>
            </p:nvGrpSpPr>
            <p:grpSpPr>
              <a:xfrm>
                <a:off x="5036703" y="3764545"/>
                <a:ext cx="31499" cy="26898"/>
                <a:chOff x="5036703" y="3764545"/>
                <a:chExt cx="31499" cy="26898"/>
              </a:xfrm>
            </p:grpSpPr>
            <p:sp>
              <p:nvSpPr>
                <p:cNvPr id="8375" name="Google Shape;8375;p88"/>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6" name="Google Shape;8376;p88"/>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77" name="Google Shape;8377;p88"/>
              <p:cNvGrpSpPr/>
              <p:nvPr/>
            </p:nvGrpSpPr>
            <p:grpSpPr>
              <a:xfrm>
                <a:off x="4953546" y="3768352"/>
                <a:ext cx="31405" cy="26898"/>
                <a:chOff x="4953546" y="3768352"/>
                <a:chExt cx="31405" cy="26898"/>
              </a:xfrm>
            </p:grpSpPr>
            <p:sp>
              <p:nvSpPr>
                <p:cNvPr id="8378" name="Google Shape;8378;p88"/>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9" name="Google Shape;8379;p88"/>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80" name="Google Shape;8380;p88"/>
              <p:cNvGrpSpPr/>
              <p:nvPr/>
            </p:nvGrpSpPr>
            <p:grpSpPr>
              <a:xfrm>
                <a:off x="4964770" y="3814016"/>
                <a:ext cx="31499" cy="26993"/>
                <a:chOff x="4964770" y="3814016"/>
                <a:chExt cx="31499" cy="26993"/>
              </a:xfrm>
            </p:grpSpPr>
            <p:sp>
              <p:nvSpPr>
                <p:cNvPr id="8381" name="Google Shape;8381;p88"/>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2" name="Google Shape;8382;p88"/>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83" name="Google Shape;8383;p88"/>
              <p:cNvGrpSpPr/>
              <p:nvPr/>
            </p:nvGrpSpPr>
            <p:grpSpPr>
              <a:xfrm>
                <a:off x="4923290" y="3800504"/>
                <a:ext cx="31468" cy="26898"/>
                <a:chOff x="4923290" y="3800504"/>
                <a:chExt cx="31468" cy="26898"/>
              </a:xfrm>
            </p:grpSpPr>
            <p:sp>
              <p:nvSpPr>
                <p:cNvPr id="8384" name="Google Shape;8384;p88"/>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5" name="Google Shape;8385;p88"/>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86" name="Google Shape;8386;p88"/>
              <p:cNvGrpSpPr/>
              <p:nvPr/>
            </p:nvGrpSpPr>
            <p:grpSpPr>
              <a:xfrm>
                <a:off x="5108534" y="3650943"/>
                <a:ext cx="31405" cy="26993"/>
                <a:chOff x="5108534" y="3650943"/>
                <a:chExt cx="31405" cy="26993"/>
              </a:xfrm>
            </p:grpSpPr>
            <p:sp>
              <p:nvSpPr>
                <p:cNvPr id="8387" name="Google Shape;8387;p88"/>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8" name="Google Shape;8388;p88"/>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89" name="Google Shape;8389;p88"/>
              <p:cNvGrpSpPr/>
              <p:nvPr/>
            </p:nvGrpSpPr>
            <p:grpSpPr>
              <a:xfrm>
                <a:off x="5119380" y="3760739"/>
                <a:ext cx="31499" cy="26993"/>
                <a:chOff x="5119380" y="3760739"/>
                <a:chExt cx="31499" cy="26993"/>
              </a:xfrm>
            </p:grpSpPr>
            <p:sp>
              <p:nvSpPr>
                <p:cNvPr id="8390" name="Google Shape;8390;p88"/>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1" name="Google Shape;8391;p88"/>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92" name="Google Shape;8392;p88"/>
              <p:cNvGrpSpPr/>
              <p:nvPr/>
            </p:nvGrpSpPr>
            <p:grpSpPr>
              <a:xfrm>
                <a:off x="5119380" y="3788235"/>
                <a:ext cx="31499" cy="26993"/>
                <a:chOff x="5119380" y="3788235"/>
                <a:chExt cx="31499" cy="26993"/>
              </a:xfrm>
            </p:grpSpPr>
            <p:sp>
              <p:nvSpPr>
                <p:cNvPr id="8393" name="Google Shape;8393;p88"/>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4" name="Google Shape;8394;p88"/>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95" name="Google Shape;8395;p88"/>
              <p:cNvGrpSpPr/>
              <p:nvPr/>
            </p:nvGrpSpPr>
            <p:grpSpPr>
              <a:xfrm>
                <a:off x="5158005" y="3875284"/>
                <a:ext cx="31405" cy="27001"/>
                <a:chOff x="5158005" y="3875284"/>
                <a:chExt cx="31405" cy="27001"/>
              </a:xfrm>
            </p:grpSpPr>
            <p:sp>
              <p:nvSpPr>
                <p:cNvPr id="8396" name="Google Shape;8396;p88"/>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7" name="Google Shape;8397;p88"/>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98" name="Google Shape;8398;p88"/>
              <p:cNvGrpSpPr/>
              <p:nvPr/>
            </p:nvGrpSpPr>
            <p:grpSpPr>
              <a:xfrm>
                <a:off x="5233163" y="3764545"/>
                <a:ext cx="31499" cy="26898"/>
                <a:chOff x="5233163" y="3764545"/>
                <a:chExt cx="31499" cy="26898"/>
              </a:xfrm>
            </p:grpSpPr>
            <p:sp>
              <p:nvSpPr>
                <p:cNvPr id="8399" name="Google Shape;8399;p88"/>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0" name="Google Shape;8400;p88"/>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01" name="Google Shape;8401;p88"/>
              <p:cNvGrpSpPr/>
              <p:nvPr/>
            </p:nvGrpSpPr>
            <p:grpSpPr>
              <a:xfrm>
                <a:off x="5276168" y="3805545"/>
                <a:ext cx="31499" cy="26906"/>
                <a:chOff x="5276168" y="3805545"/>
                <a:chExt cx="31499" cy="26906"/>
              </a:xfrm>
            </p:grpSpPr>
            <p:sp>
              <p:nvSpPr>
                <p:cNvPr id="8402" name="Google Shape;8402;p88"/>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3" name="Google Shape;8403;p88"/>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04" name="Google Shape;8404;p88"/>
              <p:cNvGrpSpPr/>
              <p:nvPr/>
            </p:nvGrpSpPr>
            <p:grpSpPr>
              <a:xfrm>
                <a:off x="5294053" y="3851933"/>
                <a:ext cx="31405" cy="26945"/>
                <a:chOff x="5294053" y="3851933"/>
                <a:chExt cx="31405" cy="26945"/>
              </a:xfrm>
            </p:grpSpPr>
            <p:sp>
              <p:nvSpPr>
                <p:cNvPr id="8405" name="Google Shape;8405;p88"/>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6" name="Google Shape;8406;p88"/>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07" name="Google Shape;8407;p88"/>
              <p:cNvGrpSpPr/>
              <p:nvPr/>
            </p:nvGrpSpPr>
            <p:grpSpPr>
              <a:xfrm>
                <a:off x="5341723" y="3851902"/>
                <a:ext cx="31405" cy="26977"/>
                <a:chOff x="5341723" y="3851902"/>
                <a:chExt cx="31405" cy="26977"/>
              </a:xfrm>
            </p:grpSpPr>
            <p:sp>
              <p:nvSpPr>
                <p:cNvPr id="8408" name="Google Shape;8408;p88"/>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9" name="Google Shape;8409;p88"/>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10" name="Google Shape;8410;p88"/>
              <p:cNvGrpSpPr/>
              <p:nvPr/>
            </p:nvGrpSpPr>
            <p:grpSpPr>
              <a:xfrm>
                <a:off x="5054871" y="3507855"/>
                <a:ext cx="31405" cy="26993"/>
                <a:chOff x="5054871" y="3507855"/>
                <a:chExt cx="31405" cy="26993"/>
              </a:xfrm>
            </p:grpSpPr>
            <p:sp>
              <p:nvSpPr>
                <p:cNvPr id="8411" name="Google Shape;8411;p88"/>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2" name="Google Shape;8412;p88"/>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13" name="Google Shape;8413;p88"/>
              <p:cNvGrpSpPr/>
              <p:nvPr/>
            </p:nvGrpSpPr>
            <p:grpSpPr>
              <a:xfrm>
                <a:off x="4876579" y="3675325"/>
                <a:ext cx="31405" cy="26969"/>
                <a:chOff x="4876579" y="3675325"/>
                <a:chExt cx="31405" cy="26969"/>
              </a:xfrm>
            </p:grpSpPr>
            <p:sp>
              <p:nvSpPr>
                <p:cNvPr id="8414" name="Google Shape;8414;p88"/>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5" name="Google Shape;8415;p88"/>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16" name="Google Shape;8416;p88"/>
              <p:cNvGrpSpPr/>
              <p:nvPr/>
            </p:nvGrpSpPr>
            <p:grpSpPr>
              <a:xfrm>
                <a:off x="4842233" y="3688333"/>
                <a:ext cx="31405" cy="26993"/>
                <a:chOff x="4842233" y="3688333"/>
                <a:chExt cx="31405" cy="26993"/>
              </a:xfrm>
            </p:grpSpPr>
            <p:sp>
              <p:nvSpPr>
                <p:cNvPr id="8417" name="Google Shape;8417;p88"/>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8" name="Google Shape;8418;p88"/>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19" name="Google Shape;8419;p88"/>
              <p:cNvGrpSpPr/>
              <p:nvPr/>
            </p:nvGrpSpPr>
            <p:grpSpPr>
              <a:xfrm>
                <a:off x="5187876" y="3608032"/>
                <a:ext cx="31405" cy="27001"/>
                <a:chOff x="5187876" y="3608032"/>
                <a:chExt cx="31405" cy="27001"/>
              </a:xfrm>
            </p:grpSpPr>
            <p:sp>
              <p:nvSpPr>
                <p:cNvPr id="8420" name="Google Shape;8420;p88"/>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1" name="Google Shape;8421;p88"/>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422" name="Google Shape;8422;p88"/>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3" name="Google Shape;8423;p88"/>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424" name="Google Shape;8424;p88"/>
              <p:cNvGrpSpPr/>
              <p:nvPr/>
            </p:nvGrpSpPr>
            <p:grpSpPr>
              <a:xfrm>
                <a:off x="5269224" y="3304167"/>
                <a:ext cx="40253" cy="34402"/>
                <a:chOff x="5269224" y="3304167"/>
                <a:chExt cx="40253" cy="34402"/>
              </a:xfrm>
            </p:grpSpPr>
            <p:sp>
              <p:nvSpPr>
                <p:cNvPr id="8425" name="Google Shape;8425;p88"/>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6" name="Google Shape;8426;p88"/>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27" name="Google Shape;8427;p88"/>
              <p:cNvGrpSpPr/>
              <p:nvPr/>
            </p:nvGrpSpPr>
            <p:grpSpPr>
              <a:xfrm>
                <a:off x="5327354" y="3476615"/>
                <a:ext cx="49864" cy="42723"/>
                <a:chOff x="5327354" y="3476615"/>
                <a:chExt cx="49864" cy="42723"/>
              </a:xfrm>
            </p:grpSpPr>
            <p:sp>
              <p:nvSpPr>
                <p:cNvPr id="8428" name="Google Shape;8428;p88"/>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9" name="Google Shape;8429;p88"/>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430" name="Google Shape;8430;p88"/>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1" name="Google Shape;8431;p88"/>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432" name="Google Shape;8432;p88"/>
              <p:cNvGrpSpPr/>
              <p:nvPr/>
            </p:nvGrpSpPr>
            <p:grpSpPr>
              <a:xfrm>
                <a:off x="5341723" y="3775957"/>
                <a:ext cx="31405" cy="26898"/>
                <a:chOff x="5341723" y="3775957"/>
                <a:chExt cx="31405" cy="26898"/>
              </a:xfrm>
            </p:grpSpPr>
            <p:sp>
              <p:nvSpPr>
                <p:cNvPr id="8433" name="Google Shape;8433;p88"/>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4" name="Google Shape;8434;p88"/>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35" name="Google Shape;8435;p88"/>
              <p:cNvGrpSpPr/>
              <p:nvPr/>
            </p:nvGrpSpPr>
            <p:grpSpPr>
              <a:xfrm>
                <a:off x="5439053" y="3699274"/>
                <a:ext cx="31405" cy="26898"/>
                <a:chOff x="5439053" y="3699274"/>
                <a:chExt cx="31405" cy="26898"/>
              </a:xfrm>
            </p:grpSpPr>
            <p:sp>
              <p:nvSpPr>
                <p:cNvPr id="8436" name="Google Shape;8436;p88"/>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7" name="Google Shape;8437;p88"/>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38" name="Google Shape;8438;p88"/>
              <p:cNvGrpSpPr/>
              <p:nvPr/>
            </p:nvGrpSpPr>
            <p:grpSpPr>
              <a:xfrm>
                <a:off x="5412414" y="3622307"/>
                <a:ext cx="31499" cy="26993"/>
                <a:chOff x="5412414" y="3622307"/>
                <a:chExt cx="31499" cy="26993"/>
              </a:xfrm>
            </p:grpSpPr>
            <p:sp>
              <p:nvSpPr>
                <p:cNvPr id="8439" name="Google Shape;8439;p88"/>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0" name="Google Shape;8440;p88"/>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41" name="Google Shape;8441;p88"/>
              <p:cNvGrpSpPr/>
              <p:nvPr/>
            </p:nvGrpSpPr>
            <p:grpSpPr>
              <a:xfrm>
                <a:off x="5476254" y="3473949"/>
                <a:ext cx="26835" cy="26930"/>
                <a:chOff x="5476254" y="3473949"/>
                <a:chExt cx="26835" cy="26930"/>
              </a:xfrm>
            </p:grpSpPr>
            <p:sp>
              <p:nvSpPr>
                <p:cNvPr id="8442" name="Google Shape;8442;p88"/>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3" name="Google Shape;8443;p88"/>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44" name="Google Shape;8444;p88"/>
              <p:cNvGrpSpPr/>
              <p:nvPr/>
            </p:nvGrpSpPr>
            <p:grpSpPr>
              <a:xfrm>
                <a:off x="5564547" y="3481594"/>
                <a:ext cx="31397" cy="26898"/>
                <a:chOff x="5564547" y="3481594"/>
                <a:chExt cx="31397" cy="26898"/>
              </a:xfrm>
            </p:grpSpPr>
            <p:sp>
              <p:nvSpPr>
                <p:cNvPr id="8445" name="Google Shape;8445;p88"/>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6" name="Google Shape;8446;p88"/>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47" name="Google Shape;8447;p88"/>
              <p:cNvGrpSpPr/>
              <p:nvPr/>
            </p:nvGrpSpPr>
            <p:grpSpPr>
              <a:xfrm>
                <a:off x="5534101" y="3470174"/>
                <a:ext cx="31397" cy="26906"/>
                <a:chOff x="5534101" y="3470174"/>
                <a:chExt cx="31397" cy="26906"/>
              </a:xfrm>
            </p:grpSpPr>
            <p:sp>
              <p:nvSpPr>
                <p:cNvPr id="8448" name="Google Shape;8448;p88"/>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9" name="Google Shape;8449;p88"/>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50" name="Google Shape;8450;p88"/>
              <p:cNvGrpSpPr/>
              <p:nvPr/>
            </p:nvGrpSpPr>
            <p:grpSpPr>
              <a:xfrm>
                <a:off x="5610879" y="3314486"/>
                <a:ext cx="31499" cy="26938"/>
                <a:chOff x="5610879" y="3314486"/>
                <a:chExt cx="31499" cy="26938"/>
              </a:xfrm>
            </p:grpSpPr>
            <p:sp>
              <p:nvSpPr>
                <p:cNvPr id="8451" name="Google Shape;8451;p88"/>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2" name="Google Shape;8452;p88"/>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53" name="Google Shape;8453;p88"/>
              <p:cNvGrpSpPr/>
              <p:nvPr/>
            </p:nvGrpSpPr>
            <p:grpSpPr>
              <a:xfrm>
                <a:off x="4834525" y="3501382"/>
                <a:ext cx="31499" cy="26898"/>
                <a:chOff x="4834525" y="3501382"/>
                <a:chExt cx="31499" cy="26898"/>
              </a:xfrm>
            </p:grpSpPr>
            <p:sp>
              <p:nvSpPr>
                <p:cNvPr id="8454" name="Google Shape;8454;p88"/>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5" name="Google Shape;8455;p88"/>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56" name="Google Shape;8456;p88"/>
              <p:cNvGrpSpPr/>
              <p:nvPr/>
            </p:nvGrpSpPr>
            <p:grpSpPr>
              <a:xfrm>
                <a:off x="4898460" y="3580158"/>
                <a:ext cx="31405" cy="26898"/>
                <a:chOff x="4898460" y="3580158"/>
                <a:chExt cx="31405" cy="26898"/>
              </a:xfrm>
            </p:grpSpPr>
            <p:sp>
              <p:nvSpPr>
                <p:cNvPr id="8457" name="Google Shape;8457;p88"/>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8" name="Google Shape;8458;p88"/>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59" name="Google Shape;8459;p88"/>
              <p:cNvGrpSpPr/>
              <p:nvPr/>
            </p:nvGrpSpPr>
            <p:grpSpPr>
              <a:xfrm>
                <a:off x="4882667" y="3608032"/>
                <a:ext cx="31499" cy="27001"/>
                <a:chOff x="4882667" y="3608032"/>
                <a:chExt cx="31499" cy="27001"/>
              </a:xfrm>
            </p:grpSpPr>
            <p:sp>
              <p:nvSpPr>
                <p:cNvPr id="8460" name="Google Shape;8460;p88"/>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1" name="Google Shape;8461;p88"/>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62" name="Google Shape;8462;p88"/>
              <p:cNvGrpSpPr/>
              <p:nvPr/>
            </p:nvGrpSpPr>
            <p:grpSpPr>
              <a:xfrm>
                <a:off x="4843373" y="3631407"/>
                <a:ext cx="16273" cy="16186"/>
                <a:chOff x="4843373" y="3631407"/>
                <a:chExt cx="16273" cy="16186"/>
              </a:xfrm>
            </p:grpSpPr>
            <p:sp>
              <p:nvSpPr>
                <p:cNvPr id="8463" name="Google Shape;8463;p88"/>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4" name="Google Shape;8464;p88"/>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65" name="Google Shape;8465;p88"/>
              <p:cNvGrpSpPr/>
              <p:nvPr/>
            </p:nvGrpSpPr>
            <p:grpSpPr>
              <a:xfrm>
                <a:off x="4727773" y="3591578"/>
                <a:ext cx="31499" cy="26898"/>
                <a:chOff x="4727773" y="3591578"/>
                <a:chExt cx="31499" cy="26898"/>
              </a:xfrm>
            </p:grpSpPr>
            <p:sp>
              <p:nvSpPr>
                <p:cNvPr id="8466" name="Google Shape;8466;p88"/>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7" name="Google Shape;8467;p88"/>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468" name="Google Shape;8468;p88"/>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9" name="Google Shape;8469;p88"/>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470" name="Google Shape;8470;p88"/>
              <p:cNvGrpSpPr/>
              <p:nvPr/>
            </p:nvGrpSpPr>
            <p:grpSpPr>
              <a:xfrm>
                <a:off x="4609421" y="3577398"/>
                <a:ext cx="31499" cy="27001"/>
                <a:chOff x="4609421" y="3577398"/>
                <a:chExt cx="31499" cy="27001"/>
              </a:xfrm>
            </p:grpSpPr>
            <p:sp>
              <p:nvSpPr>
                <p:cNvPr id="8471" name="Google Shape;8471;p88"/>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2" name="Google Shape;8472;p88"/>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73" name="Google Shape;8473;p88"/>
              <p:cNvGrpSpPr/>
              <p:nvPr/>
            </p:nvGrpSpPr>
            <p:grpSpPr>
              <a:xfrm>
                <a:off x="4649289" y="3577398"/>
                <a:ext cx="31499" cy="27001"/>
                <a:chOff x="4649289" y="3577398"/>
                <a:chExt cx="31499" cy="27001"/>
              </a:xfrm>
            </p:grpSpPr>
            <p:sp>
              <p:nvSpPr>
                <p:cNvPr id="8474" name="Google Shape;8474;p88"/>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5" name="Google Shape;8475;p88"/>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76" name="Google Shape;8476;p88"/>
              <p:cNvGrpSpPr/>
              <p:nvPr/>
            </p:nvGrpSpPr>
            <p:grpSpPr>
              <a:xfrm>
                <a:off x="4605614" y="3639523"/>
                <a:ext cx="31499" cy="26906"/>
                <a:chOff x="4605614" y="3639523"/>
                <a:chExt cx="31499" cy="26906"/>
              </a:xfrm>
            </p:grpSpPr>
            <p:sp>
              <p:nvSpPr>
                <p:cNvPr id="8477" name="Google Shape;8477;p88"/>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8" name="Google Shape;8478;p88"/>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79" name="Google Shape;8479;p88"/>
              <p:cNvGrpSpPr/>
              <p:nvPr/>
            </p:nvGrpSpPr>
            <p:grpSpPr>
              <a:xfrm>
                <a:off x="4785149" y="3618846"/>
                <a:ext cx="26930" cy="26843"/>
                <a:chOff x="4785149" y="3618846"/>
                <a:chExt cx="26930" cy="26843"/>
              </a:xfrm>
            </p:grpSpPr>
            <p:sp>
              <p:nvSpPr>
                <p:cNvPr id="8480" name="Google Shape;8480;p88"/>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1" name="Google Shape;8481;p88"/>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82" name="Google Shape;8482;p88"/>
              <p:cNvGrpSpPr/>
              <p:nvPr/>
            </p:nvGrpSpPr>
            <p:grpSpPr>
              <a:xfrm>
                <a:off x="4810167" y="3601567"/>
                <a:ext cx="31405" cy="26898"/>
                <a:chOff x="4810167" y="3601567"/>
                <a:chExt cx="31405" cy="26898"/>
              </a:xfrm>
            </p:grpSpPr>
            <p:sp>
              <p:nvSpPr>
                <p:cNvPr id="8483" name="Google Shape;8483;p88"/>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4" name="Google Shape;8484;p88"/>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85" name="Google Shape;8485;p88"/>
              <p:cNvGrpSpPr/>
              <p:nvPr/>
            </p:nvGrpSpPr>
            <p:grpSpPr>
              <a:xfrm>
                <a:off x="4831002" y="3373230"/>
                <a:ext cx="31405" cy="26898"/>
                <a:chOff x="4831002" y="3373230"/>
                <a:chExt cx="31405" cy="26898"/>
              </a:xfrm>
            </p:grpSpPr>
            <p:sp>
              <p:nvSpPr>
                <p:cNvPr id="8486" name="Google Shape;8486;p88"/>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7" name="Google Shape;8487;p88"/>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88" name="Google Shape;8488;p88"/>
              <p:cNvGrpSpPr/>
              <p:nvPr/>
            </p:nvGrpSpPr>
            <p:grpSpPr>
              <a:xfrm>
                <a:off x="4719311" y="3355054"/>
                <a:ext cx="31499" cy="27001"/>
                <a:chOff x="4719311" y="3355054"/>
                <a:chExt cx="31499" cy="27001"/>
              </a:xfrm>
            </p:grpSpPr>
            <p:sp>
              <p:nvSpPr>
                <p:cNvPr id="8489" name="Google Shape;8489;p88"/>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0" name="Google Shape;8490;p88"/>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91" name="Google Shape;8491;p88"/>
              <p:cNvGrpSpPr/>
              <p:nvPr/>
            </p:nvGrpSpPr>
            <p:grpSpPr>
              <a:xfrm>
                <a:off x="4798755" y="3450260"/>
                <a:ext cx="26930" cy="26930"/>
                <a:chOff x="4798755" y="3450260"/>
                <a:chExt cx="26930" cy="26930"/>
              </a:xfrm>
            </p:grpSpPr>
            <p:sp>
              <p:nvSpPr>
                <p:cNvPr id="8492" name="Google Shape;8492;p88"/>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3" name="Google Shape;8493;p88"/>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94" name="Google Shape;8494;p88"/>
              <p:cNvGrpSpPr/>
              <p:nvPr/>
            </p:nvGrpSpPr>
            <p:grpSpPr>
              <a:xfrm>
                <a:off x="4645576" y="3467555"/>
                <a:ext cx="31405" cy="26953"/>
                <a:chOff x="4645576" y="3467555"/>
                <a:chExt cx="31405" cy="26953"/>
              </a:xfrm>
            </p:grpSpPr>
            <p:sp>
              <p:nvSpPr>
                <p:cNvPr id="8495" name="Google Shape;8495;p88"/>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6" name="Google Shape;8496;p88"/>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97" name="Google Shape;8497;p88"/>
              <p:cNvGrpSpPr/>
              <p:nvPr/>
            </p:nvGrpSpPr>
            <p:grpSpPr>
              <a:xfrm>
                <a:off x="4687631" y="3583965"/>
                <a:ext cx="31499" cy="26898"/>
                <a:chOff x="4687631" y="3583965"/>
                <a:chExt cx="31499" cy="26898"/>
              </a:xfrm>
            </p:grpSpPr>
            <p:sp>
              <p:nvSpPr>
                <p:cNvPr id="8498" name="Google Shape;8498;p88"/>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9" name="Google Shape;8499;p88"/>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00" name="Google Shape;8500;p88"/>
              <p:cNvGrpSpPr/>
              <p:nvPr/>
            </p:nvGrpSpPr>
            <p:grpSpPr>
              <a:xfrm>
                <a:off x="4719311" y="3471314"/>
                <a:ext cx="31499" cy="27001"/>
                <a:chOff x="4719311" y="3471314"/>
                <a:chExt cx="31499" cy="27001"/>
              </a:xfrm>
            </p:grpSpPr>
            <p:sp>
              <p:nvSpPr>
                <p:cNvPr id="8501" name="Google Shape;8501;p88"/>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2" name="Google Shape;8502;p88"/>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03" name="Google Shape;8503;p88"/>
              <p:cNvGrpSpPr/>
              <p:nvPr/>
            </p:nvGrpSpPr>
            <p:grpSpPr>
              <a:xfrm>
                <a:off x="4719311" y="3434404"/>
                <a:ext cx="31499" cy="26898"/>
                <a:chOff x="4719311" y="3434404"/>
                <a:chExt cx="31499" cy="26898"/>
              </a:xfrm>
            </p:grpSpPr>
            <p:sp>
              <p:nvSpPr>
                <p:cNvPr id="8504" name="Google Shape;8504;p88"/>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5" name="Google Shape;8505;p88"/>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06" name="Google Shape;8506;p88"/>
              <p:cNvGrpSpPr/>
              <p:nvPr/>
            </p:nvGrpSpPr>
            <p:grpSpPr>
              <a:xfrm>
                <a:off x="4768876" y="3401772"/>
                <a:ext cx="31499" cy="26898"/>
                <a:chOff x="4768876" y="3401772"/>
                <a:chExt cx="31499" cy="26898"/>
              </a:xfrm>
            </p:grpSpPr>
            <p:sp>
              <p:nvSpPr>
                <p:cNvPr id="8507" name="Google Shape;8507;p88"/>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8" name="Google Shape;8508;p88"/>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09" name="Google Shape;8509;p88"/>
              <p:cNvGrpSpPr/>
              <p:nvPr/>
            </p:nvGrpSpPr>
            <p:grpSpPr>
              <a:xfrm>
                <a:off x="4762214" y="3471377"/>
                <a:ext cx="26938" cy="26938"/>
                <a:chOff x="4762214" y="3471377"/>
                <a:chExt cx="26938" cy="26938"/>
              </a:xfrm>
            </p:grpSpPr>
            <p:sp>
              <p:nvSpPr>
                <p:cNvPr id="8510" name="Google Shape;8510;p88"/>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1" name="Google Shape;8511;p88"/>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12" name="Google Shape;8512;p88"/>
              <p:cNvGrpSpPr/>
              <p:nvPr/>
            </p:nvGrpSpPr>
            <p:grpSpPr>
              <a:xfrm>
                <a:off x="4790473" y="3344782"/>
                <a:ext cx="31405" cy="26898"/>
                <a:chOff x="4790473" y="3344782"/>
                <a:chExt cx="31405" cy="26898"/>
              </a:xfrm>
            </p:grpSpPr>
            <p:sp>
              <p:nvSpPr>
                <p:cNvPr id="8513" name="Google Shape;8513;p88"/>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4" name="Google Shape;8514;p88"/>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15" name="Google Shape;8515;p88"/>
              <p:cNvGrpSpPr/>
              <p:nvPr/>
            </p:nvGrpSpPr>
            <p:grpSpPr>
              <a:xfrm>
                <a:off x="4823774" y="3950733"/>
                <a:ext cx="37398" cy="32034"/>
                <a:chOff x="4823774" y="3950733"/>
                <a:chExt cx="37398" cy="32034"/>
              </a:xfrm>
            </p:grpSpPr>
            <p:sp>
              <p:nvSpPr>
                <p:cNvPr id="8516" name="Google Shape;8516;p88"/>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7" name="Google Shape;8517;p88"/>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18" name="Google Shape;8518;p88"/>
              <p:cNvGrpSpPr/>
              <p:nvPr/>
            </p:nvGrpSpPr>
            <p:grpSpPr>
              <a:xfrm>
                <a:off x="4823396" y="4110566"/>
                <a:ext cx="31405" cy="26906"/>
                <a:chOff x="4823396" y="4110566"/>
                <a:chExt cx="31405" cy="26906"/>
              </a:xfrm>
            </p:grpSpPr>
            <p:sp>
              <p:nvSpPr>
                <p:cNvPr id="8519" name="Google Shape;8519;p88"/>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0" name="Google Shape;8520;p88"/>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21" name="Google Shape;8521;p88"/>
              <p:cNvGrpSpPr/>
              <p:nvPr/>
            </p:nvGrpSpPr>
            <p:grpSpPr>
              <a:xfrm>
                <a:off x="4838332" y="3821150"/>
                <a:ext cx="31499" cy="26898"/>
                <a:chOff x="4838332" y="3821150"/>
                <a:chExt cx="31499" cy="26898"/>
              </a:xfrm>
            </p:grpSpPr>
            <p:sp>
              <p:nvSpPr>
                <p:cNvPr id="8522" name="Google Shape;8522;p88"/>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3" name="Google Shape;8523;p88"/>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24" name="Google Shape;8524;p88"/>
              <p:cNvGrpSpPr/>
              <p:nvPr/>
            </p:nvGrpSpPr>
            <p:grpSpPr>
              <a:xfrm>
                <a:off x="4661275" y="3815007"/>
                <a:ext cx="36824" cy="31523"/>
                <a:chOff x="4661275" y="3815007"/>
                <a:chExt cx="36824" cy="31523"/>
              </a:xfrm>
            </p:grpSpPr>
            <p:sp>
              <p:nvSpPr>
                <p:cNvPr id="8525" name="Google Shape;8525;p88"/>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6" name="Google Shape;8526;p88"/>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27" name="Google Shape;8527;p88"/>
              <p:cNvGrpSpPr/>
              <p:nvPr/>
            </p:nvGrpSpPr>
            <p:grpSpPr>
              <a:xfrm>
                <a:off x="4558998" y="3851037"/>
                <a:ext cx="33591" cy="28699"/>
                <a:chOff x="4558998" y="3851037"/>
                <a:chExt cx="33591" cy="28699"/>
              </a:xfrm>
            </p:grpSpPr>
            <p:sp>
              <p:nvSpPr>
                <p:cNvPr id="8528" name="Google Shape;8528;p88"/>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9" name="Google Shape;8529;p88"/>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30" name="Google Shape;8530;p88"/>
              <p:cNvGrpSpPr/>
              <p:nvPr/>
            </p:nvGrpSpPr>
            <p:grpSpPr>
              <a:xfrm>
                <a:off x="4696762" y="3638587"/>
                <a:ext cx="33591" cy="28794"/>
                <a:chOff x="4696762" y="3638587"/>
                <a:chExt cx="33591" cy="28794"/>
              </a:xfrm>
            </p:grpSpPr>
            <p:sp>
              <p:nvSpPr>
                <p:cNvPr id="8531" name="Google Shape;8531;p88"/>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2" name="Google Shape;8532;p88"/>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33" name="Google Shape;8533;p88"/>
              <p:cNvGrpSpPr/>
              <p:nvPr/>
            </p:nvGrpSpPr>
            <p:grpSpPr>
              <a:xfrm>
                <a:off x="4929479" y="3939140"/>
                <a:ext cx="33497" cy="28692"/>
                <a:chOff x="4929479" y="3939140"/>
                <a:chExt cx="33497" cy="28692"/>
              </a:xfrm>
            </p:grpSpPr>
            <p:sp>
              <p:nvSpPr>
                <p:cNvPr id="8534" name="Google Shape;8534;p88"/>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5" name="Google Shape;8535;p88"/>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36" name="Google Shape;8536;p88"/>
              <p:cNvGrpSpPr/>
              <p:nvPr/>
            </p:nvGrpSpPr>
            <p:grpSpPr>
              <a:xfrm>
                <a:off x="4907119" y="3986039"/>
                <a:ext cx="33497" cy="28699"/>
                <a:chOff x="4907119" y="3986039"/>
                <a:chExt cx="33497" cy="28699"/>
              </a:xfrm>
            </p:grpSpPr>
            <p:sp>
              <p:nvSpPr>
                <p:cNvPr id="8537" name="Google Shape;8537;p88"/>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8" name="Google Shape;8538;p88"/>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39" name="Google Shape;8539;p88"/>
              <p:cNvGrpSpPr/>
              <p:nvPr/>
            </p:nvGrpSpPr>
            <p:grpSpPr>
              <a:xfrm>
                <a:off x="4911783" y="4048102"/>
                <a:ext cx="33591" cy="28762"/>
                <a:chOff x="4911783" y="4048102"/>
                <a:chExt cx="33591" cy="28762"/>
              </a:xfrm>
            </p:grpSpPr>
            <p:sp>
              <p:nvSpPr>
                <p:cNvPr id="8540" name="Google Shape;8540;p88"/>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1" name="Google Shape;8541;p88"/>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542" name="Google Shape;8542;p88"/>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3" name="Google Shape;8543;p88"/>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544" name="Google Shape;8544;p88"/>
              <p:cNvGrpSpPr/>
              <p:nvPr/>
            </p:nvGrpSpPr>
            <p:grpSpPr>
              <a:xfrm>
                <a:off x="4762623" y="3837847"/>
                <a:ext cx="42416" cy="36273"/>
                <a:chOff x="4762623" y="3837847"/>
                <a:chExt cx="42416" cy="36273"/>
              </a:xfrm>
            </p:grpSpPr>
            <p:sp>
              <p:nvSpPr>
                <p:cNvPr id="8545" name="Google Shape;8545;p88"/>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6" name="Google Shape;8546;p88"/>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47" name="Google Shape;8547;p88"/>
              <p:cNvGrpSpPr/>
              <p:nvPr/>
            </p:nvGrpSpPr>
            <p:grpSpPr>
              <a:xfrm>
                <a:off x="4746044" y="4104966"/>
                <a:ext cx="33497" cy="28699"/>
                <a:chOff x="4746044" y="4104966"/>
                <a:chExt cx="33497" cy="28699"/>
              </a:xfrm>
            </p:grpSpPr>
            <p:sp>
              <p:nvSpPr>
                <p:cNvPr id="8548" name="Google Shape;8548;p88"/>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9" name="Google Shape;8549;p88"/>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50" name="Google Shape;8550;p88"/>
              <p:cNvGrpSpPr/>
              <p:nvPr/>
            </p:nvGrpSpPr>
            <p:grpSpPr>
              <a:xfrm>
                <a:off x="4859646" y="4162554"/>
                <a:ext cx="33591" cy="28762"/>
                <a:chOff x="4859646" y="4162554"/>
                <a:chExt cx="33591" cy="28762"/>
              </a:xfrm>
            </p:grpSpPr>
            <p:sp>
              <p:nvSpPr>
                <p:cNvPr id="8551" name="Google Shape;8551;p88"/>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2" name="Google Shape;8552;p88"/>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8553" name="Google Shape;8553;p88"/>
            <p:cNvGrpSpPr/>
            <p:nvPr/>
          </p:nvGrpSpPr>
          <p:grpSpPr>
            <a:xfrm>
              <a:off x="3597785" y="3274438"/>
              <a:ext cx="855610" cy="1122099"/>
              <a:chOff x="3597785" y="3274438"/>
              <a:chExt cx="855610" cy="1122099"/>
            </a:xfrm>
          </p:grpSpPr>
          <p:grpSp>
            <p:nvGrpSpPr>
              <p:cNvPr id="8554" name="Google Shape;8554;p88"/>
              <p:cNvGrpSpPr/>
              <p:nvPr/>
            </p:nvGrpSpPr>
            <p:grpSpPr>
              <a:xfrm>
                <a:off x="3617857" y="3284717"/>
                <a:ext cx="826784" cy="1099165"/>
                <a:chOff x="3617857" y="3284717"/>
                <a:chExt cx="826784" cy="1099165"/>
              </a:xfrm>
            </p:grpSpPr>
            <p:sp>
              <p:nvSpPr>
                <p:cNvPr id="8555" name="Google Shape;8555;p88"/>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6" name="Google Shape;8556;p88"/>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7" name="Google Shape;8557;p88"/>
                <p:cNvSpPr/>
                <p:nvPr/>
              </p:nvSpPr>
              <p:spPr>
                <a:xfrm>
                  <a:off x="4230666" y="3943372"/>
                  <a:ext cx="15612" cy="77934"/>
                </a:xfrm>
                <a:custGeom>
                  <a:rect b="b" l="l" r="r" t="t"/>
                  <a:pathLst>
                    <a:path extrusionOk="0" fill="none" h="9909" w="1985">
                      <a:moveTo>
                        <a:pt x="1984" y="9908"/>
                      </a:moveTo>
                      <a:lnTo>
                        <a:pt x="0"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8" name="Google Shape;8558;p88"/>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9" name="Google Shape;8559;p88"/>
                <p:cNvSpPr/>
                <p:nvPr/>
              </p:nvSpPr>
              <p:spPr>
                <a:xfrm>
                  <a:off x="4234473" y="3939573"/>
                  <a:ext cx="143953" cy="22171"/>
                </a:xfrm>
                <a:custGeom>
                  <a:rect b="b" l="l" r="r" t="t"/>
                  <a:pathLst>
                    <a:path extrusionOk="0" fill="none" h="2819" w="18303">
                      <a:moveTo>
                        <a:pt x="0" y="0"/>
                      </a:moveTo>
                      <a:lnTo>
                        <a:pt x="18303" y="2819"/>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0" name="Google Shape;8560;p88"/>
                <p:cNvSpPr/>
                <p:nvPr/>
              </p:nvSpPr>
              <p:spPr>
                <a:xfrm>
                  <a:off x="4300405" y="4023579"/>
                  <a:ext cx="24264" cy="112650"/>
                </a:xfrm>
                <a:custGeom>
                  <a:rect b="b" l="l" r="r" t="t"/>
                  <a:pathLst>
                    <a:path extrusionOk="0" fill="none" h="14323" w="3085">
                      <a:moveTo>
                        <a:pt x="0" y="14323"/>
                      </a:moveTo>
                      <a:lnTo>
                        <a:pt x="3085"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1" name="Google Shape;8561;p88"/>
                <p:cNvSpPr/>
                <p:nvPr/>
              </p:nvSpPr>
              <p:spPr>
                <a:xfrm>
                  <a:off x="4324661" y="4019772"/>
                  <a:ext cx="40544" cy="140154"/>
                </a:xfrm>
                <a:custGeom>
                  <a:rect b="b" l="l" r="r" t="t"/>
                  <a:pathLst>
                    <a:path extrusionOk="0" fill="none" h="17820" w="5155">
                      <a:moveTo>
                        <a:pt x="1" y="1"/>
                      </a:moveTo>
                      <a:lnTo>
                        <a:pt x="5154" y="17819"/>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2" name="Google Shape;8562;p88"/>
                <p:cNvSpPr/>
                <p:nvPr/>
              </p:nvSpPr>
              <p:spPr>
                <a:xfrm>
                  <a:off x="4324661" y="4019772"/>
                  <a:ext cx="104282" cy="52522"/>
                </a:xfrm>
                <a:custGeom>
                  <a:rect b="b" l="l" r="r" t="t"/>
                  <a:pathLst>
                    <a:path extrusionOk="0" fill="none" h="6678" w="13259">
                      <a:moveTo>
                        <a:pt x="1" y="1"/>
                      </a:moveTo>
                      <a:lnTo>
                        <a:pt x="13259" y="6678"/>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3" name="Google Shape;8563;p88"/>
                <p:cNvSpPr/>
                <p:nvPr/>
              </p:nvSpPr>
              <p:spPr>
                <a:xfrm>
                  <a:off x="4328467" y="3989901"/>
                  <a:ext cx="113421" cy="29879"/>
                </a:xfrm>
                <a:custGeom>
                  <a:rect b="b" l="l" r="r" t="t"/>
                  <a:pathLst>
                    <a:path extrusionOk="0" fill="none" h="3799" w="14421">
                      <a:moveTo>
                        <a:pt x="14420" y="0"/>
                      </a:moveTo>
                      <a:lnTo>
                        <a:pt x="1" y="3799"/>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4" name="Google Shape;8564;p88"/>
                <p:cNvSpPr/>
                <p:nvPr/>
              </p:nvSpPr>
              <p:spPr>
                <a:xfrm>
                  <a:off x="4224193" y="4019772"/>
                  <a:ext cx="23886" cy="76975"/>
                </a:xfrm>
                <a:custGeom>
                  <a:rect b="b" l="l" r="r" t="t"/>
                  <a:pathLst>
                    <a:path extrusionOk="0" fill="none" h="9787" w="3037">
                      <a:moveTo>
                        <a:pt x="1" y="9787"/>
                      </a:moveTo>
                      <a:lnTo>
                        <a:pt x="3037"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5" name="Google Shape;8565;p88"/>
                <p:cNvSpPr/>
                <p:nvPr/>
              </p:nvSpPr>
              <p:spPr>
                <a:xfrm>
                  <a:off x="4248071" y="4019772"/>
                  <a:ext cx="52342" cy="116457"/>
                </a:xfrm>
                <a:custGeom>
                  <a:rect b="b" l="l" r="r" t="t"/>
                  <a:pathLst>
                    <a:path extrusionOk="0" fill="none" h="14807" w="6655">
                      <a:moveTo>
                        <a:pt x="1" y="1"/>
                      </a:moveTo>
                      <a:lnTo>
                        <a:pt x="6654" y="14807"/>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6" name="Google Shape;8566;p88"/>
                <p:cNvSpPr/>
                <p:nvPr/>
              </p:nvSpPr>
              <p:spPr>
                <a:xfrm>
                  <a:off x="4300405" y="4138982"/>
                  <a:ext cx="6567" cy="119029"/>
                </a:xfrm>
                <a:custGeom>
                  <a:rect b="b" l="l" r="r" t="t"/>
                  <a:pathLst>
                    <a:path extrusionOk="0" fill="none" h="15134" w="835">
                      <a:moveTo>
                        <a:pt x="0" y="1"/>
                      </a:moveTo>
                      <a:lnTo>
                        <a:pt x="835" y="15134"/>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7" name="Google Shape;8567;p88"/>
                <p:cNvSpPr/>
                <p:nvPr/>
              </p:nvSpPr>
              <p:spPr>
                <a:xfrm>
                  <a:off x="4219726" y="4200164"/>
                  <a:ext cx="85343" cy="60513"/>
                </a:xfrm>
                <a:custGeom>
                  <a:rect b="b" l="l" r="r" t="t"/>
                  <a:pathLst>
                    <a:path extrusionOk="0" fill="none" h="7694" w="10851">
                      <a:moveTo>
                        <a:pt x="0" y="0"/>
                      </a:moveTo>
                      <a:lnTo>
                        <a:pt x="10851" y="7694"/>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8" name="Google Shape;8568;p88"/>
                <p:cNvSpPr/>
                <p:nvPr/>
              </p:nvSpPr>
              <p:spPr>
                <a:xfrm>
                  <a:off x="4223430" y="4137275"/>
                  <a:ext cx="81930" cy="15132"/>
                </a:xfrm>
                <a:custGeom>
                  <a:rect b="b" l="l" r="r" t="t"/>
                  <a:pathLst>
                    <a:path extrusionOk="0" fill="none" h="1924" w="10417">
                      <a:moveTo>
                        <a:pt x="1" y="1923"/>
                      </a:moveTo>
                      <a:lnTo>
                        <a:pt x="10416"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9" name="Google Shape;8569;p88"/>
                <p:cNvSpPr/>
                <p:nvPr/>
              </p:nvSpPr>
              <p:spPr>
                <a:xfrm>
                  <a:off x="4303638" y="4138982"/>
                  <a:ext cx="59947" cy="23894"/>
                </a:xfrm>
                <a:custGeom>
                  <a:rect b="b" l="l" r="r" t="t"/>
                  <a:pathLst>
                    <a:path extrusionOk="0" fill="none" h="3038" w="7622">
                      <a:moveTo>
                        <a:pt x="7621" y="3037"/>
                      </a:moveTo>
                      <a:lnTo>
                        <a:pt x="0"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0" name="Google Shape;8570;p88"/>
                <p:cNvSpPr/>
                <p:nvPr/>
              </p:nvSpPr>
              <p:spPr>
                <a:xfrm>
                  <a:off x="4201644" y="4267237"/>
                  <a:ext cx="39970" cy="77164"/>
                </a:xfrm>
                <a:custGeom>
                  <a:rect b="b" l="l" r="r" t="t"/>
                  <a:pathLst>
                    <a:path extrusionOk="0" fill="none" h="9811" w="5082">
                      <a:moveTo>
                        <a:pt x="1" y="0"/>
                      </a:moveTo>
                      <a:lnTo>
                        <a:pt x="5081" y="981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1" name="Google Shape;8571;p88"/>
                <p:cNvSpPr/>
                <p:nvPr/>
              </p:nvSpPr>
              <p:spPr>
                <a:xfrm>
                  <a:off x="4203831" y="4258003"/>
                  <a:ext cx="103142" cy="9241"/>
                </a:xfrm>
                <a:custGeom>
                  <a:rect b="b" l="l" r="r" t="t"/>
                  <a:pathLst>
                    <a:path extrusionOk="0" fill="none" h="1175" w="13114">
                      <a:moveTo>
                        <a:pt x="1" y="1174"/>
                      </a:moveTo>
                      <a:lnTo>
                        <a:pt x="13114"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2" name="Google Shape;8572;p88"/>
                <p:cNvSpPr/>
                <p:nvPr/>
              </p:nvSpPr>
              <p:spPr>
                <a:xfrm>
                  <a:off x="4179001" y="3943372"/>
                  <a:ext cx="51673" cy="104951"/>
                </a:xfrm>
                <a:custGeom>
                  <a:rect b="b" l="l" r="r" t="t"/>
                  <a:pathLst>
                    <a:path extrusionOk="0" fill="none" h="13344" w="6570">
                      <a:moveTo>
                        <a:pt x="1" y="13344"/>
                      </a:moveTo>
                      <a:lnTo>
                        <a:pt x="6569"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3" name="Google Shape;8573;p88"/>
                <p:cNvSpPr/>
                <p:nvPr/>
              </p:nvSpPr>
              <p:spPr>
                <a:xfrm>
                  <a:off x="4248071" y="4019772"/>
                  <a:ext cx="76597" cy="8"/>
                </a:xfrm>
                <a:custGeom>
                  <a:rect b="b" l="l" r="r" t="t"/>
                  <a:pathLst>
                    <a:path extrusionOk="0" fill="none" h="1" w="9739">
                      <a:moveTo>
                        <a:pt x="1" y="1"/>
                      </a:moveTo>
                      <a:lnTo>
                        <a:pt x="9739"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4" name="Google Shape;8574;p88"/>
                <p:cNvSpPr/>
                <p:nvPr/>
              </p:nvSpPr>
              <p:spPr>
                <a:xfrm>
                  <a:off x="4219529" y="4138982"/>
                  <a:ext cx="84116" cy="63282"/>
                </a:xfrm>
                <a:custGeom>
                  <a:rect b="b" l="l" r="r" t="t"/>
                  <a:pathLst>
                    <a:path extrusionOk="0" fill="none" h="8046" w="10695">
                      <a:moveTo>
                        <a:pt x="1" y="8045"/>
                      </a:moveTo>
                      <a:lnTo>
                        <a:pt x="10694"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5" name="Google Shape;8575;p88"/>
                <p:cNvSpPr/>
                <p:nvPr/>
              </p:nvSpPr>
              <p:spPr>
                <a:xfrm>
                  <a:off x="3654964" y="3289853"/>
                  <a:ext cx="46820" cy="63848"/>
                </a:xfrm>
                <a:custGeom>
                  <a:rect b="b" l="l" r="r" t="t"/>
                  <a:pathLst>
                    <a:path extrusionOk="0" fill="none" h="8118" w="5953">
                      <a:moveTo>
                        <a:pt x="1" y="0"/>
                      </a:moveTo>
                      <a:lnTo>
                        <a:pt x="5952" y="8117"/>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6" name="Google Shape;8576;p88"/>
                <p:cNvSpPr/>
                <p:nvPr/>
              </p:nvSpPr>
              <p:spPr>
                <a:xfrm>
                  <a:off x="3619760" y="3353693"/>
                  <a:ext cx="85736" cy="36730"/>
                </a:xfrm>
                <a:custGeom>
                  <a:rect b="b" l="l" r="r" t="t"/>
                  <a:pathLst>
                    <a:path extrusionOk="0" fill="none" h="4670" w="10901">
                      <a:moveTo>
                        <a:pt x="1" y="4670"/>
                      </a:moveTo>
                      <a:lnTo>
                        <a:pt x="10900"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7" name="Google Shape;8577;p88"/>
                <p:cNvSpPr/>
                <p:nvPr/>
              </p:nvSpPr>
              <p:spPr>
                <a:xfrm>
                  <a:off x="3703011" y="3354739"/>
                  <a:ext cx="70415" cy="79350"/>
                </a:xfrm>
                <a:custGeom>
                  <a:rect b="b" l="l" r="r" t="t"/>
                  <a:pathLst>
                    <a:path extrusionOk="0" fill="none" h="10089" w="8953">
                      <a:moveTo>
                        <a:pt x="1" y="0"/>
                      </a:moveTo>
                      <a:lnTo>
                        <a:pt x="8952" y="10089"/>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8" name="Google Shape;8578;p88"/>
                <p:cNvSpPr/>
                <p:nvPr/>
              </p:nvSpPr>
              <p:spPr>
                <a:xfrm>
                  <a:off x="3779884" y="3366443"/>
                  <a:ext cx="34449" cy="67647"/>
                </a:xfrm>
                <a:custGeom>
                  <a:rect b="b" l="l" r="r" t="t"/>
                  <a:pathLst>
                    <a:path extrusionOk="0" fill="none" h="8601" w="4380">
                      <a:moveTo>
                        <a:pt x="1" y="8601"/>
                      </a:moveTo>
                      <a:lnTo>
                        <a:pt x="4380"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9" name="Google Shape;8579;p88"/>
                <p:cNvSpPr/>
                <p:nvPr/>
              </p:nvSpPr>
              <p:spPr>
                <a:xfrm>
                  <a:off x="3701776" y="3353693"/>
                  <a:ext cx="116363" cy="12757"/>
                </a:xfrm>
                <a:custGeom>
                  <a:rect b="b" l="l" r="r" t="t"/>
                  <a:pathLst>
                    <a:path extrusionOk="0" fill="none" h="1622" w="14795">
                      <a:moveTo>
                        <a:pt x="14795" y="1621"/>
                      </a:moveTo>
                      <a:lnTo>
                        <a:pt x="0"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0" name="Google Shape;8580;p88"/>
                <p:cNvSpPr/>
                <p:nvPr/>
              </p:nvSpPr>
              <p:spPr>
                <a:xfrm>
                  <a:off x="3701776" y="3313063"/>
                  <a:ext cx="227204" cy="40638"/>
                </a:xfrm>
                <a:custGeom>
                  <a:rect b="b" l="l" r="r" t="t"/>
                  <a:pathLst>
                    <a:path extrusionOk="0" fill="none" h="5167" w="28888">
                      <a:moveTo>
                        <a:pt x="28887" y="1"/>
                      </a:moveTo>
                      <a:lnTo>
                        <a:pt x="0" y="5166"/>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1" name="Google Shape;8581;p88"/>
                <p:cNvSpPr/>
                <p:nvPr/>
              </p:nvSpPr>
              <p:spPr>
                <a:xfrm>
                  <a:off x="3888633" y="3313063"/>
                  <a:ext cx="40347" cy="114467"/>
                </a:xfrm>
                <a:custGeom>
                  <a:rect b="b" l="l" r="r" t="t"/>
                  <a:pathLst>
                    <a:path extrusionOk="0" fill="none" h="14554" w="5130">
                      <a:moveTo>
                        <a:pt x="5129" y="1"/>
                      </a:moveTo>
                      <a:lnTo>
                        <a:pt x="0" y="14553"/>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2" name="Google Shape;8582;p88"/>
                <p:cNvSpPr/>
                <p:nvPr/>
              </p:nvSpPr>
              <p:spPr>
                <a:xfrm>
                  <a:off x="3814325" y="3366443"/>
                  <a:ext cx="74316" cy="61087"/>
                </a:xfrm>
                <a:custGeom>
                  <a:rect b="b" l="l" r="r" t="t"/>
                  <a:pathLst>
                    <a:path extrusionOk="0" fill="none" h="7767" w="9449">
                      <a:moveTo>
                        <a:pt x="1" y="0"/>
                      </a:moveTo>
                      <a:lnTo>
                        <a:pt x="9448" y="7766"/>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3" name="Google Shape;8583;p88"/>
                <p:cNvSpPr/>
                <p:nvPr/>
              </p:nvSpPr>
              <p:spPr>
                <a:xfrm>
                  <a:off x="3838399" y="3427522"/>
                  <a:ext cx="50242" cy="67749"/>
                </a:xfrm>
                <a:custGeom>
                  <a:rect b="b" l="l" r="r" t="t"/>
                  <a:pathLst>
                    <a:path extrusionOk="0" fill="none" h="8614" w="6388">
                      <a:moveTo>
                        <a:pt x="0" y="8613"/>
                      </a:moveTo>
                      <a:lnTo>
                        <a:pt x="6387"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4" name="Google Shape;8584;p88"/>
                <p:cNvSpPr/>
                <p:nvPr/>
              </p:nvSpPr>
              <p:spPr>
                <a:xfrm>
                  <a:off x="3814325" y="3313063"/>
                  <a:ext cx="114656" cy="53388"/>
                </a:xfrm>
                <a:custGeom>
                  <a:rect b="b" l="l" r="r" t="t"/>
                  <a:pathLst>
                    <a:path extrusionOk="0" fill="none" h="6788" w="14578">
                      <a:moveTo>
                        <a:pt x="1" y="6787"/>
                      </a:moveTo>
                      <a:lnTo>
                        <a:pt x="14577"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5" name="Google Shape;8585;p88"/>
                <p:cNvSpPr/>
                <p:nvPr/>
              </p:nvSpPr>
              <p:spPr>
                <a:xfrm>
                  <a:off x="3888633" y="3427522"/>
                  <a:ext cx="55377" cy="76212"/>
                </a:xfrm>
                <a:custGeom>
                  <a:rect b="b" l="l" r="r" t="t"/>
                  <a:pathLst>
                    <a:path extrusionOk="0" fill="none" h="9690" w="7041">
                      <a:moveTo>
                        <a:pt x="0" y="0"/>
                      </a:moveTo>
                      <a:lnTo>
                        <a:pt x="7041" y="969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6" name="Google Shape;8586;p88"/>
                <p:cNvSpPr/>
                <p:nvPr/>
              </p:nvSpPr>
              <p:spPr>
                <a:xfrm>
                  <a:off x="3944003" y="3406208"/>
                  <a:ext cx="40631" cy="97526"/>
                </a:xfrm>
                <a:custGeom>
                  <a:rect b="b" l="l" r="r" t="t"/>
                  <a:pathLst>
                    <a:path extrusionOk="0" fill="none" h="12400" w="5166">
                      <a:moveTo>
                        <a:pt x="1" y="12400"/>
                      </a:moveTo>
                      <a:lnTo>
                        <a:pt x="5166"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7" name="Google Shape;8587;p88"/>
                <p:cNvSpPr/>
                <p:nvPr/>
              </p:nvSpPr>
              <p:spPr>
                <a:xfrm>
                  <a:off x="3984625" y="3357500"/>
                  <a:ext cx="55291" cy="48716"/>
                </a:xfrm>
                <a:custGeom>
                  <a:rect b="b" l="l" r="r" t="t"/>
                  <a:pathLst>
                    <a:path extrusionOk="0" fill="none" h="6194" w="7030">
                      <a:moveTo>
                        <a:pt x="1" y="6194"/>
                      </a:moveTo>
                      <a:lnTo>
                        <a:pt x="7029"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8" name="Google Shape;8588;p88"/>
                <p:cNvSpPr/>
                <p:nvPr/>
              </p:nvSpPr>
              <p:spPr>
                <a:xfrm>
                  <a:off x="3888633" y="3406208"/>
                  <a:ext cx="96000" cy="21322"/>
                </a:xfrm>
                <a:custGeom>
                  <a:rect b="b" l="l" r="r" t="t"/>
                  <a:pathLst>
                    <a:path extrusionOk="0" fill="none" h="2711" w="12206">
                      <a:moveTo>
                        <a:pt x="0" y="2710"/>
                      </a:moveTo>
                      <a:lnTo>
                        <a:pt x="12206"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9" name="Google Shape;8589;p88"/>
                <p:cNvSpPr/>
                <p:nvPr/>
              </p:nvSpPr>
              <p:spPr>
                <a:xfrm>
                  <a:off x="3984625" y="3406208"/>
                  <a:ext cx="42251" cy="136348"/>
                </a:xfrm>
                <a:custGeom>
                  <a:rect b="b" l="l" r="r" t="t"/>
                  <a:pathLst>
                    <a:path extrusionOk="0" fill="none" h="17336" w="5372">
                      <a:moveTo>
                        <a:pt x="1" y="1"/>
                      </a:moveTo>
                      <a:lnTo>
                        <a:pt x="5372" y="17335"/>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0" name="Google Shape;8590;p88"/>
                <p:cNvSpPr/>
                <p:nvPr/>
              </p:nvSpPr>
              <p:spPr>
                <a:xfrm>
                  <a:off x="4026868" y="3427522"/>
                  <a:ext cx="35597" cy="115033"/>
                </a:xfrm>
                <a:custGeom>
                  <a:rect b="b" l="l" r="r" t="t"/>
                  <a:pathLst>
                    <a:path extrusionOk="0" fill="none" h="14626" w="4526">
                      <a:moveTo>
                        <a:pt x="1" y="14625"/>
                      </a:moveTo>
                      <a:lnTo>
                        <a:pt x="4525"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1" name="Google Shape;8591;p88"/>
                <p:cNvSpPr/>
                <p:nvPr/>
              </p:nvSpPr>
              <p:spPr>
                <a:xfrm>
                  <a:off x="3876261" y="3542548"/>
                  <a:ext cx="150615" cy="52051"/>
                </a:xfrm>
                <a:custGeom>
                  <a:rect b="b" l="l" r="r" t="t"/>
                  <a:pathLst>
                    <a:path extrusionOk="0" fill="none" h="6618" w="19150">
                      <a:moveTo>
                        <a:pt x="1" y="6617"/>
                      </a:moveTo>
                      <a:lnTo>
                        <a:pt x="19150"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2" name="Google Shape;8592;p88"/>
                <p:cNvSpPr/>
                <p:nvPr/>
              </p:nvSpPr>
              <p:spPr>
                <a:xfrm>
                  <a:off x="4006702" y="3542548"/>
                  <a:ext cx="20174" cy="99044"/>
                </a:xfrm>
                <a:custGeom>
                  <a:rect b="b" l="l" r="r" t="t"/>
                  <a:pathLst>
                    <a:path extrusionOk="0" fill="none" h="12593" w="2565">
                      <a:moveTo>
                        <a:pt x="2565" y="0"/>
                      </a:moveTo>
                      <a:lnTo>
                        <a:pt x="0" y="12593"/>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3" name="Google Shape;8593;p88"/>
                <p:cNvSpPr/>
                <p:nvPr/>
              </p:nvSpPr>
              <p:spPr>
                <a:xfrm>
                  <a:off x="3912700" y="3641584"/>
                  <a:ext cx="97817" cy="41779"/>
                </a:xfrm>
                <a:custGeom>
                  <a:rect b="b" l="l" r="r" t="t"/>
                  <a:pathLst>
                    <a:path extrusionOk="0" fill="none" h="5312" w="12437">
                      <a:moveTo>
                        <a:pt x="1" y="5311"/>
                      </a:moveTo>
                      <a:lnTo>
                        <a:pt x="12436"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4" name="Google Shape;8594;p88"/>
                <p:cNvSpPr/>
                <p:nvPr/>
              </p:nvSpPr>
              <p:spPr>
                <a:xfrm>
                  <a:off x="3875601" y="3503726"/>
                  <a:ext cx="68410" cy="89158"/>
                </a:xfrm>
                <a:custGeom>
                  <a:rect b="b" l="l" r="r" t="t"/>
                  <a:pathLst>
                    <a:path extrusionOk="0" fill="none" h="11336" w="8698">
                      <a:moveTo>
                        <a:pt x="8698" y="1"/>
                      </a:moveTo>
                      <a:lnTo>
                        <a:pt x="0" y="11335"/>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5" name="Google Shape;8595;p88"/>
                <p:cNvSpPr/>
                <p:nvPr/>
              </p:nvSpPr>
              <p:spPr>
                <a:xfrm>
                  <a:off x="3944003" y="3503726"/>
                  <a:ext cx="89441" cy="36163"/>
                </a:xfrm>
                <a:custGeom>
                  <a:rect b="b" l="l" r="r" t="t"/>
                  <a:pathLst>
                    <a:path extrusionOk="0" fill="none" h="4598" w="11372">
                      <a:moveTo>
                        <a:pt x="1" y="1"/>
                      </a:moveTo>
                      <a:lnTo>
                        <a:pt x="11372" y="4598"/>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6" name="Google Shape;8596;p88"/>
                <p:cNvSpPr/>
                <p:nvPr/>
              </p:nvSpPr>
              <p:spPr>
                <a:xfrm>
                  <a:off x="4033436" y="3490599"/>
                  <a:ext cx="132824" cy="49290"/>
                </a:xfrm>
                <a:custGeom>
                  <a:rect b="b" l="l" r="r" t="t"/>
                  <a:pathLst>
                    <a:path extrusionOk="0" fill="none" h="6267" w="16888">
                      <a:moveTo>
                        <a:pt x="1" y="6267"/>
                      </a:moveTo>
                      <a:lnTo>
                        <a:pt x="16888"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7" name="Google Shape;8597;p88"/>
                <p:cNvSpPr/>
                <p:nvPr/>
              </p:nvSpPr>
              <p:spPr>
                <a:xfrm>
                  <a:off x="4166252" y="3490599"/>
                  <a:ext cx="73459" cy="95528"/>
                </a:xfrm>
                <a:custGeom>
                  <a:rect b="b" l="l" r="r" t="t"/>
                  <a:pathLst>
                    <a:path extrusionOk="0" fill="none" h="12146" w="9340">
                      <a:moveTo>
                        <a:pt x="1" y="0"/>
                      </a:moveTo>
                      <a:lnTo>
                        <a:pt x="9339" y="12146"/>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8" name="Google Shape;8598;p88"/>
                <p:cNvSpPr/>
                <p:nvPr/>
              </p:nvSpPr>
              <p:spPr>
                <a:xfrm>
                  <a:off x="4027726" y="3539882"/>
                  <a:ext cx="211985" cy="39970"/>
                </a:xfrm>
                <a:custGeom>
                  <a:rect b="b" l="l" r="r" t="t"/>
                  <a:pathLst>
                    <a:path extrusionOk="0" fill="none" h="5082" w="26953">
                      <a:moveTo>
                        <a:pt x="26952" y="5081"/>
                      </a:moveTo>
                      <a:lnTo>
                        <a:pt x="1"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9" name="Google Shape;8599;p88"/>
                <p:cNvSpPr/>
                <p:nvPr/>
              </p:nvSpPr>
              <p:spPr>
                <a:xfrm>
                  <a:off x="4027726" y="3539882"/>
                  <a:ext cx="99720" cy="174878"/>
                </a:xfrm>
                <a:custGeom>
                  <a:rect b="b" l="l" r="r" t="t"/>
                  <a:pathLst>
                    <a:path extrusionOk="0" fill="none" h="22235" w="12679">
                      <a:moveTo>
                        <a:pt x="1" y="1"/>
                      </a:moveTo>
                      <a:lnTo>
                        <a:pt x="12678" y="22234"/>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0" name="Google Shape;8600;p88"/>
                <p:cNvSpPr/>
                <p:nvPr/>
              </p:nvSpPr>
              <p:spPr>
                <a:xfrm>
                  <a:off x="4027726" y="3539882"/>
                  <a:ext cx="159754" cy="111707"/>
                </a:xfrm>
                <a:custGeom>
                  <a:rect b="b" l="l" r="r" t="t"/>
                  <a:pathLst>
                    <a:path extrusionOk="0" fill="none" h="14203" w="20312">
                      <a:moveTo>
                        <a:pt x="1" y="1"/>
                      </a:moveTo>
                      <a:lnTo>
                        <a:pt x="20311" y="14202"/>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1" name="Google Shape;8601;p88"/>
                <p:cNvSpPr/>
                <p:nvPr/>
              </p:nvSpPr>
              <p:spPr>
                <a:xfrm>
                  <a:off x="4006702" y="3641584"/>
                  <a:ext cx="120743" cy="73176"/>
                </a:xfrm>
                <a:custGeom>
                  <a:rect b="b" l="l" r="r" t="t"/>
                  <a:pathLst>
                    <a:path extrusionOk="0" fill="none" h="9304" w="15352">
                      <a:moveTo>
                        <a:pt x="0" y="1"/>
                      </a:moveTo>
                      <a:lnTo>
                        <a:pt x="15351" y="9303"/>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2" name="Google Shape;8602;p88"/>
                <p:cNvSpPr/>
                <p:nvPr/>
              </p:nvSpPr>
              <p:spPr>
                <a:xfrm>
                  <a:off x="4006702" y="3641584"/>
                  <a:ext cx="39773" cy="140249"/>
                </a:xfrm>
                <a:custGeom>
                  <a:rect b="b" l="l" r="r" t="t"/>
                  <a:pathLst>
                    <a:path extrusionOk="0" fill="none" h="17832" w="5057">
                      <a:moveTo>
                        <a:pt x="5057" y="17832"/>
                      </a:moveTo>
                      <a:lnTo>
                        <a:pt x="0"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3" name="Google Shape;8603;p88"/>
                <p:cNvSpPr/>
                <p:nvPr/>
              </p:nvSpPr>
              <p:spPr>
                <a:xfrm>
                  <a:off x="3996423" y="3784585"/>
                  <a:ext cx="51862" cy="10280"/>
                </a:xfrm>
                <a:custGeom>
                  <a:rect b="b" l="l" r="r" t="t"/>
                  <a:pathLst>
                    <a:path extrusionOk="0" fill="none" h="1307" w="6594">
                      <a:moveTo>
                        <a:pt x="1" y="1307"/>
                      </a:moveTo>
                      <a:lnTo>
                        <a:pt x="6594"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4" name="Google Shape;8604;p88"/>
                <p:cNvSpPr/>
                <p:nvPr/>
              </p:nvSpPr>
              <p:spPr>
                <a:xfrm>
                  <a:off x="4048277" y="3784585"/>
                  <a:ext cx="47583" cy="68890"/>
                </a:xfrm>
                <a:custGeom>
                  <a:rect b="b" l="l" r="r" t="t"/>
                  <a:pathLst>
                    <a:path extrusionOk="0" fill="none" h="8759" w="6050">
                      <a:moveTo>
                        <a:pt x="1" y="0"/>
                      </a:moveTo>
                      <a:lnTo>
                        <a:pt x="6049" y="8758"/>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5" name="Google Shape;8605;p88"/>
                <p:cNvSpPr/>
                <p:nvPr/>
              </p:nvSpPr>
              <p:spPr>
                <a:xfrm>
                  <a:off x="4095947" y="3788392"/>
                  <a:ext cx="10280" cy="64894"/>
                </a:xfrm>
                <a:custGeom>
                  <a:rect b="b" l="l" r="r" t="t"/>
                  <a:pathLst>
                    <a:path extrusionOk="0" fill="none" h="8251" w="1307">
                      <a:moveTo>
                        <a:pt x="0" y="8250"/>
                      </a:moveTo>
                      <a:lnTo>
                        <a:pt x="1307"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6" name="Google Shape;8606;p88"/>
                <p:cNvSpPr/>
                <p:nvPr/>
              </p:nvSpPr>
              <p:spPr>
                <a:xfrm>
                  <a:off x="4095852" y="3853467"/>
                  <a:ext cx="45672" cy="15895"/>
                </a:xfrm>
                <a:custGeom>
                  <a:rect b="b" l="l" r="r" t="t"/>
                  <a:pathLst>
                    <a:path extrusionOk="0" fill="none" h="2021" w="5807">
                      <a:moveTo>
                        <a:pt x="0" y="0"/>
                      </a:moveTo>
                      <a:lnTo>
                        <a:pt x="5807" y="202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7" name="Google Shape;8607;p88"/>
                <p:cNvSpPr/>
                <p:nvPr/>
              </p:nvSpPr>
              <p:spPr>
                <a:xfrm>
                  <a:off x="4138567" y="3868308"/>
                  <a:ext cx="16469" cy="101710"/>
                </a:xfrm>
                <a:custGeom>
                  <a:rect b="b" l="l" r="r" t="t"/>
                  <a:pathLst>
                    <a:path extrusionOk="0" fill="none" h="12932" w="2094">
                      <a:moveTo>
                        <a:pt x="1" y="1"/>
                      </a:moveTo>
                      <a:lnTo>
                        <a:pt x="2093" y="12932"/>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8" name="Google Shape;8608;p88"/>
                <p:cNvSpPr/>
                <p:nvPr/>
              </p:nvSpPr>
              <p:spPr>
                <a:xfrm>
                  <a:off x="3875601" y="3592876"/>
                  <a:ext cx="131110" cy="48716"/>
                </a:xfrm>
                <a:custGeom>
                  <a:rect b="b" l="l" r="r" t="t"/>
                  <a:pathLst>
                    <a:path extrusionOk="0" fill="none" h="6194" w="16670">
                      <a:moveTo>
                        <a:pt x="0" y="0"/>
                      </a:moveTo>
                      <a:lnTo>
                        <a:pt x="16669" y="6194"/>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9" name="Google Shape;8609;p88"/>
                <p:cNvSpPr/>
                <p:nvPr/>
              </p:nvSpPr>
              <p:spPr>
                <a:xfrm>
                  <a:off x="4164828" y="3394410"/>
                  <a:ext cx="26458" cy="93153"/>
                </a:xfrm>
                <a:custGeom>
                  <a:rect b="b" l="l" r="r" t="t"/>
                  <a:pathLst>
                    <a:path extrusionOk="0" fill="none" h="11844" w="3364">
                      <a:moveTo>
                        <a:pt x="0" y="11843"/>
                      </a:moveTo>
                      <a:lnTo>
                        <a:pt x="3363"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0" name="Google Shape;8610;p88"/>
                <p:cNvSpPr/>
                <p:nvPr/>
              </p:nvSpPr>
              <p:spPr>
                <a:xfrm>
                  <a:off x="4191278" y="3394410"/>
                  <a:ext cx="86586" cy="52719"/>
                </a:xfrm>
                <a:custGeom>
                  <a:rect b="b" l="l" r="r" t="t"/>
                  <a:pathLst>
                    <a:path extrusionOk="0" fill="none" h="6703" w="11009">
                      <a:moveTo>
                        <a:pt x="0" y="1"/>
                      </a:moveTo>
                      <a:lnTo>
                        <a:pt x="11008" y="6702"/>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11" name="Google Shape;8611;p88"/>
              <p:cNvGrpSpPr/>
              <p:nvPr/>
            </p:nvGrpSpPr>
            <p:grpSpPr>
              <a:xfrm>
                <a:off x="4180904" y="4251758"/>
                <a:ext cx="37783" cy="32420"/>
                <a:chOff x="4180904" y="4251758"/>
                <a:chExt cx="37783" cy="32420"/>
              </a:xfrm>
            </p:grpSpPr>
            <p:sp>
              <p:nvSpPr>
                <p:cNvPr id="8612" name="Google Shape;8612;p88"/>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3" name="Google Shape;8613;p88"/>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14" name="Google Shape;8614;p88"/>
              <p:cNvGrpSpPr/>
              <p:nvPr/>
            </p:nvGrpSpPr>
            <p:grpSpPr>
              <a:xfrm>
                <a:off x="4201644" y="4081324"/>
                <a:ext cx="37783" cy="32364"/>
                <a:chOff x="4201644" y="4081324"/>
                <a:chExt cx="37783" cy="32364"/>
              </a:xfrm>
            </p:grpSpPr>
            <p:sp>
              <p:nvSpPr>
                <p:cNvPr id="8615" name="Google Shape;8615;p88"/>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6" name="Google Shape;8616;p88"/>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17" name="Google Shape;8617;p88"/>
              <p:cNvGrpSpPr/>
              <p:nvPr/>
            </p:nvGrpSpPr>
            <p:grpSpPr>
              <a:xfrm>
                <a:off x="4284416" y="3887428"/>
                <a:ext cx="37783" cy="32451"/>
                <a:chOff x="4284416" y="3887428"/>
                <a:chExt cx="37783" cy="32451"/>
              </a:xfrm>
            </p:grpSpPr>
            <p:sp>
              <p:nvSpPr>
                <p:cNvPr id="8618" name="Google Shape;8618;p88"/>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9" name="Google Shape;8619;p88"/>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20" name="Google Shape;8620;p88"/>
              <p:cNvGrpSpPr/>
              <p:nvPr/>
            </p:nvGrpSpPr>
            <p:grpSpPr>
              <a:xfrm>
                <a:off x="4223721" y="3860404"/>
                <a:ext cx="37870" cy="32364"/>
                <a:chOff x="4223721" y="3860404"/>
                <a:chExt cx="37870" cy="32364"/>
              </a:xfrm>
            </p:grpSpPr>
            <p:sp>
              <p:nvSpPr>
                <p:cNvPr id="8621" name="Google Shape;8621;p88"/>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2" name="Google Shape;8622;p88"/>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23" name="Google Shape;8623;p88"/>
              <p:cNvGrpSpPr/>
              <p:nvPr/>
            </p:nvGrpSpPr>
            <p:grpSpPr>
              <a:xfrm>
                <a:off x="4104889" y="3699242"/>
                <a:ext cx="37776" cy="32357"/>
                <a:chOff x="4104889" y="3699242"/>
                <a:chExt cx="37776" cy="32357"/>
              </a:xfrm>
            </p:grpSpPr>
            <p:sp>
              <p:nvSpPr>
                <p:cNvPr id="8624" name="Google Shape;8624;p88"/>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5" name="Google Shape;8625;p88"/>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26" name="Google Shape;8626;p88"/>
              <p:cNvGrpSpPr/>
              <p:nvPr/>
            </p:nvGrpSpPr>
            <p:grpSpPr>
              <a:xfrm>
                <a:off x="4143608" y="3475121"/>
                <a:ext cx="37878" cy="32420"/>
                <a:chOff x="4143608" y="3475121"/>
                <a:chExt cx="37878" cy="32420"/>
              </a:xfrm>
            </p:grpSpPr>
            <p:sp>
              <p:nvSpPr>
                <p:cNvPr id="8627" name="Google Shape;8627;p88"/>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8" name="Google Shape;8628;p88"/>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29" name="Google Shape;8629;p88"/>
              <p:cNvGrpSpPr/>
              <p:nvPr/>
            </p:nvGrpSpPr>
            <p:grpSpPr>
              <a:xfrm>
                <a:off x="4217248" y="3570893"/>
                <a:ext cx="37776" cy="32364"/>
                <a:chOff x="4217248" y="3570893"/>
                <a:chExt cx="37776" cy="32364"/>
              </a:xfrm>
            </p:grpSpPr>
            <p:sp>
              <p:nvSpPr>
                <p:cNvPr id="8630" name="Google Shape;8630;p88"/>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1" name="Google Shape;8631;p88"/>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32" name="Google Shape;8632;p88"/>
              <p:cNvGrpSpPr/>
              <p:nvPr/>
            </p:nvGrpSpPr>
            <p:grpSpPr>
              <a:xfrm>
                <a:off x="4255307" y="3431612"/>
                <a:ext cx="37776" cy="32451"/>
                <a:chOff x="4255307" y="3431612"/>
                <a:chExt cx="37776" cy="32451"/>
              </a:xfrm>
            </p:grpSpPr>
            <p:sp>
              <p:nvSpPr>
                <p:cNvPr id="8633" name="Google Shape;8633;p88"/>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4" name="Google Shape;8634;p88"/>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35" name="Google Shape;8635;p88"/>
              <p:cNvGrpSpPr/>
              <p:nvPr/>
            </p:nvGrpSpPr>
            <p:grpSpPr>
              <a:xfrm>
                <a:off x="3853052" y="3577398"/>
                <a:ext cx="37776" cy="32420"/>
                <a:chOff x="3853052" y="3577398"/>
                <a:chExt cx="37776" cy="32420"/>
              </a:xfrm>
            </p:grpSpPr>
            <p:sp>
              <p:nvSpPr>
                <p:cNvPr id="8636" name="Google Shape;8636;p88"/>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7" name="Google Shape;8637;p88"/>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38" name="Google Shape;8638;p88"/>
              <p:cNvGrpSpPr/>
              <p:nvPr/>
            </p:nvGrpSpPr>
            <p:grpSpPr>
              <a:xfrm>
                <a:off x="4039908" y="3412107"/>
                <a:ext cx="37776" cy="32357"/>
                <a:chOff x="4039908" y="3412107"/>
                <a:chExt cx="37776" cy="32357"/>
              </a:xfrm>
            </p:grpSpPr>
            <p:sp>
              <p:nvSpPr>
                <p:cNvPr id="8639" name="Google Shape;8639;p88"/>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0" name="Google Shape;8640;p88"/>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41" name="Google Shape;8641;p88"/>
              <p:cNvGrpSpPr/>
              <p:nvPr/>
            </p:nvGrpSpPr>
            <p:grpSpPr>
              <a:xfrm>
                <a:off x="4017360" y="3342061"/>
                <a:ext cx="37870" cy="32380"/>
                <a:chOff x="4017360" y="3342061"/>
                <a:chExt cx="37870" cy="32380"/>
              </a:xfrm>
            </p:grpSpPr>
            <p:sp>
              <p:nvSpPr>
                <p:cNvPr id="8642" name="Google Shape;8642;p88"/>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3" name="Google Shape;8643;p88"/>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644" name="Google Shape;8644;p88"/>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5" name="Google Shape;8645;p88"/>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646" name="Google Shape;8646;p88"/>
              <p:cNvGrpSpPr/>
              <p:nvPr/>
            </p:nvGrpSpPr>
            <p:grpSpPr>
              <a:xfrm>
                <a:off x="3750870" y="3418650"/>
                <a:ext cx="37776" cy="32380"/>
                <a:chOff x="3750870" y="3418650"/>
                <a:chExt cx="37776" cy="32380"/>
              </a:xfrm>
            </p:grpSpPr>
            <p:sp>
              <p:nvSpPr>
                <p:cNvPr id="8647" name="Google Shape;8647;p88"/>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8" name="Google Shape;8648;p88"/>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49" name="Google Shape;8649;p88"/>
              <p:cNvGrpSpPr/>
              <p:nvPr/>
            </p:nvGrpSpPr>
            <p:grpSpPr>
              <a:xfrm>
                <a:off x="3632509" y="3274438"/>
                <a:ext cx="37783" cy="32357"/>
                <a:chOff x="3632509" y="3274438"/>
                <a:chExt cx="37783" cy="32357"/>
              </a:xfrm>
            </p:grpSpPr>
            <p:sp>
              <p:nvSpPr>
                <p:cNvPr id="8650" name="Google Shape;8650;p88"/>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1" name="Google Shape;8651;p88"/>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52" name="Google Shape;8652;p88"/>
              <p:cNvGrpSpPr/>
              <p:nvPr/>
            </p:nvGrpSpPr>
            <p:grpSpPr>
              <a:xfrm>
                <a:off x="3906424" y="3297561"/>
                <a:ext cx="37776" cy="32451"/>
                <a:chOff x="3906424" y="3297561"/>
                <a:chExt cx="37776" cy="32451"/>
              </a:xfrm>
            </p:grpSpPr>
            <p:sp>
              <p:nvSpPr>
                <p:cNvPr id="8653" name="Google Shape;8653;p88"/>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4" name="Google Shape;8654;p88"/>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55" name="Google Shape;8655;p88"/>
              <p:cNvGrpSpPr/>
              <p:nvPr/>
            </p:nvGrpSpPr>
            <p:grpSpPr>
              <a:xfrm>
                <a:off x="3866084" y="3412107"/>
                <a:ext cx="37776" cy="32357"/>
                <a:chOff x="3866084" y="3412107"/>
                <a:chExt cx="37776" cy="32357"/>
              </a:xfrm>
            </p:grpSpPr>
            <p:sp>
              <p:nvSpPr>
                <p:cNvPr id="8656" name="Google Shape;8656;p88"/>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7" name="Google Shape;8657;p88"/>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58" name="Google Shape;8658;p88"/>
              <p:cNvGrpSpPr/>
              <p:nvPr/>
            </p:nvGrpSpPr>
            <p:grpSpPr>
              <a:xfrm>
                <a:off x="4023919" y="3766409"/>
                <a:ext cx="37783" cy="32357"/>
                <a:chOff x="4023919" y="3766409"/>
                <a:chExt cx="37783" cy="32357"/>
              </a:xfrm>
            </p:grpSpPr>
            <p:sp>
              <p:nvSpPr>
                <p:cNvPr id="8659" name="Google Shape;8659;p88"/>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0" name="Google Shape;8660;p88"/>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61" name="Google Shape;8661;p88"/>
              <p:cNvGrpSpPr/>
              <p:nvPr/>
            </p:nvGrpSpPr>
            <p:grpSpPr>
              <a:xfrm>
                <a:off x="3973882" y="3779449"/>
                <a:ext cx="37776" cy="32357"/>
                <a:chOff x="3973882" y="3779449"/>
                <a:chExt cx="37776" cy="32357"/>
              </a:xfrm>
            </p:grpSpPr>
            <p:sp>
              <p:nvSpPr>
                <p:cNvPr id="8662" name="Google Shape;8662;p88"/>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3" name="Google Shape;8663;p88"/>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64" name="Google Shape;8664;p88"/>
              <p:cNvGrpSpPr/>
              <p:nvPr/>
            </p:nvGrpSpPr>
            <p:grpSpPr>
              <a:xfrm>
                <a:off x="4073398" y="3838028"/>
                <a:ext cx="37776" cy="32380"/>
                <a:chOff x="4073398" y="3838028"/>
                <a:chExt cx="37776" cy="32380"/>
              </a:xfrm>
            </p:grpSpPr>
            <p:sp>
              <p:nvSpPr>
                <p:cNvPr id="8665" name="Google Shape;8665;p88"/>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6" name="Google Shape;8666;p88"/>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67" name="Google Shape;8667;p88"/>
              <p:cNvGrpSpPr/>
              <p:nvPr/>
            </p:nvGrpSpPr>
            <p:grpSpPr>
              <a:xfrm>
                <a:off x="4342672" y="4144496"/>
                <a:ext cx="37752" cy="32364"/>
                <a:chOff x="4342672" y="4144496"/>
                <a:chExt cx="37752" cy="32364"/>
              </a:xfrm>
            </p:grpSpPr>
            <p:sp>
              <p:nvSpPr>
                <p:cNvPr id="8668" name="Google Shape;8668;p88"/>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9" name="Google Shape;8669;p88"/>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70" name="Google Shape;8670;p88"/>
              <p:cNvGrpSpPr/>
              <p:nvPr/>
            </p:nvGrpSpPr>
            <p:grpSpPr>
              <a:xfrm>
                <a:off x="4406386" y="4056872"/>
                <a:ext cx="37783" cy="32364"/>
                <a:chOff x="4406386" y="4056872"/>
                <a:chExt cx="37783" cy="32364"/>
              </a:xfrm>
            </p:grpSpPr>
            <p:sp>
              <p:nvSpPr>
                <p:cNvPr id="8671" name="Google Shape;8671;p88"/>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2" name="Google Shape;8672;p88"/>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73" name="Google Shape;8673;p88"/>
              <p:cNvGrpSpPr/>
              <p:nvPr/>
            </p:nvGrpSpPr>
            <p:grpSpPr>
              <a:xfrm>
                <a:off x="4284416" y="4245254"/>
                <a:ext cx="37783" cy="32357"/>
                <a:chOff x="4284416" y="4245254"/>
                <a:chExt cx="37783" cy="32357"/>
              </a:xfrm>
            </p:grpSpPr>
            <p:sp>
              <p:nvSpPr>
                <p:cNvPr id="8674" name="Google Shape;8674;p88"/>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5" name="Google Shape;8675;p88"/>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76" name="Google Shape;8676;p88"/>
              <p:cNvGrpSpPr/>
              <p:nvPr/>
            </p:nvGrpSpPr>
            <p:grpSpPr>
              <a:xfrm>
                <a:off x="4219057" y="4331258"/>
                <a:ext cx="37776" cy="32364"/>
                <a:chOff x="4219057" y="4331258"/>
                <a:chExt cx="37776" cy="32364"/>
              </a:xfrm>
            </p:grpSpPr>
            <p:sp>
              <p:nvSpPr>
                <p:cNvPr id="8677" name="Google Shape;8677;p88"/>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8" name="Google Shape;8678;p88"/>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79" name="Google Shape;8679;p88"/>
              <p:cNvGrpSpPr/>
              <p:nvPr/>
            </p:nvGrpSpPr>
            <p:grpSpPr>
              <a:xfrm>
                <a:off x="4204122" y="4141688"/>
                <a:ext cx="33497" cy="28699"/>
                <a:chOff x="4204122" y="4141688"/>
                <a:chExt cx="33497" cy="28699"/>
              </a:xfrm>
            </p:grpSpPr>
            <p:sp>
              <p:nvSpPr>
                <p:cNvPr id="8680" name="Google Shape;8680;p88"/>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1" name="Google Shape;8681;p88"/>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82" name="Google Shape;8682;p88"/>
              <p:cNvGrpSpPr/>
              <p:nvPr/>
            </p:nvGrpSpPr>
            <p:grpSpPr>
              <a:xfrm>
                <a:off x="4301546" y="4003869"/>
                <a:ext cx="38916" cy="33324"/>
                <a:chOff x="4301546" y="4003869"/>
                <a:chExt cx="38916" cy="33324"/>
              </a:xfrm>
            </p:grpSpPr>
            <p:sp>
              <p:nvSpPr>
                <p:cNvPr id="8683" name="Google Shape;8683;p88"/>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4" name="Google Shape;8684;p88"/>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85" name="Google Shape;8685;p88"/>
              <p:cNvGrpSpPr/>
              <p:nvPr/>
            </p:nvGrpSpPr>
            <p:grpSpPr>
              <a:xfrm>
                <a:off x="4210681" y="3924669"/>
                <a:ext cx="36549" cy="31366"/>
                <a:chOff x="4210681" y="3924669"/>
                <a:chExt cx="36549" cy="31366"/>
              </a:xfrm>
            </p:grpSpPr>
            <p:sp>
              <p:nvSpPr>
                <p:cNvPr id="8686" name="Google Shape;8686;p88"/>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7" name="Google Shape;8687;p88"/>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88" name="Google Shape;8688;p88"/>
              <p:cNvGrpSpPr/>
              <p:nvPr/>
            </p:nvGrpSpPr>
            <p:grpSpPr>
              <a:xfrm>
                <a:off x="3987771" y="3628874"/>
                <a:ext cx="31499" cy="26993"/>
                <a:chOff x="3987771" y="3628874"/>
                <a:chExt cx="31499" cy="26993"/>
              </a:xfrm>
            </p:grpSpPr>
            <p:sp>
              <p:nvSpPr>
                <p:cNvPr id="8689" name="Google Shape;8689;p88"/>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0" name="Google Shape;8690;p88"/>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91" name="Google Shape;8691;p88"/>
              <p:cNvGrpSpPr/>
              <p:nvPr/>
            </p:nvGrpSpPr>
            <p:grpSpPr>
              <a:xfrm>
                <a:off x="4087382" y="3775674"/>
                <a:ext cx="31405" cy="26898"/>
                <a:chOff x="4087382" y="3775674"/>
                <a:chExt cx="31405" cy="26898"/>
              </a:xfrm>
            </p:grpSpPr>
            <p:sp>
              <p:nvSpPr>
                <p:cNvPr id="8692" name="Google Shape;8692;p88"/>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3" name="Google Shape;8693;p88"/>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94" name="Google Shape;8694;p88"/>
              <p:cNvGrpSpPr/>
              <p:nvPr/>
            </p:nvGrpSpPr>
            <p:grpSpPr>
              <a:xfrm>
                <a:off x="4118873" y="3856637"/>
                <a:ext cx="31405" cy="26906"/>
                <a:chOff x="4118873" y="3856637"/>
                <a:chExt cx="31405" cy="26906"/>
              </a:xfrm>
            </p:grpSpPr>
            <p:sp>
              <p:nvSpPr>
                <p:cNvPr id="8695" name="Google Shape;8695;p88"/>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6" name="Google Shape;8696;p88"/>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97" name="Google Shape;8697;p88"/>
              <p:cNvGrpSpPr/>
              <p:nvPr/>
            </p:nvGrpSpPr>
            <p:grpSpPr>
              <a:xfrm>
                <a:off x="4168541" y="3639523"/>
                <a:ext cx="31499" cy="26906"/>
                <a:chOff x="4168541" y="3639523"/>
                <a:chExt cx="31499" cy="26906"/>
              </a:xfrm>
            </p:grpSpPr>
            <p:sp>
              <p:nvSpPr>
                <p:cNvPr id="8698" name="Google Shape;8698;p88"/>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9" name="Google Shape;8699;p88"/>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700" name="Google Shape;8700;p88"/>
              <p:cNvGrpSpPr/>
              <p:nvPr/>
            </p:nvGrpSpPr>
            <p:grpSpPr>
              <a:xfrm>
                <a:off x="3965789" y="3393545"/>
                <a:ext cx="31405" cy="26945"/>
                <a:chOff x="3965789" y="3393545"/>
                <a:chExt cx="31405" cy="26945"/>
              </a:xfrm>
            </p:grpSpPr>
            <p:sp>
              <p:nvSpPr>
                <p:cNvPr id="8701" name="Google Shape;8701;p88"/>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2" name="Google Shape;8702;p88"/>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703" name="Google Shape;8703;p88"/>
              <p:cNvGrpSpPr/>
              <p:nvPr/>
            </p:nvGrpSpPr>
            <p:grpSpPr>
              <a:xfrm>
                <a:off x="3925166" y="3491008"/>
                <a:ext cx="31405" cy="27001"/>
                <a:chOff x="3925166" y="3491008"/>
                <a:chExt cx="31405" cy="27001"/>
              </a:xfrm>
            </p:grpSpPr>
            <p:sp>
              <p:nvSpPr>
                <p:cNvPr id="8704" name="Google Shape;8704;p88"/>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5" name="Google Shape;8705;p88"/>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706" name="Google Shape;8706;p88"/>
              <p:cNvGrpSpPr/>
              <p:nvPr/>
            </p:nvGrpSpPr>
            <p:grpSpPr>
              <a:xfrm>
                <a:off x="3682845" y="3340976"/>
                <a:ext cx="31397" cy="26898"/>
                <a:chOff x="3682845" y="3340976"/>
                <a:chExt cx="31397" cy="26898"/>
              </a:xfrm>
            </p:grpSpPr>
            <p:sp>
              <p:nvSpPr>
                <p:cNvPr id="8707" name="Google Shape;8707;p88"/>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8" name="Google Shape;8708;p88"/>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709" name="Google Shape;8709;p88"/>
              <p:cNvGrpSpPr/>
              <p:nvPr/>
            </p:nvGrpSpPr>
            <p:grpSpPr>
              <a:xfrm>
                <a:off x="3795393" y="3353725"/>
                <a:ext cx="31499" cy="26993"/>
                <a:chOff x="3795393" y="3353725"/>
                <a:chExt cx="31499" cy="26993"/>
              </a:xfrm>
            </p:grpSpPr>
            <p:sp>
              <p:nvSpPr>
                <p:cNvPr id="8710" name="Google Shape;8710;p88"/>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1" name="Google Shape;8711;p88"/>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712" name="Google Shape;8712;p88"/>
              <p:cNvGrpSpPr/>
              <p:nvPr/>
            </p:nvGrpSpPr>
            <p:grpSpPr>
              <a:xfrm>
                <a:off x="4176909" y="4363221"/>
                <a:ext cx="38924" cy="33316"/>
                <a:chOff x="4176909" y="4363221"/>
                <a:chExt cx="38924" cy="33316"/>
              </a:xfrm>
            </p:grpSpPr>
            <p:sp>
              <p:nvSpPr>
                <p:cNvPr id="8713" name="Google Shape;8713;p88"/>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4" name="Google Shape;8714;p88"/>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715" name="Google Shape;8715;p88"/>
              <p:cNvGrpSpPr/>
              <p:nvPr/>
            </p:nvGrpSpPr>
            <p:grpSpPr>
              <a:xfrm>
                <a:off x="4226191" y="4007660"/>
                <a:ext cx="33560" cy="28770"/>
                <a:chOff x="4226191" y="4007660"/>
                <a:chExt cx="33560" cy="28770"/>
              </a:xfrm>
            </p:grpSpPr>
            <p:sp>
              <p:nvSpPr>
                <p:cNvPr id="8716" name="Google Shape;8716;p88"/>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7" name="Google Shape;8717;p88"/>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718" name="Google Shape;8718;p88"/>
              <p:cNvGrpSpPr/>
              <p:nvPr/>
            </p:nvGrpSpPr>
            <p:grpSpPr>
              <a:xfrm>
                <a:off x="3597785" y="3377045"/>
                <a:ext cx="33591" cy="28699"/>
                <a:chOff x="3597785" y="3377045"/>
                <a:chExt cx="33591" cy="28699"/>
              </a:xfrm>
            </p:grpSpPr>
            <p:sp>
              <p:nvSpPr>
                <p:cNvPr id="8719" name="Google Shape;8719;p88"/>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0" name="Google Shape;8720;p88"/>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721" name="Google Shape;8721;p88"/>
              <p:cNvGrpSpPr/>
              <p:nvPr/>
            </p:nvGrpSpPr>
            <p:grpSpPr>
              <a:xfrm>
                <a:off x="3887870" y="3669796"/>
                <a:ext cx="33591" cy="28692"/>
                <a:chOff x="3887870" y="3669796"/>
                <a:chExt cx="33591" cy="28692"/>
              </a:xfrm>
            </p:grpSpPr>
            <p:sp>
              <p:nvSpPr>
                <p:cNvPr id="8722" name="Google Shape;8722;p88"/>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3" name="Google Shape;8723;p88"/>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724" name="Google Shape;8724;p88"/>
              <p:cNvGrpSpPr/>
              <p:nvPr/>
            </p:nvGrpSpPr>
            <p:grpSpPr>
              <a:xfrm>
                <a:off x="3818320" y="3481625"/>
                <a:ext cx="33497" cy="28770"/>
                <a:chOff x="3818320" y="3481625"/>
                <a:chExt cx="33497" cy="28770"/>
              </a:xfrm>
            </p:grpSpPr>
            <p:sp>
              <p:nvSpPr>
                <p:cNvPr id="8725" name="Google Shape;8725;p88"/>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6" name="Google Shape;8726;p88"/>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727" name="Google Shape;8727;p88"/>
              <p:cNvGrpSpPr/>
              <p:nvPr/>
            </p:nvGrpSpPr>
            <p:grpSpPr>
              <a:xfrm>
                <a:off x="4278139" y="4120948"/>
                <a:ext cx="37492" cy="32129"/>
                <a:chOff x="4278139" y="4120948"/>
                <a:chExt cx="37492" cy="32129"/>
              </a:xfrm>
            </p:grpSpPr>
            <p:sp>
              <p:nvSpPr>
                <p:cNvPr id="8728" name="Google Shape;8728;p88"/>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9" name="Google Shape;8729;p88"/>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730" name="Google Shape;8730;p88"/>
              <p:cNvGrpSpPr/>
              <p:nvPr/>
            </p:nvGrpSpPr>
            <p:grpSpPr>
              <a:xfrm>
                <a:off x="4419898" y="3977388"/>
                <a:ext cx="33497" cy="28692"/>
                <a:chOff x="4419898" y="3977388"/>
                <a:chExt cx="33497" cy="28692"/>
              </a:xfrm>
            </p:grpSpPr>
            <p:sp>
              <p:nvSpPr>
                <p:cNvPr id="8731" name="Google Shape;8731;p88"/>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2" name="Google Shape;8732;p88"/>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733" name="Google Shape;8733;p88"/>
              <p:cNvGrpSpPr/>
              <p:nvPr/>
            </p:nvGrpSpPr>
            <p:grpSpPr>
              <a:xfrm>
                <a:off x="4158930" y="4034684"/>
                <a:ext cx="33497" cy="28762"/>
                <a:chOff x="4158930" y="4034684"/>
                <a:chExt cx="33497" cy="28762"/>
              </a:xfrm>
            </p:grpSpPr>
            <p:sp>
              <p:nvSpPr>
                <p:cNvPr id="8734" name="Google Shape;8734;p88"/>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5" name="Google Shape;8735;p88"/>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736" name="Google Shape;8736;p88"/>
              <p:cNvGrpSpPr/>
              <p:nvPr/>
            </p:nvGrpSpPr>
            <p:grpSpPr>
              <a:xfrm>
                <a:off x="4134949" y="3957049"/>
                <a:ext cx="33497" cy="28770"/>
                <a:chOff x="4134949" y="3957049"/>
                <a:chExt cx="33497" cy="28770"/>
              </a:xfrm>
            </p:grpSpPr>
            <p:sp>
              <p:nvSpPr>
                <p:cNvPr id="8737" name="Google Shape;8737;p88"/>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8" name="Google Shape;8738;p88"/>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739" name="Google Shape;8739;p88"/>
              <p:cNvGrpSpPr/>
              <p:nvPr/>
            </p:nvGrpSpPr>
            <p:grpSpPr>
              <a:xfrm>
                <a:off x="4193653" y="4184403"/>
                <a:ext cx="43580" cy="37264"/>
                <a:chOff x="4193653" y="4184403"/>
                <a:chExt cx="43580" cy="37264"/>
              </a:xfrm>
            </p:grpSpPr>
            <p:sp>
              <p:nvSpPr>
                <p:cNvPr id="8740" name="Google Shape;8740;p88"/>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1" name="Google Shape;8741;p88"/>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742" name="Google Shape;8742;p88"/>
              <p:cNvGrpSpPr/>
              <p:nvPr/>
            </p:nvGrpSpPr>
            <p:grpSpPr>
              <a:xfrm>
                <a:off x="4343600" y="3943844"/>
                <a:ext cx="43580" cy="37312"/>
                <a:chOff x="4343600" y="3943844"/>
                <a:chExt cx="43580" cy="37312"/>
              </a:xfrm>
            </p:grpSpPr>
            <p:sp>
              <p:nvSpPr>
                <p:cNvPr id="8743" name="Google Shape;8743;p88"/>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4" name="Google Shape;8744;p88"/>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745" name="Google Shape;8745;p88"/>
              <p:cNvGrpSpPr/>
              <p:nvPr/>
            </p:nvGrpSpPr>
            <p:grpSpPr>
              <a:xfrm>
                <a:off x="4172339" y="3381693"/>
                <a:ext cx="31499" cy="27001"/>
                <a:chOff x="4172339" y="3381693"/>
                <a:chExt cx="31499" cy="27001"/>
              </a:xfrm>
            </p:grpSpPr>
            <p:sp>
              <p:nvSpPr>
                <p:cNvPr id="8746" name="Google Shape;8746;p88"/>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7" name="Google Shape;8747;p88"/>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spTree>
  </p:cSld>
  <p:clrMapOvr>
    <a:masterClrMapping/>
  </p:clrMapOvr>
</p:sld>
</file>

<file path=ppt/slides/slide8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751" name="Shape 8751"/>
        <p:cNvGrpSpPr/>
        <p:nvPr/>
      </p:nvGrpSpPr>
      <p:grpSpPr>
        <a:xfrm>
          <a:off x="0" y="0"/>
          <a:ext cx="0" cy="0"/>
          <a:chOff x="0" y="0"/>
          <a:chExt cx="0" cy="0"/>
        </a:xfrm>
      </p:grpSpPr>
      <p:grpSp>
        <p:nvGrpSpPr>
          <p:cNvPr id="8752" name="Google Shape;8752;p89"/>
          <p:cNvGrpSpPr/>
          <p:nvPr/>
        </p:nvGrpSpPr>
        <p:grpSpPr>
          <a:xfrm>
            <a:off x="2126623" y="3607908"/>
            <a:ext cx="1102891" cy="760337"/>
            <a:chOff x="4967783" y="2151471"/>
            <a:chExt cx="3920691" cy="2702940"/>
          </a:xfrm>
        </p:grpSpPr>
        <p:grpSp>
          <p:nvGrpSpPr>
            <p:cNvPr id="8753" name="Google Shape;8753;p89"/>
            <p:cNvGrpSpPr/>
            <p:nvPr/>
          </p:nvGrpSpPr>
          <p:grpSpPr>
            <a:xfrm>
              <a:off x="5045709" y="2252109"/>
              <a:ext cx="3761071" cy="2501708"/>
              <a:chOff x="2691784" y="1805334"/>
              <a:chExt cx="3761071" cy="2501708"/>
            </a:xfrm>
          </p:grpSpPr>
          <p:sp>
            <p:nvSpPr>
              <p:cNvPr id="8754" name="Google Shape;8754;p89"/>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5" name="Google Shape;8755;p89"/>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6" name="Google Shape;8756;p89"/>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7" name="Google Shape;8757;p89"/>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8" name="Google Shape;8758;p89"/>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9" name="Google Shape;8759;p89"/>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0" name="Google Shape;8760;p89"/>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761" name="Google Shape;8761;p89"/>
            <p:cNvGrpSpPr/>
            <p:nvPr/>
          </p:nvGrpSpPr>
          <p:grpSpPr>
            <a:xfrm>
              <a:off x="4967783" y="2151471"/>
              <a:ext cx="3920691" cy="2702940"/>
              <a:chOff x="2613858" y="1704696"/>
              <a:chExt cx="3920691" cy="2702940"/>
            </a:xfrm>
          </p:grpSpPr>
          <p:sp>
            <p:nvSpPr>
              <p:cNvPr id="8762" name="Google Shape;8762;p89"/>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3" name="Google Shape;8763;p89"/>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4" name="Google Shape;8764;p89"/>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5" name="Google Shape;8765;p89"/>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6" name="Google Shape;8766;p89"/>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8767" name="Google Shape;8767;p89"/>
          <p:cNvGrpSpPr/>
          <p:nvPr/>
        </p:nvGrpSpPr>
        <p:grpSpPr>
          <a:xfrm>
            <a:off x="3530532" y="1496185"/>
            <a:ext cx="1561911" cy="708581"/>
            <a:chOff x="3530532" y="1496185"/>
            <a:chExt cx="1561911" cy="708581"/>
          </a:xfrm>
        </p:grpSpPr>
        <p:grpSp>
          <p:nvGrpSpPr>
            <p:cNvPr id="8768" name="Google Shape;8768;p89"/>
            <p:cNvGrpSpPr/>
            <p:nvPr/>
          </p:nvGrpSpPr>
          <p:grpSpPr>
            <a:xfrm>
              <a:off x="3720318" y="1857562"/>
              <a:ext cx="1372125" cy="54"/>
              <a:chOff x="3720318" y="1857562"/>
              <a:chExt cx="1372125" cy="54"/>
            </a:xfrm>
          </p:grpSpPr>
          <p:cxnSp>
            <p:nvCxnSpPr>
              <p:cNvPr id="8769" name="Google Shape;8769;p89"/>
              <p:cNvCxnSpPr>
                <a:endCxn id="8770" idx="2"/>
              </p:cNvCxnSpPr>
              <p:nvPr/>
            </p:nvCxnSpPr>
            <p:spPr>
              <a:xfrm>
                <a:off x="4440243" y="1857616"/>
                <a:ext cx="173400" cy="0"/>
              </a:xfrm>
              <a:prstGeom prst="straightConnector1">
                <a:avLst/>
              </a:prstGeom>
              <a:noFill/>
              <a:ln cap="flat" cmpd="sng" w="9525">
                <a:solidFill>
                  <a:srgbClr val="A5B7C6"/>
                </a:solidFill>
                <a:prstDash val="solid"/>
                <a:round/>
                <a:headEnd len="sm" w="sm" type="none"/>
                <a:tailEnd len="sm" w="sm" type="none"/>
              </a:ln>
            </p:spPr>
          </p:cxnSp>
          <p:cxnSp>
            <p:nvCxnSpPr>
              <p:cNvPr id="8771" name="Google Shape;8771;p89"/>
              <p:cNvCxnSpPr/>
              <p:nvPr/>
            </p:nvCxnSpPr>
            <p:spPr>
              <a:xfrm>
                <a:off x="4074943" y="1857562"/>
                <a:ext cx="173400" cy="0"/>
              </a:xfrm>
              <a:prstGeom prst="straightConnector1">
                <a:avLst/>
              </a:prstGeom>
              <a:noFill/>
              <a:ln cap="flat" cmpd="sng" w="9525">
                <a:solidFill>
                  <a:srgbClr val="A5B7C6"/>
                </a:solidFill>
                <a:prstDash val="solid"/>
                <a:round/>
                <a:headEnd len="sm" w="sm" type="none"/>
                <a:tailEnd len="sm" w="sm" type="none"/>
              </a:ln>
            </p:spPr>
          </p:cxnSp>
          <p:cxnSp>
            <p:nvCxnSpPr>
              <p:cNvPr id="8772" name="Google Shape;8772;p89"/>
              <p:cNvCxnSpPr/>
              <p:nvPr/>
            </p:nvCxnSpPr>
            <p:spPr>
              <a:xfrm>
                <a:off x="3720318" y="1857562"/>
                <a:ext cx="173400" cy="0"/>
              </a:xfrm>
              <a:prstGeom prst="straightConnector1">
                <a:avLst/>
              </a:prstGeom>
              <a:noFill/>
              <a:ln cap="flat" cmpd="sng" w="9525">
                <a:solidFill>
                  <a:srgbClr val="A5B7C6"/>
                </a:solidFill>
                <a:prstDash val="solid"/>
                <a:round/>
                <a:headEnd len="sm" w="sm" type="none"/>
                <a:tailEnd len="sm" w="sm" type="none"/>
              </a:ln>
            </p:spPr>
          </p:cxnSp>
          <p:cxnSp>
            <p:nvCxnSpPr>
              <p:cNvPr id="8773" name="Google Shape;8773;p89"/>
              <p:cNvCxnSpPr>
                <a:stCxn id="8770" idx="6"/>
              </p:cNvCxnSpPr>
              <p:nvPr/>
            </p:nvCxnSpPr>
            <p:spPr>
              <a:xfrm>
                <a:off x="4801443" y="1857616"/>
                <a:ext cx="291000" cy="0"/>
              </a:xfrm>
              <a:prstGeom prst="straightConnector1">
                <a:avLst/>
              </a:prstGeom>
              <a:noFill/>
              <a:ln cap="flat" cmpd="sng" w="9525">
                <a:solidFill>
                  <a:srgbClr val="A5B7C6"/>
                </a:solidFill>
                <a:prstDash val="solid"/>
                <a:round/>
                <a:headEnd len="sm" w="sm" type="none"/>
                <a:tailEnd len="med" w="med" type="triangle"/>
              </a:ln>
            </p:spPr>
          </p:cxnSp>
        </p:grpSp>
        <p:grpSp>
          <p:nvGrpSpPr>
            <p:cNvPr id="8774" name="Google Shape;8774;p89"/>
            <p:cNvGrpSpPr/>
            <p:nvPr/>
          </p:nvGrpSpPr>
          <p:grpSpPr>
            <a:xfrm>
              <a:off x="3567462" y="1496185"/>
              <a:ext cx="286500" cy="272915"/>
              <a:chOff x="3567462" y="1496185"/>
              <a:chExt cx="286500" cy="272915"/>
            </a:xfrm>
          </p:grpSpPr>
          <p:cxnSp>
            <p:nvCxnSpPr>
              <p:cNvPr id="8775" name="Google Shape;8775;p89"/>
              <p:cNvCxnSpPr/>
              <p:nvPr/>
            </p:nvCxnSpPr>
            <p:spPr>
              <a:xfrm rot="10800000">
                <a:off x="3626625" y="1596000"/>
                <a:ext cx="0" cy="173100"/>
              </a:xfrm>
              <a:prstGeom prst="straightConnector1">
                <a:avLst/>
              </a:prstGeom>
              <a:noFill/>
              <a:ln cap="flat" cmpd="sng" w="9525">
                <a:solidFill>
                  <a:srgbClr val="A5B7C6"/>
                </a:solidFill>
                <a:prstDash val="solid"/>
                <a:round/>
                <a:headEnd len="sm" w="sm" type="none"/>
                <a:tailEnd len="sm" w="sm" type="none"/>
              </a:ln>
            </p:spPr>
          </p:cxnSp>
          <p:sp>
            <p:nvSpPr>
              <p:cNvPr id="8776" name="Google Shape;8776;p89"/>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777" name="Google Shape;8777;p89"/>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8" name="Google Shape;8778;p89"/>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779" name="Google Shape;8779;p89"/>
            <p:cNvGrpSpPr/>
            <p:nvPr/>
          </p:nvGrpSpPr>
          <p:grpSpPr>
            <a:xfrm>
              <a:off x="3929014" y="1960574"/>
              <a:ext cx="286500" cy="242342"/>
              <a:chOff x="3929014" y="1960574"/>
              <a:chExt cx="286500" cy="242342"/>
            </a:xfrm>
          </p:grpSpPr>
          <p:cxnSp>
            <p:nvCxnSpPr>
              <p:cNvPr id="8780" name="Google Shape;8780;p89"/>
              <p:cNvCxnSpPr/>
              <p:nvPr/>
            </p:nvCxnSpPr>
            <p:spPr>
              <a:xfrm rot="10800000">
                <a:off x="3988400" y="1960574"/>
                <a:ext cx="0" cy="144300"/>
              </a:xfrm>
              <a:prstGeom prst="straightConnector1">
                <a:avLst/>
              </a:prstGeom>
              <a:noFill/>
              <a:ln cap="flat" cmpd="sng" w="9525">
                <a:solidFill>
                  <a:srgbClr val="A5B7C6"/>
                </a:solidFill>
                <a:prstDash val="solid"/>
                <a:round/>
                <a:headEnd len="sm" w="sm" type="none"/>
                <a:tailEnd len="sm" w="sm" type="none"/>
              </a:ln>
            </p:spPr>
          </p:cxnSp>
          <p:sp>
            <p:nvSpPr>
              <p:cNvPr id="8781" name="Google Shape;8781;p89"/>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782" name="Google Shape;8782;p89"/>
            <p:cNvGrpSpPr/>
            <p:nvPr/>
          </p:nvGrpSpPr>
          <p:grpSpPr>
            <a:xfrm>
              <a:off x="4290828" y="1496185"/>
              <a:ext cx="286500" cy="272915"/>
              <a:chOff x="4290828" y="1496185"/>
              <a:chExt cx="286500" cy="272915"/>
            </a:xfrm>
          </p:grpSpPr>
          <p:cxnSp>
            <p:nvCxnSpPr>
              <p:cNvPr id="8783" name="Google Shape;8783;p89"/>
              <p:cNvCxnSpPr/>
              <p:nvPr/>
            </p:nvCxnSpPr>
            <p:spPr>
              <a:xfrm rot="10800000">
                <a:off x="4350000" y="1596000"/>
                <a:ext cx="0" cy="173100"/>
              </a:xfrm>
              <a:prstGeom prst="straightConnector1">
                <a:avLst/>
              </a:prstGeom>
              <a:noFill/>
              <a:ln cap="flat" cmpd="sng" w="9525">
                <a:solidFill>
                  <a:srgbClr val="A5B7C6"/>
                </a:solidFill>
                <a:prstDash val="solid"/>
                <a:round/>
                <a:headEnd len="sm" w="sm" type="none"/>
                <a:tailEnd len="sm" w="sm" type="none"/>
              </a:ln>
            </p:spPr>
          </p:cxnSp>
          <p:sp>
            <p:nvSpPr>
              <p:cNvPr id="8784" name="Google Shape;8784;p89"/>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785" name="Google Shape;8785;p89"/>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0" name="Google Shape;8770;p89"/>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786" name="Google Shape;8786;p89"/>
            <p:cNvGrpSpPr/>
            <p:nvPr/>
          </p:nvGrpSpPr>
          <p:grpSpPr>
            <a:xfrm>
              <a:off x="4657726" y="1959674"/>
              <a:ext cx="286500" cy="245092"/>
              <a:chOff x="4657726" y="1959674"/>
              <a:chExt cx="286500" cy="245092"/>
            </a:xfrm>
          </p:grpSpPr>
          <p:cxnSp>
            <p:nvCxnSpPr>
              <p:cNvPr id="8787" name="Google Shape;8787;p89"/>
              <p:cNvCxnSpPr/>
              <p:nvPr/>
            </p:nvCxnSpPr>
            <p:spPr>
              <a:xfrm rot="10800000">
                <a:off x="4707475" y="1959674"/>
                <a:ext cx="0" cy="145200"/>
              </a:xfrm>
              <a:prstGeom prst="straightConnector1">
                <a:avLst/>
              </a:prstGeom>
              <a:noFill/>
              <a:ln cap="flat" cmpd="sng" w="9525">
                <a:solidFill>
                  <a:srgbClr val="A5B7C6"/>
                </a:solidFill>
                <a:prstDash val="solid"/>
                <a:round/>
                <a:headEnd len="sm" w="sm" type="none"/>
                <a:tailEnd len="sm" w="sm" type="none"/>
              </a:ln>
            </p:spPr>
          </p:cxnSp>
          <p:sp>
            <p:nvSpPr>
              <p:cNvPr id="8788" name="Google Shape;8788;p89"/>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8789" name="Google Shape;8789;p89"/>
          <p:cNvGrpSpPr/>
          <p:nvPr/>
        </p:nvGrpSpPr>
        <p:grpSpPr>
          <a:xfrm>
            <a:off x="3512551" y="2358282"/>
            <a:ext cx="1597033" cy="378649"/>
            <a:chOff x="3512551" y="2358282"/>
            <a:chExt cx="1597033" cy="378649"/>
          </a:xfrm>
        </p:grpSpPr>
        <p:grpSp>
          <p:nvGrpSpPr>
            <p:cNvPr id="8790" name="Google Shape;8790;p89"/>
            <p:cNvGrpSpPr/>
            <p:nvPr/>
          </p:nvGrpSpPr>
          <p:grpSpPr>
            <a:xfrm>
              <a:off x="3738198" y="2553002"/>
              <a:ext cx="1145834" cy="117"/>
              <a:chOff x="3738198" y="2553002"/>
              <a:chExt cx="1145834" cy="117"/>
            </a:xfrm>
          </p:grpSpPr>
          <p:cxnSp>
            <p:nvCxnSpPr>
              <p:cNvPr id="8791" name="Google Shape;8791;p89"/>
              <p:cNvCxnSpPr/>
              <p:nvPr/>
            </p:nvCxnSpPr>
            <p:spPr>
              <a:xfrm>
                <a:off x="4195395" y="2553002"/>
                <a:ext cx="231600" cy="0"/>
              </a:xfrm>
              <a:prstGeom prst="straightConnector1">
                <a:avLst/>
              </a:prstGeom>
              <a:noFill/>
              <a:ln cap="flat" cmpd="sng" w="9525">
                <a:solidFill>
                  <a:srgbClr val="435D74"/>
                </a:solidFill>
                <a:prstDash val="solid"/>
                <a:round/>
                <a:headEnd len="sm" w="sm" type="none"/>
                <a:tailEnd len="sm" w="sm" type="none"/>
              </a:ln>
            </p:spPr>
          </p:cxnSp>
          <p:cxnSp>
            <p:nvCxnSpPr>
              <p:cNvPr id="8792" name="Google Shape;8792;p89"/>
              <p:cNvCxnSpPr/>
              <p:nvPr/>
            </p:nvCxnSpPr>
            <p:spPr>
              <a:xfrm>
                <a:off x="4652432" y="2553002"/>
                <a:ext cx="231600" cy="0"/>
              </a:xfrm>
              <a:prstGeom prst="straightConnector1">
                <a:avLst/>
              </a:prstGeom>
              <a:noFill/>
              <a:ln cap="flat" cmpd="sng" w="9525">
                <a:solidFill>
                  <a:srgbClr val="435D74"/>
                </a:solidFill>
                <a:prstDash val="solid"/>
                <a:round/>
                <a:headEnd len="sm" w="sm" type="none"/>
                <a:tailEnd len="sm" w="sm" type="none"/>
              </a:ln>
            </p:spPr>
          </p:cxnSp>
          <p:cxnSp>
            <p:nvCxnSpPr>
              <p:cNvPr id="8793" name="Google Shape;8793;p89"/>
              <p:cNvCxnSpPr>
                <a:stCxn id="8794" idx="6"/>
                <a:endCxn id="8795" idx="2"/>
              </p:cNvCxnSpPr>
              <p:nvPr/>
            </p:nvCxnSpPr>
            <p:spPr>
              <a:xfrm>
                <a:off x="3738198" y="2553119"/>
                <a:ext cx="231300" cy="0"/>
              </a:xfrm>
              <a:prstGeom prst="straightConnector1">
                <a:avLst/>
              </a:prstGeom>
              <a:noFill/>
              <a:ln cap="flat" cmpd="sng" w="9525">
                <a:solidFill>
                  <a:srgbClr val="435D74"/>
                </a:solidFill>
                <a:prstDash val="solid"/>
                <a:round/>
                <a:headEnd len="sm" w="sm" type="none"/>
                <a:tailEnd len="sm" w="sm" type="none"/>
              </a:ln>
            </p:spPr>
          </p:cxnSp>
        </p:grpSp>
        <p:grpSp>
          <p:nvGrpSpPr>
            <p:cNvPr id="8796" name="Google Shape;8796;p89"/>
            <p:cNvGrpSpPr/>
            <p:nvPr/>
          </p:nvGrpSpPr>
          <p:grpSpPr>
            <a:xfrm>
              <a:off x="3969644" y="2440153"/>
              <a:ext cx="225900" cy="296778"/>
              <a:chOff x="3969644" y="2440153"/>
              <a:chExt cx="225900" cy="296778"/>
            </a:xfrm>
          </p:grpSpPr>
          <p:cxnSp>
            <p:nvCxnSpPr>
              <p:cNvPr id="8797" name="Google Shape;8797;p89"/>
              <p:cNvCxnSpPr/>
              <p:nvPr/>
            </p:nvCxnSpPr>
            <p:spPr>
              <a:xfrm>
                <a:off x="4082390" y="2637031"/>
                <a:ext cx="0" cy="99900"/>
              </a:xfrm>
              <a:prstGeom prst="straightConnector1">
                <a:avLst/>
              </a:prstGeom>
              <a:noFill/>
              <a:ln cap="flat" cmpd="sng" w="9525">
                <a:solidFill>
                  <a:srgbClr val="435D74"/>
                </a:solidFill>
                <a:prstDash val="solid"/>
                <a:round/>
                <a:headEnd len="sm" w="sm" type="none"/>
                <a:tailEnd len="sm" w="sm" type="none"/>
              </a:ln>
            </p:spPr>
          </p:cxnSp>
          <p:sp>
            <p:nvSpPr>
              <p:cNvPr id="8795" name="Google Shape;8795;p89"/>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8" name="Google Shape;8798;p89"/>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799" name="Google Shape;8799;p89"/>
            <p:cNvGrpSpPr/>
            <p:nvPr/>
          </p:nvGrpSpPr>
          <p:grpSpPr>
            <a:xfrm>
              <a:off x="4426818" y="2358282"/>
              <a:ext cx="225600" cy="307471"/>
              <a:chOff x="4426818" y="2358282"/>
              <a:chExt cx="225600" cy="307471"/>
            </a:xfrm>
          </p:grpSpPr>
          <p:cxnSp>
            <p:nvCxnSpPr>
              <p:cNvPr id="8800" name="Google Shape;8800;p89"/>
              <p:cNvCxnSpPr>
                <a:stCxn id="8801" idx="0"/>
              </p:cNvCxnSpPr>
              <p:nvPr/>
            </p:nvCxnSpPr>
            <p:spPr>
              <a:xfrm rot="10800000">
                <a:off x="4539644" y="2358282"/>
                <a:ext cx="0" cy="110700"/>
              </a:xfrm>
              <a:prstGeom prst="straightConnector1">
                <a:avLst/>
              </a:prstGeom>
              <a:noFill/>
              <a:ln cap="flat" cmpd="sng" w="9525">
                <a:solidFill>
                  <a:srgbClr val="435D74"/>
                </a:solidFill>
                <a:prstDash val="solid"/>
                <a:round/>
                <a:headEnd len="sm" w="sm" type="none"/>
                <a:tailEnd len="sm" w="sm" type="none"/>
              </a:ln>
            </p:spPr>
          </p:cxnSp>
          <p:sp>
            <p:nvSpPr>
              <p:cNvPr id="8802" name="Google Shape;8802;p89"/>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1" name="Google Shape;8801;p89"/>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803" name="Google Shape;8803;p89"/>
            <p:cNvGrpSpPr/>
            <p:nvPr/>
          </p:nvGrpSpPr>
          <p:grpSpPr>
            <a:xfrm>
              <a:off x="4883984" y="2440153"/>
              <a:ext cx="225600" cy="296478"/>
              <a:chOff x="4883984" y="2440153"/>
              <a:chExt cx="225600" cy="296478"/>
            </a:xfrm>
          </p:grpSpPr>
          <p:cxnSp>
            <p:nvCxnSpPr>
              <p:cNvPr id="8804" name="Google Shape;8804;p89"/>
              <p:cNvCxnSpPr/>
              <p:nvPr/>
            </p:nvCxnSpPr>
            <p:spPr>
              <a:xfrm>
                <a:off x="4996858" y="2637031"/>
                <a:ext cx="0" cy="99600"/>
              </a:xfrm>
              <a:prstGeom prst="straightConnector1">
                <a:avLst/>
              </a:prstGeom>
              <a:noFill/>
              <a:ln cap="flat" cmpd="sng" w="9525">
                <a:solidFill>
                  <a:srgbClr val="435D74"/>
                </a:solidFill>
                <a:prstDash val="solid"/>
                <a:round/>
                <a:headEnd len="sm" w="sm" type="none"/>
                <a:tailEnd len="sm" w="sm" type="none"/>
              </a:ln>
            </p:spPr>
          </p:cxnSp>
          <p:sp>
            <p:nvSpPr>
              <p:cNvPr id="8805" name="Google Shape;8805;p89"/>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6" name="Google Shape;8806;p89"/>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807" name="Google Shape;8807;p89"/>
            <p:cNvGrpSpPr/>
            <p:nvPr/>
          </p:nvGrpSpPr>
          <p:grpSpPr>
            <a:xfrm>
              <a:off x="3512551" y="2358356"/>
              <a:ext cx="225647" cy="307629"/>
              <a:chOff x="2182679" y="2005014"/>
              <a:chExt cx="792300" cy="1080158"/>
            </a:xfrm>
          </p:grpSpPr>
          <p:cxnSp>
            <p:nvCxnSpPr>
              <p:cNvPr id="8808" name="Google Shape;8808;p89"/>
              <p:cNvCxnSpPr>
                <a:stCxn id="8809" idx="0"/>
              </p:cNvCxnSpPr>
              <p:nvPr/>
            </p:nvCxnSpPr>
            <p:spPr>
              <a:xfrm rot="10800000">
                <a:off x="2578961" y="2005014"/>
                <a:ext cx="0" cy="388800"/>
              </a:xfrm>
              <a:prstGeom prst="straightConnector1">
                <a:avLst/>
              </a:prstGeom>
              <a:noFill/>
              <a:ln cap="flat" cmpd="sng" w="9525">
                <a:solidFill>
                  <a:srgbClr val="435D74"/>
                </a:solidFill>
                <a:prstDash val="solid"/>
                <a:round/>
                <a:headEnd len="sm" w="sm" type="none"/>
                <a:tailEnd len="sm" w="sm" type="none"/>
              </a:ln>
            </p:spPr>
          </p:cxnSp>
          <p:sp>
            <p:nvSpPr>
              <p:cNvPr id="8794" name="Google Shape;8794;p89"/>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9" name="Google Shape;8809;p89"/>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8810" name="Google Shape;8810;p89"/>
          <p:cNvGrpSpPr/>
          <p:nvPr/>
        </p:nvGrpSpPr>
        <p:grpSpPr>
          <a:xfrm>
            <a:off x="6872633" y="1182079"/>
            <a:ext cx="1559809" cy="722610"/>
            <a:chOff x="634175" y="2986275"/>
            <a:chExt cx="3147949" cy="1458344"/>
          </a:xfrm>
        </p:grpSpPr>
        <p:cxnSp>
          <p:nvCxnSpPr>
            <p:cNvPr id="8811" name="Google Shape;8811;p89"/>
            <p:cNvCxnSpPr>
              <a:stCxn id="8812" idx="4"/>
              <a:endCxn id="8813" idx="0"/>
            </p:cNvCxnSpPr>
            <p:nvPr/>
          </p:nvCxnSpPr>
          <p:spPr>
            <a:xfrm>
              <a:off x="929975" y="3577875"/>
              <a:ext cx="591300" cy="275100"/>
            </a:xfrm>
            <a:prstGeom prst="straightConnector1">
              <a:avLst/>
            </a:prstGeom>
            <a:noFill/>
            <a:ln cap="flat" cmpd="sng" w="9525">
              <a:solidFill>
                <a:srgbClr val="435D74"/>
              </a:solidFill>
              <a:prstDash val="solid"/>
              <a:round/>
              <a:headEnd len="sm" w="sm" type="none"/>
              <a:tailEnd len="sm" w="sm" type="none"/>
            </a:ln>
          </p:spPr>
        </p:cxnSp>
        <p:cxnSp>
          <p:nvCxnSpPr>
            <p:cNvPr id="8814" name="Google Shape;8814;p89"/>
            <p:cNvCxnSpPr>
              <a:stCxn id="8813" idx="0"/>
              <a:endCxn id="8815" idx="4"/>
            </p:cNvCxnSpPr>
            <p:nvPr/>
          </p:nvCxnSpPr>
          <p:spPr>
            <a:xfrm flipH="1" rot="10800000">
              <a:off x="1521366" y="3577919"/>
              <a:ext cx="686700" cy="275100"/>
            </a:xfrm>
            <a:prstGeom prst="straightConnector1">
              <a:avLst/>
            </a:prstGeom>
            <a:noFill/>
            <a:ln cap="flat" cmpd="sng" w="9525">
              <a:solidFill>
                <a:srgbClr val="435D74"/>
              </a:solidFill>
              <a:prstDash val="solid"/>
              <a:round/>
              <a:headEnd len="sm" w="sm" type="none"/>
              <a:tailEnd len="sm" w="sm" type="none"/>
            </a:ln>
          </p:spPr>
        </p:cxnSp>
        <p:cxnSp>
          <p:nvCxnSpPr>
            <p:cNvPr id="8816" name="Google Shape;8816;p89"/>
            <p:cNvCxnSpPr>
              <a:stCxn id="8815" idx="4"/>
              <a:endCxn id="8817" idx="0"/>
            </p:cNvCxnSpPr>
            <p:nvPr/>
          </p:nvCxnSpPr>
          <p:spPr>
            <a:xfrm>
              <a:off x="2208152" y="3577875"/>
              <a:ext cx="686700" cy="275100"/>
            </a:xfrm>
            <a:prstGeom prst="straightConnector1">
              <a:avLst/>
            </a:prstGeom>
            <a:noFill/>
            <a:ln cap="flat" cmpd="sng" w="9525">
              <a:solidFill>
                <a:srgbClr val="435D74"/>
              </a:solidFill>
              <a:prstDash val="solid"/>
              <a:round/>
              <a:headEnd len="sm" w="sm" type="none"/>
              <a:tailEnd len="sm" w="sm" type="none"/>
            </a:ln>
          </p:spPr>
        </p:cxnSp>
        <p:cxnSp>
          <p:nvCxnSpPr>
            <p:cNvPr id="8818" name="Google Shape;8818;p89"/>
            <p:cNvCxnSpPr>
              <a:stCxn id="8817" idx="0"/>
              <a:endCxn id="8819" idx="4"/>
            </p:cNvCxnSpPr>
            <p:nvPr/>
          </p:nvCxnSpPr>
          <p:spPr>
            <a:xfrm flipH="1" rot="10800000">
              <a:off x="2894933" y="3577918"/>
              <a:ext cx="591300" cy="275100"/>
            </a:xfrm>
            <a:prstGeom prst="straightConnector1">
              <a:avLst/>
            </a:prstGeom>
            <a:noFill/>
            <a:ln cap="flat" cmpd="sng" w="9525">
              <a:solidFill>
                <a:srgbClr val="435D74"/>
              </a:solidFill>
              <a:prstDash val="solid"/>
              <a:round/>
              <a:headEnd len="sm" w="sm" type="none"/>
              <a:tailEnd len="sm" w="sm" type="none"/>
            </a:ln>
          </p:spPr>
        </p:cxnSp>
        <p:sp>
          <p:nvSpPr>
            <p:cNvPr id="8819" name="Google Shape;8819;p89"/>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sp>
          <p:nvSpPr>
            <p:cNvPr id="8815" name="Google Shape;8815;p89"/>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sp>
          <p:nvSpPr>
            <p:cNvPr id="8812" name="Google Shape;8812;p89"/>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sp>
          <p:nvSpPr>
            <p:cNvPr id="8817" name="Google Shape;8817;p89"/>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sp>
          <p:nvSpPr>
            <p:cNvPr id="8813" name="Google Shape;8813;p89"/>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grpSp>
      <p:grpSp>
        <p:nvGrpSpPr>
          <p:cNvPr id="8820" name="Google Shape;8820;p89"/>
          <p:cNvGrpSpPr/>
          <p:nvPr/>
        </p:nvGrpSpPr>
        <p:grpSpPr>
          <a:xfrm>
            <a:off x="3526424" y="2891987"/>
            <a:ext cx="1570719" cy="294123"/>
            <a:chOff x="998425" y="1182125"/>
            <a:chExt cx="1065400" cy="199500"/>
          </a:xfrm>
        </p:grpSpPr>
        <p:sp>
          <p:nvSpPr>
            <p:cNvPr id="8821" name="Google Shape;8821;p89"/>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2" name="Google Shape;8822;p89"/>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3" name="Google Shape;8823;p89"/>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4" name="Google Shape;8824;p89"/>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5" name="Google Shape;8825;p89"/>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826" name="Google Shape;8826;p89"/>
          <p:cNvGrpSpPr/>
          <p:nvPr/>
        </p:nvGrpSpPr>
        <p:grpSpPr>
          <a:xfrm>
            <a:off x="6869680" y="2009474"/>
            <a:ext cx="1565716" cy="366729"/>
            <a:chOff x="1247650" y="2075423"/>
            <a:chExt cx="6648477" cy="1557238"/>
          </a:xfrm>
        </p:grpSpPr>
        <p:sp>
          <p:nvSpPr>
            <p:cNvPr id="8827" name="Google Shape;8827;p89"/>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8" name="Google Shape;8828;p89"/>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9" name="Google Shape;8829;p89"/>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0" name="Google Shape;8830;p89"/>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1" name="Google Shape;8831;p89"/>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2" name="Google Shape;8832;p89"/>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833" name="Google Shape;8833;p89"/>
          <p:cNvGrpSpPr/>
          <p:nvPr/>
        </p:nvGrpSpPr>
        <p:grpSpPr>
          <a:xfrm>
            <a:off x="6853992" y="3158289"/>
            <a:ext cx="1597061" cy="663440"/>
            <a:chOff x="6796238" y="3158297"/>
            <a:chExt cx="1630319" cy="677257"/>
          </a:xfrm>
        </p:grpSpPr>
        <p:cxnSp>
          <p:nvCxnSpPr>
            <p:cNvPr id="8834" name="Google Shape;8834;p89"/>
            <p:cNvCxnSpPr/>
            <p:nvPr/>
          </p:nvCxnSpPr>
          <p:spPr>
            <a:xfrm>
              <a:off x="7012244" y="3664854"/>
              <a:ext cx="0" cy="170700"/>
            </a:xfrm>
            <a:prstGeom prst="straightConnector1">
              <a:avLst/>
            </a:prstGeom>
            <a:noFill/>
            <a:ln cap="flat" cmpd="sng" w="9525">
              <a:solidFill>
                <a:srgbClr val="A5B7C6"/>
              </a:solidFill>
              <a:prstDash val="solid"/>
              <a:round/>
              <a:headEnd len="sm" w="sm" type="none"/>
              <a:tailEnd len="med" w="med" type="diamond"/>
            </a:ln>
          </p:spPr>
        </p:cxnSp>
        <p:cxnSp>
          <p:nvCxnSpPr>
            <p:cNvPr id="8835" name="Google Shape;8835;p89"/>
            <p:cNvCxnSpPr/>
            <p:nvPr/>
          </p:nvCxnSpPr>
          <p:spPr>
            <a:xfrm>
              <a:off x="7810957" y="3664854"/>
              <a:ext cx="0" cy="170700"/>
            </a:xfrm>
            <a:prstGeom prst="straightConnector1">
              <a:avLst/>
            </a:prstGeom>
            <a:noFill/>
            <a:ln cap="flat" cmpd="sng" w="9525">
              <a:solidFill>
                <a:srgbClr val="A5B7C6"/>
              </a:solidFill>
              <a:prstDash val="solid"/>
              <a:round/>
              <a:headEnd len="sm" w="sm" type="none"/>
              <a:tailEnd len="med" w="med" type="diamond"/>
            </a:ln>
          </p:spPr>
        </p:cxnSp>
        <p:cxnSp>
          <p:nvCxnSpPr>
            <p:cNvPr id="8836" name="Google Shape;8836;p89"/>
            <p:cNvCxnSpPr/>
            <p:nvPr/>
          </p:nvCxnSpPr>
          <p:spPr>
            <a:xfrm rot="10800000">
              <a:off x="8196652" y="3170826"/>
              <a:ext cx="0" cy="169800"/>
            </a:xfrm>
            <a:prstGeom prst="straightConnector1">
              <a:avLst/>
            </a:prstGeom>
            <a:noFill/>
            <a:ln cap="flat" cmpd="sng" w="9525">
              <a:solidFill>
                <a:srgbClr val="A5B7C6"/>
              </a:solidFill>
              <a:prstDash val="solid"/>
              <a:round/>
              <a:headEnd len="sm" w="sm" type="none"/>
              <a:tailEnd len="med" w="med" type="diamond"/>
            </a:ln>
          </p:spPr>
        </p:cxnSp>
        <p:cxnSp>
          <p:nvCxnSpPr>
            <p:cNvPr id="8837" name="Google Shape;8837;p89"/>
            <p:cNvCxnSpPr/>
            <p:nvPr/>
          </p:nvCxnSpPr>
          <p:spPr>
            <a:xfrm rot="10800000">
              <a:off x="7411601" y="3158297"/>
              <a:ext cx="0" cy="170700"/>
            </a:xfrm>
            <a:prstGeom prst="straightConnector1">
              <a:avLst/>
            </a:prstGeom>
            <a:noFill/>
            <a:ln cap="flat" cmpd="sng" w="9525">
              <a:solidFill>
                <a:srgbClr val="A5B7C6"/>
              </a:solidFill>
              <a:prstDash val="solid"/>
              <a:round/>
              <a:headEnd len="sm" w="sm" type="none"/>
              <a:tailEnd len="med" w="med" type="diamond"/>
            </a:ln>
          </p:spPr>
        </p:cxnSp>
        <p:grpSp>
          <p:nvGrpSpPr>
            <p:cNvPr id="8838" name="Google Shape;8838;p89"/>
            <p:cNvGrpSpPr/>
            <p:nvPr/>
          </p:nvGrpSpPr>
          <p:grpSpPr>
            <a:xfrm>
              <a:off x="6796238" y="3311904"/>
              <a:ext cx="1630319" cy="377697"/>
              <a:chOff x="6796238" y="3311904"/>
              <a:chExt cx="1630319" cy="377697"/>
            </a:xfrm>
          </p:grpSpPr>
          <p:sp>
            <p:nvSpPr>
              <p:cNvPr id="8839" name="Google Shape;8839;p89"/>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0" name="Google Shape;8840;p89"/>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1" name="Google Shape;8841;p89"/>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8842" name="Google Shape;8842;p89"/>
          <p:cNvGrpSpPr/>
          <p:nvPr/>
        </p:nvGrpSpPr>
        <p:grpSpPr>
          <a:xfrm>
            <a:off x="5375130" y="1179681"/>
            <a:ext cx="1368606" cy="1593806"/>
            <a:chOff x="1839112" y="2209163"/>
            <a:chExt cx="1918159" cy="2233785"/>
          </a:xfrm>
        </p:grpSpPr>
        <p:sp>
          <p:nvSpPr>
            <p:cNvPr id="8843" name="Google Shape;8843;p89"/>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4" name="Google Shape;8844;p89"/>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5" name="Google Shape;8845;p89"/>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8846" name="Google Shape;8846;p89"/>
            <p:cNvCxnSpPr>
              <a:stCxn id="8843" idx="6"/>
              <a:endCxn id="8844" idx="2"/>
            </p:cNvCxnSpPr>
            <p:nvPr/>
          </p:nvCxnSpPr>
          <p:spPr>
            <a:xfrm>
              <a:off x="2414212" y="2496713"/>
              <a:ext cx="768000" cy="600"/>
            </a:xfrm>
            <a:prstGeom prst="bentConnector3">
              <a:avLst>
                <a:gd fmla="val -1379247" name="adj1"/>
              </a:avLst>
            </a:prstGeom>
            <a:noFill/>
            <a:ln cap="flat" cmpd="sng" w="9525">
              <a:solidFill>
                <a:srgbClr val="325D79"/>
              </a:solidFill>
              <a:prstDash val="solid"/>
              <a:round/>
              <a:headEnd len="sm" w="sm" type="none"/>
              <a:tailEnd len="sm" w="sm" type="none"/>
            </a:ln>
          </p:spPr>
        </p:cxnSp>
        <p:cxnSp>
          <p:nvCxnSpPr>
            <p:cNvPr id="8847" name="Google Shape;8847;p89"/>
            <p:cNvCxnSpPr>
              <a:stCxn id="8844" idx="4"/>
              <a:endCxn id="8848" idx="0"/>
            </p:cNvCxnSpPr>
            <p:nvPr/>
          </p:nvCxnSpPr>
          <p:spPr>
            <a:xfrm rot="5400000">
              <a:off x="2669921" y="2240963"/>
              <a:ext cx="256500" cy="1343100"/>
            </a:xfrm>
            <a:prstGeom prst="bentConnector3">
              <a:avLst>
                <a:gd fmla="val 1665339" name="adj1"/>
              </a:avLst>
            </a:prstGeom>
            <a:noFill/>
            <a:ln cap="flat" cmpd="sng" w="9525">
              <a:solidFill>
                <a:srgbClr val="325D79"/>
              </a:solidFill>
              <a:prstDash val="solid"/>
              <a:round/>
              <a:headEnd len="sm" w="sm" type="none"/>
              <a:tailEnd len="sm" w="sm" type="none"/>
            </a:ln>
          </p:spPr>
        </p:cxnSp>
        <p:cxnSp>
          <p:nvCxnSpPr>
            <p:cNvPr id="8849" name="Google Shape;8849;p89"/>
            <p:cNvCxnSpPr>
              <a:stCxn id="8848" idx="6"/>
              <a:endCxn id="8845" idx="2"/>
            </p:cNvCxnSpPr>
            <p:nvPr/>
          </p:nvCxnSpPr>
          <p:spPr>
            <a:xfrm>
              <a:off x="2414212" y="3328316"/>
              <a:ext cx="768000" cy="600"/>
            </a:xfrm>
            <a:prstGeom prst="bentConnector3">
              <a:avLst>
                <a:gd fmla="val -1379247" name="adj1"/>
              </a:avLst>
            </a:prstGeom>
            <a:noFill/>
            <a:ln cap="flat" cmpd="sng" w="9525">
              <a:solidFill>
                <a:srgbClr val="325D79"/>
              </a:solidFill>
              <a:prstDash val="solid"/>
              <a:round/>
              <a:headEnd len="sm" w="sm" type="none"/>
              <a:tailEnd len="sm" w="sm" type="none"/>
            </a:ln>
          </p:spPr>
        </p:cxnSp>
        <p:cxnSp>
          <p:nvCxnSpPr>
            <p:cNvPr id="8850" name="Google Shape;8850;p89"/>
            <p:cNvCxnSpPr>
              <a:stCxn id="8845" idx="4"/>
              <a:endCxn id="8851" idx="0"/>
            </p:cNvCxnSpPr>
            <p:nvPr/>
          </p:nvCxnSpPr>
          <p:spPr>
            <a:xfrm rot="5400000">
              <a:off x="2672171" y="3070316"/>
              <a:ext cx="252000" cy="1343100"/>
            </a:xfrm>
            <a:prstGeom prst="bentConnector3">
              <a:avLst>
                <a:gd fmla="val 2011542" name="adj1"/>
              </a:avLst>
            </a:prstGeom>
            <a:noFill/>
            <a:ln cap="flat" cmpd="sng" w="9525">
              <a:solidFill>
                <a:srgbClr val="325D79"/>
              </a:solidFill>
              <a:prstDash val="solid"/>
              <a:round/>
              <a:headEnd len="sm" w="sm" type="none"/>
              <a:tailEnd len="sm" w="sm" type="none"/>
            </a:ln>
          </p:spPr>
        </p:cxnSp>
        <p:sp>
          <p:nvSpPr>
            <p:cNvPr id="8848" name="Google Shape;8848;p89"/>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1" name="Google Shape;8851;p89"/>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2" name="Google Shape;8852;p89"/>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8853" name="Google Shape;8853;p89"/>
            <p:cNvCxnSpPr>
              <a:endCxn id="8852" idx="2"/>
            </p:cNvCxnSpPr>
            <p:nvPr/>
          </p:nvCxnSpPr>
          <p:spPr>
            <a:xfrm>
              <a:off x="2413871" y="4154498"/>
              <a:ext cx="768300" cy="900"/>
            </a:xfrm>
            <a:prstGeom prst="bentConnector3">
              <a:avLst>
                <a:gd fmla="val -1378747" name="adj1"/>
              </a:avLst>
            </a:prstGeom>
            <a:noFill/>
            <a:ln cap="flat" cmpd="sng" w="9525">
              <a:solidFill>
                <a:srgbClr val="325D79"/>
              </a:solidFill>
              <a:prstDash val="solid"/>
              <a:round/>
              <a:headEnd len="sm" w="sm" type="none"/>
              <a:tailEnd len="sm" w="sm" type="none"/>
            </a:ln>
          </p:spPr>
        </p:cxnSp>
      </p:grpSp>
      <p:grpSp>
        <p:nvGrpSpPr>
          <p:cNvPr id="8854" name="Google Shape;8854;p89"/>
          <p:cNvGrpSpPr/>
          <p:nvPr/>
        </p:nvGrpSpPr>
        <p:grpSpPr>
          <a:xfrm>
            <a:off x="3507503" y="1185917"/>
            <a:ext cx="1637968" cy="154942"/>
            <a:chOff x="238125" y="2506075"/>
            <a:chExt cx="7115411" cy="673075"/>
          </a:xfrm>
        </p:grpSpPr>
        <p:sp>
          <p:nvSpPr>
            <p:cNvPr id="8855" name="Google Shape;8855;p89"/>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6" name="Google Shape;8856;p89"/>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7" name="Google Shape;8857;p89"/>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8" name="Google Shape;8858;p89"/>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9" name="Google Shape;8859;p89"/>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860" name="Google Shape;8860;p89"/>
          <p:cNvGrpSpPr/>
          <p:nvPr/>
        </p:nvGrpSpPr>
        <p:grpSpPr>
          <a:xfrm>
            <a:off x="746187" y="1507514"/>
            <a:ext cx="2476762" cy="91743"/>
            <a:chOff x="1464850" y="436376"/>
            <a:chExt cx="6001362" cy="222300"/>
          </a:xfrm>
        </p:grpSpPr>
        <p:sp>
          <p:nvSpPr>
            <p:cNvPr id="8861" name="Google Shape;8861;p89"/>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2" name="Google Shape;8862;p89"/>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3" name="Google Shape;8863;p89"/>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4" name="Google Shape;8864;p89"/>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5" name="Google Shape;8865;p89"/>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8866" name="Google Shape;8866;p89"/>
            <p:cNvCxnSpPr/>
            <p:nvPr/>
          </p:nvCxnSpPr>
          <p:spPr>
            <a:xfrm>
              <a:off x="1798637" y="547513"/>
              <a:ext cx="988200" cy="0"/>
            </a:xfrm>
            <a:prstGeom prst="straightConnector1">
              <a:avLst/>
            </a:prstGeom>
            <a:noFill/>
            <a:ln cap="flat" cmpd="sng" w="9525">
              <a:solidFill>
                <a:srgbClr val="5F7D95"/>
              </a:solidFill>
              <a:prstDash val="solid"/>
              <a:round/>
              <a:headEnd len="sm" w="sm" type="none"/>
              <a:tailEnd len="sm" w="sm" type="none"/>
            </a:ln>
          </p:spPr>
        </p:cxnSp>
        <p:cxnSp>
          <p:nvCxnSpPr>
            <p:cNvPr id="8867" name="Google Shape;8867;p89"/>
            <p:cNvCxnSpPr/>
            <p:nvPr/>
          </p:nvCxnSpPr>
          <p:spPr>
            <a:xfrm>
              <a:off x="3276248" y="547513"/>
              <a:ext cx="988200" cy="0"/>
            </a:xfrm>
            <a:prstGeom prst="straightConnector1">
              <a:avLst/>
            </a:prstGeom>
            <a:noFill/>
            <a:ln cap="flat" cmpd="sng" w="9525">
              <a:solidFill>
                <a:srgbClr val="5F7D95"/>
              </a:solidFill>
              <a:prstDash val="solid"/>
              <a:round/>
              <a:headEnd len="sm" w="sm" type="none"/>
              <a:tailEnd len="sm" w="sm" type="none"/>
            </a:ln>
          </p:spPr>
        </p:cxnSp>
        <p:cxnSp>
          <p:nvCxnSpPr>
            <p:cNvPr id="8868" name="Google Shape;8868;p89"/>
            <p:cNvCxnSpPr/>
            <p:nvPr/>
          </p:nvCxnSpPr>
          <p:spPr>
            <a:xfrm>
              <a:off x="4753898" y="547513"/>
              <a:ext cx="988200" cy="0"/>
            </a:xfrm>
            <a:prstGeom prst="straightConnector1">
              <a:avLst/>
            </a:prstGeom>
            <a:noFill/>
            <a:ln cap="flat" cmpd="sng" w="9525">
              <a:solidFill>
                <a:srgbClr val="5F7D95"/>
              </a:solidFill>
              <a:prstDash val="solid"/>
              <a:round/>
              <a:headEnd len="sm" w="sm" type="none"/>
              <a:tailEnd len="sm" w="sm" type="none"/>
            </a:ln>
          </p:spPr>
        </p:cxnSp>
        <p:cxnSp>
          <p:nvCxnSpPr>
            <p:cNvPr id="8869" name="Google Shape;8869;p89"/>
            <p:cNvCxnSpPr/>
            <p:nvPr/>
          </p:nvCxnSpPr>
          <p:spPr>
            <a:xfrm>
              <a:off x="6143961" y="547513"/>
              <a:ext cx="988200" cy="0"/>
            </a:xfrm>
            <a:prstGeom prst="straightConnector1">
              <a:avLst/>
            </a:prstGeom>
            <a:noFill/>
            <a:ln cap="flat" cmpd="sng" w="9525">
              <a:solidFill>
                <a:srgbClr val="5F7D95"/>
              </a:solidFill>
              <a:prstDash val="solid"/>
              <a:round/>
              <a:headEnd len="sm" w="sm" type="none"/>
              <a:tailEnd len="sm" w="sm" type="none"/>
            </a:ln>
          </p:spPr>
        </p:cxnSp>
      </p:grpSp>
      <p:grpSp>
        <p:nvGrpSpPr>
          <p:cNvPr id="8870" name="Google Shape;8870;p89"/>
          <p:cNvGrpSpPr/>
          <p:nvPr/>
        </p:nvGrpSpPr>
        <p:grpSpPr>
          <a:xfrm>
            <a:off x="732455" y="2742980"/>
            <a:ext cx="1452710" cy="651923"/>
            <a:chOff x="803162" y="2667727"/>
            <a:chExt cx="1411906" cy="633611"/>
          </a:xfrm>
        </p:grpSpPr>
        <p:cxnSp>
          <p:nvCxnSpPr>
            <p:cNvPr id="8871" name="Google Shape;8871;p89"/>
            <p:cNvCxnSpPr>
              <a:stCxn id="8872" idx="2"/>
              <a:endCxn id="8873" idx="0"/>
            </p:cNvCxnSpPr>
            <p:nvPr/>
          </p:nvCxnSpPr>
          <p:spPr>
            <a:xfrm flipH="1" rot="-5400000">
              <a:off x="1629114" y="2672827"/>
              <a:ext cx="129300" cy="369300"/>
            </a:xfrm>
            <a:prstGeom prst="bentConnector3">
              <a:avLst>
                <a:gd fmla="val -69706" name="adj1"/>
              </a:avLst>
            </a:prstGeom>
            <a:noFill/>
            <a:ln cap="flat" cmpd="sng" w="9525">
              <a:solidFill>
                <a:srgbClr val="C2C2C2"/>
              </a:solidFill>
              <a:prstDash val="solid"/>
              <a:round/>
              <a:headEnd len="sm" w="sm" type="none"/>
              <a:tailEnd len="sm" w="sm" type="none"/>
            </a:ln>
          </p:spPr>
        </p:cxnSp>
        <p:cxnSp>
          <p:nvCxnSpPr>
            <p:cNvPr id="8874" name="Google Shape;8874;p89"/>
            <p:cNvCxnSpPr>
              <a:stCxn id="8875" idx="0"/>
              <a:endCxn id="8872" idx="2"/>
            </p:cNvCxnSpPr>
            <p:nvPr/>
          </p:nvCxnSpPr>
          <p:spPr>
            <a:xfrm rot="-5400000">
              <a:off x="1259830" y="2672682"/>
              <a:ext cx="129300" cy="369300"/>
            </a:xfrm>
            <a:prstGeom prst="bentConnector3">
              <a:avLst>
                <a:gd fmla="val 169630" name="adj1"/>
              </a:avLst>
            </a:prstGeom>
            <a:noFill/>
            <a:ln cap="flat" cmpd="sng" w="9525">
              <a:solidFill>
                <a:srgbClr val="C2C2C2"/>
              </a:solidFill>
              <a:prstDash val="solid"/>
              <a:round/>
              <a:headEnd len="sm" w="sm" type="none"/>
              <a:tailEnd len="sm" w="sm" type="none"/>
            </a:ln>
          </p:spPr>
        </p:cxnSp>
        <p:cxnSp>
          <p:nvCxnSpPr>
            <p:cNvPr id="8876" name="Google Shape;8876;p89"/>
            <p:cNvCxnSpPr>
              <a:stCxn id="8875" idx="2"/>
              <a:endCxn id="8877" idx="0"/>
            </p:cNvCxnSpPr>
            <p:nvPr/>
          </p:nvCxnSpPr>
          <p:spPr>
            <a:xfrm flipH="1" rot="-5400000">
              <a:off x="1163380" y="3023532"/>
              <a:ext cx="129300" cy="176400"/>
            </a:xfrm>
            <a:prstGeom prst="bentConnector3">
              <a:avLst>
                <a:gd fmla="val -80597" name="adj1"/>
              </a:avLst>
            </a:prstGeom>
            <a:noFill/>
            <a:ln cap="flat" cmpd="sng" w="9525">
              <a:solidFill>
                <a:srgbClr val="C2C2C2"/>
              </a:solidFill>
              <a:prstDash val="solid"/>
              <a:round/>
              <a:headEnd len="sm" w="sm" type="none"/>
              <a:tailEnd len="sm" w="sm" type="none"/>
            </a:ln>
          </p:spPr>
        </p:cxnSp>
        <p:cxnSp>
          <p:nvCxnSpPr>
            <p:cNvPr id="8878" name="Google Shape;8878;p89"/>
            <p:cNvCxnSpPr>
              <a:stCxn id="8879" idx="0"/>
              <a:endCxn id="8875" idx="2"/>
            </p:cNvCxnSpPr>
            <p:nvPr/>
          </p:nvCxnSpPr>
          <p:spPr>
            <a:xfrm rot="-5400000">
              <a:off x="987062" y="3023388"/>
              <a:ext cx="129300" cy="176400"/>
            </a:xfrm>
            <a:prstGeom prst="bentConnector3">
              <a:avLst>
                <a:gd fmla="val 180521" name="adj1"/>
              </a:avLst>
            </a:prstGeom>
            <a:noFill/>
            <a:ln cap="flat" cmpd="sng" w="9525">
              <a:solidFill>
                <a:srgbClr val="C2C2C2"/>
              </a:solidFill>
              <a:prstDash val="solid"/>
              <a:round/>
              <a:headEnd len="sm" w="sm" type="none"/>
              <a:tailEnd len="sm" w="sm" type="none"/>
            </a:ln>
          </p:spPr>
        </p:cxnSp>
        <p:cxnSp>
          <p:nvCxnSpPr>
            <p:cNvPr id="8880" name="Google Shape;8880;p89"/>
            <p:cNvCxnSpPr>
              <a:stCxn id="8873" idx="2"/>
              <a:endCxn id="8881" idx="0"/>
            </p:cNvCxnSpPr>
            <p:nvPr/>
          </p:nvCxnSpPr>
          <p:spPr>
            <a:xfrm flipH="1" rot="-5400000">
              <a:off x="1901948" y="3023532"/>
              <a:ext cx="129300" cy="176400"/>
            </a:xfrm>
            <a:prstGeom prst="bentConnector3">
              <a:avLst>
                <a:gd fmla="val -80597" name="adj1"/>
              </a:avLst>
            </a:prstGeom>
            <a:noFill/>
            <a:ln cap="flat" cmpd="sng" w="9525">
              <a:solidFill>
                <a:srgbClr val="C2C2C2"/>
              </a:solidFill>
              <a:prstDash val="solid"/>
              <a:round/>
              <a:headEnd len="sm" w="sm" type="none"/>
              <a:tailEnd len="sm" w="sm" type="none"/>
            </a:ln>
          </p:spPr>
        </p:cxnSp>
        <p:cxnSp>
          <p:nvCxnSpPr>
            <p:cNvPr id="8882" name="Google Shape;8882;p89"/>
            <p:cNvCxnSpPr>
              <a:stCxn id="8883" idx="0"/>
              <a:endCxn id="8873" idx="2"/>
            </p:cNvCxnSpPr>
            <p:nvPr/>
          </p:nvCxnSpPr>
          <p:spPr>
            <a:xfrm rot="-5400000">
              <a:off x="1725631" y="3023388"/>
              <a:ext cx="129300" cy="176400"/>
            </a:xfrm>
            <a:prstGeom prst="bentConnector3">
              <a:avLst>
                <a:gd fmla="val 180521" name="adj1"/>
              </a:avLst>
            </a:prstGeom>
            <a:noFill/>
            <a:ln cap="flat" cmpd="sng" w="9525">
              <a:solidFill>
                <a:srgbClr val="C2C2C2"/>
              </a:solidFill>
              <a:prstDash val="solid"/>
              <a:round/>
              <a:headEnd len="sm" w="sm" type="none"/>
              <a:tailEnd len="sm" w="sm" type="none"/>
            </a:ln>
          </p:spPr>
        </p:cxnSp>
        <p:sp>
          <p:nvSpPr>
            <p:cNvPr id="8879" name="Google Shape;8879;p89"/>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8877" name="Google Shape;8877;p89"/>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8883" name="Google Shape;8883;p89"/>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8881" name="Google Shape;8881;p89"/>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8873" name="Google Shape;8873;p89"/>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8875" name="Google Shape;8875;p89"/>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8872" name="Google Shape;8872;p89"/>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grpSp>
      <p:grpSp>
        <p:nvGrpSpPr>
          <p:cNvPr id="8884" name="Google Shape;8884;p89"/>
          <p:cNvGrpSpPr/>
          <p:nvPr/>
        </p:nvGrpSpPr>
        <p:grpSpPr>
          <a:xfrm>
            <a:off x="732456" y="1178518"/>
            <a:ext cx="2518541" cy="209309"/>
            <a:chOff x="803163" y="1111966"/>
            <a:chExt cx="2447800" cy="203430"/>
          </a:xfrm>
        </p:grpSpPr>
        <p:grpSp>
          <p:nvGrpSpPr>
            <p:cNvPr id="8885" name="Google Shape;8885;p89"/>
            <p:cNvGrpSpPr/>
            <p:nvPr/>
          </p:nvGrpSpPr>
          <p:grpSpPr>
            <a:xfrm>
              <a:off x="1958180" y="1111966"/>
              <a:ext cx="588019" cy="121396"/>
              <a:chOff x="4808316" y="2800065"/>
              <a:chExt cx="1999386" cy="412910"/>
            </a:xfrm>
          </p:grpSpPr>
          <p:sp>
            <p:nvSpPr>
              <p:cNvPr id="8886" name="Google Shape;8886;p89"/>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887" name="Google Shape;8887;p89"/>
              <p:cNvGrpSpPr/>
              <p:nvPr/>
            </p:nvGrpSpPr>
            <p:grpSpPr>
              <a:xfrm>
                <a:off x="4808316" y="2800065"/>
                <a:ext cx="92400" cy="411825"/>
                <a:chOff x="845575" y="2563700"/>
                <a:chExt cx="92400" cy="411825"/>
              </a:xfrm>
            </p:grpSpPr>
            <p:cxnSp>
              <p:nvCxnSpPr>
                <p:cNvPr id="8888" name="Google Shape;8888;p89"/>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889" name="Google Shape;8889;p89"/>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cxnSp>
          <p:nvCxnSpPr>
            <p:cNvPr id="8890" name="Google Shape;8890;p89"/>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8891" name="Google Shape;8891;p89"/>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892" name="Google Shape;8892;p89"/>
            <p:cNvGrpSpPr/>
            <p:nvPr/>
          </p:nvGrpSpPr>
          <p:grpSpPr>
            <a:xfrm>
              <a:off x="803163" y="1111974"/>
              <a:ext cx="591158" cy="121545"/>
              <a:chOff x="803163" y="1111974"/>
              <a:chExt cx="591158" cy="121545"/>
            </a:xfrm>
          </p:grpSpPr>
          <p:grpSp>
            <p:nvGrpSpPr>
              <p:cNvPr id="8893" name="Google Shape;8893;p89"/>
              <p:cNvGrpSpPr/>
              <p:nvPr/>
            </p:nvGrpSpPr>
            <p:grpSpPr>
              <a:xfrm>
                <a:off x="803163" y="1111974"/>
                <a:ext cx="27175" cy="121077"/>
                <a:chOff x="845575" y="2563700"/>
                <a:chExt cx="92400" cy="411825"/>
              </a:xfrm>
            </p:grpSpPr>
            <p:cxnSp>
              <p:nvCxnSpPr>
                <p:cNvPr id="8894" name="Google Shape;8894;p89"/>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895" name="Google Shape;8895;p89"/>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896" name="Google Shape;8896;p89"/>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897" name="Google Shape;8897;p89"/>
            <p:cNvGrpSpPr/>
            <p:nvPr/>
          </p:nvGrpSpPr>
          <p:grpSpPr>
            <a:xfrm>
              <a:off x="1381910" y="1194219"/>
              <a:ext cx="588340" cy="121177"/>
              <a:chOff x="1381910" y="1194219"/>
              <a:chExt cx="588340" cy="121177"/>
            </a:xfrm>
          </p:grpSpPr>
          <p:grpSp>
            <p:nvGrpSpPr>
              <p:cNvPr id="8898" name="Google Shape;8898;p89"/>
              <p:cNvGrpSpPr/>
              <p:nvPr/>
            </p:nvGrpSpPr>
            <p:grpSpPr>
              <a:xfrm rot="10800000">
                <a:off x="1381910" y="1194319"/>
                <a:ext cx="27175" cy="121077"/>
                <a:chOff x="2070100" y="2563700"/>
                <a:chExt cx="92400" cy="411825"/>
              </a:xfrm>
            </p:grpSpPr>
            <p:cxnSp>
              <p:nvCxnSpPr>
                <p:cNvPr id="8899" name="Google Shape;8899;p89"/>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900" name="Google Shape;8900;p89"/>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901" name="Google Shape;8901;p89"/>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02" name="Google Shape;8902;p89"/>
            <p:cNvGrpSpPr/>
            <p:nvPr/>
          </p:nvGrpSpPr>
          <p:grpSpPr>
            <a:xfrm>
              <a:off x="2532079" y="1194219"/>
              <a:ext cx="704928" cy="121177"/>
              <a:chOff x="2532079" y="1194219"/>
              <a:chExt cx="704928" cy="121177"/>
            </a:xfrm>
          </p:grpSpPr>
          <p:grpSp>
            <p:nvGrpSpPr>
              <p:cNvPr id="8903" name="Google Shape;8903;p89"/>
              <p:cNvGrpSpPr/>
              <p:nvPr/>
            </p:nvGrpSpPr>
            <p:grpSpPr>
              <a:xfrm rot="10800000">
                <a:off x="2532079" y="1194319"/>
                <a:ext cx="27175" cy="121077"/>
                <a:chOff x="2070100" y="2563700"/>
                <a:chExt cx="92400" cy="411825"/>
              </a:xfrm>
            </p:grpSpPr>
            <p:cxnSp>
              <p:nvCxnSpPr>
                <p:cNvPr id="8904" name="Google Shape;8904;p89"/>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905" name="Google Shape;8905;p89"/>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906" name="Google Shape;8906;p89"/>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8907" name="Google Shape;8907;p89"/>
          <p:cNvGrpSpPr/>
          <p:nvPr/>
        </p:nvGrpSpPr>
        <p:grpSpPr>
          <a:xfrm>
            <a:off x="3525467" y="3875150"/>
            <a:ext cx="1567778" cy="491677"/>
            <a:chOff x="5194708" y="3484366"/>
            <a:chExt cx="3148148" cy="987304"/>
          </a:xfrm>
        </p:grpSpPr>
        <p:grpSp>
          <p:nvGrpSpPr>
            <p:cNvPr id="8908" name="Google Shape;8908;p89"/>
            <p:cNvGrpSpPr/>
            <p:nvPr/>
          </p:nvGrpSpPr>
          <p:grpSpPr>
            <a:xfrm>
              <a:off x="7531521" y="3484366"/>
              <a:ext cx="811335" cy="987304"/>
              <a:chOff x="3379425" y="1617275"/>
              <a:chExt cx="1090650" cy="1327200"/>
            </a:xfrm>
          </p:grpSpPr>
          <p:sp>
            <p:nvSpPr>
              <p:cNvPr id="8909" name="Google Shape;8909;p89"/>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0" name="Google Shape;8910;p89"/>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1" name="Google Shape;8911;p89"/>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12" name="Google Shape;8912;p89"/>
            <p:cNvGrpSpPr/>
            <p:nvPr/>
          </p:nvGrpSpPr>
          <p:grpSpPr>
            <a:xfrm>
              <a:off x="6752546" y="3484366"/>
              <a:ext cx="811428" cy="987304"/>
              <a:chOff x="2332275" y="1617275"/>
              <a:chExt cx="1090775" cy="1327200"/>
            </a:xfrm>
          </p:grpSpPr>
          <p:sp>
            <p:nvSpPr>
              <p:cNvPr id="8913" name="Google Shape;8913;p89"/>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4" name="Google Shape;8914;p89"/>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5" name="Google Shape;8915;p89"/>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16" name="Google Shape;8916;p89"/>
            <p:cNvGrpSpPr/>
            <p:nvPr/>
          </p:nvGrpSpPr>
          <p:grpSpPr>
            <a:xfrm>
              <a:off x="5973664" y="3484366"/>
              <a:ext cx="811335" cy="987304"/>
              <a:chOff x="1285250" y="1617275"/>
              <a:chExt cx="1090650" cy="1327200"/>
            </a:xfrm>
          </p:grpSpPr>
          <p:sp>
            <p:nvSpPr>
              <p:cNvPr id="8917" name="Google Shape;8917;p89"/>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8" name="Google Shape;8918;p89"/>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9" name="Google Shape;8919;p89"/>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20" name="Google Shape;8920;p89"/>
            <p:cNvGrpSpPr/>
            <p:nvPr/>
          </p:nvGrpSpPr>
          <p:grpSpPr>
            <a:xfrm>
              <a:off x="5194708" y="3484366"/>
              <a:ext cx="811409" cy="987304"/>
              <a:chOff x="238125" y="1617275"/>
              <a:chExt cx="1090750" cy="1327200"/>
            </a:xfrm>
          </p:grpSpPr>
          <p:sp>
            <p:nvSpPr>
              <p:cNvPr id="8921" name="Google Shape;8921;p89"/>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2" name="Google Shape;8922;p89"/>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3" name="Google Shape;8923;p89"/>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8924" name="Google Shape;8924;p89"/>
          <p:cNvGrpSpPr/>
          <p:nvPr/>
        </p:nvGrpSpPr>
        <p:grpSpPr>
          <a:xfrm>
            <a:off x="3486076" y="3355561"/>
            <a:ext cx="1616964" cy="346256"/>
            <a:chOff x="1808063" y="4294338"/>
            <a:chExt cx="3370782" cy="721817"/>
          </a:xfrm>
        </p:grpSpPr>
        <p:sp>
          <p:nvSpPr>
            <p:cNvPr id="8925" name="Google Shape;8925;p89"/>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6" name="Google Shape;8926;p89"/>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7" name="Google Shape;8927;p89"/>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8" name="Google Shape;8928;p89"/>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9" name="Google Shape;8929;p89"/>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0" name="Google Shape;8930;p89"/>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1" name="Google Shape;8931;p89"/>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2" name="Google Shape;8932;p89"/>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3" name="Google Shape;8933;p89"/>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4" name="Google Shape;8934;p89"/>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35" name="Google Shape;8935;p89"/>
          <p:cNvGrpSpPr/>
          <p:nvPr/>
        </p:nvGrpSpPr>
        <p:grpSpPr>
          <a:xfrm>
            <a:off x="764288" y="3641590"/>
            <a:ext cx="1295882" cy="646587"/>
            <a:chOff x="834100" y="3642869"/>
            <a:chExt cx="1259483" cy="628426"/>
          </a:xfrm>
        </p:grpSpPr>
        <p:sp>
          <p:nvSpPr>
            <p:cNvPr id="8936" name="Google Shape;8936;p89"/>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7" name="Google Shape;8937;p89"/>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8" name="Google Shape;8938;p89"/>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9" name="Google Shape;8939;p89"/>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0" name="Google Shape;8940;p89"/>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1" name="Google Shape;8941;p89"/>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2" name="Google Shape;8942;p89"/>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3" name="Google Shape;8943;p89"/>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4" name="Google Shape;8944;p89"/>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5" name="Google Shape;8945;p89"/>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6" name="Google Shape;8946;p89"/>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7" name="Google Shape;8947;p89"/>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8" name="Google Shape;8948;p89"/>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9" name="Google Shape;8949;p89"/>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0" name="Google Shape;8950;p89"/>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1" name="Google Shape;8951;p89"/>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2" name="Google Shape;8952;p89"/>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3" name="Google Shape;8953;p89"/>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4" name="Google Shape;8954;p89"/>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5" name="Google Shape;8955;p89"/>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6" name="Google Shape;8956;p89"/>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7" name="Google Shape;8957;p89"/>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8" name="Google Shape;8958;p89"/>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9" name="Google Shape;8959;p89"/>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0" name="Google Shape;8960;p89"/>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961" name="Google Shape;8961;p89"/>
            <p:cNvGrpSpPr/>
            <p:nvPr/>
          </p:nvGrpSpPr>
          <p:grpSpPr>
            <a:xfrm>
              <a:off x="1360364" y="3847835"/>
              <a:ext cx="208119" cy="224359"/>
              <a:chOff x="1360769" y="3847100"/>
              <a:chExt cx="208119" cy="224359"/>
            </a:xfrm>
          </p:grpSpPr>
          <p:sp>
            <p:nvSpPr>
              <p:cNvPr id="8962" name="Google Shape;8962;p89"/>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3" name="Google Shape;8963;p89"/>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4" name="Google Shape;8964;p89"/>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5" name="Google Shape;8965;p89"/>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6" name="Google Shape;8966;p89"/>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7" name="Google Shape;8967;p89"/>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8" name="Google Shape;8968;p89"/>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9" name="Google Shape;8969;p89"/>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0" name="Google Shape;8970;p89"/>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1" name="Google Shape;8971;p89"/>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2" name="Google Shape;8972;p89"/>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3" name="Google Shape;8973;p89"/>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4" name="Google Shape;8974;p89"/>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5" name="Google Shape;8975;p89"/>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6" name="Google Shape;8976;p89"/>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7" name="Google Shape;8977;p89"/>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8" name="Google Shape;8978;p89"/>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9" name="Google Shape;8979;p89"/>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0" name="Google Shape;8980;p89"/>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1" name="Google Shape;8981;p89"/>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982" name="Google Shape;8982;p89"/>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3" name="Google Shape;8983;p89"/>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4" name="Google Shape;8984;p89"/>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5" name="Google Shape;8985;p89"/>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6" name="Google Shape;8986;p89"/>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7" name="Google Shape;8987;p89"/>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8" name="Google Shape;8988;p89"/>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9" name="Google Shape;8989;p89"/>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0" name="Google Shape;8990;p89"/>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1" name="Google Shape;8991;p89"/>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2" name="Google Shape;8992;p89"/>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3" name="Google Shape;8993;p89"/>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4" name="Google Shape;8994;p89"/>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5" name="Google Shape;8995;p89"/>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96" name="Google Shape;8996;p89"/>
          <p:cNvGrpSpPr/>
          <p:nvPr/>
        </p:nvGrpSpPr>
        <p:grpSpPr>
          <a:xfrm rot="5400000">
            <a:off x="5977401" y="3438087"/>
            <a:ext cx="164064" cy="1414916"/>
            <a:chOff x="4428249" y="1369375"/>
            <a:chExt cx="36905" cy="429569"/>
          </a:xfrm>
        </p:grpSpPr>
        <p:sp>
          <p:nvSpPr>
            <p:cNvPr id="8997" name="Google Shape;8997;p89"/>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8" name="Google Shape;8998;p89"/>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9" name="Google Shape;8999;p89"/>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0" name="Google Shape;9000;p89"/>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1" name="Google Shape;9001;p89"/>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2" name="Google Shape;9002;p89"/>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3" name="Google Shape;9003;p89"/>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4" name="Google Shape;9004;p89"/>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5" name="Google Shape;9005;p89"/>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6" name="Google Shape;9006;p89"/>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7" name="Google Shape;9007;p89"/>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8" name="Google Shape;9008;p89"/>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9" name="Google Shape;9009;p89"/>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0" name="Google Shape;9010;p89"/>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1" name="Google Shape;9011;p89"/>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2" name="Google Shape;9012;p89"/>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3" name="Google Shape;9013;p89"/>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4" name="Google Shape;9014;p89"/>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5" name="Google Shape;9015;p89"/>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6" name="Google Shape;9016;p89"/>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7" name="Google Shape;9017;p89"/>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8" name="Google Shape;9018;p89"/>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9" name="Google Shape;9019;p89"/>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0" name="Google Shape;9020;p89"/>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1" name="Google Shape;9021;p89"/>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2" name="Google Shape;9022;p89"/>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3" name="Google Shape;9023;p89"/>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4" name="Google Shape;9024;p89"/>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5" name="Google Shape;9025;p89"/>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6" name="Google Shape;9026;p89"/>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7" name="Google Shape;9027;p89"/>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8" name="Google Shape;9028;p89"/>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29" name="Google Shape;9029;p89"/>
          <p:cNvGrpSpPr/>
          <p:nvPr/>
        </p:nvGrpSpPr>
        <p:grpSpPr>
          <a:xfrm flipH="1" rot="10800000">
            <a:off x="5349830" y="3026630"/>
            <a:ext cx="1419207" cy="24808"/>
            <a:chOff x="219558" y="4738465"/>
            <a:chExt cx="5852400" cy="102300"/>
          </a:xfrm>
        </p:grpSpPr>
        <p:cxnSp>
          <p:nvCxnSpPr>
            <p:cNvPr id="9030" name="Google Shape;9030;p89"/>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9031" name="Google Shape;9031;p89"/>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2" name="Google Shape;9032;p89"/>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3" name="Google Shape;9033;p89"/>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4" name="Google Shape;9034;p89"/>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5" name="Google Shape;9035;p89"/>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36" name="Google Shape;9036;p89"/>
          <p:cNvGrpSpPr/>
          <p:nvPr/>
        </p:nvGrpSpPr>
        <p:grpSpPr>
          <a:xfrm>
            <a:off x="5361148" y="3399694"/>
            <a:ext cx="1396569" cy="385016"/>
            <a:chOff x="5286284" y="2966544"/>
            <a:chExt cx="1396569" cy="385016"/>
          </a:xfrm>
        </p:grpSpPr>
        <p:cxnSp>
          <p:nvCxnSpPr>
            <p:cNvPr id="9037" name="Google Shape;9037;p89"/>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9038" name="Google Shape;9038;p89"/>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9039" name="Google Shape;9039;p89"/>
            <p:cNvGrpSpPr/>
            <p:nvPr/>
          </p:nvGrpSpPr>
          <p:grpSpPr>
            <a:xfrm>
              <a:off x="5287688" y="3173364"/>
              <a:ext cx="1395165" cy="74100"/>
              <a:chOff x="5287688" y="3173364"/>
              <a:chExt cx="1395165" cy="74100"/>
            </a:xfrm>
          </p:grpSpPr>
          <p:cxnSp>
            <p:nvCxnSpPr>
              <p:cNvPr id="9040" name="Google Shape;9040;p89"/>
              <p:cNvCxnSpPr/>
              <p:nvPr/>
            </p:nvCxnSpPr>
            <p:spPr>
              <a:xfrm>
                <a:off x="6682853" y="3173540"/>
                <a:ext cx="0" cy="73800"/>
              </a:xfrm>
              <a:prstGeom prst="straightConnector1">
                <a:avLst/>
              </a:prstGeom>
              <a:noFill/>
              <a:ln cap="flat" cmpd="sng" w="9525">
                <a:solidFill>
                  <a:srgbClr val="5F7D95"/>
                </a:solidFill>
                <a:prstDash val="solid"/>
                <a:round/>
                <a:headEnd len="sm" w="sm" type="none"/>
                <a:tailEnd len="sm" w="sm" type="none"/>
              </a:ln>
            </p:spPr>
          </p:cxnSp>
          <p:cxnSp>
            <p:nvCxnSpPr>
              <p:cNvPr id="9041" name="Google Shape;9041;p89"/>
              <p:cNvCxnSpPr/>
              <p:nvPr/>
            </p:nvCxnSpPr>
            <p:spPr>
              <a:xfrm>
                <a:off x="5287688" y="3210371"/>
                <a:ext cx="1394700" cy="0"/>
              </a:xfrm>
              <a:prstGeom prst="straightConnector1">
                <a:avLst/>
              </a:prstGeom>
              <a:noFill/>
              <a:ln cap="flat" cmpd="sng" w="9525">
                <a:solidFill>
                  <a:srgbClr val="5F7D95"/>
                </a:solidFill>
                <a:prstDash val="solid"/>
                <a:round/>
                <a:headEnd len="sm" w="sm" type="none"/>
                <a:tailEnd len="sm" w="sm" type="none"/>
              </a:ln>
            </p:spPr>
          </p:cxnSp>
          <p:cxnSp>
            <p:nvCxnSpPr>
              <p:cNvPr id="9042" name="Google Shape;9042;p89"/>
              <p:cNvCxnSpPr/>
              <p:nvPr/>
            </p:nvCxnSpPr>
            <p:spPr>
              <a:xfrm>
                <a:off x="5518476" y="3173364"/>
                <a:ext cx="0" cy="74100"/>
              </a:xfrm>
              <a:prstGeom prst="straightConnector1">
                <a:avLst/>
              </a:prstGeom>
              <a:noFill/>
              <a:ln cap="flat" cmpd="sng" w="9525">
                <a:solidFill>
                  <a:srgbClr val="5F7D95"/>
                </a:solidFill>
                <a:prstDash val="solid"/>
                <a:round/>
                <a:headEnd len="sm" w="sm" type="none"/>
                <a:tailEnd len="sm" w="sm" type="none"/>
              </a:ln>
            </p:spPr>
          </p:cxnSp>
          <p:cxnSp>
            <p:nvCxnSpPr>
              <p:cNvPr id="9043" name="Google Shape;9043;p89"/>
              <p:cNvCxnSpPr/>
              <p:nvPr/>
            </p:nvCxnSpPr>
            <p:spPr>
              <a:xfrm>
                <a:off x="5287935" y="3173364"/>
                <a:ext cx="0" cy="74100"/>
              </a:xfrm>
              <a:prstGeom prst="straightConnector1">
                <a:avLst/>
              </a:prstGeom>
              <a:noFill/>
              <a:ln cap="flat" cmpd="sng" w="9525">
                <a:solidFill>
                  <a:srgbClr val="5F7D95"/>
                </a:solidFill>
                <a:prstDash val="solid"/>
                <a:round/>
                <a:headEnd len="sm" w="sm" type="none"/>
                <a:tailEnd len="sm" w="sm" type="none"/>
              </a:ln>
            </p:spPr>
          </p:cxnSp>
          <p:cxnSp>
            <p:nvCxnSpPr>
              <p:cNvPr id="9044" name="Google Shape;9044;p89"/>
              <p:cNvCxnSpPr/>
              <p:nvPr/>
            </p:nvCxnSpPr>
            <p:spPr>
              <a:xfrm>
                <a:off x="5751239" y="3173364"/>
                <a:ext cx="0" cy="74100"/>
              </a:xfrm>
              <a:prstGeom prst="straightConnector1">
                <a:avLst/>
              </a:prstGeom>
              <a:noFill/>
              <a:ln cap="flat" cmpd="sng" w="9525">
                <a:solidFill>
                  <a:srgbClr val="5F7D95"/>
                </a:solidFill>
                <a:prstDash val="solid"/>
                <a:round/>
                <a:headEnd len="sm" w="sm" type="none"/>
                <a:tailEnd len="sm" w="sm" type="none"/>
              </a:ln>
            </p:spPr>
          </p:cxnSp>
          <p:cxnSp>
            <p:nvCxnSpPr>
              <p:cNvPr id="9045" name="Google Shape;9045;p89"/>
              <p:cNvCxnSpPr/>
              <p:nvPr/>
            </p:nvCxnSpPr>
            <p:spPr>
              <a:xfrm>
                <a:off x="5982252" y="3173364"/>
                <a:ext cx="0" cy="74100"/>
              </a:xfrm>
              <a:prstGeom prst="straightConnector1">
                <a:avLst/>
              </a:prstGeom>
              <a:noFill/>
              <a:ln cap="flat" cmpd="sng" w="9525">
                <a:solidFill>
                  <a:srgbClr val="5F7D95"/>
                </a:solidFill>
                <a:prstDash val="solid"/>
                <a:round/>
                <a:headEnd len="sm" w="sm" type="none"/>
                <a:tailEnd len="sm" w="sm" type="none"/>
              </a:ln>
            </p:spPr>
          </p:cxnSp>
          <p:cxnSp>
            <p:nvCxnSpPr>
              <p:cNvPr id="9046" name="Google Shape;9046;p89"/>
              <p:cNvCxnSpPr/>
              <p:nvPr/>
            </p:nvCxnSpPr>
            <p:spPr>
              <a:xfrm>
                <a:off x="6216184" y="3173364"/>
                <a:ext cx="0" cy="74100"/>
              </a:xfrm>
              <a:prstGeom prst="straightConnector1">
                <a:avLst/>
              </a:prstGeom>
              <a:noFill/>
              <a:ln cap="flat" cmpd="sng" w="9525">
                <a:solidFill>
                  <a:srgbClr val="5F7D95"/>
                </a:solidFill>
                <a:prstDash val="solid"/>
                <a:round/>
                <a:headEnd len="sm" w="sm" type="none"/>
                <a:tailEnd len="sm" w="sm" type="none"/>
              </a:ln>
            </p:spPr>
          </p:cxnSp>
          <p:cxnSp>
            <p:nvCxnSpPr>
              <p:cNvPr id="9047" name="Google Shape;9047;p89"/>
              <p:cNvCxnSpPr/>
              <p:nvPr/>
            </p:nvCxnSpPr>
            <p:spPr>
              <a:xfrm>
                <a:off x="6449534" y="3173364"/>
                <a:ext cx="0" cy="74100"/>
              </a:xfrm>
              <a:prstGeom prst="straightConnector1">
                <a:avLst/>
              </a:prstGeom>
              <a:noFill/>
              <a:ln cap="flat" cmpd="sng" w="9525">
                <a:solidFill>
                  <a:srgbClr val="5F7D95"/>
                </a:solidFill>
                <a:prstDash val="solid"/>
                <a:round/>
                <a:headEnd len="sm" w="sm" type="none"/>
                <a:tailEnd len="sm" w="sm" type="none"/>
              </a:ln>
            </p:spPr>
          </p:cxnSp>
        </p:grpSp>
        <p:cxnSp>
          <p:nvCxnSpPr>
            <p:cNvPr id="9048" name="Google Shape;9048;p89"/>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9049" name="Google Shape;9049;p89"/>
          <p:cNvGrpSpPr/>
          <p:nvPr/>
        </p:nvGrpSpPr>
        <p:grpSpPr>
          <a:xfrm>
            <a:off x="2047214" y="1818470"/>
            <a:ext cx="1182275" cy="662027"/>
            <a:chOff x="2029517" y="1732295"/>
            <a:chExt cx="1149067" cy="643432"/>
          </a:xfrm>
        </p:grpSpPr>
        <p:grpSp>
          <p:nvGrpSpPr>
            <p:cNvPr id="9050" name="Google Shape;9050;p89"/>
            <p:cNvGrpSpPr/>
            <p:nvPr/>
          </p:nvGrpSpPr>
          <p:grpSpPr>
            <a:xfrm>
              <a:off x="2708660" y="1746937"/>
              <a:ext cx="455426" cy="244429"/>
              <a:chOff x="2700693" y="1746937"/>
              <a:chExt cx="455426" cy="244429"/>
            </a:xfrm>
          </p:grpSpPr>
          <p:grpSp>
            <p:nvGrpSpPr>
              <p:cNvPr id="9051" name="Google Shape;9051;p89"/>
              <p:cNvGrpSpPr/>
              <p:nvPr/>
            </p:nvGrpSpPr>
            <p:grpSpPr>
              <a:xfrm>
                <a:off x="2905682" y="1782817"/>
                <a:ext cx="250437" cy="208549"/>
                <a:chOff x="2905682" y="1782817"/>
                <a:chExt cx="250437" cy="208549"/>
              </a:xfrm>
            </p:grpSpPr>
            <p:cxnSp>
              <p:nvCxnSpPr>
                <p:cNvPr id="9052" name="Google Shape;9052;p89"/>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sm" w="sm" type="none"/>
                  <a:tailEnd len="sm" w="sm" type="none"/>
                </a:ln>
              </p:spPr>
            </p:cxnSp>
            <p:sp>
              <p:nvSpPr>
                <p:cNvPr id="9053" name="Google Shape;9053;p89"/>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54" name="Google Shape;9054;p89"/>
              <p:cNvGrpSpPr/>
              <p:nvPr/>
            </p:nvGrpSpPr>
            <p:grpSpPr>
              <a:xfrm>
                <a:off x="2700693" y="1746937"/>
                <a:ext cx="449966" cy="72374"/>
                <a:chOff x="2700693" y="1746937"/>
                <a:chExt cx="449966" cy="72374"/>
              </a:xfrm>
            </p:grpSpPr>
            <p:cxnSp>
              <p:nvCxnSpPr>
                <p:cNvPr id="9055" name="Google Shape;9055;p89"/>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sm" w="sm" type="none"/>
                  <a:tailEnd len="sm" w="sm" type="none"/>
                </a:ln>
              </p:spPr>
            </p:cxnSp>
            <p:sp>
              <p:nvSpPr>
                <p:cNvPr id="9056" name="Google Shape;9056;p89"/>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9057" name="Google Shape;9057;p89"/>
            <p:cNvGrpSpPr/>
            <p:nvPr/>
          </p:nvGrpSpPr>
          <p:grpSpPr>
            <a:xfrm>
              <a:off x="2029517" y="1732295"/>
              <a:ext cx="1149067" cy="643432"/>
              <a:chOff x="2029517" y="1732295"/>
              <a:chExt cx="1149067" cy="643432"/>
            </a:xfrm>
          </p:grpSpPr>
          <p:grpSp>
            <p:nvGrpSpPr>
              <p:cNvPr id="9058" name="Google Shape;9058;p89"/>
              <p:cNvGrpSpPr/>
              <p:nvPr/>
            </p:nvGrpSpPr>
            <p:grpSpPr>
              <a:xfrm>
                <a:off x="2703618" y="2103152"/>
                <a:ext cx="474966" cy="260017"/>
                <a:chOff x="2703618" y="2103152"/>
                <a:chExt cx="474966" cy="260017"/>
              </a:xfrm>
            </p:grpSpPr>
            <p:grpSp>
              <p:nvGrpSpPr>
                <p:cNvPr id="9059" name="Google Shape;9059;p89"/>
                <p:cNvGrpSpPr/>
                <p:nvPr/>
              </p:nvGrpSpPr>
              <p:grpSpPr>
                <a:xfrm>
                  <a:off x="2703618" y="2290640"/>
                  <a:ext cx="450291" cy="72529"/>
                  <a:chOff x="2703618" y="2290640"/>
                  <a:chExt cx="450291" cy="72529"/>
                </a:xfrm>
              </p:grpSpPr>
              <p:cxnSp>
                <p:nvCxnSpPr>
                  <p:cNvPr id="9060" name="Google Shape;9060;p89"/>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sm" w="sm" type="none"/>
                    <a:tailEnd len="sm" w="sm" type="none"/>
                  </a:ln>
                </p:spPr>
              </p:cxnSp>
              <p:sp>
                <p:nvSpPr>
                  <p:cNvPr id="9061" name="Google Shape;9061;p89"/>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62" name="Google Shape;9062;p89"/>
                <p:cNvGrpSpPr/>
                <p:nvPr/>
              </p:nvGrpSpPr>
              <p:grpSpPr>
                <a:xfrm>
                  <a:off x="2908607" y="2103152"/>
                  <a:ext cx="269977" cy="223538"/>
                  <a:chOff x="2908607" y="2103152"/>
                  <a:chExt cx="269977" cy="223538"/>
                </a:xfrm>
              </p:grpSpPr>
              <p:cxnSp>
                <p:nvCxnSpPr>
                  <p:cNvPr id="9063" name="Google Shape;9063;p89"/>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sm" w="sm" type="none"/>
                    <a:tailEnd len="sm" w="sm" type="none"/>
                  </a:ln>
                </p:spPr>
              </p:cxnSp>
              <p:sp>
                <p:nvSpPr>
                  <p:cNvPr id="9064" name="Google Shape;9064;p89"/>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9065" name="Google Shape;9065;p89"/>
              <p:cNvGrpSpPr/>
              <p:nvPr/>
            </p:nvGrpSpPr>
            <p:grpSpPr>
              <a:xfrm>
                <a:off x="2029517" y="1732295"/>
                <a:ext cx="685827" cy="643432"/>
                <a:chOff x="2029517" y="1732295"/>
                <a:chExt cx="685827" cy="643432"/>
              </a:xfrm>
            </p:grpSpPr>
            <p:sp>
              <p:nvSpPr>
                <p:cNvPr id="9066" name="Google Shape;9066;p89"/>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067" name="Google Shape;9067;p89"/>
                <p:cNvGrpSpPr/>
                <p:nvPr/>
              </p:nvGrpSpPr>
              <p:grpSpPr>
                <a:xfrm>
                  <a:off x="2158948" y="1732295"/>
                  <a:ext cx="556396" cy="333108"/>
                  <a:chOff x="2158948" y="1732295"/>
                  <a:chExt cx="556396" cy="333108"/>
                </a:xfrm>
              </p:grpSpPr>
              <p:cxnSp>
                <p:nvCxnSpPr>
                  <p:cNvPr id="9068" name="Google Shape;9068;p89"/>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sm" w="sm" type="none"/>
                    <a:tailEnd len="sm" w="sm" type="none"/>
                  </a:ln>
                </p:spPr>
              </p:cxnSp>
              <p:sp>
                <p:nvSpPr>
                  <p:cNvPr id="9069" name="Google Shape;9069;p89"/>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70" name="Google Shape;9070;p89"/>
                <p:cNvGrpSpPr/>
                <p:nvPr/>
              </p:nvGrpSpPr>
              <p:grpSpPr>
                <a:xfrm>
                  <a:off x="2159908" y="2065057"/>
                  <a:ext cx="550885" cy="310670"/>
                  <a:chOff x="2159908" y="2065057"/>
                  <a:chExt cx="550885" cy="310670"/>
                </a:xfrm>
              </p:grpSpPr>
              <p:cxnSp>
                <p:nvCxnSpPr>
                  <p:cNvPr id="9071" name="Google Shape;9071;p89"/>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sm" w="sm" type="none"/>
                    <a:tailEnd len="sm" w="sm" type="none"/>
                  </a:ln>
                </p:spPr>
              </p:cxnSp>
              <p:sp>
                <p:nvSpPr>
                  <p:cNvPr id="9072" name="Google Shape;9072;p89"/>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grpSp>
        <p:nvGrpSpPr>
          <p:cNvPr id="9073" name="Google Shape;9073;p89"/>
          <p:cNvGrpSpPr/>
          <p:nvPr/>
        </p:nvGrpSpPr>
        <p:grpSpPr>
          <a:xfrm>
            <a:off x="732462" y="1766083"/>
            <a:ext cx="962652" cy="810058"/>
            <a:chOff x="844912" y="1681380"/>
            <a:chExt cx="935612" cy="787305"/>
          </a:xfrm>
        </p:grpSpPr>
        <p:grpSp>
          <p:nvGrpSpPr>
            <p:cNvPr id="9074" name="Google Shape;9074;p89"/>
            <p:cNvGrpSpPr/>
            <p:nvPr/>
          </p:nvGrpSpPr>
          <p:grpSpPr>
            <a:xfrm>
              <a:off x="844912" y="1819635"/>
              <a:ext cx="329837" cy="510016"/>
              <a:chOff x="844912" y="1819635"/>
              <a:chExt cx="329837" cy="510016"/>
            </a:xfrm>
          </p:grpSpPr>
          <p:sp>
            <p:nvSpPr>
              <p:cNvPr id="9075" name="Google Shape;9075;p89"/>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6" name="Google Shape;9076;p89"/>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7" name="Google Shape;9077;p89"/>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8" name="Google Shape;9078;p89"/>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9" name="Google Shape;9079;p89"/>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0" name="Google Shape;9080;p89"/>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81" name="Google Shape;9081;p89"/>
            <p:cNvGrpSpPr/>
            <p:nvPr/>
          </p:nvGrpSpPr>
          <p:grpSpPr>
            <a:xfrm>
              <a:off x="1284601" y="2158168"/>
              <a:ext cx="495923" cy="310517"/>
              <a:chOff x="1284601" y="2158168"/>
              <a:chExt cx="495923" cy="310517"/>
            </a:xfrm>
          </p:grpSpPr>
          <p:sp>
            <p:nvSpPr>
              <p:cNvPr id="9082" name="Google Shape;9082;p89"/>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083" name="Google Shape;9083;p89"/>
              <p:cNvGrpSpPr/>
              <p:nvPr/>
            </p:nvGrpSpPr>
            <p:grpSpPr>
              <a:xfrm>
                <a:off x="1507666" y="2158168"/>
                <a:ext cx="272858" cy="310517"/>
                <a:chOff x="1507666" y="2158168"/>
                <a:chExt cx="272858" cy="310517"/>
              </a:xfrm>
            </p:grpSpPr>
            <p:grpSp>
              <p:nvGrpSpPr>
                <p:cNvPr id="9084" name="Google Shape;9084;p89"/>
                <p:cNvGrpSpPr/>
                <p:nvPr/>
              </p:nvGrpSpPr>
              <p:grpSpPr>
                <a:xfrm>
                  <a:off x="1507666" y="2176104"/>
                  <a:ext cx="166395" cy="273150"/>
                  <a:chOff x="1507666" y="2176104"/>
                  <a:chExt cx="166395" cy="273150"/>
                </a:xfrm>
              </p:grpSpPr>
              <p:sp>
                <p:nvSpPr>
                  <p:cNvPr id="9085" name="Google Shape;9085;p89"/>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6" name="Google Shape;9086;p89"/>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7" name="Google Shape;9087;p89"/>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8" name="Google Shape;9088;p89"/>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9" name="Google Shape;9089;p89"/>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0" name="Google Shape;9090;p89"/>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1" name="Google Shape;9091;p89"/>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092" name="Google Shape;9092;p89"/>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3" name="Google Shape;9093;p89"/>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9094" name="Google Shape;9094;p89"/>
            <p:cNvGrpSpPr/>
            <p:nvPr/>
          </p:nvGrpSpPr>
          <p:grpSpPr>
            <a:xfrm>
              <a:off x="1284601" y="1681380"/>
              <a:ext cx="495923" cy="310517"/>
              <a:chOff x="1284601" y="1681380"/>
              <a:chExt cx="495923" cy="310517"/>
            </a:xfrm>
          </p:grpSpPr>
          <p:sp>
            <p:nvSpPr>
              <p:cNvPr id="9095" name="Google Shape;9095;p89"/>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096" name="Google Shape;9096;p89"/>
              <p:cNvGrpSpPr/>
              <p:nvPr/>
            </p:nvGrpSpPr>
            <p:grpSpPr>
              <a:xfrm>
                <a:off x="1507666" y="1681380"/>
                <a:ext cx="272858" cy="310517"/>
                <a:chOff x="1507666" y="1681380"/>
                <a:chExt cx="272858" cy="310517"/>
              </a:xfrm>
            </p:grpSpPr>
            <p:grpSp>
              <p:nvGrpSpPr>
                <p:cNvPr id="9097" name="Google Shape;9097;p89"/>
                <p:cNvGrpSpPr/>
                <p:nvPr/>
              </p:nvGrpSpPr>
              <p:grpSpPr>
                <a:xfrm>
                  <a:off x="1507666" y="1700120"/>
                  <a:ext cx="166395" cy="272984"/>
                  <a:chOff x="1507666" y="1700120"/>
                  <a:chExt cx="166395" cy="272984"/>
                </a:xfrm>
              </p:grpSpPr>
              <p:sp>
                <p:nvSpPr>
                  <p:cNvPr id="9098" name="Google Shape;9098;p89"/>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9" name="Google Shape;9099;p89"/>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0" name="Google Shape;9100;p89"/>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1" name="Google Shape;9101;p89"/>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2" name="Google Shape;9102;p89"/>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3" name="Google Shape;9103;p89"/>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4" name="Google Shape;9104;p89"/>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105" name="Google Shape;9105;p89"/>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6" name="Google Shape;9106;p89"/>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nvGrpSpPr>
          <p:cNvPr id="9107" name="Google Shape;9107;p89"/>
          <p:cNvGrpSpPr/>
          <p:nvPr/>
        </p:nvGrpSpPr>
        <p:grpSpPr>
          <a:xfrm>
            <a:off x="6841403" y="2533512"/>
            <a:ext cx="1622269" cy="552443"/>
            <a:chOff x="6894650" y="2574740"/>
            <a:chExt cx="1445100" cy="492111"/>
          </a:xfrm>
        </p:grpSpPr>
        <p:sp>
          <p:nvSpPr>
            <p:cNvPr id="9108" name="Google Shape;9108;p89"/>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9" name="Google Shape;9109;p89"/>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0" name="Google Shape;9110;p89"/>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1" name="Google Shape;9111;p89"/>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2" name="Google Shape;9112;p89"/>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9113" name="Google Shape;9113;p89"/>
            <p:cNvCxnSpPr/>
            <p:nvPr/>
          </p:nvCxnSpPr>
          <p:spPr>
            <a:xfrm>
              <a:off x="6894650" y="2821921"/>
              <a:ext cx="1445100" cy="0"/>
            </a:xfrm>
            <a:prstGeom prst="straightConnector1">
              <a:avLst/>
            </a:prstGeom>
            <a:noFill/>
            <a:ln cap="flat" cmpd="sng" w="9525">
              <a:solidFill>
                <a:srgbClr val="869FB2"/>
              </a:solidFill>
              <a:prstDash val="solid"/>
              <a:round/>
              <a:headEnd len="sm" w="sm" type="none"/>
              <a:tailEnd len="sm" w="sm" type="none"/>
            </a:ln>
          </p:spPr>
        </p:cxnSp>
      </p:grpSp>
      <p:grpSp>
        <p:nvGrpSpPr>
          <p:cNvPr id="9114" name="Google Shape;9114;p89"/>
          <p:cNvGrpSpPr/>
          <p:nvPr/>
        </p:nvGrpSpPr>
        <p:grpSpPr>
          <a:xfrm>
            <a:off x="6860946" y="3907768"/>
            <a:ext cx="1583206" cy="475705"/>
            <a:chOff x="6953919" y="3907920"/>
            <a:chExt cx="1377300" cy="475705"/>
          </a:xfrm>
        </p:grpSpPr>
        <p:cxnSp>
          <p:nvCxnSpPr>
            <p:cNvPr id="9115" name="Google Shape;9115;p89"/>
            <p:cNvCxnSpPr/>
            <p:nvPr/>
          </p:nvCxnSpPr>
          <p:spPr>
            <a:xfrm rot="10800000">
              <a:off x="7118546" y="4100689"/>
              <a:ext cx="0" cy="185100"/>
            </a:xfrm>
            <a:prstGeom prst="straightConnector1">
              <a:avLst/>
            </a:prstGeom>
            <a:noFill/>
            <a:ln cap="flat" cmpd="sng" w="19050">
              <a:solidFill>
                <a:srgbClr val="5F7D95"/>
              </a:solidFill>
              <a:prstDash val="solid"/>
              <a:round/>
              <a:headEnd len="sm" w="sm" type="none"/>
              <a:tailEnd len="sm" w="sm" type="none"/>
            </a:ln>
          </p:spPr>
        </p:cxnSp>
        <p:cxnSp>
          <p:nvCxnSpPr>
            <p:cNvPr id="9116" name="Google Shape;9116;p89"/>
            <p:cNvCxnSpPr/>
            <p:nvPr/>
          </p:nvCxnSpPr>
          <p:spPr>
            <a:xfrm>
              <a:off x="7480500" y="4197025"/>
              <a:ext cx="0" cy="186600"/>
            </a:xfrm>
            <a:prstGeom prst="straightConnector1">
              <a:avLst/>
            </a:prstGeom>
            <a:noFill/>
            <a:ln cap="flat" cmpd="sng" w="19050">
              <a:solidFill>
                <a:srgbClr val="5F7D95"/>
              </a:solidFill>
              <a:prstDash val="solid"/>
              <a:round/>
              <a:headEnd len="sm" w="sm" type="none"/>
              <a:tailEnd len="sm" w="sm" type="none"/>
            </a:ln>
          </p:spPr>
        </p:cxnSp>
        <p:cxnSp>
          <p:nvCxnSpPr>
            <p:cNvPr id="9117" name="Google Shape;9117;p89"/>
            <p:cNvCxnSpPr/>
            <p:nvPr/>
          </p:nvCxnSpPr>
          <p:spPr>
            <a:xfrm rot="10800000">
              <a:off x="7848574" y="3907920"/>
              <a:ext cx="0" cy="185100"/>
            </a:xfrm>
            <a:prstGeom prst="straightConnector1">
              <a:avLst/>
            </a:prstGeom>
            <a:noFill/>
            <a:ln cap="flat" cmpd="sng" w="19050">
              <a:solidFill>
                <a:srgbClr val="5F7D95"/>
              </a:solidFill>
              <a:prstDash val="solid"/>
              <a:round/>
              <a:headEnd len="sm" w="sm" type="none"/>
              <a:tailEnd len="sm" w="sm" type="none"/>
            </a:ln>
          </p:spPr>
        </p:cxnSp>
        <p:cxnSp>
          <p:nvCxnSpPr>
            <p:cNvPr id="9118" name="Google Shape;9118;p89"/>
            <p:cNvCxnSpPr/>
            <p:nvPr/>
          </p:nvCxnSpPr>
          <p:spPr>
            <a:xfrm>
              <a:off x="8218032" y="3997243"/>
              <a:ext cx="0" cy="197100"/>
            </a:xfrm>
            <a:prstGeom prst="straightConnector1">
              <a:avLst/>
            </a:prstGeom>
            <a:noFill/>
            <a:ln cap="flat" cmpd="sng" w="19050">
              <a:solidFill>
                <a:srgbClr val="5F7D95"/>
              </a:solidFill>
              <a:prstDash val="solid"/>
              <a:round/>
              <a:headEnd len="sm" w="sm" type="none"/>
              <a:tailEnd len="sm" w="sm" type="none"/>
            </a:ln>
          </p:spPr>
        </p:cxnSp>
        <p:cxnSp>
          <p:nvCxnSpPr>
            <p:cNvPr id="9119" name="Google Shape;9119;p89"/>
            <p:cNvCxnSpPr/>
            <p:nvPr/>
          </p:nvCxnSpPr>
          <p:spPr>
            <a:xfrm flipH="1">
              <a:off x="6953919" y="3961822"/>
              <a:ext cx="1377300" cy="376800"/>
            </a:xfrm>
            <a:prstGeom prst="straightConnector1">
              <a:avLst/>
            </a:prstGeom>
            <a:noFill/>
            <a:ln cap="flat" cmpd="sng" w="19050">
              <a:solidFill>
                <a:srgbClr val="435D74"/>
              </a:solidFill>
              <a:prstDash val="solid"/>
              <a:round/>
              <a:headEnd len="sm" w="sm" type="none"/>
              <a:tailEnd len="sm" w="sm" type="none"/>
            </a:ln>
          </p:spPr>
        </p:cxnSp>
      </p:grpSp>
      <p:grpSp>
        <p:nvGrpSpPr>
          <p:cNvPr id="9120" name="Google Shape;9120;p89"/>
          <p:cNvGrpSpPr/>
          <p:nvPr/>
        </p:nvGrpSpPr>
        <p:grpSpPr>
          <a:xfrm>
            <a:off x="2364534" y="2668913"/>
            <a:ext cx="836286" cy="824529"/>
            <a:chOff x="2389399" y="2595741"/>
            <a:chExt cx="812796" cy="801369"/>
          </a:xfrm>
        </p:grpSpPr>
        <p:grpSp>
          <p:nvGrpSpPr>
            <p:cNvPr id="9121" name="Google Shape;9121;p89"/>
            <p:cNvGrpSpPr/>
            <p:nvPr/>
          </p:nvGrpSpPr>
          <p:grpSpPr>
            <a:xfrm>
              <a:off x="2492145" y="2881565"/>
              <a:ext cx="607299" cy="229751"/>
              <a:chOff x="2492145" y="2881565"/>
              <a:chExt cx="607299" cy="229751"/>
            </a:xfrm>
          </p:grpSpPr>
          <p:sp>
            <p:nvSpPr>
              <p:cNvPr id="9122" name="Google Shape;9122;p89"/>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3" name="Google Shape;9123;p89"/>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4" name="Google Shape;9124;p89"/>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25" name="Google Shape;9125;p89"/>
            <p:cNvGrpSpPr/>
            <p:nvPr/>
          </p:nvGrpSpPr>
          <p:grpSpPr>
            <a:xfrm>
              <a:off x="2389399" y="2595741"/>
              <a:ext cx="812796" cy="296825"/>
              <a:chOff x="2389399" y="2595741"/>
              <a:chExt cx="812796" cy="296825"/>
            </a:xfrm>
          </p:grpSpPr>
          <p:grpSp>
            <p:nvGrpSpPr>
              <p:cNvPr id="9126" name="Google Shape;9126;p89"/>
              <p:cNvGrpSpPr/>
              <p:nvPr/>
            </p:nvGrpSpPr>
            <p:grpSpPr>
              <a:xfrm>
                <a:off x="2389399" y="2595741"/>
                <a:ext cx="363638" cy="296825"/>
                <a:chOff x="2389399" y="2595741"/>
                <a:chExt cx="363638" cy="296825"/>
              </a:xfrm>
            </p:grpSpPr>
            <p:grpSp>
              <p:nvGrpSpPr>
                <p:cNvPr id="9127" name="Google Shape;9127;p89"/>
                <p:cNvGrpSpPr/>
                <p:nvPr/>
              </p:nvGrpSpPr>
              <p:grpSpPr>
                <a:xfrm>
                  <a:off x="2493852" y="2794333"/>
                  <a:ext cx="259185" cy="98233"/>
                  <a:chOff x="2493852" y="2794333"/>
                  <a:chExt cx="259185" cy="98233"/>
                </a:xfrm>
              </p:grpSpPr>
              <p:sp>
                <p:nvSpPr>
                  <p:cNvPr id="9128" name="Google Shape;9128;p89"/>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9" name="Google Shape;9129;p89"/>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0" name="Google Shape;9130;p89"/>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31" name="Google Shape;9131;p89"/>
                <p:cNvGrpSpPr/>
                <p:nvPr/>
              </p:nvGrpSpPr>
              <p:grpSpPr>
                <a:xfrm>
                  <a:off x="2389399" y="2595741"/>
                  <a:ext cx="224343" cy="182054"/>
                  <a:chOff x="2389399" y="2595741"/>
                  <a:chExt cx="224343" cy="182054"/>
                </a:xfrm>
              </p:grpSpPr>
              <p:sp>
                <p:nvSpPr>
                  <p:cNvPr id="9132" name="Google Shape;9132;p89"/>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3" name="Google Shape;9133;p89"/>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9134" name="Google Shape;9134;p89"/>
              <p:cNvGrpSpPr/>
              <p:nvPr/>
            </p:nvGrpSpPr>
            <p:grpSpPr>
              <a:xfrm>
                <a:off x="2683630" y="2595741"/>
                <a:ext cx="224334" cy="296825"/>
                <a:chOff x="2683630" y="2595741"/>
                <a:chExt cx="224334" cy="296825"/>
              </a:xfrm>
            </p:grpSpPr>
            <p:grpSp>
              <p:nvGrpSpPr>
                <p:cNvPr id="9135" name="Google Shape;9135;p89"/>
                <p:cNvGrpSpPr/>
                <p:nvPr/>
              </p:nvGrpSpPr>
              <p:grpSpPr>
                <a:xfrm>
                  <a:off x="2788083" y="2794333"/>
                  <a:ext cx="15356" cy="98233"/>
                  <a:chOff x="2788083" y="2794333"/>
                  <a:chExt cx="15356" cy="98233"/>
                </a:xfrm>
              </p:grpSpPr>
              <p:sp>
                <p:nvSpPr>
                  <p:cNvPr id="9136" name="Google Shape;9136;p89"/>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7" name="Google Shape;9137;p89"/>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8" name="Google Shape;9138;p89"/>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39" name="Google Shape;9139;p89"/>
                <p:cNvGrpSpPr/>
                <p:nvPr/>
              </p:nvGrpSpPr>
              <p:grpSpPr>
                <a:xfrm>
                  <a:off x="2683630" y="2595741"/>
                  <a:ext cx="224334" cy="182054"/>
                  <a:chOff x="2683630" y="2595741"/>
                  <a:chExt cx="224334" cy="182054"/>
                </a:xfrm>
              </p:grpSpPr>
              <p:sp>
                <p:nvSpPr>
                  <p:cNvPr id="9140" name="Google Shape;9140;p89"/>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1" name="Google Shape;9141;p89"/>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9142" name="Google Shape;9142;p89"/>
              <p:cNvGrpSpPr/>
              <p:nvPr/>
            </p:nvGrpSpPr>
            <p:grpSpPr>
              <a:xfrm>
                <a:off x="2838475" y="2595741"/>
                <a:ext cx="363720" cy="296825"/>
                <a:chOff x="2838475" y="2595741"/>
                <a:chExt cx="363720" cy="296825"/>
              </a:xfrm>
            </p:grpSpPr>
            <p:grpSp>
              <p:nvGrpSpPr>
                <p:cNvPr id="9143" name="Google Shape;9143;p89"/>
                <p:cNvGrpSpPr/>
                <p:nvPr/>
              </p:nvGrpSpPr>
              <p:grpSpPr>
                <a:xfrm>
                  <a:off x="2838475" y="2794333"/>
                  <a:ext cx="259186" cy="98233"/>
                  <a:chOff x="2838475" y="2794333"/>
                  <a:chExt cx="259186" cy="98233"/>
                </a:xfrm>
              </p:grpSpPr>
              <p:sp>
                <p:nvSpPr>
                  <p:cNvPr id="9144" name="Google Shape;9144;p89"/>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5" name="Google Shape;9145;p89"/>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6" name="Google Shape;9146;p89"/>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47" name="Google Shape;9147;p89"/>
                <p:cNvGrpSpPr/>
                <p:nvPr/>
              </p:nvGrpSpPr>
              <p:grpSpPr>
                <a:xfrm>
                  <a:off x="2977852" y="2595741"/>
                  <a:ext cx="224343" cy="182054"/>
                  <a:chOff x="2977852" y="2595741"/>
                  <a:chExt cx="224343" cy="182054"/>
                </a:xfrm>
              </p:grpSpPr>
              <p:sp>
                <p:nvSpPr>
                  <p:cNvPr id="9148" name="Google Shape;9148;p89"/>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9" name="Google Shape;9149;p89"/>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nvGrpSpPr>
            <p:cNvPr id="9150" name="Google Shape;9150;p89"/>
            <p:cNvGrpSpPr/>
            <p:nvPr/>
          </p:nvGrpSpPr>
          <p:grpSpPr>
            <a:xfrm>
              <a:off x="2389399" y="3100241"/>
              <a:ext cx="812796" cy="296869"/>
              <a:chOff x="2389399" y="3100241"/>
              <a:chExt cx="812796" cy="296869"/>
            </a:xfrm>
          </p:grpSpPr>
          <p:grpSp>
            <p:nvGrpSpPr>
              <p:cNvPr id="9151" name="Google Shape;9151;p89"/>
              <p:cNvGrpSpPr/>
              <p:nvPr/>
            </p:nvGrpSpPr>
            <p:grpSpPr>
              <a:xfrm>
                <a:off x="2683630" y="3100241"/>
                <a:ext cx="224334" cy="296869"/>
                <a:chOff x="2683630" y="3100241"/>
                <a:chExt cx="224334" cy="296869"/>
              </a:xfrm>
            </p:grpSpPr>
            <p:grpSp>
              <p:nvGrpSpPr>
                <p:cNvPr id="9152" name="Google Shape;9152;p89"/>
                <p:cNvGrpSpPr/>
                <p:nvPr/>
              </p:nvGrpSpPr>
              <p:grpSpPr>
                <a:xfrm>
                  <a:off x="2788083" y="3100241"/>
                  <a:ext cx="15356" cy="98236"/>
                  <a:chOff x="2788083" y="3100241"/>
                  <a:chExt cx="15356" cy="98236"/>
                </a:xfrm>
              </p:grpSpPr>
              <p:sp>
                <p:nvSpPr>
                  <p:cNvPr id="9153" name="Google Shape;9153;p89"/>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4" name="Google Shape;9154;p89"/>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5" name="Google Shape;9155;p89"/>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56" name="Google Shape;9156;p89"/>
                <p:cNvGrpSpPr/>
                <p:nvPr/>
              </p:nvGrpSpPr>
              <p:grpSpPr>
                <a:xfrm>
                  <a:off x="2683630" y="3215065"/>
                  <a:ext cx="224334" cy="182045"/>
                  <a:chOff x="2683630" y="3215065"/>
                  <a:chExt cx="224334" cy="182045"/>
                </a:xfrm>
              </p:grpSpPr>
              <p:sp>
                <p:nvSpPr>
                  <p:cNvPr id="9157" name="Google Shape;9157;p89"/>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8" name="Google Shape;9158;p89"/>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9159" name="Google Shape;9159;p89"/>
              <p:cNvGrpSpPr/>
              <p:nvPr/>
            </p:nvGrpSpPr>
            <p:grpSpPr>
              <a:xfrm>
                <a:off x="2389399" y="3100241"/>
                <a:ext cx="363638" cy="296869"/>
                <a:chOff x="2389399" y="3100241"/>
                <a:chExt cx="363638" cy="296869"/>
              </a:xfrm>
            </p:grpSpPr>
            <p:grpSp>
              <p:nvGrpSpPr>
                <p:cNvPr id="9160" name="Google Shape;9160;p89"/>
                <p:cNvGrpSpPr/>
                <p:nvPr/>
              </p:nvGrpSpPr>
              <p:grpSpPr>
                <a:xfrm>
                  <a:off x="2493852" y="3100241"/>
                  <a:ext cx="259185" cy="98236"/>
                  <a:chOff x="2493852" y="3100241"/>
                  <a:chExt cx="259185" cy="98236"/>
                </a:xfrm>
              </p:grpSpPr>
              <p:sp>
                <p:nvSpPr>
                  <p:cNvPr id="9161" name="Google Shape;9161;p89"/>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2" name="Google Shape;9162;p89"/>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3" name="Google Shape;9163;p89"/>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64" name="Google Shape;9164;p89"/>
                <p:cNvGrpSpPr/>
                <p:nvPr/>
              </p:nvGrpSpPr>
              <p:grpSpPr>
                <a:xfrm>
                  <a:off x="2389399" y="3215065"/>
                  <a:ext cx="224343" cy="182045"/>
                  <a:chOff x="2389399" y="3215065"/>
                  <a:chExt cx="224343" cy="182045"/>
                </a:xfrm>
              </p:grpSpPr>
              <p:sp>
                <p:nvSpPr>
                  <p:cNvPr id="9165" name="Google Shape;9165;p89"/>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6" name="Google Shape;9166;p89"/>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9167" name="Google Shape;9167;p89"/>
              <p:cNvGrpSpPr/>
              <p:nvPr/>
            </p:nvGrpSpPr>
            <p:grpSpPr>
              <a:xfrm>
                <a:off x="2838475" y="3100241"/>
                <a:ext cx="363720" cy="296869"/>
                <a:chOff x="2838475" y="3100241"/>
                <a:chExt cx="363720" cy="296869"/>
              </a:xfrm>
            </p:grpSpPr>
            <p:grpSp>
              <p:nvGrpSpPr>
                <p:cNvPr id="9168" name="Google Shape;9168;p89"/>
                <p:cNvGrpSpPr/>
                <p:nvPr/>
              </p:nvGrpSpPr>
              <p:grpSpPr>
                <a:xfrm>
                  <a:off x="2838475" y="3100241"/>
                  <a:ext cx="259186" cy="98236"/>
                  <a:chOff x="2838475" y="3100241"/>
                  <a:chExt cx="259186" cy="98236"/>
                </a:xfrm>
              </p:grpSpPr>
              <p:sp>
                <p:nvSpPr>
                  <p:cNvPr id="9169" name="Google Shape;9169;p89"/>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0" name="Google Shape;9170;p89"/>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1" name="Google Shape;9171;p89"/>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72" name="Google Shape;9172;p89"/>
                <p:cNvGrpSpPr/>
                <p:nvPr/>
              </p:nvGrpSpPr>
              <p:grpSpPr>
                <a:xfrm>
                  <a:off x="2977852" y="3215065"/>
                  <a:ext cx="224343" cy="182045"/>
                  <a:chOff x="2977852" y="3215065"/>
                  <a:chExt cx="224343" cy="182045"/>
                </a:xfrm>
              </p:grpSpPr>
              <p:sp>
                <p:nvSpPr>
                  <p:cNvPr id="9173" name="Google Shape;9173;p89"/>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4" name="Google Shape;9174;p89"/>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8" name="Shape 288"/>
        <p:cNvGrpSpPr/>
        <p:nvPr/>
      </p:nvGrpSpPr>
      <p:grpSpPr>
        <a:xfrm>
          <a:off x="0" y="0"/>
          <a:ext cx="0" cy="0"/>
          <a:chOff x="0" y="0"/>
          <a:chExt cx="0" cy="0"/>
        </a:xfrm>
      </p:grpSpPr>
      <p:sp>
        <p:nvSpPr>
          <p:cNvPr id="289" name="Google Shape;289;p9"/>
          <p:cNvSpPr/>
          <p:nvPr/>
        </p:nvSpPr>
        <p:spPr>
          <a:xfrm>
            <a:off x="3081330" y="619725"/>
            <a:ext cx="2792188" cy="3904049"/>
          </a:xfrm>
          <a:custGeom>
            <a:rect b="b" l="l" r="r" t="t"/>
            <a:pathLst>
              <a:path extrusionOk="0" fill="none" h="29274" w="13833">
                <a:moveTo>
                  <a:pt x="13832" y="1982"/>
                </a:moveTo>
                <a:cubicBezTo>
                  <a:pt x="13832" y="888"/>
                  <a:pt x="12944" y="1"/>
                  <a:pt x="11871" y="1"/>
                </a:cubicBezTo>
                <a:lnTo>
                  <a:pt x="1983" y="1"/>
                </a:lnTo>
                <a:cubicBezTo>
                  <a:pt x="889" y="1"/>
                  <a:pt x="1" y="888"/>
                  <a:pt x="1" y="1982"/>
                </a:cubicBezTo>
                <a:lnTo>
                  <a:pt x="1" y="27291"/>
                </a:lnTo>
                <a:cubicBezTo>
                  <a:pt x="1" y="28386"/>
                  <a:pt x="889" y="29273"/>
                  <a:pt x="1983" y="29273"/>
                </a:cubicBezTo>
                <a:lnTo>
                  <a:pt x="11871" y="29273"/>
                </a:lnTo>
                <a:cubicBezTo>
                  <a:pt x="12944" y="29273"/>
                  <a:pt x="13832" y="28386"/>
                  <a:pt x="13832" y="27291"/>
                </a:cubicBezTo>
                <a:close/>
                <a:moveTo>
                  <a:pt x="8362" y="2602"/>
                </a:moveTo>
                <a:cubicBezTo>
                  <a:pt x="8362" y="2767"/>
                  <a:pt x="8217" y="2911"/>
                  <a:pt x="8052" y="2911"/>
                </a:cubicBezTo>
                <a:lnTo>
                  <a:pt x="5946" y="2911"/>
                </a:lnTo>
                <a:cubicBezTo>
                  <a:pt x="5781" y="2911"/>
                  <a:pt x="5637" y="2767"/>
                  <a:pt x="5637" y="2602"/>
                </a:cubicBezTo>
                <a:lnTo>
                  <a:pt x="5637" y="2581"/>
                </a:lnTo>
                <a:cubicBezTo>
                  <a:pt x="5637" y="2416"/>
                  <a:pt x="5781" y="2271"/>
                  <a:pt x="5946" y="2271"/>
                </a:cubicBezTo>
                <a:lnTo>
                  <a:pt x="8052" y="2271"/>
                </a:lnTo>
                <a:cubicBezTo>
                  <a:pt x="8217" y="2271"/>
                  <a:pt x="8362" y="2416"/>
                  <a:pt x="8362" y="2581"/>
                </a:cubicBezTo>
                <a:close/>
                <a:moveTo>
                  <a:pt x="12862" y="25103"/>
                </a:moveTo>
                <a:lnTo>
                  <a:pt x="1136" y="25103"/>
                </a:lnTo>
                <a:lnTo>
                  <a:pt x="1136" y="4191"/>
                </a:lnTo>
                <a:lnTo>
                  <a:pt x="12862" y="4191"/>
                </a:lnTo>
                <a:close/>
              </a:path>
            </a:pathLst>
          </a:custGeom>
          <a:noFill/>
          <a:ln cap="flat" cmpd="sng" w="28575">
            <a:solidFill>
              <a:schemeClr val="dk1"/>
            </a:solidFill>
            <a:prstDash val="solid"/>
            <a:miter lim="20643"/>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 name="Google Shape;290;p9"/>
          <p:cNvSpPr txBox="1"/>
          <p:nvPr/>
        </p:nvSpPr>
        <p:spPr>
          <a:xfrm>
            <a:off x="3308775" y="1220446"/>
            <a:ext cx="2331137" cy="2677433"/>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800"/>
              <a:buFont typeface="Arial"/>
              <a:buNone/>
            </a:pPr>
            <a:r>
              <a:rPr b="0" i="0" lang="en" sz="2800" u="none" cap="none" strike="noStrike">
                <a:solidFill>
                  <a:srgbClr val="B95F00"/>
                </a:solidFill>
                <a:latin typeface="Palanquin"/>
                <a:ea typeface="Palanquin"/>
                <a:cs typeface="Palanquin"/>
                <a:sym typeface="Palanquin"/>
              </a:rPr>
              <a:t>Let’s find out more about domain suffixes together.</a:t>
            </a:r>
            <a:endParaRPr b="0" i="0" sz="2800" u="none" cap="none" strike="noStrike">
              <a:solidFill>
                <a:srgbClr val="B95F00"/>
              </a:solidFill>
              <a:latin typeface="Palanquin"/>
              <a:ea typeface="Palanquin"/>
              <a:cs typeface="Palanquin"/>
              <a:sym typeface="Palanquin"/>
            </a:endParaRPr>
          </a:p>
        </p:txBody>
      </p:sp>
    </p:spTree>
  </p:cSld>
  <p:clrMapOvr>
    <a:masterClrMapping/>
  </p:clrMapOvr>
</p:sld>
</file>

<file path=ppt/slides/slide9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178" name="Shape 9178"/>
        <p:cNvGrpSpPr/>
        <p:nvPr/>
      </p:nvGrpSpPr>
      <p:grpSpPr>
        <a:xfrm>
          <a:off x="0" y="0"/>
          <a:ext cx="0" cy="0"/>
          <a:chOff x="0" y="0"/>
          <a:chExt cx="0" cy="0"/>
        </a:xfrm>
      </p:grpSpPr>
      <p:grpSp>
        <p:nvGrpSpPr>
          <p:cNvPr id="9179" name="Google Shape;9179;p90"/>
          <p:cNvGrpSpPr/>
          <p:nvPr/>
        </p:nvGrpSpPr>
        <p:grpSpPr>
          <a:xfrm>
            <a:off x="718875" y="3363288"/>
            <a:ext cx="2390414" cy="1024800"/>
            <a:chOff x="728925" y="3296613"/>
            <a:chExt cx="2390414" cy="1024800"/>
          </a:xfrm>
        </p:grpSpPr>
        <p:grpSp>
          <p:nvGrpSpPr>
            <p:cNvPr id="9180" name="Google Shape;9180;p90"/>
            <p:cNvGrpSpPr/>
            <p:nvPr/>
          </p:nvGrpSpPr>
          <p:grpSpPr>
            <a:xfrm>
              <a:off x="728925" y="3619800"/>
              <a:ext cx="2390414" cy="500893"/>
              <a:chOff x="728925" y="3619800"/>
              <a:chExt cx="2390414" cy="500893"/>
            </a:xfrm>
          </p:grpSpPr>
          <p:sp>
            <p:nvSpPr>
              <p:cNvPr id="9181" name="Google Shape;9181;p90"/>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000000"/>
                  </a:solidFill>
                  <a:latin typeface="Arial"/>
                  <a:ea typeface="Arial"/>
                  <a:cs typeface="Arial"/>
                  <a:sym typeface="Arial"/>
                </a:endParaRPr>
              </a:p>
            </p:txBody>
          </p:sp>
          <p:sp>
            <p:nvSpPr>
              <p:cNvPr id="9182" name="Google Shape;9182;p90"/>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000000"/>
                  </a:solidFill>
                  <a:latin typeface="Arial"/>
                  <a:ea typeface="Arial"/>
                  <a:cs typeface="Arial"/>
                  <a:sym typeface="Arial"/>
                </a:endParaRPr>
              </a:p>
            </p:txBody>
          </p:sp>
        </p:grpSp>
        <p:grpSp>
          <p:nvGrpSpPr>
            <p:cNvPr id="9183" name="Google Shape;9183;p90"/>
            <p:cNvGrpSpPr/>
            <p:nvPr/>
          </p:nvGrpSpPr>
          <p:grpSpPr>
            <a:xfrm>
              <a:off x="1348050" y="3296613"/>
              <a:ext cx="1706152" cy="1024800"/>
              <a:chOff x="1348050" y="3296613"/>
              <a:chExt cx="1706152" cy="1024800"/>
            </a:xfrm>
          </p:grpSpPr>
          <p:sp>
            <p:nvSpPr>
              <p:cNvPr id="9184" name="Google Shape;9184;p90"/>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000000"/>
                  </a:solidFill>
                  <a:latin typeface="Arial"/>
                  <a:ea typeface="Arial"/>
                  <a:cs typeface="Arial"/>
                  <a:sym typeface="Arial"/>
                </a:endParaRPr>
              </a:p>
            </p:txBody>
          </p:sp>
          <p:sp>
            <p:nvSpPr>
              <p:cNvPr id="9185" name="Google Shape;9185;p90"/>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000000"/>
                  </a:solidFill>
                  <a:latin typeface="Arial"/>
                  <a:ea typeface="Arial"/>
                  <a:cs typeface="Arial"/>
                  <a:sym typeface="Arial"/>
                </a:endParaRPr>
              </a:p>
            </p:txBody>
          </p:sp>
          <p:sp>
            <p:nvSpPr>
              <p:cNvPr id="9186" name="Google Shape;9186;p90"/>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000000"/>
                  </a:solidFill>
                  <a:latin typeface="Arial"/>
                  <a:ea typeface="Arial"/>
                  <a:cs typeface="Arial"/>
                  <a:sym typeface="Arial"/>
                </a:endParaRPr>
              </a:p>
            </p:txBody>
          </p:sp>
          <p:sp>
            <p:nvSpPr>
              <p:cNvPr id="9187" name="Google Shape;9187;p90"/>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000000"/>
                  </a:solidFill>
                  <a:latin typeface="Arial"/>
                  <a:ea typeface="Arial"/>
                  <a:cs typeface="Arial"/>
                  <a:sym typeface="Arial"/>
                </a:endParaRPr>
              </a:p>
            </p:txBody>
          </p:sp>
          <p:sp>
            <p:nvSpPr>
              <p:cNvPr id="9188" name="Google Shape;9188;p90"/>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000000"/>
                  </a:solidFill>
                  <a:latin typeface="Arial"/>
                  <a:ea typeface="Arial"/>
                  <a:cs typeface="Arial"/>
                  <a:sym typeface="Arial"/>
                </a:endParaRPr>
              </a:p>
            </p:txBody>
          </p:sp>
        </p:grpSp>
        <p:grpSp>
          <p:nvGrpSpPr>
            <p:cNvPr id="9189" name="Google Shape;9189;p90"/>
            <p:cNvGrpSpPr/>
            <p:nvPr/>
          </p:nvGrpSpPr>
          <p:grpSpPr>
            <a:xfrm>
              <a:off x="1455707" y="3654858"/>
              <a:ext cx="1491149" cy="417657"/>
              <a:chOff x="1455707" y="3654858"/>
              <a:chExt cx="1491149" cy="417657"/>
            </a:xfrm>
          </p:grpSpPr>
          <p:sp>
            <p:nvSpPr>
              <p:cNvPr id="9190" name="Google Shape;9190;p90"/>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1" name="Google Shape;9191;p90"/>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2" name="Google Shape;9192;p90"/>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3" name="Google Shape;9193;p90"/>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4" name="Google Shape;9194;p90"/>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5" name="Google Shape;9195;p90"/>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6" name="Google Shape;9196;p90"/>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7" name="Google Shape;9197;p90"/>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8" name="Google Shape;9198;p90"/>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9" name="Google Shape;9199;p90"/>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0" name="Google Shape;9200;p90"/>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1" name="Google Shape;9201;p90"/>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2" name="Google Shape;9202;p90"/>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3" name="Google Shape;9203;p90"/>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4" name="Google Shape;9204;p90"/>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5" name="Google Shape;9205;p90"/>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6" name="Google Shape;9206;p90"/>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7" name="Google Shape;9207;p90"/>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8" name="Google Shape;9208;p90"/>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9" name="Google Shape;9209;p90"/>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aphicFrame>
        <p:nvGraphicFramePr>
          <p:cNvPr id="9210" name="Google Shape;9210;p90"/>
          <p:cNvGraphicFramePr/>
          <p:nvPr/>
        </p:nvGraphicFramePr>
        <p:xfrm>
          <a:off x="5954575" y="2361200"/>
          <a:ext cx="3000000" cy="3000000"/>
        </p:xfrm>
        <a:graphic>
          <a:graphicData uri="http://schemas.openxmlformats.org/drawingml/2006/table">
            <a:tbl>
              <a:tblPr>
                <a:noFill/>
                <a:tableStyleId>{D345D9F0-9D9C-4565-AFAE-366423E05F88}</a:tableStyleId>
              </a:tblPr>
              <a:tblGrid>
                <a:gridCol w="626025"/>
                <a:gridCol w="626025"/>
                <a:gridCol w="626025"/>
                <a:gridCol w="626025"/>
              </a:tblGrid>
              <a:tr h="217150">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313"/>
                      </a:srgbClr>
                    </a:solidFill>
                  </a:tcPr>
                </a:tc>
              </a:tr>
            </a:tbl>
          </a:graphicData>
        </a:graphic>
      </p:graphicFrame>
      <p:grpSp>
        <p:nvGrpSpPr>
          <p:cNvPr id="9211" name="Google Shape;9211;p90"/>
          <p:cNvGrpSpPr/>
          <p:nvPr/>
        </p:nvGrpSpPr>
        <p:grpSpPr>
          <a:xfrm>
            <a:off x="727251" y="1188964"/>
            <a:ext cx="2396505" cy="976502"/>
            <a:chOff x="749309" y="1112739"/>
            <a:chExt cx="2371603" cy="976502"/>
          </a:xfrm>
        </p:grpSpPr>
        <p:grpSp>
          <p:nvGrpSpPr>
            <p:cNvPr id="9212" name="Google Shape;9212;p90"/>
            <p:cNvGrpSpPr/>
            <p:nvPr/>
          </p:nvGrpSpPr>
          <p:grpSpPr>
            <a:xfrm>
              <a:off x="1092126" y="1112739"/>
              <a:ext cx="2028786" cy="975465"/>
              <a:chOff x="1092126" y="1112739"/>
              <a:chExt cx="2028786" cy="975465"/>
            </a:xfrm>
          </p:grpSpPr>
          <p:sp>
            <p:nvSpPr>
              <p:cNvPr id="9213" name="Google Shape;9213;p90"/>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4" name="Google Shape;9214;p90"/>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5" name="Google Shape;9215;p90"/>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6" name="Google Shape;9216;p90"/>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7" name="Google Shape;9217;p90"/>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8" name="Google Shape;9218;p90"/>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9" name="Google Shape;9219;p90"/>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0" name="Google Shape;9220;p90"/>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1" name="Google Shape;9221;p90"/>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2" name="Google Shape;9222;p90"/>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3" name="Google Shape;9223;p90"/>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4" name="Google Shape;9224;p90"/>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5" name="Google Shape;9225;p90"/>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6" name="Google Shape;9226;p90"/>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7" name="Google Shape;9227;p90"/>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8" name="Google Shape;9228;p90"/>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9" name="Google Shape;9229;p90"/>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0" name="Google Shape;9230;p90"/>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1" name="Google Shape;9231;p90"/>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2" name="Google Shape;9232;p90"/>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3" name="Google Shape;9233;p90"/>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4" name="Google Shape;9234;p90"/>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5" name="Google Shape;9235;p90"/>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6" name="Google Shape;9236;p90"/>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237" name="Google Shape;9237;p90"/>
            <p:cNvGrpSpPr/>
            <p:nvPr/>
          </p:nvGrpSpPr>
          <p:grpSpPr>
            <a:xfrm>
              <a:off x="749309" y="1112739"/>
              <a:ext cx="314700" cy="975465"/>
              <a:chOff x="749309" y="1112739"/>
              <a:chExt cx="314700" cy="975465"/>
            </a:xfrm>
          </p:grpSpPr>
          <p:sp>
            <p:nvSpPr>
              <p:cNvPr id="9238" name="Google Shape;9238;p90"/>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9" name="Google Shape;9239;p90"/>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0" name="Google Shape;9240;p90"/>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1" name="Google Shape;9241;p90"/>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242" name="Google Shape;9242;p90"/>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3" name="Google Shape;9243;p90"/>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4" name="Google Shape;9244;p90"/>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5" name="Google Shape;9245;p90"/>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aphicFrame>
        <p:nvGraphicFramePr>
          <p:cNvPr id="9246" name="Google Shape;9246;p90"/>
          <p:cNvGraphicFramePr/>
          <p:nvPr/>
        </p:nvGraphicFramePr>
        <p:xfrm>
          <a:off x="5954600" y="1188950"/>
          <a:ext cx="3000000" cy="3000000"/>
        </p:xfrm>
        <a:graphic>
          <a:graphicData uri="http://schemas.openxmlformats.org/drawingml/2006/table">
            <a:tbl>
              <a:tblPr>
                <a:noFill/>
                <a:tableStyleId>{D345D9F0-9D9C-4565-AFAE-366423E05F88}</a:tableStyleId>
              </a:tblPr>
              <a:tblGrid>
                <a:gridCol w="626025"/>
                <a:gridCol w="626025"/>
                <a:gridCol w="626025"/>
                <a:gridCol w="626025"/>
              </a:tblGrid>
              <a:tr h="325500">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9247" name="Google Shape;9247;p90"/>
          <p:cNvGraphicFramePr/>
          <p:nvPr/>
        </p:nvGraphicFramePr>
        <p:xfrm>
          <a:off x="3375463" y="2361200"/>
          <a:ext cx="3000000" cy="3000000"/>
        </p:xfrm>
        <a:graphic>
          <a:graphicData uri="http://schemas.openxmlformats.org/drawingml/2006/table">
            <a:tbl>
              <a:tblPr>
                <a:noFill/>
                <a:tableStyleId>{D345D9F0-9D9C-4565-AFAE-366423E05F88}</a:tableStyleId>
              </a:tblPr>
              <a:tblGrid>
                <a:gridCol w="590850"/>
                <a:gridCol w="590850"/>
                <a:gridCol w="590850"/>
                <a:gridCol w="590850"/>
              </a:tblGrid>
              <a:tr h="289525">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9248" name="Google Shape;9248;p90"/>
          <p:cNvGrpSpPr/>
          <p:nvPr/>
        </p:nvGrpSpPr>
        <p:grpSpPr>
          <a:xfrm>
            <a:off x="3377449" y="3352160"/>
            <a:ext cx="2363377" cy="1047062"/>
            <a:chOff x="3358399" y="3285485"/>
            <a:chExt cx="2363377" cy="1047062"/>
          </a:xfrm>
        </p:grpSpPr>
        <p:grpSp>
          <p:nvGrpSpPr>
            <p:cNvPr id="9249" name="Google Shape;9249;p90"/>
            <p:cNvGrpSpPr/>
            <p:nvPr/>
          </p:nvGrpSpPr>
          <p:grpSpPr>
            <a:xfrm>
              <a:off x="3358412" y="3285485"/>
              <a:ext cx="2363244" cy="139500"/>
              <a:chOff x="3358412" y="3285485"/>
              <a:chExt cx="2363244" cy="139500"/>
            </a:xfrm>
          </p:grpSpPr>
          <p:sp>
            <p:nvSpPr>
              <p:cNvPr id="9250" name="Google Shape;9250;p90"/>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1" name="Google Shape;9251;p90"/>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2" name="Google Shape;9252;p90"/>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3" name="Google Shape;9253;p90"/>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4" name="Google Shape;9254;p90"/>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255" name="Google Shape;9255;p90"/>
            <p:cNvGrpSpPr/>
            <p:nvPr/>
          </p:nvGrpSpPr>
          <p:grpSpPr>
            <a:xfrm>
              <a:off x="3358412" y="3466996"/>
              <a:ext cx="2363244" cy="139500"/>
              <a:chOff x="3358412" y="3466996"/>
              <a:chExt cx="2363244" cy="139500"/>
            </a:xfrm>
          </p:grpSpPr>
          <p:sp>
            <p:nvSpPr>
              <p:cNvPr id="9256" name="Google Shape;9256;p90"/>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7" name="Google Shape;9257;p90"/>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8" name="Google Shape;9258;p90"/>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9" name="Google Shape;9259;p90"/>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0" name="Google Shape;9260;p90"/>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261" name="Google Shape;9261;p90"/>
            <p:cNvGrpSpPr/>
            <p:nvPr/>
          </p:nvGrpSpPr>
          <p:grpSpPr>
            <a:xfrm>
              <a:off x="3358412" y="3648507"/>
              <a:ext cx="2363244" cy="139500"/>
              <a:chOff x="3358412" y="3648507"/>
              <a:chExt cx="2363244" cy="139500"/>
            </a:xfrm>
          </p:grpSpPr>
          <p:sp>
            <p:nvSpPr>
              <p:cNvPr id="9262" name="Google Shape;9262;p90"/>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3" name="Google Shape;9263;p90"/>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4" name="Google Shape;9264;p90"/>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5" name="Google Shape;9265;p90"/>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6" name="Google Shape;9266;p90"/>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267" name="Google Shape;9267;p90"/>
            <p:cNvGrpSpPr/>
            <p:nvPr/>
          </p:nvGrpSpPr>
          <p:grpSpPr>
            <a:xfrm>
              <a:off x="3358412" y="3830018"/>
              <a:ext cx="2363244" cy="139500"/>
              <a:chOff x="3358412" y="3830018"/>
              <a:chExt cx="2363244" cy="139500"/>
            </a:xfrm>
          </p:grpSpPr>
          <p:sp>
            <p:nvSpPr>
              <p:cNvPr id="9268" name="Google Shape;9268;p90"/>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9" name="Google Shape;9269;p90"/>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0" name="Google Shape;9270;p90"/>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1" name="Google Shape;9271;p90"/>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2" name="Google Shape;9272;p90"/>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273" name="Google Shape;9273;p90"/>
            <p:cNvGrpSpPr/>
            <p:nvPr/>
          </p:nvGrpSpPr>
          <p:grpSpPr>
            <a:xfrm>
              <a:off x="3358399" y="4011514"/>
              <a:ext cx="2363377" cy="139537"/>
              <a:chOff x="3294800" y="4134603"/>
              <a:chExt cx="2638876" cy="152400"/>
            </a:xfrm>
          </p:grpSpPr>
          <p:sp>
            <p:nvSpPr>
              <p:cNvPr id="9274" name="Google Shape;9274;p90"/>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5" name="Google Shape;9275;p90"/>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6" name="Google Shape;9276;p90"/>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7" name="Google Shape;9277;p90"/>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8" name="Google Shape;9278;p90"/>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279" name="Google Shape;9279;p90"/>
            <p:cNvGrpSpPr/>
            <p:nvPr/>
          </p:nvGrpSpPr>
          <p:grpSpPr>
            <a:xfrm>
              <a:off x="3358399" y="4193010"/>
              <a:ext cx="2363377" cy="139537"/>
              <a:chOff x="3294800" y="4134603"/>
              <a:chExt cx="2638876" cy="152400"/>
            </a:xfrm>
          </p:grpSpPr>
          <p:sp>
            <p:nvSpPr>
              <p:cNvPr id="9280" name="Google Shape;9280;p90"/>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1" name="Google Shape;9281;p90"/>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2" name="Google Shape;9282;p90"/>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3" name="Google Shape;9283;p90"/>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4" name="Google Shape;9284;p90"/>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aphicFrame>
        <p:nvGraphicFramePr>
          <p:cNvPr id="9285" name="Google Shape;9285;p90"/>
          <p:cNvGraphicFramePr/>
          <p:nvPr/>
        </p:nvGraphicFramePr>
        <p:xfrm>
          <a:off x="728250" y="2361200"/>
          <a:ext cx="3000000" cy="3000000"/>
        </p:xfrm>
        <a:graphic>
          <a:graphicData uri="http://schemas.openxmlformats.org/drawingml/2006/table">
            <a:tbl>
              <a:tblPr>
                <a:noFill/>
                <a:tableStyleId>{D345D9F0-9D9C-4565-AFAE-366423E05F88}</a:tableStyleId>
              </a:tblPr>
              <a:tblGrid>
                <a:gridCol w="592450"/>
                <a:gridCol w="592450"/>
                <a:gridCol w="592450"/>
                <a:gridCol w="592450"/>
              </a:tblGrid>
              <a:tr h="296450">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9286" name="Google Shape;9286;p90"/>
          <p:cNvGrpSpPr/>
          <p:nvPr/>
        </p:nvGrpSpPr>
        <p:grpSpPr>
          <a:xfrm>
            <a:off x="4177919" y="2765014"/>
            <a:ext cx="1302095" cy="60959"/>
            <a:chOff x="3558802" y="4011427"/>
            <a:chExt cx="1866000" cy="111300"/>
          </a:xfrm>
        </p:grpSpPr>
        <p:sp>
          <p:nvSpPr>
            <p:cNvPr id="9287" name="Google Shape;9287;p90"/>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8" name="Google Shape;9288;p90"/>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289" name="Google Shape;9289;p90"/>
          <p:cNvGrpSpPr/>
          <p:nvPr/>
        </p:nvGrpSpPr>
        <p:grpSpPr>
          <a:xfrm>
            <a:off x="4723407" y="3047174"/>
            <a:ext cx="914340" cy="60959"/>
            <a:chOff x="3558802" y="4011427"/>
            <a:chExt cx="1866000" cy="111300"/>
          </a:xfrm>
        </p:grpSpPr>
        <p:sp>
          <p:nvSpPr>
            <p:cNvPr id="9290" name="Google Shape;9290;p90"/>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1" name="Google Shape;9291;p90"/>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292" name="Google Shape;9292;p90"/>
          <p:cNvGrpSpPr/>
          <p:nvPr/>
        </p:nvGrpSpPr>
        <p:grpSpPr>
          <a:xfrm>
            <a:off x="5926924" y="3381697"/>
            <a:ext cx="2519825" cy="1001454"/>
            <a:chOff x="1906114" y="789980"/>
            <a:chExt cx="1487676" cy="606868"/>
          </a:xfrm>
        </p:grpSpPr>
        <p:cxnSp>
          <p:nvCxnSpPr>
            <p:cNvPr id="9293" name="Google Shape;9293;p90"/>
            <p:cNvCxnSpPr/>
            <p:nvPr/>
          </p:nvCxnSpPr>
          <p:spPr>
            <a:xfrm rot="10800000">
              <a:off x="2109981" y="1180903"/>
              <a:ext cx="1280400" cy="0"/>
            </a:xfrm>
            <a:prstGeom prst="straightConnector1">
              <a:avLst/>
            </a:prstGeom>
            <a:noFill/>
            <a:ln cap="flat" cmpd="sng" w="9525">
              <a:solidFill>
                <a:srgbClr val="B3C3CE"/>
              </a:solidFill>
              <a:prstDash val="solid"/>
              <a:round/>
              <a:headEnd len="sm" w="sm" type="none"/>
              <a:tailEnd len="sm" w="sm" type="none"/>
            </a:ln>
          </p:spPr>
        </p:cxnSp>
        <p:cxnSp>
          <p:nvCxnSpPr>
            <p:cNvPr id="9294" name="Google Shape;9294;p90"/>
            <p:cNvCxnSpPr/>
            <p:nvPr/>
          </p:nvCxnSpPr>
          <p:spPr>
            <a:xfrm rot="10800000">
              <a:off x="2109981" y="985080"/>
              <a:ext cx="1280400" cy="0"/>
            </a:xfrm>
            <a:prstGeom prst="straightConnector1">
              <a:avLst/>
            </a:prstGeom>
            <a:noFill/>
            <a:ln cap="flat" cmpd="sng" w="9525">
              <a:solidFill>
                <a:srgbClr val="B3C3CE"/>
              </a:solidFill>
              <a:prstDash val="solid"/>
              <a:round/>
              <a:headEnd len="sm" w="sm" type="none"/>
              <a:tailEnd len="sm" w="sm" type="none"/>
            </a:ln>
          </p:spPr>
        </p:cxnSp>
        <p:cxnSp>
          <p:nvCxnSpPr>
            <p:cNvPr id="9295" name="Google Shape;9295;p90"/>
            <p:cNvCxnSpPr/>
            <p:nvPr/>
          </p:nvCxnSpPr>
          <p:spPr>
            <a:xfrm rot="10800000">
              <a:off x="2109981" y="1376729"/>
              <a:ext cx="1280400" cy="0"/>
            </a:xfrm>
            <a:prstGeom prst="straightConnector1">
              <a:avLst/>
            </a:prstGeom>
            <a:noFill/>
            <a:ln cap="flat" cmpd="sng" w="9525">
              <a:solidFill>
                <a:srgbClr val="B3C3CE"/>
              </a:solidFill>
              <a:prstDash val="solid"/>
              <a:round/>
              <a:headEnd len="sm" w="sm" type="none"/>
              <a:tailEnd len="sm" w="sm" type="none"/>
            </a:ln>
          </p:spPr>
        </p:cxnSp>
        <p:sp>
          <p:nvSpPr>
            <p:cNvPr id="9296" name="Google Shape;9296;p90"/>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1600"/>
                </a:spcAft>
                <a:buClr>
                  <a:srgbClr val="000000"/>
                </a:buClr>
                <a:buSzPts val="300"/>
                <a:buFont typeface="Arial"/>
                <a:buNone/>
              </a:pPr>
              <a:r>
                <a:rPr b="0" i="0" lang="en" sz="300" u="none" cap="none" strike="noStrike">
                  <a:solidFill>
                    <a:srgbClr val="E3E9ED"/>
                  </a:solidFill>
                  <a:latin typeface="Arial"/>
                  <a:ea typeface="Arial"/>
                  <a:cs typeface="Arial"/>
                  <a:sym typeface="Arial"/>
                </a:rPr>
                <a:t>JANUARY</a:t>
              </a:r>
              <a:endParaRPr b="0" i="0" sz="300" u="none" cap="none" strike="noStrike">
                <a:solidFill>
                  <a:srgbClr val="E3E9ED"/>
                </a:solidFill>
                <a:latin typeface="Arial"/>
                <a:ea typeface="Arial"/>
                <a:cs typeface="Arial"/>
                <a:sym typeface="Arial"/>
              </a:endParaRPr>
            </a:p>
          </p:txBody>
        </p:sp>
        <p:sp>
          <p:nvSpPr>
            <p:cNvPr id="9297" name="Google Shape;9297;p90"/>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1600"/>
                </a:spcAft>
                <a:buClr>
                  <a:srgbClr val="000000"/>
                </a:buClr>
                <a:buSzPts val="300"/>
                <a:buFont typeface="Arial"/>
                <a:buNone/>
              </a:pPr>
              <a:r>
                <a:rPr b="0" i="0" lang="en" sz="300" u="none" cap="none" strike="noStrike">
                  <a:solidFill>
                    <a:srgbClr val="E3E9ED"/>
                  </a:solidFill>
                  <a:latin typeface="Arial"/>
                  <a:ea typeface="Arial"/>
                  <a:cs typeface="Arial"/>
                  <a:sym typeface="Arial"/>
                </a:rPr>
                <a:t>FEBRUARY</a:t>
              </a:r>
              <a:endParaRPr b="0" i="0" sz="300" u="none" cap="none" strike="noStrike">
                <a:solidFill>
                  <a:srgbClr val="E3E9ED"/>
                </a:solidFill>
                <a:latin typeface="Arial"/>
                <a:ea typeface="Arial"/>
                <a:cs typeface="Arial"/>
                <a:sym typeface="Arial"/>
              </a:endParaRPr>
            </a:p>
          </p:txBody>
        </p:sp>
        <p:sp>
          <p:nvSpPr>
            <p:cNvPr id="9298" name="Google Shape;9298;p90"/>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1600"/>
                </a:spcAft>
                <a:buClr>
                  <a:srgbClr val="000000"/>
                </a:buClr>
                <a:buSzPts val="300"/>
                <a:buFont typeface="Arial"/>
                <a:buNone/>
              </a:pPr>
              <a:r>
                <a:rPr b="0" i="0" lang="en" sz="300" u="none" cap="none" strike="noStrike">
                  <a:solidFill>
                    <a:srgbClr val="E3E9ED"/>
                  </a:solidFill>
                  <a:latin typeface="Arial"/>
                  <a:ea typeface="Arial"/>
                  <a:cs typeface="Arial"/>
                  <a:sym typeface="Arial"/>
                </a:rPr>
                <a:t>MARCH</a:t>
              </a:r>
              <a:endParaRPr b="0" i="0" sz="300" u="none" cap="none" strike="noStrike">
                <a:solidFill>
                  <a:srgbClr val="E3E9ED"/>
                </a:solidFill>
                <a:latin typeface="Arial"/>
                <a:ea typeface="Arial"/>
                <a:cs typeface="Arial"/>
                <a:sym typeface="Arial"/>
              </a:endParaRPr>
            </a:p>
          </p:txBody>
        </p:sp>
        <p:sp>
          <p:nvSpPr>
            <p:cNvPr id="9299" name="Google Shape;9299;p90"/>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1600"/>
                </a:spcAft>
                <a:buClr>
                  <a:srgbClr val="000000"/>
                </a:buClr>
                <a:buSzPts val="300"/>
                <a:buFont typeface="Arial"/>
                <a:buNone/>
              </a:pPr>
              <a:r>
                <a:rPr b="0" i="0" lang="en" sz="300" u="none" cap="none" strike="noStrike">
                  <a:solidFill>
                    <a:srgbClr val="E3E9ED"/>
                  </a:solidFill>
                  <a:latin typeface="Arial"/>
                  <a:ea typeface="Arial"/>
                  <a:cs typeface="Arial"/>
                  <a:sym typeface="Arial"/>
                </a:rPr>
                <a:t>APRIL</a:t>
              </a:r>
              <a:endParaRPr b="0" i="0" sz="300" u="none" cap="none" strike="noStrike">
                <a:solidFill>
                  <a:srgbClr val="E3E9ED"/>
                </a:solidFill>
                <a:latin typeface="Arial"/>
                <a:ea typeface="Arial"/>
                <a:cs typeface="Arial"/>
                <a:sym typeface="Arial"/>
              </a:endParaRPr>
            </a:p>
          </p:txBody>
        </p:sp>
        <p:sp>
          <p:nvSpPr>
            <p:cNvPr id="9300" name="Google Shape;9300;p90"/>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1" name="Google Shape;9301;p90"/>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2" name="Google Shape;9302;p90"/>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3" name="Google Shape;9303;p90"/>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4" name="Google Shape;9304;p90"/>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5" name="Google Shape;9305;p90"/>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6" name="Google Shape;9306;p90"/>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marR="0" rtl="0" algn="r">
                <a:lnSpc>
                  <a:spcPct val="100000"/>
                </a:lnSpc>
                <a:spcBef>
                  <a:spcPts val="0"/>
                </a:spcBef>
                <a:spcAft>
                  <a:spcPts val="1600"/>
                </a:spcAft>
                <a:buClr>
                  <a:srgbClr val="000000"/>
                </a:buClr>
                <a:buSzPts val="300"/>
                <a:buFont typeface="Arial"/>
                <a:buNone/>
              </a:pPr>
              <a:r>
                <a:rPr b="0" i="0" lang="en" sz="300" u="none" cap="none" strike="noStrike">
                  <a:solidFill>
                    <a:srgbClr val="E3E9ED"/>
                  </a:solidFill>
                  <a:latin typeface="Arial"/>
                  <a:ea typeface="Arial"/>
                  <a:cs typeface="Arial"/>
                  <a:sym typeface="Arial"/>
                </a:rPr>
                <a:t>PHASE 1</a:t>
              </a:r>
              <a:endParaRPr b="0" i="0" sz="300" u="none" cap="none" strike="noStrike">
                <a:solidFill>
                  <a:srgbClr val="E3E9ED"/>
                </a:solidFill>
                <a:latin typeface="Arial"/>
                <a:ea typeface="Arial"/>
                <a:cs typeface="Arial"/>
                <a:sym typeface="Arial"/>
              </a:endParaRPr>
            </a:p>
          </p:txBody>
        </p:sp>
        <p:sp>
          <p:nvSpPr>
            <p:cNvPr id="9307" name="Google Shape;9307;p90"/>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marR="0" rtl="0" algn="r">
                <a:lnSpc>
                  <a:spcPct val="115000"/>
                </a:lnSpc>
                <a:spcBef>
                  <a:spcPts val="0"/>
                </a:spcBef>
                <a:spcAft>
                  <a:spcPts val="1600"/>
                </a:spcAft>
                <a:buClr>
                  <a:srgbClr val="000000"/>
                </a:buClr>
                <a:buSzPts val="300"/>
                <a:buFont typeface="Arial"/>
                <a:buNone/>
              </a:pPr>
              <a:r>
                <a:rPr b="0" i="0" lang="en" sz="300" u="none" cap="none" strike="noStrike">
                  <a:solidFill>
                    <a:srgbClr val="E3E9ED"/>
                  </a:solidFill>
                  <a:latin typeface="Arial"/>
                  <a:ea typeface="Arial"/>
                  <a:cs typeface="Arial"/>
                  <a:sym typeface="Arial"/>
                </a:rPr>
                <a:t>Task 1</a:t>
              </a:r>
              <a:endParaRPr b="0" i="0" sz="300" u="none" cap="none" strike="noStrike">
                <a:solidFill>
                  <a:srgbClr val="E3E9ED"/>
                </a:solidFill>
                <a:latin typeface="Arial"/>
                <a:ea typeface="Arial"/>
                <a:cs typeface="Arial"/>
                <a:sym typeface="Arial"/>
              </a:endParaRPr>
            </a:p>
          </p:txBody>
        </p:sp>
        <p:sp>
          <p:nvSpPr>
            <p:cNvPr id="9308" name="Google Shape;9308;p90"/>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marR="0" rtl="0" algn="r">
                <a:lnSpc>
                  <a:spcPct val="115000"/>
                </a:lnSpc>
                <a:spcBef>
                  <a:spcPts val="0"/>
                </a:spcBef>
                <a:spcAft>
                  <a:spcPts val="1600"/>
                </a:spcAft>
                <a:buClr>
                  <a:srgbClr val="000000"/>
                </a:buClr>
                <a:buSzPts val="300"/>
                <a:buFont typeface="Arial"/>
                <a:buNone/>
              </a:pPr>
              <a:r>
                <a:rPr b="0" i="0" lang="en" sz="300" u="none" cap="none" strike="noStrike">
                  <a:solidFill>
                    <a:srgbClr val="E3E9ED"/>
                  </a:solidFill>
                  <a:latin typeface="Arial"/>
                  <a:ea typeface="Arial"/>
                  <a:cs typeface="Arial"/>
                  <a:sym typeface="Arial"/>
                </a:rPr>
                <a:t>Task 2</a:t>
              </a:r>
              <a:endParaRPr b="0" i="0" sz="300" u="none" cap="none" strike="noStrike">
                <a:solidFill>
                  <a:srgbClr val="E3E9ED"/>
                </a:solidFill>
                <a:latin typeface="Arial"/>
                <a:ea typeface="Arial"/>
                <a:cs typeface="Arial"/>
                <a:sym typeface="Arial"/>
              </a:endParaRPr>
            </a:p>
          </p:txBody>
        </p:sp>
        <p:sp>
          <p:nvSpPr>
            <p:cNvPr id="9309" name="Google Shape;9309;p90"/>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10" name="Google Shape;9310;p90"/>
          <p:cNvGrpSpPr/>
          <p:nvPr/>
        </p:nvGrpSpPr>
        <p:grpSpPr>
          <a:xfrm>
            <a:off x="3372612" y="1159008"/>
            <a:ext cx="2363393" cy="1005865"/>
            <a:chOff x="3292400" y="1193188"/>
            <a:chExt cx="2615240" cy="1131075"/>
          </a:xfrm>
        </p:grpSpPr>
        <p:sp>
          <p:nvSpPr>
            <p:cNvPr id="9311" name="Google Shape;9311;p90"/>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9312" name="Google Shape;9312;p90"/>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9313" name="Google Shape;9313;p90"/>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JANUARY</a:t>
              </a:r>
              <a:endParaRPr b="0" i="0" sz="200" u="none" cap="none" strike="noStrike">
                <a:solidFill>
                  <a:srgbClr val="FFFFFF"/>
                </a:solidFill>
                <a:latin typeface="Arial"/>
                <a:ea typeface="Arial"/>
                <a:cs typeface="Arial"/>
                <a:sym typeface="Arial"/>
              </a:endParaRPr>
            </a:p>
          </p:txBody>
        </p:sp>
        <p:sp>
          <p:nvSpPr>
            <p:cNvPr id="9314" name="Google Shape;9314;p90"/>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FEBRUARY</a:t>
              </a:r>
              <a:endParaRPr b="0" i="0" sz="200" u="none" cap="none" strike="noStrike">
                <a:solidFill>
                  <a:srgbClr val="FFFFFF"/>
                </a:solidFill>
                <a:latin typeface="Arial"/>
                <a:ea typeface="Arial"/>
                <a:cs typeface="Arial"/>
                <a:sym typeface="Arial"/>
              </a:endParaRPr>
            </a:p>
          </p:txBody>
        </p:sp>
        <p:sp>
          <p:nvSpPr>
            <p:cNvPr id="9315" name="Google Shape;9315;p90"/>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MARCH</a:t>
              </a:r>
              <a:endParaRPr b="0" i="0" sz="200" u="none" cap="none" strike="noStrike">
                <a:solidFill>
                  <a:srgbClr val="FFFFFF"/>
                </a:solidFill>
                <a:latin typeface="Arial"/>
                <a:ea typeface="Arial"/>
                <a:cs typeface="Arial"/>
                <a:sym typeface="Arial"/>
              </a:endParaRPr>
            </a:p>
          </p:txBody>
        </p:sp>
        <p:sp>
          <p:nvSpPr>
            <p:cNvPr id="9316" name="Google Shape;9316;p90"/>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APRIL</a:t>
              </a:r>
              <a:endParaRPr b="0" i="0" sz="200" u="none" cap="none" strike="noStrike">
                <a:solidFill>
                  <a:srgbClr val="FFFFFF"/>
                </a:solidFill>
                <a:latin typeface="Arial"/>
                <a:ea typeface="Arial"/>
                <a:cs typeface="Arial"/>
                <a:sym typeface="Arial"/>
              </a:endParaRPr>
            </a:p>
          </p:txBody>
        </p:sp>
        <p:sp>
          <p:nvSpPr>
            <p:cNvPr id="9317" name="Google Shape;9317;p90"/>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MAY</a:t>
              </a:r>
              <a:endParaRPr b="0" i="0" sz="200" u="none" cap="none" strike="noStrike">
                <a:solidFill>
                  <a:srgbClr val="FFFFFF"/>
                </a:solidFill>
                <a:latin typeface="Arial"/>
                <a:ea typeface="Arial"/>
                <a:cs typeface="Arial"/>
                <a:sym typeface="Arial"/>
              </a:endParaRPr>
            </a:p>
          </p:txBody>
        </p:sp>
        <p:sp>
          <p:nvSpPr>
            <p:cNvPr id="9318" name="Google Shape;9318;p90"/>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JUNE</a:t>
              </a:r>
              <a:endParaRPr b="0" i="0" sz="200" u="none" cap="none" strike="noStrike">
                <a:solidFill>
                  <a:srgbClr val="FFFFFF"/>
                </a:solidFill>
                <a:latin typeface="Arial"/>
                <a:ea typeface="Arial"/>
                <a:cs typeface="Arial"/>
                <a:sym typeface="Arial"/>
              </a:endParaRPr>
            </a:p>
          </p:txBody>
        </p:sp>
        <p:sp>
          <p:nvSpPr>
            <p:cNvPr id="9319" name="Google Shape;9319;p90"/>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PHASE 1</a:t>
              </a:r>
              <a:endParaRPr b="0" i="0" sz="200" u="none" cap="none" strike="noStrike">
                <a:solidFill>
                  <a:srgbClr val="FFFFFF"/>
                </a:solidFill>
                <a:latin typeface="Arial"/>
                <a:ea typeface="Arial"/>
                <a:cs typeface="Arial"/>
                <a:sym typeface="Arial"/>
              </a:endParaRPr>
            </a:p>
          </p:txBody>
        </p:sp>
        <p:sp>
          <p:nvSpPr>
            <p:cNvPr id="9320" name="Google Shape;9320;p90"/>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PHASE 2</a:t>
              </a:r>
              <a:endParaRPr b="0" i="0" sz="200" u="none" cap="none" strike="noStrike">
                <a:solidFill>
                  <a:srgbClr val="FFFFFF"/>
                </a:solidFill>
                <a:latin typeface="Arial"/>
                <a:ea typeface="Arial"/>
                <a:cs typeface="Arial"/>
                <a:sym typeface="Arial"/>
              </a:endParaRPr>
            </a:p>
          </p:txBody>
        </p:sp>
        <p:sp>
          <p:nvSpPr>
            <p:cNvPr id="9321" name="Google Shape;9321;p90"/>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marR="0" rtl="0" algn="r">
                <a:lnSpc>
                  <a:spcPct val="115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Task 1</a:t>
              </a:r>
              <a:endParaRPr b="0" i="0" sz="200" u="none" cap="none" strike="noStrike">
                <a:solidFill>
                  <a:srgbClr val="FFFFFF"/>
                </a:solidFill>
                <a:latin typeface="Arial"/>
                <a:ea typeface="Arial"/>
                <a:cs typeface="Arial"/>
                <a:sym typeface="Arial"/>
              </a:endParaRPr>
            </a:p>
          </p:txBody>
        </p:sp>
        <p:sp>
          <p:nvSpPr>
            <p:cNvPr id="9322" name="Google Shape;9322;p90"/>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marR="0" rtl="0" algn="r">
                <a:lnSpc>
                  <a:spcPct val="115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Task 2</a:t>
              </a:r>
              <a:endParaRPr b="0" i="0" sz="200" u="none" cap="none" strike="noStrike">
                <a:solidFill>
                  <a:srgbClr val="FFFFFF"/>
                </a:solidFill>
                <a:latin typeface="Arial"/>
                <a:ea typeface="Arial"/>
                <a:cs typeface="Arial"/>
                <a:sym typeface="Arial"/>
              </a:endParaRPr>
            </a:p>
          </p:txBody>
        </p:sp>
        <p:sp>
          <p:nvSpPr>
            <p:cNvPr id="9323" name="Google Shape;9323;p90"/>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marR="0" rtl="0" algn="r">
                <a:lnSpc>
                  <a:spcPct val="115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Task 1</a:t>
              </a:r>
              <a:endParaRPr b="0" i="0" sz="200" u="none" cap="none" strike="noStrike">
                <a:solidFill>
                  <a:srgbClr val="FFFFFF"/>
                </a:solidFill>
                <a:latin typeface="Arial"/>
                <a:ea typeface="Arial"/>
                <a:cs typeface="Arial"/>
                <a:sym typeface="Arial"/>
              </a:endParaRPr>
            </a:p>
          </p:txBody>
        </p:sp>
        <p:sp>
          <p:nvSpPr>
            <p:cNvPr id="9324" name="Google Shape;9324;p90"/>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marR="0" rtl="0" algn="r">
                <a:lnSpc>
                  <a:spcPct val="115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Task 2</a:t>
              </a:r>
              <a:endParaRPr b="0" i="0" sz="200" u="none" cap="none" strike="noStrike">
                <a:solidFill>
                  <a:srgbClr val="FFFFFF"/>
                </a:solidFill>
                <a:latin typeface="Arial"/>
                <a:ea typeface="Arial"/>
                <a:cs typeface="Arial"/>
                <a:sym typeface="Arial"/>
              </a:endParaRPr>
            </a:p>
          </p:txBody>
        </p:sp>
        <p:grpSp>
          <p:nvGrpSpPr>
            <p:cNvPr id="9325" name="Google Shape;9325;p90"/>
            <p:cNvGrpSpPr/>
            <p:nvPr/>
          </p:nvGrpSpPr>
          <p:grpSpPr>
            <a:xfrm>
              <a:off x="3748438" y="1378608"/>
              <a:ext cx="2159202" cy="903971"/>
              <a:chOff x="1683525" y="2179850"/>
              <a:chExt cx="4519050" cy="2134525"/>
            </a:xfrm>
          </p:grpSpPr>
          <p:sp>
            <p:nvSpPr>
              <p:cNvPr id="9326" name="Google Shape;9326;p90"/>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31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9327" name="Google Shape;9327;p90"/>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9328" name="Google Shape;9328;p90"/>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31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9329" name="Google Shape;9329;p90"/>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9330" name="Google Shape;9330;p90"/>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31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9331" name="Google Shape;9331;p90"/>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9332" name="Google Shape;9332;p90"/>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9333" name="Google Shape;9333;p90"/>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4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9334" name="Google Shape;9334;p90"/>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9335" name="Google Shape;9335;p90"/>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4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9336" name="Google Shape;9336;p90"/>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9337" name="Google Shape;9337;p90"/>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4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grpSp>
      </p:grpSp>
    </p:spTree>
  </p:cSld>
  <p:clrMapOvr>
    <a:masterClrMapping/>
  </p:clrMapOvr>
</p:sld>
</file>

<file path=ppt/slides/slide9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341" name="Shape 9341"/>
        <p:cNvGrpSpPr/>
        <p:nvPr/>
      </p:nvGrpSpPr>
      <p:grpSpPr>
        <a:xfrm>
          <a:off x="0" y="0"/>
          <a:ext cx="0" cy="0"/>
          <a:chOff x="0" y="0"/>
          <a:chExt cx="0" cy="0"/>
        </a:xfrm>
      </p:grpSpPr>
      <p:grpSp>
        <p:nvGrpSpPr>
          <p:cNvPr id="9342" name="Google Shape;9342;p91"/>
          <p:cNvGrpSpPr/>
          <p:nvPr/>
        </p:nvGrpSpPr>
        <p:grpSpPr>
          <a:xfrm>
            <a:off x="4814684" y="1191441"/>
            <a:ext cx="745431" cy="718863"/>
            <a:chOff x="4249973" y="1201875"/>
            <a:chExt cx="1958567" cy="1888763"/>
          </a:xfrm>
        </p:grpSpPr>
        <p:sp>
          <p:nvSpPr>
            <p:cNvPr id="9343" name="Google Shape;9343;p91"/>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344" name="Google Shape;9344;p91"/>
            <p:cNvGrpSpPr/>
            <p:nvPr/>
          </p:nvGrpSpPr>
          <p:grpSpPr>
            <a:xfrm>
              <a:off x="5853086" y="1789142"/>
              <a:ext cx="355454" cy="1047937"/>
              <a:chOff x="5576108" y="2016725"/>
              <a:chExt cx="565200" cy="1666302"/>
            </a:xfrm>
          </p:grpSpPr>
          <p:sp>
            <p:nvSpPr>
              <p:cNvPr id="9345" name="Google Shape;9345;p91"/>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FFFFFF"/>
                  </a:solidFill>
                  <a:latin typeface="Roboto Medium"/>
                  <a:ea typeface="Roboto Medium"/>
                  <a:cs typeface="Roboto Medium"/>
                  <a:sym typeface="Roboto Medium"/>
                </a:endParaRPr>
              </a:p>
            </p:txBody>
          </p:sp>
          <p:sp>
            <p:nvSpPr>
              <p:cNvPr id="9346" name="Google Shape;9346;p91"/>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47" name="Google Shape;9347;p91"/>
            <p:cNvGrpSpPr/>
            <p:nvPr/>
          </p:nvGrpSpPr>
          <p:grpSpPr>
            <a:xfrm>
              <a:off x="4869725" y="2691676"/>
              <a:ext cx="1013627" cy="398962"/>
              <a:chOff x="4012487" y="3451825"/>
              <a:chExt cx="1611746" cy="634381"/>
            </a:xfrm>
          </p:grpSpPr>
          <p:sp>
            <p:nvSpPr>
              <p:cNvPr id="9348" name="Google Shape;9348;p91"/>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FFFFFF"/>
                  </a:solidFill>
                  <a:latin typeface="Roboto Medium"/>
                  <a:ea typeface="Roboto Medium"/>
                  <a:cs typeface="Roboto Medium"/>
                  <a:sym typeface="Roboto Medium"/>
                </a:endParaRPr>
              </a:p>
            </p:txBody>
          </p:sp>
          <p:sp>
            <p:nvSpPr>
              <p:cNvPr id="9349" name="Google Shape;9349;p91"/>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50" name="Google Shape;9350;p91"/>
            <p:cNvGrpSpPr/>
            <p:nvPr/>
          </p:nvGrpSpPr>
          <p:grpSpPr>
            <a:xfrm>
              <a:off x="4276993" y="2155787"/>
              <a:ext cx="651909" cy="891532"/>
              <a:chOff x="3069997" y="2599721"/>
              <a:chExt cx="1036586" cy="1417604"/>
            </a:xfrm>
          </p:grpSpPr>
          <p:sp>
            <p:nvSpPr>
              <p:cNvPr id="9351" name="Google Shape;9351;p91"/>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FFFFFF"/>
                  </a:solidFill>
                  <a:latin typeface="Roboto Medium"/>
                  <a:ea typeface="Roboto Medium"/>
                  <a:cs typeface="Roboto Medium"/>
                  <a:sym typeface="Roboto Medium"/>
                </a:endParaRPr>
              </a:p>
            </p:txBody>
          </p:sp>
          <p:sp>
            <p:nvSpPr>
              <p:cNvPr id="9352" name="Google Shape;9352;p91"/>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53" name="Google Shape;9353;p91"/>
            <p:cNvGrpSpPr/>
            <p:nvPr/>
          </p:nvGrpSpPr>
          <p:grpSpPr>
            <a:xfrm>
              <a:off x="5054918" y="1201875"/>
              <a:ext cx="999521" cy="602731"/>
              <a:chOff x="4306958" y="1082925"/>
              <a:chExt cx="1589315" cy="958389"/>
            </a:xfrm>
          </p:grpSpPr>
          <p:sp>
            <p:nvSpPr>
              <p:cNvPr id="9354" name="Google Shape;9354;p91"/>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FFFFFF"/>
                  </a:solidFill>
                  <a:latin typeface="Roboto Medium"/>
                  <a:ea typeface="Roboto Medium"/>
                  <a:cs typeface="Roboto Medium"/>
                  <a:sym typeface="Roboto Medium"/>
                </a:endParaRPr>
              </a:p>
            </p:txBody>
          </p:sp>
          <p:sp>
            <p:nvSpPr>
              <p:cNvPr id="9355" name="Google Shape;9355;p91"/>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56" name="Google Shape;9356;p91"/>
            <p:cNvGrpSpPr/>
            <p:nvPr/>
          </p:nvGrpSpPr>
          <p:grpSpPr>
            <a:xfrm>
              <a:off x="4249973" y="1303601"/>
              <a:ext cx="799524" cy="841184"/>
              <a:chOff x="3027033" y="1244677"/>
              <a:chExt cx="1271307" cy="1337548"/>
            </a:xfrm>
          </p:grpSpPr>
          <p:sp>
            <p:nvSpPr>
              <p:cNvPr id="9357" name="Google Shape;9357;p91"/>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FFFFFF"/>
                  </a:solidFill>
                  <a:latin typeface="Roboto Medium"/>
                  <a:ea typeface="Roboto Medium"/>
                  <a:cs typeface="Roboto Medium"/>
                  <a:sym typeface="Roboto Medium"/>
                </a:endParaRPr>
              </a:p>
            </p:txBody>
          </p:sp>
          <p:sp>
            <p:nvSpPr>
              <p:cNvPr id="9358" name="Google Shape;9358;p91"/>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9359" name="Google Shape;9359;p91"/>
          <p:cNvGrpSpPr/>
          <p:nvPr/>
        </p:nvGrpSpPr>
        <p:grpSpPr>
          <a:xfrm>
            <a:off x="731057" y="2069890"/>
            <a:ext cx="761767" cy="729896"/>
            <a:chOff x="2657744" y="2337745"/>
            <a:chExt cx="832987" cy="798137"/>
          </a:xfrm>
        </p:grpSpPr>
        <p:sp>
          <p:nvSpPr>
            <p:cNvPr id="9360" name="Google Shape;9360;p91"/>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1" name="Google Shape;9361;p91"/>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2" name="Google Shape;9362;p91"/>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3" name="Google Shape;9363;p91"/>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4" name="Google Shape;9364;p91"/>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5" name="Google Shape;9365;p91"/>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66" name="Google Shape;9366;p91"/>
          <p:cNvGrpSpPr/>
          <p:nvPr/>
        </p:nvGrpSpPr>
        <p:grpSpPr>
          <a:xfrm>
            <a:off x="3242022" y="2073097"/>
            <a:ext cx="685569" cy="723586"/>
            <a:chOff x="3398134" y="2057755"/>
            <a:chExt cx="704087" cy="743130"/>
          </a:xfrm>
        </p:grpSpPr>
        <p:grpSp>
          <p:nvGrpSpPr>
            <p:cNvPr id="9367" name="Google Shape;9367;p91"/>
            <p:cNvGrpSpPr/>
            <p:nvPr/>
          </p:nvGrpSpPr>
          <p:grpSpPr>
            <a:xfrm>
              <a:off x="3398134" y="2290183"/>
              <a:ext cx="315300" cy="219900"/>
              <a:chOff x="3398134" y="2290183"/>
              <a:chExt cx="315300" cy="219900"/>
            </a:xfrm>
          </p:grpSpPr>
          <p:sp>
            <p:nvSpPr>
              <p:cNvPr id="9368" name="Google Shape;9368;p91"/>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cxnSp>
            <p:nvCxnSpPr>
              <p:cNvPr id="9369" name="Google Shape;9369;p91"/>
              <p:cNvCxnSpPr>
                <a:stCxn id="9368" idx="2"/>
              </p:cNvCxnSpPr>
              <p:nvPr/>
            </p:nvCxnSpPr>
            <p:spPr>
              <a:xfrm rot="10800000">
                <a:off x="3398134" y="2400133"/>
                <a:ext cx="95400" cy="0"/>
              </a:xfrm>
              <a:prstGeom prst="straightConnector1">
                <a:avLst/>
              </a:prstGeom>
              <a:noFill/>
              <a:ln cap="flat" cmpd="sng" w="9525">
                <a:solidFill>
                  <a:srgbClr val="435D74"/>
                </a:solidFill>
                <a:prstDash val="solid"/>
                <a:round/>
                <a:headEnd len="sm" w="sm" type="none"/>
                <a:tailEnd len="sm" w="sm" type="none"/>
              </a:ln>
            </p:spPr>
          </p:cxnSp>
        </p:grpSp>
        <p:grpSp>
          <p:nvGrpSpPr>
            <p:cNvPr id="9370" name="Google Shape;9370;p91"/>
            <p:cNvGrpSpPr/>
            <p:nvPr/>
          </p:nvGrpSpPr>
          <p:grpSpPr>
            <a:xfrm>
              <a:off x="3547823" y="2467358"/>
              <a:ext cx="219900" cy="333527"/>
              <a:chOff x="3547823" y="2467358"/>
              <a:chExt cx="219900" cy="333527"/>
            </a:xfrm>
          </p:grpSpPr>
          <p:sp>
            <p:nvSpPr>
              <p:cNvPr id="9371" name="Google Shape;9371;p91"/>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cxnSp>
            <p:nvCxnSpPr>
              <p:cNvPr id="9372" name="Google Shape;9372;p91"/>
              <p:cNvCxnSpPr/>
              <p:nvPr/>
            </p:nvCxnSpPr>
            <p:spPr>
              <a:xfrm rot="10800000">
                <a:off x="3657701" y="2687185"/>
                <a:ext cx="0" cy="113700"/>
              </a:xfrm>
              <a:prstGeom prst="straightConnector1">
                <a:avLst/>
              </a:prstGeom>
              <a:noFill/>
              <a:ln cap="flat" cmpd="sng" w="9525">
                <a:solidFill>
                  <a:srgbClr val="5F7D95"/>
                </a:solidFill>
                <a:prstDash val="solid"/>
                <a:round/>
                <a:headEnd len="sm" w="sm" type="none"/>
                <a:tailEnd len="sm" w="sm" type="none"/>
              </a:ln>
            </p:spPr>
          </p:cxnSp>
        </p:grpSp>
        <p:grpSp>
          <p:nvGrpSpPr>
            <p:cNvPr id="9373" name="Google Shape;9373;p91"/>
            <p:cNvGrpSpPr/>
            <p:nvPr/>
          </p:nvGrpSpPr>
          <p:grpSpPr>
            <a:xfrm>
              <a:off x="3734138" y="2467358"/>
              <a:ext cx="219900" cy="333527"/>
              <a:chOff x="3734138" y="2467358"/>
              <a:chExt cx="219900" cy="333527"/>
            </a:xfrm>
          </p:grpSpPr>
          <p:sp>
            <p:nvSpPr>
              <p:cNvPr id="9374" name="Google Shape;9374;p91"/>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cxnSp>
            <p:nvCxnSpPr>
              <p:cNvPr id="9375" name="Google Shape;9375;p91"/>
              <p:cNvCxnSpPr/>
              <p:nvPr/>
            </p:nvCxnSpPr>
            <p:spPr>
              <a:xfrm rot="10800000">
                <a:off x="3844020" y="2687185"/>
                <a:ext cx="0" cy="113700"/>
              </a:xfrm>
              <a:prstGeom prst="straightConnector1">
                <a:avLst/>
              </a:prstGeom>
              <a:noFill/>
              <a:ln cap="flat" cmpd="sng" w="9525">
                <a:solidFill>
                  <a:srgbClr val="869FB2"/>
                </a:solidFill>
                <a:prstDash val="solid"/>
                <a:round/>
                <a:headEnd len="sm" w="sm" type="none"/>
                <a:tailEnd len="sm" w="sm" type="none"/>
              </a:ln>
            </p:spPr>
          </p:cxnSp>
        </p:grpSp>
        <p:grpSp>
          <p:nvGrpSpPr>
            <p:cNvPr id="9376" name="Google Shape;9376;p91"/>
            <p:cNvGrpSpPr/>
            <p:nvPr/>
          </p:nvGrpSpPr>
          <p:grpSpPr>
            <a:xfrm>
              <a:off x="3787560" y="2288011"/>
              <a:ext cx="314661" cy="219900"/>
              <a:chOff x="3787560" y="2288011"/>
              <a:chExt cx="314661" cy="219900"/>
            </a:xfrm>
          </p:grpSpPr>
          <p:sp>
            <p:nvSpPr>
              <p:cNvPr id="9377" name="Google Shape;9377;p91"/>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cxnSp>
            <p:nvCxnSpPr>
              <p:cNvPr id="9378" name="Google Shape;9378;p91"/>
              <p:cNvCxnSpPr/>
              <p:nvPr/>
            </p:nvCxnSpPr>
            <p:spPr>
              <a:xfrm rot="10800000">
                <a:off x="4007421" y="2400064"/>
                <a:ext cx="94800" cy="0"/>
              </a:xfrm>
              <a:prstGeom prst="straightConnector1">
                <a:avLst/>
              </a:prstGeom>
              <a:noFill/>
              <a:ln cap="flat" cmpd="sng" w="9525">
                <a:solidFill>
                  <a:srgbClr val="A5B7C6"/>
                </a:solidFill>
                <a:prstDash val="solid"/>
                <a:round/>
                <a:headEnd len="sm" w="sm" type="none"/>
                <a:tailEnd len="sm" w="sm" type="none"/>
              </a:ln>
            </p:spPr>
          </p:cxnSp>
        </p:grpSp>
        <p:grpSp>
          <p:nvGrpSpPr>
            <p:cNvPr id="9379" name="Google Shape;9379;p91"/>
            <p:cNvGrpSpPr/>
            <p:nvPr/>
          </p:nvGrpSpPr>
          <p:grpSpPr>
            <a:xfrm>
              <a:off x="3637290" y="2057755"/>
              <a:ext cx="219900" cy="335499"/>
              <a:chOff x="3637290" y="2057755"/>
              <a:chExt cx="219900" cy="335499"/>
            </a:xfrm>
          </p:grpSpPr>
          <p:sp>
            <p:nvSpPr>
              <p:cNvPr id="9380" name="Google Shape;9380;p91"/>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cxnSp>
            <p:nvCxnSpPr>
              <p:cNvPr id="9381" name="Google Shape;9381;p91"/>
              <p:cNvCxnSpPr/>
              <p:nvPr/>
            </p:nvCxnSpPr>
            <p:spPr>
              <a:xfrm rot="10800000">
                <a:off x="3747169" y="2057755"/>
                <a:ext cx="0" cy="113700"/>
              </a:xfrm>
              <a:prstGeom prst="straightConnector1">
                <a:avLst/>
              </a:prstGeom>
              <a:noFill/>
              <a:ln cap="flat" cmpd="sng" w="9525">
                <a:solidFill>
                  <a:srgbClr val="BAC8D3"/>
                </a:solidFill>
                <a:prstDash val="solid"/>
                <a:round/>
                <a:headEnd len="sm" w="sm" type="none"/>
                <a:tailEnd len="sm" w="sm" type="none"/>
              </a:ln>
            </p:spPr>
          </p:cxnSp>
        </p:grpSp>
      </p:grpSp>
      <p:grpSp>
        <p:nvGrpSpPr>
          <p:cNvPr id="9382" name="Google Shape;9382;p91"/>
          <p:cNvGrpSpPr/>
          <p:nvPr/>
        </p:nvGrpSpPr>
        <p:grpSpPr>
          <a:xfrm>
            <a:off x="4917244" y="2079792"/>
            <a:ext cx="710153" cy="710153"/>
            <a:chOff x="5007123" y="2079403"/>
            <a:chExt cx="687600" cy="687600"/>
          </a:xfrm>
        </p:grpSpPr>
        <p:sp>
          <p:nvSpPr>
            <p:cNvPr id="9383" name="Google Shape;9383;p91"/>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4" name="Google Shape;9384;p91"/>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5" name="Google Shape;9385;p91"/>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6" name="Google Shape;9386;p91"/>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87" name="Google Shape;9387;p91"/>
          <p:cNvGrpSpPr/>
          <p:nvPr/>
        </p:nvGrpSpPr>
        <p:grpSpPr>
          <a:xfrm>
            <a:off x="5726681" y="2074299"/>
            <a:ext cx="720998" cy="721183"/>
            <a:chOff x="5797446" y="2063053"/>
            <a:chExt cx="698100" cy="698280"/>
          </a:xfrm>
        </p:grpSpPr>
        <p:sp>
          <p:nvSpPr>
            <p:cNvPr id="9388" name="Google Shape;9388;p91"/>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9" name="Google Shape;9389;p91"/>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0" name="Google Shape;9390;p91"/>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1" name="Google Shape;9391;p91"/>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92" name="Google Shape;9392;p91"/>
          <p:cNvGrpSpPr/>
          <p:nvPr/>
        </p:nvGrpSpPr>
        <p:grpSpPr>
          <a:xfrm>
            <a:off x="8171828" y="3719904"/>
            <a:ext cx="280585" cy="673164"/>
            <a:chOff x="8075075" y="3754290"/>
            <a:chExt cx="255612" cy="613194"/>
          </a:xfrm>
        </p:grpSpPr>
        <p:grpSp>
          <p:nvGrpSpPr>
            <p:cNvPr id="9393" name="Google Shape;9393;p91"/>
            <p:cNvGrpSpPr/>
            <p:nvPr/>
          </p:nvGrpSpPr>
          <p:grpSpPr>
            <a:xfrm>
              <a:off x="8075075" y="3754290"/>
              <a:ext cx="255612" cy="613194"/>
              <a:chOff x="8075075" y="3754290"/>
              <a:chExt cx="255612" cy="613194"/>
            </a:xfrm>
          </p:grpSpPr>
          <p:sp>
            <p:nvSpPr>
              <p:cNvPr id="9394" name="Google Shape;9394;p91"/>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5" name="Google Shape;9395;p91"/>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396" name="Google Shape;9396;p91"/>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97" name="Google Shape;9397;p91"/>
          <p:cNvGrpSpPr/>
          <p:nvPr/>
        </p:nvGrpSpPr>
        <p:grpSpPr>
          <a:xfrm>
            <a:off x="5288887" y="3708700"/>
            <a:ext cx="470352" cy="683745"/>
            <a:chOff x="1697726" y="3244179"/>
            <a:chExt cx="788124" cy="1146069"/>
          </a:xfrm>
        </p:grpSpPr>
        <p:sp>
          <p:nvSpPr>
            <p:cNvPr id="9398" name="Google Shape;9398;p91"/>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9" name="Google Shape;9399;p91"/>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400" name="Google Shape;9400;p91"/>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401" name="Google Shape;9401;p91"/>
          <p:cNvGrpSpPr/>
          <p:nvPr/>
        </p:nvGrpSpPr>
        <p:grpSpPr>
          <a:xfrm>
            <a:off x="5910037" y="3719902"/>
            <a:ext cx="293891" cy="293845"/>
            <a:chOff x="6134814" y="3754290"/>
            <a:chExt cx="293891" cy="293845"/>
          </a:xfrm>
        </p:grpSpPr>
        <p:sp>
          <p:nvSpPr>
            <p:cNvPr id="9402" name="Google Shape;9402;p91"/>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3" name="Google Shape;9403;p91"/>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04" name="Google Shape;9404;p91"/>
          <p:cNvGrpSpPr/>
          <p:nvPr/>
        </p:nvGrpSpPr>
        <p:grpSpPr>
          <a:xfrm>
            <a:off x="5910037" y="4098574"/>
            <a:ext cx="293891" cy="293891"/>
            <a:chOff x="6134814" y="4086186"/>
            <a:chExt cx="293891" cy="293891"/>
          </a:xfrm>
        </p:grpSpPr>
        <p:sp>
          <p:nvSpPr>
            <p:cNvPr id="9405" name="Google Shape;9405;p91"/>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6" name="Google Shape;9406;p91"/>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407" name="Google Shape;9407;p91"/>
          <p:cNvSpPr/>
          <p:nvPr/>
        </p:nvSpPr>
        <p:spPr>
          <a:xfrm>
            <a:off x="6948464" y="3719100"/>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8" name="Google Shape;9408;p91"/>
          <p:cNvSpPr/>
          <p:nvPr/>
        </p:nvSpPr>
        <p:spPr>
          <a:xfrm rot="10800000">
            <a:off x="6354727" y="3716837"/>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409" name="Google Shape;9409;p91"/>
          <p:cNvGrpSpPr/>
          <p:nvPr/>
        </p:nvGrpSpPr>
        <p:grpSpPr>
          <a:xfrm>
            <a:off x="7835013" y="2927266"/>
            <a:ext cx="622883" cy="621944"/>
            <a:chOff x="1187048" y="238125"/>
            <a:chExt cx="5256397" cy="5248476"/>
          </a:xfrm>
        </p:grpSpPr>
        <p:sp>
          <p:nvSpPr>
            <p:cNvPr id="9410" name="Google Shape;9410;p91"/>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1" name="Google Shape;9411;p91"/>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2" name="Google Shape;9412;p91"/>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3" name="Google Shape;9413;p91"/>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14" name="Google Shape;9414;p91"/>
          <p:cNvGrpSpPr/>
          <p:nvPr/>
        </p:nvGrpSpPr>
        <p:grpSpPr>
          <a:xfrm>
            <a:off x="2292118" y="2936875"/>
            <a:ext cx="1310987" cy="612407"/>
            <a:chOff x="238125" y="1188750"/>
            <a:chExt cx="7140450" cy="3335550"/>
          </a:xfrm>
        </p:grpSpPr>
        <p:sp>
          <p:nvSpPr>
            <p:cNvPr id="9415" name="Google Shape;9415;p91"/>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6" name="Google Shape;9416;p91"/>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7" name="Google Shape;9417;p91"/>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8" name="Google Shape;9418;p91"/>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9" name="Google Shape;9419;p91"/>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20" name="Google Shape;9420;p91"/>
          <p:cNvGrpSpPr/>
          <p:nvPr/>
        </p:nvGrpSpPr>
        <p:grpSpPr>
          <a:xfrm>
            <a:off x="6617990" y="2927430"/>
            <a:ext cx="1110299" cy="621702"/>
            <a:chOff x="238125" y="1335475"/>
            <a:chExt cx="5418735" cy="3034175"/>
          </a:xfrm>
        </p:grpSpPr>
        <p:sp>
          <p:nvSpPr>
            <p:cNvPr id="9421" name="Google Shape;9421;p91"/>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2" name="Google Shape;9422;p91"/>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3" name="Google Shape;9423;p91"/>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24" name="Google Shape;9424;p91"/>
          <p:cNvGrpSpPr/>
          <p:nvPr/>
        </p:nvGrpSpPr>
        <p:grpSpPr>
          <a:xfrm>
            <a:off x="5435649" y="2924327"/>
            <a:ext cx="1074451" cy="627181"/>
            <a:chOff x="5359127" y="2910889"/>
            <a:chExt cx="1097723" cy="640831"/>
          </a:xfrm>
        </p:grpSpPr>
        <p:grpSp>
          <p:nvGrpSpPr>
            <p:cNvPr id="9425" name="Google Shape;9425;p91"/>
            <p:cNvGrpSpPr/>
            <p:nvPr/>
          </p:nvGrpSpPr>
          <p:grpSpPr>
            <a:xfrm>
              <a:off x="5929791" y="3263088"/>
              <a:ext cx="527059" cy="287098"/>
              <a:chOff x="5929791" y="3263088"/>
              <a:chExt cx="527059" cy="287098"/>
            </a:xfrm>
          </p:grpSpPr>
          <p:sp>
            <p:nvSpPr>
              <p:cNvPr id="9426" name="Google Shape;9426;p91"/>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sp>
            <p:nvSpPr>
              <p:cNvPr id="9427" name="Google Shape;9427;p91"/>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grpSp>
        <p:grpSp>
          <p:nvGrpSpPr>
            <p:cNvPr id="9428" name="Google Shape;9428;p91"/>
            <p:cNvGrpSpPr/>
            <p:nvPr/>
          </p:nvGrpSpPr>
          <p:grpSpPr>
            <a:xfrm>
              <a:off x="5359127" y="3263089"/>
              <a:ext cx="526428" cy="288631"/>
              <a:chOff x="5359127" y="3263089"/>
              <a:chExt cx="526428" cy="288631"/>
            </a:xfrm>
          </p:grpSpPr>
          <p:sp>
            <p:nvSpPr>
              <p:cNvPr id="9429" name="Google Shape;9429;p91"/>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sp>
            <p:nvSpPr>
              <p:cNvPr id="9430" name="Google Shape;9430;p91"/>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grpSp>
        <p:grpSp>
          <p:nvGrpSpPr>
            <p:cNvPr id="9431" name="Google Shape;9431;p91"/>
            <p:cNvGrpSpPr/>
            <p:nvPr/>
          </p:nvGrpSpPr>
          <p:grpSpPr>
            <a:xfrm>
              <a:off x="5551525" y="2910889"/>
              <a:ext cx="520902" cy="610282"/>
              <a:chOff x="5551525" y="2910889"/>
              <a:chExt cx="520902" cy="610282"/>
            </a:xfrm>
          </p:grpSpPr>
          <p:sp>
            <p:nvSpPr>
              <p:cNvPr id="9432" name="Google Shape;9432;p91"/>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sp>
            <p:nvSpPr>
              <p:cNvPr id="9433" name="Google Shape;9433;p91"/>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grpSp>
        <p:grpSp>
          <p:nvGrpSpPr>
            <p:cNvPr id="9434" name="Google Shape;9434;p91"/>
            <p:cNvGrpSpPr/>
            <p:nvPr/>
          </p:nvGrpSpPr>
          <p:grpSpPr>
            <a:xfrm>
              <a:off x="5743962" y="2919100"/>
              <a:ext cx="623673" cy="284502"/>
              <a:chOff x="5743962" y="2919100"/>
              <a:chExt cx="623673" cy="284502"/>
            </a:xfrm>
          </p:grpSpPr>
          <p:sp>
            <p:nvSpPr>
              <p:cNvPr id="9435" name="Google Shape;9435;p91"/>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sp>
            <p:nvSpPr>
              <p:cNvPr id="9436" name="Google Shape;9436;p91"/>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grpSp>
      </p:grpSp>
      <p:grpSp>
        <p:nvGrpSpPr>
          <p:cNvPr id="9437" name="Google Shape;9437;p91"/>
          <p:cNvGrpSpPr/>
          <p:nvPr/>
        </p:nvGrpSpPr>
        <p:grpSpPr>
          <a:xfrm>
            <a:off x="7586863" y="2075038"/>
            <a:ext cx="874977" cy="719600"/>
            <a:chOff x="7608988" y="2093194"/>
            <a:chExt cx="817277" cy="672147"/>
          </a:xfrm>
        </p:grpSpPr>
        <p:cxnSp>
          <p:nvCxnSpPr>
            <p:cNvPr id="9438" name="Google Shape;9438;p91"/>
            <p:cNvCxnSpPr/>
            <p:nvPr/>
          </p:nvCxnSpPr>
          <p:spPr>
            <a:xfrm flipH="1" rot="5400000">
              <a:off x="7620257" y="2136491"/>
              <a:ext cx="129900" cy="111300"/>
            </a:xfrm>
            <a:prstGeom prst="bentConnector3">
              <a:avLst>
                <a:gd fmla="val 34465" name="adj1"/>
              </a:avLst>
            </a:prstGeom>
            <a:noFill/>
            <a:ln cap="flat" cmpd="sng" w="9525">
              <a:solidFill>
                <a:srgbClr val="667E92"/>
              </a:solidFill>
              <a:prstDash val="solid"/>
              <a:round/>
              <a:headEnd len="sm" w="sm" type="none"/>
              <a:tailEnd len="sm" w="sm" type="none"/>
            </a:ln>
          </p:spPr>
        </p:cxnSp>
        <p:cxnSp>
          <p:nvCxnSpPr>
            <p:cNvPr id="9439" name="Google Shape;9439;p91"/>
            <p:cNvCxnSpPr/>
            <p:nvPr/>
          </p:nvCxnSpPr>
          <p:spPr>
            <a:xfrm rot="-5400000">
              <a:off x="8285120" y="2136491"/>
              <a:ext cx="129900" cy="111300"/>
            </a:xfrm>
            <a:prstGeom prst="bentConnector3">
              <a:avLst>
                <a:gd fmla="val 34465" name="adj1"/>
              </a:avLst>
            </a:prstGeom>
            <a:noFill/>
            <a:ln cap="flat" cmpd="sng" w="9525">
              <a:solidFill>
                <a:srgbClr val="667E92"/>
              </a:solidFill>
              <a:prstDash val="solid"/>
              <a:round/>
              <a:headEnd len="sm" w="sm" type="none"/>
              <a:tailEnd len="sm" w="sm" type="none"/>
            </a:ln>
          </p:spPr>
        </p:cxnSp>
        <p:cxnSp>
          <p:nvCxnSpPr>
            <p:cNvPr id="9440" name="Google Shape;9440;p91"/>
            <p:cNvCxnSpPr/>
            <p:nvPr/>
          </p:nvCxnSpPr>
          <p:spPr>
            <a:xfrm rot="5400000">
              <a:off x="7620257" y="2644741"/>
              <a:ext cx="129900" cy="111300"/>
            </a:xfrm>
            <a:prstGeom prst="bentConnector3">
              <a:avLst>
                <a:gd fmla="val 15634" name="adj1"/>
              </a:avLst>
            </a:prstGeom>
            <a:noFill/>
            <a:ln cap="flat" cmpd="sng" w="9525">
              <a:solidFill>
                <a:srgbClr val="667E92"/>
              </a:solidFill>
              <a:prstDash val="solid"/>
              <a:round/>
              <a:headEnd len="sm" w="sm" type="none"/>
              <a:tailEnd len="sm" w="sm" type="none"/>
            </a:ln>
          </p:spPr>
        </p:cxnSp>
        <p:cxnSp>
          <p:nvCxnSpPr>
            <p:cNvPr id="9441" name="Google Shape;9441;p91"/>
            <p:cNvCxnSpPr/>
            <p:nvPr/>
          </p:nvCxnSpPr>
          <p:spPr>
            <a:xfrm flipH="1" rot="-5400000">
              <a:off x="8285120" y="2644741"/>
              <a:ext cx="129900" cy="111300"/>
            </a:xfrm>
            <a:prstGeom prst="bentConnector3">
              <a:avLst>
                <a:gd fmla="val 15634" name="adj1"/>
              </a:avLst>
            </a:prstGeom>
            <a:noFill/>
            <a:ln cap="flat" cmpd="sng" w="9525">
              <a:solidFill>
                <a:srgbClr val="667E92"/>
              </a:solidFill>
              <a:prstDash val="solid"/>
              <a:round/>
              <a:headEnd len="sm" w="sm" type="none"/>
              <a:tailEnd len="sm" w="sm" type="none"/>
            </a:ln>
          </p:spPr>
        </p:cxnSp>
        <p:cxnSp>
          <p:nvCxnSpPr>
            <p:cNvPr id="9442" name="Google Shape;9442;p91"/>
            <p:cNvCxnSpPr/>
            <p:nvPr/>
          </p:nvCxnSpPr>
          <p:spPr>
            <a:xfrm rot="10800000">
              <a:off x="7608988" y="2425132"/>
              <a:ext cx="83400" cy="0"/>
            </a:xfrm>
            <a:prstGeom prst="straightConnector1">
              <a:avLst/>
            </a:prstGeom>
            <a:noFill/>
            <a:ln cap="flat" cmpd="sng" w="9525">
              <a:solidFill>
                <a:srgbClr val="667E92"/>
              </a:solidFill>
              <a:prstDash val="solid"/>
              <a:round/>
              <a:headEnd len="sm" w="sm" type="none"/>
              <a:tailEnd len="sm" w="sm" type="none"/>
            </a:ln>
          </p:spPr>
        </p:cxnSp>
        <p:cxnSp>
          <p:nvCxnSpPr>
            <p:cNvPr id="9443" name="Google Shape;9443;p91"/>
            <p:cNvCxnSpPr/>
            <p:nvPr/>
          </p:nvCxnSpPr>
          <p:spPr>
            <a:xfrm rot="10800000">
              <a:off x="8342865" y="2425132"/>
              <a:ext cx="83400" cy="0"/>
            </a:xfrm>
            <a:prstGeom prst="straightConnector1">
              <a:avLst/>
            </a:prstGeom>
            <a:noFill/>
            <a:ln cap="flat" cmpd="sng" w="9525">
              <a:solidFill>
                <a:srgbClr val="667E92"/>
              </a:solidFill>
              <a:prstDash val="solid"/>
              <a:round/>
              <a:headEnd len="sm" w="sm" type="none"/>
              <a:tailEnd len="sm" w="sm" type="none"/>
            </a:ln>
          </p:spPr>
        </p:cxnSp>
        <p:grpSp>
          <p:nvGrpSpPr>
            <p:cNvPr id="9444" name="Google Shape;9444;p91"/>
            <p:cNvGrpSpPr/>
            <p:nvPr/>
          </p:nvGrpSpPr>
          <p:grpSpPr>
            <a:xfrm>
              <a:off x="7721175" y="2093194"/>
              <a:ext cx="599587" cy="623846"/>
              <a:chOff x="7721175" y="2093194"/>
              <a:chExt cx="599587" cy="623846"/>
            </a:xfrm>
          </p:grpSpPr>
          <p:grpSp>
            <p:nvGrpSpPr>
              <p:cNvPr id="9445" name="Google Shape;9445;p91"/>
              <p:cNvGrpSpPr/>
              <p:nvPr/>
            </p:nvGrpSpPr>
            <p:grpSpPr>
              <a:xfrm>
                <a:off x="7721175" y="2093194"/>
                <a:ext cx="291605" cy="623846"/>
                <a:chOff x="9405575" y="2061418"/>
                <a:chExt cx="291605" cy="623846"/>
              </a:xfrm>
            </p:grpSpPr>
            <p:sp>
              <p:nvSpPr>
                <p:cNvPr id="9446" name="Google Shape;9446;p91"/>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7" name="Google Shape;9447;p91"/>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8" name="Google Shape;9448;p91"/>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9" name="Google Shape;9449;p91"/>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0" name="Google Shape;9450;p91"/>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1" name="Google Shape;9451;p91"/>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2" name="Google Shape;9452;p91"/>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53" name="Google Shape;9453;p91"/>
              <p:cNvGrpSpPr/>
              <p:nvPr/>
            </p:nvGrpSpPr>
            <p:grpSpPr>
              <a:xfrm flipH="1">
                <a:off x="8029157" y="2093194"/>
                <a:ext cx="291605" cy="623846"/>
                <a:chOff x="9405575" y="2061418"/>
                <a:chExt cx="291605" cy="623846"/>
              </a:xfrm>
            </p:grpSpPr>
            <p:sp>
              <p:nvSpPr>
                <p:cNvPr id="9454" name="Google Shape;9454;p91"/>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5" name="Google Shape;9455;p91"/>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6" name="Google Shape;9456;p91"/>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7" name="Google Shape;9457;p91"/>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8" name="Google Shape;9458;p91"/>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9" name="Google Shape;9459;p91"/>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0" name="Google Shape;9460;p91"/>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nvGrpSpPr>
          <p:cNvPr id="9461" name="Google Shape;9461;p91"/>
          <p:cNvGrpSpPr/>
          <p:nvPr/>
        </p:nvGrpSpPr>
        <p:grpSpPr>
          <a:xfrm>
            <a:off x="4031299" y="1191441"/>
            <a:ext cx="712556" cy="785901"/>
            <a:chOff x="4206459" y="1191441"/>
            <a:chExt cx="712556" cy="785901"/>
          </a:xfrm>
        </p:grpSpPr>
        <p:sp>
          <p:nvSpPr>
            <p:cNvPr id="9462" name="Google Shape;9462;p91"/>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3" name="Google Shape;9463;p91"/>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4" name="Google Shape;9464;p91"/>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5" name="Google Shape;9465;p91"/>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466" name="Google Shape;9466;p91"/>
            <p:cNvGrpSpPr/>
            <p:nvPr/>
          </p:nvGrpSpPr>
          <p:grpSpPr>
            <a:xfrm>
              <a:off x="4644280" y="1290523"/>
              <a:ext cx="143716" cy="29462"/>
              <a:chOff x="4644280" y="1290523"/>
              <a:chExt cx="143716" cy="29462"/>
            </a:xfrm>
          </p:grpSpPr>
          <p:sp>
            <p:nvSpPr>
              <p:cNvPr id="9467" name="Google Shape;9467;p91"/>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8" name="Google Shape;9468;p91"/>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9" name="Google Shape;9469;p91"/>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0" name="Google Shape;9470;p91"/>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71" name="Google Shape;9471;p91"/>
            <p:cNvGrpSpPr/>
            <p:nvPr/>
          </p:nvGrpSpPr>
          <p:grpSpPr>
            <a:xfrm>
              <a:off x="4356567" y="1191441"/>
              <a:ext cx="143691" cy="29488"/>
              <a:chOff x="4356567" y="1191441"/>
              <a:chExt cx="143691" cy="29488"/>
            </a:xfrm>
          </p:grpSpPr>
          <p:sp>
            <p:nvSpPr>
              <p:cNvPr id="9472" name="Google Shape;9472;p91"/>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3" name="Google Shape;9473;p91"/>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4" name="Google Shape;9474;p91"/>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5" name="Google Shape;9475;p91"/>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76" name="Google Shape;9476;p91"/>
            <p:cNvGrpSpPr/>
            <p:nvPr/>
          </p:nvGrpSpPr>
          <p:grpSpPr>
            <a:xfrm>
              <a:off x="4339009" y="1863727"/>
              <a:ext cx="143704" cy="29476"/>
              <a:chOff x="4339009" y="1863727"/>
              <a:chExt cx="143704" cy="29476"/>
            </a:xfrm>
          </p:grpSpPr>
          <p:sp>
            <p:nvSpPr>
              <p:cNvPr id="9477" name="Google Shape;9477;p91"/>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8" name="Google Shape;9478;p91"/>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9" name="Google Shape;9479;p91"/>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0" name="Google Shape;9480;p91"/>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81" name="Google Shape;9481;p91"/>
            <p:cNvGrpSpPr/>
            <p:nvPr/>
          </p:nvGrpSpPr>
          <p:grpSpPr>
            <a:xfrm>
              <a:off x="4206459" y="1607315"/>
              <a:ext cx="29539" cy="142899"/>
              <a:chOff x="4206459" y="1607315"/>
              <a:chExt cx="29539" cy="142899"/>
            </a:xfrm>
          </p:grpSpPr>
          <p:sp>
            <p:nvSpPr>
              <p:cNvPr id="9482" name="Google Shape;9482;p91"/>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3" name="Google Shape;9483;p91"/>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4" name="Google Shape;9484;p91"/>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5" name="Google Shape;9485;p91"/>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486" name="Google Shape;9486;p91"/>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7" name="Google Shape;9487;p91"/>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8" name="Google Shape;9488;p91"/>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9" name="Google Shape;9489;p91"/>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490" name="Google Shape;9490;p91"/>
            <p:cNvGrpSpPr/>
            <p:nvPr/>
          </p:nvGrpSpPr>
          <p:grpSpPr>
            <a:xfrm>
              <a:off x="4889463" y="1423737"/>
              <a:ext cx="29552" cy="142899"/>
              <a:chOff x="4889463" y="1423737"/>
              <a:chExt cx="29552" cy="142899"/>
            </a:xfrm>
          </p:grpSpPr>
          <p:sp>
            <p:nvSpPr>
              <p:cNvPr id="9491" name="Google Shape;9491;p91"/>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2" name="Google Shape;9492;p91"/>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3" name="Google Shape;9493;p91"/>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4" name="Google Shape;9494;p91"/>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95" name="Google Shape;9495;p91"/>
            <p:cNvGrpSpPr/>
            <p:nvPr/>
          </p:nvGrpSpPr>
          <p:grpSpPr>
            <a:xfrm>
              <a:off x="4771663" y="1876896"/>
              <a:ext cx="108651" cy="100446"/>
              <a:chOff x="4771663" y="1876896"/>
              <a:chExt cx="108651" cy="100446"/>
            </a:xfrm>
          </p:grpSpPr>
          <p:sp>
            <p:nvSpPr>
              <p:cNvPr id="9496" name="Google Shape;9496;p91"/>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7" name="Google Shape;9497;p91"/>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8" name="Google Shape;9498;p91"/>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9" name="Google Shape;9499;p91"/>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9500" name="Google Shape;9500;p91"/>
          <p:cNvGrpSpPr/>
          <p:nvPr/>
        </p:nvGrpSpPr>
        <p:grpSpPr>
          <a:xfrm>
            <a:off x="4026774" y="2074664"/>
            <a:ext cx="791287" cy="720350"/>
            <a:chOff x="267375" y="1071875"/>
            <a:chExt cx="470500" cy="428550"/>
          </a:xfrm>
        </p:grpSpPr>
        <p:sp>
          <p:nvSpPr>
            <p:cNvPr id="9501" name="Google Shape;9501;p91"/>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2" name="Google Shape;9502;p91"/>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3" name="Google Shape;9503;p91"/>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4" name="Google Shape;9504;p91"/>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5" name="Google Shape;9505;p91"/>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6" name="Google Shape;9506;p91"/>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7" name="Google Shape;9507;p91"/>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8" name="Google Shape;9508;p91"/>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509" name="Google Shape;9509;p91"/>
          <p:cNvGrpSpPr/>
          <p:nvPr/>
        </p:nvGrpSpPr>
        <p:grpSpPr>
          <a:xfrm>
            <a:off x="727269" y="3719294"/>
            <a:ext cx="1408445" cy="673166"/>
            <a:chOff x="712664" y="3693287"/>
            <a:chExt cx="1460739" cy="698160"/>
          </a:xfrm>
        </p:grpSpPr>
        <p:grpSp>
          <p:nvGrpSpPr>
            <p:cNvPr id="9510" name="Google Shape;9510;p91"/>
            <p:cNvGrpSpPr/>
            <p:nvPr/>
          </p:nvGrpSpPr>
          <p:grpSpPr>
            <a:xfrm>
              <a:off x="1380079" y="4133090"/>
              <a:ext cx="234047" cy="258099"/>
              <a:chOff x="1380079" y="4133090"/>
              <a:chExt cx="234047" cy="258099"/>
            </a:xfrm>
          </p:grpSpPr>
          <p:sp>
            <p:nvSpPr>
              <p:cNvPr id="9511" name="Google Shape;9511;p91"/>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2" name="Google Shape;9512;p91"/>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3" name="Google Shape;9513;p91"/>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514" name="Google Shape;9514;p91"/>
            <p:cNvGrpSpPr/>
            <p:nvPr/>
          </p:nvGrpSpPr>
          <p:grpSpPr>
            <a:xfrm>
              <a:off x="884610" y="3864082"/>
              <a:ext cx="1118565" cy="527275"/>
              <a:chOff x="890961" y="3865463"/>
              <a:chExt cx="1115220" cy="525698"/>
            </a:xfrm>
          </p:grpSpPr>
          <p:sp>
            <p:nvSpPr>
              <p:cNvPr id="9515" name="Google Shape;9515;p91"/>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6" name="Google Shape;9516;p91"/>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7" name="Google Shape;9517;p91"/>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518" name="Google Shape;9518;p91"/>
            <p:cNvGrpSpPr/>
            <p:nvPr/>
          </p:nvGrpSpPr>
          <p:grpSpPr>
            <a:xfrm>
              <a:off x="712664" y="3693287"/>
              <a:ext cx="1460739" cy="698160"/>
              <a:chOff x="712664" y="3693025"/>
              <a:chExt cx="1460739" cy="698160"/>
            </a:xfrm>
          </p:grpSpPr>
          <p:sp>
            <p:nvSpPr>
              <p:cNvPr id="9519" name="Google Shape;9519;p91"/>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0" name="Google Shape;9520;p91"/>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1" name="Google Shape;9521;p91"/>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2" name="Google Shape;9522;p91"/>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3" name="Google Shape;9523;p91"/>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4" name="Google Shape;9524;p91"/>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9525" name="Google Shape;9525;p91"/>
          <p:cNvGrpSpPr/>
          <p:nvPr/>
        </p:nvGrpSpPr>
        <p:grpSpPr>
          <a:xfrm>
            <a:off x="3164985" y="1191441"/>
            <a:ext cx="795485" cy="738831"/>
            <a:chOff x="3348603" y="1236445"/>
            <a:chExt cx="749256" cy="695894"/>
          </a:xfrm>
        </p:grpSpPr>
        <p:grpSp>
          <p:nvGrpSpPr>
            <p:cNvPr id="9526" name="Google Shape;9526;p91"/>
            <p:cNvGrpSpPr/>
            <p:nvPr/>
          </p:nvGrpSpPr>
          <p:grpSpPr>
            <a:xfrm>
              <a:off x="3583779" y="1236445"/>
              <a:ext cx="293795" cy="285811"/>
              <a:chOff x="3750225" y="1774000"/>
              <a:chExt cx="149575" cy="145525"/>
            </a:xfrm>
          </p:grpSpPr>
          <p:sp>
            <p:nvSpPr>
              <p:cNvPr id="9527" name="Google Shape;9527;p91"/>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8" name="Google Shape;9528;p91"/>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529" name="Google Shape;9529;p91"/>
            <p:cNvGrpSpPr/>
            <p:nvPr/>
          </p:nvGrpSpPr>
          <p:grpSpPr>
            <a:xfrm>
              <a:off x="3775534" y="1462599"/>
              <a:ext cx="322325" cy="285958"/>
              <a:chOff x="3847850" y="1889150"/>
              <a:chExt cx="164100" cy="145600"/>
            </a:xfrm>
          </p:grpSpPr>
          <p:sp>
            <p:nvSpPr>
              <p:cNvPr id="9530" name="Google Shape;9530;p91"/>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1" name="Google Shape;9531;p91"/>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532" name="Google Shape;9532;p91"/>
            <p:cNvGrpSpPr/>
            <p:nvPr/>
          </p:nvGrpSpPr>
          <p:grpSpPr>
            <a:xfrm>
              <a:off x="3545329" y="1646528"/>
              <a:ext cx="293746" cy="285811"/>
              <a:chOff x="3730650" y="1982800"/>
              <a:chExt cx="149550" cy="145525"/>
            </a:xfrm>
          </p:grpSpPr>
          <p:sp>
            <p:nvSpPr>
              <p:cNvPr id="9533" name="Google Shape;9533;p91"/>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4" name="Google Shape;9534;p91"/>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535" name="Google Shape;9535;p91"/>
            <p:cNvGrpSpPr/>
            <p:nvPr/>
          </p:nvGrpSpPr>
          <p:grpSpPr>
            <a:xfrm>
              <a:off x="3348603" y="1415046"/>
              <a:ext cx="294384" cy="284387"/>
              <a:chOff x="3630494" y="1864938"/>
              <a:chExt cx="149875" cy="144800"/>
            </a:xfrm>
          </p:grpSpPr>
          <p:sp>
            <p:nvSpPr>
              <p:cNvPr id="9536" name="Google Shape;9536;p91"/>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7" name="Google Shape;9537;p91"/>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9538" name="Google Shape;9538;p91"/>
          <p:cNvGrpSpPr/>
          <p:nvPr/>
        </p:nvGrpSpPr>
        <p:grpSpPr>
          <a:xfrm>
            <a:off x="2286512" y="3714337"/>
            <a:ext cx="1324924" cy="678083"/>
            <a:chOff x="2413923" y="3711366"/>
            <a:chExt cx="1374117" cy="703260"/>
          </a:xfrm>
        </p:grpSpPr>
        <p:grpSp>
          <p:nvGrpSpPr>
            <p:cNvPr id="9539" name="Google Shape;9539;p91"/>
            <p:cNvGrpSpPr/>
            <p:nvPr/>
          </p:nvGrpSpPr>
          <p:grpSpPr>
            <a:xfrm>
              <a:off x="2413923" y="3711366"/>
              <a:ext cx="1374117" cy="703260"/>
              <a:chOff x="2413923" y="3711366"/>
              <a:chExt cx="1374117" cy="703260"/>
            </a:xfrm>
          </p:grpSpPr>
          <p:sp>
            <p:nvSpPr>
              <p:cNvPr id="9540" name="Google Shape;9540;p91"/>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541" name="Google Shape;9541;p91"/>
              <p:cNvGrpSpPr/>
              <p:nvPr/>
            </p:nvGrpSpPr>
            <p:grpSpPr>
              <a:xfrm>
                <a:off x="2600284" y="3808654"/>
                <a:ext cx="234506" cy="138010"/>
                <a:chOff x="2600284" y="3808654"/>
                <a:chExt cx="234506" cy="138010"/>
              </a:xfrm>
            </p:grpSpPr>
            <p:sp>
              <p:nvSpPr>
                <p:cNvPr id="9542" name="Google Shape;9542;p91"/>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9543" name="Google Shape;9543;p91"/>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sm" w="sm" type="none"/>
                  <a:tailEnd len="sm" w="sm" type="none"/>
                </a:ln>
              </p:spPr>
            </p:cxnSp>
          </p:grpSp>
          <p:grpSp>
            <p:nvGrpSpPr>
              <p:cNvPr id="9544" name="Google Shape;9544;p91"/>
              <p:cNvGrpSpPr/>
              <p:nvPr/>
            </p:nvGrpSpPr>
            <p:grpSpPr>
              <a:xfrm>
                <a:off x="3359659" y="3805664"/>
                <a:ext cx="232294" cy="141000"/>
                <a:chOff x="3359659" y="3805664"/>
                <a:chExt cx="232294" cy="141000"/>
              </a:xfrm>
            </p:grpSpPr>
            <p:sp>
              <p:nvSpPr>
                <p:cNvPr id="9545" name="Google Shape;9545;p91"/>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9546" name="Google Shape;9546;p91"/>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sm" w="sm" type="none"/>
                  <a:tailEnd len="sm" w="sm" type="none"/>
                </a:ln>
              </p:spPr>
            </p:cxnSp>
          </p:grpSp>
          <p:grpSp>
            <p:nvGrpSpPr>
              <p:cNvPr id="9547" name="Google Shape;9547;p91"/>
              <p:cNvGrpSpPr/>
              <p:nvPr/>
            </p:nvGrpSpPr>
            <p:grpSpPr>
              <a:xfrm>
                <a:off x="3067316" y="3711366"/>
                <a:ext cx="66900" cy="166810"/>
                <a:chOff x="3067316" y="3711366"/>
                <a:chExt cx="66900" cy="166810"/>
              </a:xfrm>
            </p:grpSpPr>
            <p:sp>
              <p:nvSpPr>
                <p:cNvPr id="9548" name="Google Shape;9548;p91"/>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9549" name="Google Shape;9549;p91"/>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sm" w="sm" type="none"/>
                  <a:tailEnd len="sm" w="sm" type="none"/>
                </a:ln>
              </p:spPr>
            </p:cxnSp>
          </p:grpSp>
          <p:grpSp>
            <p:nvGrpSpPr>
              <p:cNvPr id="9550" name="Google Shape;9550;p91"/>
              <p:cNvGrpSpPr/>
              <p:nvPr/>
            </p:nvGrpSpPr>
            <p:grpSpPr>
              <a:xfrm>
                <a:off x="2413923" y="4058666"/>
                <a:ext cx="224119" cy="66900"/>
                <a:chOff x="2413923" y="4058666"/>
                <a:chExt cx="224119" cy="66900"/>
              </a:xfrm>
            </p:grpSpPr>
            <p:sp>
              <p:nvSpPr>
                <p:cNvPr id="9551" name="Google Shape;9551;p91"/>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9552" name="Google Shape;9552;p91"/>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sm" w="sm" type="none"/>
                  <a:tailEnd len="sm" w="sm" type="none"/>
                </a:ln>
              </p:spPr>
            </p:cxnSp>
          </p:grpSp>
          <p:grpSp>
            <p:nvGrpSpPr>
              <p:cNvPr id="9553" name="Google Shape;9553;p91"/>
              <p:cNvGrpSpPr/>
              <p:nvPr/>
            </p:nvGrpSpPr>
            <p:grpSpPr>
              <a:xfrm>
                <a:off x="3564643" y="4058666"/>
                <a:ext cx="223397" cy="66900"/>
                <a:chOff x="3564643" y="4058666"/>
                <a:chExt cx="223397" cy="66900"/>
              </a:xfrm>
            </p:grpSpPr>
            <p:sp>
              <p:nvSpPr>
                <p:cNvPr id="9554" name="Google Shape;9554;p91"/>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9555" name="Google Shape;9555;p91"/>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sm" w="sm" type="none"/>
                  <a:tailEnd len="sm" w="sm" type="none"/>
                </a:ln>
              </p:spPr>
            </p:cxnSp>
          </p:grpSp>
        </p:grpSp>
        <p:grpSp>
          <p:nvGrpSpPr>
            <p:cNvPr id="9556" name="Google Shape;9556;p91"/>
            <p:cNvGrpSpPr/>
            <p:nvPr/>
          </p:nvGrpSpPr>
          <p:grpSpPr>
            <a:xfrm>
              <a:off x="2633353" y="3965763"/>
              <a:ext cx="933975" cy="445687"/>
              <a:chOff x="2633353" y="3965763"/>
              <a:chExt cx="933975" cy="445687"/>
            </a:xfrm>
          </p:grpSpPr>
          <p:sp>
            <p:nvSpPr>
              <p:cNvPr id="9557" name="Google Shape;9557;p91"/>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8" name="Google Shape;9558;p91"/>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9559" name="Google Shape;9559;p91"/>
          <p:cNvGrpSpPr/>
          <p:nvPr/>
        </p:nvGrpSpPr>
        <p:grpSpPr>
          <a:xfrm>
            <a:off x="6410784" y="1264884"/>
            <a:ext cx="1131087" cy="587383"/>
            <a:chOff x="238125" y="999450"/>
            <a:chExt cx="7140700" cy="3708225"/>
          </a:xfrm>
        </p:grpSpPr>
        <p:sp>
          <p:nvSpPr>
            <p:cNvPr id="9560" name="Google Shape;9560;p91"/>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1" name="Google Shape;9561;p91"/>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2" name="Google Shape;9562;p91"/>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3" name="Google Shape;9563;p91"/>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4" name="Google Shape;9564;p91"/>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5" name="Google Shape;9565;p91"/>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6" name="Google Shape;9566;p91"/>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7" name="Google Shape;9567;p91"/>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8" name="Google Shape;9568;p91"/>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569" name="Google Shape;9569;p91"/>
          <p:cNvGrpSpPr/>
          <p:nvPr/>
        </p:nvGrpSpPr>
        <p:grpSpPr>
          <a:xfrm>
            <a:off x="3762234" y="3714379"/>
            <a:ext cx="1375853" cy="678131"/>
            <a:chOff x="3913765" y="3641905"/>
            <a:chExt cx="1522804" cy="750560"/>
          </a:xfrm>
        </p:grpSpPr>
        <p:grpSp>
          <p:nvGrpSpPr>
            <p:cNvPr id="9570" name="Google Shape;9570;p91"/>
            <p:cNvGrpSpPr/>
            <p:nvPr/>
          </p:nvGrpSpPr>
          <p:grpSpPr>
            <a:xfrm>
              <a:off x="3913765" y="3997002"/>
              <a:ext cx="1522804" cy="395463"/>
              <a:chOff x="3913765" y="3997002"/>
              <a:chExt cx="1522804" cy="395463"/>
            </a:xfrm>
          </p:grpSpPr>
          <p:grpSp>
            <p:nvGrpSpPr>
              <p:cNvPr id="9571" name="Google Shape;9571;p91"/>
              <p:cNvGrpSpPr/>
              <p:nvPr/>
            </p:nvGrpSpPr>
            <p:grpSpPr>
              <a:xfrm>
                <a:off x="3913765" y="4138659"/>
                <a:ext cx="507602" cy="253806"/>
                <a:chOff x="3913765" y="4138659"/>
                <a:chExt cx="507602" cy="253806"/>
              </a:xfrm>
            </p:grpSpPr>
            <p:sp>
              <p:nvSpPr>
                <p:cNvPr id="9572" name="Google Shape;9572;p91"/>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3" name="Google Shape;9573;p91"/>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rPr b="0" i="0" lang="en" sz="1400" u="none" cap="none" strike="noStrike">
                      <a:solidFill>
                        <a:srgbClr val="000000"/>
                      </a:solidFill>
                      <a:latin typeface="Arial"/>
                      <a:ea typeface="Arial"/>
                      <a:cs typeface="Arial"/>
                      <a:sym typeface="Arial"/>
                    </a:rPr>
                    <a:t>     </a:t>
                  </a:r>
                  <a:endParaRPr b="0" i="0" sz="1400" u="none" cap="none" strike="noStrike">
                    <a:solidFill>
                      <a:srgbClr val="000000"/>
                    </a:solidFill>
                    <a:latin typeface="Arial"/>
                    <a:ea typeface="Arial"/>
                    <a:cs typeface="Arial"/>
                    <a:sym typeface="Arial"/>
                  </a:endParaRPr>
                </a:p>
              </p:txBody>
            </p:sp>
          </p:grpSp>
          <p:grpSp>
            <p:nvGrpSpPr>
              <p:cNvPr id="9574" name="Google Shape;9574;p91"/>
              <p:cNvGrpSpPr/>
              <p:nvPr/>
            </p:nvGrpSpPr>
            <p:grpSpPr>
              <a:xfrm>
                <a:off x="4421361" y="3997002"/>
                <a:ext cx="507618" cy="395463"/>
                <a:chOff x="4421361" y="3997002"/>
                <a:chExt cx="507618" cy="395463"/>
              </a:xfrm>
            </p:grpSpPr>
            <p:sp>
              <p:nvSpPr>
                <p:cNvPr id="9575" name="Google Shape;9575;p91"/>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6" name="Google Shape;9576;p91"/>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577" name="Google Shape;9577;p91"/>
              <p:cNvGrpSpPr/>
              <p:nvPr/>
            </p:nvGrpSpPr>
            <p:grpSpPr>
              <a:xfrm>
                <a:off x="4928973" y="4189418"/>
                <a:ext cx="507596" cy="203047"/>
                <a:chOff x="4928973" y="4189418"/>
                <a:chExt cx="507596" cy="203047"/>
              </a:xfrm>
            </p:grpSpPr>
            <p:sp>
              <p:nvSpPr>
                <p:cNvPr id="9578" name="Google Shape;9578;p91"/>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9" name="Google Shape;9579;p91"/>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9580" name="Google Shape;9580;p91"/>
            <p:cNvGrpSpPr/>
            <p:nvPr/>
          </p:nvGrpSpPr>
          <p:grpSpPr>
            <a:xfrm>
              <a:off x="4482186" y="3641905"/>
              <a:ext cx="397605" cy="349784"/>
              <a:chOff x="2906375" y="1159725"/>
              <a:chExt cx="1860575" cy="1636800"/>
            </a:xfrm>
          </p:grpSpPr>
          <p:sp>
            <p:nvSpPr>
              <p:cNvPr id="9581" name="Google Shape;9581;p91"/>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2" name="Google Shape;9582;p91"/>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3" name="Google Shape;9583;p91"/>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4" name="Google Shape;9584;p91"/>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9585" name="Google Shape;9585;p91"/>
          <p:cNvGrpSpPr/>
          <p:nvPr/>
        </p:nvGrpSpPr>
        <p:grpSpPr>
          <a:xfrm>
            <a:off x="6546943" y="2074305"/>
            <a:ext cx="940737" cy="721067"/>
            <a:chOff x="6599718" y="2068734"/>
            <a:chExt cx="940737" cy="721067"/>
          </a:xfrm>
        </p:grpSpPr>
        <p:sp>
          <p:nvSpPr>
            <p:cNvPr id="9586" name="Google Shape;9586;p91"/>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7" name="Google Shape;9587;p91"/>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8" name="Google Shape;9588;p91"/>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9" name="Google Shape;9589;p91"/>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0" name="Google Shape;9590;p91"/>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1" name="Google Shape;9591;p91"/>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592" name="Google Shape;9592;p91"/>
            <p:cNvGrpSpPr/>
            <p:nvPr/>
          </p:nvGrpSpPr>
          <p:grpSpPr>
            <a:xfrm>
              <a:off x="6836957" y="2068734"/>
              <a:ext cx="461892" cy="721067"/>
              <a:chOff x="6836957" y="2068734"/>
              <a:chExt cx="461892" cy="721067"/>
            </a:xfrm>
          </p:grpSpPr>
          <p:sp>
            <p:nvSpPr>
              <p:cNvPr id="9593" name="Google Shape;9593;p91"/>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4" name="Google Shape;9594;p91"/>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5" name="Google Shape;9595;p91"/>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6" name="Google Shape;9596;p91"/>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7" name="Google Shape;9597;p91"/>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8" name="Google Shape;9598;p91"/>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599" name="Google Shape;9599;p91"/>
              <p:cNvGrpSpPr/>
              <p:nvPr/>
            </p:nvGrpSpPr>
            <p:grpSpPr>
              <a:xfrm>
                <a:off x="6836957" y="2068734"/>
                <a:ext cx="461892" cy="721067"/>
                <a:chOff x="6836957" y="2068734"/>
                <a:chExt cx="461892" cy="721067"/>
              </a:xfrm>
            </p:grpSpPr>
            <p:sp>
              <p:nvSpPr>
                <p:cNvPr id="9600" name="Google Shape;9600;p91"/>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1" name="Google Shape;9601;p91"/>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2" name="Google Shape;9602;p91"/>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3" name="Google Shape;9603;p91"/>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4" name="Google Shape;9604;p91"/>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5" name="Google Shape;9605;p91"/>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6" name="Google Shape;9606;p91"/>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nvGrpSpPr>
          <p:cNvPr id="9607" name="Google Shape;9607;p91"/>
          <p:cNvGrpSpPr/>
          <p:nvPr/>
        </p:nvGrpSpPr>
        <p:grpSpPr>
          <a:xfrm>
            <a:off x="2430262" y="2078652"/>
            <a:ext cx="712576" cy="712375"/>
            <a:chOff x="2559249" y="2069323"/>
            <a:chExt cx="685565" cy="685635"/>
          </a:xfrm>
        </p:grpSpPr>
        <p:sp>
          <p:nvSpPr>
            <p:cNvPr id="9608" name="Google Shape;9608;p91"/>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9" name="Google Shape;9609;p91"/>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0" name="Google Shape;9610;p91"/>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1" name="Google Shape;9611;p91"/>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2" name="Google Shape;9612;p91"/>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3" name="Google Shape;9613;p91"/>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4" name="Google Shape;9614;p91"/>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5" name="Google Shape;9615;p91"/>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6" name="Google Shape;9616;p91"/>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7" name="Google Shape;9617;p91"/>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8" name="Google Shape;9618;p91"/>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9" name="Google Shape;9619;p91"/>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0" name="Google Shape;9620;p91"/>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621" name="Google Shape;9621;p91"/>
          <p:cNvGrpSpPr/>
          <p:nvPr/>
        </p:nvGrpSpPr>
        <p:grpSpPr>
          <a:xfrm>
            <a:off x="7612699" y="1191441"/>
            <a:ext cx="845645" cy="711911"/>
            <a:chOff x="951975" y="315800"/>
            <a:chExt cx="5860325" cy="4933550"/>
          </a:xfrm>
        </p:grpSpPr>
        <p:sp>
          <p:nvSpPr>
            <p:cNvPr id="9622" name="Google Shape;9622;p91"/>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3" name="Google Shape;9623;p91"/>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4" name="Google Shape;9624;p91"/>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5" name="Google Shape;9625;p91"/>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6" name="Google Shape;9626;p91"/>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7" name="Google Shape;9627;p91"/>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8" name="Google Shape;9628;p91"/>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9" name="Google Shape;9629;p91"/>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630" name="Google Shape;9630;p91"/>
          <p:cNvGrpSpPr/>
          <p:nvPr/>
        </p:nvGrpSpPr>
        <p:grpSpPr>
          <a:xfrm>
            <a:off x="3709828" y="2927550"/>
            <a:ext cx="1617932" cy="621724"/>
            <a:chOff x="3862800" y="3038525"/>
            <a:chExt cx="1329006" cy="510698"/>
          </a:xfrm>
        </p:grpSpPr>
        <p:sp>
          <p:nvSpPr>
            <p:cNvPr id="9631" name="Google Shape;9631;p91"/>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2" name="Google Shape;9632;p91"/>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633" name="Google Shape;9633;p91"/>
            <p:cNvGrpSpPr/>
            <p:nvPr/>
          </p:nvGrpSpPr>
          <p:grpSpPr>
            <a:xfrm>
              <a:off x="3967075" y="3040337"/>
              <a:ext cx="1019927" cy="402126"/>
              <a:chOff x="3967075" y="3040337"/>
              <a:chExt cx="1019927" cy="402126"/>
            </a:xfrm>
          </p:grpSpPr>
          <p:sp>
            <p:nvSpPr>
              <p:cNvPr id="9634" name="Google Shape;9634;p91"/>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5" name="Google Shape;9635;p91"/>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636" name="Google Shape;9636;p91"/>
            <p:cNvGrpSpPr/>
            <p:nvPr/>
          </p:nvGrpSpPr>
          <p:grpSpPr>
            <a:xfrm>
              <a:off x="4186700" y="3040337"/>
              <a:ext cx="390475" cy="183289"/>
              <a:chOff x="4186700" y="3040337"/>
              <a:chExt cx="390475" cy="183289"/>
            </a:xfrm>
          </p:grpSpPr>
          <p:sp>
            <p:nvSpPr>
              <p:cNvPr id="9637" name="Google Shape;9637;p91"/>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8" name="Google Shape;9638;p91"/>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639" name="Google Shape;9639;p91"/>
            <p:cNvGrpSpPr/>
            <p:nvPr/>
          </p:nvGrpSpPr>
          <p:grpSpPr>
            <a:xfrm>
              <a:off x="4073727" y="3040337"/>
              <a:ext cx="697793" cy="296263"/>
              <a:chOff x="4073727" y="3040337"/>
              <a:chExt cx="697793" cy="296263"/>
            </a:xfrm>
          </p:grpSpPr>
          <p:sp>
            <p:nvSpPr>
              <p:cNvPr id="9640" name="Google Shape;9640;p91"/>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1" name="Google Shape;9641;p91"/>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642" name="Google Shape;9642;p91"/>
            <p:cNvGrpSpPr/>
            <p:nvPr/>
          </p:nvGrpSpPr>
          <p:grpSpPr>
            <a:xfrm>
              <a:off x="3862800" y="3038525"/>
              <a:ext cx="1329006" cy="510698"/>
              <a:chOff x="3862800" y="3038525"/>
              <a:chExt cx="1329006" cy="510698"/>
            </a:xfrm>
          </p:grpSpPr>
          <p:sp>
            <p:nvSpPr>
              <p:cNvPr id="9643" name="Google Shape;9643;p91"/>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4" name="Google Shape;9644;p91"/>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9645" name="Google Shape;9645;p91"/>
          <p:cNvGrpSpPr/>
          <p:nvPr/>
        </p:nvGrpSpPr>
        <p:grpSpPr>
          <a:xfrm>
            <a:off x="718150" y="1191441"/>
            <a:ext cx="883205" cy="775176"/>
            <a:chOff x="649648" y="271400"/>
            <a:chExt cx="6215377" cy="5455143"/>
          </a:xfrm>
        </p:grpSpPr>
        <p:sp>
          <p:nvSpPr>
            <p:cNvPr id="9646" name="Google Shape;9646;p91"/>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7" name="Google Shape;9647;p91"/>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8" name="Google Shape;9648;p91"/>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9" name="Google Shape;9649;p91"/>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0" name="Google Shape;9650;p91"/>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1" name="Google Shape;9651;p91"/>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2" name="Google Shape;9652;p91"/>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3" name="Google Shape;9653;p91"/>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4" name="Google Shape;9654;p91"/>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5" name="Google Shape;9655;p91"/>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6" name="Google Shape;9656;p91"/>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7" name="Google Shape;9657;p91"/>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658" name="Google Shape;9658;p91"/>
          <p:cNvGrpSpPr/>
          <p:nvPr/>
        </p:nvGrpSpPr>
        <p:grpSpPr>
          <a:xfrm>
            <a:off x="2326452" y="1191441"/>
            <a:ext cx="767704" cy="815488"/>
            <a:chOff x="2499700" y="1135950"/>
            <a:chExt cx="732402" cy="777989"/>
          </a:xfrm>
        </p:grpSpPr>
        <p:grpSp>
          <p:nvGrpSpPr>
            <p:cNvPr id="9659" name="Google Shape;9659;p91"/>
            <p:cNvGrpSpPr/>
            <p:nvPr/>
          </p:nvGrpSpPr>
          <p:grpSpPr>
            <a:xfrm>
              <a:off x="2499700" y="1135950"/>
              <a:ext cx="732402" cy="694706"/>
              <a:chOff x="2499700" y="1135950"/>
              <a:chExt cx="732402" cy="694706"/>
            </a:xfrm>
          </p:grpSpPr>
          <p:sp>
            <p:nvSpPr>
              <p:cNvPr id="9660" name="Google Shape;9660;p91"/>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1" name="Google Shape;9661;p91"/>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2" name="Google Shape;9662;p91"/>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3" name="Google Shape;9663;p91"/>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4" name="Google Shape;9664;p91"/>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5" name="Google Shape;9665;p91"/>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6" name="Google Shape;9666;p91"/>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7" name="Google Shape;9667;p91"/>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8" name="Google Shape;9668;p91"/>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9" name="Google Shape;9669;p91"/>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0" name="Google Shape;9670;p91"/>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1" name="Google Shape;9671;p91"/>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2" name="Google Shape;9672;p91"/>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3" name="Google Shape;9673;p91"/>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4" name="Google Shape;9674;p91"/>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5" name="Google Shape;9675;p91"/>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6" name="Google Shape;9676;p91"/>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7" name="Google Shape;9677;p91"/>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8" name="Google Shape;9678;p91"/>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9" name="Google Shape;9679;p91"/>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0" name="Google Shape;9680;p91"/>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1" name="Google Shape;9681;p91"/>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2" name="Google Shape;9682;p91"/>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3" name="Google Shape;9683;p91"/>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4" name="Google Shape;9684;p91"/>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5" name="Google Shape;9685;p91"/>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6" name="Google Shape;9686;p91"/>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687" name="Google Shape;9687;p91"/>
            <p:cNvGrpSpPr/>
            <p:nvPr/>
          </p:nvGrpSpPr>
          <p:grpSpPr>
            <a:xfrm>
              <a:off x="2517909" y="1188726"/>
              <a:ext cx="702702" cy="725213"/>
              <a:chOff x="2517909" y="1188726"/>
              <a:chExt cx="702702" cy="725213"/>
            </a:xfrm>
          </p:grpSpPr>
          <p:sp>
            <p:nvSpPr>
              <p:cNvPr id="9688" name="Google Shape;9688;p91"/>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9" name="Google Shape;9689;p91"/>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0" name="Google Shape;9690;p91"/>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1" name="Google Shape;9691;p91"/>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2" name="Google Shape;9692;p91"/>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9693" name="Google Shape;9693;p91"/>
          <p:cNvGrpSpPr/>
          <p:nvPr/>
        </p:nvGrpSpPr>
        <p:grpSpPr>
          <a:xfrm>
            <a:off x="1672184" y="1191441"/>
            <a:ext cx="583439" cy="870229"/>
            <a:chOff x="1716825" y="1121550"/>
            <a:chExt cx="622800" cy="928938"/>
          </a:xfrm>
        </p:grpSpPr>
        <p:grpSp>
          <p:nvGrpSpPr>
            <p:cNvPr id="9694" name="Google Shape;9694;p91"/>
            <p:cNvGrpSpPr/>
            <p:nvPr/>
          </p:nvGrpSpPr>
          <p:grpSpPr>
            <a:xfrm>
              <a:off x="1716825" y="1121550"/>
              <a:ext cx="622800" cy="928938"/>
              <a:chOff x="1716825" y="1121550"/>
              <a:chExt cx="622800" cy="928938"/>
            </a:xfrm>
          </p:grpSpPr>
          <p:cxnSp>
            <p:nvCxnSpPr>
              <p:cNvPr id="9695" name="Google Shape;9695;p91"/>
              <p:cNvCxnSpPr/>
              <p:nvPr/>
            </p:nvCxnSpPr>
            <p:spPr>
              <a:xfrm>
                <a:off x="1954750" y="1738188"/>
                <a:ext cx="0" cy="312300"/>
              </a:xfrm>
              <a:prstGeom prst="straightConnector1">
                <a:avLst/>
              </a:prstGeom>
              <a:noFill/>
              <a:ln cap="flat" cmpd="sng" w="9525">
                <a:solidFill>
                  <a:srgbClr val="213B55"/>
                </a:solidFill>
                <a:prstDash val="solid"/>
                <a:round/>
                <a:headEnd len="sm" w="sm" type="none"/>
                <a:tailEnd len="sm" w="sm" type="none"/>
              </a:ln>
            </p:spPr>
          </p:cxnSp>
          <p:sp>
            <p:nvSpPr>
              <p:cNvPr id="9696" name="Google Shape;9696;p91"/>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697" name="Google Shape;9697;p91"/>
            <p:cNvGrpSpPr/>
            <p:nvPr/>
          </p:nvGrpSpPr>
          <p:grpSpPr>
            <a:xfrm>
              <a:off x="1768050" y="1172775"/>
              <a:ext cx="520200" cy="832000"/>
              <a:chOff x="1768050" y="1172775"/>
              <a:chExt cx="520200" cy="832000"/>
            </a:xfrm>
          </p:grpSpPr>
          <p:cxnSp>
            <p:nvCxnSpPr>
              <p:cNvPr id="9698" name="Google Shape;9698;p91"/>
              <p:cNvCxnSpPr/>
              <p:nvPr/>
            </p:nvCxnSpPr>
            <p:spPr>
              <a:xfrm>
                <a:off x="2003025" y="1692475"/>
                <a:ext cx="0" cy="312300"/>
              </a:xfrm>
              <a:prstGeom prst="straightConnector1">
                <a:avLst/>
              </a:prstGeom>
              <a:noFill/>
              <a:ln cap="flat" cmpd="sng" w="9525">
                <a:solidFill>
                  <a:srgbClr val="667E92"/>
                </a:solidFill>
                <a:prstDash val="solid"/>
                <a:round/>
                <a:headEnd len="sm" w="sm" type="none"/>
                <a:tailEnd len="sm" w="sm" type="none"/>
              </a:ln>
            </p:spPr>
          </p:cxnSp>
          <p:sp>
            <p:nvSpPr>
              <p:cNvPr id="9699" name="Google Shape;9699;p91"/>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00" name="Google Shape;9700;p91"/>
            <p:cNvGrpSpPr/>
            <p:nvPr/>
          </p:nvGrpSpPr>
          <p:grpSpPr>
            <a:xfrm>
              <a:off x="1820100" y="1225475"/>
              <a:ext cx="416400" cy="729575"/>
              <a:chOff x="1820100" y="1225475"/>
              <a:chExt cx="416400" cy="729575"/>
            </a:xfrm>
          </p:grpSpPr>
          <p:cxnSp>
            <p:nvCxnSpPr>
              <p:cNvPr id="9701" name="Google Shape;9701;p91"/>
              <p:cNvCxnSpPr/>
              <p:nvPr/>
            </p:nvCxnSpPr>
            <p:spPr>
              <a:xfrm>
                <a:off x="2051300" y="1642750"/>
                <a:ext cx="0" cy="312300"/>
              </a:xfrm>
              <a:prstGeom prst="straightConnector1">
                <a:avLst/>
              </a:prstGeom>
              <a:noFill/>
              <a:ln cap="flat" cmpd="sng" w="9525">
                <a:solidFill>
                  <a:srgbClr val="445D73"/>
                </a:solidFill>
                <a:prstDash val="solid"/>
                <a:round/>
                <a:headEnd len="sm" w="sm" type="none"/>
                <a:tailEnd len="sm" w="sm" type="none"/>
              </a:ln>
            </p:spPr>
          </p:cxnSp>
          <p:sp>
            <p:nvSpPr>
              <p:cNvPr id="9702" name="Google Shape;9702;p91"/>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03" name="Google Shape;9703;p91"/>
            <p:cNvGrpSpPr/>
            <p:nvPr/>
          </p:nvGrpSpPr>
          <p:grpSpPr>
            <a:xfrm>
              <a:off x="1874250" y="1278825"/>
              <a:ext cx="308100" cy="605275"/>
              <a:chOff x="1874250" y="1278825"/>
              <a:chExt cx="308100" cy="605275"/>
            </a:xfrm>
          </p:grpSpPr>
          <p:cxnSp>
            <p:nvCxnSpPr>
              <p:cNvPr id="9704" name="Google Shape;9704;p91"/>
              <p:cNvCxnSpPr/>
              <p:nvPr/>
            </p:nvCxnSpPr>
            <p:spPr>
              <a:xfrm>
                <a:off x="2099575" y="1571800"/>
                <a:ext cx="0" cy="312300"/>
              </a:xfrm>
              <a:prstGeom prst="straightConnector1">
                <a:avLst/>
              </a:prstGeom>
              <a:noFill/>
              <a:ln cap="flat" cmpd="sng" w="9525">
                <a:solidFill>
                  <a:srgbClr val="E3E9ED"/>
                </a:solidFill>
                <a:prstDash val="solid"/>
                <a:round/>
                <a:headEnd len="sm" w="sm" type="none"/>
                <a:tailEnd len="sm" w="sm" type="none"/>
              </a:ln>
            </p:spPr>
          </p:cxnSp>
          <p:sp>
            <p:nvSpPr>
              <p:cNvPr id="9705" name="Google Shape;9705;p91"/>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706" name="Google Shape;9706;p91"/>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07" name="Google Shape;9707;p91"/>
          <p:cNvGrpSpPr/>
          <p:nvPr/>
        </p:nvGrpSpPr>
        <p:grpSpPr>
          <a:xfrm>
            <a:off x="1592007" y="2077763"/>
            <a:ext cx="739072" cy="714152"/>
            <a:chOff x="4334725" y="1355875"/>
            <a:chExt cx="3106650" cy="3001900"/>
          </a:xfrm>
        </p:grpSpPr>
        <p:grpSp>
          <p:nvGrpSpPr>
            <p:cNvPr id="9708" name="Google Shape;9708;p91"/>
            <p:cNvGrpSpPr/>
            <p:nvPr/>
          </p:nvGrpSpPr>
          <p:grpSpPr>
            <a:xfrm>
              <a:off x="4516050" y="1724875"/>
              <a:ext cx="2693725" cy="2632900"/>
              <a:chOff x="4516050" y="1724875"/>
              <a:chExt cx="2693725" cy="2632900"/>
            </a:xfrm>
          </p:grpSpPr>
          <p:sp>
            <p:nvSpPr>
              <p:cNvPr id="9709" name="Google Shape;9709;p91"/>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0" name="Google Shape;9710;p91"/>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1" name="Google Shape;9711;p91"/>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12" name="Google Shape;9712;p91"/>
            <p:cNvGrpSpPr/>
            <p:nvPr/>
          </p:nvGrpSpPr>
          <p:grpSpPr>
            <a:xfrm>
              <a:off x="4334725" y="1355875"/>
              <a:ext cx="3106650" cy="2709650"/>
              <a:chOff x="4334725" y="1355875"/>
              <a:chExt cx="3106650" cy="2709650"/>
            </a:xfrm>
          </p:grpSpPr>
          <p:sp>
            <p:nvSpPr>
              <p:cNvPr id="9713" name="Google Shape;9713;p91"/>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4" name="Google Shape;9714;p91"/>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5" name="Google Shape;9715;p91"/>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9716" name="Google Shape;9716;p91"/>
          <p:cNvGrpSpPr/>
          <p:nvPr/>
        </p:nvGrpSpPr>
        <p:grpSpPr>
          <a:xfrm>
            <a:off x="7708956" y="3708534"/>
            <a:ext cx="312074" cy="684173"/>
            <a:chOff x="7645573" y="3754300"/>
            <a:chExt cx="293855" cy="644170"/>
          </a:xfrm>
        </p:grpSpPr>
        <p:sp>
          <p:nvSpPr>
            <p:cNvPr id="9717" name="Google Shape;9717;p91"/>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8" name="Google Shape;9718;p91"/>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19" name="Google Shape;9719;p91"/>
          <p:cNvGrpSpPr/>
          <p:nvPr/>
        </p:nvGrpSpPr>
        <p:grpSpPr>
          <a:xfrm>
            <a:off x="5630944" y="1191441"/>
            <a:ext cx="709011" cy="739359"/>
            <a:chOff x="5830645" y="1256617"/>
            <a:chExt cx="530340" cy="553040"/>
          </a:xfrm>
        </p:grpSpPr>
        <p:grpSp>
          <p:nvGrpSpPr>
            <p:cNvPr id="9720" name="Google Shape;9720;p91"/>
            <p:cNvGrpSpPr/>
            <p:nvPr/>
          </p:nvGrpSpPr>
          <p:grpSpPr>
            <a:xfrm>
              <a:off x="5830645" y="1256617"/>
              <a:ext cx="259743" cy="269908"/>
              <a:chOff x="5830645" y="1256617"/>
              <a:chExt cx="259743" cy="269908"/>
            </a:xfrm>
          </p:grpSpPr>
          <p:sp>
            <p:nvSpPr>
              <p:cNvPr id="9721" name="Google Shape;9721;p91"/>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2" name="Google Shape;9722;p91"/>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23" name="Google Shape;9723;p91"/>
            <p:cNvGrpSpPr/>
            <p:nvPr/>
          </p:nvGrpSpPr>
          <p:grpSpPr>
            <a:xfrm>
              <a:off x="6101293" y="1256617"/>
              <a:ext cx="259692" cy="269908"/>
              <a:chOff x="6101293" y="1256617"/>
              <a:chExt cx="259692" cy="269908"/>
            </a:xfrm>
          </p:grpSpPr>
          <p:sp>
            <p:nvSpPr>
              <p:cNvPr id="9724" name="Google Shape;9724;p91"/>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5" name="Google Shape;9725;p91"/>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26" name="Google Shape;9726;p91"/>
            <p:cNvGrpSpPr/>
            <p:nvPr/>
          </p:nvGrpSpPr>
          <p:grpSpPr>
            <a:xfrm>
              <a:off x="5830645" y="1539749"/>
              <a:ext cx="259692" cy="269908"/>
              <a:chOff x="5830645" y="1539749"/>
              <a:chExt cx="259692" cy="269908"/>
            </a:xfrm>
          </p:grpSpPr>
          <p:sp>
            <p:nvSpPr>
              <p:cNvPr id="9727" name="Google Shape;9727;p91"/>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8" name="Google Shape;9728;p91"/>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29" name="Google Shape;9729;p91"/>
            <p:cNvGrpSpPr/>
            <p:nvPr/>
          </p:nvGrpSpPr>
          <p:grpSpPr>
            <a:xfrm>
              <a:off x="6101293" y="1539749"/>
              <a:ext cx="259692" cy="269908"/>
              <a:chOff x="6101293" y="1539749"/>
              <a:chExt cx="259692" cy="269908"/>
            </a:xfrm>
          </p:grpSpPr>
          <p:sp>
            <p:nvSpPr>
              <p:cNvPr id="9730" name="Google Shape;9730;p91"/>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1" name="Google Shape;9731;p91"/>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732" name="Google Shape;9732;p91"/>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33" name="Google Shape;9733;p91"/>
          <p:cNvGrpSpPr/>
          <p:nvPr/>
        </p:nvGrpSpPr>
        <p:grpSpPr>
          <a:xfrm>
            <a:off x="732438" y="2927557"/>
            <a:ext cx="1452955" cy="621361"/>
            <a:chOff x="732422" y="2990152"/>
            <a:chExt cx="1337773" cy="572103"/>
          </a:xfrm>
        </p:grpSpPr>
        <p:sp>
          <p:nvSpPr>
            <p:cNvPr id="9734" name="Google Shape;9734;p91"/>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5" name="Google Shape;9735;p91"/>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6" name="Google Shape;9736;p91"/>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7" name="Google Shape;9737;p91"/>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8" name="Google Shape;9738;p91"/>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9" name="Google Shape;9739;p91"/>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9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743" name="Shape 9743"/>
        <p:cNvGrpSpPr/>
        <p:nvPr/>
      </p:nvGrpSpPr>
      <p:grpSpPr>
        <a:xfrm>
          <a:off x="0" y="0"/>
          <a:ext cx="0" cy="0"/>
          <a:chOff x="0" y="0"/>
          <a:chExt cx="0" cy="0"/>
        </a:xfrm>
      </p:grpSpPr>
      <p:grpSp>
        <p:nvGrpSpPr>
          <p:cNvPr id="9744" name="Google Shape;9744;p92"/>
          <p:cNvGrpSpPr/>
          <p:nvPr/>
        </p:nvGrpSpPr>
        <p:grpSpPr>
          <a:xfrm>
            <a:off x="729238" y="1179665"/>
            <a:ext cx="1636117" cy="1526144"/>
            <a:chOff x="729238" y="1179665"/>
            <a:chExt cx="1636117" cy="1526144"/>
          </a:xfrm>
        </p:grpSpPr>
        <p:grpSp>
          <p:nvGrpSpPr>
            <p:cNvPr id="9745" name="Google Shape;9745;p92"/>
            <p:cNvGrpSpPr/>
            <p:nvPr/>
          </p:nvGrpSpPr>
          <p:grpSpPr>
            <a:xfrm>
              <a:off x="729238" y="1179665"/>
              <a:ext cx="80700" cy="1526144"/>
              <a:chOff x="729238" y="1179665"/>
              <a:chExt cx="80700" cy="1526144"/>
            </a:xfrm>
          </p:grpSpPr>
          <p:sp>
            <p:nvSpPr>
              <p:cNvPr id="9746" name="Google Shape;9746;p92"/>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7" name="Google Shape;9747;p92"/>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8" name="Google Shape;9748;p92"/>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9" name="Google Shape;9749;p92"/>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0" name="Google Shape;9750;p92"/>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1" name="Google Shape;9751;p92"/>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2" name="Google Shape;9752;p92"/>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3" name="Google Shape;9753;p92"/>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4" name="Google Shape;9754;p92"/>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5" name="Google Shape;9755;p92"/>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56" name="Google Shape;9756;p92"/>
            <p:cNvGrpSpPr/>
            <p:nvPr/>
          </p:nvGrpSpPr>
          <p:grpSpPr>
            <a:xfrm>
              <a:off x="903098" y="1179665"/>
              <a:ext cx="80700" cy="1526144"/>
              <a:chOff x="903098" y="1179665"/>
              <a:chExt cx="80700" cy="1526144"/>
            </a:xfrm>
          </p:grpSpPr>
          <p:sp>
            <p:nvSpPr>
              <p:cNvPr id="9757" name="Google Shape;9757;p92"/>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8" name="Google Shape;9758;p92"/>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9" name="Google Shape;9759;p92"/>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0" name="Google Shape;9760;p92"/>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1" name="Google Shape;9761;p92"/>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2" name="Google Shape;9762;p92"/>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3" name="Google Shape;9763;p92"/>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4" name="Google Shape;9764;p92"/>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5" name="Google Shape;9765;p92"/>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6" name="Google Shape;9766;p92"/>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67" name="Google Shape;9767;p92"/>
            <p:cNvGrpSpPr/>
            <p:nvPr/>
          </p:nvGrpSpPr>
          <p:grpSpPr>
            <a:xfrm>
              <a:off x="1076958" y="1179665"/>
              <a:ext cx="80700" cy="1526144"/>
              <a:chOff x="1076958" y="1179665"/>
              <a:chExt cx="80700" cy="1526144"/>
            </a:xfrm>
          </p:grpSpPr>
          <p:sp>
            <p:nvSpPr>
              <p:cNvPr id="9768" name="Google Shape;9768;p92"/>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9" name="Google Shape;9769;p92"/>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0" name="Google Shape;9770;p92"/>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1" name="Google Shape;9771;p92"/>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2" name="Google Shape;9772;p92"/>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3" name="Google Shape;9773;p92"/>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4" name="Google Shape;9774;p92"/>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5" name="Google Shape;9775;p92"/>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6" name="Google Shape;9776;p92"/>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7" name="Google Shape;9777;p92"/>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78" name="Google Shape;9778;p92"/>
            <p:cNvGrpSpPr/>
            <p:nvPr/>
          </p:nvGrpSpPr>
          <p:grpSpPr>
            <a:xfrm>
              <a:off x="1247707" y="1179665"/>
              <a:ext cx="80700" cy="1526144"/>
              <a:chOff x="1247707" y="1179665"/>
              <a:chExt cx="80700" cy="1526144"/>
            </a:xfrm>
          </p:grpSpPr>
          <p:sp>
            <p:nvSpPr>
              <p:cNvPr id="9779" name="Google Shape;9779;p92"/>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0" name="Google Shape;9780;p92"/>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1" name="Google Shape;9781;p92"/>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2" name="Google Shape;9782;p92"/>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3" name="Google Shape;9783;p92"/>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4" name="Google Shape;9784;p92"/>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5" name="Google Shape;9785;p92"/>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6" name="Google Shape;9786;p92"/>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7" name="Google Shape;9787;p92"/>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8" name="Google Shape;9788;p92"/>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89" name="Google Shape;9789;p92"/>
            <p:cNvGrpSpPr/>
            <p:nvPr/>
          </p:nvGrpSpPr>
          <p:grpSpPr>
            <a:xfrm>
              <a:off x="1421567" y="1179665"/>
              <a:ext cx="80700" cy="1526144"/>
              <a:chOff x="1421567" y="1179665"/>
              <a:chExt cx="80700" cy="1526144"/>
            </a:xfrm>
          </p:grpSpPr>
          <p:sp>
            <p:nvSpPr>
              <p:cNvPr id="9790" name="Google Shape;9790;p92"/>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1" name="Google Shape;9791;p92"/>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2" name="Google Shape;9792;p92"/>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3" name="Google Shape;9793;p92"/>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4" name="Google Shape;9794;p92"/>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5" name="Google Shape;9795;p92"/>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6" name="Google Shape;9796;p92"/>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7" name="Google Shape;9797;p92"/>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8" name="Google Shape;9798;p92"/>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9" name="Google Shape;9799;p92"/>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800" name="Google Shape;9800;p92"/>
            <p:cNvGrpSpPr/>
            <p:nvPr/>
          </p:nvGrpSpPr>
          <p:grpSpPr>
            <a:xfrm>
              <a:off x="1592327" y="1179665"/>
              <a:ext cx="80700" cy="1526144"/>
              <a:chOff x="1592327" y="1179665"/>
              <a:chExt cx="80700" cy="1526144"/>
            </a:xfrm>
          </p:grpSpPr>
          <p:sp>
            <p:nvSpPr>
              <p:cNvPr id="9801" name="Google Shape;9801;p92"/>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2" name="Google Shape;9802;p92"/>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3" name="Google Shape;9803;p92"/>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4" name="Google Shape;9804;p92"/>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5" name="Google Shape;9805;p92"/>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6" name="Google Shape;9806;p92"/>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7" name="Google Shape;9807;p92"/>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8" name="Google Shape;9808;p92"/>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9" name="Google Shape;9809;p92"/>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0" name="Google Shape;9810;p92"/>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811" name="Google Shape;9811;p92"/>
            <p:cNvGrpSpPr/>
            <p:nvPr/>
          </p:nvGrpSpPr>
          <p:grpSpPr>
            <a:xfrm>
              <a:off x="1766187" y="1179665"/>
              <a:ext cx="80700" cy="1526144"/>
              <a:chOff x="1766187" y="1179665"/>
              <a:chExt cx="80700" cy="1526144"/>
            </a:xfrm>
          </p:grpSpPr>
          <p:sp>
            <p:nvSpPr>
              <p:cNvPr id="9812" name="Google Shape;9812;p92"/>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3" name="Google Shape;9813;p92"/>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4" name="Google Shape;9814;p92"/>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5" name="Google Shape;9815;p92"/>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6" name="Google Shape;9816;p92"/>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7" name="Google Shape;9817;p92"/>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8" name="Google Shape;9818;p92"/>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9" name="Google Shape;9819;p92"/>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0" name="Google Shape;9820;p92"/>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1" name="Google Shape;9821;p92"/>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822" name="Google Shape;9822;p92"/>
            <p:cNvGrpSpPr/>
            <p:nvPr/>
          </p:nvGrpSpPr>
          <p:grpSpPr>
            <a:xfrm>
              <a:off x="1936935" y="1179665"/>
              <a:ext cx="80700" cy="1526144"/>
              <a:chOff x="1936935" y="1179665"/>
              <a:chExt cx="80700" cy="1526144"/>
            </a:xfrm>
          </p:grpSpPr>
          <p:sp>
            <p:nvSpPr>
              <p:cNvPr id="9823" name="Google Shape;9823;p92"/>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4" name="Google Shape;9824;p92"/>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5" name="Google Shape;9825;p92"/>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6" name="Google Shape;9826;p92"/>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7" name="Google Shape;9827;p92"/>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8" name="Google Shape;9828;p92"/>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9" name="Google Shape;9829;p92"/>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0" name="Google Shape;9830;p92"/>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1" name="Google Shape;9831;p92"/>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2" name="Google Shape;9832;p92"/>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833" name="Google Shape;9833;p92"/>
            <p:cNvGrpSpPr/>
            <p:nvPr/>
          </p:nvGrpSpPr>
          <p:grpSpPr>
            <a:xfrm>
              <a:off x="2110795" y="1179665"/>
              <a:ext cx="80700" cy="1526144"/>
              <a:chOff x="2110795" y="1179665"/>
              <a:chExt cx="80700" cy="1526144"/>
            </a:xfrm>
          </p:grpSpPr>
          <p:sp>
            <p:nvSpPr>
              <p:cNvPr id="9834" name="Google Shape;9834;p92"/>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5" name="Google Shape;9835;p92"/>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6" name="Google Shape;9836;p92"/>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7" name="Google Shape;9837;p92"/>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8" name="Google Shape;9838;p92"/>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9" name="Google Shape;9839;p92"/>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0" name="Google Shape;9840;p92"/>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1" name="Google Shape;9841;p92"/>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2" name="Google Shape;9842;p92"/>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3" name="Google Shape;9843;p92"/>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844" name="Google Shape;9844;p92"/>
            <p:cNvGrpSpPr/>
            <p:nvPr/>
          </p:nvGrpSpPr>
          <p:grpSpPr>
            <a:xfrm>
              <a:off x="2284655" y="1179665"/>
              <a:ext cx="80700" cy="1526144"/>
              <a:chOff x="2284655" y="1179665"/>
              <a:chExt cx="80700" cy="1526144"/>
            </a:xfrm>
          </p:grpSpPr>
          <p:sp>
            <p:nvSpPr>
              <p:cNvPr id="9845" name="Google Shape;9845;p92"/>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6" name="Google Shape;9846;p92"/>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7" name="Google Shape;9847;p92"/>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8" name="Google Shape;9848;p92"/>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9" name="Google Shape;9849;p92"/>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0" name="Google Shape;9850;p92"/>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1" name="Google Shape;9851;p92"/>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2" name="Google Shape;9852;p92"/>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3" name="Google Shape;9853;p92"/>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4" name="Google Shape;9854;p92"/>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9855" name="Google Shape;9855;p92"/>
          <p:cNvGrpSpPr/>
          <p:nvPr/>
        </p:nvGrpSpPr>
        <p:grpSpPr>
          <a:xfrm>
            <a:off x="2623904" y="1198803"/>
            <a:ext cx="1364248" cy="1102133"/>
            <a:chOff x="2623904" y="1198803"/>
            <a:chExt cx="1364248" cy="1102133"/>
          </a:xfrm>
        </p:grpSpPr>
        <p:grpSp>
          <p:nvGrpSpPr>
            <p:cNvPr id="9856" name="Google Shape;9856;p92"/>
            <p:cNvGrpSpPr/>
            <p:nvPr/>
          </p:nvGrpSpPr>
          <p:grpSpPr>
            <a:xfrm>
              <a:off x="2623907" y="1198803"/>
              <a:ext cx="1364245" cy="273000"/>
              <a:chOff x="2623907" y="1198803"/>
              <a:chExt cx="1364245" cy="273000"/>
            </a:xfrm>
          </p:grpSpPr>
          <p:sp>
            <p:nvSpPr>
              <p:cNvPr id="9857" name="Google Shape;9857;p92"/>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8" name="Google Shape;9858;p92"/>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9" name="Google Shape;9859;p92"/>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0" name="Google Shape;9860;p92"/>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1" name="Google Shape;9861;p92"/>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862" name="Google Shape;9862;p92"/>
            <p:cNvGrpSpPr/>
            <p:nvPr/>
          </p:nvGrpSpPr>
          <p:grpSpPr>
            <a:xfrm>
              <a:off x="2623904" y="1476964"/>
              <a:ext cx="1364245" cy="273000"/>
              <a:chOff x="2623904" y="1476964"/>
              <a:chExt cx="1364245" cy="273000"/>
            </a:xfrm>
          </p:grpSpPr>
          <p:sp>
            <p:nvSpPr>
              <p:cNvPr id="9863" name="Google Shape;9863;p92"/>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4" name="Google Shape;9864;p92"/>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5" name="Google Shape;9865;p92"/>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6" name="Google Shape;9866;p92"/>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7" name="Google Shape;9867;p92"/>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868" name="Google Shape;9868;p92"/>
            <p:cNvGrpSpPr/>
            <p:nvPr/>
          </p:nvGrpSpPr>
          <p:grpSpPr>
            <a:xfrm>
              <a:off x="2623907" y="1749775"/>
              <a:ext cx="1364245" cy="273000"/>
              <a:chOff x="2623907" y="1749775"/>
              <a:chExt cx="1364245" cy="273000"/>
            </a:xfrm>
          </p:grpSpPr>
          <p:sp>
            <p:nvSpPr>
              <p:cNvPr id="9869" name="Google Shape;9869;p92"/>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0" name="Google Shape;9870;p92"/>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1" name="Google Shape;9871;p92"/>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2" name="Google Shape;9872;p92"/>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3" name="Google Shape;9873;p92"/>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874" name="Google Shape;9874;p92"/>
            <p:cNvGrpSpPr/>
            <p:nvPr/>
          </p:nvGrpSpPr>
          <p:grpSpPr>
            <a:xfrm>
              <a:off x="2623904" y="2027936"/>
              <a:ext cx="1364245" cy="273000"/>
              <a:chOff x="2623904" y="2027936"/>
              <a:chExt cx="1364245" cy="273000"/>
            </a:xfrm>
          </p:grpSpPr>
          <p:sp>
            <p:nvSpPr>
              <p:cNvPr id="9875" name="Google Shape;9875;p92"/>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6" name="Google Shape;9876;p92"/>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7" name="Google Shape;9877;p92"/>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8" name="Google Shape;9878;p92"/>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9" name="Google Shape;9879;p92"/>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9880" name="Google Shape;9880;p92"/>
          <p:cNvGrpSpPr/>
          <p:nvPr/>
        </p:nvGrpSpPr>
        <p:grpSpPr>
          <a:xfrm>
            <a:off x="2613365" y="2657986"/>
            <a:ext cx="1387540" cy="159124"/>
            <a:chOff x="3200660" y="2180272"/>
            <a:chExt cx="2563823" cy="378237"/>
          </a:xfrm>
        </p:grpSpPr>
        <p:sp>
          <p:nvSpPr>
            <p:cNvPr id="9881" name="Google Shape;9881;p92"/>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2" name="Google Shape;9882;p92"/>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3" name="Google Shape;9883;p92"/>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4" name="Google Shape;9884;p92"/>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5" name="Google Shape;9885;p92"/>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6" name="Google Shape;9886;p92"/>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7" name="Google Shape;9887;p92"/>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8" name="Google Shape;9888;p92"/>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9" name="Google Shape;9889;p92"/>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0" name="Google Shape;9890;p92"/>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1" name="Google Shape;9891;p92"/>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2" name="Google Shape;9892;p92"/>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3" name="Google Shape;9893;p92"/>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4" name="Google Shape;9894;p92"/>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5" name="Google Shape;9895;p92"/>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6" name="Google Shape;9896;p92"/>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7" name="Google Shape;9897;p92"/>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8" name="Google Shape;9898;p92"/>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899" name="Google Shape;9899;p92"/>
          <p:cNvGrpSpPr/>
          <p:nvPr/>
        </p:nvGrpSpPr>
        <p:grpSpPr>
          <a:xfrm>
            <a:off x="2609890" y="2935811"/>
            <a:ext cx="1390502" cy="159625"/>
            <a:chOff x="3530150" y="2790075"/>
            <a:chExt cx="1962600" cy="225300"/>
          </a:xfrm>
        </p:grpSpPr>
        <p:sp>
          <p:nvSpPr>
            <p:cNvPr id="9900" name="Google Shape;9900;p92"/>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1" name="Google Shape;9901;p92"/>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902" name="Google Shape;9902;p92"/>
          <p:cNvGrpSpPr/>
          <p:nvPr/>
        </p:nvGrpSpPr>
        <p:grpSpPr>
          <a:xfrm>
            <a:off x="2610543" y="3214137"/>
            <a:ext cx="1411629" cy="153761"/>
            <a:chOff x="3558802" y="4011427"/>
            <a:chExt cx="1866000" cy="111300"/>
          </a:xfrm>
        </p:grpSpPr>
        <p:sp>
          <p:nvSpPr>
            <p:cNvPr id="9903" name="Google Shape;9903;p92"/>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4" name="Google Shape;9904;p92"/>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905" name="Google Shape;9905;p92"/>
          <p:cNvGrpSpPr/>
          <p:nvPr/>
        </p:nvGrpSpPr>
        <p:grpSpPr>
          <a:xfrm>
            <a:off x="2610235" y="2419536"/>
            <a:ext cx="1383504" cy="119749"/>
            <a:chOff x="3465975" y="2270276"/>
            <a:chExt cx="1986365" cy="171929"/>
          </a:xfrm>
        </p:grpSpPr>
        <p:sp>
          <p:nvSpPr>
            <p:cNvPr id="9906" name="Google Shape;9906;p92"/>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7" name="Google Shape;9907;p92"/>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8" name="Google Shape;9908;p92"/>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9" name="Google Shape;9909;p92"/>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0" name="Google Shape;9910;p92"/>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1" name="Google Shape;9911;p92"/>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2" name="Google Shape;9912;p92"/>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3" name="Google Shape;9913;p92"/>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914" name="Google Shape;9914;p92"/>
          <p:cNvGrpSpPr/>
          <p:nvPr/>
        </p:nvGrpSpPr>
        <p:grpSpPr>
          <a:xfrm>
            <a:off x="2621243" y="3783187"/>
            <a:ext cx="1369531" cy="195460"/>
            <a:chOff x="723300" y="4253549"/>
            <a:chExt cx="2276482" cy="324900"/>
          </a:xfrm>
        </p:grpSpPr>
        <p:sp>
          <p:nvSpPr>
            <p:cNvPr id="9915" name="Google Shape;9915;p92"/>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6" name="Google Shape;9916;p92"/>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7" name="Google Shape;9917;p92"/>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8" name="Google Shape;9918;p92"/>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9" name="Google Shape;9919;p92"/>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920" name="Google Shape;9920;p92"/>
          <p:cNvGrpSpPr/>
          <p:nvPr/>
        </p:nvGrpSpPr>
        <p:grpSpPr>
          <a:xfrm>
            <a:off x="2610803" y="3484367"/>
            <a:ext cx="1389065" cy="180119"/>
            <a:chOff x="705948" y="3788465"/>
            <a:chExt cx="2308952" cy="299400"/>
          </a:xfrm>
        </p:grpSpPr>
        <p:sp>
          <p:nvSpPr>
            <p:cNvPr id="9921" name="Google Shape;9921;p92"/>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2" name="Google Shape;9922;p92"/>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3" name="Google Shape;9923;p92"/>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4" name="Google Shape;9924;p92"/>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5" name="Google Shape;9925;p92"/>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926" name="Google Shape;9926;p92"/>
          <p:cNvGrpSpPr/>
          <p:nvPr/>
        </p:nvGrpSpPr>
        <p:grpSpPr>
          <a:xfrm>
            <a:off x="2658741" y="4097347"/>
            <a:ext cx="1304609" cy="294074"/>
            <a:chOff x="2658741" y="4097347"/>
            <a:chExt cx="1304609" cy="294074"/>
          </a:xfrm>
        </p:grpSpPr>
        <p:grpSp>
          <p:nvGrpSpPr>
            <p:cNvPr id="9927" name="Google Shape;9927;p92"/>
            <p:cNvGrpSpPr/>
            <p:nvPr/>
          </p:nvGrpSpPr>
          <p:grpSpPr>
            <a:xfrm>
              <a:off x="2658741" y="4097347"/>
              <a:ext cx="118572" cy="294074"/>
              <a:chOff x="3343310" y="4475555"/>
              <a:chExt cx="127717" cy="316753"/>
            </a:xfrm>
          </p:grpSpPr>
          <p:sp>
            <p:nvSpPr>
              <p:cNvPr id="9928" name="Google Shape;9928;p92"/>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9" name="Google Shape;9929;p92"/>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930" name="Google Shape;9930;p92"/>
            <p:cNvGrpSpPr/>
            <p:nvPr/>
          </p:nvGrpSpPr>
          <p:grpSpPr>
            <a:xfrm>
              <a:off x="3815519" y="4098388"/>
              <a:ext cx="147831" cy="291991"/>
              <a:chOff x="3527539" y="4476677"/>
              <a:chExt cx="159232" cy="314510"/>
            </a:xfrm>
          </p:grpSpPr>
          <p:sp>
            <p:nvSpPr>
              <p:cNvPr id="9931" name="Google Shape;9931;p92"/>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2" name="Google Shape;9932;p92"/>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933" name="Google Shape;9933;p92"/>
            <p:cNvGrpSpPr/>
            <p:nvPr/>
          </p:nvGrpSpPr>
          <p:grpSpPr>
            <a:xfrm>
              <a:off x="3511696" y="4098388"/>
              <a:ext cx="147831" cy="291991"/>
              <a:chOff x="3527539" y="4476677"/>
              <a:chExt cx="159232" cy="314510"/>
            </a:xfrm>
          </p:grpSpPr>
          <p:sp>
            <p:nvSpPr>
              <p:cNvPr id="9934" name="Google Shape;9934;p92"/>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5" name="Google Shape;9935;p92"/>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936" name="Google Shape;9936;p92"/>
            <p:cNvGrpSpPr/>
            <p:nvPr/>
          </p:nvGrpSpPr>
          <p:grpSpPr>
            <a:xfrm>
              <a:off x="3207874" y="4098388"/>
              <a:ext cx="147831" cy="291991"/>
              <a:chOff x="3527539" y="4476677"/>
              <a:chExt cx="159232" cy="314510"/>
            </a:xfrm>
          </p:grpSpPr>
          <p:sp>
            <p:nvSpPr>
              <p:cNvPr id="9937" name="Google Shape;9937;p92"/>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8" name="Google Shape;9938;p92"/>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939" name="Google Shape;9939;p92"/>
            <p:cNvGrpSpPr/>
            <p:nvPr/>
          </p:nvGrpSpPr>
          <p:grpSpPr>
            <a:xfrm>
              <a:off x="2933305" y="4097347"/>
              <a:ext cx="118572" cy="294074"/>
              <a:chOff x="3343310" y="4475555"/>
              <a:chExt cx="127717" cy="316753"/>
            </a:xfrm>
          </p:grpSpPr>
          <p:sp>
            <p:nvSpPr>
              <p:cNvPr id="9940" name="Google Shape;9940;p92"/>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1" name="Google Shape;9941;p92"/>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9942" name="Google Shape;9942;p92"/>
          <p:cNvGrpSpPr/>
          <p:nvPr/>
        </p:nvGrpSpPr>
        <p:grpSpPr>
          <a:xfrm>
            <a:off x="4277571" y="2080469"/>
            <a:ext cx="1433821" cy="191500"/>
            <a:chOff x="4273350" y="2080469"/>
            <a:chExt cx="1433821" cy="191500"/>
          </a:xfrm>
        </p:grpSpPr>
        <p:grpSp>
          <p:nvGrpSpPr>
            <p:cNvPr id="9943" name="Google Shape;9943;p92"/>
            <p:cNvGrpSpPr/>
            <p:nvPr/>
          </p:nvGrpSpPr>
          <p:grpSpPr>
            <a:xfrm>
              <a:off x="4273350" y="2080469"/>
              <a:ext cx="1433821" cy="0"/>
              <a:chOff x="5224975" y="2962250"/>
              <a:chExt cx="1544400" cy="0"/>
            </a:xfrm>
          </p:grpSpPr>
          <p:cxnSp>
            <p:nvCxnSpPr>
              <p:cNvPr id="9944" name="Google Shape;9944;p92"/>
              <p:cNvCxnSpPr/>
              <p:nvPr/>
            </p:nvCxnSpPr>
            <p:spPr>
              <a:xfrm>
                <a:off x="5224975" y="2962250"/>
                <a:ext cx="1544400" cy="0"/>
              </a:xfrm>
              <a:prstGeom prst="straightConnector1">
                <a:avLst/>
              </a:prstGeom>
              <a:noFill/>
              <a:ln cap="flat" cmpd="sng" w="9525">
                <a:solidFill>
                  <a:srgbClr val="E3E9ED"/>
                </a:solidFill>
                <a:prstDash val="solid"/>
                <a:round/>
                <a:headEnd len="sm" w="sm" type="none"/>
                <a:tailEnd len="sm" w="sm" type="none"/>
              </a:ln>
            </p:spPr>
          </p:cxnSp>
          <p:cxnSp>
            <p:nvCxnSpPr>
              <p:cNvPr id="9945" name="Google Shape;9945;p92"/>
              <p:cNvCxnSpPr/>
              <p:nvPr/>
            </p:nvCxnSpPr>
            <p:spPr>
              <a:xfrm>
                <a:off x="5225150" y="2962250"/>
                <a:ext cx="453300" cy="0"/>
              </a:xfrm>
              <a:prstGeom prst="straightConnector1">
                <a:avLst/>
              </a:prstGeom>
              <a:noFill/>
              <a:ln cap="flat" cmpd="sng" w="9525">
                <a:solidFill>
                  <a:srgbClr val="7994A9"/>
                </a:solidFill>
                <a:prstDash val="solid"/>
                <a:round/>
                <a:headEnd len="sm" w="sm" type="none"/>
                <a:tailEnd len="med" w="med" type="oval"/>
              </a:ln>
            </p:spPr>
          </p:cxnSp>
        </p:grpSp>
        <p:grpSp>
          <p:nvGrpSpPr>
            <p:cNvPr id="9946" name="Google Shape;9946;p92"/>
            <p:cNvGrpSpPr/>
            <p:nvPr/>
          </p:nvGrpSpPr>
          <p:grpSpPr>
            <a:xfrm>
              <a:off x="4273350" y="2271969"/>
              <a:ext cx="1433821" cy="0"/>
              <a:chOff x="5224975" y="2962250"/>
              <a:chExt cx="1544400" cy="0"/>
            </a:xfrm>
          </p:grpSpPr>
          <p:cxnSp>
            <p:nvCxnSpPr>
              <p:cNvPr id="9947" name="Google Shape;9947;p92"/>
              <p:cNvCxnSpPr/>
              <p:nvPr/>
            </p:nvCxnSpPr>
            <p:spPr>
              <a:xfrm>
                <a:off x="5224975" y="2962250"/>
                <a:ext cx="1544400" cy="0"/>
              </a:xfrm>
              <a:prstGeom prst="straightConnector1">
                <a:avLst/>
              </a:prstGeom>
              <a:noFill/>
              <a:ln cap="flat" cmpd="sng" w="9525">
                <a:solidFill>
                  <a:srgbClr val="E3E9ED"/>
                </a:solidFill>
                <a:prstDash val="solid"/>
                <a:round/>
                <a:headEnd len="sm" w="sm" type="none"/>
                <a:tailEnd len="sm" w="sm" type="none"/>
              </a:ln>
            </p:spPr>
          </p:cxnSp>
          <p:cxnSp>
            <p:nvCxnSpPr>
              <p:cNvPr id="9948" name="Google Shape;9948;p92"/>
              <p:cNvCxnSpPr/>
              <p:nvPr/>
            </p:nvCxnSpPr>
            <p:spPr>
              <a:xfrm>
                <a:off x="5225150" y="2962250"/>
                <a:ext cx="998700" cy="0"/>
              </a:xfrm>
              <a:prstGeom prst="straightConnector1">
                <a:avLst/>
              </a:prstGeom>
              <a:noFill/>
              <a:ln cap="flat" cmpd="sng" w="9525">
                <a:solidFill>
                  <a:srgbClr val="7994A9"/>
                </a:solidFill>
                <a:prstDash val="solid"/>
                <a:round/>
                <a:headEnd len="sm" w="sm" type="none"/>
                <a:tailEnd len="med" w="med" type="oval"/>
              </a:ln>
            </p:spPr>
          </p:cxnSp>
        </p:grpSp>
      </p:grpSp>
      <p:grpSp>
        <p:nvGrpSpPr>
          <p:cNvPr id="9949" name="Google Shape;9949;p92"/>
          <p:cNvGrpSpPr/>
          <p:nvPr/>
        </p:nvGrpSpPr>
        <p:grpSpPr>
          <a:xfrm>
            <a:off x="4279126" y="1183036"/>
            <a:ext cx="1430711" cy="743389"/>
            <a:chOff x="5159450" y="1919950"/>
            <a:chExt cx="1541050" cy="862500"/>
          </a:xfrm>
        </p:grpSpPr>
        <p:sp>
          <p:nvSpPr>
            <p:cNvPr id="9950" name="Google Shape;9950;p92"/>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951" name="Google Shape;9951;p92"/>
            <p:cNvGrpSpPr/>
            <p:nvPr/>
          </p:nvGrpSpPr>
          <p:grpSpPr>
            <a:xfrm>
              <a:off x="5159450" y="1919950"/>
              <a:ext cx="1541050" cy="862500"/>
              <a:chOff x="5159450" y="1919950"/>
              <a:chExt cx="1541050" cy="862500"/>
            </a:xfrm>
          </p:grpSpPr>
          <p:cxnSp>
            <p:nvCxnSpPr>
              <p:cNvPr id="9952" name="Google Shape;9952;p92"/>
              <p:cNvCxnSpPr/>
              <p:nvPr/>
            </p:nvCxnSpPr>
            <p:spPr>
              <a:xfrm>
                <a:off x="5159450" y="1919950"/>
                <a:ext cx="0" cy="862500"/>
              </a:xfrm>
              <a:prstGeom prst="straightConnector1">
                <a:avLst/>
              </a:prstGeom>
              <a:noFill/>
              <a:ln cap="flat" cmpd="sng" w="9525">
                <a:solidFill>
                  <a:srgbClr val="E3E9ED"/>
                </a:solidFill>
                <a:prstDash val="solid"/>
                <a:round/>
                <a:headEnd len="sm" w="sm" type="none"/>
                <a:tailEnd len="sm" w="sm" type="none"/>
              </a:ln>
            </p:spPr>
          </p:cxnSp>
          <p:cxnSp>
            <p:nvCxnSpPr>
              <p:cNvPr id="9953" name="Google Shape;9953;p92"/>
              <p:cNvCxnSpPr/>
              <p:nvPr/>
            </p:nvCxnSpPr>
            <p:spPr>
              <a:xfrm>
                <a:off x="5161200" y="2778975"/>
                <a:ext cx="1539300" cy="0"/>
              </a:xfrm>
              <a:prstGeom prst="straightConnector1">
                <a:avLst/>
              </a:prstGeom>
              <a:noFill/>
              <a:ln cap="flat" cmpd="sng" w="9525">
                <a:solidFill>
                  <a:srgbClr val="E3E9ED"/>
                </a:solidFill>
                <a:prstDash val="solid"/>
                <a:round/>
                <a:headEnd len="sm" w="sm" type="none"/>
                <a:tailEnd len="sm" w="sm" type="none"/>
              </a:ln>
            </p:spPr>
          </p:cxnSp>
        </p:grpSp>
      </p:grpSp>
      <p:grpSp>
        <p:nvGrpSpPr>
          <p:cNvPr id="9954" name="Google Shape;9954;p92"/>
          <p:cNvGrpSpPr/>
          <p:nvPr/>
        </p:nvGrpSpPr>
        <p:grpSpPr>
          <a:xfrm>
            <a:off x="4269239" y="2406364"/>
            <a:ext cx="1450484" cy="1052087"/>
            <a:chOff x="5230575" y="1554475"/>
            <a:chExt cx="2137150" cy="1550150"/>
          </a:xfrm>
        </p:grpSpPr>
        <p:sp>
          <p:nvSpPr>
            <p:cNvPr id="9955" name="Google Shape;9955;p92"/>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6" name="Google Shape;9956;p92"/>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7" name="Google Shape;9957;p92"/>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8" name="Google Shape;9958;p92"/>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9" name="Google Shape;9959;p92"/>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0" name="Google Shape;9960;p92"/>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1" name="Google Shape;9961;p92"/>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2" name="Google Shape;9962;p92"/>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3" name="Google Shape;9963;p92"/>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4" name="Google Shape;9964;p92"/>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5" name="Google Shape;9965;p92"/>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6" name="Google Shape;9966;p92"/>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7" name="Google Shape;9967;p92"/>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968" name="Google Shape;9968;p92"/>
          <p:cNvGrpSpPr/>
          <p:nvPr/>
        </p:nvGrpSpPr>
        <p:grpSpPr>
          <a:xfrm rot="10800000">
            <a:off x="4285790" y="3498553"/>
            <a:ext cx="1417383" cy="887946"/>
            <a:chOff x="5645403" y="2920021"/>
            <a:chExt cx="2650800" cy="2180614"/>
          </a:xfrm>
        </p:grpSpPr>
        <p:sp>
          <p:nvSpPr>
            <p:cNvPr id="9969" name="Google Shape;9969;p92"/>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9970" name="Google Shape;9970;p92"/>
            <p:cNvCxnSpPr>
              <a:stCxn id="9969" idx="1"/>
            </p:cNvCxnSpPr>
            <p:nvPr/>
          </p:nvCxnSpPr>
          <p:spPr>
            <a:xfrm rot="10800000">
              <a:off x="5645403" y="3154021"/>
              <a:ext cx="127500" cy="600"/>
            </a:xfrm>
            <a:prstGeom prst="straightConnector1">
              <a:avLst/>
            </a:prstGeom>
            <a:noFill/>
            <a:ln cap="flat" cmpd="sng" w="9525">
              <a:solidFill>
                <a:srgbClr val="435D74"/>
              </a:solidFill>
              <a:prstDash val="solid"/>
              <a:round/>
              <a:headEnd len="sm" w="sm" type="none"/>
              <a:tailEnd len="sm" w="sm" type="none"/>
            </a:ln>
          </p:spPr>
        </p:cxnSp>
        <p:sp>
          <p:nvSpPr>
            <p:cNvPr id="9971" name="Google Shape;9971;p92"/>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9972" name="Google Shape;9972;p92"/>
            <p:cNvCxnSpPr>
              <a:endCxn id="9971" idx="3"/>
            </p:cNvCxnSpPr>
            <p:nvPr/>
          </p:nvCxnSpPr>
          <p:spPr>
            <a:xfrm rot="10800000">
              <a:off x="8059040" y="3735532"/>
              <a:ext cx="135300" cy="0"/>
            </a:xfrm>
            <a:prstGeom prst="straightConnector1">
              <a:avLst/>
            </a:prstGeom>
            <a:noFill/>
            <a:ln cap="flat" cmpd="sng" w="9525">
              <a:solidFill>
                <a:srgbClr val="5F7D95"/>
              </a:solidFill>
              <a:prstDash val="solid"/>
              <a:round/>
              <a:headEnd len="sm" w="sm" type="none"/>
              <a:tailEnd len="sm" w="sm" type="none"/>
            </a:ln>
          </p:spPr>
        </p:cxnSp>
        <p:sp>
          <p:nvSpPr>
            <p:cNvPr id="9973" name="Google Shape;9973;p92"/>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9974" name="Google Shape;9974;p92"/>
            <p:cNvCxnSpPr>
              <a:stCxn id="9973" idx="1"/>
            </p:cNvCxnSpPr>
            <p:nvPr/>
          </p:nvCxnSpPr>
          <p:spPr>
            <a:xfrm rot="10800000">
              <a:off x="6175223" y="4300183"/>
              <a:ext cx="123900" cy="600"/>
            </a:xfrm>
            <a:prstGeom prst="straightConnector1">
              <a:avLst/>
            </a:prstGeom>
            <a:noFill/>
            <a:ln cap="flat" cmpd="sng" w="9525">
              <a:solidFill>
                <a:srgbClr val="869FB2"/>
              </a:solidFill>
              <a:prstDash val="solid"/>
              <a:round/>
              <a:headEnd len="sm" w="sm" type="none"/>
              <a:tailEnd len="sm" w="sm" type="none"/>
            </a:ln>
          </p:spPr>
        </p:cxnSp>
        <p:sp>
          <p:nvSpPr>
            <p:cNvPr id="9975" name="Google Shape;9975;p92"/>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9976" name="Google Shape;9976;p92"/>
            <p:cNvCxnSpPr>
              <a:endCxn id="9975" idx="3"/>
            </p:cNvCxnSpPr>
            <p:nvPr/>
          </p:nvCxnSpPr>
          <p:spPr>
            <a:xfrm flipH="1">
              <a:off x="7439761" y="4864535"/>
              <a:ext cx="104400" cy="1500"/>
            </a:xfrm>
            <a:prstGeom prst="straightConnector1">
              <a:avLst/>
            </a:prstGeom>
            <a:noFill/>
            <a:ln cap="flat" cmpd="sng" w="9525">
              <a:solidFill>
                <a:srgbClr val="BAC8D3"/>
              </a:solidFill>
              <a:prstDash val="solid"/>
              <a:round/>
              <a:headEnd len="sm" w="sm" type="none"/>
              <a:tailEnd len="sm" w="sm" type="none"/>
            </a:ln>
          </p:spPr>
        </p:cxnSp>
      </p:grpSp>
      <p:grpSp>
        <p:nvGrpSpPr>
          <p:cNvPr id="9977" name="Google Shape;9977;p92"/>
          <p:cNvGrpSpPr/>
          <p:nvPr/>
        </p:nvGrpSpPr>
        <p:grpSpPr>
          <a:xfrm>
            <a:off x="7386150" y="2401908"/>
            <a:ext cx="1071743" cy="1021579"/>
            <a:chOff x="7189833" y="2022667"/>
            <a:chExt cx="1251159" cy="1192597"/>
          </a:xfrm>
        </p:grpSpPr>
        <p:sp>
          <p:nvSpPr>
            <p:cNvPr id="9978" name="Google Shape;9978;p92"/>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9" name="Google Shape;9979;p92"/>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0" name="Google Shape;9980;p92"/>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1" name="Google Shape;9981;p92"/>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982" name="Google Shape;9982;p92"/>
          <p:cNvGrpSpPr/>
          <p:nvPr/>
        </p:nvGrpSpPr>
        <p:grpSpPr>
          <a:xfrm>
            <a:off x="727421" y="2828315"/>
            <a:ext cx="1695374" cy="1560837"/>
            <a:chOff x="727421" y="2828315"/>
            <a:chExt cx="1695374" cy="1560837"/>
          </a:xfrm>
        </p:grpSpPr>
        <p:grpSp>
          <p:nvGrpSpPr>
            <p:cNvPr id="9983" name="Google Shape;9983;p92"/>
            <p:cNvGrpSpPr/>
            <p:nvPr/>
          </p:nvGrpSpPr>
          <p:grpSpPr>
            <a:xfrm>
              <a:off x="819108" y="2882501"/>
              <a:ext cx="103104" cy="1426186"/>
              <a:chOff x="4674013" y="3100904"/>
              <a:chExt cx="122758" cy="1698043"/>
            </a:xfrm>
          </p:grpSpPr>
          <p:sp>
            <p:nvSpPr>
              <p:cNvPr id="9984" name="Google Shape;9984;p92"/>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5" name="Google Shape;9985;p92"/>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6" name="Google Shape;9986;p92"/>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7" name="Google Shape;9987;p92"/>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8" name="Google Shape;9988;p92"/>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9" name="Google Shape;9989;p92"/>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0" name="Google Shape;9990;p92"/>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991" name="Google Shape;9991;p92"/>
            <p:cNvGrpSpPr/>
            <p:nvPr/>
          </p:nvGrpSpPr>
          <p:grpSpPr>
            <a:xfrm>
              <a:off x="1062475" y="2882501"/>
              <a:ext cx="103104" cy="1426186"/>
              <a:chOff x="4940438" y="3100904"/>
              <a:chExt cx="122758" cy="1698043"/>
            </a:xfrm>
          </p:grpSpPr>
          <p:sp>
            <p:nvSpPr>
              <p:cNvPr id="9992" name="Google Shape;9992;p92"/>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3" name="Google Shape;9993;p92"/>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4" name="Google Shape;9994;p92"/>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5" name="Google Shape;9995;p92"/>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6" name="Google Shape;9996;p92"/>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7" name="Google Shape;9997;p92"/>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8" name="Google Shape;9998;p92"/>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999" name="Google Shape;9999;p92"/>
            <p:cNvGrpSpPr/>
            <p:nvPr/>
          </p:nvGrpSpPr>
          <p:grpSpPr>
            <a:xfrm>
              <a:off x="1299324" y="2882501"/>
              <a:ext cx="103104" cy="1426186"/>
              <a:chOff x="5206863" y="3100904"/>
              <a:chExt cx="122758" cy="1698043"/>
            </a:xfrm>
          </p:grpSpPr>
          <p:sp>
            <p:nvSpPr>
              <p:cNvPr id="10000" name="Google Shape;10000;p92"/>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1" name="Google Shape;10001;p92"/>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2" name="Google Shape;10002;p92"/>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3" name="Google Shape;10003;p92"/>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4" name="Google Shape;10004;p92"/>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5" name="Google Shape;10005;p92"/>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6" name="Google Shape;10006;p92"/>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007" name="Google Shape;10007;p92"/>
            <p:cNvGrpSpPr/>
            <p:nvPr/>
          </p:nvGrpSpPr>
          <p:grpSpPr>
            <a:xfrm>
              <a:off x="1786057" y="2882501"/>
              <a:ext cx="103104" cy="1426186"/>
              <a:chOff x="6006138" y="3143629"/>
              <a:chExt cx="122758" cy="1698043"/>
            </a:xfrm>
          </p:grpSpPr>
          <p:sp>
            <p:nvSpPr>
              <p:cNvPr id="10008" name="Google Shape;10008;p92"/>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9" name="Google Shape;10009;p92"/>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0" name="Google Shape;10010;p92"/>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1" name="Google Shape;10011;p92"/>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2" name="Google Shape;10012;p92"/>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3" name="Google Shape;10013;p92"/>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4" name="Google Shape;10014;p92"/>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015" name="Google Shape;10015;p92"/>
            <p:cNvGrpSpPr/>
            <p:nvPr/>
          </p:nvGrpSpPr>
          <p:grpSpPr>
            <a:xfrm>
              <a:off x="2029422" y="2882501"/>
              <a:ext cx="103104" cy="1426186"/>
              <a:chOff x="6805413" y="3100904"/>
              <a:chExt cx="122758" cy="1698043"/>
            </a:xfrm>
          </p:grpSpPr>
          <p:sp>
            <p:nvSpPr>
              <p:cNvPr id="10016" name="Google Shape;10016;p92"/>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7" name="Google Shape;10017;p92"/>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8" name="Google Shape;10018;p92"/>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9" name="Google Shape;10019;p92"/>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0" name="Google Shape;10020;p92"/>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1" name="Google Shape;10021;p92"/>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2" name="Google Shape;10022;p92"/>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023" name="Google Shape;10023;p92"/>
            <p:cNvGrpSpPr/>
            <p:nvPr/>
          </p:nvGrpSpPr>
          <p:grpSpPr>
            <a:xfrm>
              <a:off x="727421" y="2828315"/>
              <a:ext cx="1695374" cy="1560837"/>
              <a:chOff x="734799" y="2782450"/>
              <a:chExt cx="1571100" cy="1577400"/>
            </a:xfrm>
          </p:grpSpPr>
          <p:cxnSp>
            <p:nvCxnSpPr>
              <p:cNvPr id="10024" name="Google Shape;10024;p92"/>
              <p:cNvCxnSpPr/>
              <p:nvPr/>
            </p:nvCxnSpPr>
            <p:spPr>
              <a:xfrm>
                <a:off x="743025" y="2782450"/>
                <a:ext cx="0" cy="1577400"/>
              </a:xfrm>
              <a:prstGeom prst="straightConnector1">
                <a:avLst/>
              </a:prstGeom>
              <a:noFill/>
              <a:ln cap="flat" cmpd="sng" w="19050">
                <a:solidFill>
                  <a:srgbClr val="E3E7EA"/>
                </a:solidFill>
                <a:prstDash val="solid"/>
                <a:round/>
                <a:headEnd len="sm" w="sm" type="none"/>
                <a:tailEnd len="sm" w="sm" type="none"/>
              </a:ln>
            </p:spPr>
          </p:cxnSp>
          <p:cxnSp>
            <p:nvCxnSpPr>
              <p:cNvPr id="10025" name="Google Shape;10025;p92"/>
              <p:cNvCxnSpPr/>
              <p:nvPr/>
            </p:nvCxnSpPr>
            <p:spPr>
              <a:xfrm rot="10800000">
                <a:off x="734799" y="4359850"/>
                <a:ext cx="1571100" cy="0"/>
              </a:xfrm>
              <a:prstGeom prst="straightConnector1">
                <a:avLst/>
              </a:prstGeom>
              <a:noFill/>
              <a:ln cap="flat" cmpd="sng" w="19050">
                <a:solidFill>
                  <a:srgbClr val="E3E7EA"/>
                </a:solidFill>
                <a:prstDash val="solid"/>
                <a:round/>
                <a:headEnd len="sm" w="sm" type="none"/>
                <a:tailEnd len="sm" w="sm" type="none"/>
              </a:ln>
            </p:spPr>
          </p:cxnSp>
        </p:grpSp>
        <p:grpSp>
          <p:nvGrpSpPr>
            <p:cNvPr id="10026" name="Google Shape;10026;p92"/>
            <p:cNvGrpSpPr/>
            <p:nvPr/>
          </p:nvGrpSpPr>
          <p:grpSpPr>
            <a:xfrm>
              <a:off x="2272795" y="2882501"/>
              <a:ext cx="103104" cy="1426186"/>
              <a:chOff x="5206863" y="3100904"/>
              <a:chExt cx="122758" cy="1698043"/>
            </a:xfrm>
          </p:grpSpPr>
          <p:sp>
            <p:nvSpPr>
              <p:cNvPr id="10027" name="Google Shape;10027;p92"/>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8" name="Google Shape;10028;p92"/>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9" name="Google Shape;10029;p92"/>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0" name="Google Shape;10030;p92"/>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1" name="Google Shape;10031;p92"/>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2" name="Google Shape;10032;p92"/>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3" name="Google Shape;10033;p92"/>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034" name="Google Shape;10034;p92"/>
            <p:cNvGrpSpPr/>
            <p:nvPr/>
          </p:nvGrpSpPr>
          <p:grpSpPr>
            <a:xfrm>
              <a:off x="1542694" y="2882501"/>
              <a:ext cx="103104" cy="1426186"/>
              <a:chOff x="6006138" y="3143629"/>
              <a:chExt cx="122758" cy="1698043"/>
            </a:xfrm>
          </p:grpSpPr>
          <p:sp>
            <p:nvSpPr>
              <p:cNvPr id="10035" name="Google Shape;10035;p92"/>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6" name="Google Shape;10036;p92"/>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7" name="Google Shape;10037;p92"/>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8" name="Google Shape;10038;p92"/>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9" name="Google Shape;10039;p92"/>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0" name="Google Shape;10040;p92"/>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1" name="Google Shape;10041;p92"/>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0042" name="Google Shape;10042;p92"/>
          <p:cNvGrpSpPr/>
          <p:nvPr/>
        </p:nvGrpSpPr>
        <p:grpSpPr>
          <a:xfrm>
            <a:off x="5936000" y="2405887"/>
            <a:ext cx="1248543" cy="1025319"/>
            <a:chOff x="5183758" y="1210600"/>
            <a:chExt cx="3605380" cy="2960783"/>
          </a:xfrm>
        </p:grpSpPr>
        <p:sp>
          <p:nvSpPr>
            <p:cNvPr id="10043" name="Google Shape;10043;p92"/>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4" name="Google Shape;10044;p92"/>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5" name="Google Shape;10045;p92"/>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6" name="Google Shape;10046;p92"/>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0047" name="Google Shape;10047;p92"/>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sm" w="sm" type="none"/>
            </a:ln>
          </p:spPr>
        </p:cxnSp>
        <p:cxnSp>
          <p:nvCxnSpPr>
            <p:cNvPr id="10048" name="Google Shape;10048;p92"/>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sm" w="sm" type="none"/>
            </a:ln>
          </p:spPr>
        </p:cxnSp>
        <p:cxnSp>
          <p:nvCxnSpPr>
            <p:cNvPr id="10049" name="Google Shape;10049;p92"/>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sm" w="sm" type="none"/>
            </a:ln>
          </p:spPr>
        </p:cxnSp>
        <p:cxnSp>
          <p:nvCxnSpPr>
            <p:cNvPr id="10050" name="Google Shape;10050;p92"/>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sm" w="sm" type="none"/>
            </a:ln>
          </p:spPr>
        </p:cxnSp>
        <p:sp>
          <p:nvSpPr>
            <p:cNvPr id="10051" name="Google Shape;10051;p92"/>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052" name="Google Shape;10052;p92"/>
          <p:cNvGrpSpPr/>
          <p:nvPr/>
        </p:nvGrpSpPr>
        <p:grpSpPr>
          <a:xfrm>
            <a:off x="5793062" y="3544204"/>
            <a:ext cx="2664832" cy="843440"/>
            <a:chOff x="5916567" y="1099697"/>
            <a:chExt cx="2556684" cy="809211"/>
          </a:xfrm>
        </p:grpSpPr>
        <p:sp>
          <p:nvSpPr>
            <p:cNvPr id="10053" name="Google Shape;10053;p92"/>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4" name="Google Shape;10054;p92"/>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5" name="Google Shape;10055;p92"/>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6" name="Google Shape;10056;p92"/>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7" name="Google Shape;10057;p92"/>
            <p:cNvSpPr/>
            <p:nvPr/>
          </p:nvSpPr>
          <p:spPr>
            <a:xfrm>
              <a:off x="8279421" y="1099697"/>
              <a:ext cx="54" cy="0"/>
            </a:xfrm>
            <a:custGeom>
              <a:rect b="b" l="l" r="r" t="t"/>
              <a:pathLst>
                <a:path extrusionOk="0" h="12000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8" name="Google Shape;10058;p92"/>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9" name="Google Shape;10059;p92"/>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0" name="Google Shape;10060;p92"/>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061" name="Google Shape;10061;p92"/>
          <p:cNvGrpSpPr/>
          <p:nvPr/>
        </p:nvGrpSpPr>
        <p:grpSpPr>
          <a:xfrm>
            <a:off x="5900602" y="1193063"/>
            <a:ext cx="1299850" cy="1023338"/>
            <a:chOff x="5900602" y="1193063"/>
            <a:chExt cx="1299850" cy="1023338"/>
          </a:xfrm>
        </p:grpSpPr>
        <p:grpSp>
          <p:nvGrpSpPr>
            <p:cNvPr id="10062" name="Google Shape;10062;p92"/>
            <p:cNvGrpSpPr/>
            <p:nvPr/>
          </p:nvGrpSpPr>
          <p:grpSpPr>
            <a:xfrm>
              <a:off x="6743564" y="1193063"/>
              <a:ext cx="456888" cy="700378"/>
              <a:chOff x="6743564" y="1193063"/>
              <a:chExt cx="456888" cy="700378"/>
            </a:xfrm>
          </p:grpSpPr>
          <p:grpSp>
            <p:nvGrpSpPr>
              <p:cNvPr id="10063" name="Google Shape;10063;p92"/>
              <p:cNvGrpSpPr/>
              <p:nvPr/>
            </p:nvGrpSpPr>
            <p:grpSpPr>
              <a:xfrm>
                <a:off x="6743564" y="1690732"/>
                <a:ext cx="214402" cy="202709"/>
                <a:chOff x="6743564" y="1690732"/>
                <a:chExt cx="214402" cy="202709"/>
              </a:xfrm>
            </p:grpSpPr>
            <p:sp>
              <p:nvSpPr>
                <p:cNvPr id="10064" name="Google Shape;10064;p92"/>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5" name="Google Shape;10065;p92"/>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066" name="Google Shape;10066;p92"/>
              <p:cNvGrpSpPr/>
              <p:nvPr/>
            </p:nvGrpSpPr>
            <p:grpSpPr>
              <a:xfrm>
                <a:off x="6915505" y="1193063"/>
                <a:ext cx="284947" cy="589637"/>
                <a:chOff x="6915505" y="1193063"/>
                <a:chExt cx="284947" cy="589637"/>
              </a:xfrm>
            </p:grpSpPr>
            <p:sp>
              <p:nvSpPr>
                <p:cNvPr id="10067" name="Google Shape;10067;p92"/>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0068" name="Google Shape;10068;p92"/>
                <p:cNvCxnSpPr/>
                <p:nvPr/>
              </p:nvCxnSpPr>
              <p:spPr>
                <a:xfrm rot="10800000">
                  <a:off x="6938275" y="1279600"/>
                  <a:ext cx="0" cy="503100"/>
                </a:xfrm>
                <a:prstGeom prst="straightConnector1">
                  <a:avLst/>
                </a:prstGeom>
                <a:noFill/>
                <a:ln cap="flat" cmpd="sng" w="9525">
                  <a:solidFill>
                    <a:srgbClr val="CFD9E0"/>
                  </a:solidFill>
                  <a:prstDash val="solid"/>
                  <a:round/>
                  <a:headEnd len="sm" w="sm" type="none"/>
                  <a:tailEnd len="med" w="med" type="oval"/>
                </a:ln>
              </p:spPr>
            </p:cxnSp>
          </p:grpSp>
        </p:grpSp>
        <p:grpSp>
          <p:nvGrpSpPr>
            <p:cNvPr id="10069" name="Google Shape;10069;p92"/>
            <p:cNvGrpSpPr/>
            <p:nvPr/>
          </p:nvGrpSpPr>
          <p:grpSpPr>
            <a:xfrm>
              <a:off x="6520337" y="1193063"/>
              <a:ext cx="341814" cy="801589"/>
              <a:chOff x="6520337" y="1193063"/>
              <a:chExt cx="341814" cy="801589"/>
            </a:xfrm>
          </p:grpSpPr>
          <p:grpSp>
            <p:nvGrpSpPr>
              <p:cNvPr id="10070" name="Google Shape;10070;p92"/>
              <p:cNvGrpSpPr/>
              <p:nvPr/>
            </p:nvGrpSpPr>
            <p:grpSpPr>
              <a:xfrm>
                <a:off x="6520337" y="1589528"/>
                <a:ext cx="213949" cy="405124"/>
                <a:chOff x="6520338" y="1589528"/>
                <a:chExt cx="213949" cy="405124"/>
              </a:xfrm>
            </p:grpSpPr>
            <p:sp>
              <p:nvSpPr>
                <p:cNvPr id="10071" name="Google Shape;10071;p92"/>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2" name="Google Shape;10072;p92"/>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073" name="Google Shape;10073;p92"/>
              <p:cNvGrpSpPr/>
              <p:nvPr/>
            </p:nvGrpSpPr>
            <p:grpSpPr>
              <a:xfrm>
                <a:off x="6577204" y="1193063"/>
                <a:ext cx="284947" cy="453562"/>
                <a:chOff x="6577204" y="1193063"/>
                <a:chExt cx="284947" cy="453562"/>
              </a:xfrm>
            </p:grpSpPr>
            <p:sp>
              <p:nvSpPr>
                <p:cNvPr id="10074" name="Google Shape;10074;p92"/>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0075" name="Google Shape;10075;p92"/>
                <p:cNvCxnSpPr/>
                <p:nvPr/>
              </p:nvCxnSpPr>
              <p:spPr>
                <a:xfrm rot="10800000">
                  <a:off x="6677825" y="1279425"/>
                  <a:ext cx="0" cy="367200"/>
                </a:xfrm>
                <a:prstGeom prst="straightConnector1">
                  <a:avLst/>
                </a:prstGeom>
                <a:noFill/>
                <a:ln cap="flat" cmpd="sng" w="9525">
                  <a:solidFill>
                    <a:srgbClr val="A5B7C6"/>
                  </a:solidFill>
                  <a:prstDash val="solid"/>
                  <a:round/>
                  <a:headEnd len="sm" w="sm" type="none"/>
                  <a:tailEnd len="med" w="med" type="oval"/>
                </a:ln>
              </p:spPr>
            </p:cxnSp>
          </p:grpSp>
        </p:grpSp>
        <p:grpSp>
          <p:nvGrpSpPr>
            <p:cNvPr id="10076" name="Google Shape;10076;p92"/>
            <p:cNvGrpSpPr/>
            <p:nvPr/>
          </p:nvGrpSpPr>
          <p:grpSpPr>
            <a:xfrm>
              <a:off x="6238903" y="1193063"/>
              <a:ext cx="300476" cy="901783"/>
              <a:chOff x="6238903" y="1193063"/>
              <a:chExt cx="300476" cy="901783"/>
            </a:xfrm>
          </p:grpSpPr>
          <p:grpSp>
            <p:nvGrpSpPr>
              <p:cNvPr id="10077" name="Google Shape;10077;p92"/>
              <p:cNvGrpSpPr/>
              <p:nvPr/>
            </p:nvGrpSpPr>
            <p:grpSpPr>
              <a:xfrm>
                <a:off x="6290865" y="1489315"/>
                <a:ext cx="248514" cy="605531"/>
                <a:chOff x="6290865" y="1489315"/>
                <a:chExt cx="248514" cy="605531"/>
              </a:xfrm>
            </p:grpSpPr>
            <p:sp>
              <p:nvSpPr>
                <p:cNvPr id="10078" name="Google Shape;10078;p92"/>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9" name="Google Shape;10079;p92"/>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080" name="Google Shape;10080;p92"/>
              <p:cNvGrpSpPr/>
              <p:nvPr/>
            </p:nvGrpSpPr>
            <p:grpSpPr>
              <a:xfrm>
                <a:off x="6238903" y="1193063"/>
                <a:ext cx="284947" cy="327512"/>
                <a:chOff x="6238903" y="1193063"/>
                <a:chExt cx="284947" cy="327512"/>
              </a:xfrm>
            </p:grpSpPr>
            <p:sp>
              <p:nvSpPr>
                <p:cNvPr id="10081" name="Google Shape;10081;p92"/>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0082" name="Google Shape;10082;p92"/>
                <p:cNvCxnSpPr/>
                <p:nvPr/>
              </p:nvCxnSpPr>
              <p:spPr>
                <a:xfrm rot="10800000">
                  <a:off x="6431250" y="1279375"/>
                  <a:ext cx="0" cy="241200"/>
                </a:xfrm>
                <a:prstGeom prst="straightConnector1">
                  <a:avLst/>
                </a:prstGeom>
                <a:noFill/>
                <a:ln cap="flat" cmpd="sng" w="9525">
                  <a:solidFill>
                    <a:srgbClr val="869FB2"/>
                  </a:solidFill>
                  <a:prstDash val="solid"/>
                  <a:round/>
                  <a:headEnd len="sm" w="sm" type="none"/>
                  <a:tailEnd len="med" w="med" type="oval"/>
                </a:ln>
              </p:spPr>
            </p:cxnSp>
          </p:grpSp>
        </p:grpSp>
        <p:grpSp>
          <p:nvGrpSpPr>
            <p:cNvPr id="10083" name="Google Shape;10083;p92"/>
            <p:cNvGrpSpPr/>
            <p:nvPr/>
          </p:nvGrpSpPr>
          <p:grpSpPr>
            <a:xfrm>
              <a:off x="5900602" y="1193063"/>
              <a:ext cx="444346" cy="1023338"/>
              <a:chOff x="5900602" y="1193063"/>
              <a:chExt cx="444346" cy="1023338"/>
            </a:xfrm>
          </p:grpSpPr>
          <p:grpSp>
            <p:nvGrpSpPr>
              <p:cNvPr id="10084" name="Google Shape;10084;p92"/>
              <p:cNvGrpSpPr/>
              <p:nvPr/>
            </p:nvGrpSpPr>
            <p:grpSpPr>
              <a:xfrm>
                <a:off x="6046502" y="1367786"/>
                <a:ext cx="298446" cy="848616"/>
                <a:chOff x="6046502" y="1367784"/>
                <a:chExt cx="298446" cy="848616"/>
              </a:xfrm>
            </p:grpSpPr>
            <p:sp>
              <p:nvSpPr>
                <p:cNvPr id="10085" name="Google Shape;10085;p92"/>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6" name="Google Shape;10086;p92"/>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087" name="Google Shape;10087;p92"/>
              <p:cNvGrpSpPr/>
              <p:nvPr/>
            </p:nvGrpSpPr>
            <p:grpSpPr>
              <a:xfrm>
                <a:off x="5900602" y="1193063"/>
                <a:ext cx="284947" cy="182312"/>
                <a:chOff x="5900602" y="1193063"/>
                <a:chExt cx="284947" cy="182312"/>
              </a:xfrm>
            </p:grpSpPr>
            <p:sp>
              <p:nvSpPr>
                <p:cNvPr id="10088" name="Google Shape;10088;p92"/>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0089" name="Google Shape;10089;p92"/>
                <p:cNvCxnSpPr/>
                <p:nvPr/>
              </p:nvCxnSpPr>
              <p:spPr>
                <a:xfrm rot="10800000">
                  <a:off x="6156950" y="1279675"/>
                  <a:ext cx="0" cy="95700"/>
                </a:xfrm>
                <a:prstGeom prst="straightConnector1">
                  <a:avLst/>
                </a:prstGeom>
                <a:noFill/>
                <a:ln cap="flat" cmpd="sng" w="9525">
                  <a:solidFill>
                    <a:srgbClr val="657E93"/>
                  </a:solidFill>
                  <a:prstDash val="solid"/>
                  <a:round/>
                  <a:headEnd len="sm" w="sm" type="none"/>
                  <a:tailEnd len="med" w="med" type="oval"/>
                </a:ln>
              </p:spPr>
            </p:cxnSp>
          </p:grpSp>
        </p:grpSp>
      </p:grpSp>
      <p:grpSp>
        <p:nvGrpSpPr>
          <p:cNvPr id="10090" name="Google Shape;10090;p92"/>
          <p:cNvGrpSpPr/>
          <p:nvPr/>
        </p:nvGrpSpPr>
        <p:grpSpPr>
          <a:xfrm>
            <a:off x="7238484" y="1193208"/>
            <a:ext cx="1219413" cy="1051365"/>
            <a:chOff x="7287122" y="1165658"/>
            <a:chExt cx="1219413" cy="1051365"/>
          </a:xfrm>
        </p:grpSpPr>
        <p:grpSp>
          <p:nvGrpSpPr>
            <p:cNvPr id="10091" name="Google Shape;10091;p92"/>
            <p:cNvGrpSpPr/>
            <p:nvPr/>
          </p:nvGrpSpPr>
          <p:grpSpPr>
            <a:xfrm>
              <a:off x="7287122" y="1969723"/>
              <a:ext cx="1219413" cy="247300"/>
              <a:chOff x="7287122" y="1969723"/>
              <a:chExt cx="1219413" cy="247300"/>
            </a:xfrm>
          </p:grpSpPr>
          <p:sp>
            <p:nvSpPr>
              <p:cNvPr id="10092" name="Google Shape;10092;p92"/>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093" name="Google Shape;10093;p92"/>
              <p:cNvGrpSpPr/>
              <p:nvPr/>
            </p:nvGrpSpPr>
            <p:grpSpPr>
              <a:xfrm>
                <a:off x="7287122" y="2063892"/>
                <a:ext cx="1151753" cy="73428"/>
                <a:chOff x="7287122" y="2063892"/>
                <a:chExt cx="1151753" cy="73428"/>
              </a:xfrm>
            </p:grpSpPr>
            <p:sp>
              <p:nvSpPr>
                <p:cNvPr id="10094" name="Google Shape;10094;p92"/>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0095" name="Google Shape;10095;p92"/>
                <p:cNvCxnSpPr/>
                <p:nvPr/>
              </p:nvCxnSpPr>
              <p:spPr>
                <a:xfrm rot="10800000">
                  <a:off x="7818475" y="2100600"/>
                  <a:ext cx="620400" cy="0"/>
                </a:xfrm>
                <a:prstGeom prst="straightConnector1">
                  <a:avLst/>
                </a:prstGeom>
                <a:noFill/>
                <a:ln cap="flat" cmpd="sng" w="9525">
                  <a:solidFill>
                    <a:srgbClr val="CFD9E0"/>
                  </a:solidFill>
                  <a:prstDash val="solid"/>
                  <a:round/>
                  <a:headEnd len="sm" w="sm" type="none"/>
                  <a:tailEnd len="med" w="med" type="oval"/>
                </a:ln>
              </p:spPr>
            </p:cxnSp>
          </p:grpSp>
        </p:grpSp>
        <p:grpSp>
          <p:nvGrpSpPr>
            <p:cNvPr id="10096" name="Google Shape;10096;p92"/>
            <p:cNvGrpSpPr/>
            <p:nvPr/>
          </p:nvGrpSpPr>
          <p:grpSpPr>
            <a:xfrm>
              <a:off x="7287122" y="1712201"/>
              <a:ext cx="1219403" cy="246767"/>
              <a:chOff x="7287122" y="1712201"/>
              <a:chExt cx="1219403" cy="246767"/>
            </a:xfrm>
          </p:grpSpPr>
          <p:sp>
            <p:nvSpPr>
              <p:cNvPr id="10097" name="Google Shape;10097;p92"/>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098" name="Google Shape;10098;p92"/>
              <p:cNvGrpSpPr/>
              <p:nvPr/>
            </p:nvGrpSpPr>
            <p:grpSpPr>
              <a:xfrm>
                <a:off x="7287122" y="1842861"/>
                <a:ext cx="1005303" cy="73419"/>
                <a:chOff x="7287122" y="1842861"/>
                <a:chExt cx="1005303" cy="73419"/>
              </a:xfrm>
            </p:grpSpPr>
            <p:sp>
              <p:nvSpPr>
                <p:cNvPr id="10099" name="Google Shape;10099;p92"/>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0100" name="Google Shape;10100;p92"/>
                <p:cNvCxnSpPr/>
                <p:nvPr/>
              </p:nvCxnSpPr>
              <p:spPr>
                <a:xfrm rot="10800000">
                  <a:off x="7818425" y="1879575"/>
                  <a:ext cx="474000" cy="0"/>
                </a:xfrm>
                <a:prstGeom prst="straightConnector1">
                  <a:avLst/>
                </a:prstGeom>
                <a:noFill/>
                <a:ln cap="flat" cmpd="sng" w="9525">
                  <a:solidFill>
                    <a:srgbClr val="A5B7C6"/>
                  </a:solidFill>
                  <a:prstDash val="solid"/>
                  <a:round/>
                  <a:headEnd len="sm" w="sm" type="none"/>
                  <a:tailEnd len="med" w="med" type="oval"/>
                </a:ln>
              </p:spPr>
            </p:cxnSp>
          </p:grpSp>
        </p:grpSp>
        <p:grpSp>
          <p:nvGrpSpPr>
            <p:cNvPr id="10101" name="Google Shape;10101;p92"/>
            <p:cNvGrpSpPr/>
            <p:nvPr/>
          </p:nvGrpSpPr>
          <p:grpSpPr>
            <a:xfrm>
              <a:off x="7287122" y="1447520"/>
              <a:ext cx="1219403" cy="286667"/>
              <a:chOff x="7287122" y="1447520"/>
              <a:chExt cx="1219403" cy="286667"/>
            </a:xfrm>
          </p:grpSpPr>
          <p:sp>
            <p:nvSpPr>
              <p:cNvPr id="10102" name="Google Shape;10102;p92"/>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103" name="Google Shape;10103;p92"/>
              <p:cNvGrpSpPr/>
              <p:nvPr/>
            </p:nvGrpSpPr>
            <p:grpSpPr>
              <a:xfrm>
                <a:off x="7287122" y="1581977"/>
                <a:ext cx="852803" cy="73428"/>
                <a:chOff x="7287122" y="1581977"/>
                <a:chExt cx="852803" cy="73428"/>
              </a:xfrm>
            </p:grpSpPr>
            <p:sp>
              <p:nvSpPr>
                <p:cNvPr id="10104" name="Google Shape;10104;p92"/>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0105" name="Google Shape;10105;p92"/>
                <p:cNvCxnSpPr/>
                <p:nvPr/>
              </p:nvCxnSpPr>
              <p:spPr>
                <a:xfrm rot="10800000">
                  <a:off x="7818325" y="1618700"/>
                  <a:ext cx="321600" cy="0"/>
                </a:xfrm>
                <a:prstGeom prst="straightConnector1">
                  <a:avLst/>
                </a:prstGeom>
                <a:noFill/>
                <a:ln cap="flat" cmpd="sng" w="9525">
                  <a:solidFill>
                    <a:srgbClr val="869FB2"/>
                  </a:solidFill>
                  <a:prstDash val="solid"/>
                  <a:round/>
                  <a:headEnd len="sm" w="sm" type="none"/>
                  <a:tailEnd len="med" w="med" type="oval"/>
                </a:ln>
              </p:spPr>
            </p:cxnSp>
          </p:grpSp>
        </p:grpSp>
        <p:grpSp>
          <p:nvGrpSpPr>
            <p:cNvPr id="10106" name="Google Shape;10106;p92"/>
            <p:cNvGrpSpPr/>
            <p:nvPr/>
          </p:nvGrpSpPr>
          <p:grpSpPr>
            <a:xfrm>
              <a:off x="7287122" y="1165658"/>
              <a:ext cx="1219403" cy="344253"/>
              <a:chOff x="7287122" y="1165658"/>
              <a:chExt cx="1219403" cy="344253"/>
            </a:xfrm>
          </p:grpSpPr>
          <p:sp>
            <p:nvSpPr>
              <p:cNvPr id="10107" name="Google Shape;10107;p92"/>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108" name="Google Shape;10108;p92"/>
              <p:cNvGrpSpPr/>
              <p:nvPr/>
            </p:nvGrpSpPr>
            <p:grpSpPr>
              <a:xfrm>
                <a:off x="7287122" y="1341025"/>
                <a:ext cx="695703" cy="73419"/>
                <a:chOff x="7287122" y="1341025"/>
                <a:chExt cx="695703" cy="73419"/>
              </a:xfrm>
            </p:grpSpPr>
            <p:sp>
              <p:nvSpPr>
                <p:cNvPr id="10109" name="Google Shape;10109;p92"/>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0110" name="Google Shape;10110;p92"/>
                <p:cNvCxnSpPr/>
                <p:nvPr/>
              </p:nvCxnSpPr>
              <p:spPr>
                <a:xfrm rot="10800000">
                  <a:off x="7818425" y="1377750"/>
                  <a:ext cx="164400" cy="0"/>
                </a:xfrm>
                <a:prstGeom prst="straightConnector1">
                  <a:avLst/>
                </a:prstGeom>
                <a:noFill/>
                <a:ln cap="flat" cmpd="sng" w="9525">
                  <a:solidFill>
                    <a:srgbClr val="869FB1"/>
                  </a:solidFill>
                  <a:prstDash val="solid"/>
                  <a:round/>
                  <a:headEnd len="sm" w="sm" type="none"/>
                  <a:tailEnd len="med" w="med" type="oval"/>
                </a:ln>
              </p:spPr>
            </p:cxnSp>
          </p:grpSp>
        </p:grpSp>
      </p:grpSp>
    </p:spTree>
  </p:cSld>
  <p:clrMapOvr>
    <a:masterClrMapping/>
  </p:clrMapOvr>
</p:sld>
</file>

<file path=ppt/slides/slide9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114" name="Shape 10114"/>
        <p:cNvGrpSpPr/>
        <p:nvPr/>
      </p:nvGrpSpPr>
      <p:grpSpPr>
        <a:xfrm>
          <a:off x="0" y="0"/>
          <a:ext cx="0" cy="0"/>
          <a:chOff x="0" y="0"/>
          <a:chExt cx="0" cy="0"/>
        </a:xfrm>
      </p:grpSpPr>
      <p:sp>
        <p:nvSpPr>
          <p:cNvPr id="10115" name="Google Shape;10115;p93"/>
          <p:cNvSpPr txBox="1"/>
          <p:nvPr>
            <p:ph idx="4294967295"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0116" name="Google Shape;10116;p93"/>
          <p:cNvSpPr txBox="1"/>
          <p:nvPr>
            <p:ph idx="4294967295" type="body"/>
          </p:nvPr>
        </p:nvSpPr>
        <p:spPr>
          <a:xfrm>
            <a:off x="828875" y="1610275"/>
            <a:ext cx="75258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SzPts val="1100"/>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keeping the quality.</a:t>
            </a:r>
            <a:endParaRPr>
              <a:solidFill>
                <a:srgbClr val="FFFFFF"/>
              </a:solidFill>
              <a:latin typeface="Arial"/>
              <a:ea typeface="Arial"/>
              <a:cs typeface="Arial"/>
              <a:sym typeface="Arial"/>
            </a:endParaRPr>
          </a:p>
          <a:p>
            <a:pPr indent="0" lvl="0" marL="0" rtl="0" algn="ctr">
              <a:lnSpc>
                <a:spcPct val="115000"/>
              </a:lnSpc>
              <a:spcBef>
                <a:spcPts val="0"/>
              </a:spcBef>
              <a:spcAft>
                <a:spcPts val="0"/>
              </a:spcAft>
              <a:buSzPts val="1100"/>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lnSpc>
                <a:spcPct val="115000"/>
              </a:lnSpc>
              <a:spcBef>
                <a:spcPts val="0"/>
              </a:spcBef>
              <a:spcAft>
                <a:spcPts val="0"/>
              </a:spcAft>
              <a:buSzPts val="1100"/>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10117" name="Google Shape;10117;p93"/>
          <p:cNvGrpSpPr/>
          <p:nvPr/>
        </p:nvGrpSpPr>
        <p:grpSpPr>
          <a:xfrm>
            <a:off x="866243" y="2291587"/>
            <a:ext cx="415546" cy="355053"/>
            <a:chOff x="866243" y="2291587"/>
            <a:chExt cx="415546" cy="355053"/>
          </a:xfrm>
        </p:grpSpPr>
        <p:sp>
          <p:nvSpPr>
            <p:cNvPr id="10118" name="Google Shape;10118;p93"/>
            <p:cNvSpPr/>
            <p:nvPr/>
          </p:nvSpPr>
          <p:spPr>
            <a:xfrm>
              <a:off x="1053756" y="2523748"/>
              <a:ext cx="103998" cy="81706"/>
            </a:xfrm>
            <a:custGeom>
              <a:rect b="b" l="l" r="r" t="t"/>
              <a:pathLst>
                <a:path extrusionOk="0" h="2573" w="3275">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9" name="Google Shape;10119;p93"/>
            <p:cNvSpPr/>
            <p:nvPr/>
          </p:nvSpPr>
          <p:spPr>
            <a:xfrm>
              <a:off x="1076461" y="2409176"/>
              <a:ext cx="79419" cy="60525"/>
            </a:xfrm>
            <a:custGeom>
              <a:rect b="b" l="l" r="r" t="t"/>
              <a:pathLst>
                <a:path extrusionOk="0" h="1906" w="2501">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0" name="Google Shape;10120;p93"/>
            <p:cNvSpPr/>
            <p:nvPr/>
          </p:nvSpPr>
          <p:spPr>
            <a:xfrm>
              <a:off x="985324" y="2448488"/>
              <a:ext cx="86628" cy="94185"/>
            </a:xfrm>
            <a:custGeom>
              <a:rect b="b" l="l" r="r" t="t"/>
              <a:pathLst>
                <a:path extrusionOk="0" h="2966" w="2728">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1" name="Google Shape;10121;p93"/>
            <p:cNvSpPr/>
            <p:nvPr/>
          </p:nvSpPr>
          <p:spPr>
            <a:xfrm>
              <a:off x="1014062" y="2472336"/>
              <a:ext cx="15147" cy="15147"/>
            </a:xfrm>
            <a:custGeom>
              <a:rect b="b" l="l" r="r" t="t"/>
              <a:pathLst>
                <a:path extrusionOk="0" h="477" w="477">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2" name="Google Shape;10122;p93"/>
            <p:cNvSpPr/>
            <p:nvPr/>
          </p:nvSpPr>
          <p:spPr>
            <a:xfrm>
              <a:off x="866243" y="2291587"/>
              <a:ext cx="415546" cy="355053"/>
            </a:xfrm>
            <a:custGeom>
              <a:rect b="b" l="l" r="r" t="t"/>
              <a:pathLst>
                <a:path extrusionOk="0" h="11181" w="13086">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123" name="Google Shape;10123;p93"/>
          <p:cNvSpPr/>
          <p:nvPr/>
        </p:nvSpPr>
        <p:spPr>
          <a:xfrm>
            <a:off x="1411794" y="2287808"/>
            <a:ext cx="360356" cy="358831"/>
          </a:xfrm>
          <a:custGeom>
            <a:rect b="b" l="l" r="r" t="t"/>
            <a:pathLst>
              <a:path extrusionOk="0" h="11300" w="11348">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124" name="Google Shape;10124;p93"/>
          <p:cNvGrpSpPr/>
          <p:nvPr/>
        </p:nvGrpSpPr>
        <p:grpSpPr>
          <a:xfrm>
            <a:off x="1958520" y="2302574"/>
            <a:ext cx="359213" cy="327807"/>
            <a:chOff x="1958520" y="2302574"/>
            <a:chExt cx="359213" cy="327807"/>
          </a:xfrm>
        </p:grpSpPr>
        <p:sp>
          <p:nvSpPr>
            <p:cNvPr id="10125" name="Google Shape;10125;p93"/>
            <p:cNvSpPr/>
            <p:nvPr/>
          </p:nvSpPr>
          <p:spPr>
            <a:xfrm>
              <a:off x="1958520" y="2302574"/>
              <a:ext cx="359213" cy="327807"/>
            </a:xfrm>
            <a:custGeom>
              <a:rect b="b" l="l" r="r" t="t"/>
              <a:pathLst>
                <a:path extrusionOk="0" h="10323" w="11312">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6" name="Google Shape;10126;p93"/>
            <p:cNvSpPr/>
            <p:nvPr/>
          </p:nvSpPr>
          <p:spPr>
            <a:xfrm>
              <a:off x="1986877" y="2331313"/>
              <a:ext cx="302117" cy="184909"/>
            </a:xfrm>
            <a:custGeom>
              <a:rect b="b" l="l" r="r" t="t"/>
              <a:pathLst>
                <a:path extrusionOk="0" h="5823" w="9514">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7" name="Google Shape;10127;p93"/>
            <p:cNvSpPr/>
            <p:nvPr/>
          </p:nvSpPr>
          <p:spPr>
            <a:xfrm>
              <a:off x="2131521" y="2526701"/>
              <a:ext cx="11908" cy="10638"/>
            </a:xfrm>
            <a:custGeom>
              <a:rect b="b" l="l" r="r" t="t"/>
              <a:pathLst>
                <a:path extrusionOk="0" h="335" w="375">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128" name="Google Shape;10128;p93"/>
          <p:cNvGrpSpPr/>
          <p:nvPr/>
        </p:nvGrpSpPr>
        <p:grpSpPr>
          <a:xfrm>
            <a:off x="2579882" y="2287427"/>
            <a:ext cx="207582" cy="359594"/>
            <a:chOff x="2656082" y="2287427"/>
            <a:chExt cx="207582" cy="359594"/>
          </a:xfrm>
        </p:grpSpPr>
        <p:sp>
          <p:nvSpPr>
            <p:cNvPr id="10129" name="Google Shape;10129;p93"/>
            <p:cNvSpPr/>
            <p:nvPr/>
          </p:nvSpPr>
          <p:spPr>
            <a:xfrm>
              <a:off x="2656082" y="2287427"/>
              <a:ext cx="207582" cy="359594"/>
            </a:xfrm>
            <a:custGeom>
              <a:rect b="b" l="l" r="r" t="t"/>
              <a:pathLst>
                <a:path extrusionOk="0" h="11324" w="6537">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0" name="Google Shape;10130;p93"/>
            <p:cNvSpPr/>
            <p:nvPr/>
          </p:nvSpPr>
          <p:spPr>
            <a:xfrm>
              <a:off x="2754395" y="2308608"/>
              <a:ext cx="31787" cy="10257"/>
            </a:xfrm>
            <a:custGeom>
              <a:rect b="b" l="l" r="r" t="t"/>
              <a:pathLst>
                <a:path extrusionOk="0" h="323" w="1001">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1" name="Google Shape;10131;p93"/>
            <p:cNvSpPr/>
            <p:nvPr/>
          </p:nvSpPr>
          <p:spPr>
            <a:xfrm>
              <a:off x="2743789" y="2594053"/>
              <a:ext cx="31406" cy="31056"/>
            </a:xfrm>
            <a:custGeom>
              <a:rect b="b" l="l" r="r" t="t"/>
              <a:pathLst>
                <a:path extrusionOk="0" h="978" w="989">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2" name="Google Shape;10132;p93"/>
            <p:cNvSpPr/>
            <p:nvPr/>
          </p:nvSpPr>
          <p:spPr>
            <a:xfrm>
              <a:off x="2733596" y="2308608"/>
              <a:ext cx="10225" cy="10257"/>
            </a:xfrm>
            <a:custGeom>
              <a:rect b="b" l="l" r="r" t="t"/>
              <a:pathLst>
                <a:path extrusionOk="0" h="323" w="322">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133" name="Google Shape;10133;p93"/>
          <p:cNvGrpSpPr/>
          <p:nvPr/>
        </p:nvGrpSpPr>
        <p:grpSpPr>
          <a:xfrm>
            <a:off x="3049653" y="2321468"/>
            <a:ext cx="362992" cy="290018"/>
            <a:chOff x="3049653" y="2321468"/>
            <a:chExt cx="362992" cy="290018"/>
          </a:xfrm>
        </p:grpSpPr>
        <p:sp>
          <p:nvSpPr>
            <p:cNvPr id="10134" name="Google Shape;10134;p93"/>
            <p:cNvSpPr/>
            <p:nvPr/>
          </p:nvSpPr>
          <p:spPr>
            <a:xfrm>
              <a:off x="3280290" y="2429690"/>
              <a:ext cx="29913" cy="73957"/>
            </a:xfrm>
            <a:custGeom>
              <a:rect b="b" l="l" r="r" t="t"/>
              <a:pathLst>
                <a:path extrusionOk="0" h="2329" w="942">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5" name="Google Shape;10135;p93"/>
            <p:cNvSpPr/>
            <p:nvPr/>
          </p:nvSpPr>
          <p:spPr>
            <a:xfrm>
              <a:off x="3317729" y="2392250"/>
              <a:ext cx="49570" cy="148836"/>
            </a:xfrm>
            <a:custGeom>
              <a:rect b="b" l="l" r="r" t="t"/>
              <a:pathLst>
                <a:path extrusionOk="0" h="4687" w="1561">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6" name="Google Shape;10136;p93"/>
            <p:cNvSpPr/>
            <p:nvPr/>
          </p:nvSpPr>
          <p:spPr>
            <a:xfrm>
              <a:off x="3354406" y="2355954"/>
              <a:ext cx="58239" cy="222317"/>
            </a:xfrm>
            <a:custGeom>
              <a:rect b="b" l="l" r="r" t="t"/>
              <a:pathLst>
                <a:path extrusionOk="0" h="7001" w="1834">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7" name="Google Shape;10137;p93"/>
            <p:cNvSpPr/>
            <p:nvPr/>
          </p:nvSpPr>
          <p:spPr>
            <a:xfrm>
              <a:off x="3049653" y="2321468"/>
              <a:ext cx="210250" cy="290018"/>
            </a:xfrm>
            <a:custGeom>
              <a:rect b="b" l="l" r="r" t="t"/>
              <a:pathLst>
                <a:path extrusionOk="0" h="9133" w="6621">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138" name="Google Shape;10138;p93"/>
          <p:cNvGrpSpPr/>
          <p:nvPr/>
        </p:nvGrpSpPr>
        <p:grpSpPr>
          <a:xfrm>
            <a:off x="3564243" y="2289904"/>
            <a:ext cx="422341" cy="355243"/>
            <a:chOff x="3564243" y="2289904"/>
            <a:chExt cx="422341" cy="355243"/>
          </a:xfrm>
        </p:grpSpPr>
        <p:sp>
          <p:nvSpPr>
            <p:cNvPr id="10139" name="Google Shape;10139;p93"/>
            <p:cNvSpPr/>
            <p:nvPr/>
          </p:nvSpPr>
          <p:spPr>
            <a:xfrm>
              <a:off x="3564243" y="2291587"/>
              <a:ext cx="66177" cy="351655"/>
            </a:xfrm>
            <a:custGeom>
              <a:rect b="b" l="l" r="r" t="t"/>
              <a:pathLst>
                <a:path extrusionOk="0" h="11074" w="2084">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0" name="Google Shape;10140;p93"/>
            <p:cNvSpPr/>
            <p:nvPr/>
          </p:nvSpPr>
          <p:spPr>
            <a:xfrm>
              <a:off x="3636835" y="2373674"/>
              <a:ext cx="236702" cy="236289"/>
            </a:xfrm>
            <a:custGeom>
              <a:rect b="b" l="l" r="r" t="t"/>
              <a:pathLst>
                <a:path extrusionOk="0" h="7441" w="7454">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1" name="Google Shape;10141;p93"/>
            <p:cNvSpPr/>
            <p:nvPr/>
          </p:nvSpPr>
          <p:spPr>
            <a:xfrm>
              <a:off x="3685230" y="2324104"/>
              <a:ext cx="237083" cy="235971"/>
            </a:xfrm>
            <a:custGeom>
              <a:rect b="b" l="l" r="r" t="t"/>
              <a:pathLst>
                <a:path extrusionOk="0" h="7431" w="7466">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2" name="Google Shape;10142;p93"/>
            <p:cNvSpPr/>
            <p:nvPr/>
          </p:nvSpPr>
          <p:spPr>
            <a:xfrm>
              <a:off x="3663668" y="2351699"/>
              <a:ext cx="230668" cy="230668"/>
            </a:xfrm>
            <a:custGeom>
              <a:rect b="b" l="l" r="r" t="t"/>
              <a:pathLst>
                <a:path extrusionOk="0" h="7264" w="7264">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3" name="Google Shape;10143;p93"/>
            <p:cNvSpPr/>
            <p:nvPr/>
          </p:nvSpPr>
          <p:spPr>
            <a:xfrm>
              <a:off x="3933998" y="2289904"/>
              <a:ext cx="52586" cy="355243"/>
            </a:xfrm>
            <a:custGeom>
              <a:rect b="b" l="l" r="r" t="t"/>
              <a:pathLst>
                <a:path extrusionOk="0" h="11187" w="1656">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144" name="Google Shape;10144;p93"/>
          <p:cNvSpPr/>
          <p:nvPr/>
        </p:nvSpPr>
        <p:spPr>
          <a:xfrm>
            <a:off x="4143835" y="2288189"/>
            <a:ext cx="357688" cy="357339"/>
          </a:xfrm>
          <a:custGeom>
            <a:rect b="b" l="l" r="r" t="t"/>
            <a:pathLst>
              <a:path extrusionOk="0" h="11253" w="11264">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145" name="Google Shape;10145;p93"/>
          <p:cNvGrpSpPr/>
          <p:nvPr/>
        </p:nvGrpSpPr>
        <p:grpSpPr>
          <a:xfrm>
            <a:off x="4687894" y="2289713"/>
            <a:ext cx="359594" cy="353909"/>
            <a:chOff x="4687894" y="2289713"/>
            <a:chExt cx="359594" cy="353909"/>
          </a:xfrm>
        </p:grpSpPr>
        <p:sp>
          <p:nvSpPr>
            <p:cNvPr id="10146" name="Google Shape;10146;p93"/>
            <p:cNvSpPr/>
            <p:nvPr/>
          </p:nvSpPr>
          <p:spPr>
            <a:xfrm>
              <a:off x="4955207" y="2477227"/>
              <a:ext cx="34041" cy="22356"/>
            </a:xfrm>
            <a:custGeom>
              <a:rect b="b" l="l" r="r" t="t"/>
              <a:pathLst>
                <a:path extrusionOk="0" h="704" w="1072">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7" name="Google Shape;10147;p93"/>
            <p:cNvSpPr/>
            <p:nvPr/>
          </p:nvSpPr>
          <p:spPr>
            <a:xfrm>
              <a:off x="4687894" y="2289713"/>
              <a:ext cx="359594" cy="353909"/>
            </a:xfrm>
            <a:custGeom>
              <a:rect b="b" l="l" r="r" t="t"/>
              <a:pathLst>
                <a:path extrusionOk="0" h="11145" w="11324">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8" name="Google Shape;10148;p93"/>
            <p:cNvSpPr/>
            <p:nvPr/>
          </p:nvSpPr>
          <p:spPr>
            <a:xfrm>
              <a:off x="4829299" y="2324485"/>
              <a:ext cx="42393" cy="75291"/>
            </a:xfrm>
            <a:custGeom>
              <a:rect b="b" l="l" r="r" t="t"/>
              <a:pathLst>
                <a:path extrusionOk="0" h="2371" w="1335">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149" name="Google Shape;10149;p93"/>
          <p:cNvSpPr/>
          <p:nvPr/>
        </p:nvSpPr>
        <p:spPr>
          <a:xfrm>
            <a:off x="5234620" y="2287078"/>
            <a:ext cx="358832" cy="359562"/>
          </a:xfrm>
          <a:custGeom>
            <a:rect b="b" l="l" r="r" t="t"/>
            <a:pathLst>
              <a:path extrusionOk="0" h="11323" w="1130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150" name="Google Shape;10150;p93"/>
          <p:cNvGrpSpPr/>
          <p:nvPr/>
        </p:nvGrpSpPr>
        <p:grpSpPr>
          <a:xfrm>
            <a:off x="6372624" y="2308227"/>
            <a:ext cx="263567" cy="317614"/>
            <a:chOff x="6421399" y="2308227"/>
            <a:chExt cx="263567" cy="317614"/>
          </a:xfrm>
        </p:grpSpPr>
        <p:sp>
          <p:nvSpPr>
            <p:cNvPr id="10151" name="Google Shape;10151;p93"/>
            <p:cNvSpPr/>
            <p:nvPr/>
          </p:nvSpPr>
          <p:spPr>
            <a:xfrm>
              <a:off x="6421399" y="2308227"/>
              <a:ext cx="263567" cy="317614"/>
            </a:xfrm>
            <a:custGeom>
              <a:rect b="b" l="l" r="r" t="t"/>
              <a:pathLst>
                <a:path extrusionOk="0" h="10002" w="830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2" name="Google Shape;10152;p93"/>
            <p:cNvSpPr/>
            <p:nvPr/>
          </p:nvSpPr>
          <p:spPr>
            <a:xfrm>
              <a:off x="6539750" y="2414860"/>
              <a:ext cx="26484" cy="162236"/>
            </a:xfrm>
            <a:custGeom>
              <a:rect b="b" l="l" r="r" t="t"/>
              <a:pathLst>
                <a:path extrusionOk="0" h="5109" w="834">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3" name="Google Shape;10153;p93"/>
            <p:cNvSpPr/>
            <p:nvPr/>
          </p:nvSpPr>
          <p:spPr>
            <a:xfrm>
              <a:off x="6590018" y="2414479"/>
              <a:ext cx="30294" cy="162967"/>
            </a:xfrm>
            <a:custGeom>
              <a:rect b="b" l="l" r="r" t="t"/>
              <a:pathLst>
                <a:path extrusionOk="0" h="5132" w="954">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4" name="Google Shape;10154;p93"/>
            <p:cNvSpPr/>
            <p:nvPr/>
          </p:nvSpPr>
          <p:spPr>
            <a:xfrm>
              <a:off x="6486052" y="2414860"/>
              <a:ext cx="30294" cy="162967"/>
            </a:xfrm>
            <a:custGeom>
              <a:rect b="b" l="l" r="r" t="t"/>
              <a:pathLst>
                <a:path extrusionOk="0" h="5132" w="954">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155" name="Google Shape;10155;p93"/>
          <p:cNvGrpSpPr/>
          <p:nvPr/>
        </p:nvGrpSpPr>
        <p:grpSpPr>
          <a:xfrm>
            <a:off x="6870193" y="2295620"/>
            <a:ext cx="360356" cy="343462"/>
            <a:chOff x="6870193" y="2295620"/>
            <a:chExt cx="360356" cy="343462"/>
          </a:xfrm>
        </p:grpSpPr>
        <p:sp>
          <p:nvSpPr>
            <p:cNvPr id="10156" name="Google Shape;10156;p93"/>
            <p:cNvSpPr/>
            <p:nvPr/>
          </p:nvSpPr>
          <p:spPr>
            <a:xfrm>
              <a:off x="6870193" y="2295620"/>
              <a:ext cx="360356" cy="343462"/>
            </a:xfrm>
            <a:custGeom>
              <a:rect b="b" l="l" r="r" t="t"/>
              <a:pathLst>
                <a:path extrusionOk="0" h="10816" w="11348">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7" name="Google Shape;10157;p93"/>
            <p:cNvSpPr/>
            <p:nvPr/>
          </p:nvSpPr>
          <p:spPr>
            <a:xfrm>
              <a:off x="6920842" y="2577064"/>
              <a:ext cx="36709" cy="36677"/>
            </a:xfrm>
            <a:custGeom>
              <a:rect b="b" l="l" r="r" t="t"/>
              <a:pathLst>
                <a:path extrusionOk="0" h="1155" w="1156">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158" name="Google Shape;10158;p93"/>
          <p:cNvGrpSpPr/>
          <p:nvPr/>
        </p:nvGrpSpPr>
        <p:grpSpPr>
          <a:xfrm>
            <a:off x="7441465" y="2302860"/>
            <a:ext cx="342192" cy="327140"/>
            <a:chOff x="7441465" y="2302860"/>
            <a:chExt cx="342192" cy="327140"/>
          </a:xfrm>
        </p:grpSpPr>
        <p:sp>
          <p:nvSpPr>
            <p:cNvPr id="10159" name="Google Shape;10159;p93"/>
            <p:cNvSpPr/>
            <p:nvPr/>
          </p:nvSpPr>
          <p:spPr>
            <a:xfrm>
              <a:off x="7441465" y="2337727"/>
              <a:ext cx="299862" cy="292273"/>
            </a:xfrm>
            <a:custGeom>
              <a:rect b="b" l="l" r="r" t="t"/>
              <a:pathLst>
                <a:path extrusionOk="0" h="9204" w="9443">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0" name="Google Shape;10160;p93"/>
            <p:cNvSpPr/>
            <p:nvPr/>
          </p:nvSpPr>
          <p:spPr>
            <a:xfrm>
              <a:off x="7484588" y="2302860"/>
              <a:ext cx="299069" cy="293130"/>
            </a:xfrm>
            <a:custGeom>
              <a:rect b="b" l="l" r="r" t="t"/>
              <a:pathLst>
                <a:path extrusionOk="0" h="9231" w="9418">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161" name="Google Shape;10161;p93"/>
          <p:cNvGrpSpPr/>
          <p:nvPr/>
        </p:nvGrpSpPr>
        <p:grpSpPr>
          <a:xfrm>
            <a:off x="7989683" y="2350207"/>
            <a:ext cx="332761" cy="234066"/>
            <a:chOff x="7989683" y="2350207"/>
            <a:chExt cx="332761" cy="234066"/>
          </a:xfrm>
        </p:grpSpPr>
        <p:sp>
          <p:nvSpPr>
            <p:cNvPr id="10162" name="Google Shape;10162;p93"/>
            <p:cNvSpPr/>
            <p:nvPr/>
          </p:nvSpPr>
          <p:spPr>
            <a:xfrm>
              <a:off x="8258902" y="2396188"/>
              <a:ext cx="29119" cy="22101"/>
            </a:xfrm>
            <a:custGeom>
              <a:rect b="b" l="l" r="r" t="t"/>
              <a:pathLst>
                <a:path extrusionOk="0" h="696" w="917">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3" name="Google Shape;10163;p93"/>
            <p:cNvSpPr/>
            <p:nvPr/>
          </p:nvSpPr>
          <p:spPr>
            <a:xfrm>
              <a:off x="8051320" y="2350207"/>
              <a:ext cx="194753" cy="49919"/>
            </a:xfrm>
            <a:custGeom>
              <a:rect b="b" l="l" r="r" t="t"/>
              <a:pathLst>
                <a:path extrusionOk="0" h="1572" w="6133">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4" name="Google Shape;10164;p93"/>
            <p:cNvSpPr/>
            <p:nvPr/>
          </p:nvSpPr>
          <p:spPr>
            <a:xfrm>
              <a:off x="7989683" y="2378183"/>
              <a:ext cx="332761" cy="206090"/>
            </a:xfrm>
            <a:custGeom>
              <a:rect b="b" l="l" r="r" t="t"/>
              <a:pathLst>
                <a:path extrusionOk="0" h="6490" w="10479">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5" name="Google Shape;10165;p93"/>
            <p:cNvSpPr/>
            <p:nvPr/>
          </p:nvSpPr>
          <p:spPr>
            <a:xfrm>
              <a:off x="8081201" y="2405746"/>
              <a:ext cx="151598" cy="149884"/>
            </a:xfrm>
            <a:custGeom>
              <a:rect b="b" l="l" r="r" t="t"/>
              <a:pathLst>
                <a:path extrusionOk="0" h="4720" w="4774">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6" name="Google Shape;10166;p93"/>
            <p:cNvSpPr/>
            <p:nvPr/>
          </p:nvSpPr>
          <p:spPr>
            <a:xfrm>
              <a:off x="8115973" y="2440550"/>
              <a:ext cx="80562" cy="80213"/>
            </a:xfrm>
            <a:custGeom>
              <a:rect b="b" l="l" r="r" t="t"/>
              <a:pathLst>
                <a:path extrusionOk="0" h="2526" w="2537">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7" name="Google Shape;10167;p93"/>
            <p:cNvSpPr/>
            <p:nvPr/>
          </p:nvSpPr>
          <p:spPr>
            <a:xfrm>
              <a:off x="8164749" y="2447377"/>
              <a:ext cx="24610" cy="24610"/>
            </a:xfrm>
            <a:custGeom>
              <a:rect b="b" l="l" r="r" t="t"/>
              <a:pathLst>
                <a:path extrusionOk="0" h="775" w="775">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168" name="Google Shape;10168;p93"/>
          <p:cNvGrpSpPr/>
          <p:nvPr/>
        </p:nvGrpSpPr>
        <p:grpSpPr>
          <a:xfrm>
            <a:off x="5823294" y="2309751"/>
            <a:ext cx="315327" cy="314978"/>
            <a:chOff x="5823294" y="2309751"/>
            <a:chExt cx="315327" cy="314978"/>
          </a:xfrm>
        </p:grpSpPr>
        <p:sp>
          <p:nvSpPr>
            <p:cNvPr id="10169" name="Google Shape;10169;p93"/>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0" name="Google Shape;10170;p93"/>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1" name="Google Shape;10171;p93"/>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2" name="Google Shape;10172;p93"/>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3" name="Google Shape;10173;p93"/>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4" name="Google Shape;10174;p93"/>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5" name="Google Shape;10175;p93"/>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6" name="Google Shape;10176;p93"/>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7" name="Google Shape;10177;p93"/>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8" name="Google Shape;10178;p93"/>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9" name="Google Shape;10179;p93"/>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0" name="Google Shape;10180;p93"/>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1" name="Google Shape;10181;p93"/>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2" name="Google Shape;10182;p93"/>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3" name="Google Shape;10183;p93"/>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4" name="Google Shape;10184;p93"/>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5" name="Google Shape;10185;p93"/>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186" name="Google Shape;10186;p93"/>
          <p:cNvGrpSpPr/>
          <p:nvPr/>
        </p:nvGrpSpPr>
        <p:grpSpPr>
          <a:xfrm>
            <a:off x="2497275" y="2744159"/>
            <a:ext cx="370930" cy="370550"/>
            <a:chOff x="2497275" y="2744159"/>
            <a:chExt cx="370930" cy="370550"/>
          </a:xfrm>
        </p:grpSpPr>
        <p:sp>
          <p:nvSpPr>
            <p:cNvPr id="10187" name="Google Shape;10187;p93"/>
            <p:cNvSpPr/>
            <p:nvPr/>
          </p:nvSpPr>
          <p:spPr>
            <a:xfrm>
              <a:off x="2497275" y="2744159"/>
              <a:ext cx="284366" cy="284747"/>
            </a:xfrm>
            <a:custGeom>
              <a:rect b="b" l="l" r="r" t="t"/>
              <a:pathLst>
                <a:path extrusionOk="0" h="8967" w="8955">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8" name="Google Shape;10188;p93"/>
            <p:cNvSpPr/>
            <p:nvPr/>
          </p:nvSpPr>
          <p:spPr>
            <a:xfrm>
              <a:off x="2592191" y="2821673"/>
              <a:ext cx="113461" cy="98345"/>
            </a:xfrm>
            <a:custGeom>
              <a:rect b="b" l="l" r="r" t="t"/>
              <a:pathLst>
                <a:path extrusionOk="0" h="3097" w="3573">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9" name="Google Shape;10189;p93"/>
            <p:cNvSpPr/>
            <p:nvPr/>
          </p:nvSpPr>
          <p:spPr>
            <a:xfrm>
              <a:off x="2574408" y="2862129"/>
              <a:ext cx="106665" cy="90756"/>
            </a:xfrm>
            <a:custGeom>
              <a:rect b="b" l="l" r="r" t="t"/>
              <a:pathLst>
                <a:path extrusionOk="0" h="2858" w="3359">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0" name="Google Shape;10190;p93"/>
            <p:cNvSpPr/>
            <p:nvPr/>
          </p:nvSpPr>
          <p:spPr>
            <a:xfrm>
              <a:off x="2676881" y="2923385"/>
              <a:ext cx="191324" cy="191324"/>
            </a:xfrm>
            <a:custGeom>
              <a:rect b="b" l="l" r="r" t="t"/>
              <a:pathLst>
                <a:path extrusionOk="0" h="6025" w="6025">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1" name="Google Shape;10191;p93"/>
            <p:cNvSpPr/>
            <p:nvPr/>
          </p:nvSpPr>
          <p:spPr>
            <a:xfrm>
              <a:off x="2738867" y="2986895"/>
              <a:ext cx="65066" cy="65066"/>
            </a:xfrm>
            <a:custGeom>
              <a:rect b="b" l="l" r="r" t="t"/>
              <a:pathLst>
                <a:path extrusionOk="0" h="2049" w="2049">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2" name="Google Shape;10192;p93"/>
            <p:cNvSpPr/>
            <p:nvPr/>
          </p:nvSpPr>
          <p:spPr>
            <a:xfrm>
              <a:off x="2604670" y="2851904"/>
              <a:ext cx="70718" cy="71131"/>
            </a:xfrm>
            <a:custGeom>
              <a:rect b="b" l="l" r="r" t="t"/>
              <a:pathLst>
                <a:path extrusionOk="0" h="2240" w="2227">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193" name="Google Shape;10193;p93"/>
          <p:cNvGrpSpPr/>
          <p:nvPr/>
        </p:nvGrpSpPr>
        <p:grpSpPr>
          <a:xfrm>
            <a:off x="860940" y="2746477"/>
            <a:ext cx="371883" cy="365691"/>
            <a:chOff x="860940" y="2746477"/>
            <a:chExt cx="371883" cy="365691"/>
          </a:xfrm>
        </p:grpSpPr>
        <p:sp>
          <p:nvSpPr>
            <p:cNvPr id="10194" name="Google Shape;10194;p93"/>
            <p:cNvSpPr/>
            <p:nvPr/>
          </p:nvSpPr>
          <p:spPr>
            <a:xfrm>
              <a:off x="908191" y="3026302"/>
              <a:ext cx="30294" cy="28961"/>
            </a:xfrm>
            <a:custGeom>
              <a:rect b="b" l="l" r="r" t="t"/>
              <a:pathLst>
                <a:path extrusionOk="0" h="912" w="954">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5" name="Google Shape;10195;p93"/>
            <p:cNvSpPr/>
            <p:nvPr/>
          </p:nvSpPr>
          <p:spPr>
            <a:xfrm>
              <a:off x="943757" y="3061836"/>
              <a:ext cx="30263" cy="28961"/>
            </a:xfrm>
            <a:custGeom>
              <a:rect b="b" l="l" r="r" t="t"/>
              <a:pathLst>
                <a:path extrusionOk="0" h="912" w="953">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6" name="Google Shape;10196;p93"/>
            <p:cNvSpPr/>
            <p:nvPr/>
          </p:nvSpPr>
          <p:spPr>
            <a:xfrm>
              <a:off x="926355" y="3044085"/>
              <a:ext cx="29881" cy="28579"/>
            </a:xfrm>
            <a:custGeom>
              <a:rect b="b" l="l" r="r" t="t"/>
              <a:pathLst>
                <a:path extrusionOk="0" h="900" w="941">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7" name="Google Shape;10197;p93"/>
            <p:cNvSpPr/>
            <p:nvPr/>
          </p:nvSpPr>
          <p:spPr>
            <a:xfrm>
              <a:off x="860940" y="2746477"/>
              <a:ext cx="371883" cy="365691"/>
            </a:xfrm>
            <a:custGeom>
              <a:rect b="b" l="l" r="r" t="t"/>
              <a:pathLst>
                <a:path extrusionOk="0" h="11516" w="11711">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8" name="Google Shape;10198;p93"/>
            <p:cNvSpPr/>
            <p:nvPr/>
          </p:nvSpPr>
          <p:spPr>
            <a:xfrm>
              <a:off x="1070396" y="2832057"/>
              <a:ext cx="90406" cy="69035"/>
            </a:xfrm>
            <a:custGeom>
              <a:rect b="b" l="l" r="r" t="t"/>
              <a:pathLst>
                <a:path extrusionOk="0" h="2174" w="2847">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199" name="Google Shape;10199;p93"/>
          <p:cNvGrpSpPr/>
          <p:nvPr/>
        </p:nvGrpSpPr>
        <p:grpSpPr>
          <a:xfrm>
            <a:off x="1493849" y="2775533"/>
            <a:ext cx="283985" cy="341080"/>
            <a:chOff x="1493849" y="2775533"/>
            <a:chExt cx="283985" cy="341080"/>
          </a:xfrm>
        </p:grpSpPr>
        <p:sp>
          <p:nvSpPr>
            <p:cNvPr id="10200" name="Google Shape;10200;p93"/>
            <p:cNvSpPr/>
            <p:nvPr/>
          </p:nvSpPr>
          <p:spPr>
            <a:xfrm>
              <a:off x="1493849" y="2775533"/>
              <a:ext cx="283985" cy="341080"/>
            </a:xfrm>
            <a:custGeom>
              <a:rect b="b" l="l" r="r" t="t"/>
              <a:pathLst>
                <a:path extrusionOk="0" h="10741" w="8943">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1" name="Google Shape;10201;p93"/>
            <p:cNvSpPr/>
            <p:nvPr/>
          </p:nvSpPr>
          <p:spPr>
            <a:xfrm>
              <a:off x="1590638" y="2834153"/>
              <a:ext cx="88501" cy="84754"/>
            </a:xfrm>
            <a:custGeom>
              <a:rect b="b" l="l" r="r" t="t"/>
              <a:pathLst>
                <a:path extrusionOk="0" h="2669" w="2787">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202" name="Google Shape;10202;p93"/>
          <p:cNvGrpSpPr/>
          <p:nvPr/>
        </p:nvGrpSpPr>
        <p:grpSpPr>
          <a:xfrm>
            <a:off x="1952836" y="2774422"/>
            <a:ext cx="372835" cy="342573"/>
            <a:chOff x="1952836" y="2774422"/>
            <a:chExt cx="372835" cy="342573"/>
          </a:xfrm>
        </p:grpSpPr>
        <p:sp>
          <p:nvSpPr>
            <p:cNvPr id="10203" name="Google Shape;10203;p93"/>
            <p:cNvSpPr/>
            <p:nvPr/>
          </p:nvSpPr>
          <p:spPr>
            <a:xfrm>
              <a:off x="2076490"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4" name="Google Shape;10204;p93"/>
            <p:cNvSpPr/>
            <p:nvPr/>
          </p:nvSpPr>
          <p:spPr>
            <a:xfrm>
              <a:off x="2208432"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5" name="Google Shape;10205;p93"/>
            <p:cNvSpPr/>
            <p:nvPr/>
          </p:nvSpPr>
          <p:spPr>
            <a:xfrm>
              <a:off x="1952836" y="2774422"/>
              <a:ext cx="372835" cy="342573"/>
            </a:xfrm>
            <a:custGeom>
              <a:rect b="b" l="l" r="r" t="t"/>
              <a:pathLst>
                <a:path extrusionOk="0" h="10788" w="11741">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206" name="Google Shape;10206;p93"/>
          <p:cNvGrpSpPr/>
          <p:nvPr/>
        </p:nvGrpSpPr>
        <p:grpSpPr>
          <a:xfrm>
            <a:off x="3079916" y="2744477"/>
            <a:ext cx="332729" cy="372518"/>
            <a:chOff x="3079916" y="2744477"/>
            <a:chExt cx="332729" cy="372518"/>
          </a:xfrm>
        </p:grpSpPr>
        <p:sp>
          <p:nvSpPr>
            <p:cNvPr id="10207" name="Google Shape;10207;p93"/>
            <p:cNvSpPr/>
            <p:nvPr/>
          </p:nvSpPr>
          <p:spPr>
            <a:xfrm>
              <a:off x="3079916" y="2840504"/>
              <a:ext cx="313454" cy="276491"/>
            </a:xfrm>
            <a:custGeom>
              <a:rect b="b" l="l" r="r" t="t"/>
              <a:pathLst>
                <a:path extrusionOk="0" h="8707" w="9871">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8" name="Google Shape;10208;p93"/>
            <p:cNvSpPr/>
            <p:nvPr/>
          </p:nvSpPr>
          <p:spPr>
            <a:xfrm>
              <a:off x="3244375" y="2840250"/>
              <a:ext cx="124416" cy="45727"/>
            </a:xfrm>
            <a:custGeom>
              <a:rect b="b" l="l" r="r" t="t"/>
              <a:pathLst>
                <a:path extrusionOk="0" h="1440" w="3918">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9" name="Google Shape;10209;p93"/>
            <p:cNvSpPr/>
            <p:nvPr/>
          </p:nvSpPr>
          <p:spPr>
            <a:xfrm>
              <a:off x="3198267" y="2744477"/>
              <a:ext cx="214378" cy="145279"/>
            </a:xfrm>
            <a:custGeom>
              <a:rect b="b" l="l" r="r" t="t"/>
              <a:pathLst>
                <a:path extrusionOk="0" h="4575" w="6751">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210" name="Google Shape;10210;p93"/>
          <p:cNvGrpSpPr/>
          <p:nvPr/>
        </p:nvGrpSpPr>
        <p:grpSpPr>
          <a:xfrm>
            <a:off x="3620576" y="2745525"/>
            <a:ext cx="336890" cy="355592"/>
            <a:chOff x="3620576" y="2745525"/>
            <a:chExt cx="336890" cy="355592"/>
          </a:xfrm>
        </p:grpSpPr>
        <p:sp>
          <p:nvSpPr>
            <p:cNvPr id="10211" name="Google Shape;10211;p93"/>
            <p:cNvSpPr/>
            <p:nvPr/>
          </p:nvSpPr>
          <p:spPr>
            <a:xfrm>
              <a:off x="3620576" y="2745525"/>
              <a:ext cx="336889" cy="355592"/>
            </a:xfrm>
            <a:custGeom>
              <a:rect b="b" l="l" r="r" t="t"/>
              <a:pathLst>
                <a:path extrusionOk="0" h="11198" w="10609">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2" name="Google Shape;10212;p93"/>
            <p:cNvSpPr/>
            <p:nvPr/>
          </p:nvSpPr>
          <p:spPr>
            <a:xfrm>
              <a:off x="3738896" y="2800747"/>
              <a:ext cx="218570" cy="258771"/>
            </a:xfrm>
            <a:custGeom>
              <a:rect b="b" l="l" r="r" t="t"/>
              <a:pathLst>
                <a:path extrusionOk="0" h="8149" w="6883">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213" name="Google Shape;10213;p93"/>
          <p:cNvGrpSpPr/>
          <p:nvPr/>
        </p:nvGrpSpPr>
        <p:grpSpPr>
          <a:xfrm>
            <a:off x="4126815" y="2760704"/>
            <a:ext cx="380393" cy="363118"/>
            <a:chOff x="4126815" y="2760704"/>
            <a:chExt cx="380393" cy="363118"/>
          </a:xfrm>
        </p:grpSpPr>
        <p:sp>
          <p:nvSpPr>
            <p:cNvPr id="10214" name="Google Shape;10214;p93"/>
            <p:cNvSpPr/>
            <p:nvPr/>
          </p:nvSpPr>
          <p:spPr>
            <a:xfrm>
              <a:off x="4219825" y="2822435"/>
              <a:ext cx="103267" cy="29056"/>
            </a:xfrm>
            <a:custGeom>
              <a:rect b="b" l="l" r="r" t="t"/>
              <a:pathLst>
                <a:path extrusionOk="0" h="915" w="3252">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5" name="Google Shape;10215;p93"/>
            <p:cNvSpPr/>
            <p:nvPr/>
          </p:nvSpPr>
          <p:spPr>
            <a:xfrm>
              <a:off x="4126815" y="2760704"/>
              <a:ext cx="380393" cy="363118"/>
            </a:xfrm>
            <a:custGeom>
              <a:rect b="b" l="l" r="r" t="t"/>
              <a:pathLst>
                <a:path extrusionOk="0" h="11435" w="11979">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6" name="Google Shape;10216;p93"/>
            <p:cNvSpPr/>
            <p:nvPr/>
          </p:nvSpPr>
          <p:spPr>
            <a:xfrm>
              <a:off x="4278826" y="2791379"/>
              <a:ext cx="103998" cy="201962"/>
            </a:xfrm>
            <a:custGeom>
              <a:rect b="b" l="l" r="r" t="t"/>
              <a:pathLst>
                <a:path extrusionOk="0" h="6360" w="3275">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7" name="Google Shape;10217;p93"/>
            <p:cNvSpPr/>
            <p:nvPr/>
          </p:nvSpPr>
          <p:spPr>
            <a:xfrm>
              <a:off x="4159332" y="2791379"/>
              <a:ext cx="105903" cy="201962"/>
            </a:xfrm>
            <a:custGeom>
              <a:rect b="b" l="l" r="r" t="t"/>
              <a:pathLst>
                <a:path extrusionOk="0" h="6360" w="3335">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218" name="Google Shape;10218;p93"/>
          <p:cNvGrpSpPr/>
          <p:nvPr/>
        </p:nvGrpSpPr>
        <p:grpSpPr>
          <a:xfrm>
            <a:off x="4675986" y="2745684"/>
            <a:ext cx="381346" cy="368644"/>
            <a:chOff x="4675986" y="2745684"/>
            <a:chExt cx="381346" cy="368644"/>
          </a:xfrm>
        </p:grpSpPr>
        <p:sp>
          <p:nvSpPr>
            <p:cNvPr id="10219" name="Google Shape;10219;p93"/>
            <p:cNvSpPr/>
            <p:nvPr/>
          </p:nvSpPr>
          <p:spPr>
            <a:xfrm>
              <a:off x="4828918" y="2895345"/>
              <a:ext cx="69226" cy="69258"/>
            </a:xfrm>
            <a:custGeom>
              <a:rect b="b" l="l" r="r" t="t"/>
              <a:pathLst>
                <a:path extrusionOk="0" h="2181" w="218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0" name="Google Shape;10220;p93"/>
            <p:cNvSpPr/>
            <p:nvPr/>
          </p:nvSpPr>
          <p:spPr>
            <a:xfrm>
              <a:off x="4675986" y="2745684"/>
              <a:ext cx="381346" cy="368644"/>
            </a:xfrm>
            <a:custGeom>
              <a:rect b="b" l="l" r="r" t="t"/>
              <a:pathLst>
                <a:path extrusionOk="0" h="11609" w="12009">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221" name="Google Shape;10221;p93"/>
          <p:cNvGrpSpPr/>
          <p:nvPr/>
        </p:nvGrpSpPr>
        <p:grpSpPr>
          <a:xfrm>
            <a:off x="5220616" y="2791061"/>
            <a:ext cx="373185" cy="302466"/>
            <a:chOff x="5220616" y="2791061"/>
            <a:chExt cx="373185" cy="302466"/>
          </a:xfrm>
        </p:grpSpPr>
        <p:sp>
          <p:nvSpPr>
            <p:cNvPr id="10222" name="Google Shape;10222;p93"/>
            <p:cNvSpPr/>
            <p:nvPr/>
          </p:nvSpPr>
          <p:spPr>
            <a:xfrm>
              <a:off x="5220616" y="2791061"/>
              <a:ext cx="373185" cy="302466"/>
            </a:xfrm>
            <a:custGeom>
              <a:rect b="b" l="l" r="r" t="t"/>
              <a:pathLst>
                <a:path extrusionOk="0" h="9525" w="11752">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3" name="Google Shape;10223;p93"/>
            <p:cNvSpPr/>
            <p:nvPr/>
          </p:nvSpPr>
          <p:spPr>
            <a:xfrm>
              <a:off x="5244432" y="2849268"/>
              <a:ext cx="326314" cy="11368"/>
            </a:xfrm>
            <a:custGeom>
              <a:rect b="b" l="l" r="r" t="t"/>
              <a:pathLst>
                <a:path extrusionOk="0" h="358" w="10276">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4" name="Google Shape;10224;p93"/>
            <p:cNvSpPr/>
            <p:nvPr/>
          </p:nvSpPr>
          <p:spPr>
            <a:xfrm>
              <a:off x="5261834" y="2896139"/>
              <a:ext cx="46521" cy="11400"/>
            </a:xfrm>
            <a:custGeom>
              <a:rect b="b" l="l" r="r" t="t"/>
              <a:pathLst>
                <a:path extrusionOk="0" h="359" w="1465">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5" name="Google Shape;10225;p93"/>
            <p:cNvSpPr/>
            <p:nvPr/>
          </p:nvSpPr>
          <p:spPr>
            <a:xfrm>
              <a:off x="5343507" y="2896139"/>
              <a:ext cx="46521" cy="11400"/>
            </a:xfrm>
            <a:custGeom>
              <a:rect b="b" l="l" r="r" t="t"/>
              <a:pathLst>
                <a:path extrusionOk="0" h="359" w="1465">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6" name="Google Shape;10226;p93"/>
            <p:cNvSpPr/>
            <p:nvPr/>
          </p:nvSpPr>
          <p:spPr>
            <a:xfrm>
              <a:off x="5506823" y="2896139"/>
              <a:ext cx="46172" cy="11400"/>
            </a:xfrm>
            <a:custGeom>
              <a:rect b="b" l="l" r="r" t="t"/>
              <a:pathLst>
                <a:path extrusionOk="0" h="359" w="1454">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7" name="Google Shape;10227;p93"/>
            <p:cNvSpPr/>
            <p:nvPr/>
          </p:nvSpPr>
          <p:spPr>
            <a:xfrm>
              <a:off x="5261834" y="2942660"/>
              <a:ext cx="46521" cy="11368"/>
            </a:xfrm>
            <a:custGeom>
              <a:rect b="b" l="l" r="r" t="t"/>
              <a:pathLst>
                <a:path extrusionOk="0" h="358" w="1465">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8" name="Google Shape;10228;p93"/>
            <p:cNvSpPr/>
            <p:nvPr/>
          </p:nvSpPr>
          <p:spPr>
            <a:xfrm>
              <a:off x="5424768" y="2942660"/>
              <a:ext cx="46553" cy="11368"/>
            </a:xfrm>
            <a:custGeom>
              <a:rect b="b" l="l" r="r" t="t"/>
              <a:pathLst>
                <a:path extrusionOk="0" h="358" w="1466">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9" name="Google Shape;10229;p93"/>
            <p:cNvSpPr/>
            <p:nvPr/>
          </p:nvSpPr>
          <p:spPr>
            <a:xfrm>
              <a:off x="5261834" y="2989149"/>
              <a:ext cx="46521" cy="11400"/>
            </a:xfrm>
            <a:custGeom>
              <a:rect b="b" l="l" r="r" t="t"/>
              <a:pathLst>
                <a:path extrusionOk="0" h="359" w="1465">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0" name="Google Shape;10230;p93"/>
            <p:cNvSpPr/>
            <p:nvPr/>
          </p:nvSpPr>
          <p:spPr>
            <a:xfrm>
              <a:off x="5343507" y="2989149"/>
              <a:ext cx="46521" cy="11400"/>
            </a:xfrm>
            <a:custGeom>
              <a:rect b="b" l="l" r="r" t="t"/>
              <a:pathLst>
                <a:path extrusionOk="0" h="359" w="1465">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1" name="Google Shape;10231;p93"/>
            <p:cNvSpPr/>
            <p:nvPr/>
          </p:nvSpPr>
          <p:spPr>
            <a:xfrm>
              <a:off x="5506823" y="2989149"/>
              <a:ext cx="46172" cy="11400"/>
            </a:xfrm>
            <a:custGeom>
              <a:rect b="b" l="l" r="r" t="t"/>
              <a:pathLst>
                <a:path extrusionOk="0" h="359" w="1454">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2" name="Google Shape;10232;p93"/>
            <p:cNvSpPr/>
            <p:nvPr/>
          </p:nvSpPr>
          <p:spPr>
            <a:xfrm>
              <a:off x="5343507" y="3036051"/>
              <a:ext cx="46521" cy="10987"/>
            </a:xfrm>
            <a:custGeom>
              <a:rect b="b" l="l" r="r" t="t"/>
              <a:pathLst>
                <a:path extrusionOk="0" h="346" w="1465">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3" name="Google Shape;10233;p93"/>
            <p:cNvSpPr/>
            <p:nvPr/>
          </p:nvSpPr>
          <p:spPr>
            <a:xfrm>
              <a:off x="5424768" y="3036051"/>
              <a:ext cx="46553" cy="10987"/>
            </a:xfrm>
            <a:custGeom>
              <a:rect b="b" l="l" r="r" t="t"/>
              <a:pathLst>
                <a:path extrusionOk="0" h="346" w="1466">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4" name="Google Shape;10234;p93"/>
            <p:cNvSpPr/>
            <p:nvPr/>
          </p:nvSpPr>
          <p:spPr>
            <a:xfrm>
              <a:off x="5506823" y="3036051"/>
              <a:ext cx="46172" cy="10987"/>
            </a:xfrm>
            <a:custGeom>
              <a:rect b="b" l="l" r="r" t="t"/>
              <a:pathLst>
                <a:path extrusionOk="0" h="346" w="1454">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5" name="Google Shape;10235;p93"/>
            <p:cNvSpPr/>
            <p:nvPr/>
          </p:nvSpPr>
          <p:spPr>
            <a:xfrm>
              <a:off x="5343126" y="2930752"/>
              <a:ext cx="46902" cy="33851"/>
            </a:xfrm>
            <a:custGeom>
              <a:rect b="b" l="l" r="r" t="t"/>
              <a:pathLst>
                <a:path extrusionOk="0" h="1066" w="1477">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6" name="Google Shape;10236;p93"/>
            <p:cNvSpPr/>
            <p:nvPr/>
          </p:nvSpPr>
          <p:spPr>
            <a:xfrm>
              <a:off x="5506442" y="2930752"/>
              <a:ext cx="47283" cy="33851"/>
            </a:xfrm>
            <a:custGeom>
              <a:rect b="b" l="l" r="r" t="t"/>
              <a:pathLst>
                <a:path extrusionOk="0" h="1066" w="1489">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7" name="Google Shape;10237;p93"/>
            <p:cNvSpPr/>
            <p:nvPr/>
          </p:nvSpPr>
          <p:spPr>
            <a:xfrm>
              <a:off x="5424419" y="2977336"/>
              <a:ext cx="47283" cy="34168"/>
            </a:xfrm>
            <a:custGeom>
              <a:rect b="b" l="l" r="r" t="t"/>
              <a:pathLst>
                <a:path extrusionOk="0" h="1076" w="1489">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8" name="Google Shape;10238;p93"/>
            <p:cNvSpPr/>
            <p:nvPr/>
          </p:nvSpPr>
          <p:spPr>
            <a:xfrm>
              <a:off x="5261453" y="3024143"/>
              <a:ext cx="47283" cy="33851"/>
            </a:xfrm>
            <a:custGeom>
              <a:rect b="b" l="l" r="r" t="t"/>
              <a:pathLst>
                <a:path extrusionOk="0" h="1066" w="1489">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9" name="Google Shape;10239;p93"/>
            <p:cNvSpPr/>
            <p:nvPr/>
          </p:nvSpPr>
          <p:spPr>
            <a:xfrm>
              <a:off x="5424419" y="2884231"/>
              <a:ext cx="47283" cy="33883"/>
            </a:xfrm>
            <a:custGeom>
              <a:rect b="b" l="l" r="r" t="t"/>
              <a:pathLst>
                <a:path extrusionOk="0" h="1067" w="1489">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240" name="Google Shape;10240;p93"/>
          <p:cNvGrpSpPr/>
          <p:nvPr/>
        </p:nvGrpSpPr>
        <p:grpSpPr>
          <a:xfrm>
            <a:off x="5788661" y="2772517"/>
            <a:ext cx="284366" cy="344097"/>
            <a:chOff x="5864861" y="2772517"/>
            <a:chExt cx="284366" cy="344097"/>
          </a:xfrm>
        </p:grpSpPr>
        <p:sp>
          <p:nvSpPr>
            <p:cNvPr id="10241" name="Google Shape;10241;p93"/>
            <p:cNvSpPr/>
            <p:nvPr/>
          </p:nvSpPr>
          <p:spPr>
            <a:xfrm>
              <a:off x="6089464" y="3014490"/>
              <a:ext cx="15147" cy="15147"/>
            </a:xfrm>
            <a:custGeom>
              <a:rect b="b" l="l" r="r" t="t"/>
              <a:pathLst>
                <a:path extrusionOk="0" h="477" w="477">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2" name="Google Shape;10242;p93"/>
            <p:cNvSpPr/>
            <p:nvPr/>
          </p:nvSpPr>
          <p:spPr>
            <a:xfrm>
              <a:off x="6051644" y="3070823"/>
              <a:ext cx="13274" cy="13274"/>
            </a:xfrm>
            <a:custGeom>
              <a:rect b="b" l="l" r="r" t="t"/>
              <a:pathLst>
                <a:path extrusionOk="0" h="418" w="418">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3" name="Google Shape;10243;p93"/>
            <p:cNvSpPr/>
            <p:nvPr/>
          </p:nvSpPr>
          <p:spPr>
            <a:xfrm>
              <a:off x="5943518" y="3005789"/>
              <a:ext cx="13242" cy="12893"/>
            </a:xfrm>
            <a:custGeom>
              <a:rect b="b" l="l" r="r" t="t"/>
              <a:pathLst>
                <a:path extrusionOk="0" h="406" w="417">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4" name="Google Shape;10244;p93"/>
            <p:cNvSpPr/>
            <p:nvPr/>
          </p:nvSpPr>
          <p:spPr>
            <a:xfrm>
              <a:off x="5965429" y="3070823"/>
              <a:ext cx="13655" cy="13274"/>
            </a:xfrm>
            <a:custGeom>
              <a:rect b="b" l="l" r="r" t="t"/>
              <a:pathLst>
                <a:path extrusionOk="0" h="418" w="43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5" name="Google Shape;10245;p93"/>
            <p:cNvSpPr/>
            <p:nvPr/>
          </p:nvSpPr>
          <p:spPr>
            <a:xfrm>
              <a:off x="6004392" y="3019412"/>
              <a:ext cx="16290" cy="15909"/>
            </a:xfrm>
            <a:custGeom>
              <a:rect b="b" l="l" r="r" t="t"/>
              <a:pathLst>
                <a:path extrusionOk="0" h="501" w="513">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6" name="Google Shape;10246;p93"/>
            <p:cNvSpPr/>
            <p:nvPr/>
          </p:nvSpPr>
          <p:spPr>
            <a:xfrm>
              <a:off x="5864861" y="2772517"/>
              <a:ext cx="284366" cy="344097"/>
            </a:xfrm>
            <a:custGeom>
              <a:rect b="b" l="l" r="r" t="t"/>
              <a:pathLst>
                <a:path extrusionOk="0" h="10836" w="8955">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247" name="Google Shape;10247;p93"/>
          <p:cNvSpPr/>
          <p:nvPr/>
        </p:nvSpPr>
        <p:spPr>
          <a:xfrm>
            <a:off x="6340868" y="2770643"/>
            <a:ext cx="343335" cy="343303"/>
          </a:xfrm>
          <a:custGeom>
            <a:rect b="b" l="l" r="r" t="t"/>
            <a:pathLst>
              <a:path extrusionOk="0" h="10811" w="10812">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248" name="Google Shape;10248;p93"/>
          <p:cNvGrpSpPr/>
          <p:nvPr/>
        </p:nvGrpSpPr>
        <p:grpSpPr>
          <a:xfrm>
            <a:off x="6974158" y="2789537"/>
            <a:ext cx="255247" cy="327458"/>
            <a:chOff x="6974158" y="2789537"/>
            <a:chExt cx="255247" cy="327458"/>
          </a:xfrm>
        </p:grpSpPr>
        <p:sp>
          <p:nvSpPr>
            <p:cNvPr id="10249" name="Google Shape;10249;p93"/>
            <p:cNvSpPr/>
            <p:nvPr/>
          </p:nvSpPr>
          <p:spPr>
            <a:xfrm>
              <a:off x="7066407" y="2897282"/>
              <a:ext cx="9876" cy="14798"/>
            </a:xfrm>
            <a:custGeom>
              <a:rect b="b" l="l" r="r" t="t"/>
              <a:pathLst>
                <a:path extrusionOk="0" h="466" w="311">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0" name="Google Shape;10250;p93"/>
            <p:cNvSpPr/>
            <p:nvPr/>
          </p:nvSpPr>
          <p:spPr>
            <a:xfrm>
              <a:off x="7127662" y="2897282"/>
              <a:ext cx="9495" cy="14798"/>
            </a:xfrm>
            <a:custGeom>
              <a:rect b="b" l="l" r="r" t="t"/>
              <a:pathLst>
                <a:path extrusionOk="0" h="466" w="299">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1" name="Google Shape;10251;p93"/>
            <p:cNvSpPr/>
            <p:nvPr/>
          </p:nvSpPr>
          <p:spPr>
            <a:xfrm>
              <a:off x="7081935" y="2933292"/>
              <a:ext cx="40837" cy="14703"/>
            </a:xfrm>
            <a:custGeom>
              <a:rect b="b" l="l" r="r" t="t"/>
              <a:pathLst>
                <a:path extrusionOk="0" h="463" w="1286">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2" name="Google Shape;10252;p93"/>
            <p:cNvSpPr/>
            <p:nvPr/>
          </p:nvSpPr>
          <p:spPr>
            <a:xfrm>
              <a:off x="6974158" y="2789537"/>
              <a:ext cx="255247" cy="327458"/>
            </a:xfrm>
            <a:custGeom>
              <a:rect b="b" l="l" r="r" t="t"/>
              <a:pathLst>
                <a:path extrusionOk="0" h="10312" w="8038">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3" name="Google Shape;10253;p93"/>
            <p:cNvSpPr/>
            <p:nvPr/>
          </p:nvSpPr>
          <p:spPr>
            <a:xfrm>
              <a:off x="7061135" y="2881785"/>
              <a:ext cx="20069" cy="9495"/>
            </a:xfrm>
            <a:custGeom>
              <a:rect b="b" l="l" r="r" t="t"/>
              <a:pathLst>
                <a:path extrusionOk="0" h="299" w="632">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4" name="Google Shape;10254;p93"/>
            <p:cNvSpPr/>
            <p:nvPr/>
          </p:nvSpPr>
          <p:spPr>
            <a:xfrm>
              <a:off x="7122740" y="2881785"/>
              <a:ext cx="19688" cy="9495"/>
            </a:xfrm>
            <a:custGeom>
              <a:rect b="b" l="l" r="r" t="t"/>
              <a:pathLst>
                <a:path extrusionOk="0" h="299" w="62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255" name="Google Shape;10255;p93"/>
          <p:cNvGrpSpPr/>
          <p:nvPr/>
        </p:nvGrpSpPr>
        <p:grpSpPr>
          <a:xfrm>
            <a:off x="7530697" y="2790299"/>
            <a:ext cx="244291" cy="326314"/>
            <a:chOff x="7530697" y="2790299"/>
            <a:chExt cx="244291" cy="326314"/>
          </a:xfrm>
        </p:grpSpPr>
        <p:sp>
          <p:nvSpPr>
            <p:cNvPr id="10256" name="Google Shape;10256;p93"/>
            <p:cNvSpPr/>
            <p:nvPr/>
          </p:nvSpPr>
          <p:spPr>
            <a:xfrm>
              <a:off x="7616911" y="2907507"/>
              <a:ext cx="9463" cy="14385"/>
            </a:xfrm>
            <a:custGeom>
              <a:rect b="b" l="l" r="r" t="t"/>
              <a:pathLst>
                <a:path extrusionOk="0" h="453" w="298">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7" name="Google Shape;10257;p93"/>
            <p:cNvSpPr/>
            <p:nvPr/>
          </p:nvSpPr>
          <p:spPr>
            <a:xfrm>
              <a:off x="7678548" y="2907507"/>
              <a:ext cx="9463" cy="14385"/>
            </a:xfrm>
            <a:custGeom>
              <a:rect b="b" l="l" r="r" t="t"/>
              <a:pathLst>
                <a:path extrusionOk="0" h="453" w="298">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8" name="Google Shape;10258;p93"/>
            <p:cNvSpPr/>
            <p:nvPr/>
          </p:nvSpPr>
          <p:spPr>
            <a:xfrm>
              <a:off x="7632408" y="2943136"/>
              <a:ext cx="40869" cy="14671"/>
            </a:xfrm>
            <a:custGeom>
              <a:rect b="b" l="l" r="r" t="t"/>
              <a:pathLst>
                <a:path extrusionOk="0" h="462" w="1287">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9" name="Google Shape;10259;p93"/>
            <p:cNvSpPr/>
            <p:nvPr/>
          </p:nvSpPr>
          <p:spPr>
            <a:xfrm>
              <a:off x="7530697" y="2790299"/>
              <a:ext cx="244291" cy="326314"/>
            </a:xfrm>
            <a:custGeom>
              <a:rect b="b" l="l" r="r" t="t"/>
              <a:pathLst>
                <a:path extrusionOk="0" h="10276" w="7693">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0" name="Google Shape;10260;p93"/>
            <p:cNvSpPr/>
            <p:nvPr/>
          </p:nvSpPr>
          <p:spPr>
            <a:xfrm>
              <a:off x="7611608" y="2891630"/>
              <a:ext cx="20069" cy="9463"/>
            </a:xfrm>
            <a:custGeom>
              <a:rect b="b" l="l" r="r" t="t"/>
              <a:pathLst>
                <a:path extrusionOk="0" h="298" w="632">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1" name="Google Shape;10261;p93"/>
            <p:cNvSpPr/>
            <p:nvPr/>
          </p:nvSpPr>
          <p:spPr>
            <a:xfrm>
              <a:off x="7673245" y="2891630"/>
              <a:ext cx="19688" cy="9463"/>
            </a:xfrm>
            <a:custGeom>
              <a:rect b="b" l="l" r="r" t="t"/>
              <a:pathLst>
                <a:path extrusionOk="0" h="298" w="62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262" name="Google Shape;10262;p93"/>
          <p:cNvGrpSpPr/>
          <p:nvPr/>
        </p:nvGrpSpPr>
        <p:grpSpPr>
          <a:xfrm>
            <a:off x="7988191" y="2832248"/>
            <a:ext cx="332348" cy="283985"/>
            <a:chOff x="7988191" y="2832248"/>
            <a:chExt cx="332348" cy="283985"/>
          </a:xfrm>
        </p:grpSpPr>
        <p:sp>
          <p:nvSpPr>
            <p:cNvPr id="10263" name="Google Shape;10263;p93"/>
            <p:cNvSpPr/>
            <p:nvPr/>
          </p:nvSpPr>
          <p:spPr>
            <a:xfrm>
              <a:off x="8046398" y="2894646"/>
              <a:ext cx="40869" cy="45759"/>
            </a:xfrm>
            <a:custGeom>
              <a:rect b="b" l="l" r="r" t="t"/>
              <a:pathLst>
                <a:path extrusionOk="0" h="1441" w="1287">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4" name="Google Shape;10264;p93"/>
            <p:cNvSpPr/>
            <p:nvPr/>
          </p:nvSpPr>
          <p:spPr>
            <a:xfrm>
              <a:off x="7988191" y="2832248"/>
              <a:ext cx="332348" cy="283985"/>
            </a:xfrm>
            <a:custGeom>
              <a:rect b="b" l="l" r="r" t="t"/>
              <a:pathLst>
                <a:path extrusionOk="0" h="8943" w="10466">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5" name="Google Shape;10265;p93"/>
            <p:cNvSpPr/>
            <p:nvPr/>
          </p:nvSpPr>
          <p:spPr>
            <a:xfrm>
              <a:off x="8212381" y="2974320"/>
              <a:ext cx="18577" cy="14861"/>
            </a:xfrm>
            <a:custGeom>
              <a:rect b="b" l="l" r="r" t="t"/>
              <a:pathLst>
                <a:path extrusionOk="0" h="468" w="585">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266" name="Google Shape;10266;p93"/>
          <p:cNvSpPr/>
          <p:nvPr/>
        </p:nvSpPr>
        <p:spPr>
          <a:xfrm>
            <a:off x="2498418" y="3245126"/>
            <a:ext cx="365627" cy="292273"/>
          </a:xfrm>
          <a:custGeom>
            <a:rect b="b" l="l" r="r" t="t"/>
            <a:pathLst>
              <a:path extrusionOk="0" h="9204" w="11514">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267" name="Google Shape;10267;p93"/>
          <p:cNvGrpSpPr/>
          <p:nvPr/>
        </p:nvGrpSpPr>
        <p:grpSpPr>
          <a:xfrm>
            <a:off x="3588440" y="3258368"/>
            <a:ext cx="364484" cy="262423"/>
            <a:chOff x="3588440" y="3258368"/>
            <a:chExt cx="364484" cy="262423"/>
          </a:xfrm>
        </p:grpSpPr>
        <p:sp>
          <p:nvSpPr>
            <p:cNvPr id="10268" name="Google Shape;10268;p93"/>
            <p:cNvSpPr/>
            <p:nvPr/>
          </p:nvSpPr>
          <p:spPr>
            <a:xfrm>
              <a:off x="3588440" y="3258368"/>
              <a:ext cx="364484" cy="262423"/>
            </a:xfrm>
            <a:custGeom>
              <a:rect b="b" l="l" r="r" t="t"/>
              <a:pathLst>
                <a:path extrusionOk="0" h="8264" w="11478">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9" name="Google Shape;10269;p93"/>
            <p:cNvSpPr/>
            <p:nvPr/>
          </p:nvSpPr>
          <p:spPr>
            <a:xfrm>
              <a:off x="3685992" y="3347949"/>
              <a:ext cx="10606" cy="133498"/>
            </a:xfrm>
            <a:custGeom>
              <a:rect b="b" l="l" r="r" t="t"/>
              <a:pathLst>
                <a:path extrusionOk="0" h="4204" w="334">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0" name="Google Shape;10270;p93"/>
            <p:cNvSpPr/>
            <p:nvPr/>
          </p:nvSpPr>
          <p:spPr>
            <a:xfrm>
              <a:off x="3862549" y="3329785"/>
              <a:ext cx="40107" cy="30675"/>
            </a:xfrm>
            <a:custGeom>
              <a:rect b="b" l="l" r="r" t="t"/>
              <a:pathLst>
                <a:path extrusionOk="0" h="966" w="1263">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1" name="Google Shape;10271;p93"/>
            <p:cNvSpPr/>
            <p:nvPr/>
          </p:nvSpPr>
          <p:spPr>
            <a:xfrm>
              <a:off x="3703743" y="3323942"/>
              <a:ext cx="183417" cy="182083"/>
            </a:xfrm>
            <a:custGeom>
              <a:rect b="b" l="l" r="r" t="t"/>
              <a:pathLst>
                <a:path extrusionOk="0" h="5734" w="5776">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2" name="Google Shape;10272;p93"/>
            <p:cNvSpPr/>
            <p:nvPr/>
          </p:nvSpPr>
          <p:spPr>
            <a:xfrm>
              <a:off x="3733624" y="3358174"/>
              <a:ext cx="138039" cy="114667"/>
            </a:xfrm>
            <a:custGeom>
              <a:rect b="b" l="l" r="r" t="t"/>
              <a:pathLst>
                <a:path extrusionOk="0" h="3611" w="4347">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3" name="Google Shape;10273;p93"/>
            <p:cNvSpPr/>
            <p:nvPr/>
          </p:nvSpPr>
          <p:spPr>
            <a:xfrm>
              <a:off x="3777478" y="3386087"/>
              <a:ext cx="51062" cy="43282"/>
            </a:xfrm>
            <a:custGeom>
              <a:rect b="b" l="l" r="r" t="t"/>
              <a:pathLst>
                <a:path extrusionOk="0" h="1363" w="1608">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274" name="Google Shape;10274;p93"/>
          <p:cNvSpPr/>
          <p:nvPr/>
        </p:nvSpPr>
        <p:spPr>
          <a:xfrm>
            <a:off x="5263326" y="3229852"/>
            <a:ext cx="323298" cy="320789"/>
          </a:xfrm>
          <a:custGeom>
            <a:rect b="b" l="l" r="r" t="t"/>
            <a:pathLst>
              <a:path extrusionOk="0" h="10102" w="10181">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275" name="Google Shape;10275;p93"/>
          <p:cNvGrpSpPr/>
          <p:nvPr/>
        </p:nvGrpSpPr>
        <p:grpSpPr>
          <a:xfrm>
            <a:off x="5765817" y="3227724"/>
            <a:ext cx="364865" cy="324822"/>
            <a:chOff x="5765817" y="3227724"/>
            <a:chExt cx="364865" cy="324822"/>
          </a:xfrm>
        </p:grpSpPr>
        <p:sp>
          <p:nvSpPr>
            <p:cNvPr id="10276" name="Google Shape;10276;p93"/>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7" name="Google Shape;10277;p93"/>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8" name="Google Shape;10278;p93"/>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279" name="Google Shape;10279;p93"/>
          <p:cNvGrpSpPr/>
          <p:nvPr/>
        </p:nvGrpSpPr>
        <p:grpSpPr>
          <a:xfrm>
            <a:off x="6228583" y="3237664"/>
            <a:ext cx="446539" cy="303895"/>
            <a:chOff x="6228583" y="3237664"/>
            <a:chExt cx="446539" cy="303895"/>
          </a:xfrm>
        </p:grpSpPr>
        <p:sp>
          <p:nvSpPr>
            <p:cNvPr id="10280" name="Google Shape;10280;p93"/>
            <p:cNvSpPr/>
            <p:nvPr/>
          </p:nvSpPr>
          <p:spPr>
            <a:xfrm>
              <a:off x="6357508" y="3277453"/>
              <a:ext cx="26865" cy="25912"/>
            </a:xfrm>
            <a:custGeom>
              <a:rect b="b" l="l" r="r" t="t"/>
              <a:pathLst>
                <a:path extrusionOk="0" h="816" w="846">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1" name="Google Shape;10281;p93"/>
            <p:cNvSpPr/>
            <p:nvPr/>
          </p:nvSpPr>
          <p:spPr>
            <a:xfrm>
              <a:off x="6276596" y="3358746"/>
              <a:ext cx="26896" cy="25912"/>
            </a:xfrm>
            <a:custGeom>
              <a:rect b="b" l="l" r="r" t="t"/>
              <a:pathLst>
                <a:path extrusionOk="0" h="816" w="847">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2" name="Google Shape;10282;p93"/>
            <p:cNvSpPr/>
            <p:nvPr/>
          </p:nvSpPr>
          <p:spPr>
            <a:xfrm>
              <a:off x="6357508" y="3358365"/>
              <a:ext cx="26865" cy="25912"/>
            </a:xfrm>
            <a:custGeom>
              <a:rect b="b" l="l" r="r" t="t"/>
              <a:pathLst>
                <a:path extrusionOk="0" h="816" w="846">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3" name="Google Shape;10283;p93"/>
            <p:cNvSpPr/>
            <p:nvPr/>
          </p:nvSpPr>
          <p:spPr>
            <a:xfrm>
              <a:off x="6276596" y="3277453"/>
              <a:ext cx="26896" cy="25912"/>
            </a:xfrm>
            <a:custGeom>
              <a:rect b="b" l="l" r="r" t="t"/>
              <a:pathLst>
                <a:path extrusionOk="0" h="816" w="847">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4" name="Google Shape;10284;p93"/>
            <p:cNvSpPr/>
            <p:nvPr/>
          </p:nvSpPr>
          <p:spPr>
            <a:xfrm>
              <a:off x="6526508" y="3290314"/>
              <a:ext cx="21593" cy="19879"/>
            </a:xfrm>
            <a:custGeom>
              <a:rect b="b" l="l" r="r" t="t"/>
              <a:pathLst>
                <a:path extrusionOk="0" h="626" w="68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5" name="Google Shape;10285;p93"/>
            <p:cNvSpPr/>
            <p:nvPr/>
          </p:nvSpPr>
          <p:spPr>
            <a:xfrm>
              <a:off x="6465253" y="3352299"/>
              <a:ext cx="20831" cy="19498"/>
            </a:xfrm>
            <a:custGeom>
              <a:rect b="b" l="l" r="r" t="t"/>
              <a:pathLst>
                <a:path extrusionOk="0" h="614" w="656">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6" name="Google Shape;10286;p93"/>
            <p:cNvSpPr/>
            <p:nvPr/>
          </p:nvSpPr>
          <p:spPr>
            <a:xfrm>
              <a:off x="6526508" y="3352299"/>
              <a:ext cx="21593" cy="19498"/>
            </a:xfrm>
            <a:custGeom>
              <a:rect b="b" l="l" r="r" t="t"/>
              <a:pathLst>
                <a:path extrusionOk="0" h="614" w="68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7" name="Google Shape;10287;p93"/>
            <p:cNvSpPr/>
            <p:nvPr/>
          </p:nvSpPr>
          <p:spPr>
            <a:xfrm>
              <a:off x="6465253" y="3290314"/>
              <a:ext cx="20831" cy="19879"/>
            </a:xfrm>
            <a:custGeom>
              <a:rect b="b" l="l" r="r" t="t"/>
              <a:pathLst>
                <a:path extrusionOk="0" h="626" w="656">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8" name="Google Shape;10288;p93"/>
            <p:cNvSpPr/>
            <p:nvPr/>
          </p:nvSpPr>
          <p:spPr>
            <a:xfrm>
              <a:off x="6304573" y="3437180"/>
              <a:ext cx="119145" cy="13274"/>
            </a:xfrm>
            <a:custGeom>
              <a:rect b="b" l="l" r="r" t="t"/>
              <a:pathLst>
                <a:path extrusionOk="0" h="418" w="3752">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9" name="Google Shape;10289;p93"/>
            <p:cNvSpPr/>
            <p:nvPr/>
          </p:nvSpPr>
          <p:spPr>
            <a:xfrm>
              <a:off x="6304573" y="3500341"/>
              <a:ext cx="25372" cy="13242"/>
            </a:xfrm>
            <a:custGeom>
              <a:rect b="b" l="l" r="r" t="t"/>
              <a:pathLst>
                <a:path extrusionOk="0" h="417" w="799">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0" name="Google Shape;10290;p93"/>
            <p:cNvSpPr/>
            <p:nvPr/>
          </p:nvSpPr>
          <p:spPr>
            <a:xfrm>
              <a:off x="6346934" y="3500341"/>
              <a:ext cx="76784" cy="13242"/>
            </a:xfrm>
            <a:custGeom>
              <a:rect b="b" l="l" r="r" t="t"/>
              <a:pathLst>
                <a:path extrusionOk="0" h="417" w="2418">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1" name="Google Shape;10291;p93"/>
            <p:cNvSpPr/>
            <p:nvPr/>
          </p:nvSpPr>
          <p:spPr>
            <a:xfrm>
              <a:off x="6304573" y="3468935"/>
              <a:ext cx="119145" cy="12893"/>
            </a:xfrm>
            <a:custGeom>
              <a:rect b="b" l="l" r="r" t="t"/>
              <a:pathLst>
                <a:path extrusionOk="0" h="406" w="3752">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2" name="Google Shape;10292;p93"/>
            <p:cNvSpPr/>
            <p:nvPr/>
          </p:nvSpPr>
          <p:spPr>
            <a:xfrm>
              <a:off x="6228583" y="3237664"/>
              <a:ext cx="357688" cy="186338"/>
            </a:xfrm>
            <a:custGeom>
              <a:rect b="b" l="l" r="r" t="t"/>
              <a:pathLst>
                <a:path extrusionOk="0" h="5868" w="11264">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3" name="Google Shape;10293;p93"/>
            <p:cNvSpPr/>
            <p:nvPr/>
          </p:nvSpPr>
          <p:spPr>
            <a:xfrm>
              <a:off x="6295141" y="3295775"/>
              <a:ext cx="70718" cy="71131"/>
            </a:xfrm>
            <a:custGeom>
              <a:rect b="b" l="l" r="r" t="t"/>
              <a:pathLst>
                <a:path extrusionOk="0" h="2240" w="2227">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4" name="Google Shape;10294;p93"/>
            <p:cNvSpPr/>
            <p:nvPr/>
          </p:nvSpPr>
          <p:spPr>
            <a:xfrm>
              <a:off x="6482273" y="3306763"/>
              <a:ext cx="48045" cy="48045"/>
            </a:xfrm>
            <a:custGeom>
              <a:rect b="b" l="l" r="r" t="t"/>
              <a:pathLst>
                <a:path extrusionOk="0" h="1513" w="1513">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5" name="Google Shape;10295;p93"/>
            <p:cNvSpPr/>
            <p:nvPr/>
          </p:nvSpPr>
          <p:spPr>
            <a:xfrm>
              <a:off x="6456584" y="3437180"/>
              <a:ext cx="76784" cy="76403"/>
            </a:xfrm>
            <a:custGeom>
              <a:rect b="b" l="l" r="r" t="t"/>
              <a:pathLst>
                <a:path extrusionOk="0" h="2406" w="2418">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6" name="Google Shape;10296;p93"/>
            <p:cNvSpPr/>
            <p:nvPr/>
          </p:nvSpPr>
          <p:spPr>
            <a:xfrm>
              <a:off x="6268658" y="3367351"/>
              <a:ext cx="406464" cy="174208"/>
            </a:xfrm>
            <a:custGeom>
              <a:rect b="b" l="l" r="r" t="t"/>
              <a:pathLst>
                <a:path extrusionOk="0" h="5486" w="1280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297" name="Google Shape;10297;p93"/>
          <p:cNvGrpSpPr/>
          <p:nvPr/>
        </p:nvGrpSpPr>
        <p:grpSpPr>
          <a:xfrm>
            <a:off x="865862" y="3207306"/>
            <a:ext cx="364483" cy="364896"/>
            <a:chOff x="865862" y="3207306"/>
            <a:chExt cx="364483" cy="364896"/>
          </a:xfrm>
        </p:grpSpPr>
        <p:sp>
          <p:nvSpPr>
            <p:cNvPr id="10298" name="Google Shape;10298;p93"/>
            <p:cNvSpPr/>
            <p:nvPr/>
          </p:nvSpPr>
          <p:spPr>
            <a:xfrm>
              <a:off x="928229" y="3269323"/>
              <a:ext cx="240131" cy="240100"/>
            </a:xfrm>
            <a:custGeom>
              <a:rect b="b" l="l" r="r" t="t"/>
              <a:pathLst>
                <a:path extrusionOk="0" h="7561" w="7562">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9" name="Google Shape;10299;p93"/>
            <p:cNvSpPr/>
            <p:nvPr/>
          </p:nvSpPr>
          <p:spPr>
            <a:xfrm>
              <a:off x="956205" y="3297681"/>
              <a:ext cx="184179" cy="184147"/>
            </a:xfrm>
            <a:custGeom>
              <a:rect b="b" l="l" r="r" t="t"/>
              <a:pathLst>
                <a:path extrusionOk="0" h="5799" w="580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0" name="Google Shape;10300;p93"/>
            <p:cNvSpPr/>
            <p:nvPr/>
          </p:nvSpPr>
          <p:spPr>
            <a:xfrm>
              <a:off x="1042039" y="3207306"/>
              <a:ext cx="12511" cy="47664"/>
            </a:xfrm>
            <a:custGeom>
              <a:rect b="b" l="l" r="r" t="t"/>
              <a:pathLst>
                <a:path extrusionOk="0" h="1501" w="394">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1" name="Google Shape;10301;p93"/>
            <p:cNvSpPr/>
            <p:nvPr/>
          </p:nvSpPr>
          <p:spPr>
            <a:xfrm>
              <a:off x="1042039" y="3524538"/>
              <a:ext cx="12511" cy="47664"/>
            </a:xfrm>
            <a:custGeom>
              <a:rect b="b" l="l" r="r" t="t"/>
              <a:pathLst>
                <a:path extrusionOk="0" h="1501" w="394">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2" name="Google Shape;10302;p93"/>
            <p:cNvSpPr/>
            <p:nvPr/>
          </p:nvSpPr>
          <p:spPr>
            <a:xfrm>
              <a:off x="953188" y="3230836"/>
              <a:ext cx="31406" cy="43441"/>
            </a:xfrm>
            <a:custGeom>
              <a:rect b="b" l="l" r="r" t="t"/>
              <a:pathLst>
                <a:path extrusionOk="0" h="1368" w="989">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3" name="Google Shape;10303;p93"/>
            <p:cNvSpPr/>
            <p:nvPr/>
          </p:nvSpPr>
          <p:spPr>
            <a:xfrm>
              <a:off x="1111614" y="3505485"/>
              <a:ext cx="30644" cy="42520"/>
            </a:xfrm>
            <a:custGeom>
              <a:rect b="b" l="l" r="r" t="t"/>
              <a:pathLst>
                <a:path extrusionOk="0" h="1339" w="965">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4" name="Google Shape;10304;p93"/>
            <p:cNvSpPr/>
            <p:nvPr/>
          </p:nvSpPr>
          <p:spPr>
            <a:xfrm>
              <a:off x="888916" y="3295998"/>
              <a:ext cx="44648" cy="29691"/>
            </a:xfrm>
            <a:custGeom>
              <a:rect b="b" l="l" r="r" t="t"/>
              <a:pathLst>
                <a:path extrusionOk="0" h="935" w="1406">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5" name="Google Shape;10305;p93"/>
            <p:cNvSpPr/>
            <p:nvPr/>
          </p:nvSpPr>
          <p:spPr>
            <a:xfrm>
              <a:off x="1162644" y="3454106"/>
              <a:ext cx="45029" cy="30390"/>
            </a:xfrm>
            <a:custGeom>
              <a:rect b="b" l="l" r="r" t="t"/>
              <a:pathLst>
                <a:path extrusionOk="0" h="957" w="1418">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6" name="Google Shape;10306;p93"/>
            <p:cNvSpPr/>
            <p:nvPr/>
          </p:nvSpPr>
          <p:spPr>
            <a:xfrm>
              <a:off x="865862" y="3383864"/>
              <a:ext cx="47664" cy="12130"/>
            </a:xfrm>
            <a:custGeom>
              <a:rect b="b" l="l" r="r" t="t"/>
              <a:pathLst>
                <a:path extrusionOk="0" h="382" w="1501">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7" name="Google Shape;10307;p93"/>
            <p:cNvSpPr/>
            <p:nvPr/>
          </p:nvSpPr>
          <p:spPr>
            <a:xfrm>
              <a:off x="1182300" y="3383864"/>
              <a:ext cx="48045" cy="12130"/>
            </a:xfrm>
            <a:custGeom>
              <a:rect b="b" l="l" r="r" t="t"/>
              <a:pathLst>
                <a:path extrusionOk="0" h="382" w="1513">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8" name="Google Shape;10308;p93"/>
            <p:cNvSpPr/>
            <p:nvPr/>
          </p:nvSpPr>
          <p:spPr>
            <a:xfrm>
              <a:off x="888916" y="3454011"/>
              <a:ext cx="43885" cy="30104"/>
            </a:xfrm>
            <a:custGeom>
              <a:rect b="b" l="l" r="r" t="t"/>
              <a:pathLst>
                <a:path extrusionOk="0" h="948" w="1382">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9" name="Google Shape;10309;p93"/>
            <p:cNvSpPr/>
            <p:nvPr/>
          </p:nvSpPr>
          <p:spPr>
            <a:xfrm>
              <a:off x="1163025" y="3295648"/>
              <a:ext cx="44648" cy="30040"/>
            </a:xfrm>
            <a:custGeom>
              <a:rect b="b" l="l" r="r" t="t"/>
              <a:pathLst>
                <a:path extrusionOk="0" h="946" w="1406">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0" name="Google Shape;10310;p93"/>
            <p:cNvSpPr/>
            <p:nvPr/>
          </p:nvSpPr>
          <p:spPr>
            <a:xfrm>
              <a:off x="953188" y="3505835"/>
              <a:ext cx="31787" cy="43282"/>
            </a:xfrm>
            <a:custGeom>
              <a:rect b="b" l="l" r="r" t="t"/>
              <a:pathLst>
                <a:path extrusionOk="0" h="1363" w="1001">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1" name="Google Shape;10311;p93"/>
            <p:cNvSpPr/>
            <p:nvPr/>
          </p:nvSpPr>
          <p:spPr>
            <a:xfrm>
              <a:off x="1111614" y="3231726"/>
              <a:ext cx="31025" cy="42933"/>
            </a:xfrm>
            <a:custGeom>
              <a:rect b="b" l="l" r="r" t="t"/>
              <a:pathLst>
                <a:path extrusionOk="0" h="1352" w="977">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312" name="Google Shape;10312;p93"/>
          <p:cNvGrpSpPr/>
          <p:nvPr/>
        </p:nvGrpSpPr>
        <p:grpSpPr>
          <a:xfrm>
            <a:off x="1404617" y="3226962"/>
            <a:ext cx="370169" cy="325966"/>
            <a:chOff x="1404617" y="3226962"/>
            <a:chExt cx="370169" cy="325966"/>
          </a:xfrm>
        </p:grpSpPr>
        <p:sp>
          <p:nvSpPr>
            <p:cNvPr id="10313" name="Google Shape;10313;p93"/>
            <p:cNvSpPr/>
            <p:nvPr/>
          </p:nvSpPr>
          <p:spPr>
            <a:xfrm>
              <a:off x="1535067" y="3226962"/>
              <a:ext cx="12130" cy="37090"/>
            </a:xfrm>
            <a:custGeom>
              <a:rect b="b" l="l" r="r" t="t"/>
              <a:pathLst>
                <a:path extrusionOk="0" h="1168" w="382">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4" name="Google Shape;10314;p93"/>
            <p:cNvSpPr/>
            <p:nvPr/>
          </p:nvSpPr>
          <p:spPr>
            <a:xfrm>
              <a:off x="1472287" y="3243221"/>
              <a:ext cx="25753" cy="34073"/>
            </a:xfrm>
            <a:custGeom>
              <a:rect b="b" l="l" r="r" t="t"/>
              <a:pathLst>
                <a:path extrusionOk="0" h="1073" w="811">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5" name="Google Shape;10315;p93"/>
            <p:cNvSpPr/>
            <p:nvPr/>
          </p:nvSpPr>
          <p:spPr>
            <a:xfrm>
              <a:off x="1426179" y="3289266"/>
              <a:ext cx="35947" cy="24705"/>
            </a:xfrm>
            <a:custGeom>
              <a:rect b="b" l="l" r="r" t="t"/>
              <a:pathLst>
                <a:path extrusionOk="0" h="778" w="1132">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6" name="Google Shape;10316;p93"/>
            <p:cNvSpPr/>
            <p:nvPr/>
          </p:nvSpPr>
          <p:spPr>
            <a:xfrm>
              <a:off x="1410682" y="3350997"/>
              <a:ext cx="37439" cy="12511"/>
            </a:xfrm>
            <a:custGeom>
              <a:rect b="b" l="l" r="r" t="t"/>
              <a:pathLst>
                <a:path extrusionOk="0" h="394" w="1179">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7" name="Google Shape;10317;p93"/>
            <p:cNvSpPr/>
            <p:nvPr/>
          </p:nvSpPr>
          <p:spPr>
            <a:xfrm>
              <a:off x="1426179" y="3400980"/>
              <a:ext cx="35566" cy="24896"/>
            </a:xfrm>
            <a:custGeom>
              <a:rect b="b" l="l" r="r" t="t"/>
              <a:pathLst>
                <a:path extrusionOk="0" h="784" w="112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8" name="Google Shape;10318;p93"/>
            <p:cNvSpPr/>
            <p:nvPr/>
          </p:nvSpPr>
          <p:spPr>
            <a:xfrm>
              <a:off x="1620138" y="3289043"/>
              <a:ext cx="35566" cy="24928"/>
            </a:xfrm>
            <a:custGeom>
              <a:rect b="b" l="l" r="r" t="t"/>
              <a:pathLst>
                <a:path extrusionOk="0" h="785" w="112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9" name="Google Shape;10319;p93"/>
            <p:cNvSpPr/>
            <p:nvPr/>
          </p:nvSpPr>
          <p:spPr>
            <a:xfrm>
              <a:off x="1584224" y="3243507"/>
              <a:ext cx="26103" cy="33787"/>
            </a:xfrm>
            <a:custGeom>
              <a:rect b="b" l="l" r="r" t="t"/>
              <a:pathLst>
                <a:path extrusionOk="0" h="1064" w="822">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0" name="Google Shape;10320;p93"/>
            <p:cNvSpPr/>
            <p:nvPr/>
          </p:nvSpPr>
          <p:spPr>
            <a:xfrm>
              <a:off x="1404617" y="3271197"/>
              <a:ext cx="285859" cy="281349"/>
            </a:xfrm>
            <a:custGeom>
              <a:rect b="b" l="l" r="r" t="t"/>
              <a:pathLst>
                <a:path extrusionOk="0" h="8860" w="9002">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1" name="Google Shape;10321;p93"/>
            <p:cNvSpPr/>
            <p:nvPr/>
          </p:nvSpPr>
          <p:spPr>
            <a:xfrm>
              <a:off x="1670026" y="3377672"/>
              <a:ext cx="104760" cy="175256"/>
            </a:xfrm>
            <a:custGeom>
              <a:rect b="b" l="l" r="r" t="t"/>
              <a:pathLst>
                <a:path extrusionOk="0" h="5519" w="3299">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322" name="Google Shape;10322;p93"/>
          <p:cNvGrpSpPr/>
          <p:nvPr/>
        </p:nvGrpSpPr>
        <p:grpSpPr>
          <a:xfrm>
            <a:off x="1954741" y="3212419"/>
            <a:ext cx="366389" cy="354481"/>
            <a:chOff x="1954741" y="3212419"/>
            <a:chExt cx="366389" cy="354481"/>
          </a:xfrm>
        </p:grpSpPr>
        <p:sp>
          <p:nvSpPr>
            <p:cNvPr id="10323" name="Google Shape;10323;p93"/>
            <p:cNvSpPr/>
            <p:nvPr/>
          </p:nvSpPr>
          <p:spPr>
            <a:xfrm>
              <a:off x="1964204" y="3212419"/>
              <a:ext cx="356926" cy="354481"/>
            </a:xfrm>
            <a:custGeom>
              <a:rect b="b" l="l" r="r" t="t"/>
              <a:pathLst>
                <a:path extrusionOk="0" h="11163" w="1124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4" name="Google Shape;10324;p93"/>
            <p:cNvSpPr/>
            <p:nvPr/>
          </p:nvSpPr>
          <p:spPr>
            <a:xfrm>
              <a:off x="2127520" y="3279898"/>
              <a:ext cx="77546" cy="77546"/>
            </a:xfrm>
            <a:custGeom>
              <a:rect b="b" l="l" r="r" t="t"/>
              <a:pathLst>
                <a:path extrusionOk="0" h="2442" w="2442">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5" name="Google Shape;10325;p93"/>
            <p:cNvSpPr/>
            <p:nvPr/>
          </p:nvSpPr>
          <p:spPr>
            <a:xfrm>
              <a:off x="2202747" y="3365732"/>
              <a:ext cx="38995" cy="38963"/>
            </a:xfrm>
            <a:custGeom>
              <a:rect b="b" l="l" r="r" t="t"/>
              <a:pathLst>
                <a:path extrusionOk="0" h="1227" w="1228">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6" name="Google Shape;10326;p93"/>
            <p:cNvSpPr/>
            <p:nvPr/>
          </p:nvSpPr>
          <p:spPr>
            <a:xfrm>
              <a:off x="1964553" y="3518473"/>
              <a:ext cx="38995" cy="38614"/>
            </a:xfrm>
            <a:custGeom>
              <a:rect b="b" l="l" r="r" t="t"/>
              <a:pathLst>
                <a:path extrusionOk="0" h="1216" w="1228">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7" name="Google Shape;10327;p93"/>
            <p:cNvSpPr/>
            <p:nvPr/>
          </p:nvSpPr>
          <p:spPr>
            <a:xfrm>
              <a:off x="2158894" y="3385007"/>
              <a:ext cx="15909" cy="16290"/>
            </a:xfrm>
            <a:custGeom>
              <a:rect b="b" l="l" r="r" t="t"/>
              <a:pathLst>
                <a:path extrusionOk="0" h="513" w="501">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8" name="Google Shape;10328;p93"/>
            <p:cNvSpPr/>
            <p:nvPr/>
          </p:nvSpPr>
          <p:spPr>
            <a:xfrm>
              <a:off x="1954741" y="3478779"/>
              <a:ext cx="15909" cy="15909"/>
            </a:xfrm>
            <a:custGeom>
              <a:rect b="b" l="l" r="r" t="t"/>
              <a:pathLst>
                <a:path extrusionOk="0" h="501" w="501">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9" name="Google Shape;10329;p93"/>
            <p:cNvSpPr/>
            <p:nvPr/>
          </p:nvSpPr>
          <p:spPr>
            <a:xfrm>
              <a:off x="2208813" y="3264020"/>
              <a:ext cx="16290" cy="16290"/>
            </a:xfrm>
            <a:custGeom>
              <a:rect b="b" l="l" r="r" t="t"/>
              <a:pathLst>
                <a:path extrusionOk="0" h="513" w="513">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330" name="Google Shape;10330;p93"/>
          <p:cNvGrpSpPr/>
          <p:nvPr/>
        </p:nvGrpSpPr>
        <p:grpSpPr>
          <a:xfrm>
            <a:off x="3043239" y="3215626"/>
            <a:ext cx="366008" cy="348670"/>
            <a:chOff x="3043239" y="3215626"/>
            <a:chExt cx="366008" cy="348670"/>
          </a:xfrm>
        </p:grpSpPr>
        <p:sp>
          <p:nvSpPr>
            <p:cNvPr id="10331" name="Google Shape;10331;p93"/>
            <p:cNvSpPr/>
            <p:nvPr/>
          </p:nvSpPr>
          <p:spPr>
            <a:xfrm>
              <a:off x="3106749" y="3273198"/>
              <a:ext cx="302498" cy="291098"/>
            </a:xfrm>
            <a:custGeom>
              <a:rect b="b" l="l" r="r" t="t"/>
              <a:pathLst>
                <a:path extrusionOk="0" h="9167" w="9526">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2" name="Google Shape;10332;p93"/>
            <p:cNvSpPr/>
            <p:nvPr/>
          </p:nvSpPr>
          <p:spPr>
            <a:xfrm>
              <a:off x="3043239" y="3215626"/>
              <a:ext cx="209869" cy="255628"/>
            </a:xfrm>
            <a:custGeom>
              <a:rect b="b" l="l" r="r" t="t"/>
              <a:pathLst>
                <a:path extrusionOk="0" h="8050" w="6609">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333" name="Google Shape;10333;p93"/>
          <p:cNvGrpSpPr/>
          <p:nvPr/>
        </p:nvGrpSpPr>
        <p:grpSpPr>
          <a:xfrm>
            <a:off x="4218333" y="3184982"/>
            <a:ext cx="209107" cy="383441"/>
            <a:chOff x="4218333" y="3184982"/>
            <a:chExt cx="209107" cy="383441"/>
          </a:xfrm>
        </p:grpSpPr>
        <p:sp>
          <p:nvSpPr>
            <p:cNvPr id="10334" name="Google Shape;10334;p93"/>
            <p:cNvSpPr/>
            <p:nvPr/>
          </p:nvSpPr>
          <p:spPr>
            <a:xfrm>
              <a:off x="4218333" y="3184982"/>
              <a:ext cx="207963" cy="117652"/>
            </a:xfrm>
            <a:custGeom>
              <a:rect b="b" l="l" r="r" t="t"/>
              <a:pathLst>
                <a:path extrusionOk="0" h="3705" w="6549">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5" name="Google Shape;10335;p93"/>
            <p:cNvSpPr/>
            <p:nvPr/>
          </p:nvSpPr>
          <p:spPr>
            <a:xfrm>
              <a:off x="4218333" y="3282946"/>
              <a:ext cx="209107" cy="285477"/>
            </a:xfrm>
            <a:custGeom>
              <a:rect b="b" l="l" r="r" t="t"/>
              <a:pathLst>
                <a:path extrusionOk="0" h="8990" w="6585">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336" name="Google Shape;10336;p93"/>
          <p:cNvSpPr/>
          <p:nvPr/>
        </p:nvSpPr>
        <p:spPr>
          <a:xfrm>
            <a:off x="4816819" y="3186157"/>
            <a:ext cx="83230" cy="379536"/>
          </a:xfrm>
          <a:custGeom>
            <a:rect b="b" l="l" r="r" t="t"/>
            <a:pathLst>
              <a:path extrusionOk="0" h="11952" w="2621">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337" name="Google Shape;10337;p93"/>
          <p:cNvGrpSpPr/>
          <p:nvPr/>
        </p:nvGrpSpPr>
        <p:grpSpPr>
          <a:xfrm>
            <a:off x="6896644" y="3216007"/>
            <a:ext cx="322917" cy="347876"/>
            <a:chOff x="6896644" y="3216007"/>
            <a:chExt cx="322917" cy="347876"/>
          </a:xfrm>
        </p:grpSpPr>
        <p:sp>
          <p:nvSpPr>
            <p:cNvPr id="10338" name="Google Shape;10338;p93"/>
            <p:cNvSpPr/>
            <p:nvPr/>
          </p:nvSpPr>
          <p:spPr>
            <a:xfrm>
              <a:off x="6896644" y="3216007"/>
              <a:ext cx="301387" cy="347876"/>
            </a:xfrm>
            <a:custGeom>
              <a:rect b="b" l="l" r="r" t="t"/>
              <a:pathLst>
                <a:path extrusionOk="0" h="10955" w="9491">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9" name="Google Shape;10339;p93"/>
            <p:cNvSpPr/>
            <p:nvPr/>
          </p:nvSpPr>
          <p:spPr>
            <a:xfrm>
              <a:off x="6954883" y="3306382"/>
              <a:ext cx="42012" cy="41980"/>
            </a:xfrm>
            <a:custGeom>
              <a:rect b="b" l="l" r="r" t="t"/>
              <a:pathLst>
                <a:path extrusionOk="0" h="1322" w="1323">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0" name="Google Shape;10340;p93"/>
            <p:cNvSpPr/>
            <p:nvPr/>
          </p:nvSpPr>
          <p:spPr>
            <a:xfrm>
              <a:off x="7013122" y="3306382"/>
              <a:ext cx="32168" cy="10225"/>
            </a:xfrm>
            <a:custGeom>
              <a:rect b="b" l="l" r="r" t="t"/>
              <a:pathLst>
                <a:path extrusionOk="0" h="322" w="1013">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1" name="Google Shape;10341;p93"/>
            <p:cNvSpPr/>
            <p:nvPr/>
          </p:nvSpPr>
          <p:spPr>
            <a:xfrm>
              <a:off x="7013471" y="3333596"/>
              <a:ext cx="105903" cy="10606"/>
            </a:xfrm>
            <a:custGeom>
              <a:rect b="b" l="l" r="r" t="t"/>
              <a:pathLst>
                <a:path extrusionOk="0" h="334" w="3335">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2" name="Google Shape;10342;p93"/>
            <p:cNvSpPr/>
            <p:nvPr/>
          </p:nvSpPr>
          <p:spPr>
            <a:xfrm>
              <a:off x="6966982" y="3375576"/>
              <a:ext cx="63923" cy="10606"/>
            </a:xfrm>
            <a:custGeom>
              <a:rect b="b" l="l" r="r" t="t"/>
              <a:pathLst>
                <a:path extrusionOk="0" h="334" w="2013">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3" name="Google Shape;10343;p93"/>
            <p:cNvSpPr/>
            <p:nvPr/>
          </p:nvSpPr>
          <p:spPr>
            <a:xfrm>
              <a:off x="6928781" y="3524157"/>
              <a:ext cx="52237" cy="10225"/>
            </a:xfrm>
            <a:custGeom>
              <a:rect b="b" l="l" r="r" t="t"/>
              <a:pathLst>
                <a:path extrusionOk="0" h="322" w="1645">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4" name="Google Shape;10344;p93"/>
            <p:cNvSpPr/>
            <p:nvPr/>
          </p:nvSpPr>
          <p:spPr>
            <a:xfrm>
              <a:off x="6945420" y="3314701"/>
              <a:ext cx="274141" cy="248800"/>
            </a:xfrm>
            <a:custGeom>
              <a:rect b="b" l="l" r="r" t="t"/>
              <a:pathLst>
                <a:path extrusionOk="0" h="7835" w="8633">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345" name="Google Shape;10345;p93"/>
          <p:cNvGrpSpPr/>
          <p:nvPr/>
        </p:nvGrpSpPr>
        <p:grpSpPr>
          <a:xfrm>
            <a:off x="7429366" y="3223183"/>
            <a:ext cx="334634" cy="333904"/>
            <a:chOff x="7429366" y="3223183"/>
            <a:chExt cx="334634" cy="333904"/>
          </a:xfrm>
        </p:grpSpPr>
        <p:sp>
          <p:nvSpPr>
            <p:cNvPr id="10346" name="Google Shape;10346;p93"/>
            <p:cNvSpPr/>
            <p:nvPr/>
          </p:nvSpPr>
          <p:spPr>
            <a:xfrm>
              <a:off x="7429366" y="3223183"/>
              <a:ext cx="334634" cy="333904"/>
            </a:xfrm>
            <a:custGeom>
              <a:rect b="b" l="l" r="r" t="t"/>
              <a:pathLst>
                <a:path extrusionOk="0" h="10515" w="10538">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7" name="Google Shape;10347;p93"/>
            <p:cNvSpPr/>
            <p:nvPr/>
          </p:nvSpPr>
          <p:spPr>
            <a:xfrm>
              <a:off x="7613514" y="3251541"/>
              <a:ext cx="74878" cy="74529"/>
            </a:xfrm>
            <a:custGeom>
              <a:rect b="b" l="l" r="r" t="t"/>
              <a:pathLst>
                <a:path extrusionOk="0" h="2347" w="2358">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348" name="Google Shape;10348;p93"/>
          <p:cNvSpPr/>
          <p:nvPr/>
        </p:nvSpPr>
        <p:spPr>
          <a:xfrm>
            <a:off x="8079296" y="3207306"/>
            <a:ext cx="229906" cy="364135"/>
          </a:xfrm>
          <a:custGeom>
            <a:rect b="b" l="l" r="r" t="t"/>
            <a:pathLst>
              <a:path extrusionOk="0" h="11467" w="724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349" name="Google Shape;10349;p93"/>
          <p:cNvGrpSpPr/>
          <p:nvPr/>
        </p:nvGrpSpPr>
        <p:grpSpPr>
          <a:xfrm>
            <a:off x="5216456" y="3725484"/>
            <a:ext cx="356195" cy="265631"/>
            <a:chOff x="5216456" y="3725484"/>
            <a:chExt cx="356195" cy="265631"/>
          </a:xfrm>
        </p:grpSpPr>
        <p:sp>
          <p:nvSpPr>
            <p:cNvPr id="10350" name="Google Shape;10350;p93"/>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1" name="Google Shape;10351;p93"/>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352" name="Google Shape;10352;p93"/>
          <p:cNvGrpSpPr/>
          <p:nvPr/>
        </p:nvGrpSpPr>
        <p:grpSpPr>
          <a:xfrm>
            <a:off x="6849393" y="3733994"/>
            <a:ext cx="355053" cy="248038"/>
            <a:chOff x="6849393" y="3733994"/>
            <a:chExt cx="355053" cy="248038"/>
          </a:xfrm>
        </p:grpSpPr>
        <p:sp>
          <p:nvSpPr>
            <p:cNvPr id="10353" name="Google Shape;10353;p93"/>
            <p:cNvSpPr/>
            <p:nvPr/>
          </p:nvSpPr>
          <p:spPr>
            <a:xfrm>
              <a:off x="6849393" y="3733994"/>
              <a:ext cx="355053" cy="248038"/>
            </a:xfrm>
            <a:custGeom>
              <a:rect b="b" l="l" r="r" t="t"/>
              <a:pathLst>
                <a:path extrusionOk="0" h="7811" w="11181">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4" name="Google Shape;10354;p93"/>
            <p:cNvSpPr/>
            <p:nvPr/>
          </p:nvSpPr>
          <p:spPr>
            <a:xfrm>
              <a:off x="7080411" y="3758192"/>
              <a:ext cx="100219" cy="129687"/>
            </a:xfrm>
            <a:custGeom>
              <a:rect b="b" l="l" r="r" t="t"/>
              <a:pathLst>
                <a:path extrusionOk="0" h="4084" w="3156">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5" name="Google Shape;10355;p93"/>
            <p:cNvSpPr/>
            <p:nvPr/>
          </p:nvSpPr>
          <p:spPr>
            <a:xfrm>
              <a:off x="6873209" y="3757811"/>
              <a:ext cx="100219" cy="130068"/>
            </a:xfrm>
            <a:custGeom>
              <a:rect b="b" l="l" r="r" t="t"/>
              <a:pathLst>
                <a:path extrusionOk="0" h="4096" w="3156">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6" name="Google Shape;10356;p93"/>
            <p:cNvSpPr/>
            <p:nvPr/>
          </p:nvSpPr>
          <p:spPr>
            <a:xfrm>
              <a:off x="6962060" y="3758192"/>
              <a:ext cx="129338" cy="129338"/>
            </a:xfrm>
            <a:custGeom>
              <a:rect b="b" l="l" r="r" t="t"/>
              <a:pathLst>
                <a:path extrusionOk="0" h="4073" w="4073">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7" name="Google Shape;10357;p93"/>
            <p:cNvSpPr/>
            <p:nvPr/>
          </p:nvSpPr>
          <p:spPr>
            <a:xfrm>
              <a:off x="6997244" y="3781627"/>
              <a:ext cx="59382" cy="82436"/>
            </a:xfrm>
            <a:custGeom>
              <a:rect b="b" l="l" r="r" t="t"/>
              <a:pathLst>
                <a:path extrusionOk="0" h="2596" w="187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358" name="Google Shape;10358;p93"/>
          <p:cNvGrpSpPr/>
          <p:nvPr/>
        </p:nvGrpSpPr>
        <p:grpSpPr>
          <a:xfrm>
            <a:off x="7918997" y="3714687"/>
            <a:ext cx="392110" cy="280207"/>
            <a:chOff x="7918997" y="3714687"/>
            <a:chExt cx="392110" cy="280207"/>
          </a:xfrm>
        </p:grpSpPr>
        <p:sp>
          <p:nvSpPr>
            <p:cNvPr id="10359" name="Google Shape;10359;p93"/>
            <p:cNvSpPr/>
            <p:nvPr/>
          </p:nvSpPr>
          <p:spPr>
            <a:xfrm>
              <a:off x="7918997" y="3781246"/>
              <a:ext cx="309675" cy="213648"/>
            </a:xfrm>
            <a:custGeom>
              <a:rect b="b" l="l" r="r" t="t"/>
              <a:pathLst>
                <a:path extrusionOk="0" h="6728" w="9752">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0" name="Google Shape;10360;p93"/>
            <p:cNvSpPr/>
            <p:nvPr/>
          </p:nvSpPr>
          <p:spPr>
            <a:xfrm>
              <a:off x="8080439" y="3862920"/>
              <a:ext cx="68083" cy="68083"/>
            </a:xfrm>
            <a:custGeom>
              <a:rect b="b" l="l" r="r" t="t"/>
              <a:pathLst>
                <a:path extrusionOk="0" h="2144" w="2144">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1" name="Google Shape;10361;p93"/>
            <p:cNvSpPr/>
            <p:nvPr/>
          </p:nvSpPr>
          <p:spPr>
            <a:xfrm>
              <a:off x="8000290" y="3885593"/>
              <a:ext cx="45410" cy="45410"/>
            </a:xfrm>
            <a:custGeom>
              <a:rect b="b" l="l" r="r" t="t"/>
              <a:pathLst>
                <a:path extrusionOk="0" h="1430" w="143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2" name="Google Shape;10362;p93"/>
            <p:cNvSpPr/>
            <p:nvPr/>
          </p:nvSpPr>
          <p:spPr>
            <a:xfrm>
              <a:off x="8006323" y="3714687"/>
              <a:ext cx="304784" cy="277920"/>
            </a:xfrm>
            <a:custGeom>
              <a:rect b="b" l="l" r="r" t="t"/>
              <a:pathLst>
                <a:path extrusionOk="0" h="8752" w="9598">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3" name="Google Shape;10363;p93"/>
            <p:cNvSpPr/>
            <p:nvPr/>
          </p:nvSpPr>
          <p:spPr>
            <a:xfrm>
              <a:off x="8183643" y="3885593"/>
              <a:ext cx="45410" cy="45410"/>
            </a:xfrm>
            <a:custGeom>
              <a:rect b="b" l="l" r="r" t="t"/>
              <a:pathLst>
                <a:path extrusionOk="0" h="1430" w="143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364" name="Google Shape;10364;p93"/>
          <p:cNvSpPr/>
          <p:nvPr/>
        </p:nvSpPr>
        <p:spPr>
          <a:xfrm>
            <a:off x="867354" y="3694364"/>
            <a:ext cx="355434" cy="326981"/>
          </a:xfrm>
          <a:custGeom>
            <a:rect b="b" l="l" r="r" t="t"/>
            <a:pathLst>
              <a:path extrusionOk="0" h="10297" w="11193">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365" name="Google Shape;10365;p93"/>
          <p:cNvGrpSpPr/>
          <p:nvPr/>
        </p:nvGrpSpPr>
        <p:grpSpPr>
          <a:xfrm>
            <a:off x="1408777" y="3680964"/>
            <a:ext cx="357720" cy="355147"/>
            <a:chOff x="1408777" y="3680964"/>
            <a:chExt cx="357720" cy="355147"/>
          </a:xfrm>
        </p:grpSpPr>
        <p:sp>
          <p:nvSpPr>
            <p:cNvPr id="10366" name="Google Shape;10366;p93"/>
            <p:cNvSpPr/>
            <p:nvPr/>
          </p:nvSpPr>
          <p:spPr>
            <a:xfrm>
              <a:off x="1510488"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7" name="Google Shape;10367;p93"/>
            <p:cNvSpPr/>
            <p:nvPr/>
          </p:nvSpPr>
          <p:spPr>
            <a:xfrm>
              <a:off x="1627315"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8" name="Google Shape;10368;p93"/>
            <p:cNvSpPr/>
            <p:nvPr/>
          </p:nvSpPr>
          <p:spPr>
            <a:xfrm>
              <a:off x="1525604" y="3908806"/>
              <a:ext cx="123305" cy="33152"/>
            </a:xfrm>
            <a:custGeom>
              <a:rect b="b" l="l" r="r" t="t"/>
              <a:pathLst>
                <a:path extrusionOk="0" h="1044" w="3883">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9" name="Google Shape;10369;p93"/>
            <p:cNvSpPr/>
            <p:nvPr/>
          </p:nvSpPr>
          <p:spPr>
            <a:xfrm>
              <a:off x="1408777" y="3680964"/>
              <a:ext cx="298338" cy="296528"/>
            </a:xfrm>
            <a:custGeom>
              <a:rect b="b" l="l" r="r" t="t"/>
              <a:pathLst>
                <a:path extrusionOk="0" h="9338" w="9395">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0" name="Google Shape;10370;p93"/>
            <p:cNvSpPr/>
            <p:nvPr/>
          </p:nvSpPr>
          <p:spPr>
            <a:xfrm>
              <a:off x="1468508" y="3739075"/>
              <a:ext cx="297989" cy="297036"/>
            </a:xfrm>
            <a:custGeom>
              <a:rect b="b" l="l" r="r" t="t"/>
              <a:pathLst>
                <a:path extrusionOk="0" h="9354" w="9384">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371" name="Google Shape;10371;p93"/>
          <p:cNvGrpSpPr/>
          <p:nvPr/>
        </p:nvGrpSpPr>
        <p:grpSpPr>
          <a:xfrm>
            <a:off x="1952836" y="3680964"/>
            <a:ext cx="357719" cy="355147"/>
            <a:chOff x="1952836" y="3680964"/>
            <a:chExt cx="357719" cy="355147"/>
          </a:xfrm>
        </p:grpSpPr>
        <p:sp>
          <p:nvSpPr>
            <p:cNvPr id="10372" name="Google Shape;10372;p93"/>
            <p:cNvSpPr/>
            <p:nvPr/>
          </p:nvSpPr>
          <p:spPr>
            <a:xfrm>
              <a:off x="2054166" y="3814144"/>
              <a:ext cx="38233" cy="49188"/>
            </a:xfrm>
            <a:custGeom>
              <a:rect b="b" l="l" r="r" t="t"/>
              <a:pathLst>
                <a:path extrusionOk="0" h="1549" w="1204">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3" name="Google Shape;10373;p93"/>
            <p:cNvSpPr/>
            <p:nvPr/>
          </p:nvSpPr>
          <p:spPr>
            <a:xfrm>
              <a:off x="2170992" y="3814144"/>
              <a:ext cx="37852" cy="49188"/>
            </a:xfrm>
            <a:custGeom>
              <a:rect b="b" l="l" r="r" t="t"/>
              <a:pathLst>
                <a:path extrusionOk="0" h="1549" w="1192">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4" name="Google Shape;10374;p93"/>
            <p:cNvSpPr/>
            <p:nvPr/>
          </p:nvSpPr>
          <p:spPr>
            <a:xfrm>
              <a:off x="2070043" y="3908647"/>
              <a:ext cx="122924" cy="33311"/>
            </a:xfrm>
            <a:custGeom>
              <a:rect b="b" l="l" r="r" t="t"/>
              <a:pathLst>
                <a:path extrusionOk="0" h="1049" w="3871">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5" name="Google Shape;10375;p93"/>
            <p:cNvSpPr/>
            <p:nvPr/>
          </p:nvSpPr>
          <p:spPr>
            <a:xfrm>
              <a:off x="1952836" y="3680964"/>
              <a:ext cx="298338" cy="296528"/>
            </a:xfrm>
            <a:custGeom>
              <a:rect b="b" l="l" r="r" t="t"/>
              <a:pathLst>
                <a:path extrusionOk="0" h="9338" w="9395">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6" name="Google Shape;10376;p93"/>
            <p:cNvSpPr/>
            <p:nvPr/>
          </p:nvSpPr>
          <p:spPr>
            <a:xfrm>
              <a:off x="2012217" y="3739075"/>
              <a:ext cx="298338" cy="297036"/>
            </a:xfrm>
            <a:custGeom>
              <a:rect b="b" l="l" r="r" t="t"/>
              <a:pathLst>
                <a:path extrusionOk="0" h="9354" w="9395">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377" name="Google Shape;10377;p93"/>
          <p:cNvGrpSpPr/>
          <p:nvPr/>
        </p:nvGrpSpPr>
        <p:grpSpPr>
          <a:xfrm>
            <a:off x="2496894" y="3680964"/>
            <a:ext cx="357720" cy="355147"/>
            <a:chOff x="2496894" y="3680964"/>
            <a:chExt cx="357720" cy="355147"/>
          </a:xfrm>
        </p:grpSpPr>
        <p:sp>
          <p:nvSpPr>
            <p:cNvPr id="10378" name="Google Shape;10378;p93"/>
            <p:cNvSpPr/>
            <p:nvPr/>
          </p:nvSpPr>
          <p:spPr>
            <a:xfrm>
              <a:off x="2598224"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9" name="Google Shape;10379;p93"/>
            <p:cNvSpPr/>
            <p:nvPr/>
          </p:nvSpPr>
          <p:spPr>
            <a:xfrm>
              <a:off x="2715051"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0" name="Google Shape;10380;p93"/>
            <p:cNvSpPr/>
            <p:nvPr/>
          </p:nvSpPr>
          <p:spPr>
            <a:xfrm>
              <a:off x="2496894" y="3680964"/>
              <a:ext cx="297989" cy="296528"/>
            </a:xfrm>
            <a:custGeom>
              <a:rect b="b" l="l" r="r" t="t"/>
              <a:pathLst>
                <a:path extrusionOk="0" h="9338" w="9384">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1" name="Google Shape;10381;p93"/>
            <p:cNvSpPr/>
            <p:nvPr/>
          </p:nvSpPr>
          <p:spPr>
            <a:xfrm>
              <a:off x="2555895" y="3739075"/>
              <a:ext cx="298719" cy="297036"/>
            </a:xfrm>
            <a:custGeom>
              <a:rect b="b" l="l" r="r" t="t"/>
              <a:pathLst>
                <a:path extrusionOk="0" h="9354" w="9407">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2" name="Google Shape;10382;p93"/>
            <p:cNvSpPr/>
            <p:nvPr/>
          </p:nvSpPr>
          <p:spPr>
            <a:xfrm>
              <a:off x="2569867" y="3875336"/>
              <a:ext cx="211393" cy="99139"/>
            </a:xfrm>
            <a:custGeom>
              <a:rect b="b" l="l" r="r" t="t"/>
              <a:pathLst>
                <a:path extrusionOk="0" h="3122" w="6657">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383" name="Google Shape;10383;p93"/>
          <p:cNvGrpSpPr/>
          <p:nvPr/>
        </p:nvGrpSpPr>
        <p:grpSpPr>
          <a:xfrm>
            <a:off x="3040984" y="3681059"/>
            <a:ext cx="356164" cy="355815"/>
            <a:chOff x="3040984" y="3681059"/>
            <a:chExt cx="356164" cy="355815"/>
          </a:xfrm>
        </p:grpSpPr>
        <p:sp>
          <p:nvSpPr>
            <p:cNvPr id="10384" name="Google Shape;10384;p93"/>
            <p:cNvSpPr/>
            <p:nvPr/>
          </p:nvSpPr>
          <p:spPr>
            <a:xfrm>
              <a:off x="3040984" y="3681059"/>
              <a:ext cx="356164" cy="355815"/>
            </a:xfrm>
            <a:custGeom>
              <a:rect b="b" l="l" r="r" t="t"/>
              <a:pathLst>
                <a:path extrusionOk="0" h="11205" w="11216">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5" name="Google Shape;10385;p93"/>
            <p:cNvSpPr/>
            <p:nvPr/>
          </p:nvSpPr>
          <p:spPr>
            <a:xfrm>
              <a:off x="3183120" y="3921508"/>
              <a:ext cx="59414" cy="59382"/>
            </a:xfrm>
            <a:custGeom>
              <a:rect b="b" l="l" r="r" t="t"/>
              <a:pathLst>
                <a:path extrusionOk="0" h="1870" w="1871">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6" name="Google Shape;10386;p93"/>
            <p:cNvSpPr/>
            <p:nvPr/>
          </p:nvSpPr>
          <p:spPr>
            <a:xfrm>
              <a:off x="3149110" y="3735868"/>
              <a:ext cx="141056" cy="174716"/>
            </a:xfrm>
            <a:custGeom>
              <a:rect b="b" l="l" r="r" t="t"/>
              <a:pathLst>
                <a:path extrusionOk="0" h="5502" w="4442">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387" name="Google Shape;10387;p93"/>
          <p:cNvGrpSpPr/>
          <p:nvPr/>
        </p:nvGrpSpPr>
        <p:grpSpPr>
          <a:xfrm>
            <a:off x="3584280" y="3699191"/>
            <a:ext cx="358069" cy="317995"/>
            <a:chOff x="3584280" y="3699191"/>
            <a:chExt cx="358069" cy="317995"/>
          </a:xfrm>
        </p:grpSpPr>
        <p:sp>
          <p:nvSpPr>
            <p:cNvPr id="10388" name="Google Shape;10388;p93"/>
            <p:cNvSpPr/>
            <p:nvPr/>
          </p:nvSpPr>
          <p:spPr>
            <a:xfrm>
              <a:off x="3584280" y="3699191"/>
              <a:ext cx="358069" cy="317995"/>
            </a:xfrm>
            <a:custGeom>
              <a:rect b="b" l="l" r="r" t="t"/>
              <a:pathLst>
                <a:path extrusionOk="0" h="10014" w="11276">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9" name="Google Shape;10389;p93"/>
            <p:cNvSpPr/>
            <p:nvPr/>
          </p:nvSpPr>
          <p:spPr>
            <a:xfrm>
              <a:off x="3613400" y="3727167"/>
              <a:ext cx="299831" cy="261661"/>
            </a:xfrm>
            <a:custGeom>
              <a:rect b="b" l="l" r="r" t="t"/>
              <a:pathLst>
                <a:path extrusionOk="0" h="8240" w="9442">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0" name="Google Shape;10390;p93"/>
            <p:cNvSpPr/>
            <p:nvPr/>
          </p:nvSpPr>
          <p:spPr>
            <a:xfrm>
              <a:off x="3735879" y="3910171"/>
              <a:ext cx="54873" cy="54841"/>
            </a:xfrm>
            <a:custGeom>
              <a:rect b="b" l="l" r="r" t="t"/>
              <a:pathLst>
                <a:path extrusionOk="0" h="1727" w="1728">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1" name="Google Shape;10391;p93"/>
            <p:cNvSpPr/>
            <p:nvPr/>
          </p:nvSpPr>
          <p:spPr>
            <a:xfrm>
              <a:off x="3738896" y="3788422"/>
              <a:ext cx="49188" cy="114604"/>
            </a:xfrm>
            <a:custGeom>
              <a:rect b="b" l="l" r="r" t="t"/>
              <a:pathLst>
                <a:path extrusionOk="0" h="3609" w="1549">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392" name="Google Shape;10392;p93"/>
          <p:cNvGrpSpPr/>
          <p:nvPr/>
        </p:nvGrpSpPr>
        <p:grpSpPr>
          <a:xfrm>
            <a:off x="4129482" y="3681059"/>
            <a:ext cx="355402" cy="354291"/>
            <a:chOff x="4129482" y="3681059"/>
            <a:chExt cx="355402" cy="354291"/>
          </a:xfrm>
        </p:grpSpPr>
        <p:sp>
          <p:nvSpPr>
            <p:cNvPr id="10393" name="Google Shape;10393;p93"/>
            <p:cNvSpPr/>
            <p:nvPr/>
          </p:nvSpPr>
          <p:spPr>
            <a:xfrm>
              <a:off x="4313979" y="3719578"/>
              <a:ext cx="133117" cy="225016"/>
            </a:xfrm>
            <a:custGeom>
              <a:rect b="b" l="l" r="r" t="t"/>
              <a:pathLst>
                <a:path extrusionOk="0" h="7086" w="4192">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4" name="Google Shape;10394;p93"/>
            <p:cNvSpPr/>
            <p:nvPr/>
          </p:nvSpPr>
          <p:spPr>
            <a:xfrm>
              <a:off x="4220968" y="3719197"/>
              <a:ext cx="106284" cy="132387"/>
            </a:xfrm>
            <a:custGeom>
              <a:rect b="b" l="l" r="r" t="t"/>
              <a:pathLst>
                <a:path extrusionOk="0" h="4169" w="3347">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5" name="Google Shape;10395;p93"/>
            <p:cNvSpPr/>
            <p:nvPr/>
          </p:nvSpPr>
          <p:spPr>
            <a:xfrm>
              <a:off x="4167270" y="3772545"/>
              <a:ext cx="226127" cy="225746"/>
            </a:xfrm>
            <a:custGeom>
              <a:rect b="b" l="l" r="r" t="t"/>
              <a:pathLst>
                <a:path extrusionOk="0" h="7109" w="7121">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6" name="Google Shape;10396;p93"/>
            <p:cNvSpPr/>
            <p:nvPr/>
          </p:nvSpPr>
          <p:spPr>
            <a:xfrm>
              <a:off x="4129482" y="3681059"/>
              <a:ext cx="355402" cy="354291"/>
            </a:xfrm>
            <a:custGeom>
              <a:rect b="b" l="l" r="r" t="t"/>
              <a:pathLst>
                <a:path extrusionOk="0" h="11157" w="11192">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397" name="Google Shape;10397;p93"/>
          <p:cNvGrpSpPr/>
          <p:nvPr/>
        </p:nvGrpSpPr>
        <p:grpSpPr>
          <a:xfrm>
            <a:off x="4673540" y="3680297"/>
            <a:ext cx="355434" cy="355815"/>
            <a:chOff x="4673540" y="3680297"/>
            <a:chExt cx="355434" cy="355815"/>
          </a:xfrm>
        </p:grpSpPr>
        <p:sp>
          <p:nvSpPr>
            <p:cNvPr id="10398" name="Google Shape;10398;p93"/>
            <p:cNvSpPr/>
            <p:nvPr/>
          </p:nvSpPr>
          <p:spPr>
            <a:xfrm>
              <a:off x="4673540" y="3680297"/>
              <a:ext cx="355434" cy="355815"/>
            </a:xfrm>
            <a:custGeom>
              <a:rect b="b" l="l" r="r" t="t"/>
              <a:pathLst>
                <a:path extrusionOk="0" h="11205" w="11193">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9" name="Google Shape;10399;p93"/>
            <p:cNvSpPr/>
            <p:nvPr/>
          </p:nvSpPr>
          <p:spPr>
            <a:xfrm>
              <a:off x="4805864" y="3736630"/>
              <a:ext cx="93042" cy="92661"/>
            </a:xfrm>
            <a:custGeom>
              <a:rect b="b" l="l" r="r" t="t"/>
              <a:pathLst>
                <a:path extrusionOk="0" h="2918" w="293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0" name="Google Shape;10400;p93"/>
            <p:cNvSpPr/>
            <p:nvPr/>
          </p:nvSpPr>
          <p:spPr>
            <a:xfrm>
              <a:off x="4779380" y="3841358"/>
              <a:ext cx="143723" cy="138801"/>
            </a:xfrm>
            <a:custGeom>
              <a:rect b="b" l="l" r="r" t="t"/>
              <a:pathLst>
                <a:path extrusionOk="0" h="4371" w="4526">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01" name="Google Shape;10401;p93"/>
          <p:cNvGrpSpPr/>
          <p:nvPr/>
        </p:nvGrpSpPr>
        <p:grpSpPr>
          <a:xfrm>
            <a:off x="5779408" y="3699191"/>
            <a:ext cx="317645" cy="318757"/>
            <a:chOff x="5779408" y="3699191"/>
            <a:chExt cx="317645" cy="318757"/>
          </a:xfrm>
        </p:grpSpPr>
        <p:sp>
          <p:nvSpPr>
            <p:cNvPr id="10402" name="Google Shape;10402;p93"/>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3" name="Google Shape;10403;p93"/>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404" name="Google Shape;10404;p93"/>
          <p:cNvSpPr/>
          <p:nvPr/>
        </p:nvSpPr>
        <p:spPr>
          <a:xfrm>
            <a:off x="6304573" y="3694459"/>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405" name="Google Shape;10405;p93"/>
          <p:cNvGrpSpPr/>
          <p:nvPr/>
        </p:nvGrpSpPr>
        <p:grpSpPr>
          <a:xfrm>
            <a:off x="7390435" y="3680868"/>
            <a:ext cx="372073" cy="355244"/>
            <a:chOff x="7390435" y="3680868"/>
            <a:chExt cx="372073" cy="355244"/>
          </a:xfrm>
        </p:grpSpPr>
        <p:sp>
          <p:nvSpPr>
            <p:cNvPr id="10406" name="Google Shape;10406;p93"/>
            <p:cNvSpPr/>
            <p:nvPr/>
          </p:nvSpPr>
          <p:spPr>
            <a:xfrm>
              <a:off x="7390435" y="3744950"/>
              <a:ext cx="294178" cy="291162"/>
            </a:xfrm>
            <a:custGeom>
              <a:rect b="b" l="l" r="r" t="t"/>
              <a:pathLst>
                <a:path extrusionOk="0" h="9169" w="9264">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7" name="Google Shape;10407;p93"/>
            <p:cNvSpPr/>
            <p:nvPr/>
          </p:nvSpPr>
          <p:spPr>
            <a:xfrm>
              <a:off x="7408948" y="3772259"/>
              <a:ext cx="259407" cy="236257"/>
            </a:xfrm>
            <a:custGeom>
              <a:rect b="b" l="l" r="r" t="t"/>
              <a:pathLst>
                <a:path extrusionOk="0" h="7440" w="8169">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8" name="Google Shape;10408;p93"/>
            <p:cNvSpPr/>
            <p:nvPr/>
          </p:nvSpPr>
          <p:spPr>
            <a:xfrm>
              <a:off x="7487986" y="3680868"/>
              <a:ext cx="274522" cy="259565"/>
            </a:xfrm>
            <a:custGeom>
              <a:rect b="b" l="l" r="r" t="t"/>
              <a:pathLst>
                <a:path extrusionOk="0" h="8174" w="8645">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9" name="Google Shape;10409;p93"/>
            <p:cNvSpPr/>
            <p:nvPr/>
          </p:nvSpPr>
          <p:spPr>
            <a:xfrm>
              <a:off x="7691758" y="3789502"/>
              <a:ext cx="34073" cy="102918"/>
            </a:xfrm>
            <a:custGeom>
              <a:rect b="b" l="l" r="r" t="t"/>
              <a:pathLst>
                <a:path extrusionOk="0" h="3241" w="1073">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0" name="Google Shape;10410;p93"/>
            <p:cNvSpPr/>
            <p:nvPr/>
          </p:nvSpPr>
          <p:spPr>
            <a:xfrm>
              <a:off x="7536000" y="3708082"/>
              <a:ext cx="173192" cy="72052"/>
            </a:xfrm>
            <a:custGeom>
              <a:rect b="b" l="l" r="r" t="t"/>
              <a:pathLst>
                <a:path extrusionOk="0" h="2269" w="5454">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1" name="Google Shape;10411;p93"/>
            <p:cNvSpPr/>
            <p:nvPr/>
          </p:nvSpPr>
          <p:spPr>
            <a:xfrm>
              <a:off x="7501228" y="3819415"/>
              <a:ext cx="75640" cy="141437"/>
            </a:xfrm>
            <a:custGeom>
              <a:rect b="b" l="l" r="r" t="t"/>
              <a:pathLst>
                <a:path extrusionOk="0" h="4454" w="2382">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12" name="Google Shape;10412;p93"/>
          <p:cNvGrpSpPr/>
          <p:nvPr/>
        </p:nvGrpSpPr>
        <p:grpSpPr>
          <a:xfrm>
            <a:off x="1421638" y="4125629"/>
            <a:ext cx="374709" cy="374010"/>
            <a:chOff x="1421638" y="4125629"/>
            <a:chExt cx="374709" cy="374010"/>
          </a:xfrm>
        </p:grpSpPr>
        <p:sp>
          <p:nvSpPr>
            <p:cNvPr id="10413" name="Google Shape;10413;p93"/>
            <p:cNvSpPr/>
            <p:nvPr/>
          </p:nvSpPr>
          <p:spPr>
            <a:xfrm>
              <a:off x="1421638" y="4265954"/>
              <a:ext cx="374709" cy="233685"/>
            </a:xfrm>
            <a:custGeom>
              <a:rect b="b" l="l" r="r" t="t"/>
              <a:pathLst>
                <a:path extrusionOk="0" h="7359" w="1180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4" name="Google Shape;10414;p93"/>
            <p:cNvSpPr/>
            <p:nvPr/>
          </p:nvSpPr>
          <p:spPr>
            <a:xfrm>
              <a:off x="1428052" y="4125629"/>
              <a:ext cx="356958" cy="215585"/>
            </a:xfrm>
            <a:custGeom>
              <a:rect b="b" l="l" r="r" t="t"/>
              <a:pathLst>
                <a:path extrusionOk="0" h="6789" w="11241">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15" name="Google Shape;10415;p93"/>
          <p:cNvGrpSpPr/>
          <p:nvPr/>
        </p:nvGrpSpPr>
        <p:grpSpPr>
          <a:xfrm>
            <a:off x="1973254" y="4156304"/>
            <a:ext cx="357720" cy="342192"/>
            <a:chOff x="1973254" y="4156304"/>
            <a:chExt cx="357720" cy="342192"/>
          </a:xfrm>
        </p:grpSpPr>
        <p:sp>
          <p:nvSpPr>
            <p:cNvPr id="10416" name="Google Shape;10416;p93"/>
            <p:cNvSpPr/>
            <p:nvPr/>
          </p:nvSpPr>
          <p:spPr>
            <a:xfrm>
              <a:off x="2129044" y="4156304"/>
              <a:ext cx="18926" cy="97964"/>
            </a:xfrm>
            <a:custGeom>
              <a:rect b="b" l="l" r="r" t="t"/>
              <a:pathLst>
                <a:path extrusionOk="0" h="3085" w="596">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7" name="Google Shape;10417;p93"/>
            <p:cNvSpPr/>
            <p:nvPr/>
          </p:nvSpPr>
          <p:spPr>
            <a:xfrm>
              <a:off x="2174771" y="4156304"/>
              <a:ext cx="18958" cy="97964"/>
            </a:xfrm>
            <a:custGeom>
              <a:rect b="b" l="l" r="r" t="t"/>
              <a:pathLst>
                <a:path extrusionOk="0" h="3085" w="597">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8" name="Google Shape;10418;p93"/>
            <p:cNvSpPr/>
            <p:nvPr/>
          </p:nvSpPr>
          <p:spPr>
            <a:xfrm>
              <a:off x="1992529" y="4460644"/>
              <a:ext cx="338445" cy="37852"/>
            </a:xfrm>
            <a:custGeom>
              <a:rect b="b" l="l" r="r" t="t"/>
              <a:pathLst>
                <a:path extrusionOk="0" h="1192" w="10658">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9" name="Google Shape;10419;p93"/>
            <p:cNvSpPr/>
            <p:nvPr/>
          </p:nvSpPr>
          <p:spPr>
            <a:xfrm>
              <a:off x="1996340" y="4288627"/>
              <a:ext cx="60525" cy="69226"/>
            </a:xfrm>
            <a:custGeom>
              <a:rect b="b" l="l" r="r" t="t"/>
              <a:pathLst>
                <a:path extrusionOk="0" h="2180" w="1906">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0" name="Google Shape;10420;p93"/>
            <p:cNvSpPr/>
            <p:nvPr/>
          </p:nvSpPr>
          <p:spPr>
            <a:xfrm>
              <a:off x="1973254" y="4265954"/>
              <a:ext cx="306658" cy="184147"/>
            </a:xfrm>
            <a:custGeom>
              <a:rect b="b" l="l" r="r" t="t"/>
              <a:pathLst>
                <a:path extrusionOk="0" h="5799" w="9657">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1" name="Google Shape;10421;p93"/>
            <p:cNvSpPr/>
            <p:nvPr/>
          </p:nvSpPr>
          <p:spPr>
            <a:xfrm>
              <a:off x="2155877" y="4319620"/>
              <a:ext cx="93423" cy="99488"/>
            </a:xfrm>
            <a:custGeom>
              <a:rect b="b" l="l" r="r" t="t"/>
              <a:pathLst>
                <a:path extrusionOk="0" h="3133" w="2942">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22" name="Google Shape;10422;p93"/>
          <p:cNvGrpSpPr/>
          <p:nvPr/>
        </p:nvGrpSpPr>
        <p:grpSpPr>
          <a:xfrm>
            <a:off x="2523759" y="4135505"/>
            <a:ext cx="341049" cy="340318"/>
            <a:chOff x="2523759" y="4135505"/>
            <a:chExt cx="341049" cy="340318"/>
          </a:xfrm>
        </p:grpSpPr>
        <p:sp>
          <p:nvSpPr>
            <p:cNvPr id="10423" name="Google Shape;10423;p93"/>
            <p:cNvSpPr/>
            <p:nvPr/>
          </p:nvSpPr>
          <p:spPr>
            <a:xfrm>
              <a:off x="2523759" y="4135505"/>
              <a:ext cx="341049" cy="340318"/>
            </a:xfrm>
            <a:custGeom>
              <a:rect b="b" l="l" r="r" t="t"/>
              <a:pathLst>
                <a:path extrusionOk="0" h="10717" w="1074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4" name="Google Shape;10424;p93"/>
            <p:cNvSpPr/>
            <p:nvPr/>
          </p:nvSpPr>
          <p:spPr>
            <a:xfrm>
              <a:off x="2561547" y="4278815"/>
              <a:ext cx="36709" cy="37058"/>
            </a:xfrm>
            <a:custGeom>
              <a:rect b="b" l="l" r="r" t="t"/>
              <a:pathLst>
                <a:path extrusionOk="0" h="1167" w="1156">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25" name="Google Shape;10425;p93"/>
          <p:cNvGrpSpPr/>
          <p:nvPr/>
        </p:nvGrpSpPr>
        <p:grpSpPr>
          <a:xfrm>
            <a:off x="3040603" y="4130360"/>
            <a:ext cx="392079" cy="350353"/>
            <a:chOff x="3040603" y="4130360"/>
            <a:chExt cx="392079" cy="350353"/>
          </a:xfrm>
        </p:grpSpPr>
        <p:sp>
          <p:nvSpPr>
            <p:cNvPr id="10426" name="Google Shape;10426;p93"/>
            <p:cNvSpPr/>
            <p:nvPr/>
          </p:nvSpPr>
          <p:spPr>
            <a:xfrm>
              <a:off x="3081059" y="4144523"/>
              <a:ext cx="62780" cy="66241"/>
            </a:xfrm>
            <a:custGeom>
              <a:rect b="b" l="l" r="r" t="t"/>
              <a:pathLst>
                <a:path extrusionOk="0" h="2086" w="1977">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7" name="Google Shape;10427;p93"/>
            <p:cNvSpPr/>
            <p:nvPr/>
          </p:nvSpPr>
          <p:spPr>
            <a:xfrm>
              <a:off x="3040603" y="4192981"/>
              <a:ext cx="58620" cy="55222"/>
            </a:xfrm>
            <a:custGeom>
              <a:rect b="b" l="l" r="r" t="t"/>
              <a:pathLst>
                <a:path extrusionOk="0" h="1739" w="1846">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8" name="Google Shape;10428;p93"/>
            <p:cNvSpPr/>
            <p:nvPr/>
          </p:nvSpPr>
          <p:spPr>
            <a:xfrm>
              <a:off x="3147967" y="4130360"/>
              <a:ext cx="55984" cy="69067"/>
            </a:xfrm>
            <a:custGeom>
              <a:rect b="b" l="l" r="r" t="t"/>
              <a:pathLst>
                <a:path extrusionOk="0" h="2175" w="1763">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9" name="Google Shape;10429;p93"/>
            <p:cNvSpPr/>
            <p:nvPr/>
          </p:nvSpPr>
          <p:spPr>
            <a:xfrm>
              <a:off x="3205443" y="4158082"/>
              <a:ext cx="52586" cy="59890"/>
            </a:xfrm>
            <a:custGeom>
              <a:rect b="b" l="l" r="r" t="t"/>
              <a:pathLst>
                <a:path extrusionOk="0" h="1886" w="1656">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0" name="Google Shape;10430;p93"/>
            <p:cNvSpPr/>
            <p:nvPr/>
          </p:nvSpPr>
          <p:spPr>
            <a:xfrm>
              <a:off x="3092777" y="4212002"/>
              <a:ext cx="144453" cy="102759"/>
            </a:xfrm>
            <a:custGeom>
              <a:rect b="b" l="l" r="r" t="t"/>
              <a:pathLst>
                <a:path extrusionOk="0" h="3236" w="4549">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1" name="Google Shape;10431;p93"/>
            <p:cNvSpPr/>
            <p:nvPr/>
          </p:nvSpPr>
          <p:spPr>
            <a:xfrm>
              <a:off x="3283307" y="4290469"/>
              <a:ext cx="55254" cy="70782"/>
            </a:xfrm>
            <a:custGeom>
              <a:rect b="b" l="l" r="r" t="t"/>
              <a:pathLst>
                <a:path extrusionOk="0" h="2229" w="174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2" name="Google Shape;10432;p93"/>
            <p:cNvSpPr/>
            <p:nvPr/>
          </p:nvSpPr>
          <p:spPr>
            <a:xfrm>
              <a:off x="3221702" y="4306728"/>
              <a:ext cx="54460" cy="62462"/>
            </a:xfrm>
            <a:custGeom>
              <a:rect b="b" l="l" r="r" t="t"/>
              <a:pathLst>
                <a:path extrusionOk="0" h="1967" w="1715">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3" name="Google Shape;10433;p93"/>
            <p:cNvSpPr/>
            <p:nvPr/>
          </p:nvSpPr>
          <p:spPr>
            <a:xfrm>
              <a:off x="3333606" y="4316667"/>
              <a:ext cx="66940" cy="62748"/>
            </a:xfrm>
            <a:custGeom>
              <a:rect b="b" l="l" r="r" t="t"/>
              <a:pathLst>
                <a:path extrusionOk="0" h="1976" w="2108">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4" name="Google Shape;10434;p93"/>
            <p:cNvSpPr/>
            <p:nvPr/>
          </p:nvSpPr>
          <p:spPr>
            <a:xfrm>
              <a:off x="3371046" y="4372587"/>
              <a:ext cx="61636" cy="51792"/>
            </a:xfrm>
            <a:custGeom>
              <a:rect b="b" l="l" r="r" t="t"/>
              <a:pathLst>
                <a:path extrusionOk="0" h="1631" w="1941">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5" name="Google Shape;10435;p93"/>
            <p:cNvSpPr/>
            <p:nvPr/>
          </p:nvSpPr>
          <p:spPr>
            <a:xfrm>
              <a:off x="3227735" y="4370904"/>
              <a:ext cx="142961" cy="109809"/>
            </a:xfrm>
            <a:custGeom>
              <a:rect b="b" l="l" r="r" t="t"/>
              <a:pathLst>
                <a:path extrusionOk="0" h="3458" w="4502">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36" name="Google Shape;10436;p93"/>
          <p:cNvGrpSpPr/>
          <p:nvPr/>
        </p:nvGrpSpPr>
        <p:grpSpPr>
          <a:xfrm>
            <a:off x="3662144" y="4135505"/>
            <a:ext cx="232954" cy="340318"/>
            <a:chOff x="3662144" y="4135505"/>
            <a:chExt cx="232954" cy="340318"/>
          </a:xfrm>
        </p:grpSpPr>
        <p:sp>
          <p:nvSpPr>
            <p:cNvPr id="10437" name="Google Shape;10437;p93"/>
            <p:cNvSpPr/>
            <p:nvPr/>
          </p:nvSpPr>
          <p:spPr>
            <a:xfrm>
              <a:off x="3662144" y="4135505"/>
              <a:ext cx="163761" cy="340318"/>
            </a:xfrm>
            <a:custGeom>
              <a:rect b="b" l="l" r="r" t="t"/>
              <a:pathLst>
                <a:path extrusionOk="0" h="10717" w="5157">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8" name="Google Shape;10438;p93"/>
            <p:cNvSpPr/>
            <p:nvPr/>
          </p:nvSpPr>
          <p:spPr>
            <a:xfrm>
              <a:off x="3689771" y="4162719"/>
              <a:ext cx="109650" cy="285859"/>
            </a:xfrm>
            <a:custGeom>
              <a:rect b="b" l="l" r="r" t="t"/>
              <a:pathLst>
                <a:path extrusionOk="0" h="9002" w="3453">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9" name="Google Shape;10439;p93"/>
            <p:cNvSpPr/>
            <p:nvPr/>
          </p:nvSpPr>
          <p:spPr>
            <a:xfrm>
              <a:off x="3838352" y="4182375"/>
              <a:ext cx="56746" cy="94947"/>
            </a:xfrm>
            <a:custGeom>
              <a:rect b="b" l="l" r="r" t="t"/>
              <a:pathLst>
                <a:path extrusionOk="0" h="2990" w="1787">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0" name="Google Shape;10440;p93"/>
            <p:cNvSpPr/>
            <p:nvPr/>
          </p:nvSpPr>
          <p:spPr>
            <a:xfrm>
              <a:off x="3813012" y="4151763"/>
              <a:ext cx="32930" cy="32930"/>
            </a:xfrm>
            <a:custGeom>
              <a:rect b="b" l="l" r="r" t="t"/>
              <a:pathLst>
                <a:path extrusionOk="0" h="1037" w="1037">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41" name="Google Shape;10441;p93"/>
          <p:cNvGrpSpPr/>
          <p:nvPr/>
        </p:nvGrpSpPr>
        <p:grpSpPr>
          <a:xfrm>
            <a:off x="4149138" y="4121151"/>
            <a:ext cx="344065" cy="368644"/>
            <a:chOff x="4149138" y="4121151"/>
            <a:chExt cx="344065" cy="368644"/>
          </a:xfrm>
        </p:grpSpPr>
        <p:sp>
          <p:nvSpPr>
            <p:cNvPr id="10442" name="Google Shape;10442;p93"/>
            <p:cNvSpPr/>
            <p:nvPr/>
          </p:nvSpPr>
          <p:spPr>
            <a:xfrm>
              <a:off x="4205853" y="4182724"/>
              <a:ext cx="225746" cy="307071"/>
            </a:xfrm>
            <a:custGeom>
              <a:rect b="b" l="l" r="r" t="t"/>
              <a:pathLst>
                <a:path extrusionOk="0" h="9670" w="7109">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3" name="Google Shape;10443;p93"/>
            <p:cNvSpPr/>
            <p:nvPr/>
          </p:nvSpPr>
          <p:spPr>
            <a:xfrm>
              <a:off x="4444777" y="4287484"/>
              <a:ext cx="48426" cy="11400"/>
            </a:xfrm>
            <a:custGeom>
              <a:rect b="b" l="l" r="r" t="t"/>
              <a:pathLst>
                <a:path extrusionOk="0" h="359" w="1525">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4" name="Google Shape;10444;p93"/>
            <p:cNvSpPr/>
            <p:nvPr/>
          </p:nvSpPr>
          <p:spPr>
            <a:xfrm>
              <a:off x="4149138" y="4287484"/>
              <a:ext cx="48426" cy="11400"/>
            </a:xfrm>
            <a:custGeom>
              <a:rect b="b" l="l" r="r" t="t"/>
              <a:pathLst>
                <a:path extrusionOk="0" h="359" w="1525">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5" name="Google Shape;10445;p93"/>
            <p:cNvSpPr/>
            <p:nvPr/>
          </p:nvSpPr>
          <p:spPr>
            <a:xfrm>
              <a:off x="4315471" y="4121151"/>
              <a:ext cx="11400" cy="48045"/>
            </a:xfrm>
            <a:custGeom>
              <a:rect b="b" l="l" r="r" t="t"/>
              <a:pathLst>
                <a:path extrusionOk="0" h="1513" w="359">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6" name="Google Shape;10446;p93"/>
            <p:cNvSpPr/>
            <p:nvPr/>
          </p:nvSpPr>
          <p:spPr>
            <a:xfrm>
              <a:off x="4378632" y="4159575"/>
              <a:ext cx="22705" cy="27754"/>
            </a:xfrm>
            <a:custGeom>
              <a:rect b="b" l="l" r="r" t="t"/>
              <a:pathLst>
                <a:path extrusionOk="0" h="874" w="715">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7" name="Google Shape;10447;p93"/>
            <p:cNvSpPr/>
            <p:nvPr/>
          </p:nvSpPr>
          <p:spPr>
            <a:xfrm>
              <a:off x="4240243" y="4399103"/>
              <a:ext cx="22705" cy="27563"/>
            </a:xfrm>
            <a:custGeom>
              <a:rect b="b" l="l" r="r" t="t"/>
              <a:pathLst>
                <a:path extrusionOk="0" h="868" w="715">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8" name="Google Shape;10448;p93"/>
            <p:cNvSpPr/>
            <p:nvPr/>
          </p:nvSpPr>
          <p:spPr>
            <a:xfrm>
              <a:off x="4240243" y="4159130"/>
              <a:ext cx="22705" cy="28198"/>
            </a:xfrm>
            <a:custGeom>
              <a:rect b="b" l="l" r="r" t="t"/>
              <a:pathLst>
                <a:path extrusionOk="0" h="888" w="715">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9" name="Google Shape;10449;p93"/>
            <p:cNvSpPr/>
            <p:nvPr/>
          </p:nvSpPr>
          <p:spPr>
            <a:xfrm>
              <a:off x="4378632" y="4399230"/>
              <a:ext cx="22705" cy="28198"/>
            </a:xfrm>
            <a:custGeom>
              <a:rect b="b" l="l" r="r" t="t"/>
              <a:pathLst>
                <a:path extrusionOk="0" h="888" w="715">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0" name="Google Shape;10450;p93"/>
            <p:cNvSpPr/>
            <p:nvPr/>
          </p:nvSpPr>
          <p:spPr>
            <a:xfrm>
              <a:off x="4426264" y="4351851"/>
              <a:ext cx="29532" cy="21117"/>
            </a:xfrm>
            <a:custGeom>
              <a:rect b="b" l="l" r="r" t="t"/>
              <a:pathLst>
                <a:path extrusionOk="0" h="665" w="93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1" name="Google Shape;10451;p93"/>
            <p:cNvSpPr/>
            <p:nvPr/>
          </p:nvSpPr>
          <p:spPr>
            <a:xfrm>
              <a:off x="4186196" y="4213463"/>
              <a:ext cx="29500" cy="21117"/>
            </a:xfrm>
            <a:custGeom>
              <a:rect b="b" l="l" r="r" t="t"/>
              <a:pathLst>
                <a:path extrusionOk="0" h="665" w="929">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2" name="Google Shape;10452;p93"/>
            <p:cNvSpPr/>
            <p:nvPr/>
          </p:nvSpPr>
          <p:spPr>
            <a:xfrm>
              <a:off x="4425883" y="4213590"/>
              <a:ext cx="29913" cy="21371"/>
            </a:xfrm>
            <a:custGeom>
              <a:rect b="b" l="l" r="r" t="t"/>
              <a:pathLst>
                <a:path extrusionOk="0" h="673" w="942">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3" name="Google Shape;10453;p93"/>
            <p:cNvSpPr/>
            <p:nvPr/>
          </p:nvSpPr>
          <p:spPr>
            <a:xfrm>
              <a:off x="4186196" y="4351978"/>
              <a:ext cx="29500" cy="21371"/>
            </a:xfrm>
            <a:custGeom>
              <a:rect b="b" l="l" r="r" t="t"/>
              <a:pathLst>
                <a:path extrusionOk="0" h="673" w="929">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454" name="Google Shape;10454;p93"/>
          <p:cNvSpPr/>
          <p:nvPr/>
        </p:nvSpPr>
        <p:spPr>
          <a:xfrm>
            <a:off x="4692054" y="4135409"/>
            <a:ext cx="344097" cy="340033"/>
          </a:xfrm>
          <a:custGeom>
            <a:rect b="b" l="l" r="r" t="t"/>
            <a:pathLst>
              <a:path extrusionOk="0" h="10708" w="10836">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455" name="Google Shape;10455;p93"/>
          <p:cNvGrpSpPr/>
          <p:nvPr/>
        </p:nvGrpSpPr>
        <p:grpSpPr>
          <a:xfrm>
            <a:off x="5206262" y="4174817"/>
            <a:ext cx="397763" cy="262805"/>
            <a:chOff x="5206262" y="4174817"/>
            <a:chExt cx="397763" cy="262805"/>
          </a:xfrm>
        </p:grpSpPr>
        <p:sp>
          <p:nvSpPr>
            <p:cNvPr id="10456" name="Google Shape;10456;p93"/>
            <p:cNvSpPr/>
            <p:nvPr/>
          </p:nvSpPr>
          <p:spPr>
            <a:xfrm>
              <a:off x="5206262" y="4177104"/>
              <a:ext cx="397763" cy="260518"/>
            </a:xfrm>
            <a:custGeom>
              <a:rect b="b" l="l" r="r" t="t"/>
              <a:pathLst>
                <a:path extrusionOk="0" h="8204" w="12526">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7" name="Google Shape;10457;p93"/>
            <p:cNvSpPr/>
            <p:nvPr/>
          </p:nvSpPr>
          <p:spPr>
            <a:xfrm>
              <a:off x="5434231" y="4174817"/>
              <a:ext cx="167539" cy="70369"/>
            </a:xfrm>
            <a:custGeom>
              <a:rect b="b" l="l" r="r" t="t"/>
              <a:pathLst>
                <a:path extrusionOk="0" h="2216" w="5276">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8" name="Google Shape;10458;p93"/>
            <p:cNvSpPr/>
            <p:nvPr/>
          </p:nvSpPr>
          <p:spPr>
            <a:xfrm>
              <a:off x="5360877" y="4298852"/>
              <a:ext cx="15147" cy="15147"/>
            </a:xfrm>
            <a:custGeom>
              <a:rect b="b" l="l" r="r" t="t"/>
              <a:pathLst>
                <a:path extrusionOk="0" h="477" w="477">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9" name="Google Shape;10459;p93"/>
            <p:cNvSpPr/>
            <p:nvPr/>
          </p:nvSpPr>
          <p:spPr>
            <a:xfrm>
              <a:off x="5329503" y="4298852"/>
              <a:ext cx="15147" cy="15147"/>
            </a:xfrm>
            <a:custGeom>
              <a:rect b="b" l="l" r="r" t="t"/>
              <a:pathLst>
                <a:path extrusionOk="0" h="477" w="477">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0" name="Google Shape;10460;p93"/>
            <p:cNvSpPr/>
            <p:nvPr/>
          </p:nvSpPr>
          <p:spPr>
            <a:xfrm>
              <a:off x="5298511" y="4299202"/>
              <a:ext cx="14766" cy="15179"/>
            </a:xfrm>
            <a:custGeom>
              <a:rect b="b" l="l" r="r" t="t"/>
              <a:pathLst>
                <a:path extrusionOk="0" h="478" w="465">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1" name="Google Shape;10461;p93"/>
            <p:cNvSpPr/>
            <p:nvPr/>
          </p:nvSpPr>
          <p:spPr>
            <a:xfrm>
              <a:off x="5267137" y="4298852"/>
              <a:ext cx="15147" cy="15147"/>
            </a:xfrm>
            <a:custGeom>
              <a:rect b="b" l="l" r="r" t="t"/>
              <a:pathLst>
                <a:path extrusionOk="0" h="477" w="477">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2" name="Google Shape;10462;p93"/>
            <p:cNvSpPr/>
            <p:nvPr/>
          </p:nvSpPr>
          <p:spPr>
            <a:xfrm>
              <a:off x="5492470" y="4298852"/>
              <a:ext cx="15147" cy="15147"/>
            </a:xfrm>
            <a:custGeom>
              <a:rect b="b" l="l" r="r" t="t"/>
              <a:pathLst>
                <a:path extrusionOk="0" h="477" w="477">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63" name="Google Shape;10463;p93"/>
          <p:cNvGrpSpPr/>
          <p:nvPr/>
        </p:nvGrpSpPr>
        <p:grpSpPr>
          <a:xfrm>
            <a:off x="5727616" y="4204699"/>
            <a:ext cx="440505" cy="290018"/>
            <a:chOff x="5727616" y="4204699"/>
            <a:chExt cx="440505" cy="290018"/>
          </a:xfrm>
        </p:grpSpPr>
        <p:sp>
          <p:nvSpPr>
            <p:cNvPr id="10464" name="Google Shape;10464;p93"/>
            <p:cNvSpPr/>
            <p:nvPr/>
          </p:nvSpPr>
          <p:spPr>
            <a:xfrm>
              <a:off x="5727616" y="4204699"/>
              <a:ext cx="440505" cy="290018"/>
            </a:xfrm>
            <a:custGeom>
              <a:rect b="b" l="l" r="r" t="t"/>
              <a:pathLst>
                <a:path extrusionOk="0" h="9133" w="13872">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5" name="Google Shape;10465;p93"/>
            <p:cNvSpPr/>
            <p:nvPr/>
          </p:nvSpPr>
          <p:spPr>
            <a:xfrm>
              <a:off x="5779789" y="4416409"/>
              <a:ext cx="52205" cy="51475"/>
            </a:xfrm>
            <a:custGeom>
              <a:rect b="b" l="l" r="r" t="t"/>
              <a:pathLst>
                <a:path extrusionOk="0" h="1621" w="1644">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6" name="Google Shape;10466;p93"/>
            <p:cNvSpPr/>
            <p:nvPr/>
          </p:nvSpPr>
          <p:spPr>
            <a:xfrm>
              <a:off x="6048627" y="4416409"/>
              <a:ext cx="52205" cy="51856"/>
            </a:xfrm>
            <a:custGeom>
              <a:rect b="b" l="l" r="r" t="t"/>
              <a:pathLst>
                <a:path extrusionOk="0" h="1633" w="1644">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7" name="Google Shape;10467;p93"/>
            <p:cNvSpPr/>
            <p:nvPr/>
          </p:nvSpPr>
          <p:spPr>
            <a:xfrm>
              <a:off x="6000995" y="4365379"/>
              <a:ext cx="122892" cy="58016"/>
            </a:xfrm>
            <a:custGeom>
              <a:rect b="b" l="l" r="r" t="t"/>
              <a:pathLst>
                <a:path extrusionOk="0" h="1827" w="387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8" name="Google Shape;10468;p93"/>
            <p:cNvSpPr/>
            <p:nvPr/>
          </p:nvSpPr>
          <p:spPr>
            <a:xfrm>
              <a:off x="5816847" y="4230039"/>
              <a:ext cx="124797" cy="193610"/>
            </a:xfrm>
            <a:custGeom>
              <a:rect b="b" l="l" r="r" t="t"/>
              <a:pathLst>
                <a:path extrusionOk="0" h="6097" w="393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9" name="Google Shape;10469;p93"/>
            <p:cNvSpPr/>
            <p:nvPr/>
          </p:nvSpPr>
          <p:spPr>
            <a:xfrm>
              <a:off x="5954474" y="4230039"/>
              <a:ext cx="120256" cy="102854"/>
            </a:xfrm>
            <a:custGeom>
              <a:rect b="b" l="l" r="r" t="t"/>
              <a:pathLst>
                <a:path extrusionOk="0" h="3239" w="3787">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0" name="Google Shape;10470;p93"/>
            <p:cNvSpPr/>
            <p:nvPr/>
          </p:nvSpPr>
          <p:spPr>
            <a:xfrm>
              <a:off x="5876198" y="4333243"/>
              <a:ext cx="39376" cy="13274"/>
            </a:xfrm>
            <a:custGeom>
              <a:rect b="b" l="l" r="r" t="t"/>
              <a:pathLst>
                <a:path extrusionOk="0" h="418" w="124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1" name="Google Shape;10471;p93"/>
            <p:cNvSpPr/>
            <p:nvPr/>
          </p:nvSpPr>
          <p:spPr>
            <a:xfrm>
              <a:off x="5979433" y="4333243"/>
              <a:ext cx="39344" cy="13274"/>
            </a:xfrm>
            <a:custGeom>
              <a:rect b="b" l="l" r="r" t="t"/>
              <a:pathLst>
                <a:path extrusionOk="0" h="418" w="1239">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72" name="Google Shape;10472;p93"/>
          <p:cNvGrpSpPr/>
          <p:nvPr/>
        </p:nvGrpSpPr>
        <p:grpSpPr>
          <a:xfrm>
            <a:off x="6410063" y="4135124"/>
            <a:ext cx="159950" cy="364516"/>
            <a:chOff x="6410063" y="4135124"/>
            <a:chExt cx="159950" cy="364516"/>
          </a:xfrm>
        </p:grpSpPr>
        <p:sp>
          <p:nvSpPr>
            <p:cNvPr id="10473" name="Google Shape;10473;p93"/>
            <p:cNvSpPr/>
            <p:nvPr/>
          </p:nvSpPr>
          <p:spPr>
            <a:xfrm>
              <a:off x="6493991" y="4299202"/>
              <a:ext cx="36328" cy="200438"/>
            </a:xfrm>
            <a:custGeom>
              <a:rect b="b" l="l" r="r" t="t"/>
              <a:pathLst>
                <a:path extrusionOk="0" h="6312" w="1144">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4" name="Google Shape;10474;p93"/>
            <p:cNvSpPr/>
            <p:nvPr/>
          </p:nvSpPr>
          <p:spPr>
            <a:xfrm>
              <a:off x="6454297" y="4135124"/>
              <a:ext cx="71099" cy="71131"/>
            </a:xfrm>
            <a:custGeom>
              <a:rect b="b" l="l" r="r" t="t"/>
              <a:pathLst>
                <a:path extrusionOk="0" h="2240" w="2239">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5" name="Google Shape;10475;p93"/>
            <p:cNvSpPr/>
            <p:nvPr/>
          </p:nvSpPr>
          <p:spPr>
            <a:xfrm>
              <a:off x="6410063" y="4252712"/>
              <a:ext cx="94566" cy="246927"/>
            </a:xfrm>
            <a:custGeom>
              <a:rect b="b" l="l" r="r" t="t"/>
              <a:pathLst>
                <a:path extrusionOk="0" h="7776" w="2978">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6" name="Google Shape;10476;p93"/>
            <p:cNvSpPr/>
            <p:nvPr/>
          </p:nvSpPr>
          <p:spPr>
            <a:xfrm>
              <a:off x="6410063" y="4212638"/>
              <a:ext cx="159950" cy="150519"/>
            </a:xfrm>
            <a:custGeom>
              <a:rect b="b" l="l" r="r" t="t"/>
              <a:pathLst>
                <a:path extrusionOk="0" h="4740" w="5037">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77" name="Google Shape;10477;p93"/>
          <p:cNvGrpSpPr/>
          <p:nvPr/>
        </p:nvGrpSpPr>
        <p:grpSpPr>
          <a:xfrm>
            <a:off x="6924652" y="4135505"/>
            <a:ext cx="214379" cy="364134"/>
            <a:chOff x="6924652" y="4135505"/>
            <a:chExt cx="214379" cy="364134"/>
          </a:xfrm>
        </p:grpSpPr>
        <p:sp>
          <p:nvSpPr>
            <p:cNvPr id="10478" name="Google Shape;10478;p93"/>
            <p:cNvSpPr/>
            <p:nvPr/>
          </p:nvSpPr>
          <p:spPr>
            <a:xfrm>
              <a:off x="6996482" y="4135505"/>
              <a:ext cx="70718" cy="71099"/>
            </a:xfrm>
            <a:custGeom>
              <a:rect b="b" l="l" r="r" t="t"/>
              <a:pathLst>
                <a:path extrusionOk="0" h="2239" w="2227">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9" name="Google Shape;10479;p93"/>
            <p:cNvSpPr/>
            <p:nvPr/>
          </p:nvSpPr>
          <p:spPr>
            <a:xfrm>
              <a:off x="7018012" y="4345183"/>
              <a:ext cx="88882" cy="154456"/>
            </a:xfrm>
            <a:custGeom>
              <a:rect b="b" l="l" r="r" t="t"/>
              <a:pathLst>
                <a:path extrusionOk="0" h="4864" w="2799">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0" name="Google Shape;10480;p93"/>
            <p:cNvSpPr/>
            <p:nvPr/>
          </p:nvSpPr>
          <p:spPr>
            <a:xfrm>
              <a:off x="6948850" y="4212638"/>
              <a:ext cx="190181" cy="149884"/>
            </a:xfrm>
            <a:custGeom>
              <a:rect b="b" l="l" r="r" t="t"/>
              <a:pathLst>
                <a:path extrusionOk="0" h="4720" w="5989">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1" name="Google Shape;10481;p93"/>
            <p:cNvSpPr/>
            <p:nvPr/>
          </p:nvSpPr>
          <p:spPr>
            <a:xfrm>
              <a:off x="6924652" y="4252331"/>
              <a:ext cx="103617" cy="245815"/>
            </a:xfrm>
            <a:custGeom>
              <a:rect b="b" l="l" r="r" t="t"/>
              <a:pathLst>
                <a:path extrusionOk="0" h="7741" w="3263">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82" name="Google Shape;10482;p93"/>
          <p:cNvGrpSpPr/>
          <p:nvPr/>
        </p:nvGrpSpPr>
        <p:grpSpPr>
          <a:xfrm>
            <a:off x="7384751" y="4147984"/>
            <a:ext cx="380012" cy="351274"/>
            <a:chOff x="7384751" y="4147984"/>
            <a:chExt cx="380012" cy="351274"/>
          </a:xfrm>
        </p:grpSpPr>
        <p:sp>
          <p:nvSpPr>
            <p:cNvPr id="10483" name="Google Shape;10483;p93"/>
            <p:cNvSpPr/>
            <p:nvPr/>
          </p:nvSpPr>
          <p:spPr>
            <a:xfrm>
              <a:off x="7385513" y="4225879"/>
              <a:ext cx="379250" cy="273379"/>
            </a:xfrm>
            <a:custGeom>
              <a:rect b="b" l="l" r="r" t="t"/>
              <a:pathLst>
                <a:path extrusionOk="0" h="8609" w="11943">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4" name="Google Shape;10484;p93"/>
            <p:cNvSpPr/>
            <p:nvPr/>
          </p:nvSpPr>
          <p:spPr>
            <a:xfrm>
              <a:off x="7384751" y="4147984"/>
              <a:ext cx="380012" cy="228382"/>
            </a:xfrm>
            <a:custGeom>
              <a:rect b="b" l="l" r="r" t="t"/>
              <a:pathLst>
                <a:path extrusionOk="0" h="7192" w="11967">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5" name="Google Shape;10485;p93"/>
            <p:cNvSpPr/>
            <p:nvPr/>
          </p:nvSpPr>
          <p:spPr>
            <a:xfrm>
              <a:off x="7507642" y="4228134"/>
              <a:ext cx="37852" cy="37852"/>
            </a:xfrm>
            <a:custGeom>
              <a:rect b="b" l="l" r="r" t="t"/>
              <a:pathLst>
                <a:path extrusionOk="0" h="1192" w="1192">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6" name="Google Shape;10486;p93"/>
            <p:cNvSpPr/>
            <p:nvPr/>
          </p:nvSpPr>
          <p:spPr>
            <a:xfrm>
              <a:off x="7573820" y="4228134"/>
              <a:ext cx="37820" cy="37852"/>
            </a:xfrm>
            <a:custGeom>
              <a:rect b="b" l="l" r="r" t="t"/>
              <a:pathLst>
                <a:path extrusionOk="0" h="1192" w="1191">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7" name="Google Shape;10487;p93"/>
            <p:cNvSpPr/>
            <p:nvPr/>
          </p:nvSpPr>
          <p:spPr>
            <a:xfrm>
              <a:off x="7640728" y="4228134"/>
              <a:ext cx="37852" cy="37852"/>
            </a:xfrm>
            <a:custGeom>
              <a:rect b="b" l="l" r="r" t="t"/>
              <a:pathLst>
                <a:path extrusionOk="0" h="1192" w="1192">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9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491" name="Shape 10491"/>
        <p:cNvGrpSpPr/>
        <p:nvPr/>
      </p:nvGrpSpPr>
      <p:grpSpPr>
        <a:xfrm>
          <a:off x="0" y="0"/>
          <a:ext cx="0" cy="0"/>
          <a:chOff x="0" y="0"/>
          <a:chExt cx="0" cy="0"/>
        </a:xfrm>
      </p:grpSpPr>
      <p:sp>
        <p:nvSpPr>
          <p:cNvPr id="10492" name="Google Shape;10492;p94"/>
          <p:cNvSpPr txBox="1"/>
          <p:nvPr>
            <p:ph idx="4294967295" type="title"/>
          </p:nvPr>
        </p:nvSpPr>
        <p:spPr>
          <a:xfrm>
            <a:off x="849675" y="947925"/>
            <a:ext cx="34821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493" name="Google Shape;10493;p94"/>
          <p:cNvSpPr txBox="1"/>
          <p:nvPr>
            <p:ph idx="4294967295" type="title"/>
          </p:nvPr>
        </p:nvSpPr>
        <p:spPr>
          <a:xfrm>
            <a:off x="4858400" y="947925"/>
            <a:ext cx="34821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10494" name="Google Shape;10494;p94"/>
          <p:cNvGrpSpPr/>
          <p:nvPr/>
        </p:nvGrpSpPr>
        <p:grpSpPr>
          <a:xfrm>
            <a:off x="1989449" y="4282269"/>
            <a:ext cx="374774" cy="346073"/>
            <a:chOff x="1989449" y="4282269"/>
            <a:chExt cx="374774" cy="346073"/>
          </a:xfrm>
        </p:grpSpPr>
        <p:sp>
          <p:nvSpPr>
            <p:cNvPr id="10495" name="Google Shape;10495;p94"/>
            <p:cNvSpPr/>
            <p:nvPr/>
          </p:nvSpPr>
          <p:spPr>
            <a:xfrm>
              <a:off x="2067590" y="4506432"/>
              <a:ext cx="78172" cy="70941"/>
            </a:xfrm>
            <a:custGeom>
              <a:rect b="b" l="l" r="r" t="t"/>
              <a:pathLst>
                <a:path extrusionOk="0" h="2227" w="2454">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6" name="Google Shape;10496;p94"/>
            <p:cNvSpPr/>
            <p:nvPr/>
          </p:nvSpPr>
          <p:spPr>
            <a:xfrm>
              <a:off x="2036117" y="4422972"/>
              <a:ext cx="77790" cy="70973"/>
            </a:xfrm>
            <a:custGeom>
              <a:rect b="b" l="l" r="r" t="t"/>
              <a:pathLst>
                <a:path extrusionOk="0" h="2228" w="2442">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7" name="Google Shape;10497;p94"/>
            <p:cNvSpPr/>
            <p:nvPr/>
          </p:nvSpPr>
          <p:spPr>
            <a:xfrm>
              <a:off x="2073292" y="4336327"/>
              <a:ext cx="77758" cy="71419"/>
            </a:xfrm>
            <a:custGeom>
              <a:rect b="b" l="l" r="r" t="t"/>
              <a:pathLst>
                <a:path extrusionOk="0" h="2242" w="2441">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8" name="Google Shape;10498;p94"/>
            <p:cNvSpPr/>
            <p:nvPr/>
          </p:nvSpPr>
          <p:spPr>
            <a:xfrm>
              <a:off x="2181376" y="4334606"/>
              <a:ext cx="126719" cy="117449"/>
            </a:xfrm>
            <a:custGeom>
              <a:rect b="b" l="l" r="r" t="t"/>
              <a:pathLst>
                <a:path extrusionOk="0" h="3687" w="3978">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9" name="Google Shape;10499;p94"/>
            <p:cNvSpPr/>
            <p:nvPr/>
          </p:nvSpPr>
          <p:spPr>
            <a:xfrm>
              <a:off x="1989449" y="4282269"/>
              <a:ext cx="374774" cy="346073"/>
            </a:xfrm>
            <a:custGeom>
              <a:rect b="b" l="l" r="r" t="t"/>
              <a:pathLst>
                <a:path extrusionOk="0" h="10864" w="11765">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00" name="Google Shape;10500;p94"/>
          <p:cNvGrpSpPr/>
          <p:nvPr/>
        </p:nvGrpSpPr>
        <p:grpSpPr>
          <a:xfrm>
            <a:off x="2487439" y="4280740"/>
            <a:ext cx="198775" cy="348972"/>
            <a:chOff x="2487439" y="4280740"/>
            <a:chExt cx="198775" cy="348972"/>
          </a:xfrm>
        </p:grpSpPr>
        <p:sp>
          <p:nvSpPr>
            <p:cNvPr id="10501" name="Google Shape;10501;p94"/>
            <p:cNvSpPr/>
            <p:nvPr/>
          </p:nvSpPr>
          <p:spPr>
            <a:xfrm>
              <a:off x="2487439" y="4280740"/>
              <a:ext cx="198775" cy="348972"/>
            </a:xfrm>
            <a:custGeom>
              <a:rect b="b" l="l" r="r" t="t"/>
              <a:pathLst>
                <a:path extrusionOk="0" h="10955" w="624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2" name="Google Shape;10502;p94"/>
            <p:cNvSpPr/>
            <p:nvPr/>
          </p:nvSpPr>
          <p:spPr>
            <a:xfrm>
              <a:off x="2516267" y="4511784"/>
              <a:ext cx="139620" cy="95565"/>
            </a:xfrm>
            <a:custGeom>
              <a:rect b="b" l="l" r="r" t="t"/>
              <a:pathLst>
                <a:path extrusionOk="0" h="3000" w="4383">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3" name="Google Shape;10503;p94"/>
            <p:cNvSpPr/>
            <p:nvPr/>
          </p:nvSpPr>
          <p:spPr>
            <a:xfrm>
              <a:off x="2518911" y="4385065"/>
              <a:ext cx="134683" cy="105090"/>
            </a:xfrm>
            <a:custGeom>
              <a:rect b="b" l="l" r="r" t="t"/>
              <a:pathLst>
                <a:path extrusionOk="0" h="3299" w="4228">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4" name="Google Shape;10504;p94"/>
            <p:cNvSpPr/>
            <p:nvPr/>
          </p:nvSpPr>
          <p:spPr>
            <a:xfrm>
              <a:off x="2580742" y="4501113"/>
              <a:ext cx="11786" cy="13315"/>
            </a:xfrm>
            <a:custGeom>
              <a:rect b="b" l="l" r="r" t="t"/>
              <a:pathLst>
                <a:path extrusionOk="0" h="418" w="37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05" name="Google Shape;10505;p94"/>
          <p:cNvGrpSpPr/>
          <p:nvPr/>
        </p:nvGrpSpPr>
        <p:grpSpPr>
          <a:xfrm>
            <a:off x="2810958" y="4273923"/>
            <a:ext cx="353145" cy="361873"/>
            <a:chOff x="2810958" y="4273923"/>
            <a:chExt cx="353145" cy="361873"/>
          </a:xfrm>
        </p:grpSpPr>
        <p:sp>
          <p:nvSpPr>
            <p:cNvPr id="10506" name="Google Shape;10506;p94"/>
            <p:cNvSpPr/>
            <p:nvPr/>
          </p:nvSpPr>
          <p:spPr>
            <a:xfrm>
              <a:off x="2886837" y="4273923"/>
              <a:ext cx="53867" cy="169946"/>
            </a:xfrm>
            <a:custGeom>
              <a:rect b="b" l="l" r="r" t="t"/>
              <a:pathLst>
                <a:path extrusionOk="0" h="5335" w="1691">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7" name="Google Shape;10507;p94"/>
            <p:cNvSpPr/>
            <p:nvPr/>
          </p:nvSpPr>
          <p:spPr>
            <a:xfrm>
              <a:off x="2815131" y="4273923"/>
              <a:ext cx="57307" cy="279942"/>
            </a:xfrm>
            <a:custGeom>
              <a:rect b="b" l="l" r="r" t="t"/>
              <a:pathLst>
                <a:path extrusionOk="0" h="8788" w="1799">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8" name="Google Shape;10508;p94"/>
            <p:cNvSpPr/>
            <p:nvPr/>
          </p:nvSpPr>
          <p:spPr>
            <a:xfrm>
              <a:off x="2883396" y="4463173"/>
              <a:ext cx="60333" cy="90691"/>
            </a:xfrm>
            <a:custGeom>
              <a:rect b="b" l="l" r="r" t="t"/>
              <a:pathLst>
                <a:path extrusionOk="0" h="2847" w="1894">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9" name="Google Shape;10509;p94"/>
            <p:cNvSpPr/>
            <p:nvPr/>
          </p:nvSpPr>
          <p:spPr>
            <a:xfrm>
              <a:off x="2955835" y="4273923"/>
              <a:ext cx="202948" cy="281439"/>
            </a:xfrm>
            <a:custGeom>
              <a:rect b="b" l="l" r="r" t="t"/>
              <a:pathLst>
                <a:path extrusionOk="0" h="8835" w="6371">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0" name="Google Shape;10510;p94"/>
            <p:cNvSpPr/>
            <p:nvPr/>
          </p:nvSpPr>
          <p:spPr>
            <a:xfrm>
              <a:off x="3098067" y="4511720"/>
              <a:ext cx="29243" cy="10289"/>
            </a:xfrm>
            <a:custGeom>
              <a:rect b="b" l="l" r="r" t="t"/>
              <a:pathLst>
                <a:path extrusionOk="0" h="323" w="918">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1" name="Google Shape;10511;p94"/>
            <p:cNvSpPr/>
            <p:nvPr/>
          </p:nvSpPr>
          <p:spPr>
            <a:xfrm>
              <a:off x="3115906" y="4497704"/>
              <a:ext cx="10257" cy="10640"/>
            </a:xfrm>
            <a:custGeom>
              <a:rect b="b" l="l" r="r" t="t"/>
              <a:pathLst>
                <a:path extrusionOk="0" h="334" w="322">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2" name="Google Shape;10512;p94"/>
            <p:cNvSpPr/>
            <p:nvPr/>
          </p:nvSpPr>
          <p:spPr>
            <a:xfrm>
              <a:off x="2810958" y="4563676"/>
              <a:ext cx="353145" cy="72120"/>
            </a:xfrm>
            <a:custGeom>
              <a:rect b="b" l="l" r="r" t="t"/>
              <a:pathLst>
                <a:path extrusionOk="0" h="2264" w="11086">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13" name="Google Shape;10513;p94"/>
          <p:cNvGrpSpPr/>
          <p:nvPr/>
        </p:nvGrpSpPr>
        <p:grpSpPr>
          <a:xfrm>
            <a:off x="6275635" y="4282651"/>
            <a:ext cx="209383" cy="366778"/>
            <a:chOff x="6275635" y="4282651"/>
            <a:chExt cx="209383" cy="366778"/>
          </a:xfrm>
        </p:grpSpPr>
        <p:sp>
          <p:nvSpPr>
            <p:cNvPr id="10514" name="Google Shape;10514;p94"/>
            <p:cNvSpPr/>
            <p:nvPr/>
          </p:nvSpPr>
          <p:spPr>
            <a:xfrm>
              <a:off x="6275635" y="4282651"/>
              <a:ext cx="89162" cy="366778"/>
            </a:xfrm>
            <a:custGeom>
              <a:rect b="b" l="l" r="r" t="t"/>
              <a:pathLst>
                <a:path extrusionOk="0" h="11514" w="2799">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5" name="Google Shape;10515;p94"/>
            <p:cNvSpPr/>
            <p:nvPr/>
          </p:nvSpPr>
          <p:spPr>
            <a:xfrm>
              <a:off x="6395474" y="4282651"/>
              <a:ext cx="89544" cy="366778"/>
            </a:xfrm>
            <a:custGeom>
              <a:rect b="b" l="l" r="r" t="t"/>
              <a:pathLst>
                <a:path extrusionOk="0" h="11514" w="2811">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16" name="Google Shape;10516;p94"/>
          <p:cNvGrpSpPr/>
          <p:nvPr/>
        </p:nvGrpSpPr>
        <p:grpSpPr>
          <a:xfrm>
            <a:off x="6701186" y="4283033"/>
            <a:ext cx="280292" cy="366396"/>
            <a:chOff x="6701186" y="4283033"/>
            <a:chExt cx="280292" cy="366396"/>
          </a:xfrm>
        </p:grpSpPr>
        <p:sp>
          <p:nvSpPr>
            <p:cNvPr id="10517" name="Google Shape;10517;p94"/>
            <p:cNvSpPr/>
            <p:nvPr/>
          </p:nvSpPr>
          <p:spPr>
            <a:xfrm>
              <a:off x="6772095" y="4345979"/>
              <a:ext cx="209383" cy="302686"/>
            </a:xfrm>
            <a:custGeom>
              <a:rect b="b" l="l" r="r" t="t"/>
              <a:pathLst>
                <a:path extrusionOk="0" h="9502" w="6573">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8" name="Google Shape;10518;p94"/>
            <p:cNvSpPr/>
            <p:nvPr/>
          </p:nvSpPr>
          <p:spPr>
            <a:xfrm>
              <a:off x="6701186" y="4283033"/>
              <a:ext cx="217347" cy="366396"/>
            </a:xfrm>
            <a:custGeom>
              <a:rect b="b" l="l" r="r" t="t"/>
              <a:pathLst>
                <a:path extrusionOk="0" h="11502" w="6823">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19" name="Google Shape;10519;p94"/>
          <p:cNvGrpSpPr/>
          <p:nvPr/>
        </p:nvGrpSpPr>
        <p:grpSpPr>
          <a:xfrm>
            <a:off x="2609571" y="3824958"/>
            <a:ext cx="373627" cy="347347"/>
            <a:chOff x="2609571" y="3824958"/>
            <a:chExt cx="373627" cy="347347"/>
          </a:xfrm>
        </p:grpSpPr>
        <p:sp>
          <p:nvSpPr>
            <p:cNvPr id="10520" name="Google Shape;10520;p94"/>
            <p:cNvSpPr/>
            <p:nvPr/>
          </p:nvSpPr>
          <p:spPr>
            <a:xfrm>
              <a:off x="2609571" y="3824958"/>
              <a:ext cx="373627" cy="347347"/>
            </a:xfrm>
            <a:custGeom>
              <a:rect b="b" l="l" r="r" t="t"/>
              <a:pathLst>
                <a:path extrusionOk="0" h="10904" w="11729">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1" name="Google Shape;10521;p94"/>
            <p:cNvSpPr/>
            <p:nvPr/>
          </p:nvSpPr>
          <p:spPr>
            <a:xfrm>
              <a:off x="2735494" y="3933329"/>
              <a:ext cx="72088" cy="72088"/>
            </a:xfrm>
            <a:custGeom>
              <a:rect b="b" l="l" r="r" t="t"/>
              <a:pathLst>
                <a:path extrusionOk="0" h="2263" w="2263">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522" name="Google Shape;10522;p94"/>
          <p:cNvSpPr/>
          <p:nvPr/>
        </p:nvSpPr>
        <p:spPr>
          <a:xfrm>
            <a:off x="1288576" y="3822410"/>
            <a:ext cx="363370" cy="351456"/>
          </a:xfrm>
          <a:custGeom>
            <a:rect b="b" l="l" r="r" t="t"/>
            <a:pathLst>
              <a:path extrusionOk="0" h="11033" w="11407">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523" name="Google Shape;10523;p94"/>
          <p:cNvGrpSpPr/>
          <p:nvPr/>
        </p:nvGrpSpPr>
        <p:grpSpPr>
          <a:xfrm>
            <a:off x="916127" y="3807056"/>
            <a:ext cx="221902" cy="380795"/>
            <a:chOff x="916127" y="3807056"/>
            <a:chExt cx="221902" cy="380795"/>
          </a:xfrm>
        </p:grpSpPr>
        <p:sp>
          <p:nvSpPr>
            <p:cNvPr id="10524" name="Google Shape;10524;p94"/>
            <p:cNvSpPr/>
            <p:nvPr/>
          </p:nvSpPr>
          <p:spPr>
            <a:xfrm>
              <a:off x="916127" y="3807056"/>
              <a:ext cx="221902" cy="380795"/>
            </a:xfrm>
            <a:custGeom>
              <a:rect b="b" l="l" r="r" t="t"/>
              <a:pathLst>
                <a:path extrusionOk="0" h="11954" w="6966">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5" name="Google Shape;10525;p94"/>
            <p:cNvSpPr/>
            <p:nvPr/>
          </p:nvSpPr>
          <p:spPr>
            <a:xfrm>
              <a:off x="969580" y="3869746"/>
              <a:ext cx="110792" cy="102955"/>
            </a:xfrm>
            <a:custGeom>
              <a:rect b="b" l="l" r="r" t="t"/>
              <a:pathLst>
                <a:path extrusionOk="0" h="3232" w="3478">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6" name="Google Shape;10526;p94"/>
            <p:cNvSpPr/>
            <p:nvPr/>
          </p:nvSpPr>
          <p:spPr>
            <a:xfrm>
              <a:off x="982863" y="4127517"/>
              <a:ext cx="88015" cy="11404"/>
            </a:xfrm>
            <a:custGeom>
              <a:rect b="b" l="l" r="r" t="t"/>
              <a:pathLst>
                <a:path extrusionOk="0" h="358" w="2763">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7" name="Google Shape;10527;p94"/>
            <p:cNvSpPr/>
            <p:nvPr/>
          </p:nvSpPr>
          <p:spPr>
            <a:xfrm>
              <a:off x="982863" y="4152173"/>
              <a:ext cx="88015" cy="11404"/>
            </a:xfrm>
            <a:custGeom>
              <a:rect b="b" l="l" r="r" t="t"/>
              <a:pathLst>
                <a:path extrusionOk="0" h="358" w="2763">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528" name="Google Shape;10528;p94"/>
          <p:cNvSpPr/>
          <p:nvPr/>
        </p:nvSpPr>
        <p:spPr>
          <a:xfrm>
            <a:off x="3136771" y="3823174"/>
            <a:ext cx="224928" cy="349131"/>
          </a:xfrm>
          <a:custGeom>
            <a:rect b="b" l="l" r="r" t="t"/>
            <a:pathLst>
              <a:path extrusionOk="0" h="10960" w="7061">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9" name="Google Shape;10529;p94"/>
          <p:cNvSpPr/>
          <p:nvPr/>
        </p:nvSpPr>
        <p:spPr>
          <a:xfrm>
            <a:off x="2179465" y="3851048"/>
            <a:ext cx="362255" cy="292811"/>
          </a:xfrm>
          <a:custGeom>
            <a:rect b="b" l="l" r="r" t="t"/>
            <a:pathLst>
              <a:path extrusionOk="0" h="9192" w="11372">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530" name="Google Shape;10530;p94"/>
          <p:cNvGrpSpPr/>
          <p:nvPr/>
        </p:nvGrpSpPr>
        <p:grpSpPr>
          <a:xfrm>
            <a:off x="3513010" y="3816134"/>
            <a:ext cx="362223" cy="361108"/>
            <a:chOff x="3513010" y="3816134"/>
            <a:chExt cx="362223" cy="361108"/>
          </a:xfrm>
        </p:grpSpPr>
        <p:sp>
          <p:nvSpPr>
            <p:cNvPr id="10531" name="Google Shape;10531;p94"/>
            <p:cNvSpPr/>
            <p:nvPr/>
          </p:nvSpPr>
          <p:spPr>
            <a:xfrm>
              <a:off x="3513010" y="3816134"/>
              <a:ext cx="362223" cy="361108"/>
            </a:xfrm>
            <a:custGeom>
              <a:rect b="b" l="l" r="r" t="t"/>
              <a:pathLst>
                <a:path extrusionOk="0" h="11336" w="11371">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2" name="Google Shape;10532;p94"/>
            <p:cNvSpPr/>
            <p:nvPr/>
          </p:nvSpPr>
          <p:spPr>
            <a:xfrm>
              <a:off x="3618450" y="3879112"/>
              <a:ext cx="157045" cy="24688"/>
            </a:xfrm>
            <a:custGeom>
              <a:rect b="b" l="l" r="r" t="t"/>
              <a:pathLst>
                <a:path extrusionOk="0" h="775" w="493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3" name="Google Shape;10533;p94"/>
            <p:cNvSpPr/>
            <p:nvPr/>
          </p:nvSpPr>
          <p:spPr>
            <a:xfrm>
              <a:off x="3618450" y="3921192"/>
              <a:ext cx="127834" cy="24688"/>
            </a:xfrm>
            <a:custGeom>
              <a:rect b="b" l="l" r="r" t="t"/>
              <a:pathLst>
                <a:path extrusionOk="0" h="775" w="4013">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4" name="Google Shape;10534;p94"/>
            <p:cNvSpPr/>
            <p:nvPr/>
          </p:nvSpPr>
          <p:spPr>
            <a:xfrm>
              <a:off x="3617304" y="3962922"/>
              <a:ext cx="98655" cy="24688"/>
            </a:xfrm>
            <a:custGeom>
              <a:rect b="b" l="l" r="r" t="t"/>
              <a:pathLst>
                <a:path extrusionOk="0" h="775" w="3097">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35" name="Google Shape;10535;p94"/>
          <p:cNvGrpSpPr/>
          <p:nvPr/>
        </p:nvGrpSpPr>
        <p:grpSpPr>
          <a:xfrm>
            <a:off x="3950316" y="3820307"/>
            <a:ext cx="369805" cy="353782"/>
            <a:chOff x="3950316" y="3820307"/>
            <a:chExt cx="369805" cy="353782"/>
          </a:xfrm>
        </p:grpSpPr>
        <p:sp>
          <p:nvSpPr>
            <p:cNvPr id="10536" name="Google Shape;10536;p94"/>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7" name="Google Shape;10537;p94"/>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8" name="Google Shape;10538;p94"/>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9" name="Google Shape;10539;p94"/>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40" name="Google Shape;10540;p94"/>
          <p:cNvGrpSpPr/>
          <p:nvPr/>
        </p:nvGrpSpPr>
        <p:grpSpPr>
          <a:xfrm>
            <a:off x="1761909" y="3811961"/>
            <a:ext cx="307974" cy="371716"/>
            <a:chOff x="1761909" y="3811961"/>
            <a:chExt cx="307974" cy="371716"/>
          </a:xfrm>
        </p:grpSpPr>
        <p:sp>
          <p:nvSpPr>
            <p:cNvPr id="10541" name="Google Shape;10541;p94"/>
            <p:cNvSpPr/>
            <p:nvPr/>
          </p:nvSpPr>
          <p:spPr>
            <a:xfrm>
              <a:off x="1761909" y="3811961"/>
              <a:ext cx="307974" cy="371716"/>
            </a:xfrm>
            <a:custGeom>
              <a:rect b="b" l="l" r="r" t="t"/>
              <a:pathLst>
                <a:path extrusionOk="0" h="11669" w="9668">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2" name="Google Shape;10542;p94"/>
            <p:cNvSpPr/>
            <p:nvPr/>
          </p:nvSpPr>
          <p:spPr>
            <a:xfrm>
              <a:off x="1921566" y="3855953"/>
              <a:ext cx="105854" cy="271213"/>
            </a:xfrm>
            <a:custGeom>
              <a:rect b="b" l="l" r="r" t="t"/>
              <a:pathLst>
                <a:path extrusionOk="0" h="8514" w="3323">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3" name="Google Shape;10543;p94"/>
            <p:cNvSpPr/>
            <p:nvPr/>
          </p:nvSpPr>
          <p:spPr>
            <a:xfrm>
              <a:off x="1803990" y="3855953"/>
              <a:ext cx="106619" cy="165773"/>
            </a:xfrm>
            <a:custGeom>
              <a:rect b="b" l="l" r="r" t="t"/>
              <a:pathLst>
                <a:path extrusionOk="0" h="5204" w="3347">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4" name="Google Shape;10544;p94"/>
            <p:cNvSpPr/>
            <p:nvPr/>
          </p:nvSpPr>
          <p:spPr>
            <a:xfrm>
              <a:off x="1824472" y="3932565"/>
              <a:ext cx="63360" cy="11436"/>
            </a:xfrm>
            <a:custGeom>
              <a:rect b="b" l="l" r="r" t="t"/>
              <a:pathLst>
                <a:path extrusionOk="0" h="359" w="1989">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5" name="Google Shape;10545;p94"/>
            <p:cNvSpPr/>
            <p:nvPr/>
          </p:nvSpPr>
          <p:spPr>
            <a:xfrm>
              <a:off x="1824472" y="3907941"/>
              <a:ext cx="63360" cy="11404"/>
            </a:xfrm>
            <a:custGeom>
              <a:rect b="b" l="l" r="r" t="t"/>
              <a:pathLst>
                <a:path extrusionOk="0" h="358" w="1989">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6" name="Google Shape;10546;p94"/>
            <p:cNvSpPr/>
            <p:nvPr/>
          </p:nvSpPr>
          <p:spPr>
            <a:xfrm>
              <a:off x="1824472" y="3882903"/>
              <a:ext cx="63360" cy="11404"/>
            </a:xfrm>
            <a:custGeom>
              <a:rect b="b" l="l" r="r" t="t"/>
              <a:pathLst>
                <a:path extrusionOk="0" h="358" w="1989">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7" name="Google Shape;10547;p94"/>
            <p:cNvSpPr/>
            <p:nvPr/>
          </p:nvSpPr>
          <p:spPr>
            <a:xfrm>
              <a:off x="1824472" y="3957603"/>
              <a:ext cx="63360" cy="11786"/>
            </a:xfrm>
            <a:custGeom>
              <a:rect b="b" l="l" r="r" t="t"/>
              <a:pathLst>
                <a:path extrusionOk="0" h="370" w="1989">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8" name="Google Shape;10548;p94"/>
            <p:cNvSpPr/>
            <p:nvPr/>
          </p:nvSpPr>
          <p:spPr>
            <a:xfrm>
              <a:off x="1824472" y="3983023"/>
              <a:ext cx="63360" cy="11404"/>
            </a:xfrm>
            <a:custGeom>
              <a:rect b="b" l="l" r="r" t="t"/>
              <a:pathLst>
                <a:path extrusionOk="0" h="358" w="1989">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9" name="Google Shape;10549;p94"/>
            <p:cNvSpPr/>
            <p:nvPr/>
          </p:nvSpPr>
          <p:spPr>
            <a:xfrm>
              <a:off x="1852919" y="4057372"/>
              <a:ext cx="32269" cy="32269"/>
            </a:xfrm>
            <a:custGeom>
              <a:rect b="b" l="l" r="r" t="t"/>
              <a:pathLst>
                <a:path extrusionOk="0" h="1013" w="1013">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0" name="Google Shape;10550;p94"/>
            <p:cNvSpPr/>
            <p:nvPr/>
          </p:nvSpPr>
          <p:spPr>
            <a:xfrm>
              <a:off x="1803607" y="4031188"/>
              <a:ext cx="34563" cy="88398"/>
            </a:xfrm>
            <a:custGeom>
              <a:rect b="b" l="l" r="r" t="t"/>
              <a:pathLst>
                <a:path extrusionOk="0" h="2775" w="1085">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51" name="Google Shape;10551;p94"/>
          <p:cNvGrpSpPr/>
          <p:nvPr/>
        </p:nvGrpSpPr>
        <p:grpSpPr>
          <a:xfrm>
            <a:off x="5373342" y="3808935"/>
            <a:ext cx="231395" cy="353145"/>
            <a:chOff x="5373342" y="3808935"/>
            <a:chExt cx="231395" cy="353145"/>
          </a:xfrm>
        </p:grpSpPr>
        <p:sp>
          <p:nvSpPr>
            <p:cNvPr id="10552" name="Google Shape;10552;p94"/>
            <p:cNvSpPr/>
            <p:nvPr/>
          </p:nvSpPr>
          <p:spPr>
            <a:xfrm>
              <a:off x="5422654" y="3832827"/>
              <a:ext cx="132772" cy="114200"/>
            </a:xfrm>
            <a:custGeom>
              <a:rect b="b" l="l" r="r" t="t"/>
              <a:pathLst>
                <a:path extrusionOk="0" h="3585" w="4168">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3" name="Google Shape;10553;p94"/>
            <p:cNvSpPr/>
            <p:nvPr/>
          </p:nvSpPr>
          <p:spPr>
            <a:xfrm>
              <a:off x="5394590" y="3972415"/>
              <a:ext cx="45139" cy="37557"/>
            </a:xfrm>
            <a:custGeom>
              <a:rect b="b" l="l" r="r" t="t"/>
              <a:pathLst>
                <a:path extrusionOk="0" h="1179" w="1417">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4" name="Google Shape;10554;p94"/>
            <p:cNvSpPr/>
            <p:nvPr/>
          </p:nvSpPr>
          <p:spPr>
            <a:xfrm>
              <a:off x="5460179" y="3972415"/>
              <a:ext cx="58072" cy="37557"/>
            </a:xfrm>
            <a:custGeom>
              <a:rect b="b" l="l" r="r" t="t"/>
              <a:pathLst>
                <a:path extrusionOk="0" h="1179" w="1823">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5" name="Google Shape;10555;p94"/>
            <p:cNvSpPr/>
            <p:nvPr/>
          </p:nvSpPr>
          <p:spPr>
            <a:xfrm>
              <a:off x="5538319" y="3972415"/>
              <a:ext cx="45170" cy="37557"/>
            </a:xfrm>
            <a:custGeom>
              <a:rect b="b" l="l" r="r" t="t"/>
              <a:pathLst>
                <a:path extrusionOk="0" h="1179" w="1418">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6" name="Google Shape;10556;p94"/>
            <p:cNvSpPr/>
            <p:nvPr/>
          </p:nvSpPr>
          <p:spPr>
            <a:xfrm>
              <a:off x="5373342" y="3808935"/>
              <a:ext cx="231395" cy="353145"/>
            </a:xfrm>
            <a:custGeom>
              <a:rect b="b" l="l" r="r" t="t"/>
              <a:pathLst>
                <a:path extrusionOk="0" h="11086" w="7264">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7" name="Google Shape;10557;p94"/>
            <p:cNvSpPr/>
            <p:nvPr/>
          </p:nvSpPr>
          <p:spPr>
            <a:xfrm>
              <a:off x="5481426" y="4125255"/>
              <a:ext cx="15195" cy="15195"/>
            </a:xfrm>
            <a:custGeom>
              <a:rect b="b" l="l" r="r" t="t"/>
              <a:pathLst>
                <a:path extrusionOk="0" h="477" w="477">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8" name="Google Shape;10558;p94"/>
            <p:cNvSpPr/>
            <p:nvPr/>
          </p:nvSpPr>
          <p:spPr>
            <a:xfrm>
              <a:off x="5447692" y="3873792"/>
              <a:ext cx="29593" cy="48579"/>
            </a:xfrm>
            <a:custGeom>
              <a:rect b="b" l="l" r="r" t="t"/>
              <a:pathLst>
                <a:path extrusionOk="0" h="1525" w="929">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9" name="Google Shape;10559;p94"/>
            <p:cNvSpPr/>
            <p:nvPr/>
          </p:nvSpPr>
          <p:spPr>
            <a:xfrm>
              <a:off x="5500762" y="3873792"/>
              <a:ext cx="29625" cy="48579"/>
            </a:xfrm>
            <a:custGeom>
              <a:rect b="b" l="l" r="r" t="t"/>
              <a:pathLst>
                <a:path extrusionOk="0" h="1525" w="93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0" name="Google Shape;10560;p94"/>
            <p:cNvSpPr/>
            <p:nvPr/>
          </p:nvSpPr>
          <p:spPr>
            <a:xfrm>
              <a:off x="5482573" y="3909533"/>
              <a:ext cx="15959" cy="17998"/>
            </a:xfrm>
            <a:custGeom>
              <a:rect b="b" l="l" r="r" t="t"/>
              <a:pathLst>
                <a:path extrusionOk="0" h="565" w="501">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561" name="Google Shape;10561;p94"/>
          <p:cNvSpPr/>
          <p:nvPr/>
        </p:nvSpPr>
        <p:spPr>
          <a:xfrm>
            <a:off x="6738361" y="3809700"/>
            <a:ext cx="205210" cy="353399"/>
          </a:xfrm>
          <a:custGeom>
            <a:rect b="b" l="l" r="r" t="t"/>
            <a:pathLst>
              <a:path extrusionOk="0" h="11094" w="6442">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562" name="Google Shape;10562;p94"/>
          <p:cNvGrpSpPr/>
          <p:nvPr/>
        </p:nvGrpSpPr>
        <p:grpSpPr>
          <a:xfrm>
            <a:off x="5833775" y="3809445"/>
            <a:ext cx="235185" cy="352252"/>
            <a:chOff x="5833775" y="3809445"/>
            <a:chExt cx="235185" cy="352252"/>
          </a:xfrm>
        </p:grpSpPr>
        <p:sp>
          <p:nvSpPr>
            <p:cNvPr id="10563" name="Google Shape;10563;p94"/>
            <p:cNvSpPr/>
            <p:nvPr/>
          </p:nvSpPr>
          <p:spPr>
            <a:xfrm>
              <a:off x="5859195" y="3855953"/>
              <a:ext cx="168417" cy="206866"/>
            </a:xfrm>
            <a:custGeom>
              <a:rect b="b" l="l" r="r" t="t"/>
              <a:pathLst>
                <a:path extrusionOk="0" h="6494" w="5287">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4" name="Google Shape;10564;p94"/>
            <p:cNvSpPr/>
            <p:nvPr/>
          </p:nvSpPr>
          <p:spPr>
            <a:xfrm>
              <a:off x="5833775" y="4034946"/>
              <a:ext cx="128981" cy="126751"/>
            </a:xfrm>
            <a:custGeom>
              <a:rect b="b" l="l" r="r" t="t"/>
              <a:pathLst>
                <a:path extrusionOk="0" h="3979" w="4049">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5" name="Google Shape;10565;p94"/>
            <p:cNvSpPr/>
            <p:nvPr/>
          </p:nvSpPr>
          <p:spPr>
            <a:xfrm>
              <a:off x="5836068" y="3809445"/>
              <a:ext cx="232892" cy="278285"/>
            </a:xfrm>
            <a:custGeom>
              <a:rect b="b" l="l" r="r" t="t"/>
              <a:pathLst>
                <a:path extrusionOk="0" h="8736" w="7311">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66" name="Google Shape;10566;p94"/>
          <p:cNvGrpSpPr/>
          <p:nvPr/>
        </p:nvGrpSpPr>
        <p:grpSpPr>
          <a:xfrm>
            <a:off x="4942472" y="3809318"/>
            <a:ext cx="238976" cy="352762"/>
            <a:chOff x="4942472" y="3809318"/>
            <a:chExt cx="238976" cy="352762"/>
          </a:xfrm>
        </p:grpSpPr>
        <p:sp>
          <p:nvSpPr>
            <p:cNvPr id="10567" name="Google Shape;10567;p94"/>
            <p:cNvSpPr/>
            <p:nvPr/>
          </p:nvSpPr>
          <p:spPr>
            <a:xfrm>
              <a:off x="4975473" y="3837159"/>
              <a:ext cx="77790" cy="77790"/>
            </a:xfrm>
            <a:custGeom>
              <a:rect b="b" l="l" r="r" t="t"/>
              <a:pathLst>
                <a:path extrusionOk="0" h="2442" w="2442">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8" name="Google Shape;10568;p94"/>
            <p:cNvSpPr/>
            <p:nvPr/>
          </p:nvSpPr>
          <p:spPr>
            <a:xfrm>
              <a:off x="5056640" y="3837000"/>
              <a:ext cx="90691" cy="77949"/>
            </a:xfrm>
            <a:custGeom>
              <a:rect b="b" l="l" r="r" t="t"/>
              <a:pathLst>
                <a:path extrusionOk="0" h="2447" w="2847">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9" name="Google Shape;10569;p94"/>
            <p:cNvSpPr/>
            <p:nvPr/>
          </p:nvSpPr>
          <p:spPr>
            <a:xfrm>
              <a:off x="4962572" y="3943969"/>
              <a:ext cx="90691" cy="77662"/>
            </a:xfrm>
            <a:custGeom>
              <a:rect b="b" l="l" r="r" t="t"/>
              <a:pathLst>
                <a:path extrusionOk="0" h="2438" w="2847">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0" name="Google Shape;10570;p94"/>
            <p:cNvSpPr/>
            <p:nvPr/>
          </p:nvSpPr>
          <p:spPr>
            <a:xfrm>
              <a:off x="5056640" y="3943969"/>
              <a:ext cx="90691" cy="77949"/>
            </a:xfrm>
            <a:custGeom>
              <a:rect b="b" l="l" r="r" t="t"/>
              <a:pathLst>
                <a:path extrusionOk="0" h="2447" w="2847">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1" name="Google Shape;10571;p94"/>
            <p:cNvSpPr/>
            <p:nvPr/>
          </p:nvSpPr>
          <p:spPr>
            <a:xfrm>
              <a:off x="4975473" y="4050492"/>
              <a:ext cx="77790" cy="78300"/>
            </a:xfrm>
            <a:custGeom>
              <a:rect b="b" l="l" r="r" t="t"/>
              <a:pathLst>
                <a:path extrusionOk="0" h="2458" w="2442">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2" name="Google Shape;10572;p94"/>
            <p:cNvSpPr/>
            <p:nvPr/>
          </p:nvSpPr>
          <p:spPr>
            <a:xfrm>
              <a:off x="5056640" y="4051288"/>
              <a:ext cx="90691" cy="77949"/>
            </a:xfrm>
            <a:custGeom>
              <a:rect b="b" l="l" r="r" t="t"/>
              <a:pathLst>
                <a:path extrusionOk="0" h="2447" w="2847">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3" name="Google Shape;10573;p94"/>
            <p:cNvSpPr/>
            <p:nvPr/>
          </p:nvSpPr>
          <p:spPr>
            <a:xfrm>
              <a:off x="4942472" y="3809318"/>
              <a:ext cx="238976" cy="352762"/>
            </a:xfrm>
            <a:custGeom>
              <a:rect b="b" l="l" r="r" t="t"/>
              <a:pathLst>
                <a:path extrusionOk="0" h="11074" w="7502">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74" name="Google Shape;10574;p94"/>
          <p:cNvGrpSpPr/>
          <p:nvPr/>
        </p:nvGrpSpPr>
        <p:grpSpPr>
          <a:xfrm>
            <a:off x="6266525" y="3807788"/>
            <a:ext cx="260223" cy="353527"/>
            <a:chOff x="6266525" y="3807788"/>
            <a:chExt cx="260223" cy="353527"/>
          </a:xfrm>
        </p:grpSpPr>
        <p:sp>
          <p:nvSpPr>
            <p:cNvPr id="10575" name="Google Shape;10575;p94"/>
            <p:cNvSpPr/>
            <p:nvPr/>
          </p:nvSpPr>
          <p:spPr>
            <a:xfrm>
              <a:off x="6266525" y="3807788"/>
              <a:ext cx="260223" cy="353527"/>
            </a:xfrm>
            <a:custGeom>
              <a:rect b="b" l="l" r="r" t="t"/>
              <a:pathLst>
                <a:path extrusionOk="0" h="11098" w="8169">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6" name="Google Shape;10576;p94"/>
            <p:cNvSpPr/>
            <p:nvPr/>
          </p:nvSpPr>
          <p:spPr>
            <a:xfrm>
              <a:off x="6370085" y="4004652"/>
              <a:ext cx="13284" cy="13284"/>
            </a:xfrm>
            <a:custGeom>
              <a:rect b="b" l="l" r="r" t="t"/>
              <a:pathLst>
                <a:path extrusionOk="0" h="417" w="417">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7" name="Google Shape;10577;p94"/>
            <p:cNvSpPr/>
            <p:nvPr/>
          </p:nvSpPr>
          <p:spPr>
            <a:xfrm>
              <a:off x="6423156" y="4017904"/>
              <a:ext cx="13315" cy="13315"/>
            </a:xfrm>
            <a:custGeom>
              <a:rect b="b" l="l" r="r" t="t"/>
              <a:pathLst>
                <a:path extrusionOk="0" h="418" w="418">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8" name="Google Shape;10578;p94"/>
            <p:cNvSpPr/>
            <p:nvPr/>
          </p:nvSpPr>
          <p:spPr>
            <a:xfrm>
              <a:off x="6364766" y="4050906"/>
              <a:ext cx="13315" cy="13315"/>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579" name="Google Shape;10579;p94"/>
          <p:cNvSpPr/>
          <p:nvPr/>
        </p:nvSpPr>
        <p:spPr>
          <a:xfrm>
            <a:off x="7972870" y="3808967"/>
            <a:ext cx="348749" cy="353877"/>
          </a:xfrm>
          <a:custGeom>
            <a:rect b="b" l="l" r="r" t="t"/>
            <a:pathLst>
              <a:path extrusionOk="0" h="11109" w="10948">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580" name="Google Shape;10580;p94"/>
          <p:cNvGrpSpPr/>
          <p:nvPr/>
        </p:nvGrpSpPr>
        <p:grpSpPr>
          <a:xfrm>
            <a:off x="7184363" y="3809604"/>
            <a:ext cx="202184" cy="352762"/>
            <a:chOff x="7184363" y="3809604"/>
            <a:chExt cx="202184" cy="352762"/>
          </a:xfrm>
        </p:grpSpPr>
        <p:sp>
          <p:nvSpPr>
            <p:cNvPr id="10581" name="Google Shape;10581;p94"/>
            <p:cNvSpPr/>
            <p:nvPr/>
          </p:nvSpPr>
          <p:spPr>
            <a:xfrm>
              <a:off x="7273111" y="3823716"/>
              <a:ext cx="23541" cy="23573"/>
            </a:xfrm>
            <a:custGeom>
              <a:rect b="b" l="l" r="r" t="t"/>
              <a:pathLst>
                <a:path extrusionOk="0" h="740" w="739">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2" name="Google Shape;10582;p94"/>
            <p:cNvSpPr/>
            <p:nvPr/>
          </p:nvSpPr>
          <p:spPr>
            <a:xfrm>
              <a:off x="7184363" y="3809604"/>
              <a:ext cx="202184" cy="352762"/>
            </a:xfrm>
            <a:custGeom>
              <a:rect b="b" l="l" r="r" t="t"/>
              <a:pathLst>
                <a:path extrusionOk="0" h="11074" w="6347">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83" name="Google Shape;10583;p94"/>
          <p:cNvGrpSpPr/>
          <p:nvPr/>
        </p:nvGrpSpPr>
        <p:grpSpPr>
          <a:xfrm>
            <a:off x="7571624" y="3808935"/>
            <a:ext cx="292047" cy="352762"/>
            <a:chOff x="7571624" y="3808935"/>
            <a:chExt cx="292047" cy="352762"/>
          </a:xfrm>
        </p:grpSpPr>
        <p:sp>
          <p:nvSpPr>
            <p:cNvPr id="10584" name="Google Shape;10584;p94"/>
            <p:cNvSpPr/>
            <p:nvPr/>
          </p:nvSpPr>
          <p:spPr>
            <a:xfrm>
              <a:off x="7802955" y="4057755"/>
              <a:ext cx="15227" cy="15195"/>
            </a:xfrm>
            <a:custGeom>
              <a:rect b="b" l="l" r="r" t="t"/>
              <a:pathLst>
                <a:path extrusionOk="0" h="477" w="478">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5" name="Google Shape;10585;p94"/>
            <p:cNvSpPr/>
            <p:nvPr/>
          </p:nvSpPr>
          <p:spPr>
            <a:xfrm>
              <a:off x="7764665" y="4115763"/>
              <a:ext cx="13315" cy="13315"/>
            </a:xfrm>
            <a:custGeom>
              <a:rect b="b" l="l" r="r" t="t"/>
              <a:pathLst>
                <a:path extrusionOk="0" h="418" w="418">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6" name="Google Shape;10586;p94"/>
            <p:cNvSpPr/>
            <p:nvPr/>
          </p:nvSpPr>
          <p:spPr>
            <a:xfrm>
              <a:off x="7653141" y="4048262"/>
              <a:ext cx="13315" cy="13315"/>
            </a:xfrm>
            <a:custGeom>
              <a:rect b="b" l="l" r="r" t="t"/>
              <a:pathLst>
                <a:path extrusionOk="0" h="418" w="418">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7" name="Google Shape;10587;p94"/>
            <p:cNvSpPr/>
            <p:nvPr/>
          </p:nvSpPr>
          <p:spPr>
            <a:xfrm>
              <a:off x="7675917" y="4115763"/>
              <a:ext cx="13284" cy="13315"/>
            </a:xfrm>
            <a:custGeom>
              <a:rect b="b" l="l" r="r" t="t"/>
              <a:pathLst>
                <a:path extrusionOk="0" h="418" w="417">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8" name="Google Shape;10588;p94"/>
            <p:cNvSpPr/>
            <p:nvPr/>
          </p:nvSpPr>
          <p:spPr>
            <a:xfrm>
              <a:off x="7715736" y="4062660"/>
              <a:ext cx="16342" cy="15959"/>
            </a:xfrm>
            <a:custGeom>
              <a:rect b="b" l="l" r="r" t="t"/>
              <a:pathLst>
                <a:path extrusionOk="0" h="501" w="513">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9" name="Google Shape;10589;p94"/>
            <p:cNvSpPr/>
            <p:nvPr/>
          </p:nvSpPr>
          <p:spPr>
            <a:xfrm>
              <a:off x="7571624" y="3808935"/>
              <a:ext cx="292047" cy="352762"/>
            </a:xfrm>
            <a:custGeom>
              <a:rect b="b" l="l" r="r" t="t"/>
              <a:pathLst>
                <a:path extrusionOk="0" h="11074" w="9168">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90" name="Google Shape;10590;p94"/>
          <p:cNvGrpSpPr/>
          <p:nvPr/>
        </p:nvGrpSpPr>
        <p:grpSpPr>
          <a:xfrm>
            <a:off x="2174559" y="3356116"/>
            <a:ext cx="364135" cy="359930"/>
            <a:chOff x="2174559" y="3356116"/>
            <a:chExt cx="364135" cy="359930"/>
          </a:xfrm>
        </p:grpSpPr>
        <p:sp>
          <p:nvSpPr>
            <p:cNvPr id="10591" name="Google Shape;10591;p94"/>
            <p:cNvSpPr/>
            <p:nvPr/>
          </p:nvSpPr>
          <p:spPr>
            <a:xfrm>
              <a:off x="2273915" y="3452414"/>
              <a:ext cx="166920" cy="166920"/>
            </a:xfrm>
            <a:custGeom>
              <a:rect b="b" l="l" r="r" t="t"/>
              <a:pathLst>
                <a:path extrusionOk="0" h="5240" w="524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2" name="Google Shape;10592;p94"/>
            <p:cNvSpPr/>
            <p:nvPr/>
          </p:nvSpPr>
          <p:spPr>
            <a:xfrm>
              <a:off x="2174559" y="3356116"/>
              <a:ext cx="364135" cy="359930"/>
            </a:xfrm>
            <a:custGeom>
              <a:rect b="b" l="l" r="r" t="t"/>
              <a:pathLst>
                <a:path extrusionOk="0" h="11299" w="11431">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93" name="Google Shape;10593;p94"/>
          <p:cNvGrpSpPr/>
          <p:nvPr/>
        </p:nvGrpSpPr>
        <p:grpSpPr>
          <a:xfrm>
            <a:off x="1731934" y="3355639"/>
            <a:ext cx="368371" cy="361554"/>
            <a:chOff x="1731934" y="3355639"/>
            <a:chExt cx="368371" cy="361554"/>
          </a:xfrm>
        </p:grpSpPr>
        <p:sp>
          <p:nvSpPr>
            <p:cNvPr id="10594" name="Google Shape;10594;p94"/>
            <p:cNvSpPr/>
            <p:nvPr/>
          </p:nvSpPr>
          <p:spPr>
            <a:xfrm>
              <a:off x="1812336" y="3533963"/>
              <a:ext cx="41762" cy="41762"/>
            </a:xfrm>
            <a:custGeom>
              <a:rect b="b" l="l" r="r" t="t"/>
              <a:pathLst>
                <a:path extrusionOk="0" h="1311" w="1311">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5" name="Google Shape;10595;p94"/>
            <p:cNvSpPr/>
            <p:nvPr/>
          </p:nvSpPr>
          <p:spPr>
            <a:xfrm>
              <a:off x="1731934" y="3355639"/>
              <a:ext cx="368371" cy="361554"/>
            </a:xfrm>
            <a:custGeom>
              <a:rect b="b" l="l" r="r" t="t"/>
              <a:pathLst>
                <a:path extrusionOk="0" h="11350" w="11564">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96" name="Google Shape;10596;p94"/>
          <p:cNvGrpSpPr/>
          <p:nvPr/>
        </p:nvGrpSpPr>
        <p:grpSpPr>
          <a:xfrm>
            <a:off x="3990517" y="3354173"/>
            <a:ext cx="279559" cy="363402"/>
            <a:chOff x="3990517" y="3354173"/>
            <a:chExt cx="279559" cy="363402"/>
          </a:xfrm>
        </p:grpSpPr>
        <p:sp>
          <p:nvSpPr>
            <p:cNvPr id="10597" name="Google Shape;10597;p94"/>
            <p:cNvSpPr/>
            <p:nvPr/>
          </p:nvSpPr>
          <p:spPr>
            <a:xfrm>
              <a:off x="3990517" y="3354173"/>
              <a:ext cx="279559" cy="363402"/>
            </a:xfrm>
            <a:custGeom>
              <a:rect b="b" l="l" r="r" t="t"/>
              <a:pathLst>
                <a:path extrusionOk="0" h="11408" w="8776">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8" name="Google Shape;10598;p94"/>
            <p:cNvSpPr/>
            <p:nvPr/>
          </p:nvSpPr>
          <p:spPr>
            <a:xfrm>
              <a:off x="4102009" y="3418680"/>
              <a:ext cx="36824" cy="37175"/>
            </a:xfrm>
            <a:custGeom>
              <a:rect b="b" l="l" r="r" t="t"/>
              <a:pathLst>
                <a:path extrusionOk="0" h="1167" w="1156">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9" name="Google Shape;10599;p94"/>
            <p:cNvSpPr/>
            <p:nvPr/>
          </p:nvSpPr>
          <p:spPr>
            <a:xfrm>
              <a:off x="4083820" y="3615129"/>
              <a:ext cx="37175" cy="36824"/>
            </a:xfrm>
            <a:custGeom>
              <a:rect b="b" l="l" r="r" t="t"/>
              <a:pathLst>
                <a:path extrusionOk="0" h="1156" w="1167">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00" name="Google Shape;10600;p94"/>
          <p:cNvGrpSpPr/>
          <p:nvPr/>
        </p:nvGrpSpPr>
        <p:grpSpPr>
          <a:xfrm>
            <a:off x="3497847" y="3417374"/>
            <a:ext cx="379680" cy="237606"/>
            <a:chOff x="3497847" y="3417374"/>
            <a:chExt cx="379680" cy="237606"/>
          </a:xfrm>
        </p:grpSpPr>
        <p:sp>
          <p:nvSpPr>
            <p:cNvPr id="10601" name="Google Shape;10601;p94"/>
            <p:cNvSpPr/>
            <p:nvPr/>
          </p:nvSpPr>
          <p:spPr>
            <a:xfrm>
              <a:off x="3557767" y="3444833"/>
              <a:ext cx="113818" cy="113818"/>
            </a:xfrm>
            <a:custGeom>
              <a:rect b="b" l="l" r="r" t="t"/>
              <a:pathLst>
                <a:path extrusionOk="0" h="3573" w="3573">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2" name="Google Shape;10602;p94"/>
            <p:cNvSpPr/>
            <p:nvPr/>
          </p:nvSpPr>
          <p:spPr>
            <a:xfrm>
              <a:off x="3706434" y="3518418"/>
              <a:ext cx="62595" cy="62595"/>
            </a:xfrm>
            <a:custGeom>
              <a:rect b="b" l="l" r="r" t="t"/>
              <a:pathLst>
                <a:path extrusionOk="0" h="1965" w="1965">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3" name="Google Shape;10603;p94"/>
            <p:cNvSpPr/>
            <p:nvPr/>
          </p:nvSpPr>
          <p:spPr>
            <a:xfrm>
              <a:off x="3780019" y="3518418"/>
              <a:ext cx="62595" cy="62595"/>
            </a:xfrm>
            <a:custGeom>
              <a:rect b="b" l="l" r="r" t="t"/>
              <a:pathLst>
                <a:path extrusionOk="0" h="1965" w="1965">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4" name="Google Shape;10604;p94"/>
            <p:cNvSpPr/>
            <p:nvPr/>
          </p:nvSpPr>
          <p:spPr>
            <a:xfrm>
              <a:off x="3497847" y="3417374"/>
              <a:ext cx="379680" cy="237606"/>
            </a:xfrm>
            <a:custGeom>
              <a:rect b="b" l="l" r="r" t="t"/>
              <a:pathLst>
                <a:path extrusionOk="0" h="7459" w="11919">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05" name="Google Shape;10605;p94"/>
          <p:cNvGrpSpPr/>
          <p:nvPr/>
        </p:nvGrpSpPr>
        <p:grpSpPr>
          <a:xfrm>
            <a:off x="2612597" y="3367075"/>
            <a:ext cx="376271" cy="337982"/>
            <a:chOff x="2612597" y="3367075"/>
            <a:chExt cx="376271" cy="337982"/>
          </a:xfrm>
        </p:grpSpPr>
        <p:sp>
          <p:nvSpPr>
            <p:cNvPr id="10606" name="Google Shape;10606;p94"/>
            <p:cNvSpPr/>
            <p:nvPr/>
          </p:nvSpPr>
          <p:spPr>
            <a:xfrm>
              <a:off x="2612597" y="3367075"/>
              <a:ext cx="376271" cy="337982"/>
            </a:xfrm>
            <a:custGeom>
              <a:rect b="b" l="l" r="r" t="t"/>
              <a:pathLst>
                <a:path extrusionOk="0" h="10610" w="11812">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7" name="Google Shape;10607;p94"/>
            <p:cNvSpPr/>
            <p:nvPr/>
          </p:nvSpPr>
          <p:spPr>
            <a:xfrm>
              <a:off x="2784805" y="3588212"/>
              <a:ext cx="31505" cy="47432"/>
            </a:xfrm>
            <a:custGeom>
              <a:rect b="b" l="l" r="r" t="t"/>
              <a:pathLst>
                <a:path extrusionOk="0" h="1489" w="989">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08" name="Google Shape;10608;p94"/>
          <p:cNvGrpSpPr/>
          <p:nvPr/>
        </p:nvGrpSpPr>
        <p:grpSpPr>
          <a:xfrm>
            <a:off x="3071914" y="3364431"/>
            <a:ext cx="343652" cy="342505"/>
            <a:chOff x="3071914" y="3364431"/>
            <a:chExt cx="343652" cy="342505"/>
          </a:xfrm>
        </p:grpSpPr>
        <p:sp>
          <p:nvSpPr>
            <p:cNvPr id="10609" name="Google Shape;10609;p94"/>
            <p:cNvSpPr/>
            <p:nvPr/>
          </p:nvSpPr>
          <p:spPr>
            <a:xfrm>
              <a:off x="3157636" y="3408390"/>
              <a:ext cx="12519" cy="11054"/>
            </a:xfrm>
            <a:custGeom>
              <a:rect b="b" l="l" r="r" t="t"/>
              <a:pathLst>
                <a:path extrusionOk="0" h="347" w="393">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0" name="Google Shape;10610;p94"/>
            <p:cNvSpPr/>
            <p:nvPr/>
          </p:nvSpPr>
          <p:spPr>
            <a:xfrm>
              <a:off x="3072679" y="3696678"/>
              <a:ext cx="11404" cy="10257"/>
            </a:xfrm>
            <a:custGeom>
              <a:rect b="b" l="l" r="r" t="t"/>
              <a:pathLst>
                <a:path extrusionOk="0" h="322" w="358">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1" name="Google Shape;10611;p94"/>
            <p:cNvSpPr/>
            <p:nvPr/>
          </p:nvSpPr>
          <p:spPr>
            <a:xfrm>
              <a:off x="3231571" y="3530937"/>
              <a:ext cx="11404" cy="10640"/>
            </a:xfrm>
            <a:custGeom>
              <a:rect b="b" l="l" r="r" t="t"/>
              <a:pathLst>
                <a:path extrusionOk="0" h="334" w="358">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2" name="Google Shape;10612;p94"/>
            <p:cNvSpPr/>
            <p:nvPr/>
          </p:nvSpPr>
          <p:spPr>
            <a:xfrm>
              <a:off x="3317293" y="3653005"/>
              <a:ext cx="12933" cy="10703"/>
            </a:xfrm>
            <a:custGeom>
              <a:rect b="b" l="l" r="r" t="t"/>
              <a:pathLst>
                <a:path extrusionOk="0" h="336" w="406">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3" name="Google Shape;10613;p94"/>
            <p:cNvSpPr/>
            <p:nvPr/>
          </p:nvSpPr>
          <p:spPr>
            <a:xfrm>
              <a:off x="3071914" y="3364431"/>
              <a:ext cx="343652" cy="342505"/>
            </a:xfrm>
            <a:custGeom>
              <a:rect b="b" l="l" r="r" t="t"/>
              <a:pathLst>
                <a:path extrusionOk="0" h="10752" w="10788">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14" name="Google Shape;10614;p94"/>
          <p:cNvGrpSpPr/>
          <p:nvPr/>
        </p:nvGrpSpPr>
        <p:grpSpPr>
          <a:xfrm>
            <a:off x="897141" y="3359875"/>
            <a:ext cx="257962" cy="352762"/>
            <a:chOff x="897141" y="3359875"/>
            <a:chExt cx="257962" cy="352762"/>
          </a:xfrm>
        </p:grpSpPr>
        <p:sp>
          <p:nvSpPr>
            <p:cNvPr id="10615" name="Google Shape;10615;p94"/>
            <p:cNvSpPr/>
            <p:nvPr/>
          </p:nvSpPr>
          <p:spPr>
            <a:xfrm>
              <a:off x="897141" y="3359875"/>
              <a:ext cx="257962" cy="352762"/>
            </a:xfrm>
            <a:custGeom>
              <a:rect b="b" l="l" r="r" t="t"/>
              <a:pathLst>
                <a:path extrusionOk="0" h="11074" w="8098">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6" name="Google Shape;10616;p94"/>
            <p:cNvSpPr/>
            <p:nvPr/>
          </p:nvSpPr>
          <p:spPr>
            <a:xfrm>
              <a:off x="945688" y="3593691"/>
              <a:ext cx="160485" cy="89736"/>
            </a:xfrm>
            <a:custGeom>
              <a:rect b="b" l="l" r="r" t="t"/>
              <a:pathLst>
                <a:path extrusionOk="0" h="2817" w="5038">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7" name="Google Shape;10617;p94"/>
            <p:cNvSpPr/>
            <p:nvPr/>
          </p:nvSpPr>
          <p:spPr>
            <a:xfrm>
              <a:off x="1045076" y="3638256"/>
              <a:ext cx="27332" cy="27714"/>
            </a:xfrm>
            <a:custGeom>
              <a:rect b="b" l="l" r="r" t="t"/>
              <a:pathLst>
                <a:path extrusionOk="0" h="870" w="858">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8" name="Google Shape;10618;p94"/>
            <p:cNvSpPr/>
            <p:nvPr/>
          </p:nvSpPr>
          <p:spPr>
            <a:xfrm>
              <a:off x="976046" y="3643194"/>
              <a:ext cx="28096" cy="27332"/>
            </a:xfrm>
            <a:custGeom>
              <a:rect b="b" l="l" r="r" t="t"/>
              <a:pathLst>
                <a:path extrusionOk="0" h="858" w="882">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9" name="Google Shape;10619;p94"/>
            <p:cNvSpPr/>
            <p:nvPr/>
          </p:nvSpPr>
          <p:spPr>
            <a:xfrm>
              <a:off x="1004493" y="3613218"/>
              <a:ext cx="31505" cy="31154"/>
            </a:xfrm>
            <a:custGeom>
              <a:rect b="b" l="l" r="r" t="t"/>
              <a:pathLst>
                <a:path extrusionOk="0" h="978" w="989">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0" name="Google Shape;10620;p94"/>
            <p:cNvSpPr/>
            <p:nvPr/>
          </p:nvSpPr>
          <p:spPr>
            <a:xfrm>
              <a:off x="991209" y="3555975"/>
              <a:ext cx="31505" cy="31122"/>
            </a:xfrm>
            <a:custGeom>
              <a:rect b="b" l="l" r="r" t="t"/>
              <a:pathLst>
                <a:path extrusionOk="0" h="977" w="989">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1" name="Google Shape;10621;p94"/>
            <p:cNvSpPr/>
            <p:nvPr/>
          </p:nvSpPr>
          <p:spPr>
            <a:xfrm>
              <a:off x="1023447" y="3528261"/>
              <a:ext cx="31505" cy="31154"/>
            </a:xfrm>
            <a:custGeom>
              <a:rect b="b" l="l" r="r" t="t"/>
              <a:pathLst>
                <a:path extrusionOk="0" h="978" w="989">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2" name="Google Shape;10622;p94"/>
            <p:cNvSpPr/>
            <p:nvPr/>
          </p:nvSpPr>
          <p:spPr>
            <a:xfrm>
              <a:off x="1008284" y="3488442"/>
              <a:ext cx="28096" cy="27714"/>
            </a:xfrm>
            <a:custGeom>
              <a:rect b="b" l="l" r="r" t="t"/>
              <a:pathLst>
                <a:path extrusionOk="0" h="870" w="882">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23" name="Google Shape;10623;p94"/>
          <p:cNvGrpSpPr/>
          <p:nvPr/>
        </p:nvGrpSpPr>
        <p:grpSpPr>
          <a:xfrm>
            <a:off x="1333682" y="3344330"/>
            <a:ext cx="271214" cy="383088"/>
            <a:chOff x="1333682" y="3344330"/>
            <a:chExt cx="271214" cy="383088"/>
          </a:xfrm>
        </p:grpSpPr>
        <p:sp>
          <p:nvSpPr>
            <p:cNvPr id="10624" name="Google Shape;10624;p94"/>
            <p:cNvSpPr/>
            <p:nvPr/>
          </p:nvSpPr>
          <p:spPr>
            <a:xfrm>
              <a:off x="1334065" y="3377332"/>
              <a:ext cx="270831" cy="350086"/>
            </a:xfrm>
            <a:custGeom>
              <a:rect b="b" l="l" r="r" t="t"/>
              <a:pathLst>
                <a:path extrusionOk="0" h="10990" w="8502">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5" name="Google Shape;10625;p94"/>
            <p:cNvSpPr/>
            <p:nvPr/>
          </p:nvSpPr>
          <p:spPr>
            <a:xfrm>
              <a:off x="1333682" y="3344330"/>
              <a:ext cx="189697" cy="292461"/>
            </a:xfrm>
            <a:custGeom>
              <a:rect b="b" l="l" r="r" t="t"/>
              <a:pathLst>
                <a:path extrusionOk="0" h="9181" w="5955">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6" name="Google Shape;10626;p94"/>
            <p:cNvSpPr/>
            <p:nvPr/>
          </p:nvSpPr>
          <p:spPr>
            <a:xfrm>
              <a:off x="1444060" y="3469488"/>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7" name="Google Shape;10627;p94"/>
            <p:cNvSpPr/>
            <p:nvPr/>
          </p:nvSpPr>
          <p:spPr>
            <a:xfrm>
              <a:off x="1444060" y="3493762"/>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8" name="Google Shape;10628;p94"/>
            <p:cNvSpPr/>
            <p:nvPr/>
          </p:nvSpPr>
          <p:spPr>
            <a:xfrm>
              <a:off x="1444060" y="3541927"/>
              <a:ext cx="100917" cy="11404"/>
            </a:xfrm>
            <a:custGeom>
              <a:rect b="b" l="l" r="r" t="t"/>
              <a:pathLst>
                <a:path extrusionOk="0" h="358" w="3168">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9" name="Google Shape;10629;p94"/>
            <p:cNvSpPr/>
            <p:nvPr/>
          </p:nvSpPr>
          <p:spPr>
            <a:xfrm>
              <a:off x="1444060" y="3565818"/>
              <a:ext cx="100917" cy="11404"/>
            </a:xfrm>
            <a:custGeom>
              <a:rect b="b" l="l" r="r" t="t"/>
              <a:pathLst>
                <a:path extrusionOk="0" h="358" w="3168">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0" name="Google Shape;10630;p94"/>
            <p:cNvSpPr/>
            <p:nvPr/>
          </p:nvSpPr>
          <p:spPr>
            <a:xfrm>
              <a:off x="1444060" y="3614747"/>
              <a:ext cx="100917" cy="11404"/>
            </a:xfrm>
            <a:custGeom>
              <a:rect b="b" l="l" r="r" t="t"/>
              <a:pathLst>
                <a:path extrusionOk="0" h="358" w="3168">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1" name="Google Shape;10631;p94"/>
            <p:cNvSpPr/>
            <p:nvPr/>
          </p:nvSpPr>
          <p:spPr>
            <a:xfrm>
              <a:off x="1444060" y="3638256"/>
              <a:ext cx="100917" cy="11404"/>
            </a:xfrm>
            <a:custGeom>
              <a:rect b="b" l="l" r="r" t="t"/>
              <a:pathLst>
                <a:path extrusionOk="0" h="358" w="3168">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2" name="Google Shape;10632;p94"/>
            <p:cNvSpPr/>
            <p:nvPr/>
          </p:nvSpPr>
          <p:spPr>
            <a:xfrm>
              <a:off x="1371622" y="3459454"/>
              <a:ext cx="70208" cy="57084"/>
            </a:xfrm>
            <a:custGeom>
              <a:rect b="b" l="l" r="r" t="t"/>
              <a:pathLst>
                <a:path extrusionOk="0" h="1792" w="2204">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3" name="Google Shape;10633;p94"/>
            <p:cNvSpPr/>
            <p:nvPr/>
          </p:nvSpPr>
          <p:spPr>
            <a:xfrm>
              <a:off x="1371622" y="3532434"/>
              <a:ext cx="70208" cy="56543"/>
            </a:xfrm>
            <a:custGeom>
              <a:rect b="b" l="l" r="r" t="t"/>
              <a:pathLst>
                <a:path extrusionOk="0" h="1775" w="2204">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4" name="Google Shape;10634;p94"/>
            <p:cNvSpPr/>
            <p:nvPr/>
          </p:nvSpPr>
          <p:spPr>
            <a:xfrm>
              <a:off x="1371622" y="3605254"/>
              <a:ext cx="70208" cy="55810"/>
            </a:xfrm>
            <a:custGeom>
              <a:rect b="b" l="l" r="r" t="t"/>
              <a:pathLst>
                <a:path extrusionOk="0" h="1752" w="2204">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35" name="Google Shape;10635;p94"/>
          <p:cNvGrpSpPr/>
          <p:nvPr/>
        </p:nvGrpSpPr>
        <p:grpSpPr>
          <a:xfrm>
            <a:off x="6664394" y="3346974"/>
            <a:ext cx="353113" cy="351998"/>
            <a:chOff x="6664394" y="3346974"/>
            <a:chExt cx="353113" cy="351998"/>
          </a:xfrm>
        </p:grpSpPr>
        <p:sp>
          <p:nvSpPr>
            <p:cNvPr id="10636" name="Google Shape;10636;p94"/>
            <p:cNvSpPr/>
            <p:nvPr/>
          </p:nvSpPr>
          <p:spPr>
            <a:xfrm>
              <a:off x="6788023" y="3450917"/>
              <a:ext cx="37207" cy="37175"/>
            </a:xfrm>
            <a:custGeom>
              <a:rect b="b" l="l" r="r" t="t"/>
              <a:pathLst>
                <a:path extrusionOk="0" h="1167" w="1168">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7" name="Google Shape;10637;p94"/>
            <p:cNvSpPr/>
            <p:nvPr/>
          </p:nvSpPr>
          <p:spPr>
            <a:xfrm>
              <a:off x="6874892" y="3495641"/>
              <a:ext cx="36824" cy="36824"/>
            </a:xfrm>
            <a:custGeom>
              <a:rect b="b" l="l" r="r" t="t"/>
              <a:pathLst>
                <a:path extrusionOk="0" h="1156" w="1156">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8" name="Google Shape;10638;p94"/>
            <p:cNvSpPr/>
            <p:nvPr/>
          </p:nvSpPr>
          <p:spPr>
            <a:xfrm>
              <a:off x="6780059" y="3538136"/>
              <a:ext cx="53134" cy="53134"/>
            </a:xfrm>
            <a:custGeom>
              <a:rect b="b" l="l" r="r" t="t"/>
              <a:pathLst>
                <a:path extrusionOk="0" h="1668" w="1668">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9" name="Google Shape;10639;p94"/>
            <p:cNvSpPr/>
            <p:nvPr/>
          </p:nvSpPr>
          <p:spPr>
            <a:xfrm>
              <a:off x="6664394" y="3346974"/>
              <a:ext cx="353113" cy="351998"/>
            </a:xfrm>
            <a:custGeom>
              <a:rect b="b" l="l" r="r" t="t"/>
              <a:pathLst>
                <a:path extrusionOk="0" h="11050" w="11085">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0" name="Google Shape;10640;p94"/>
            <p:cNvSpPr/>
            <p:nvPr/>
          </p:nvSpPr>
          <p:spPr>
            <a:xfrm>
              <a:off x="6938984" y="3622042"/>
              <a:ext cx="53899" cy="51605"/>
            </a:xfrm>
            <a:custGeom>
              <a:rect b="b" l="l" r="r" t="t"/>
              <a:pathLst>
                <a:path extrusionOk="0" h="1620" w="1692">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41" name="Google Shape;10641;p94"/>
          <p:cNvGrpSpPr/>
          <p:nvPr/>
        </p:nvGrpSpPr>
        <p:grpSpPr>
          <a:xfrm>
            <a:off x="849741" y="1959307"/>
            <a:ext cx="399398" cy="375443"/>
            <a:chOff x="849741" y="1959307"/>
            <a:chExt cx="399398" cy="375443"/>
          </a:xfrm>
        </p:grpSpPr>
        <p:sp>
          <p:nvSpPr>
            <p:cNvPr id="10642" name="Google Shape;10642;p94"/>
            <p:cNvSpPr/>
            <p:nvPr/>
          </p:nvSpPr>
          <p:spPr>
            <a:xfrm>
              <a:off x="849741" y="1959307"/>
              <a:ext cx="399398" cy="375443"/>
            </a:xfrm>
            <a:custGeom>
              <a:rect b="b" l="l" r="r" t="t"/>
              <a:pathLst>
                <a:path extrusionOk="0" h="11786" w="12538">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3" name="Google Shape;10643;p94"/>
            <p:cNvSpPr/>
            <p:nvPr/>
          </p:nvSpPr>
          <p:spPr>
            <a:xfrm>
              <a:off x="986654" y="2041588"/>
              <a:ext cx="180204" cy="177082"/>
            </a:xfrm>
            <a:custGeom>
              <a:rect b="b" l="l" r="r" t="t"/>
              <a:pathLst>
                <a:path extrusionOk="0" h="5559" w="5657">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44" name="Google Shape;10644;p94"/>
          <p:cNvGrpSpPr/>
          <p:nvPr/>
        </p:nvGrpSpPr>
        <p:grpSpPr>
          <a:xfrm>
            <a:off x="1284212" y="1963766"/>
            <a:ext cx="379489" cy="366046"/>
            <a:chOff x="1284212" y="1963766"/>
            <a:chExt cx="379489" cy="366046"/>
          </a:xfrm>
        </p:grpSpPr>
        <p:sp>
          <p:nvSpPr>
            <p:cNvPr id="10645" name="Google Shape;10645;p94"/>
            <p:cNvSpPr/>
            <p:nvPr/>
          </p:nvSpPr>
          <p:spPr>
            <a:xfrm>
              <a:off x="1436861" y="2112975"/>
              <a:ext cx="69444" cy="68902"/>
            </a:xfrm>
            <a:custGeom>
              <a:rect b="b" l="l" r="r" t="t"/>
              <a:pathLst>
                <a:path extrusionOk="0" h="2163" w="218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6" name="Google Shape;10646;p94"/>
            <p:cNvSpPr/>
            <p:nvPr/>
          </p:nvSpPr>
          <p:spPr>
            <a:xfrm>
              <a:off x="1284212" y="1963766"/>
              <a:ext cx="379489" cy="366046"/>
            </a:xfrm>
            <a:custGeom>
              <a:rect b="b" l="l" r="r" t="t"/>
              <a:pathLst>
                <a:path extrusionOk="0" h="11491" w="11913">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47" name="Google Shape;10647;p94"/>
          <p:cNvGrpSpPr/>
          <p:nvPr/>
        </p:nvGrpSpPr>
        <p:grpSpPr>
          <a:xfrm>
            <a:off x="3037766" y="1969564"/>
            <a:ext cx="370219" cy="354928"/>
            <a:chOff x="3037766" y="1969564"/>
            <a:chExt cx="370219" cy="354928"/>
          </a:xfrm>
        </p:grpSpPr>
        <p:sp>
          <p:nvSpPr>
            <p:cNvPr id="10648" name="Google Shape;10648;p94"/>
            <p:cNvSpPr/>
            <p:nvPr/>
          </p:nvSpPr>
          <p:spPr>
            <a:xfrm>
              <a:off x="3037766" y="1969564"/>
              <a:ext cx="370219" cy="354928"/>
            </a:xfrm>
            <a:custGeom>
              <a:rect b="b" l="l" r="r" t="t"/>
              <a:pathLst>
                <a:path extrusionOk="0" h="11142" w="11622">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9" name="Google Shape;10649;p94"/>
            <p:cNvSpPr/>
            <p:nvPr/>
          </p:nvSpPr>
          <p:spPr>
            <a:xfrm>
              <a:off x="3081757" y="2197136"/>
              <a:ext cx="11436" cy="10448"/>
            </a:xfrm>
            <a:custGeom>
              <a:rect b="b" l="l" r="r" t="t"/>
              <a:pathLst>
                <a:path extrusionOk="0" h="328" w="359">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0" name="Google Shape;10650;p94"/>
            <p:cNvSpPr/>
            <p:nvPr/>
          </p:nvSpPr>
          <p:spPr>
            <a:xfrm>
              <a:off x="3081375" y="2168689"/>
              <a:ext cx="11436" cy="10448"/>
            </a:xfrm>
            <a:custGeom>
              <a:rect b="b" l="l" r="r" t="t"/>
              <a:pathLst>
                <a:path extrusionOk="0" h="328" w="359">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1" name="Google Shape;10651;p94"/>
            <p:cNvSpPr/>
            <p:nvPr/>
          </p:nvSpPr>
          <p:spPr>
            <a:xfrm>
              <a:off x="3298340" y="2210770"/>
              <a:ext cx="11404" cy="10480"/>
            </a:xfrm>
            <a:custGeom>
              <a:rect b="b" l="l" r="r" t="t"/>
              <a:pathLst>
                <a:path extrusionOk="0" h="329" w="358">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52" name="Google Shape;10652;p94"/>
          <p:cNvGrpSpPr/>
          <p:nvPr/>
        </p:nvGrpSpPr>
        <p:grpSpPr>
          <a:xfrm>
            <a:off x="3982553" y="1971730"/>
            <a:ext cx="304566" cy="350501"/>
            <a:chOff x="3982553" y="1971730"/>
            <a:chExt cx="304566" cy="350501"/>
          </a:xfrm>
        </p:grpSpPr>
        <p:sp>
          <p:nvSpPr>
            <p:cNvPr id="10653" name="Google Shape;10653;p94"/>
            <p:cNvSpPr/>
            <p:nvPr/>
          </p:nvSpPr>
          <p:spPr>
            <a:xfrm>
              <a:off x="4037535" y="2176558"/>
              <a:ext cx="196513" cy="145673"/>
            </a:xfrm>
            <a:custGeom>
              <a:rect b="b" l="l" r="r" t="t"/>
              <a:pathLst>
                <a:path extrusionOk="0" h="4573" w="6169">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4" name="Google Shape;10654;p94"/>
            <p:cNvSpPr/>
            <p:nvPr/>
          </p:nvSpPr>
          <p:spPr>
            <a:xfrm>
              <a:off x="3982553" y="1971730"/>
              <a:ext cx="304566" cy="272360"/>
            </a:xfrm>
            <a:custGeom>
              <a:rect b="b" l="l" r="r" t="t"/>
              <a:pathLst>
                <a:path extrusionOk="0" h="8550" w="9561">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55" name="Google Shape;10655;p94"/>
          <p:cNvGrpSpPr/>
          <p:nvPr/>
        </p:nvGrpSpPr>
        <p:grpSpPr>
          <a:xfrm>
            <a:off x="2567841" y="1994124"/>
            <a:ext cx="399812" cy="306477"/>
            <a:chOff x="2567841" y="1994124"/>
            <a:chExt cx="399812" cy="306477"/>
          </a:xfrm>
        </p:grpSpPr>
        <p:sp>
          <p:nvSpPr>
            <p:cNvPr id="10656" name="Google Shape;10656;p94"/>
            <p:cNvSpPr/>
            <p:nvPr/>
          </p:nvSpPr>
          <p:spPr>
            <a:xfrm>
              <a:off x="2567841" y="1994124"/>
              <a:ext cx="399812" cy="306477"/>
            </a:xfrm>
            <a:custGeom>
              <a:rect b="b" l="l" r="r" t="t"/>
              <a:pathLst>
                <a:path extrusionOk="0" h="9621" w="12551">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7" name="Google Shape;10657;p94"/>
            <p:cNvSpPr/>
            <p:nvPr/>
          </p:nvSpPr>
          <p:spPr>
            <a:xfrm>
              <a:off x="2623237" y="2113963"/>
              <a:ext cx="287523" cy="77025"/>
            </a:xfrm>
            <a:custGeom>
              <a:rect b="b" l="l" r="r" t="t"/>
              <a:pathLst>
                <a:path extrusionOk="0" h="2418" w="9026">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8" name="Google Shape;10658;p94"/>
            <p:cNvSpPr/>
            <p:nvPr/>
          </p:nvSpPr>
          <p:spPr>
            <a:xfrm>
              <a:off x="2623237" y="2017251"/>
              <a:ext cx="287523" cy="77025"/>
            </a:xfrm>
            <a:custGeom>
              <a:rect b="b" l="l" r="r" t="t"/>
              <a:pathLst>
                <a:path extrusionOk="0" h="2418" w="9026">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59" name="Google Shape;10659;p94"/>
          <p:cNvGrpSpPr/>
          <p:nvPr/>
        </p:nvGrpSpPr>
        <p:grpSpPr>
          <a:xfrm>
            <a:off x="2212084" y="1960358"/>
            <a:ext cx="324698" cy="372863"/>
            <a:chOff x="2212084" y="1960358"/>
            <a:chExt cx="324698" cy="372863"/>
          </a:xfrm>
        </p:grpSpPr>
        <p:sp>
          <p:nvSpPr>
            <p:cNvPr id="10660" name="Google Shape;10660;p94"/>
            <p:cNvSpPr/>
            <p:nvPr/>
          </p:nvSpPr>
          <p:spPr>
            <a:xfrm>
              <a:off x="2291371" y="2128011"/>
              <a:ext cx="166888" cy="166888"/>
            </a:xfrm>
            <a:custGeom>
              <a:rect b="b" l="l" r="r" t="t"/>
              <a:pathLst>
                <a:path extrusionOk="0" h="5239" w="5239">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1" name="Google Shape;10661;p94"/>
            <p:cNvSpPr/>
            <p:nvPr/>
          </p:nvSpPr>
          <p:spPr>
            <a:xfrm>
              <a:off x="2212084" y="1960358"/>
              <a:ext cx="324698" cy="372863"/>
            </a:xfrm>
            <a:custGeom>
              <a:rect b="b" l="l" r="r" t="t"/>
              <a:pathLst>
                <a:path extrusionOk="0" h="11705" w="10193">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2" name="Google Shape;10662;p94"/>
            <p:cNvSpPr/>
            <p:nvPr/>
          </p:nvSpPr>
          <p:spPr>
            <a:xfrm>
              <a:off x="2319435" y="2157190"/>
              <a:ext cx="108880" cy="103210"/>
            </a:xfrm>
            <a:custGeom>
              <a:rect b="b" l="l" r="r" t="t"/>
              <a:pathLst>
                <a:path extrusionOk="0" h="3240" w="3418">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63" name="Google Shape;10663;p94"/>
          <p:cNvGrpSpPr/>
          <p:nvPr/>
        </p:nvGrpSpPr>
        <p:grpSpPr>
          <a:xfrm>
            <a:off x="1805901" y="1960358"/>
            <a:ext cx="284847" cy="373627"/>
            <a:chOff x="1805901" y="1960358"/>
            <a:chExt cx="284847" cy="373627"/>
          </a:xfrm>
        </p:grpSpPr>
        <p:sp>
          <p:nvSpPr>
            <p:cNvPr id="10664" name="Google Shape;10664;p94"/>
            <p:cNvSpPr/>
            <p:nvPr/>
          </p:nvSpPr>
          <p:spPr>
            <a:xfrm>
              <a:off x="1805901" y="1960358"/>
              <a:ext cx="284847" cy="373627"/>
            </a:xfrm>
            <a:custGeom>
              <a:rect b="b" l="l" r="r" t="t"/>
              <a:pathLst>
                <a:path extrusionOk="0" h="11729" w="8942">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5" name="Google Shape;10665;p94"/>
            <p:cNvSpPr/>
            <p:nvPr/>
          </p:nvSpPr>
          <p:spPr>
            <a:xfrm>
              <a:off x="1841929" y="2295249"/>
              <a:ext cx="165773" cy="13315"/>
            </a:xfrm>
            <a:custGeom>
              <a:rect b="b" l="l" r="r" t="t"/>
              <a:pathLst>
                <a:path extrusionOk="0" h="418" w="5204">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666" name="Google Shape;10666;p94"/>
          <p:cNvSpPr/>
          <p:nvPr/>
        </p:nvSpPr>
        <p:spPr>
          <a:xfrm>
            <a:off x="3505429" y="1980076"/>
            <a:ext cx="342505" cy="334191"/>
          </a:xfrm>
          <a:custGeom>
            <a:rect b="b" l="l" r="r" t="t"/>
            <a:pathLst>
              <a:path extrusionOk="0" h="10491" w="10752">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7" name="Google Shape;10667;p94"/>
          <p:cNvSpPr/>
          <p:nvPr/>
        </p:nvSpPr>
        <p:spPr>
          <a:xfrm>
            <a:off x="7100552" y="1984249"/>
            <a:ext cx="368690" cy="334541"/>
          </a:xfrm>
          <a:custGeom>
            <a:rect b="b" l="l" r="r" t="t"/>
            <a:pathLst>
              <a:path extrusionOk="0" h="10502" w="11574">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8" name="Google Shape;10668;p94"/>
          <p:cNvSpPr/>
          <p:nvPr/>
        </p:nvSpPr>
        <p:spPr>
          <a:xfrm>
            <a:off x="7955445" y="2011198"/>
            <a:ext cx="383088" cy="286472"/>
          </a:xfrm>
          <a:custGeom>
            <a:rect b="b" l="l" r="r" t="t"/>
            <a:pathLst>
              <a:path extrusionOk="0" h="8993" w="12026">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669" name="Google Shape;10669;p94"/>
          <p:cNvGrpSpPr/>
          <p:nvPr/>
        </p:nvGrpSpPr>
        <p:grpSpPr>
          <a:xfrm>
            <a:off x="6656812" y="2029388"/>
            <a:ext cx="368690" cy="245793"/>
            <a:chOff x="6656812" y="2029388"/>
            <a:chExt cx="368690" cy="245793"/>
          </a:xfrm>
        </p:grpSpPr>
        <p:sp>
          <p:nvSpPr>
            <p:cNvPr id="10670" name="Google Shape;10670;p94"/>
            <p:cNvSpPr/>
            <p:nvPr/>
          </p:nvSpPr>
          <p:spPr>
            <a:xfrm>
              <a:off x="6915475" y="2164007"/>
              <a:ext cx="73967" cy="73999"/>
            </a:xfrm>
            <a:custGeom>
              <a:rect b="b" l="l" r="r" t="t"/>
              <a:pathLst>
                <a:path extrusionOk="0" h="2323" w="2322">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1" name="Google Shape;10671;p94"/>
            <p:cNvSpPr/>
            <p:nvPr/>
          </p:nvSpPr>
          <p:spPr>
            <a:xfrm>
              <a:off x="6901427" y="2057070"/>
              <a:ext cx="51605" cy="31154"/>
            </a:xfrm>
            <a:custGeom>
              <a:rect b="b" l="l" r="r" t="t"/>
              <a:pathLst>
                <a:path extrusionOk="0" h="978" w="162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2" name="Google Shape;10672;p94"/>
            <p:cNvSpPr/>
            <p:nvPr/>
          </p:nvSpPr>
          <p:spPr>
            <a:xfrm>
              <a:off x="6901809" y="2091983"/>
              <a:ext cx="51605" cy="30358"/>
            </a:xfrm>
            <a:custGeom>
              <a:rect b="b" l="l" r="r" t="t"/>
              <a:pathLst>
                <a:path extrusionOk="0" h="953" w="162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3" name="Google Shape;10673;p94"/>
            <p:cNvSpPr/>
            <p:nvPr/>
          </p:nvSpPr>
          <p:spPr>
            <a:xfrm>
              <a:off x="6901809" y="2126099"/>
              <a:ext cx="51605" cy="30772"/>
            </a:xfrm>
            <a:custGeom>
              <a:rect b="b" l="l" r="r" t="t"/>
              <a:pathLst>
                <a:path extrusionOk="0" h="966" w="162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4" name="Google Shape;10674;p94"/>
            <p:cNvSpPr/>
            <p:nvPr/>
          </p:nvSpPr>
          <p:spPr>
            <a:xfrm>
              <a:off x="6959849" y="2057452"/>
              <a:ext cx="43641" cy="99419"/>
            </a:xfrm>
            <a:custGeom>
              <a:rect b="b" l="l" r="r" t="t"/>
              <a:pathLst>
                <a:path extrusionOk="0" h="3121" w="137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5" name="Google Shape;10675;p94"/>
            <p:cNvSpPr/>
            <p:nvPr/>
          </p:nvSpPr>
          <p:spPr>
            <a:xfrm>
              <a:off x="6835805" y="2075291"/>
              <a:ext cx="29243" cy="10257"/>
            </a:xfrm>
            <a:custGeom>
              <a:rect b="b" l="l" r="r" t="t"/>
              <a:pathLst>
                <a:path extrusionOk="0" h="322" w="918">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6" name="Google Shape;10676;p94"/>
            <p:cNvSpPr/>
            <p:nvPr/>
          </p:nvSpPr>
          <p:spPr>
            <a:xfrm>
              <a:off x="6700422" y="2074908"/>
              <a:ext cx="11022" cy="10257"/>
            </a:xfrm>
            <a:custGeom>
              <a:rect b="b" l="l" r="r" t="t"/>
              <a:pathLst>
                <a:path extrusionOk="0" h="322" w="346">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7" name="Google Shape;10677;p94"/>
            <p:cNvSpPr/>
            <p:nvPr/>
          </p:nvSpPr>
          <p:spPr>
            <a:xfrm>
              <a:off x="6706092" y="2098417"/>
              <a:ext cx="151375" cy="89162"/>
            </a:xfrm>
            <a:custGeom>
              <a:rect b="b" l="l" r="r" t="t"/>
              <a:pathLst>
                <a:path extrusionOk="0" h="2799" w="4752">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8" name="Google Shape;10678;p94"/>
            <p:cNvSpPr/>
            <p:nvPr/>
          </p:nvSpPr>
          <p:spPr>
            <a:xfrm>
              <a:off x="6656812" y="2029388"/>
              <a:ext cx="368690" cy="245793"/>
            </a:xfrm>
            <a:custGeom>
              <a:rect b="b" l="l" r="r" t="t"/>
              <a:pathLst>
                <a:path extrusionOk="0" h="7716" w="11574">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9" name="Google Shape;10679;p94"/>
            <p:cNvSpPr/>
            <p:nvPr/>
          </p:nvSpPr>
          <p:spPr>
            <a:xfrm>
              <a:off x="6681818" y="2057070"/>
              <a:ext cx="199540" cy="172622"/>
            </a:xfrm>
            <a:custGeom>
              <a:rect b="b" l="l" r="r" t="t"/>
              <a:pathLst>
                <a:path extrusionOk="0" h="5419" w="6264">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80" name="Google Shape;10680;p94"/>
          <p:cNvGrpSpPr/>
          <p:nvPr/>
        </p:nvGrpSpPr>
        <p:grpSpPr>
          <a:xfrm>
            <a:off x="4869651" y="2012218"/>
            <a:ext cx="376654" cy="281566"/>
            <a:chOff x="4869651" y="2012218"/>
            <a:chExt cx="376654" cy="281566"/>
          </a:xfrm>
        </p:grpSpPr>
        <p:sp>
          <p:nvSpPr>
            <p:cNvPr id="10681" name="Google Shape;10681;p94"/>
            <p:cNvSpPr/>
            <p:nvPr/>
          </p:nvSpPr>
          <p:spPr>
            <a:xfrm>
              <a:off x="4869651" y="2012218"/>
              <a:ext cx="376654" cy="281566"/>
            </a:xfrm>
            <a:custGeom>
              <a:rect b="b" l="l" r="r" t="t"/>
              <a:pathLst>
                <a:path extrusionOk="0" h="8839" w="11824">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2" name="Google Shape;10682;p94"/>
            <p:cNvSpPr/>
            <p:nvPr/>
          </p:nvSpPr>
          <p:spPr>
            <a:xfrm>
              <a:off x="5073332" y="2140402"/>
              <a:ext cx="44788" cy="20260"/>
            </a:xfrm>
            <a:custGeom>
              <a:rect b="b" l="l" r="r" t="t"/>
              <a:pathLst>
                <a:path extrusionOk="0" h="636" w="1406">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3" name="Google Shape;10683;p94"/>
            <p:cNvSpPr/>
            <p:nvPr/>
          </p:nvSpPr>
          <p:spPr>
            <a:xfrm>
              <a:off x="5048294" y="2037988"/>
              <a:ext cx="73617" cy="43705"/>
            </a:xfrm>
            <a:custGeom>
              <a:rect b="b" l="l" r="r" t="t"/>
              <a:pathLst>
                <a:path extrusionOk="0" h="1372" w="2311">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4" name="Google Shape;10684;p94"/>
            <p:cNvSpPr/>
            <p:nvPr/>
          </p:nvSpPr>
          <p:spPr>
            <a:xfrm>
              <a:off x="5026314" y="2238484"/>
              <a:ext cx="59187" cy="30645"/>
            </a:xfrm>
            <a:custGeom>
              <a:rect b="b" l="l" r="r" t="t"/>
              <a:pathLst>
                <a:path extrusionOk="0" h="962" w="1858">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85" name="Google Shape;10685;p94"/>
          <p:cNvGrpSpPr/>
          <p:nvPr/>
        </p:nvGrpSpPr>
        <p:grpSpPr>
          <a:xfrm>
            <a:off x="5306224" y="2012313"/>
            <a:ext cx="367925" cy="281694"/>
            <a:chOff x="5306224" y="2012313"/>
            <a:chExt cx="367925" cy="281694"/>
          </a:xfrm>
        </p:grpSpPr>
        <p:sp>
          <p:nvSpPr>
            <p:cNvPr id="10686" name="Google Shape;10686;p94"/>
            <p:cNvSpPr/>
            <p:nvPr/>
          </p:nvSpPr>
          <p:spPr>
            <a:xfrm>
              <a:off x="5483720" y="2123073"/>
              <a:ext cx="47814" cy="73617"/>
            </a:xfrm>
            <a:custGeom>
              <a:rect b="b" l="l" r="r" t="t"/>
              <a:pathLst>
                <a:path extrusionOk="0" h="2311" w="1501">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7" name="Google Shape;10687;p94"/>
            <p:cNvSpPr/>
            <p:nvPr/>
          </p:nvSpPr>
          <p:spPr>
            <a:xfrm>
              <a:off x="5306224" y="2012313"/>
              <a:ext cx="367925" cy="281694"/>
            </a:xfrm>
            <a:custGeom>
              <a:rect b="b" l="l" r="r" t="t"/>
              <a:pathLst>
                <a:path extrusionOk="0" h="8843" w="1155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688" name="Google Shape;10688;p94"/>
          <p:cNvSpPr/>
          <p:nvPr/>
        </p:nvSpPr>
        <p:spPr>
          <a:xfrm>
            <a:off x="5754137" y="2005815"/>
            <a:ext cx="370569" cy="293958"/>
          </a:xfrm>
          <a:custGeom>
            <a:rect b="b" l="l" r="r" t="t"/>
            <a:pathLst>
              <a:path extrusionOk="0" h="9228" w="11633">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689" name="Google Shape;10689;p94"/>
          <p:cNvGrpSpPr/>
          <p:nvPr/>
        </p:nvGrpSpPr>
        <p:grpSpPr>
          <a:xfrm>
            <a:off x="6195998" y="1983102"/>
            <a:ext cx="368308" cy="338746"/>
            <a:chOff x="6195998" y="1983102"/>
            <a:chExt cx="368308" cy="338746"/>
          </a:xfrm>
        </p:grpSpPr>
        <p:sp>
          <p:nvSpPr>
            <p:cNvPr id="10690" name="Google Shape;10690;p94"/>
            <p:cNvSpPr/>
            <p:nvPr/>
          </p:nvSpPr>
          <p:spPr>
            <a:xfrm>
              <a:off x="6267289" y="2161012"/>
              <a:ext cx="67533" cy="67150"/>
            </a:xfrm>
            <a:custGeom>
              <a:rect b="b" l="l" r="r" t="t"/>
              <a:pathLst>
                <a:path extrusionOk="0" h="2108" w="212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1" name="Google Shape;10691;p94"/>
            <p:cNvSpPr/>
            <p:nvPr/>
          </p:nvSpPr>
          <p:spPr>
            <a:xfrm>
              <a:off x="6235052" y="2128393"/>
              <a:ext cx="132007" cy="131625"/>
            </a:xfrm>
            <a:custGeom>
              <a:rect b="b" l="l" r="r" t="t"/>
              <a:pathLst>
                <a:path extrusionOk="0" h="4132" w="4144">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2" name="Google Shape;10692;p94"/>
            <p:cNvSpPr/>
            <p:nvPr/>
          </p:nvSpPr>
          <p:spPr>
            <a:xfrm>
              <a:off x="6195998" y="1983102"/>
              <a:ext cx="368308" cy="338746"/>
            </a:xfrm>
            <a:custGeom>
              <a:rect b="b" l="l" r="r" t="t"/>
              <a:pathLst>
                <a:path extrusionOk="0" h="10634" w="11562">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93" name="Google Shape;10693;p94"/>
          <p:cNvGrpSpPr/>
          <p:nvPr/>
        </p:nvGrpSpPr>
        <p:grpSpPr>
          <a:xfrm>
            <a:off x="7542031" y="2011835"/>
            <a:ext cx="369072" cy="280037"/>
            <a:chOff x="7542031" y="2011835"/>
            <a:chExt cx="369072" cy="280037"/>
          </a:xfrm>
        </p:grpSpPr>
        <p:sp>
          <p:nvSpPr>
            <p:cNvPr id="10694" name="Google Shape;10694;p94"/>
            <p:cNvSpPr/>
            <p:nvPr/>
          </p:nvSpPr>
          <p:spPr>
            <a:xfrm>
              <a:off x="7542413" y="2281615"/>
              <a:ext cx="368308" cy="10257"/>
            </a:xfrm>
            <a:custGeom>
              <a:rect b="b" l="l" r="r" t="t"/>
              <a:pathLst>
                <a:path extrusionOk="0" h="322" w="11562">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5" name="Google Shape;10695;p94"/>
            <p:cNvSpPr/>
            <p:nvPr/>
          </p:nvSpPr>
          <p:spPr>
            <a:xfrm>
              <a:off x="7542031" y="2117753"/>
              <a:ext cx="369072" cy="108753"/>
            </a:xfrm>
            <a:custGeom>
              <a:rect b="b" l="l" r="r" t="t"/>
              <a:pathLst>
                <a:path extrusionOk="0" h="3414" w="11586">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6" name="Google Shape;10696;p94"/>
            <p:cNvSpPr/>
            <p:nvPr/>
          </p:nvSpPr>
          <p:spPr>
            <a:xfrm>
              <a:off x="7636099" y="2216376"/>
              <a:ext cx="18986" cy="18986"/>
            </a:xfrm>
            <a:custGeom>
              <a:rect b="b" l="l" r="r" t="t"/>
              <a:pathLst>
                <a:path extrusionOk="0" h="596" w="596">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7" name="Google Shape;10697;p94"/>
            <p:cNvSpPr/>
            <p:nvPr/>
          </p:nvSpPr>
          <p:spPr>
            <a:xfrm>
              <a:off x="7559105" y="2240268"/>
              <a:ext cx="18986" cy="18986"/>
            </a:xfrm>
            <a:custGeom>
              <a:rect b="b" l="l" r="r" t="t"/>
              <a:pathLst>
                <a:path extrusionOk="0" h="596" w="596">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8" name="Google Shape;10698;p94"/>
            <p:cNvSpPr/>
            <p:nvPr/>
          </p:nvSpPr>
          <p:spPr>
            <a:xfrm>
              <a:off x="7582614" y="2194365"/>
              <a:ext cx="18986" cy="19017"/>
            </a:xfrm>
            <a:custGeom>
              <a:rect b="b" l="l" r="r" t="t"/>
              <a:pathLst>
                <a:path extrusionOk="0" h="597" w="596">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9" name="Google Shape;10699;p94"/>
            <p:cNvSpPr/>
            <p:nvPr/>
          </p:nvSpPr>
          <p:spPr>
            <a:xfrm>
              <a:off x="7798400" y="2216376"/>
              <a:ext cx="19017" cy="18986"/>
            </a:xfrm>
            <a:custGeom>
              <a:rect b="b" l="l" r="r" t="t"/>
              <a:pathLst>
                <a:path extrusionOk="0" h="596" w="597">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0" name="Google Shape;10700;p94"/>
            <p:cNvSpPr/>
            <p:nvPr/>
          </p:nvSpPr>
          <p:spPr>
            <a:xfrm>
              <a:off x="7875043" y="2240268"/>
              <a:ext cx="18986" cy="18986"/>
            </a:xfrm>
            <a:custGeom>
              <a:rect b="b" l="l" r="r" t="t"/>
              <a:pathLst>
                <a:path extrusionOk="0" h="596" w="596">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1" name="Google Shape;10701;p94"/>
            <p:cNvSpPr/>
            <p:nvPr/>
          </p:nvSpPr>
          <p:spPr>
            <a:xfrm>
              <a:off x="7851502" y="2194365"/>
              <a:ext cx="19017" cy="19017"/>
            </a:xfrm>
            <a:custGeom>
              <a:rect b="b" l="l" r="r" t="t"/>
              <a:pathLst>
                <a:path extrusionOk="0" h="597" w="597">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2" name="Google Shape;10702;p94"/>
            <p:cNvSpPr/>
            <p:nvPr/>
          </p:nvSpPr>
          <p:spPr>
            <a:xfrm>
              <a:off x="7680090" y="2011835"/>
              <a:ext cx="106205" cy="189028"/>
            </a:xfrm>
            <a:custGeom>
              <a:rect b="b" l="l" r="r" t="t"/>
              <a:pathLst>
                <a:path extrusionOk="0" h="5934" w="3334">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703" name="Google Shape;10703;p94"/>
          <p:cNvGrpSpPr/>
          <p:nvPr/>
        </p:nvGrpSpPr>
        <p:grpSpPr>
          <a:xfrm>
            <a:off x="8010427" y="3348503"/>
            <a:ext cx="278795" cy="351615"/>
            <a:chOff x="8010427" y="3348503"/>
            <a:chExt cx="278795" cy="351615"/>
          </a:xfrm>
        </p:grpSpPr>
        <p:sp>
          <p:nvSpPr>
            <p:cNvPr id="10704" name="Google Shape;10704;p94"/>
            <p:cNvSpPr/>
            <p:nvPr/>
          </p:nvSpPr>
          <p:spPr>
            <a:xfrm>
              <a:off x="8010427" y="3348503"/>
              <a:ext cx="278795" cy="351615"/>
            </a:xfrm>
            <a:custGeom>
              <a:rect b="b" l="l" r="r" t="t"/>
              <a:pathLst>
                <a:path extrusionOk="0" h="11038" w="8752">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5" name="Google Shape;10705;p94"/>
            <p:cNvSpPr/>
            <p:nvPr/>
          </p:nvSpPr>
          <p:spPr>
            <a:xfrm>
              <a:off x="8078692" y="3438653"/>
              <a:ext cx="142264" cy="100216"/>
            </a:xfrm>
            <a:custGeom>
              <a:rect b="b" l="l" r="r" t="t"/>
              <a:pathLst>
                <a:path extrusionOk="0" h="3146" w="4466">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6" name="Google Shape;10706;p94"/>
            <p:cNvSpPr/>
            <p:nvPr/>
          </p:nvSpPr>
          <p:spPr>
            <a:xfrm>
              <a:off x="8079074" y="3574928"/>
              <a:ext cx="141882" cy="10257"/>
            </a:xfrm>
            <a:custGeom>
              <a:rect b="b" l="l" r="r" t="t"/>
              <a:pathLst>
                <a:path extrusionOk="0" h="322" w="4454">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7" name="Google Shape;10707;p94"/>
            <p:cNvSpPr/>
            <p:nvPr/>
          </p:nvSpPr>
          <p:spPr>
            <a:xfrm>
              <a:off x="8079074" y="3619685"/>
              <a:ext cx="141882" cy="10640"/>
            </a:xfrm>
            <a:custGeom>
              <a:rect b="b" l="l" r="r" t="t"/>
              <a:pathLst>
                <a:path extrusionOk="0" h="334" w="4454">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708" name="Google Shape;10708;p94"/>
          <p:cNvSpPr/>
          <p:nvPr/>
        </p:nvSpPr>
        <p:spPr>
          <a:xfrm>
            <a:off x="7615138" y="3348917"/>
            <a:ext cx="223304" cy="351201"/>
          </a:xfrm>
          <a:custGeom>
            <a:rect b="b" l="l" r="r" t="t"/>
            <a:pathLst>
              <a:path extrusionOk="0" h="11025" w="701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709" name="Google Shape;10709;p94"/>
          <p:cNvGrpSpPr/>
          <p:nvPr/>
        </p:nvGrpSpPr>
        <p:grpSpPr>
          <a:xfrm>
            <a:off x="7141900" y="3349204"/>
            <a:ext cx="281057" cy="351010"/>
            <a:chOff x="7141900" y="3349204"/>
            <a:chExt cx="281057" cy="351010"/>
          </a:xfrm>
        </p:grpSpPr>
        <p:sp>
          <p:nvSpPr>
            <p:cNvPr id="10710" name="Google Shape;10710;p94"/>
            <p:cNvSpPr/>
            <p:nvPr/>
          </p:nvSpPr>
          <p:spPr>
            <a:xfrm>
              <a:off x="7191944" y="3636186"/>
              <a:ext cx="66418" cy="37111"/>
            </a:xfrm>
            <a:custGeom>
              <a:rect b="b" l="l" r="r" t="t"/>
              <a:pathLst>
                <a:path extrusionOk="0" h="1165" w="2085">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1" name="Google Shape;10711;p94"/>
            <p:cNvSpPr/>
            <p:nvPr/>
          </p:nvSpPr>
          <p:spPr>
            <a:xfrm>
              <a:off x="7311432" y="3636886"/>
              <a:ext cx="66386" cy="36538"/>
            </a:xfrm>
            <a:custGeom>
              <a:rect b="b" l="l" r="r" t="t"/>
              <a:pathLst>
                <a:path extrusionOk="0" h="1147" w="2084">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2" name="Google Shape;10712;p94"/>
            <p:cNvSpPr/>
            <p:nvPr/>
          </p:nvSpPr>
          <p:spPr>
            <a:xfrm>
              <a:off x="7141900" y="3349204"/>
              <a:ext cx="281057" cy="351010"/>
            </a:xfrm>
            <a:custGeom>
              <a:rect b="b" l="l" r="r" t="t"/>
              <a:pathLst>
                <a:path extrusionOk="0" h="11019" w="8823">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713" name="Google Shape;10713;p94"/>
          <p:cNvGrpSpPr/>
          <p:nvPr/>
        </p:nvGrpSpPr>
        <p:grpSpPr>
          <a:xfrm>
            <a:off x="5314188" y="3350032"/>
            <a:ext cx="363752" cy="353113"/>
            <a:chOff x="5314188" y="3350032"/>
            <a:chExt cx="363752" cy="353113"/>
          </a:xfrm>
        </p:grpSpPr>
        <p:sp>
          <p:nvSpPr>
            <p:cNvPr id="10714" name="Google Shape;10714;p94"/>
            <p:cNvSpPr/>
            <p:nvPr/>
          </p:nvSpPr>
          <p:spPr>
            <a:xfrm>
              <a:off x="5314188" y="3350032"/>
              <a:ext cx="363752" cy="353113"/>
            </a:xfrm>
            <a:custGeom>
              <a:rect b="b" l="l" r="r" t="t"/>
              <a:pathLst>
                <a:path extrusionOk="0" h="11085" w="11419">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5" name="Google Shape;10715;p94"/>
            <p:cNvSpPr/>
            <p:nvPr/>
          </p:nvSpPr>
          <p:spPr>
            <a:xfrm>
              <a:off x="5615313" y="3481243"/>
              <a:ext cx="10289" cy="26567"/>
            </a:xfrm>
            <a:custGeom>
              <a:rect b="b" l="l" r="r" t="t"/>
              <a:pathLst>
                <a:path extrusionOk="0" h="834" w="323">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716" name="Google Shape;10716;p94"/>
          <p:cNvGrpSpPr/>
          <p:nvPr/>
        </p:nvGrpSpPr>
        <p:grpSpPr>
          <a:xfrm>
            <a:off x="6203579" y="3348981"/>
            <a:ext cx="351615" cy="350373"/>
            <a:chOff x="6203579" y="3348981"/>
            <a:chExt cx="351615" cy="350373"/>
          </a:xfrm>
        </p:grpSpPr>
        <p:sp>
          <p:nvSpPr>
            <p:cNvPr id="10717" name="Google Shape;10717;p94"/>
            <p:cNvSpPr/>
            <p:nvPr/>
          </p:nvSpPr>
          <p:spPr>
            <a:xfrm>
              <a:off x="6377667" y="3404249"/>
              <a:ext cx="93686" cy="58072"/>
            </a:xfrm>
            <a:custGeom>
              <a:rect b="b" l="l" r="r" t="t"/>
              <a:pathLst>
                <a:path extrusionOk="0" h="1823" w="2941">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8" name="Google Shape;10718;p94"/>
            <p:cNvSpPr/>
            <p:nvPr/>
          </p:nvSpPr>
          <p:spPr>
            <a:xfrm>
              <a:off x="6260090" y="3449611"/>
              <a:ext cx="76643" cy="44947"/>
            </a:xfrm>
            <a:custGeom>
              <a:rect b="b" l="l" r="r" t="t"/>
              <a:pathLst>
                <a:path extrusionOk="0" h="1411" w="2406">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9" name="Google Shape;10719;p94"/>
            <p:cNvSpPr/>
            <p:nvPr/>
          </p:nvSpPr>
          <p:spPr>
            <a:xfrm>
              <a:off x="6415574" y="3498349"/>
              <a:ext cx="49343" cy="21598"/>
            </a:xfrm>
            <a:custGeom>
              <a:rect b="b" l="l" r="r" t="t"/>
              <a:pathLst>
                <a:path extrusionOk="0" h="678" w="1549">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0" name="Google Shape;10720;p94"/>
            <p:cNvSpPr/>
            <p:nvPr/>
          </p:nvSpPr>
          <p:spPr>
            <a:xfrm>
              <a:off x="6344283" y="3473247"/>
              <a:ext cx="41380" cy="32301"/>
            </a:xfrm>
            <a:custGeom>
              <a:rect b="b" l="l" r="r" t="t"/>
              <a:pathLst>
                <a:path extrusionOk="0" h="1014" w="1299">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1" name="Google Shape;10721;p94"/>
            <p:cNvSpPr/>
            <p:nvPr/>
          </p:nvSpPr>
          <p:spPr>
            <a:xfrm>
              <a:off x="6203579" y="3348981"/>
              <a:ext cx="351615" cy="350373"/>
            </a:xfrm>
            <a:custGeom>
              <a:rect b="b" l="l" r="r" t="t"/>
              <a:pathLst>
                <a:path extrusionOk="0" h="10999" w="11038">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722" name="Google Shape;10722;p94"/>
          <p:cNvGrpSpPr/>
          <p:nvPr/>
        </p:nvGrpSpPr>
        <p:grpSpPr>
          <a:xfrm>
            <a:off x="5829984" y="3350032"/>
            <a:ext cx="220755" cy="352348"/>
            <a:chOff x="5829984" y="3350032"/>
            <a:chExt cx="220755" cy="352348"/>
          </a:xfrm>
        </p:grpSpPr>
        <p:sp>
          <p:nvSpPr>
            <p:cNvPr id="10723" name="Google Shape;10723;p94"/>
            <p:cNvSpPr/>
            <p:nvPr/>
          </p:nvSpPr>
          <p:spPr>
            <a:xfrm>
              <a:off x="5829984" y="3350032"/>
              <a:ext cx="220755" cy="352348"/>
            </a:xfrm>
            <a:custGeom>
              <a:rect b="b" l="l" r="r" t="t"/>
              <a:pathLst>
                <a:path extrusionOk="0" h="11061" w="693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4" name="Google Shape;10724;p94"/>
            <p:cNvSpPr/>
            <p:nvPr/>
          </p:nvSpPr>
          <p:spPr>
            <a:xfrm>
              <a:off x="5912297" y="3541927"/>
              <a:ext cx="56160" cy="56160"/>
            </a:xfrm>
            <a:custGeom>
              <a:rect b="b" l="l" r="r" t="t"/>
              <a:pathLst>
                <a:path extrusionOk="0" h="1763" w="1763">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5" name="Google Shape;10725;p94"/>
            <p:cNvSpPr/>
            <p:nvPr/>
          </p:nvSpPr>
          <p:spPr>
            <a:xfrm>
              <a:off x="5885730" y="3515391"/>
              <a:ext cx="109263" cy="109263"/>
            </a:xfrm>
            <a:custGeom>
              <a:rect b="b" l="l" r="r" t="t"/>
              <a:pathLst>
                <a:path extrusionOk="0" h="3430" w="343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6" name="Google Shape;10726;p94"/>
            <p:cNvSpPr/>
            <p:nvPr/>
          </p:nvSpPr>
          <p:spPr>
            <a:xfrm>
              <a:off x="5862986" y="3476305"/>
              <a:ext cx="154783" cy="188167"/>
            </a:xfrm>
            <a:custGeom>
              <a:rect b="b" l="l" r="r" t="t"/>
              <a:pathLst>
                <a:path extrusionOk="0" h="5907" w="4859">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727" name="Google Shape;10727;p94"/>
          <p:cNvGrpSpPr/>
          <p:nvPr/>
        </p:nvGrpSpPr>
        <p:grpSpPr>
          <a:xfrm>
            <a:off x="4882170" y="3349841"/>
            <a:ext cx="358464" cy="352316"/>
            <a:chOff x="4882170" y="3349841"/>
            <a:chExt cx="358464" cy="352316"/>
          </a:xfrm>
        </p:grpSpPr>
        <p:sp>
          <p:nvSpPr>
            <p:cNvPr id="10728" name="Google Shape;10728;p94"/>
            <p:cNvSpPr/>
            <p:nvPr/>
          </p:nvSpPr>
          <p:spPr>
            <a:xfrm>
              <a:off x="5024403" y="3395521"/>
              <a:ext cx="174119" cy="166156"/>
            </a:xfrm>
            <a:custGeom>
              <a:rect b="b" l="l" r="r" t="t"/>
              <a:pathLst>
                <a:path extrusionOk="0" h="5216" w="5466">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9" name="Google Shape;10729;p94"/>
            <p:cNvSpPr/>
            <p:nvPr/>
          </p:nvSpPr>
          <p:spPr>
            <a:xfrm>
              <a:off x="4882170" y="3349841"/>
              <a:ext cx="358464" cy="352316"/>
            </a:xfrm>
            <a:custGeom>
              <a:rect b="b" l="l" r="r" t="t"/>
              <a:pathLst>
                <a:path extrusionOk="0" h="11060" w="11253">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730" name="Google Shape;10730;p94"/>
          <p:cNvSpPr/>
          <p:nvPr/>
        </p:nvSpPr>
        <p:spPr>
          <a:xfrm>
            <a:off x="3955221" y="2893008"/>
            <a:ext cx="358464" cy="356808"/>
          </a:xfrm>
          <a:custGeom>
            <a:rect b="b" l="l" r="r" t="t"/>
            <a:pathLst>
              <a:path extrusionOk="0" h="11201" w="11253">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1" name="Google Shape;10731;p94"/>
          <p:cNvSpPr/>
          <p:nvPr/>
        </p:nvSpPr>
        <p:spPr>
          <a:xfrm>
            <a:off x="3499727" y="2442228"/>
            <a:ext cx="380444" cy="310077"/>
          </a:xfrm>
          <a:custGeom>
            <a:rect b="b" l="l" r="r" t="t"/>
            <a:pathLst>
              <a:path extrusionOk="0" h="9734" w="11943">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732" name="Google Shape;10732;p94"/>
          <p:cNvGrpSpPr/>
          <p:nvPr/>
        </p:nvGrpSpPr>
        <p:grpSpPr>
          <a:xfrm>
            <a:off x="3044965" y="2435220"/>
            <a:ext cx="400194" cy="324316"/>
            <a:chOff x="3044965" y="2435220"/>
            <a:chExt cx="400194" cy="324316"/>
          </a:xfrm>
        </p:grpSpPr>
        <p:sp>
          <p:nvSpPr>
            <p:cNvPr id="10733" name="Google Shape;10733;p94"/>
            <p:cNvSpPr/>
            <p:nvPr/>
          </p:nvSpPr>
          <p:spPr>
            <a:xfrm>
              <a:off x="3105649" y="2649413"/>
              <a:ext cx="68329" cy="66864"/>
            </a:xfrm>
            <a:custGeom>
              <a:rect b="b" l="l" r="r" t="t"/>
              <a:pathLst>
                <a:path extrusionOk="0" h="2099" w="2145">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4" name="Google Shape;10734;p94"/>
            <p:cNvSpPr/>
            <p:nvPr/>
          </p:nvSpPr>
          <p:spPr>
            <a:xfrm>
              <a:off x="3297193" y="2649413"/>
              <a:ext cx="68297" cy="66864"/>
            </a:xfrm>
            <a:custGeom>
              <a:rect b="b" l="l" r="r" t="t"/>
              <a:pathLst>
                <a:path extrusionOk="0" h="2099" w="2144">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5" name="Google Shape;10735;p94"/>
            <p:cNvSpPr/>
            <p:nvPr/>
          </p:nvSpPr>
          <p:spPr>
            <a:xfrm>
              <a:off x="3044965" y="2435220"/>
              <a:ext cx="400194" cy="324316"/>
            </a:xfrm>
            <a:custGeom>
              <a:rect b="b" l="l" r="r" t="t"/>
              <a:pathLst>
                <a:path extrusionOk="0" h="10181" w="12563">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736" name="Google Shape;10736;p94"/>
          <p:cNvGrpSpPr/>
          <p:nvPr/>
        </p:nvGrpSpPr>
        <p:grpSpPr>
          <a:xfrm>
            <a:off x="4878379" y="2473892"/>
            <a:ext cx="367161" cy="287523"/>
            <a:chOff x="4878379" y="2473892"/>
            <a:chExt cx="367161" cy="287523"/>
          </a:xfrm>
        </p:grpSpPr>
        <p:sp>
          <p:nvSpPr>
            <p:cNvPr id="10737" name="Google Shape;10737;p94"/>
            <p:cNvSpPr/>
            <p:nvPr/>
          </p:nvSpPr>
          <p:spPr>
            <a:xfrm>
              <a:off x="5110889" y="2554676"/>
              <a:ext cx="75496" cy="71355"/>
            </a:xfrm>
            <a:custGeom>
              <a:rect b="b" l="l" r="r" t="t"/>
              <a:pathLst>
                <a:path extrusionOk="0" h="2240" w="237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8" name="Google Shape;10738;p94"/>
            <p:cNvSpPr/>
            <p:nvPr/>
          </p:nvSpPr>
          <p:spPr>
            <a:xfrm>
              <a:off x="4958049" y="2691972"/>
              <a:ext cx="45521" cy="45553"/>
            </a:xfrm>
            <a:custGeom>
              <a:rect b="b" l="l" r="r" t="t"/>
              <a:pathLst>
                <a:path extrusionOk="0" h="1430" w="1429">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9" name="Google Shape;10739;p94"/>
            <p:cNvSpPr/>
            <p:nvPr/>
          </p:nvSpPr>
          <p:spPr>
            <a:xfrm>
              <a:off x="5130225" y="2691972"/>
              <a:ext cx="45553" cy="45553"/>
            </a:xfrm>
            <a:custGeom>
              <a:rect b="b" l="l" r="r" t="t"/>
              <a:pathLst>
                <a:path extrusionOk="0" h="1430" w="143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0" name="Google Shape;10740;p94"/>
            <p:cNvSpPr/>
            <p:nvPr/>
          </p:nvSpPr>
          <p:spPr>
            <a:xfrm>
              <a:off x="4930717" y="2523586"/>
              <a:ext cx="100917" cy="100534"/>
            </a:xfrm>
            <a:custGeom>
              <a:rect b="b" l="l" r="r" t="t"/>
              <a:pathLst>
                <a:path extrusionOk="0" h="3156" w="3168">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1" name="Google Shape;10741;p94"/>
            <p:cNvSpPr/>
            <p:nvPr/>
          </p:nvSpPr>
          <p:spPr>
            <a:xfrm>
              <a:off x="4878379" y="2473892"/>
              <a:ext cx="367161" cy="287523"/>
            </a:xfrm>
            <a:custGeom>
              <a:rect b="b" l="l" r="r" t="t"/>
              <a:pathLst>
                <a:path extrusionOk="0" h="9026" w="11526">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742" name="Google Shape;10742;p94"/>
          <p:cNvGrpSpPr/>
          <p:nvPr/>
        </p:nvGrpSpPr>
        <p:grpSpPr>
          <a:xfrm>
            <a:off x="1325719" y="2887689"/>
            <a:ext cx="290581" cy="372481"/>
            <a:chOff x="1325719" y="2887689"/>
            <a:chExt cx="290581" cy="372481"/>
          </a:xfrm>
        </p:grpSpPr>
        <p:sp>
          <p:nvSpPr>
            <p:cNvPr id="10743" name="Google Shape;10743;p94"/>
            <p:cNvSpPr/>
            <p:nvPr/>
          </p:nvSpPr>
          <p:spPr>
            <a:xfrm>
              <a:off x="1424724" y="3106533"/>
              <a:ext cx="37971" cy="37939"/>
            </a:xfrm>
            <a:custGeom>
              <a:rect b="b" l="l" r="r" t="t"/>
              <a:pathLst>
                <a:path extrusionOk="0" h="1191" w="1192">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4" name="Google Shape;10744;p94"/>
            <p:cNvSpPr/>
            <p:nvPr/>
          </p:nvSpPr>
          <p:spPr>
            <a:xfrm>
              <a:off x="1325719" y="2887689"/>
              <a:ext cx="290581" cy="372481"/>
            </a:xfrm>
            <a:custGeom>
              <a:rect b="b" l="l" r="r" t="t"/>
              <a:pathLst>
                <a:path extrusionOk="0" h="11693" w="9122">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745" name="Google Shape;10745;p94"/>
          <p:cNvSpPr/>
          <p:nvPr/>
        </p:nvSpPr>
        <p:spPr>
          <a:xfrm>
            <a:off x="1819153" y="2882369"/>
            <a:ext cx="191194" cy="382738"/>
          </a:xfrm>
          <a:custGeom>
            <a:rect b="b" l="l" r="r" t="t"/>
            <a:pathLst>
              <a:path extrusionOk="0" h="12015" w="6002">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746" name="Google Shape;10746;p94"/>
          <p:cNvGrpSpPr/>
          <p:nvPr/>
        </p:nvGrpSpPr>
        <p:grpSpPr>
          <a:xfrm>
            <a:off x="3510335" y="2892499"/>
            <a:ext cx="360726" cy="361204"/>
            <a:chOff x="3510335" y="2892499"/>
            <a:chExt cx="360726" cy="361204"/>
          </a:xfrm>
        </p:grpSpPr>
        <p:sp>
          <p:nvSpPr>
            <p:cNvPr id="10747" name="Google Shape;10747;p94"/>
            <p:cNvSpPr/>
            <p:nvPr/>
          </p:nvSpPr>
          <p:spPr>
            <a:xfrm>
              <a:off x="3511864" y="2892499"/>
              <a:ext cx="359197" cy="358751"/>
            </a:xfrm>
            <a:custGeom>
              <a:rect b="b" l="l" r="r" t="t"/>
              <a:pathLst>
                <a:path extrusionOk="0" h="11262" w="11276">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8" name="Google Shape;10748;p94"/>
            <p:cNvSpPr/>
            <p:nvPr/>
          </p:nvSpPr>
          <p:spPr>
            <a:xfrm>
              <a:off x="3510335" y="2959936"/>
              <a:ext cx="176413" cy="43291"/>
            </a:xfrm>
            <a:custGeom>
              <a:rect b="b" l="l" r="r" t="t"/>
              <a:pathLst>
                <a:path extrusionOk="0" h="1359" w="5538">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9" name="Google Shape;10749;p94"/>
            <p:cNvSpPr/>
            <p:nvPr/>
          </p:nvSpPr>
          <p:spPr>
            <a:xfrm>
              <a:off x="3530435" y="2920213"/>
              <a:ext cx="133918" cy="35072"/>
            </a:xfrm>
            <a:custGeom>
              <a:rect b="b" l="l" r="r" t="t"/>
              <a:pathLst>
                <a:path extrusionOk="0" h="1101" w="4204">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0" name="Google Shape;10750;p94"/>
            <p:cNvSpPr/>
            <p:nvPr/>
          </p:nvSpPr>
          <p:spPr>
            <a:xfrm>
              <a:off x="3761416" y="3078787"/>
              <a:ext cx="53134" cy="174916"/>
            </a:xfrm>
            <a:custGeom>
              <a:rect b="b" l="l" r="r" t="t"/>
              <a:pathLst>
                <a:path extrusionOk="0" h="5491" w="1668">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1" name="Google Shape;10751;p94"/>
            <p:cNvSpPr/>
            <p:nvPr/>
          </p:nvSpPr>
          <p:spPr>
            <a:xfrm>
              <a:off x="3809230" y="3100990"/>
              <a:ext cx="42877" cy="132326"/>
            </a:xfrm>
            <a:custGeom>
              <a:rect b="b" l="l" r="r" t="t"/>
              <a:pathLst>
                <a:path extrusionOk="0" h="4154" w="1346">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752" name="Google Shape;10752;p94"/>
          <p:cNvGrpSpPr/>
          <p:nvPr/>
        </p:nvGrpSpPr>
        <p:grpSpPr>
          <a:xfrm>
            <a:off x="3086313" y="2877049"/>
            <a:ext cx="320142" cy="392581"/>
            <a:chOff x="3086313" y="2877049"/>
            <a:chExt cx="320142" cy="392581"/>
          </a:xfrm>
        </p:grpSpPr>
        <p:sp>
          <p:nvSpPr>
            <p:cNvPr id="10753" name="Google Shape;10753;p94"/>
            <p:cNvSpPr/>
            <p:nvPr/>
          </p:nvSpPr>
          <p:spPr>
            <a:xfrm>
              <a:off x="3125749" y="2915371"/>
              <a:ext cx="240505" cy="354259"/>
            </a:xfrm>
            <a:custGeom>
              <a:rect b="b" l="l" r="r" t="t"/>
              <a:pathLst>
                <a:path extrusionOk="0" h="11121" w="755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4" name="Google Shape;10754;p94"/>
            <p:cNvSpPr/>
            <p:nvPr/>
          </p:nvSpPr>
          <p:spPr>
            <a:xfrm>
              <a:off x="3263076" y="2942511"/>
              <a:ext cx="79287" cy="99579"/>
            </a:xfrm>
            <a:custGeom>
              <a:rect b="b" l="l" r="r" t="t"/>
              <a:pathLst>
                <a:path extrusionOk="0" h="3126" w="2489">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5" name="Google Shape;10755;p94"/>
            <p:cNvSpPr/>
            <p:nvPr/>
          </p:nvSpPr>
          <p:spPr>
            <a:xfrm>
              <a:off x="3237656" y="2939262"/>
              <a:ext cx="20897" cy="14462"/>
            </a:xfrm>
            <a:custGeom>
              <a:rect b="b" l="l" r="r" t="t"/>
              <a:pathLst>
                <a:path extrusionOk="0" h="454" w="656">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6" name="Google Shape;10756;p94"/>
            <p:cNvSpPr/>
            <p:nvPr/>
          </p:nvSpPr>
          <p:spPr>
            <a:xfrm>
              <a:off x="3379888" y="3029539"/>
              <a:ext cx="26567" cy="14048"/>
            </a:xfrm>
            <a:custGeom>
              <a:rect b="b" l="l" r="r" t="t"/>
              <a:pathLst>
                <a:path extrusionOk="0" h="441" w="834">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7" name="Google Shape;10757;p94"/>
            <p:cNvSpPr/>
            <p:nvPr/>
          </p:nvSpPr>
          <p:spPr>
            <a:xfrm>
              <a:off x="3086313" y="3029539"/>
              <a:ext cx="26599" cy="14048"/>
            </a:xfrm>
            <a:custGeom>
              <a:rect b="b" l="l" r="r" t="t"/>
              <a:pathLst>
                <a:path extrusionOk="0" h="441" w="835">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8" name="Google Shape;10758;p94"/>
            <p:cNvSpPr/>
            <p:nvPr/>
          </p:nvSpPr>
          <p:spPr>
            <a:xfrm>
              <a:off x="3359788" y="2953469"/>
              <a:ext cx="26567" cy="20355"/>
            </a:xfrm>
            <a:custGeom>
              <a:rect b="b" l="l" r="r" t="t"/>
              <a:pathLst>
                <a:path extrusionOk="0" h="639" w="834">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9" name="Google Shape;10759;p94"/>
            <p:cNvSpPr/>
            <p:nvPr/>
          </p:nvSpPr>
          <p:spPr>
            <a:xfrm>
              <a:off x="3106413" y="3100034"/>
              <a:ext cx="26599" cy="20164"/>
            </a:xfrm>
            <a:custGeom>
              <a:rect b="b" l="l" r="r" t="t"/>
              <a:pathLst>
                <a:path extrusionOk="0" h="633" w="835">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0" name="Google Shape;10760;p94"/>
            <p:cNvSpPr/>
            <p:nvPr/>
          </p:nvSpPr>
          <p:spPr>
            <a:xfrm>
              <a:off x="3308565" y="2897277"/>
              <a:ext cx="22044" cy="24178"/>
            </a:xfrm>
            <a:custGeom>
              <a:rect b="b" l="l" r="r" t="t"/>
              <a:pathLst>
                <a:path extrusionOk="0" h="759" w="692">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1" name="Google Shape;10761;p94"/>
            <p:cNvSpPr/>
            <p:nvPr/>
          </p:nvSpPr>
          <p:spPr>
            <a:xfrm>
              <a:off x="3239153" y="2877049"/>
              <a:ext cx="14080" cy="26599"/>
            </a:xfrm>
            <a:custGeom>
              <a:rect b="b" l="l" r="r" t="t"/>
              <a:pathLst>
                <a:path extrusionOk="0" h="835" w="442">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2" name="Google Shape;10762;p94"/>
            <p:cNvSpPr/>
            <p:nvPr/>
          </p:nvSpPr>
          <p:spPr>
            <a:xfrm>
              <a:off x="3161809" y="2897500"/>
              <a:ext cx="22394" cy="24337"/>
            </a:xfrm>
            <a:custGeom>
              <a:rect b="b" l="l" r="r" t="t"/>
              <a:pathLst>
                <a:path extrusionOk="0" h="764" w="703">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3" name="Google Shape;10763;p94"/>
            <p:cNvSpPr/>
            <p:nvPr/>
          </p:nvSpPr>
          <p:spPr>
            <a:xfrm>
              <a:off x="3106413" y="2953151"/>
              <a:ext cx="26599" cy="19909"/>
            </a:xfrm>
            <a:custGeom>
              <a:rect b="b" l="l" r="r" t="t"/>
              <a:pathLst>
                <a:path extrusionOk="0" h="625" w="835">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4" name="Google Shape;10764;p94"/>
            <p:cNvSpPr/>
            <p:nvPr/>
          </p:nvSpPr>
          <p:spPr>
            <a:xfrm>
              <a:off x="3360520" y="3099811"/>
              <a:ext cx="25834" cy="20005"/>
            </a:xfrm>
            <a:custGeom>
              <a:rect b="b" l="l" r="r" t="t"/>
              <a:pathLst>
                <a:path extrusionOk="0" h="628" w="811">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765" name="Google Shape;10765;p94"/>
          <p:cNvSpPr/>
          <p:nvPr/>
        </p:nvSpPr>
        <p:spPr>
          <a:xfrm>
            <a:off x="2253814" y="2894123"/>
            <a:ext cx="210530" cy="357700"/>
          </a:xfrm>
          <a:custGeom>
            <a:rect b="b" l="l" r="r" t="t"/>
            <a:pathLst>
              <a:path extrusionOk="0" h="11229" w="6609">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766" name="Google Shape;10766;p94"/>
          <p:cNvGrpSpPr/>
          <p:nvPr/>
        </p:nvGrpSpPr>
        <p:grpSpPr>
          <a:xfrm>
            <a:off x="861113" y="2885746"/>
            <a:ext cx="333809" cy="373276"/>
            <a:chOff x="861113" y="2885746"/>
            <a:chExt cx="333809" cy="373276"/>
          </a:xfrm>
        </p:grpSpPr>
        <p:sp>
          <p:nvSpPr>
            <p:cNvPr id="10767" name="Google Shape;10767;p94"/>
            <p:cNvSpPr/>
            <p:nvPr/>
          </p:nvSpPr>
          <p:spPr>
            <a:xfrm>
              <a:off x="861113" y="2981533"/>
              <a:ext cx="315970" cy="277489"/>
            </a:xfrm>
            <a:custGeom>
              <a:rect b="b" l="l" r="r" t="t"/>
              <a:pathLst>
                <a:path extrusionOk="0" h="8711" w="9919">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8" name="Google Shape;10768;p94"/>
            <p:cNvSpPr/>
            <p:nvPr/>
          </p:nvSpPr>
          <p:spPr>
            <a:xfrm>
              <a:off x="1024976" y="2981756"/>
              <a:ext cx="125572" cy="45903"/>
            </a:xfrm>
            <a:custGeom>
              <a:rect b="b" l="l" r="r" t="t"/>
              <a:pathLst>
                <a:path extrusionOk="0" h="1441" w="3942">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9" name="Google Shape;10769;p94"/>
            <p:cNvSpPr/>
            <p:nvPr/>
          </p:nvSpPr>
          <p:spPr>
            <a:xfrm>
              <a:off x="979455" y="2885746"/>
              <a:ext cx="215467" cy="145705"/>
            </a:xfrm>
            <a:custGeom>
              <a:rect b="b" l="l" r="r" t="t"/>
              <a:pathLst>
                <a:path extrusionOk="0" h="4574" w="6764">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770" name="Google Shape;10770;p94"/>
          <p:cNvSpPr/>
          <p:nvPr/>
        </p:nvSpPr>
        <p:spPr>
          <a:xfrm>
            <a:off x="2616005" y="2886542"/>
            <a:ext cx="371366" cy="372353"/>
          </a:xfrm>
          <a:custGeom>
            <a:rect b="b" l="l" r="r" t="t"/>
            <a:pathLst>
              <a:path extrusionOk="0" h="11689" w="11658">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1" name="Google Shape;10771;p94"/>
          <p:cNvSpPr/>
          <p:nvPr/>
        </p:nvSpPr>
        <p:spPr>
          <a:xfrm>
            <a:off x="2160129" y="1516235"/>
            <a:ext cx="399780" cy="341740"/>
          </a:xfrm>
          <a:custGeom>
            <a:rect b="b" l="l" r="r" t="t"/>
            <a:pathLst>
              <a:path extrusionOk="0" h="10728" w="1255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772" name="Google Shape;10772;p94"/>
          <p:cNvGrpSpPr/>
          <p:nvPr/>
        </p:nvGrpSpPr>
        <p:grpSpPr>
          <a:xfrm>
            <a:off x="1297654" y="1504481"/>
            <a:ext cx="349354" cy="362223"/>
            <a:chOff x="1297654" y="1504481"/>
            <a:chExt cx="349354" cy="362223"/>
          </a:xfrm>
        </p:grpSpPr>
        <p:sp>
          <p:nvSpPr>
            <p:cNvPr id="10773" name="Google Shape;10773;p94"/>
            <p:cNvSpPr/>
            <p:nvPr/>
          </p:nvSpPr>
          <p:spPr>
            <a:xfrm>
              <a:off x="1297654" y="1504481"/>
              <a:ext cx="349354" cy="362223"/>
            </a:xfrm>
            <a:custGeom>
              <a:rect b="b" l="l" r="r" t="t"/>
              <a:pathLst>
                <a:path extrusionOk="0" h="11371" w="10967">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4" name="Google Shape;10774;p94"/>
            <p:cNvSpPr/>
            <p:nvPr/>
          </p:nvSpPr>
          <p:spPr>
            <a:xfrm>
              <a:off x="1354930" y="1618713"/>
              <a:ext cx="224960" cy="206516"/>
            </a:xfrm>
            <a:custGeom>
              <a:rect b="b" l="l" r="r" t="t"/>
              <a:pathLst>
                <a:path extrusionOk="0" h="6483" w="7062">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5" name="Google Shape;10775;p94"/>
            <p:cNvSpPr/>
            <p:nvPr/>
          </p:nvSpPr>
          <p:spPr>
            <a:xfrm>
              <a:off x="1453553" y="1643305"/>
              <a:ext cx="73235" cy="141436"/>
            </a:xfrm>
            <a:custGeom>
              <a:rect b="b" l="l" r="r" t="t"/>
              <a:pathLst>
                <a:path extrusionOk="0" h="4440" w="2299">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776" name="Google Shape;10776;p94"/>
          <p:cNvSpPr/>
          <p:nvPr/>
        </p:nvSpPr>
        <p:spPr>
          <a:xfrm>
            <a:off x="3945378" y="1530729"/>
            <a:ext cx="381209" cy="312466"/>
          </a:xfrm>
          <a:custGeom>
            <a:rect b="b" l="l" r="r" t="t"/>
            <a:pathLst>
              <a:path extrusionOk="0" h="9809" w="11967">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777" name="Google Shape;10777;p94"/>
          <p:cNvGrpSpPr/>
          <p:nvPr/>
        </p:nvGrpSpPr>
        <p:grpSpPr>
          <a:xfrm>
            <a:off x="852385" y="1510916"/>
            <a:ext cx="353145" cy="351997"/>
            <a:chOff x="852385" y="1510916"/>
            <a:chExt cx="353145" cy="351997"/>
          </a:xfrm>
        </p:grpSpPr>
        <p:sp>
          <p:nvSpPr>
            <p:cNvPr id="10778" name="Google Shape;10778;p94"/>
            <p:cNvSpPr/>
            <p:nvPr/>
          </p:nvSpPr>
          <p:spPr>
            <a:xfrm>
              <a:off x="852385" y="1510916"/>
              <a:ext cx="353145" cy="187785"/>
            </a:xfrm>
            <a:custGeom>
              <a:rect b="b" l="l" r="r" t="t"/>
              <a:pathLst>
                <a:path extrusionOk="0" h="5895" w="11086">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9" name="Google Shape;10779;p94"/>
            <p:cNvSpPr/>
            <p:nvPr/>
          </p:nvSpPr>
          <p:spPr>
            <a:xfrm>
              <a:off x="852385" y="1609921"/>
              <a:ext cx="353145" cy="252992"/>
            </a:xfrm>
            <a:custGeom>
              <a:rect b="b" l="l" r="r" t="t"/>
              <a:pathLst>
                <a:path extrusionOk="0" h="7942" w="11086">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0" name="Google Shape;10780;p94"/>
            <p:cNvSpPr/>
            <p:nvPr/>
          </p:nvSpPr>
          <p:spPr>
            <a:xfrm>
              <a:off x="928264" y="1584501"/>
              <a:ext cx="198775" cy="140735"/>
            </a:xfrm>
            <a:custGeom>
              <a:rect b="b" l="l" r="r" t="t"/>
              <a:pathLst>
                <a:path extrusionOk="0" h="4418" w="624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781" name="Google Shape;10781;p94"/>
          <p:cNvGrpSpPr/>
          <p:nvPr/>
        </p:nvGrpSpPr>
        <p:grpSpPr>
          <a:xfrm>
            <a:off x="1745217" y="1515471"/>
            <a:ext cx="343269" cy="342505"/>
            <a:chOff x="1745217" y="1515471"/>
            <a:chExt cx="343269" cy="342505"/>
          </a:xfrm>
        </p:grpSpPr>
        <p:sp>
          <p:nvSpPr>
            <p:cNvPr id="10782" name="Google Shape;10782;p94"/>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3" name="Google Shape;10783;p94"/>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4" name="Google Shape;10784;p94"/>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5" name="Google Shape;10785;p94"/>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786" name="Google Shape;10786;p94"/>
          <p:cNvSpPr/>
          <p:nvPr/>
        </p:nvSpPr>
        <p:spPr>
          <a:xfrm>
            <a:off x="3509220" y="1505437"/>
            <a:ext cx="365632" cy="363561"/>
          </a:xfrm>
          <a:custGeom>
            <a:rect b="b" l="l" r="r" t="t"/>
            <a:pathLst>
              <a:path extrusionOk="0" h="11413" w="11478">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787" name="Google Shape;10787;p94"/>
          <p:cNvGrpSpPr/>
          <p:nvPr/>
        </p:nvGrpSpPr>
        <p:grpSpPr>
          <a:xfrm>
            <a:off x="3042703" y="1529137"/>
            <a:ext cx="411535" cy="315587"/>
            <a:chOff x="3042703" y="1529137"/>
            <a:chExt cx="411535" cy="315587"/>
          </a:xfrm>
        </p:grpSpPr>
        <p:sp>
          <p:nvSpPr>
            <p:cNvPr id="10788" name="Google Shape;10788;p94"/>
            <p:cNvSpPr/>
            <p:nvPr/>
          </p:nvSpPr>
          <p:spPr>
            <a:xfrm>
              <a:off x="3042703" y="1529137"/>
              <a:ext cx="411535" cy="315587"/>
            </a:xfrm>
            <a:custGeom>
              <a:rect b="b" l="l" r="r" t="t"/>
              <a:pathLst>
                <a:path extrusionOk="0" h="9907" w="12919">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9" name="Google Shape;10789;p94"/>
            <p:cNvSpPr/>
            <p:nvPr/>
          </p:nvSpPr>
          <p:spPr>
            <a:xfrm>
              <a:off x="3077967" y="1557965"/>
              <a:ext cx="12169" cy="12551"/>
            </a:xfrm>
            <a:custGeom>
              <a:rect b="b" l="l" r="r" t="t"/>
              <a:pathLst>
                <a:path extrusionOk="0" h="394" w="382">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0" name="Google Shape;10790;p94"/>
            <p:cNvSpPr/>
            <p:nvPr/>
          </p:nvSpPr>
          <p:spPr>
            <a:xfrm>
              <a:off x="3099978" y="1557965"/>
              <a:ext cx="12551" cy="12551"/>
            </a:xfrm>
            <a:custGeom>
              <a:rect b="b" l="l" r="r" t="t"/>
              <a:pathLst>
                <a:path extrusionOk="0" h="394" w="394">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1" name="Google Shape;10791;p94"/>
            <p:cNvSpPr/>
            <p:nvPr/>
          </p:nvSpPr>
          <p:spPr>
            <a:xfrm>
              <a:off x="3122341" y="1557965"/>
              <a:ext cx="12551" cy="12551"/>
            </a:xfrm>
            <a:custGeom>
              <a:rect b="b" l="l" r="r" t="t"/>
              <a:pathLst>
                <a:path extrusionOk="0" h="394" w="394">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2" name="Google Shape;10792;p94"/>
            <p:cNvSpPr/>
            <p:nvPr/>
          </p:nvSpPr>
          <p:spPr>
            <a:xfrm>
              <a:off x="3342331" y="1557965"/>
              <a:ext cx="79669" cy="12551"/>
            </a:xfrm>
            <a:custGeom>
              <a:rect b="b" l="l" r="r" t="t"/>
              <a:pathLst>
                <a:path extrusionOk="0" h="394" w="2501">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3" name="Google Shape;10793;p94"/>
            <p:cNvSpPr/>
            <p:nvPr/>
          </p:nvSpPr>
          <p:spPr>
            <a:xfrm>
              <a:off x="3306303" y="1557965"/>
              <a:ext cx="26949" cy="12551"/>
            </a:xfrm>
            <a:custGeom>
              <a:rect b="b" l="l" r="r" t="t"/>
              <a:pathLst>
                <a:path extrusionOk="0" h="394" w="846">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4" name="Google Shape;10794;p94"/>
            <p:cNvSpPr/>
            <p:nvPr/>
          </p:nvSpPr>
          <p:spPr>
            <a:xfrm>
              <a:off x="3165217" y="1622822"/>
              <a:ext cx="166888" cy="121750"/>
            </a:xfrm>
            <a:custGeom>
              <a:rect b="b" l="l" r="r" t="t"/>
              <a:pathLst>
                <a:path extrusionOk="0" h="3822" w="5239">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5" name="Google Shape;10795;p94"/>
            <p:cNvSpPr/>
            <p:nvPr/>
          </p:nvSpPr>
          <p:spPr>
            <a:xfrm>
              <a:off x="3222843" y="1657226"/>
              <a:ext cx="54281" cy="53612"/>
            </a:xfrm>
            <a:custGeom>
              <a:rect b="b" l="l" r="r" t="t"/>
              <a:pathLst>
                <a:path extrusionOk="0" h="1683" w="1704">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6" name="Google Shape;10796;p94"/>
            <p:cNvSpPr/>
            <p:nvPr/>
          </p:nvSpPr>
          <p:spPr>
            <a:xfrm>
              <a:off x="3087459" y="1800700"/>
              <a:ext cx="160454" cy="12519"/>
            </a:xfrm>
            <a:custGeom>
              <a:rect b="b" l="l" r="r" t="t"/>
              <a:pathLst>
                <a:path extrusionOk="0" h="393" w="5037">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7" name="Google Shape;10797;p94"/>
            <p:cNvSpPr/>
            <p:nvPr/>
          </p:nvSpPr>
          <p:spPr>
            <a:xfrm>
              <a:off x="3368866" y="1800318"/>
              <a:ext cx="43673" cy="12169"/>
            </a:xfrm>
            <a:custGeom>
              <a:rect b="b" l="l" r="r" t="t"/>
              <a:pathLst>
                <a:path extrusionOk="0" h="382" w="1371">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798" name="Google Shape;10798;p94"/>
          <p:cNvGrpSpPr/>
          <p:nvPr/>
        </p:nvGrpSpPr>
        <p:grpSpPr>
          <a:xfrm>
            <a:off x="2629289" y="1544682"/>
            <a:ext cx="350500" cy="284497"/>
            <a:chOff x="2629289" y="1544682"/>
            <a:chExt cx="350500" cy="284497"/>
          </a:xfrm>
        </p:grpSpPr>
        <p:sp>
          <p:nvSpPr>
            <p:cNvPr id="10799" name="Google Shape;10799;p94"/>
            <p:cNvSpPr/>
            <p:nvPr/>
          </p:nvSpPr>
          <p:spPr>
            <a:xfrm>
              <a:off x="2835614" y="1818507"/>
              <a:ext cx="10289" cy="10671"/>
            </a:xfrm>
            <a:custGeom>
              <a:rect b="b" l="l" r="r" t="t"/>
              <a:pathLst>
                <a:path extrusionOk="0" h="335" w="323">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0" name="Google Shape;10800;p94"/>
            <p:cNvSpPr/>
            <p:nvPr/>
          </p:nvSpPr>
          <p:spPr>
            <a:xfrm>
              <a:off x="2629289" y="1544682"/>
              <a:ext cx="318614" cy="284497"/>
            </a:xfrm>
            <a:custGeom>
              <a:rect b="b" l="l" r="r" t="t"/>
              <a:pathLst>
                <a:path extrusionOk="0" h="8931" w="10002">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1" name="Google Shape;10801;p94"/>
            <p:cNvSpPr/>
            <p:nvPr/>
          </p:nvSpPr>
          <p:spPr>
            <a:xfrm>
              <a:off x="2876962" y="1818507"/>
              <a:ext cx="30740" cy="10671"/>
            </a:xfrm>
            <a:custGeom>
              <a:rect b="b" l="l" r="r" t="t"/>
              <a:pathLst>
                <a:path extrusionOk="0" h="335" w="965">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2" name="Google Shape;10802;p94"/>
            <p:cNvSpPr/>
            <p:nvPr/>
          </p:nvSpPr>
          <p:spPr>
            <a:xfrm>
              <a:off x="2969118" y="1818507"/>
              <a:ext cx="10671" cy="10671"/>
            </a:xfrm>
            <a:custGeom>
              <a:rect b="b" l="l" r="r" t="t"/>
              <a:pathLst>
                <a:path extrusionOk="0" h="335" w="335">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3" name="Google Shape;10803;p94"/>
            <p:cNvSpPr/>
            <p:nvPr/>
          </p:nvSpPr>
          <p:spPr>
            <a:xfrm>
              <a:off x="2916780" y="1818507"/>
              <a:ext cx="34563" cy="10671"/>
            </a:xfrm>
            <a:custGeom>
              <a:rect b="b" l="l" r="r" t="t"/>
              <a:pathLst>
                <a:path extrusionOk="0" h="335" w="1085">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804" name="Google Shape;10804;p94"/>
          <p:cNvGrpSpPr/>
          <p:nvPr/>
        </p:nvGrpSpPr>
        <p:grpSpPr>
          <a:xfrm>
            <a:off x="5305077" y="1502633"/>
            <a:ext cx="367893" cy="365218"/>
            <a:chOff x="5305077" y="1502633"/>
            <a:chExt cx="367893" cy="365218"/>
          </a:xfrm>
        </p:grpSpPr>
        <p:sp>
          <p:nvSpPr>
            <p:cNvPr id="10805" name="Google Shape;10805;p94"/>
            <p:cNvSpPr/>
            <p:nvPr/>
          </p:nvSpPr>
          <p:spPr>
            <a:xfrm>
              <a:off x="5305077" y="1502633"/>
              <a:ext cx="261338" cy="365218"/>
            </a:xfrm>
            <a:custGeom>
              <a:rect b="b" l="l" r="r" t="t"/>
              <a:pathLst>
                <a:path extrusionOk="0" h="11465" w="8204">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6" name="Google Shape;10806;p94"/>
            <p:cNvSpPr/>
            <p:nvPr/>
          </p:nvSpPr>
          <p:spPr>
            <a:xfrm>
              <a:off x="5495092" y="1503111"/>
              <a:ext cx="177878" cy="233147"/>
            </a:xfrm>
            <a:custGeom>
              <a:rect b="b" l="l" r="r" t="t"/>
              <a:pathLst>
                <a:path extrusionOk="0" h="7319" w="5584">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807" name="Google Shape;10807;p94"/>
          <p:cNvGrpSpPr/>
          <p:nvPr/>
        </p:nvGrpSpPr>
        <p:grpSpPr>
          <a:xfrm>
            <a:off x="7100170" y="1500117"/>
            <a:ext cx="368308" cy="367033"/>
            <a:chOff x="7100170" y="1500117"/>
            <a:chExt cx="368308" cy="367033"/>
          </a:xfrm>
        </p:grpSpPr>
        <p:sp>
          <p:nvSpPr>
            <p:cNvPr id="10808" name="Google Shape;10808;p94"/>
            <p:cNvSpPr/>
            <p:nvPr/>
          </p:nvSpPr>
          <p:spPr>
            <a:xfrm>
              <a:off x="7328698" y="1501041"/>
              <a:ext cx="139780" cy="97126"/>
            </a:xfrm>
            <a:custGeom>
              <a:rect b="b" l="l" r="r" t="t"/>
              <a:pathLst>
                <a:path extrusionOk="0" h="3049" w="4388">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9" name="Google Shape;10809;p94"/>
            <p:cNvSpPr/>
            <p:nvPr/>
          </p:nvSpPr>
          <p:spPr>
            <a:xfrm>
              <a:off x="7100170" y="1500117"/>
              <a:ext cx="192691" cy="307942"/>
            </a:xfrm>
            <a:custGeom>
              <a:rect b="b" l="l" r="r" t="t"/>
              <a:pathLst>
                <a:path extrusionOk="0" h="9667" w="6049">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0" name="Google Shape;10810;p94"/>
            <p:cNvSpPr/>
            <p:nvPr/>
          </p:nvSpPr>
          <p:spPr>
            <a:xfrm>
              <a:off x="7160089" y="1766170"/>
              <a:ext cx="19017" cy="18986"/>
            </a:xfrm>
            <a:custGeom>
              <a:rect b="b" l="l" r="r" t="t"/>
              <a:pathLst>
                <a:path extrusionOk="0" h="596" w="597">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1" name="Google Shape;10811;p94"/>
            <p:cNvSpPr/>
            <p:nvPr/>
          </p:nvSpPr>
          <p:spPr>
            <a:xfrm>
              <a:off x="7295505" y="1540031"/>
              <a:ext cx="18986" cy="19081"/>
            </a:xfrm>
            <a:custGeom>
              <a:rect b="b" l="l" r="r" t="t"/>
              <a:pathLst>
                <a:path extrusionOk="0" h="599" w="596">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2" name="Google Shape;10812;p94"/>
            <p:cNvSpPr/>
            <p:nvPr/>
          </p:nvSpPr>
          <p:spPr>
            <a:xfrm>
              <a:off x="7337968" y="1631519"/>
              <a:ext cx="19017" cy="19017"/>
            </a:xfrm>
            <a:custGeom>
              <a:rect b="b" l="l" r="r" t="t"/>
              <a:pathLst>
                <a:path extrusionOk="0" h="597" w="597">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3" name="Google Shape;10813;p94"/>
            <p:cNvSpPr/>
            <p:nvPr/>
          </p:nvSpPr>
          <p:spPr>
            <a:xfrm>
              <a:off x="7275404" y="1612947"/>
              <a:ext cx="18986" cy="18986"/>
            </a:xfrm>
            <a:custGeom>
              <a:rect b="b" l="l" r="r" t="t"/>
              <a:pathLst>
                <a:path extrusionOk="0" h="596" w="596">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4" name="Google Shape;10814;p94"/>
            <p:cNvSpPr/>
            <p:nvPr/>
          </p:nvSpPr>
          <p:spPr>
            <a:xfrm>
              <a:off x="7248837" y="1688029"/>
              <a:ext cx="19017" cy="19017"/>
            </a:xfrm>
            <a:custGeom>
              <a:rect b="b" l="l" r="r" t="t"/>
              <a:pathLst>
                <a:path extrusionOk="0" h="597" w="597">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5" name="Google Shape;10815;p94"/>
            <p:cNvSpPr/>
            <p:nvPr/>
          </p:nvSpPr>
          <p:spPr>
            <a:xfrm>
              <a:off x="7413464" y="1587527"/>
              <a:ext cx="18986" cy="19017"/>
            </a:xfrm>
            <a:custGeom>
              <a:rect b="b" l="l" r="r" t="t"/>
              <a:pathLst>
                <a:path extrusionOk="0" h="597" w="596">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6" name="Google Shape;10816;p94"/>
            <p:cNvSpPr/>
            <p:nvPr/>
          </p:nvSpPr>
          <p:spPr>
            <a:xfrm>
              <a:off x="7114218" y="1832906"/>
              <a:ext cx="18986" cy="19017"/>
            </a:xfrm>
            <a:custGeom>
              <a:rect b="b" l="l" r="r" t="t"/>
              <a:pathLst>
                <a:path extrusionOk="0" h="597" w="596">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7" name="Google Shape;10817;p94"/>
            <p:cNvSpPr/>
            <p:nvPr/>
          </p:nvSpPr>
          <p:spPr>
            <a:xfrm>
              <a:off x="7128999" y="1785506"/>
              <a:ext cx="18986" cy="19017"/>
            </a:xfrm>
            <a:custGeom>
              <a:rect b="b" l="l" r="r" t="t"/>
              <a:pathLst>
                <a:path extrusionOk="0" h="597" w="596">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8" name="Google Shape;10818;p94"/>
            <p:cNvSpPr/>
            <p:nvPr/>
          </p:nvSpPr>
          <p:spPr>
            <a:xfrm>
              <a:off x="7148335" y="1815481"/>
              <a:ext cx="18986" cy="18986"/>
            </a:xfrm>
            <a:custGeom>
              <a:rect b="b" l="l" r="r" t="t"/>
              <a:pathLst>
                <a:path extrusionOk="0" h="596" w="596">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9" name="Google Shape;10819;p94"/>
            <p:cNvSpPr/>
            <p:nvPr/>
          </p:nvSpPr>
          <p:spPr>
            <a:xfrm>
              <a:off x="7158592" y="1661494"/>
              <a:ext cx="208236" cy="205656"/>
            </a:xfrm>
            <a:custGeom>
              <a:rect b="b" l="l" r="r" t="t"/>
              <a:pathLst>
                <a:path extrusionOk="0" h="6456" w="6537">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0" name="Google Shape;10820;p94"/>
            <p:cNvSpPr/>
            <p:nvPr/>
          </p:nvSpPr>
          <p:spPr>
            <a:xfrm>
              <a:off x="7374696" y="1635660"/>
              <a:ext cx="93781" cy="28478"/>
            </a:xfrm>
            <a:custGeom>
              <a:rect b="b" l="l" r="r" t="t"/>
              <a:pathLst>
                <a:path extrusionOk="0" h="894" w="2944">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821" name="Google Shape;10821;p94"/>
          <p:cNvSpPr/>
          <p:nvPr/>
        </p:nvSpPr>
        <p:spPr>
          <a:xfrm>
            <a:off x="7539642" y="1500180"/>
            <a:ext cx="372958" cy="366747"/>
          </a:xfrm>
          <a:custGeom>
            <a:rect b="b" l="l" r="r" t="t"/>
            <a:pathLst>
              <a:path extrusionOk="0" h="11513" w="11708">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822" name="Google Shape;10822;p94"/>
          <p:cNvGrpSpPr/>
          <p:nvPr/>
        </p:nvGrpSpPr>
        <p:grpSpPr>
          <a:xfrm>
            <a:off x="6649231" y="1500021"/>
            <a:ext cx="390287" cy="367065"/>
            <a:chOff x="6649231" y="1500021"/>
            <a:chExt cx="390287" cy="367065"/>
          </a:xfrm>
        </p:grpSpPr>
        <p:sp>
          <p:nvSpPr>
            <p:cNvPr id="10823" name="Google Shape;10823;p94"/>
            <p:cNvSpPr/>
            <p:nvPr/>
          </p:nvSpPr>
          <p:spPr>
            <a:xfrm>
              <a:off x="6649231" y="1500021"/>
              <a:ext cx="390287" cy="367065"/>
            </a:xfrm>
            <a:custGeom>
              <a:rect b="b" l="l" r="r" t="t"/>
              <a:pathLst>
                <a:path extrusionOk="0" h="11523" w="12252">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4" name="Google Shape;10824;p94"/>
            <p:cNvSpPr/>
            <p:nvPr/>
          </p:nvSpPr>
          <p:spPr>
            <a:xfrm>
              <a:off x="6759194" y="1602435"/>
              <a:ext cx="161983" cy="161409"/>
            </a:xfrm>
            <a:custGeom>
              <a:rect b="b" l="l" r="r" t="t"/>
              <a:pathLst>
                <a:path extrusionOk="0" h="5067" w="5085">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5" name="Google Shape;10825;p94"/>
            <p:cNvSpPr/>
            <p:nvPr/>
          </p:nvSpPr>
          <p:spPr>
            <a:xfrm>
              <a:off x="6718229" y="1625179"/>
              <a:ext cx="15227" cy="14239"/>
            </a:xfrm>
            <a:custGeom>
              <a:rect b="b" l="l" r="r" t="t"/>
              <a:pathLst>
                <a:path extrusionOk="0" h="447" w="478">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6" name="Google Shape;10826;p94"/>
            <p:cNvSpPr/>
            <p:nvPr/>
          </p:nvSpPr>
          <p:spPr>
            <a:xfrm>
              <a:off x="6712176" y="1588005"/>
              <a:ext cx="16533" cy="14048"/>
            </a:xfrm>
            <a:custGeom>
              <a:rect b="b" l="l" r="r" t="t"/>
              <a:pathLst>
                <a:path extrusionOk="0" h="441" w="519">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7" name="Google Shape;10827;p94"/>
            <p:cNvSpPr/>
            <p:nvPr/>
          </p:nvSpPr>
          <p:spPr>
            <a:xfrm>
              <a:off x="6744796" y="1555003"/>
              <a:ext cx="16628" cy="14367"/>
            </a:xfrm>
            <a:custGeom>
              <a:rect b="b" l="l" r="r" t="t"/>
              <a:pathLst>
                <a:path extrusionOk="0" h="451" w="522">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8" name="Google Shape;10828;p94"/>
            <p:cNvSpPr/>
            <p:nvPr/>
          </p:nvSpPr>
          <p:spPr>
            <a:xfrm>
              <a:off x="6750115" y="1593707"/>
              <a:ext cx="15577" cy="13952"/>
            </a:xfrm>
            <a:custGeom>
              <a:rect b="b" l="l" r="r" t="t"/>
              <a:pathLst>
                <a:path extrusionOk="0" h="438" w="489">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9" name="Google Shape;10829;p94"/>
            <p:cNvSpPr/>
            <p:nvPr/>
          </p:nvSpPr>
          <p:spPr>
            <a:xfrm>
              <a:off x="6782353" y="1561852"/>
              <a:ext cx="16692" cy="14335"/>
            </a:xfrm>
            <a:custGeom>
              <a:rect b="b" l="l" r="r" t="t"/>
              <a:pathLst>
                <a:path extrusionOk="0" h="450" w="524">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0" name="Google Shape;10830;p94"/>
            <p:cNvSpPr/>
            <p:nvPr/>
          </p:nvSpPr>
          <p:spPr>
            <a:xfrm>
              <a:off x="6884735" y="1791686"/>
              <a:ext cx="15227" cy="14239"/>
            </a:xfrm>
            <a:custGeom>
              <a:rect b="b" l="l" r="r" t="t"/>
              <a:pathLst>
                <a:path extrusionOk="0" h="447" w="478">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1" name="Google Shape;10831;p94"/>
            <p:cNvSpPr/>
            <p:nvPr/>
          </p:nvSpPr>
          <p:spPr>
            <a:xfrm>
              <a:off x="6922292" y="1797738"/>
              <a:ext cx="15195" cy="14271"/>
            </a:xfrm>
            <a:custGeom>
              <a:rect b="b" l="l" r="r" t="t"/>
              <a:pathLst>
                <a:path extrusionOk="0" h="448" w="477">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2" name="Google Shape;10832;p94"/>
            <p:cNvSpPr/>
            <p:nvPr/>
          </p:nvSpPr>
          <p:spPr>
            <a:xfrm>
              <a:off x="6954911" y="1765118"/>
              <a:ext cx="15195" cy="14271"/>
            </a:xfrm>
            <a:custGeom>
              <a:rect b="b" l="l" r="r" t="t"/>
              <a:pathLst>
                <a:path extrusionOk="0" h="448" w="477">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3" name="Google Shape;10833;p94"/>
            <p:cNvSpPr/>
            <p:nvPr/>
          </p:nvSpPr>
          <p:spPr>
            <a:xfrm>
              <a:off x="6916590" y="1759831"/>
              <a:ext cx="16724" cy="14335"/>
            </a:xfrm>
            <a:custGeom>
              <a:rect b="b" l="l" r="r" t="t"/>
              <a:pathLst>
                <a:path extrusionOk="0" h="450" w="525">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4" name="Google Shape;10834;p94"/>
            <p:cNvSpPr/>
            <p:nvPr/>
          </p:nvSpPr>
          <p:spPr>
            <a:xfrm>
              <a:off x="6948477" y="1727593"/>
              <a:ext cx="16979" cy="14367"/>
            </a:xfrm>
            <a:custGeom>
              <a:rect b="b" l="l" r="r" t="t"/>
              <a:pathLst>
                <a:path extrusionOk="0" h="451" w="533">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835" name="Google Shape;10835;p94"/>
          <p:cNvGrpSpPr/>
          <p:nvPr/>
        </p:nvGrpSpPr>
        <p:grpSpPr>
          <a:xfrm>
            <a:off x="5746938" y="1543503"/>
            <a:ext cx="387261" cy="280356"/>
            <a:chOff x="5746938" y="1543503"/>
            <a:chExt cx="387261" cy="280356"/>
          </a:xfrm>
        </p:grpSpPr>
        <p:sp>
          <p:nvSpPr>
            <p:cNvPr id="10836" name="Google Shape;10836;p94"/>
            <p:cNvSpPr/>
            <p:nvPr/>
          </p:nvSpPr>
          <p:spPr>
            <a:xfrm>
              <a:off x="5746938" y="1543503"/>
              <a:ext cx="186256" cy="279591"/>
            </a:xfrm>
            <a:custGeom>
              <a:rect b="b" l="l" r="r" t="t"/>
              <a:pathLst>
                <a:path extrusionOk="0" h="8777" w="5847">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7" name="Google Shape;10837;p94"/>
            <p:cNvSpPr/>
            <p:nvPr/>
          </p:nvSpPr>
          <p:spPr>
            <a:xfrm>
              <a:off x="5949090" y="1543949"/>
              <a:ext cx="185109" cy="279910"/>
            </a:xfrm>
            <a:custGeom>
              <a:rect b="b" l="l" r="r" t="t"/>
              <a:pathLst>
                <a:path extrusionOk="0" h="8787" w="5811">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838" name="Google Shape;10838;p94"/>
          <p:cNvGrpSpPr/>
          <p:nvPr/>
        </p:nvGrpSpPr>
        <p:grpSpPr>
          <a:xfrm>
            <a:off x="6196730" y="1525346"/>
            <a:ext cx="369073" cy="317467"/>
            <a:chOff x="6196730" y="1525346"/>
            <a:chExt cx="369073" cy="317467"/>
          </a:xfrm>
        </p:grpSpPr>
        <p:sp>
          <p:nvSpPr>
            <p:cNvPr id="10839" name="Google Shape;10839;p94"/>
            <p:cNvSpPr/>
            <p:nvPr/>
          </p:nvSpPr>
          <p:spPr>
            <a:xfrm>
              <a:off x="6285478" y="1697140"/>
              <a:ext cx="193870" cy="145673"/>
            </a:xfrm>
            <a:custGeom>
              <a:rect b="b" l="l" r="r" t="t"/>
              <a:pathLst>
                <a:path extrusionOk="0" h="4573" w="6086">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0" name="Google Shape;10840;p94"/>
            <p:cNvSpPr/>
            <p:nvPr/>
          </p:nvSpPr>
          <p:spPr>
            <a:xfrm>
              <a:off x="6391301" y="1525346"/>
              <a:ext cx="174502" cy="317467"/>
            </a:xfrm>
            <a:custGeom>
              <a:rect b="b" l="l" r="r" t="t"/>
              <a:pathLst>
                <a:path extrusionOk="0" h="9966" w="5478">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1" name="Google Shape;10841;p94"/>
            <p:cNvSpPr/>
            <p:nvPr/>
          </p:nvSpPr>
          <p:spPr>
            <a:xfrm>
              <a:off x="6196730" y="1525346"/>
              <a:ext cx="172622" cy="317467"/>
            </a:xfrm>
            <a:custGeom>
              <a:rect b="b" l="l" r="r" t="t"/>
              <a:pathLst>
                <a:path extrusionOk="0" h="9966" w="5419">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842" name="Google Shape;10842;p94"/>
          <p:cNvGrpSpPr/>
          <p:nvPr/>
        </p:nvGrpSpPr>
        <p:grpSpPr>
          <a:xfrm>
            <a:off x="4940592" y="1500690"/>
            <a:ext cx="246558" cy="367161"/>
            <a:chOff x="4940592" y="1500690"/>
            <a:chExt cx="246558" cy="367161"/>
          </a:xfrm>
        </p:grpSpPr>
        <p:sp>
          <p:nvSpPr>
            <p:cNvPr id="10843" name="Google Shape;10843;p94"/>
            <p:cNvSpPr/>
            <p:nvPr/>
          </p:nvSpPr>
          <p:spPr>
            <a:xfrm>
              <a:off x="4961075" y="1766934"/>
              <a:ext cx="44024" cy="74732"/>
            </a:xfrm>
            <a:custGeom>
              <a:rect b="b" l="l" r="r" t="t"/>
              <a:pathLst>
                <a:path extrusionOk="0" h="2346" w="1382">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4" name="Google Shape;10844;p94"/>
            <p:cNvSpPr/>
            <p:nvPr/>
          </p:nvSpPr>
          <p:spPr>
            <a:xfrm>
              <a:off x="5009240" y="1623937"/>
              <a:ext cx="37207" cy="36824"/>
            </a:xfrm>
            <a:custGeom>
              <a:rect b="b" l="l" r="r" t="t"/>
              <a:pathLst>
                <a:path extrusionOk="0" h="1156" w="1168">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5" name="Google Shape;10845;p94"/>
            <p:cNvSpPr/>
            <p:nvPr/>
          </p:nvSpPr>
          <p:spPr>
            <a:xfrm>
              <a:off x="5110125" y="1785123"/>
              <a:ext cx="50458" cy="50108"/>
            </a:xfrm>
            <a:custGeom>
              <a:rect b="b" l="l" r="r" t="t"/>
              <a:pathLst>
                <a:path extrusionOk="0" h="1573" w="1584">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6" name="Google Shape;10846;p94"/>
            <p:cNvSpPr/>
            <p:nvPr/>
          </p:nvSpPr>
          <p:spPr>
            <a:xfrm>
              <a:off x="4940592" y="1500690"/>
              <a:ext cx="246558" cy="367161"/>
            </a:xfrm>
            <a:custGeom>
              <a:rect b="b" l="l" r="r" t="t"/>
              <a:pathLst>
                <a:path extrusionOk="0" h="11526" w="774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847" name="Google Shape;10847;p94"/>
          <p:cNvGrpSpPr/>
          <p:nvPr/>
        </p:nvGrpSpPr>
        <p:grpSpPr>
          <a:xfrm>
            <a:off x="7964906" y="1499894"/>
            <a:ext cx="380859" cy="367575"/>
            <a:chOff x="7964906" y="1499894"/>
            <a:chExt cx="380859" cy="367575"/>
          </a:xfrm>
        </p:grpSpPr>
        <p:sp>
          <p:nvSpPr>
            <p:cNvPr id="10848" name="Google Shape;10848;p94"/>
            <p:cNvSpPr/>
            <p:nvPr/>
          </p:nvSpPr>
          <p:spPr>
            <a:xfrm>
              <a:off x="7964906" y="1501359"/>
              <a:ext cx="377099" cy="365600"/>
            </a:xfrm>
            <a:custGeom>
              <a:rect b="b" l="l" r="r" t="t"/>
              <a:pathLst>
                <a:path extrusionOk="0" h="11477" w="11838">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9" name="Google Shape;10849;p94"/>
            <p:cNvSpPr/>
            <p:nvPr/>
          </p:nvSpPr>
          <p:spPr>
            <a:xfrm>
              <a:off x="7965288" y="1499894"/>
              <a:ext cx="202948" cy="193870"/>
            </a:xfrm>
            <a:custGeom>
              <a:rect b="b" l="l" r="r" t="t"/>
              <a:pathLst>
                <a:path extrusionOk="0" h="6086" w="6371">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0" name="Google Shape;10850;p94"/>
            <p:cNvSpPr/>
            <p:nvPr/>
          </p:nvSpPr>
          <p:spPr>
            <a:xfrm>
              <a:off x="8137879" y="1673440"/>
              <a:ext cx="207886" cy="194029"/>
            </a:xfrm>
            <a:custGeom>
              <a:rect b="b" l="l" r="r" t="t"/>
              <a:pathLst>
                <a:path extrusionOk="0" h="6091" w="6526">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851" name="Google Shape;10851;p94"/>
          <p:cNvSpPr/>
          <p:nvPr/>
        </p:nvSpPr>
        <p:spPr>
          <a:xfrm>
            <a:off x="5779557" y="2902087"/>
            <a:ext cx="322787" cy="355788"/>
          </a:xfrm>
          <a:custGeom>
            <a:rect b="b" l="l" r="r" t="t"/>
            <a:pathLst>
              <a:path extrusionOk="0" h="11169" w="10133">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852" name="Google Shape;10852;p94"/>
          <p:cNvGrpSpPr/>
          <p:nvPr/>
        </p:nvGrpSpPr>
        <p:grpSpPr>
          <a:xfrm>
            <a:off x="8007400" y="2902278"/>
            <a:ext cx="285230" cy="355597"/>
            <a:chOff x="8007400" y="2902278"/>
            <a:chExt cx="285230" cy="355597"/>
          </a:xfrm>
        </p:grpSpPr>
        <p:sp>
          <p:nvSpPr>
            <p:cNvPr id="10853" name="Google Shape;10853;p94"/>
            <p:cNvSpPr/>
            <p:nvPr/>
          </p:nvSpPr>
          <p:spPr>
            <a:xfrm>
              <a:off x="8134820" y="3165305"/>
              <a:ext cx="39851" cy="39851"/>
            </a:xfrm>
            <a:custGeom>
              <a:rect b="b" l="l" r="r" t="t"/>
              <a:pathLst>
                <a:path extrusionOk="0" h="1251" w="1251">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4" name="Google Shape;10854;p94"/>
            <p:cNvSpPr/>
            <p:nvPr/>
          </p:nvSpPr>
          <p:spPr>
            <a:xfrm>
              <a:off x="8007400" y="2902278"/>
              <a:ext cx="285230" cy="355597"/>
            </a:xfrm>
            <a:custGeom>
              <a:rect b="b" l="l" r="r" t="t"/>
              <a:pathLst>
                <a:path extrusionOk="0" h="11163" w="8954">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855" name="Google Shape;10855;p94"/>
          <p:cNvGrpSpPr/>
          <p:nvPr/>
        </p:nvGrpSpPr>
        <p:grpSpPr>
          <a:xfrm>
            <a:off x="6219124" y="2902788"/>
            <a:ext cx="318232" cy="355469"/>
            <a:chOff x="6219124" y="2902788"/>
            <a:chExt cx="318232" cy="355469"/>
          </a:xfrm>
        </p:grpSpPr>
        <p:sp>
          <p:nvSpPr>
            <p:cNvPr id="10856" name="Google Shape;10856;p94"/>
            <p:cNvSpPr/>
            <p:nvPr/>
          </p:nvSpPr>
          <p:spPr>
            <a:xfrm>
              <a:off x="6219124" y="2990994"/>
              <a:ext cx="140353" cy="267263"/>
            </a:xfrm>
            <a:custGeom>
              <a:rect b="b" l="l" r="r" t="t"/>
              <a:pathLst>
                <a:path extrusionOk="0" h="8390" w="4406">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7" name="Google Shape;10857;p94"/>
            <p:cNvSpPr/>
            <p:nvPr/>
          </p:nvSpPr>
          <p:spPr>
            <a:xfrm>
              <a:off x="6268054" y="2902788"/>
              <a:ext cx="269302" cy="354705"/>
            </a:xfrm>
            <a:custGeom>
              <a:rect b="b" l="l" r="r" t="t"/>
              <a:pathLst>
                <a:path extrusionOk="0" h="11135" w="8454">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8" name="Google Shape;10858;p94"/>
            <p:cNvSpPr/>
            <p:nvPr/>
          </p:nvSpPr>
          <p:spPr>
            <a:xfrm>
              <a:off x="6407993" y="2995773"/>
              <a:ext cx="31505" cy="37207"/>
            </a:xfrm>
            <a:custGeom>
              <a:rect b="b" l="l" r="r" t="t"/>
              <a:pathLst>
                <a:path extrusionOk="0" h="1168" w="989">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859" name="Google Shape;10859;p94"/>
          <p:cNvGrpSpPr/>
          <p:nvPr/>
        </p:nvGrpSpPr>
        <p:grpSpPr>
          <a:xfrm>
            <a:off x="4969421" y="2902852"/>
            <a:ext cx="185109" cy="355406"/>
            <a:chOff x="4969421" y="2902852"/>
            <a:chExt cx="185109" cy="355406"/>
          </a:xfrm>
        </p:grpSpPr>
        <p:sp>
          <p:nvSpPr>
            <p:cNvPr id="10860" name="Google Shape;10860;p94"/>
            <p:cNvSpPr/>
            <p:nvPr/>
          </p:nvSpPr>
          <p:spPr>
            <a:xfrm>
              <a:off x="5022906" y="3084138"/>
              <a:ext cx="16310" cy="15959"/>
            </a:xfrm>
            <a:custGeom>
              <a:rect b="b" l="l" r="r" t="t"/>
              <a:pathLst>
                <a:path extrusionOk="0" h="501" w="512">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1" name="Google Shape;10861;p94"/>
            <p:cNvSpPr/>
            <p:nvPr/>
          </p:nvSpPr>
          <p:spPr>
            <a:xfrm>
              <a:off x="5086998" y="3107265"/>
              <a:ext cx="13284" cy="13315"/>
            </a:xfrm>
            <a:custGeom>
              <a:rect b="b" l="l" r="r" t="t"/>
              <a:pathLst>
                <a:path extrusionOk="0" h="418" w="417">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2" name="Google Shape;10862;p94"/>
            <p:cNvSpPr/>
            <p:nvPr/>
          </p:nvSpPr>
          <p:spPr>
            <a:xfrm>
              <a:off x="5039566" y="3205092"/>
              <a:ext cx="13315" cy="13347"/>
            </a:xfrm>
            <a:custGeom>
              <a:rect b="b" l="l" r="r" t="t"/>
              <a:pathLst>
                <a:path extrusionOk="0" h="419" w="418">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3" name="Google Shape;10863;p94"/>
            <p:cNvSpPr/>
            <p:nvPr/>
          </p:nvSpPr>
          <p:spPr>
            <a:xfrm>
              <a:off x="5086998" y="3175530"/>
              <a:ext cx="13284" cy="13315"/>
            </a:xfrm>
            <a:custGeom>
              <a:rect b="b" l="l" r="r" t="t"/>
              <a:pathLst>
                <a:path extrusionOk="0" h="418" w="417">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4" name="Google Shape;10864;p94"/>
            <p:cNvSpPr/>
            <p:nvPr/>
          </p:nvSpPr>
          <p:spPr>
            <a:xfrm>
              <a:off x="5033131" y="3137623"/>
              <a:ext cx="17106" cy="17106"/>
            </a:xfrm>
            <a:custGeom>
              <a:rect b="b" l="l" r="r" t="t"/>
              <a:pathLst>
                <a:path extrusionOk="0" h="537" w="537">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5" name="Google Shape;10865;p94"/>
            <p:cNvSpPr/>
            <p:nvPr/>
          </p:nvSpPr>
          <p:spPr>
            <a:xfrm>
              <a:off x="4969421" y="2902852"/>
              <a:ext cx="185109" cy="355406"/>
            </a:xfrm>
            <a:custGeom>
              <a:rect b="b" l="l" r="r" t="t"/>
              <a:pathLst>
                <a:path extrusionOk="0" h="11157" w="5811">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866" name="Google Shape;10866;p94"/>
          <p:cNvSpPr/>
          <p:nvPr/>
        </p:nvSpPr>
        <p:spPr>
          <a:xfrm>
            <a:off x="7574555" y="2903043"/>
            <a:ext cx="303387" cy="355597"/>
          </a:xfrm>
          <a:custGeom>
            <a:rect b="b" l="l" r="r" t="t"/>
            <a:pathLst>
              <a:path extrusionOk="0" h="11163" w="9524">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7" name="Google Shape;10867;p94"/>
          <p:cNvSpPr/>
          <p:nvPr/>
        </p:nvSpPr>
        <p:spPr>
          <a:xfrm>
            <a:off x="7121800" y="2902852"/>
            <a:ext cx="318231" cy="354642"/>
          </a:xfrm>
          <a:custGeom>
            <a:rect b="b" l="l" r="r" t="t"/>
            <a:pathLst>
              <a:path extrusionOk="0" h="11133" w="999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868" name="Google Shape;10868;p94"/>
          <p:cNvGrpSpPr/>
          <p:nvPr/>
        </p:nvGrpSpPr>
        <p:grpSpPr>
          <a:xfrm>
            <a:off x="6685259" y="2902852"/>
            <a:ext cx="311414" cy="355406"/>
            <a:chOff x="6685259" y="2902852"/>
            <a:chExt cx="311414" cy="355406"/>
          </a:xfrm>
        </p:grpSpPr>
        <p:sp>
          <p:nvSpPr>
            <p:cNvPr id="10869" name="Google Shape;10869;p94"/>
            <p:cNvSpPr/>
            <p:nvPr/>
          </p:nvSpPr>
          <p:spPr>
            <a:xfrm>
              <a:off x="6835805" y="3045466"/>
              <a:ext cx="10671" cy="155134"/>
            </a:xfrm>
            <a:custGeom>
              <a:rect b="b" l="l" r="r" t="t"/>
              <a:pathLst>
                <a:path extrusionOk="0" h="4870" w="335">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0" name="Google Shape;10870;p94"/>
            <p:cNvSpPr/>
            <p:nvPr/>
          </p:nvSpPr>
          <p:spPr>
            <a:xfrm>
              <a:off x="6765661" y="2938497"/>
              <a:ext cx="149846" cy="63774"/>
            </a:xfrm>
            <a:custGeom>
              <a:rect b="b" l="l" r="r" t="t"/>
              <a:pathLst>
                <a:path extrusionOk="0" h="2002" w="4704">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1" name="Google Shape;10871;p94"/>
            <p:cNvSpPr/>
            <p:nvPr/>
          </p:nvSpPr>
          <p:spPr>
            <a:xfrm>
              <a:off x="6685259" y="2902852"/>
              <a:ext cx="311414" cy="355406"/>
            </a:xfrm>
            <a:custGeom>
              <a:rect b="b" l="l" r="r" t="t"/>
              <a:pathLst>
                <a:path extrusionOk="0" h="11157" w="9776">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872" name="Google Shape;10872;p94"/>
          <p:cNvGrpSpPr/>
          <p:nvPr/>
        </p:nvGrpSpPr>
        <p:grpSpPr>
          <a:xfrm>
            <a:off x="5309250" y="2903170"/>
            <a:ext cx="359579" cy="355852"/>
            <a:chOff x="5309250" y="2903170"/>
            <a:chExt cx="359579" cy="355852"/>
          </a:xfrm>
        </p:grpSpPr>
        <p:sp>
          <p:nvSpPr>
            <p:cNvPr id="10873" name="Google Shape;10873;p94"/>
            <p:cNvSpPr/>
            <p:nvPr/>
          </p:nvSpPr>
          <p:spPr>
            <a:xfrm>
              <a:off x="5410517" y="3006317"/>
              <a:ext cx="77854" cy="76452"/>
            </a:xfrm>
            <a:custGeom>
              <a:rect b="b" l="l" r="r" t="t"/>
              <a:pathLst>
                <a:path extrusionOk="0" h="2400" w="2444">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4" name="Google Shape;10874;p94"/>
            <p:cNvSpPr/>
            <p:nvPr/>
          </p:nvSpPr>
          <p:spPr>
            <a:xfrm>
              <a:off x="5309250" y="2903170"/>
              <a:ext cx="359579" cy="355852"/>
            </a:xfrm>
            <a:custGeom>
              <a:rect b="b" l="l" r="r" t="t"/>
              <a:pathLst>
                <a:path extrusionOk="0" h="11171" w="11288">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5" name="Google Shape;10875;p94"/>
            <p:cNvSpPr/>
            <p:nvPr/>
          </p:nvSpPr>
          <p:spPr>
            <a:xfrm>
              <a:off x="5466263" y="3032979"/>
              <a:ext cx="127101" cy="146214"/>
            </a:xfrm>
            <a:custGeom>
              <a:rect b="b" l="l" r="r" t="t"/>
              <a:pathLst>
                <a:path extrusionOk="0" h="4590" w="399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876" name="Google Shape;10876;p94"/>
          <p:cNvGrpSpPr/>
          <p:nvPr/>
        </p:nvGrpSpPr>
        <p:grpSpPr>
          <a:xfrm>
            <a:off x="2199565" y="2421172"/>
            <a:ext cx="312179" cy="353431"/>
            <a:chOff x="2199565" y="2421172"/>
            <a:chExt cx="312179" cy="353431"/>
          </a:xfrm>
        </p:grpSpPr>
        <p:sp>
          <p:nvSpPr>
            <p:cNvPr id="10877" name="Google Shape;10877;p94"/>
            <p:cNvSpPr/>
            <p:nvPr/>
          </p:nvSpPr>
          <p:spPr>
            <a:xfrm>
              <a:off x="2199565" y="2421172"/>
              <a:ext cx="312179" cy="353431"/>
            </a:xfrm>
            <a:custGeom>
              <a:rect b="b" l="l" r="r" t="t"/>
              <a:pathLst>
                <a:path extrusionOk="0" h="11095" w="980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8" name="Google Shape;10878;p94"/>
            <p:cNvSpPr/>
            <p:nvPr/>
          </p:nvSpPr>
          <p:spPr>
            <a:xfrm>
              <a:off x="2335745" y="2471248"/>
              <a:ext cx="40997" cy="40615"/>
            </a:xfrm>
            <a:custGeom>
              <a:rect b="b" l="l" r="r" t="t"/>
              <a:pathLst>
                <a:path extrusionOk="0" h="1275" w="1287">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879" name="Google Shape;10879;p94"/>
          <p:cNvGrpSpPr/>
          <p:nvPr/>
        </p:nvGrpSpPr>
        <p:grpSpPr>
          <a:xfrm>
            <a:off x="1750887" y="2425727"/>
            <a:ext cx="320143" cy="343270"/>
            <a:chOff x="1750887" y="2425727"/>
            <a:chExt cx="320143" cy="343270"/>
          </a:xfrm>
        </p:grpSpPr>
        <p:sp>
          <p:nvSpPr>
            <p:cNvPr id="10880" name="Google Shape;10880;p94"/>
            <p:cNvSpPr/>
            <p:nvPr/>
          </p:nvSpPr>
          <p:spPr>
            <a:xfrm>
              <a:off x="1750887" y="2425727"/>
              <a:ext cx="320143" cy="289052"/>
            </a:xfrm>
            <a:custGeom>
              <a:rect b="b" l="l" r="r" t="t"/>
              <a:pathLst>
                <a:path extrusionOk="0" h="9074" w="1005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1" name="Google Shape;10881;p94"/>
            <p:cNvSpPr/>
            <p:nvPr/>
          </p:nvSpPr>
          <p:spPr>
            <a:xfrm>
              <a:off x="1751652" y="2558467"/>
              <a:ext cx="319378" cy="210530"/>
            </a:xfrm>
            <a:custGeom>
              <a:rect b="b" l="l" r="r" t="t"/>
              <a:pathLst>
                <a:path extrusionOk="0" h="6609" w="10026">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882" name="Google Shape;10882;p94"/>
          <p:cNvGrpSpPr/>
          <p:nvPr/>
        </p:nvGrpSpPr>
        <p:grpSpPr>
          <a:xfrm>
            <a:off x="1298037" y="2425727"/>
            <a:ext cx="338364" cy="342887"/>
            <a:chOff x="1298037" y="2425727"/>
            <a:chExt cx="338364" cy="342887"/>
          </a:xfrm>
        </p:grpSpPr>
        <p:sp>
          <p:nvSpPr>
            <p:cNvPr id="10883" name="Google Shape;10883;p94"/>
            <p:cNvSpPr/>
            <p:nvPr/>
          </p:nvSpPr>
          <p:spPr>
            <a:xfrm>
              <a:off x="1339384" y="2471631"/>
              <a:ext cx="256050" cy="136180"/>
            </a:xfrm>
            <a:custGeom>
              <a:rect b="b" l="l" r="r" t="t"/>
              <a:pathLst>
                <a:path extrusionOk="0" h="4275" w="8038">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4" name="Google Shape;10884;p94"/>
            <p:cNvSpPr/>
            <p:nvPr/>
          </p:nvSpPr>
          <p:spPr>
            <a:xfrm>
              <a:off x="1341646" y="2618036"/>
              <a:ext cx="50490" cy="50458"/>
            </a:xfrm>
            <a:custGeom>
              <a:rect b="b" l="l" r="r" t="t"/>
              <a:pathLst>
                <a:path extrusionOk="0" h="1584" w="1585">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5" name="Google Shape;10885;p94"/>
            <p:cNvSpPr/>
            <p:nvPr/>
          </p:nvSpPr>
          <p:spPr>
            <a:xfrm>
              <a:off x="1542301" y="2618036"/>
              <a:ext cx="50076" cy="50458"/>
            </a:xfrm>
            <a:custGeom>
              <a:rect b="b" l="l" r="r" t="t"/>
              <a:pathLst>
                <a:path extrusionOk="0" h="1584" w="1572">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6" name="Google Shape;10886;p94"/>
            <p:cNvSpPr/>
            <p:nvPr/>
          </p:nvSpPr>
          <p:spPr>
            <a:xfrm>
              <a:off x="1298037" y="2425727"/>
              <a:ext cx="338364" cy="342887"/>
            </a:xfrm>
            <a:custGeom>
              <a:rect b="b" l="l" r="r" t="t"/>
              <a:pathLst>
                <a:path extrusionOk="0" h="10764" w="10622">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887" name="Google Shape;10887;p94"/>
          <p:cNvSpPr/>
          <p:nvPr/>
        </p:nvSpPr>
        <p:spPr>
          <a:xfrm>
            <a:off x="848977" y="2418528"/>
            <a:ext cx="347060" cy="357286"/>
          </a:xfrm>
          <a:custGeom>
            <a:rect b="b" l="l" r="r" t="t"/>
            <a:pathLst>
              <a:path extrusionOk="0" h="11216" w="10895">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888" name="Google Shape;10888;p94"/>
          <p:cNvGrpSpPr/>
          <p:nvPr/>
        </p:nvGrpSpPr>
        <p:grpSpPr>
          <a:xfrm>
            <a:off x="3974207" y="2429009"/>
            <a:ext cx="320143" cy="338491"/>
            <a:chOff x="3974207" y="2429009"/>
            <a:chExt cx="320143" cy="338491"/>
          </a:xfrm>
        </p:grpSpPr>
        <p:sp>
          <p:nvSpPr>
            <p:cNvPr id="10889" name="Google Shape;10889;p94"/>
            <p:cNvSpPr/>
            <p:nvPr/>
          </p:nvSpPr>
          <p:spPr>
            <a:xfrm>
              <a:off x="3974207" y="2429009"/>
              <a:ext cx="320143" cy="338491"/>
            </a:xfrm>
            <a:custGeom>
              <a:rect b="b" l="l" r="r" t="t"/>
              <a:pathLst>
                <a:path extrusionOk="0" h="10626" w="1005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0" name="Google Shape;10890;p94"/>
            <p:cNvSpPr/>
            <p:nvPr/>
          </p:nvSpPr>
          <p:spPr>
            <a:xfrm>
              <a:off x="4086846" y="2479977"/>
              <a:ext cx="207503" cy="245793"/>
            </a:xfrm>
            <a:custGeom>
              <a:rect b="b" l="l" r="r" t="t"/>
              <a:pathLst>
                <a:path extrusionOk="0" h="7716" w="6514">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891" name="Google Shape;10891;p94"/>
          <p:cNvGrpSpPr/>
          <p:nvPr/>
        </p:nvGrpSpPr>
        <p:grpSpPr>
          <a:xfrm>
            <a:off x="2623237" y="2431047"/>
            <a:ext cx="355024" cy="332630"/>
            <a:chOff x="2623237" y="2431047"/>
            <a:chExt cx="355024" cy="332630"/>
          </a:xfrm>
        </p:grpSpPr>
        <p:sp>
          <p:nvSpPr>
            <p:cNvPr id="10892" name="Google Shape;10892;p94"/>
            <p:cNvSpPr/>
            <p:nvPr/>
          </p:nvSpPr>
          <p:spPr>
            <a:xfrm>
              <a:off x="2655856" y="2604370"/>
              <a:ext cx="48579" cy="64506"/>
            </a:xfrm>
            <a:custGeom>
              <a:rect b="b" l="l" r="r" t="t"/>
              <a:pathLst>
                <a:path extrusionOk="0" h="2025" w="1525">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3" name="Google Shape;10893;p94"/>
            <p:cNvSpPr/>
            <p:nvPr/>
          </p:nvSpPr>
          <p:spPr>
            <a:xfrm>
              <a:off x="2623237" y="2431047"/>
              <a:ext cx="355024" cy="332630"/>
            </a:xfrm>
            <a:custGeom>
              <a:rect b="b" l="l" r="r" t="t"/>
              <a:pathLst>
                <a:path extrusionOk="0" h="10442" w="11145">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4" name="Google Shape;10894;p94"/>
            <p:cNvSpPr/>
            <p:nvPr/>
          </p:nvSpPr>
          <p:spPr>
            <a:xfrm>
              <a:off x="2897827" y="2604753"/>
              <a:ext cx="48197" cy="64506"/>
            </a:xfrm>
            <a:custGeom>
              <a:rect b="b" l="l" r="r" t="t"/>
              <a:pathLst>
                <a:path extrusionOk="0" h="2025" w="1513">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5" name="Google Shape;10895;p94"/>
            <p:cNvSpPr/>
            <p:nvPr/>
          </p:nvSpPr>
          <p:spPr>
            <a:xfrm>
              <a:off x="2775695" y="2551650"/>
              <a:ext cx="51223" cy="51223"/>
            </a:xfrm>
            <a:custGeom>
              <a:rect b="b" l="l" r="r" t="t"/>
              <a:pathLst>
                <a:path extrusionOk="0" h="1608" w="1608">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896" name="Google Shape;10896;p94"/>
          <p:cNvGrpSpPr/>
          <p:nvPr/>
        </p:nvGrpSpPr>
        <p:grpSpPr>
          <a:xfrm>
            <a:off x="6657194" y="2434073"/>
            <a:ext cx="375507" cy="367925"/>
            <a:chOff x="6657194" y="2434073"/>
            <a:chExt cx="375507" cy="367925"/>
          </a:xfrm>
        </p:grpSpPr>
        <p:sp>
          <p:nvSpPr>
            <p:cNvPr id="10897" name="Google Shape;10897;p94"/>
            <p:cNvSpPr/>
            <p:nvPr/>
          </p:nvSpPr>
          <p:spPr>
            <a:xfrm>
              <a:off x="6657194" y="2434073"/>
              <a:ext cx="190780" cy="367925"/>
            </a:xfrm>
            <a:custGeom>
              <a:rect b="b" l="l" r="r" t="t"/>
              <a:pathLst>
                <a:path extrusionOk="0" h="11550" w="5989">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8" name="Google Shape;10898;p94"/>
            <p:cNvSpPr/>
            <p:nvPr/>
          </p:nvSpPr>
          <p:spPr>
            <a:xfrm>
              <a:off x="6854409" y="2464399"/>
              <a:ext cx="178292" cy="162365"/>
            </a:xfrm>
            <a:custGeom>
              <a:rect b="b" l="l" r="r" t="t"/>
              <a:pathLst>
                <a:path extrusionOk="0" h="5097" w="5597">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9" name="Google Shape;10899;p94"/>
            <p:cNvSpPr/>
            <p:nvPr/>
          </p:nvSpPr>
          <p:spPr>
            <a:xfrm>
              <a:off x="6854409" y="2631288"/>
              <a:ext cx="177528" cy="162365"/>
            </a:xfrm>
            <a:custGeom>
              <a:rect b="b" l="l" r="r" t="t"/>
              <a:pathLst>
                <a:path extrusionOk="0" h="5097" w="5573">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900" name="Google Shape;10900;p94"/>
          <p:cNvGrpSpPr/>
          <p:nvPr/>
        </p:nvGrpSpPr>
        <p:grpSpPr>
          <a:xfrm>
            <a:off x="7101317" y="2441655"/>
            <a:ext cx="367925" cy="352380"/>
            <a:chOff x="7101317" y="2441655"/>
            <a:chExt cx="367925" cy="352380"/>
          </a:xfrm>
        </p:grpSpPr>
        <p:sp>
          <p:nvSpPr>
            <p:cNvPr id="10901" name="Google Shape;10901;p94"/>
            <p:cNvSpPr/>
            <p:nvPr/>
          </p:nvSpPr>
          <p:spPr>
            <a:xfrm>
              <a:off x="7101317" y="2441655"/>
              <a:ext cx="367925" cy="352380"/>
            </a:xfrm>
            <a:custGeom>
              <a:rect b="b" l="l" r="r" t="t"/>
              <a:pathLst>
                <a:path extrusionOk="0" h="11062" w="1155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2" name="Google Shape;10902;p94"/>
            <p:cNvSpPr/>
            <p:nvPr/>
          </p:nvSpPr>
          <p:spPr>
            <a:xfrm>
              <a:off x="7222302" y="2588443"/>
              <a:ext cx="124426" cy="124043"/>
            </a:xfrm>
            <a:custGeom>
              <a:rect b="b" l="l" r="r" t="t"/>
              <a:pathLst>
                <a:path extrusionOk="0" h="3894" w="3906">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903" name="Google Shape;10903;p94"/>
          <p:cNvGrpSpPr/>
          <p:nvPr/>
        </p:nvGrpSpPr>
        <p:grpSpPr>
          <a:xfrm>
            <a:off x="5756399" y="2434456"/>
            <a:ext cx="367925" cy="367161"/>
            <a:chOff x="5756399" y="2434456"/>
            <a:chExt cx="367925" cy="367161"/>
          </a:xfrm>
        </p:grpSpPr>
        <p:sp>
          <p:nvSpPr>
            <p:cNvPr id="10904" name="Google Shape;10904;p94"/>
            <p:cNvSpPr/>
            <p:nvPr/>
          </p:nvSpPr>
          <p:spPr>
            <a:xfrm>
              <a:off x="5864865" y="2563023"/>
              <a:ext cx="39882" cy="68297"/>
            </a:xfrm>
            <a:custGeom>
              <a:rect b="b" l="l" r="r" t="t"/>
              <a:pathLst>
                <a:path extrusionOk="0" h="2144" w="1252">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5" name="Google Shape;10905;p94"/>
            <p:cNvSpPr/>
            <p:nvPr/>
          </p:nvSpPr>
          <p:spPr>
            <a:xfrm>
              <a:off x="5920261" y="2563023"/>
              <a:ext cx="40233" cy="68297"/>
            </a:xfrm>
            <a:custGeom>
              <a:rect b="b" l="l" r="r" t="t"/>
              <a:pathLst>
                <a:path extrusionOk="0" h="2144" w="1263">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6" name="Google Shape;10906;p94"/>
            <p:cNvSpPr/>
            <p:nvPr/>
          </p:nvSpPr>
          <p:spPr>
            <a:xfrm>
              <a:off x="5790165" y="2646451"/>
              <a:ext cx="39851" cy="68329"/>
            </a:xfrm>
            <a:custGeom>
              <a:rect b="b" l="l" r="r" t="t"/>
              <a:pathLst>
                <a:path extrusionOk="0" h="2145" w="1251">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7" name="Google Shape;10907;p94"/>
            <p:cNvSpPr/>
            <p:nvPr/>
          </p:nvSpPr>
          <p:spPr>
            <a:xfrm>
              <a:off x="6050707" y="2646451"/>
              <a:ext cx="39882" cy="68329"/>
            </a:xfrm>
            <a:custGeom>
              <a:rect b="b" l="l" r="r" t="t"/>
              <a:pathLst>
                <a:path extrusionOk="0" h="2145" w="1252">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8" name="Google Shape;10908;p94"/>
            <p:cNvSpPr/>
            <p:nvPr/>
          </p:nvSpPr>
          <p:spPr>
            <a:xfrm>
              <a:off x="5976007" y="2563023"/>
              <a:ext cx="39851" cy="68297"/>
            </a:xfrm>
            <a:custGeom>
              <a:rect b="b" l="l" r="r" t="t"/>
              <a:pathLst>
                <a:path extrusionOk="0" h="2144" w="1251">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9" name="Google Shape;10909;p94"/>
            <p:cNvSpPr/>
            <p:nvPr/>
          </p:nvSpPr>
          <p:spPr>
            <a:xfrm>
              <a:off x="5919114" y="2453027"/>
              <a:ext cx="42877" cy="43673"/>
            </a:xfrm>
            <a:custGeom>
              <a:rect b="b" l="l" r="r" t="t"/>
              <a:pathLst>
                <a:path extrusionOk="0" h="1371" w="1346">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0" name="Google Shape;10910;p94"/>
            <p:cNvSpPr/>
            <p:nvPr/>
          </p:nvSpPr>
          <p:spPr>
            <a:xfrm>
              <a:off x="5756399" y="2434456"/>
              <a:ext cx="367925" cy="367161"/>
            </a:xfrm>
            <a:custGeom>
              <a:rect b="b" l="l" r="r" t="t"/>
              <a:pathLst>
                <a:path extrusionOk="0" h="11526" w="1155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911" name="Google Shape;10911;p94"/>
          <p:cNvSpPr/>
          <p:nvPr/>
        </p:nvSpPr>
        <p:spPr>
          <a:xfrm>
            <a:off x="5304695" y="2434551"/>
            <a:ext cx="368308" cy="366970"/>
          </a:xfrm>
          <a:custGeom>
            <a:rect b="b" l="l" r="r" t="t"/>
            <a:pathLst>
              <a:path extrusionOk="0" h="11520" w="11562">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2" name="Google Shape;10912;p94"/>
          <p:cNvSpPr/>
          <p:nvPr/>
        </p:nvSpPr>
        <p:spPr>
          <a:xfrm>
            <a:off x="7542031" y="2445541"/>
            <a:ext cx="370187" cy="344034"/>
          </a:xfrm>
          <a:custGeom>
            <a:rect b="b" l="l" r="r" t="t"/>
            <a:pathLst>
              <a:path extrusionOk="0" h="10800" w="11621">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913" name="Google Shape;10913;p94"/>
          <p:cNvGrpSpPr/>
          <p:nvPr/>
        </p:nvGrpSpPr>
        <p:grpSpPr>
          <a:xfrm>
            <a:off x="7964906" y="2434073"/>
            <a:ext cx="373627" cy="367925"/>
            <a:chOff x="7964906" y="2434073"/>
            <a:chExt cx="373627" cy="367925"/>
          </a:xfrm>
        </p:grpSpPr>
        <p:sp>
          <p:nvSpPr>
            <p:cNvPr id="10914" name="Google Shape;10914;p94"/>
            <p:cNvSpPr/>
            <p:nvPr/>
          </p:nvSpPr>
          <p:spPr>
            <a:xfrm>
              <a:off x="8252397" y="2622942"/>
              <a:ext cx="46699" cy="46317"/>
            </a:xfrm>
            <a:custGeom>
              <a:rect b="b" l="l" r="r" t="t"/>
              <a:pathLst>
                <a:path extrusionOk="0" h="1454" w="1466">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5" name="Google Shape;10915;p94"/>
            <p:cNvSpPr/>
            <p:nvPr/>
          </p:nvSpPr>
          <p:spPr>
            <a:xfrm>
              <a:off x="7964906" y="2434073"/>
              <a:ext cx="373627" cy="367925"/>
            </a:xfrm>
            <a:custGeom>
              <a:rect b="b" l="l" r="r" t="t"/>
              <a:pathLst>
                <a:path extrusionOk="0" h="11550" w="11729">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916" name="Google Shape;10916;p94"/>
          <p:cNvGrpSpPr/>
          <p:nvPr/>
        </p:nvGrpSpPr>
        <p:grpSpPr>
          <a:xfrm>
            <a:off x="6194086" y="2437737"/>
            <a:ext cx="369837" cy="360471"/>
            <a:chOff x="6194086" y="2437737"/>
            <a:chExt cx="369837" cy="360471"/>
          </a:xfrm>
        </p:grpSpPr>
        <p:sp>
          <p:nvSpPr>
            <p:cNvPr id="10917" name="Google Shape;10917;p94"/>
            <p:cNvSpPr/>
            <p:nvPr/>
          </p:nvSpPr>
          <p:spPr>
            <a:xfrm>
              <a:off x="6194086" y="2437737"/>
              <a:ext cx="369837" cy="360471"/>
            </a:xfrm>
            <a:custGeom>
              <a:rect b="b" l="l" r="r" t="t"/>
              <a:pathLst>
                <a:path extrusionOk="0" h="11316" w="1161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8" name="Google Shape;10918;p94"/>
            <p:cNvSpPr/>
            <p:nvPr/>
          </p:nvSpPr>
          <p:spPr>
            <a:xfrm>
              <a:off x="6251362" y="2655721"/>
              <a:ext cx="89927" cy="88621"/>
            </a:xfrm>
            <a:custGeom>
              <a:rect b="b" l="l" r="r" t="t"/>
              <a:pathLst>
                <a:path extrusionOk="0" h="2782" w="2823">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9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922" name="Shape 10922"/>
        <p:cNvGrpSpPr/>
        <p:nvPr/>
      </p:nvGrpSpPr>
      <p:grpSpPr>
        <a:xfrm>
          <a:off x="0" y="0"/>
          <a:ext cx="0" cy="0"/>
          <a:chOff x="0" y="0"/>
          <a:chExt cx="0" cy="0"/>
        </a:xfrm>
      </p:grpSpPr>
      <p:sp>
        <p:nvSpPr>
          <p:cNvPr id="10923" name="Google Shape;10923;p95"/>
          <p:cNvSpPr txBox="1"/>
          <p:nvPr>
            <p:ph idx="4294967295" type="title"/>
          </p:nvPr>
        </p:nvSpPr>
        <p:spPr>
          <a:xfrm>
            <a:off x="849675" y="943775"/>
            <a:ext cx="34821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924" name="Google Shape;10924;p95"/>
          <p:cNvSpPr txBox="1"/>
          <p:nvPr>
            <p:ph idx="4294967295" type="title"/>
          </p:nvPr>
        </p:nvSpPr>
        <p:spPr>
          <a:xfrm>
            <a:off x="4858400" y="943775"/>
            <a:ext cx="34821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0925" name="Google Shape;10925;p95"/>
          <p:cNvGrpSpPr/>
          <p:nvPr/>
        </p:nvGrpSpPr>
        <p:grpSpPr>
          <a:xfrm>
            <a:off x="3541011" y="1508594"/>
            <a:ext cx="350167" cy="349434"/>
            <a:chOff x="3541011" y="1508594"/>
            <a:chExt cx="350167" cy="349434"/>
          </a:xfrm>
        </p:grpSpPr>
        <p:sp>
          <p:nvSpPr>
            <p:cNvPr id="10926" name="Google Shape;10926;p95"/>
            <p:cNvSpPr/>
            <p:nvPr/>
          </p:nvSpPr>
          <p:spPr>
            <a:xfrm>
              <a:off x="3600879" y="1568270"/>
              <a:ext cx="230049" cy="289758"/>
            </a:xfrm>
            <a:custGeom>
              <a:rect b="b" l="l" r="r" t="t"/>
              <a:pathLst>
                <a:path extrusionOk="0" h="9104" w="7228">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7" name="Google Shape;10927;p95"/>
            <p:cNvSpPr/>
            <p:nvPr/>
          </p:nvSpPr>
          <p:spPr>
            <a:xfrm>
              <a:off x="3541011" y="1677980"/>
              <a:ext cx="48919" cy="10630"/>
            </a:xfrm>
            <a:custGeom>
              <a:rect b="b" l="l" r="r" t="t"/>
              <a:pathLst>
                <a:path extrusionOk="0" h="334" w="1537">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8" name="Google Shape;10928;p95"/>
            <p:cNvSpPr/>
            <p:nvPr/>
          </p:nvSpPr>
          <p:spPr>
            <a:xfrm>
              <a:off x="3842259" y="1677980"/>
              <a:ext cx="48919" cy="10630"/>
            </a:xfrm>
            <a:custGeom>
              <a:rect b="b" l="l" r="r" t="t"/>
              <a:pathLst>
                <a:path extrusionOk="0" h="334" w="1537">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9" name="Google Shape;10929;p95"/>
            <p:cNvSpPr/>
            <p:nvPr/>
          </p:nvSpPr>
          <p:spPr>
            <a:xfrm>
              <a:off x="3711161" y="1508594"/>
              <a:ext cx="10248" cy="48537"/>
            </a:xfrm>
            <a:custGeom>
              <a:rect b="b" l="l" r="r" t="t"/>
              <a:pathLst>
                <a:path extrusionOk="0" h="1525" w="322">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0" name="Google Shape;10930;p95"/>
            <p:cNvSpPr/>
            <p:nvPr/>
          </p:nvSpPr>
          <p:spPr>
            <a:xfrm>
              <a:off x="3633470" y="1792018"/>
              <a:ext cx="22757" cy="29249"/>
            </a:xfrm>
            <a:custGeom>
              <a:rect b="b" l="l" r="r" t="t"/>
              <a:pathLst>
                <a:path extrusionOk="0" h="919" w="715">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1" name="Google Shape;10931;p95"/>
            <p:cNvSpPr/>
            <p:nvPr/>
          </p:nvSpPr>
          <p:spPr>
            <a:xfrm>
              <a:off x="3775962" y="1545195"/>
              <a:ext cx="22757" cy="28995"/>
            </a:xfrm>
            <a:custGeom>
              <a:rect b="b" l="l" r="r" t="t"/>
              <a:pathLst>
                <a:path extrusionOk="0" h="911" w="715">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2" name="Google Shape;10932;p95"/>
            <p:cNvSpPr/>
            <p:nvPr/>
          </p:nvSpPr>
          <p:spPr>
            <a:xfrm>
              <a:off x="3577390" y="1601498"/>
              <a:ext cx="31095" cy="21197"/>
            </a:xfrm>
            <a:custGeom>
              <a:rect b="b" l="l" r="r" t="t"/>
              <a:pathLst>
                <a:path extrusionOk="0" h="666" w="977">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3" name="Google Shape;10933;p95"/>
            <p:cNvSpPr/>
            <p:nvPr/>
          </p:nvSpPr>
          <p:spPr>
            <a:xfrm>
              <a:off x="3823703" y="1743608"/>
              <a:ext cx="31095" cy="21197"/>
            </a:xfrm>
            <a:custGeom>
              <a:rect b="b" l="l" r="r" t="t"/>
              <a:pathLst>
                <a:path extrusionOk="0" h="666" w="977">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4" name="Google Shape;10934;p95"/>
            <p:cNvSpPr/>
            <p:nvPr/>
          </p:nvSpPr>
          <p:spPr>
            <a:xfrm>
              <a:off x="3775962" y="1792018"/>
              <a:ext cx="22757" cy="29249"/>
            </a:xfrm>
            <a:custGeom>
              <a:rect b="b" l="l" r="r" t="t"/>
              <a:pathLst>
                <a:path extrusionOk="0" h="919" w="715">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5" name="Google Shape;10935;p95"/>
            <p:cNvSpPr/>
            <p:nvPr/>
          </p:nvSpPr>
          <p:spPr>
            <a:xfrm>
              <a:off x="3633470" y="1545195"/>
              <a:ext cx="22757" cy="28995"/>
            </a:xfrm>
            <a:custGeom>
              <a:rect b="b" l="l" r="r" t="t"/>
              <a:pathLst>
                <a:path extrusionOk="0" h="911" w="715">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6" name="Google Shape;10936;p95"/>
            <p:cNvSpPr/>
            <p:nvPr/>
          </p:nvSpPr>
          <p:spPr>
            <a:xfrm>
              <a:off x="3823703" y="1601498"/>
              <a:ext cx="31095" cy="21197"/>
            </a:xfrm>
            <a:custGeom>
              <a:rect b="b" l="l" r="r" t="t"/>
              <a:pathLst>
                <a:path extrusionOk="0" h="666" w="977">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7" name="Google Shape;10937;p95"/>
            <p:cNvSpPr/>
            <p:nvPr/>
          </p:nvSpPr>
          <p:spPr>
            <a:xfrm>
              <a:off x="3577390" y="1743608"/>
              <a:ext cx="31095" cy="21197"/>
            </a:xfrm>
            <a:custGeom>
              <a:rect b="b" l="l" r="r" t="t"/>
              <a:pathLst>
                <a:path extrusionOk="0" h="666" w="977">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8" name="Google Shape;10938;p95"/>
            <p:cNvSpPr/>
            <p:nvPr/>
          </p:nvSpPr>
          <p:spPr>
            <a:xfrm>
              <a:off x="3732358" y="1593032"/>
              <a:ext cx="71294" cy="62255"/>
            </a:xfrm>
            <a:custGeom>
              <a:rect b="b" l="l" r="r" t="t"/>
              <a:pathLst>
                <a:path extrusionOk="0" h="1956" w="224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939" name="Google Shape;10939;p95"/>
          <p:cNvGrpSpPr/>
          <p:nvPr/>
        </p:nvGrpSpPr>
        <p:grpSpPr>
          <a:xfrm>
            <a:off x="3122257" y="1508594"/>
            <a:ext cx="294850" cy="349434"/>
            <a:chOff x="3122257" y="1508594"/>
            <a:chExt cx="294850" cy="349434"/>
          </a:xfrm>
        </p:grpSpPr>
        <p:sp>
          <p:nvSpPr>
            <p:cNvPr id="10940" name="Google Shape;10940;p95"/>
            <p:cNvSpPr/>
            <p:nvPr/>
          </p:nvSpPr>
          <p:spPr>
            <a:xfrm>
              <a:off x="3226110" y="1659042"/>
              <a:ext cx="87557" cy="29568"/>
            </a:xfrm>
            <a:custGeom>
              <a:rect b="b" l="l" r="r" t="t"/>
              <a:pathLst>
                <a:path extrusionOk="0" h="929" w="2751">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1" name="Google Shape;10941;p95"/>
            <p:cNvSpPr/>
            <p:nvPr/>
          </p:nvSpPr>
          <p:spPr>
            <a:xfrm>
              <a:off x="3171144" y="1612033"/>
              <a:ext cx="196694" cy="245613"/>
            </a:xfrm>
            <a:custGeom>
              <a:rect b="b" l="l" r="r" t="t"/>
              <a:pathLst>
                <a:path extrusionOk="0" h="7717" w="618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2" name="Google Shape;10942;p95"/>
            <p:cNvSpPr/>
            <p:nvPr/>
          </p:nvSpPr>
          <p:spPr>
            <a:xfrm>
              <a:off x="3204117" y="1836767"/>
              <a:ext cx="10630" cy="21261"/>
            </a:xfrm>
            <a:custGeom>
              <a:rect b="b" l="l" r="r" t="t"/>
              <a:pathLst>
                <a:path extrusionOk="0" h="668" w="334">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3" name="Google Shape;10943;p95"/>
            <p:cNvSpPr/>
            <p:nvPr/>
          </p:nvSpPr>
          <p:spPr>
            <a:xfrm>
              <a:off x="3324616" y="1836767"/>
              <a:ext cx="10280" cy="21261"/>
            </a:xfrm>
            <a:custGeom>
              <a:rect b="b" l="l" r="r" t="t"/>
              <a:pathLst>
                <a:path extrusionOk="0" h="668" w="323">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4" name="Google Shape;10944;p95"/>
            <p:cNvSpPr/>
            <p:nvPr/>
          </p:nvSpPr>
          <p:spPr>
            <a:xfrm>
              <a:off x="3122257" y="1508594"/>
              <a:ext cx="294850" cy="278554"/>
            </a:xfrm>
            <a:custGeom>
              <a:rect b="b" l="l" r="r" t="t"/>
              <a:pathLst>
                <a:path extrusionOk="0" h="8752" w="9264">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945" name="Google Shape;10945;p95"/>
          <p:cNvGrpSpPr/>
          <p:nvPr/>
        </p:nvGrpSpPr>
        <p:grpSpPr>
          <a:xfrm>
            <a:off x="910723" y="1508212"/>
            <a:ext cx="251660" cy="350166"/>
            <a:chOff x="910723" y="1508212"/>
            <a:chExt cx="251660" cy="350166"/>
          </a:xfrm>
        </p:grpSpPr>
        <p:sp>
          <p:nvSpPr>
            <p:cNvPr id="10946" name="Google Shape;10946;p95"/>
            <p:cNvSpPr/>
            <p:nvPr/>
          </p:nvSpPr>
          <p:spPr>
            <a:xfrm>
              <a:off x="910723" y="1508212"/>
              <a:ext cx="251660" cy="350166"/>
            </a:xfrm>
            <a:custGeom>
              <a:rect b="b" l="l" r="r" t="t"/>
              <a:pathLst>
                <a:path extrusionOk="0" h="11002" w="7907">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7" name="Google Shape;10947;p95"/>
            <p:cNvSpPr/>
            <p:nvPr/>
          </p:nvSpPr>
          <p:spPr>
            <a:xfrm>
              <a:off x="1031604" y="1530205"/>
              <a:ext cx="10280" cy="10248"/>
            </a:xfrm>
            <a:custGeom>
              <a:rect b="b" l="l" r="r" t="t"/>
              <a:pathLst>
                <a:path extrusionOk="0" h="322" w="323">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8" name="Google Shape;10948;p95"/>
            <p:cNvSpPr/>
            <p:nvPr/>
          </p:nvSpPr>
          <p:spPr>
            <a:xfrm>
              <a:off x="932334" y="1551784"/>
              <a:ext cx="208088" cy="273653"/>
            </a:xfrm>
            <a:custGeom>
              <a:rect b="b" l="l" r="r" t="t"/>
              <a:pathLst>
                <a:path extrusionOk="0" h="8598" w="6538">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9" name="Google Shape;10949;p95"/>
            <p:cNvSpPr/>
            <p:nvPr/>
          </p:nvSpPr>
          <p:spPr>
            <a:xfrm>
              <a:off x="965689" y="1661302"/>
              <a:ext cx="32241" cy="32241"/>
            </a:xfrm>
            <a:custGeom>
              <a:rect b="b" l="l" r="r" t="t"/>
              <a:pathLst>
                <a:path extrusionOk="0" h="1013" w="1013">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0" name="Google Shape;10950;p95"/>
            <p:cNvSpPr/>
            <p:nvPr/>
          </p:nvSpPr>
          <p:spPr>
            <a:xfrm>
              <a:off x="965689" y="1710571"/>
              <a:ext cx="32241" cy="32241"/>
            </a:xfrm>
            <a:custGeom>
              <a:rect b="b" l="l" r="r" t="t"/>
              <a:pathLst>
                <a:path extrusionOk="0" h="1013" w="1013">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1" name="Google Shape;10951;p95"/>
            <p:cNvSpPr/>
            <p:nvPr/>
          </p:nvSpPr>
          <p:spPr>
            <a:xfrm>
              <a:off x="965689" y="1760604"/>
              <a:ext cx="32241" cy="31859"/>
            </a:xfrm>
            <a:custGeom>
              <a:rect b="b" l="l" r="r" t="t"/>
              <a:pathLst>
                <a:path extrusionOk="0" h="1001" w="1013">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2" name="Google Shape;10952;p95"/>
            <p:cNvSpPr/>
            <p:nvPr/>
          </p:nvSpPr>
          <p:spPr>
            <a:xfrm>
              <a:off x="1009643" y="1661302"/>
              <a:ext cx="59899" cy="10662"/>
            </a:xfrm>
            <a:custGeom>
              <a:rect b="b" l="l" r="r" t="t"/>
              <a:pathLst>
                <a:path extrusionOk="0" h="335" w="1882">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3" name="Google Shape;10953;p95"/>
            <p:cNvSpPr/>
            <p:nvPr/>
          </p:nvSpPr>
          <p:spPr>
            <a:xfrm>
              <a:off x="1009643" y="1683677"/>
              <a:ext cx="98188" cy="10630"/>
            </a:xfrm>
            <a:custGeom>
              <a:rect b="b" l="l" r="r" t="t"/>
              <a:pathLst>
                <a:path extrusionOk="0" h="334" w="3085">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4" name="Google Shape;10954;p95"/>
            <p:cNvSpPr/>
            <p:nvPr/>
          </p:nvSpPr>
          <p:spPr>
            <a:xfrm>
              <a:off x="1009643" y="1710571"/>
              <a:ext cx="59899" cy="10630"/>
            </a:xfrm>
            <a:custGeom>
              <a:rect b="b" l="l" r="r" t="t"/>
              <a:pathLst>
                <a:path extrusionOk="0" h="334" w="1882">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5" name="Google Shape;10955;p95"/>
            <p:cNvSpPr/>
            <p:nvPr/>
          </p:nvSpPr>
          <p:spPr>
            <a:xfrm>
              <a:off x="1009643" y="1732946"/>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6" name="Google Shape;10956;p95"/>
            <p:cNvSpPr/>
            <p:nvPr/>
          </p:nvSpPr>
          <p:spPr>
            <a:xfrm>
              <a:off x="1009643" y="1760604"/>
              <a:ext cx="59899" cy="10248"/>
            </a:xfrm>
            <a:custGeom>
              <a:rect b="b" l="l" r="r" t="t"/>
              <a:pathLst>
                <a:path extrusionOk="0" h="322" w="1882">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7" name="Google Shape;10957;p95"/>
            <p:cNvSpPr/>
            <p:nvPr/>
          </p:nvSpPr>
          <p:spPr>
            <a:xfrm>
              <a:off x="1009643" y="1782183"/>
              <a:ext cx="98188" cy="10662"/>
            </a:xfrm>
            <a:custGeom>
              <a:rect b="b" l="l" r="r" t="t"/>
              <a:pathLst>
                <a:path extrusionOk="0" h="335" w="3085">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8" name="Google Shape;10958;p95"/>
            <p:cNvSpPr/>
            <p:nvPr/>
          </p:nvSpPr>
          <p:spPr>
            <a:xfrm>
              <a:off x="1009643" y="1579473"/>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9" name="Google Shape;10959;p95"/>
            <p:cNvSpPr/>
            <p:nvPr/>
          </p:nvSpPr>
          <p:spPr>
            <a:xfrm>
              <a:off x="965689" y="1628711"/>
              <a:ext cx="142142" cy="10662"/>
            </a:xfrm>
            <a:custGeom>
              <a:rect b="b" l="l" r="r" t="t"/>
              <a:pathLst>
                <a:path extrusionOk="0" h="335" w="4466">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0" name="Google Shape;10960;p95"/>
            <p:cNvSpPr/>
            <p:nvPr/>
          </p:nvSpPr>
          <p:spPr>
            <a:xfrm>
              <a:off x="1009643" y="1601434"/>
              <a:ext cx="26926" cy="10280"/>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1" name="Google Shape;10961;p95"/>
            <p:cNvSpPr/>
            <p:nvPr/>
          </p:nvSpPr>
          <p:spPr>
            <a:xfrm>
              <a:off x="1047550" y="1601434"/>
              <a:ext cx="26926" cy="10280"/>
            </a:xfrm>
            <a:custGeom>
              <a:rect b="b" l="l" r="r" t="t"/>
              <a:pathLst>
                <a:path extrusionOk="0" h="323" w="846">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2" name="Google Shape;10962;p95"/>
            <p:cNvSpPr/>
            <p:nvPr/>
          </p:nvSpPr>
          <p:spPr>
            <a:xfrm>
              <a:off x="966071" y="1579473"/>
              <a:ext cx="32241" cy="32241"/>
            </a:xfrm>
            <a:custGeom>
              <a:rect b="b" l="l" r="r" t="t"/>
              <a:pathLst>
                <a:path extrusionOk="0" h="1013" w="1013">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963" name="Google Shape;10963;p95"/>
          <p:cNvGrpSpPr/>
          <p:nvPr/>
        </p:nvGrpSpPr>
        <p:grpSpPr>
          <a:xfrm>
            <a:off x="1308631" y="1507830"/>
            <a:ext cx="350166" cy="350198"/>
            <a:chOff x="1308631" y="1507830"/>
            <a:chExt cx="350166" cy="350198"/>
          </a:xfrm>
        </p:grpSpPr>
        <p:sp>
          <p:nvSpPr>
            <p:cNvPr id="10964" name="Google Shape;10964;p95"/>
            <p:cNvSpPr/>
            <p:nvPr/>
          </p:nvSpPr>
          <p:spPr>
            <a:xfrm>
              <a:off x="1308631" y="1507830"/>
              <a:ext cx="350166" cy="350198"/>
            </a:xfrm>
            <a:custGeom>
              <a:rect b="b" l="l" r="r" t="t"/>
              <a:pathLst>
                <a:path extrusionOk="0" h="11003" w="11002">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5" name="Google Shape;10965;p95"/>
            <p:cNvSpPr/>
            <p:nvPr/>
          </p:nvSpPr>
          <p:spPr>
            <a:xfrm>
              <a:off x="1373049" y="1574063"/>
              <a:ext cx="181544" cy="179730"/>
            </a:xfrm>
            <a:custGeom>
              <a:rect b="b" l="l" r="r" t="t"/>
              <a:pathLst>
                <a:path extrusionOk="0" h="5647" w="5704">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6" name="Google Shape;10966;p95"/>
            <p:cNvSpPr/>
            <p:nvPr/>
          </p:nvSpPr>
          <p:spPr>
            <a:xfrm>
              <a:off x="1411338" y="1606368"/>
              <a:ext cx="182276" cy="186477"/>
            </a:xfrm>
            <a:custGeom>
              <a:rect b="b" l="l" r="r" t="t"/>
              <a:pathLst>
                <a:path extrusionOk="0" h="5859" w="5727">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7" name="Google Shape;10967;p95"/>
            <p:cNvSpPr/>
            <p:nvPr/>
          </p:nvSpPr>
          <p:spPr>
            <a:xfrm>
              <a:off x="1461721" y="1634026"/>
              <a:ext cx="43986" cy="15564"/>
            </a:xfrm>
            <a:custGeom>
              <a:rect b="b" l="l" r="r" t="t"/>
              <a:pathLst>
                <a:path extrusionOk="0" h="489" w="1382">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968" name="Google Shape;10968;p95"/>
          <p:cNvGrpSpPr/>
          <p:nvPr/>
        </p:nvGrpSpPr>
        <p:grpSpPr>
          <a:xfrm>
            <a:off x="1756921" y="1509739"/>
            <a:ext cx="345997" cy="345997"/>
            <a:chOff x="1756921" y="1509739"/>
            <a:chExt cx="345997" cy="345997"/>
          </a:xfrm>
        </p:grpSpPr>
        <p:sp>
          <p:nvSpPr>
            <p:cNvPr id="10969" name="Google Shape;10969;p95"/>
            <p:cNvSpPr/>
            <p:nvPr/>
          </p:nvSpPr>
          <p:spPr>
            <a:xfrm>
              <a:off x="1756921" y="1509739"/>
              <a:ext cx="345997" cy="345997"/>
            </a:xfrm>
            <a:custGeom>
              <a:rect b="b" l="l" r="r" t="t"/>
              <a:pathLst>
                <a:path extrusionOk="0" h="10871" w="10871">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0" name="Google Shape;10970;p95"/>
            <p:cNvSpPr/>
            <p:nvPr/>
          </p:nvSpPr>
          <p:spPr>
            <a:xfrm>
              <a:off x="1781937" y="1535488"/>
              <a:ext cx="295614" cy="295614"/>
            </a:xfrm>
            <a:custGeom>
              <a:rect b="b" l="l" r="r" t="t"/>
              <a:pathLst>
                <a:path extrusionOk="0" h="9288" w="9288">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1" name="Google Shape;10971;p95"/>
            <p:cNvSpPr/>
            <p:nvPr/>
          </p:nvSpPr>
          <p:spPr>
            <a:xfrm>
              <a:off x="1806954" y="1677980"/>
              <a:ext cx="17441" cy="10630"/>
            </a:xfrm>
            <a:custGeom>
              <a:rect b="b" l="l" r="r" t="t"/>
              <a:pathLst>
                <a:path extrusionOk="0" h="334" w="548">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2" name="Google Shape;10972;p95"/>
            <p:cNvSpPr/>
            <p:nvPr/>
          </p:nvSpPr>
          <p:spPr>
            <a:xfrm>
              <a:off x="1924429" y="1560122"/>
              <a:ext cx="128106" cy="128488"/>
            </a:xfrm>
            <a:custGeom>
              <a:rect b="b" l="l" r="r" t="t"/>
              <a:pathLst>
                <a:path extrusionOk="0" h="4037" w="4025">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3" name="Google Shape;10973;p95"/>
            <p:cNvSpPr/>
            <p:nvPr/>
          </p:nvSpPr>
          <p:spPr>
            <a:xfrm>
              <a:off x="1924811" y="1788644"/>
              <a:ext cx="10630" cy="17823"/>
            </a:xfrm>
            <a:custGeom>
              <a:rect b="b" l="l" r="r" t="t"/>
              <a:pathLst>
                <a:path extrusionOk="0" h="560" w="334">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4" name="Google Shape;10974;p95"/>
            <p:cNvSpPr/>
            <p:nvPr/>
          </p:nvSpPr>
          <p:spPr>
            <a:xfrm>
              <a:off x="1841423" y="1594719"/>
              <a:ext cx="16328" cy="15086"/>
            </a:xfrm>
            <a:custGeom>
              <a:rect b="b" l="l" r="r" t="t"/>
              <a:pathLst>
                <a:path extrusionOk="0" h="474" w="513">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5" name="Google Shape;10975;p95"/>
            <p:cNvSpPr/>
            <p:nvPr/>
          </p:nvSpPr>
          <p:spPr>
            <a:xfrm>
              <a:off x="2002470" y="1756243"/>
              <a:ext cx="16709" cy="15755"/>
            </a:xfrm>
            <a:custGeom>
              <a:rect b="b" l="l" r="r" t="t"/>
              <a:pathLst>
                <a:path extrusionOk="0" h="495" w="525">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6" name="Google Shape;10976;p95"/>
            <p:cNvSpPr/>
            <p:nvPr/>
          </p:nvSpPr>
          <p:spPr>
            <a:xfrm>
              <a:off x="2002470" y="1594719"/>
              <a:ext cx="16328" cy="15086"/>
            </a:xfrm>
            <a:custGeom>
              <a:rect b="b" l="l" r="r" t="t"/>
              <a:pathLst>
                <a:path extrusionOk="0" h="474" w="513">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7" name="Google Shape;10977;p95"/>
            <p:cNvSpPr/>
            <p:nvPr/>
          </p:nvSpPr>
          <p:spPr>
            <a:xfrm>
              <a:off x="1841041" y="1756530"/>
              <a:ext cx="16709" cy="15468"/>
            </a:xfrm>
            <a:custGeom>
              <a:rect b="b" l="l" r="r" t="t"/>
              <a:pathLst>
                <a:path extrusionOk="0" h="486" w="525">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8" name="Google Shape;10978;p95"/>
            <p:cNvSpPr/>
            <p:nvPr/>
          </p:nvSpPr>
          <p:spPr>
            <a:xfrm>
              <a:off x="1816025" y="1632084"/>
              <a:ext cx="17855" cy="13336"/>
            </a:xfrm>
            <a:custGeom>
              <a:rect b="b" l="l" r="r" t="t"/>
              <a:pathLst>
                <a:path extrusionOk="0" h="419" w="561">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9" name="Google Shape;10979;p95"/>
            <p:cNvSpPr/>
            <p:nvPr/>
          </p:nvSpPr>
          <p:spPr>
            <a:xfrm>
              <a:off x="2026341" y="1721297"/>
              <a:ext cx="17855" cy="13177"/>
            </a:xfrm>
            <a:custGeom>
              <a:rect b="b" l="l" r="r" t="t"/>
              <a:pathLst>
                <a:path extrusionOk="0" h="414" w="561">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0" name="Google Shape;10980;p95"/>
            <p:cNvSpPr/>
            <p:nvPr/>
          </p:nvSpPr>
          <p:spPr>
            <a:xfrm>
              <a:off x="1967619" y="1569702"/>
              <a:ext cx="14036" cy="16996"/>
            </a:xfrm>
            <a:custGeom>
              <a:rect b="b" l="l" r="r" t="t"/>
              <a:pathLst>
                <a:path extrusionOk="0" h="534" w="441">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1" name="Google Shape;10981;p95"/>
            <p:cNvSpPr/>
            <p:nvPr/>
          </p:nvSpPr>
          <p:spPr>
            <a:xfrm>
              <a:off x="1877802" y="1780019"/>
              <a:ext cx="14450" cy="16996"/>
            </a:xfrm>
            <a:custGeom>
              <a:rect b="b" l="l" r="r" t="t"/>
              <a:pathLst>
                <a:path extrusionOk="0" h="534" w="454">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2" name="Google Shape;10982;p95"/>
            <p:cNvSpPr/>
            <p:nvPr/>
          </p:nvSpPr>
          <p:spPr>
            <a:xfrm>
              <a:off x="1879711" y="1568652"/>
              <a:ext cx="14418" cy="16900"/>
            </a:xfrm>
            <a:custGeom>
              <a:rect b="b" l="l" r="r" t="t"/>
              <a:pathLst>
                <a:path extrusionOk="0" h="531" w="453">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3" name="Google Shape;10983;p95"/>
            <p:cNvSpPr/>
            <p:nvPr/>
          </p:nvSpPr>
          <p:spPr>
            <a:xfrm>
              <a:off x="1965709" y="1780846"/>
              <a:ext cx="14068" cy="16900"/>
            </a:xfrm>
            <a:custGeom>
              <a:rect b="b" l="l" r="r" t="t"/>
              <a:pathLst>
                <a:path extrusionOk="0" h="531" w="442">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4" name="Google Shape;10984;p95"/>
            <p:cNvSpPr/>
            <p:nvPr/>
          </p:nvSpPr>
          <p:spPr>
            <a:xfrm>
              <a:off x="2026723" y="1633644"/>
              <a:ext cx="17855" cy="13304"/>
            </a:xfrm>
            <a:custGeom>
              <a:rect b="b" l="l" r="r" t="t"/>
              <a:pathLst>
                <a:path extrusionOk="0" h="418" w="561">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5" name="Google Shape;10985;p95"/>
            <p:cNvSpPr/>
            <p:nvPr/>
          </p:nvSpPr>
          <p:spPr>
            <a:xfrm>
              <a:off x="1814911" y="1719419"/>
              <a:ext cx="18205" cy="13177"/>
            </a:xfrm>
            <a:custGeom>
              <a:rect b="b" l="l" r="r" t="t"/>
              <a:pathLst>
                <a:path extrusionOk="0" h="414" w="572">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986" name="Google Shape;10986;p95"/>
          <p:cNvGrpSpPr/>
          <p:nvPr/>
        </p:nvGrpSpPr>
        <p:grpSpPr>
          <a:xfrm>
            <a:off x="2216956" y="1510503"/>
            <a:ext cx="318721" cy="345615"/>
            <a:chOff x="2216956" y="1510503"/>
            <a:chExt cx="318721" cy="345615"/>
          </a:xfrm>
        </p:grpSpPr>
        <p:sp>
          <p:nvSpPr>
            <p:cNvPr id="10987" name="Google Shape;10987;p95"/>
            <p:cNvSpPr/>
            <p:nvPr/>
          </p:nvSpPr>
          <p:spPr>
            <a:xfrm>
              <a:off x="2386724" y="1510503"/>
              <a:ext cx="142524" cy="151594"/>
            </a:xfrm>
            <a:custGeom>
              <a:rect b="b" l="l" r="r" t="t"/>
              <a:pathLst>
                <a:path extrusionOk="0" h="4763" w="4478">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8" name="Google Shape;10988;p95"/>
            <p:cNvSpPr/>
            <p:nvPr/>
          </p:nvSpPr>
          <p:spPr>
            <a:xfrm>
              <a:off x="2423102" y="1541185"/>
              <a:ext cx="77723" cy="77723"/>
            </a:xfrm>
            <a:custGeom>
              <a:rect b="b" l="l" r="r" t="t"/>
              <a:pathLst>
                <a:path extrusionOk="0" h="2442" w="2442">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9" name="Google Shape;10989;p95"/>
            <p:cNvSpPr/>
            <p:nvPr/>
          </p:nvSpPr>
          <p:spPr>
            <a:xfrm>
              <a:off x="2216956" y="1538543"/>
              <a:ext cx="318721" cy="317575"/>
            </a:xfrm>
            <a:custGeom>
              <a:rect b="b" l="l" r="r" t="t"/>
              <a:pathLst>
                <a:path extrusionOk="0" h="9978" w="10014">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0" name="Google Shape;10990;p95"/>
            <p:cNvSpPr/>
            <p:nvPr/>
          </p:nvSpPr>
          <p:spPr>
            <a:xfrm>
              <a:off x="2275327" y="1662448"/>
              <a:ext cx="100066" cy="39434"/>
            </a:xfrm>
            <a:custGeom>
              <a:rect b="b" l="l" r="r" t="t"/>
              <a:pathLst>
                <a:path extrusionOk="0" h="1239" w="3144">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1" name="Google Shape;10991;p95"/>
            <p:cNvSpPr/>
            <p:nvPr/>
          </p:nvSpPr>
          <p:spPr>
            <a:xfrm>
              <a:off x="2371192" y="1745422"/>
              <a:ext cx="101211" cy="60663"/>
            </a:xfrm>
            <a:custGeom>
              <a:rect b="b" l="l" r="r" t="t"/>
              <a:pathLst>
                <a:path extrusionOk="0" h="1906" w="318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992" name="Google Shape;10992;p95"/>
          <p:cNvGrpSpPr/>
          <p:nvPr/>
        </p:nvGrpSpPr>
        <p:grpSpPr>
          <a:xfrm>
            <a:off x="3988156" y="1568461"/>
            <a:ext cx="349052" cy="230050"/>
            <a:chOff x="3988156" y="1568461"/>
            <a:chExt cx="349052" cy="230050"/>
          </a:xfrm>
        </p:grpSpPr>
        <p:sp>
          <p:nvSpPr>
            <p:cNvPr id="10993" name="Google Shape;10993;p95"/>
            <p:cNvSpPr/>
            <p:nvPr/>
          </p:nvSpPr>
          <p:spPr>
            <a:xfrm>
              <a:off x="3988156" y="1571135"/>
              <a:ext cx="349052" cy="227376"/>
            </a:xfrm>
            <a:custGeom>
              <a:rect b="b" l="l" r="r" t="t"/>
              <a:pathLst>
                <a:path extrusionOk="0" h="7144" w="10967">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4" name="Google Shape;10994;p95"/>
            <p:cNvSpPr/>
            <p:nvPr/>
          </p:nvSpPr>
          <p:spPr>
            <a:xfrm>
              <a:off x="4188256" y="1568461"/>
              <a:ext cx="146661" cy="61809"/>
            </a:xfrm>
            <a:custGeom>
              <a:rect b="b" l="l" r="r" t="t"/>
              <a:pathLst>
                <a:path extrusionOk="0" h="1942" w="4608">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5" name="Google Shape;10995;p95"/>
            <p:cNvSpPr/>
            <p:nvPr/>
          </p:nvSpPr>
          <p:spPr>
            <a:xfrm>
              <a:off x="4123805" y="1677598"/>
              <a:ext cx="13304" cy="13304"/>
            </a:xfrm>
            <a:custGeom>
              <a:rect b="b" l="l" r="r" t="t"/>
              <a:pathLst>
                <a:path extrusionOk="0" h="418" w="418">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6" name="Google Shape;10996;p95"/>
            <p:cNvSpPr/>
            <p:nvPr/>
          </p:nvSpPr>
          <p:spPr>
            <a:xfrm>
              <a:off x="4096147" y="1677598"/>
              <a:ext cx="13304" cy="13304"/>
            </a:xfrm>
            <a:custGeom>
              <a:rect b="b" l="l" r="r" t="t"/>
              <a:pathLst>
                <a:path extrusionOk="0" h="418" w="418">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7" name="Google Shape;10997;p95"/>
            <p:cNvSpPr/>
            <p:nvPr/>
          </p:nvSpPr>
          <p:spPr>
            <a:xfrm>
              <a:off x="4068871" y="1677598"/>
              <a:ext cx="13686" cy="13304"/>
            </a:xfrm>
            <a:custGeom>
              <a:rect b="b" l="l" r="r" t="t"/>
              <a:pathLst>
                <a:path extrusionOk="0" h="418" w="43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8" name="Google Shape;10998;p95"/>
            <p:cNvSpPr/>
            <p:nvPr/>
          </p:nvSpPr>
          <p:spPr>
            <a:xfrm>
              <a:off x="4041594" y="1677598"/>
              <a:ext cx="13304" cy="13304"/>
            </a:xfrm>
            <a:custGeom>
              <a:rect b="b" l="l" r="r" t="t"/>
              <a:pathLst>
                <a:path extrusionOk="0" h="418" w="418">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9" name="Google Shape;10999;p95"/>
            <p:cNvSpPr/>
            <p:nvPr/>
          </p:nvSpPr>
          <p:spPr>
            <a:xfrm>
              <a:off x="4239402" y="1677598"/>
              <a:ext cx="13304" cy="13304"/>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000" name="Google Shape;11000;p95"/>
          <p:cNvGrpSpPr/>
          <p:nvPr/>
        </p:nvGrpSpPr>
        <p:grpSpPr>
          <a:xfrm>
            <a:off x="2633037" y="1499873"/>
            <a:ext cx="379002" cy="366112"/>
            <a:chOff x="2633037" y="1499873"/>
            <a:chExt cx="379002" cy="366112"/>
          </a:xfrm>
        </p:grpSpPr>
        <p:sp>
          <p:nvSpPr>
            <p:cNvPr id="11001" name="Google Shape;11001;p95"/>
            <p:cNvSpPr/>
            <p:nvPr/>
          </p:nvSpPr>
          <p:spPr>
            <a:xfrm>
              <a:off x="2798635" y="1499873"/>
              <a:ext cx="20497" cy="106145"/>
            </a:xfrm>
            <a:custGeom>
              <a:rect b="b" l="l" r="r" t="t"/>
              <a:pathLst>
                <a:path extrusionOk="0" h="3335" w="644">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2" name="Google Shape;11002;p95"/>
            <p:cNvSpPr/>
            <p:nvPr/>
          </p:nvSpPr>
          <p:spPr>
            <a:xfrm>
              <a:off x="2847140" y="1499873"/>
              <a:ext cx="20115" cy="106145"/>
            </a:xfrm>
            <a:custGeom>
              <a:rect b="b" l="l" r="r" t="t"/>
              <a:pathLst>
                <a:path extrusionOk="0" h="3335" w="632">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3" name="Google Shape;11003;p95"/>
            <p:cNvSpPr/>
            <p:nvPr/>
          </p:nvSpPr>
          <p:spPr>
            <a:xfrm>
              <a:off x="2652738" y="1825405"/>
              <a:ext cx="359301" cy="40580"/>
            </a:xfrm>
            <a:custGeom>
              <a:rect b="b" l="l" r="r" t="t"/>
              <a:pathLst>
                <a:path extrusionOk="0" h="1275" w="11289">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4" name="Google Shape;11004;p95"/>
            <p:cNvSpPr/>
            <p:nvPr/>
          </p:nvSpPr>
          <p:spPr>
            <a:xfrm>
              <a:off x="2657289" y="1641983"/>
              <a:ext cx="64833" cy="73935"/>
            </a:xfrm>
            <a:custGeom>
              <a:rect b="b" l="l" r="r" t="t"/>
              <a:pathLst>
                <a:path extrusionOk="0" h="2323" w="2037">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5" name="Google Shape;11005;p95"/>
            <p:cNvSpPr/>
            <p:nvPr/>
          </p:nvSpPr>
          <p:spPr>
            <a:xfrm>
              <a:off x="2633037" y="1617730"/>
              <a:ext cx="325945" cy="195198"/>
            </a:xfrm>
            <a:custGeom>
              <a:rect b="b" l="l" r="r" t="t"/>
              <a:pathLst>
                <a:path extrusionOk="0" h="6133" w="10241">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6" name="Google Shape;11006;p95"/>
            <p:cNvSpPr/>
            <p:nvPr/>
          </p:nvSpPr>
          <p:spPr>
            <a:xfrm>
              <a:off x="2826293" y="1674574"/>
              <a:ext cx="99334" cy="106145"/>
            </a:xfrm>
            <a:custGeom>
              <a:rect b="b" l="l" r="r" t="t"/>
              <a:pathLst>
                <a:path extrusionOk="0" h="3335" w="3121">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007" name="Google Shape;11007;p95"/>
          <p:cNvGrpSpPr/>
          <p:nvPr/>
        </p:nvGrpSpPr>
        <p:grpSpPr>
          <a:xfrm>
            <a:off x="6675256" y="1516169"/>
            <a:ext cx="327823" cy="357009"/>
            <a:chOff x="6675256" y="1516169"/>
            <a:chExt cx="327823" cy="357009"/>
          </a:xfrm>
        </p:grpSpPr>
        <p:sp>
          <p:nvSpPr>
            <p:cNvPr id="11008" name="Google Shape;11008;p95"/>
            <p:cNvSpPr/>
            <p:nvPr/>
          </p:nvSpPr>
          <p:spPr>
            <a:xfrm>
              <a:off x="6675256" y="1516169"/>
              <a:ext cx="111078" cy="188737"/>
            </a:xfrm>
            <a:custGeom>
              <a:rect b="b" l="l" r="r" t="t"/>
              <a:pathLst>
                <a:path extrusionOk="0" h="5930" w="349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9" name="Google Shape;11009;p95"/>
            <p:cNvSpPr/>
            <p:nvPr/>
          </p:nvSpPr>
          <p:spPr>
            <a:xfrm>
              <a:off x="6696103" y="1679507"/>
              <a:ext cx="10630" cy="26162"/>
            </a:xfrm>
            <a:custGeom>
              <a:rect b="b" l="l" r="r" t="t"/>
              <a:pathLst>
                <a:path extrusionOk="0" h="822" w="334">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0" name="Google Shape;11010;p95"/>
            <p:cNvSpPr/>
            <p:nvPr/>
          </p:nvSpPr>
          <p:spPr>
            <a:xfrm>
              <a:off x="6752183" y="1679507"/>
              <a:ext cx="10280" cy="26162"/>
            </a:xfrm>
            <a:custGeom>
              <a:rect b="b" l="l" r="r" t="t"/>
              <a:pathLst>
                <a:path extrusionOk="0" h="822" w="323">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1" name="Google Shape;11011;p95"/>
            <p:cNvSpPr/>
            <p:nvPr/>
          </p:nvSpPr>
          <p:spPr>
            <a:xfrm>
              <a:off x="6919310" y="1734060"/>
              <a:ext cx="45131" cy="15946"/>
            </a:xfrm>
            <a:custGeom>
              <a:rect b="b" l="l" r="r" t="t"/>
              <a:pathLst>
                <a:path extrusionOk="0" h="501" w="1418">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2" name="Google Shape;11012;p95"/>
            <p:cNvSpPr/>
            <p:nvPr/>
          </p:nvSpPr>
          <p:spPr>
            <a:xfrm>
              <a:off x="6879907" y="1706020"/>
              <a:ext cx="123172" cy="167158"/>
            </a:xfrm>
            <a:custGeom>
              <a:rect b="b" l="l" r="r" t="t"/>
              <a:pathLst>
                <a:path extrusionOk="0" h="5252" w="387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3" name="Google Shape;11013;p95"/>
            <p:cNvSpPr/>
            <p:nvPr/>
          </p:nvSpPr>
          <p:spPr>
            <a:xfrm>
              <a:off x="6902632" y="1840173"/>
              <a:ext cx="10630" cy="32623"/>
            </a:xfrm>
            <a:custGeom>
              <a:rect b="b" l="l" r="r" t="t"/>
              <a:pathLst>
                <a:path extrusionOk="0" h="1025" w="334">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4" name="Google Shape;11014;p95"/>
            <p:cNvSpPr/>
            <p:nvPr/>
          </p:nvSpPr>
          <p:spPr>
            <a:xfrm>
              <a:off x="6970075" y="1840173"/>
              <a:ext cx="10280" cy="32623"/>
            </a:xfrm>
            <a:custGeom>
              <a:rect b="b" l="l" r="r" t="t"/>
              <a:pathLst>
                <a:path extrusionOk="0" h="1025" w="323">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5" name="Google Shape;11015;p95"/>
            <p:cNvSpPr/>
            <p:nvPr/>
          </p:nvSpPr>
          <p:spPr>
            <a:xfrm>
              <a:off x="6772267" y="1594241"/>
              <a:ext cx="182690" cy="100830"/>
            </a:xfrm>
            <a:custGeom>
              <a:rect b="b" l="l" r="r" t="t"/>
              <a:pathLst>
                <a:path extrusionOk="0" h="3168" w="574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6" name="Google Shape;11016;p95"/>
            <p:cNvSpPr/>
            <p:nvPr/>
          </p:nvSpPr>
          <p:spPr>
            <a:xfrm>
              <a:off x="6716950" y="1716268"/>
              <a:ext cx="181926" cy="100448"/>
            </a:xfrm>
            <a:custGeom>
              <a:rect b="b" l="l" r="r" t="t"/>
              <a:pathLst>
                <a:path extrusionOk="0" h="3156" w="5716">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017" name="Google Shape;11017;p95"/>
          <p:cNvGrpSpPr/>
          <p:nvPr/>
        </p:nvGrpSpPr>
        <p:grpSpPr>
          <a:xfrm>
            <a:off x="8020159" y="1516551"/>
            <a:ext cx="300897" cy="356627"/>
            <a:chOff x="8020159" y="1516551"/>
            <a:chExt cx="300897" cy="356627"/>
          </a:xfrm>
        </p:grpSpPr>
        <p:sp>
          <p:nvSpPr>
            <p:cNvPr id="11018" name="Google Shape;11018;p95"/>
            <p:cNvSpPr/>
            <p:nvPr/>
          </p:nvSpPr>
          <p:spPr>
            <a:xfrm>
              <a:off x="8126240" y="1669482"/>
              <a:ext cx="88703" cy="30523"/>
            </a:xfrm>
            <a:custGeom>
              <a:rect b="b" l="l" r="r" t="t"/>
              <a:pathLst>
                <a:path extrusionOk="0" h="959" w="2787">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9" name="Google Shape;11019;p95"/>
            <p:cNvSpPr/>
            <p:nvPr/>
          </p:nvSpPr>
          <p:spPr>
            <a:xfrm>
              <a:off x="8069778" y="1621518"/>
              <a:ext cx="200513" cy="251278"/>
            </a:xfrm>
            <a:custGeom>
              <a:rect b="b" l="l" r="r" t="t"/>
              <a:pathLst>
                <a:path extrusionOk="0" h="7895" w="630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0" name="Google Shape;11020;p95"/>
            <p:cNvSpPr/>
            <p:nvPr/>
          </p:nvSpPr>
          <p:spPr>
            <a:xfrm>
              <a:off x="8103515" y="1851535"/>
              <a:ext cx="10630" cy="21643"/>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1" name="Google Shape;11021;p95"/>
            <p:cNvSpPr/>
            <p:nvPr/>
          </p:nvSpPr>
          <p:spPr>
            <a:xfrm>
              <a:off x="8226306" y="1851535"/>
              <a:ext cx="10248" cy="21643"/>
            </a:xfrm>
            <a:custGeom>
              <a:rect b="b" l="l" r="r" t="t"/>
              <a:pathLst>
                <a:path extrusionOk="0" h="680" w="322">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2" name="Google Shape;11022;p95"/>
            <p:cNvSpPr/>
            <p:nvPr/>
          </p:nvSpPr>
          <p:spPr>
            <a:xfrm>
              <a:off x="8020159" y="1516551"/>
              <a:ext cx="300897" cy="284251"/>
            </a:xfrm>
            <a:custGeom>
              <a:rect b="b" l="l" r="r" t="t"/>
              <a:pathLst>
                <a:path extrusionOk="0" h="8931" w="9454">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023" name="Google Shape;11023;p95"/>
          <p:cNvGrpSpPr/>
          <p:nvPr/>
        </p:nvGrpSpPr>
        <p:grpSpPr>
          <a:xfrm>
            <a:off x="5377363" y="1516169"/>
            <a:ext cx="257357" cy="356627"/>
            <a:chOff x="5377363" y="1516169"/>
            <a:chExt cx="257357" cy="356627"/>
          </a:xfrm>
        </p:grpSpPr>
        <p:sp>
          <p:nvSpPr>
            <p:cNvPr id="11024" name="Google Shape;11024;p95"/>
            <p:cNvSpPr/>
            <p:nvPr/>
          </p:nvSpPr>
          <p:spPr>
            <a:xfrm>
              <a:off x="5377363" y="1516169"/>
              <a:ext cx="257357" cy="356627"/>
            </a:xfrm>
            <a:custGeom>
              <a:rect b="b" l="l" r="r" t="t"/>
              <a:pathLst>
                <a:path extrusionOk="0" h="11205" w="8086">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5" name="Google Shape;11025;p95"/>
            <p:cNvSpPr/>
            <p:nvPr/>
          </p:nvSpPr>
          <p:spPr>
            <a:xfrm>
              <a:off x="5501681" y="1538925"/>
              <a:ext cx="10248" cy="10248"/>
            </a:xfrm>
            <a:custGeom>
              <a:rect b="b" l="l" r="r" t="t"/>
              <a:pathLst>
                <a:path extrusionOk="0" h="322" w="322">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6" name="Google Shape;11026;p95"/>
            <p:cNvSpPr/>
            <p:nvPr/>
          </p:nvSpPr>
          <p:spPr>
            <a:xfrm>
              <a:off x="5401233" y="1560886"/>
              <a:ext cx="211112" cy="278554"/>
            </a:xfrm>
            <a:custGeom>
              <a:rect b="b" l="l" r="r" t="t"/>
              <a:pathLst>
                <a:path extrusionOk="0" h="8752" w="6633">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7" name="Google Shape;11027;p95"/>
            <p:cNvSpPr/>
            <p:nvPr/>
          </p:nvSpPr>
          <p:spPr>
            <a:xfrm>
              <a:off x="5434207" y="1672664"/>
              <a:ext cx="33387" cy="33387"/>
            </a:xfrm>
            <a:custGeom>
              <a:rect b="b" l="l" r="r" t="t"/>
              <a:pathLst>
                <a:path extrusionOk="0" h="1049" w="1049">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8" name="Google Shape;11028;p95"/>
            <p:cNvSpPr/>
            <p:nvPr/>
          </p:nvSpPr>
          <p:spPr>
            <a:xfrm>
              <a:off x="5434207" y="1723079"/>
              <a:ext cx="33387" cy="33005"/>
            </a:xfrm>
            <a:custGeom>
              <a:rect b="b" l="l" r="r" t="t"/>
              <a:pathLst>
                <a:path extrusionOk="0" h="1037" w="1049">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9" name="Google Shape;11029;p95"/>
            <p:cNvSpPr/>
            <p:nvPr/>
          </p:nvSpPr>
          <p:spPr>
            <a:xfrm>
              <a:off x="5434207" y="1773112"/>
              <a:ext cx="33387" cy="33355"/>
            </a:xfrm>
            <a:custGeom>
              <a:rect b="b" l="l" r="r" t="t"/>
              <a:pathLst>
                <a:path extrusionOk="0" h="1048" w="1049">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0" name="Google Shape;11030;p95"/>
            <p:cNvSpPr/>
            <p:nvPr/>
          </p:nvSpPr>
          <p:spPr>
            <a:xfrm>
              <a:off x="5478924" y="1672664"/>
              <a:ext cx="60663" cy="10662"/>
            </a:xfrm>
            <a:custGeom>
              <a:rect b="b" l="l" r="r" t="t"/>
              <a:pathLst>
                <a:path extrusionOk="0" h="335" w="1906">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1" name="Google Shape;11031;p95"/>
            <p:cNvSpPr/>
            <p:nvPr/>
          </p:nvSpPr>
          <p:spPr>
            <a:xfrm>
              <a:off x="5478924" y="1695039"/>
              <a:ext cx="99716" cy="10630"/>
            </a:xfrm>
            <a:custGeom>
              <a:rect b="b" l="l" r="r" t="t"/>
              <a:pathLst>
                <a:path extrusionOk="0" h="334" w="3133">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2" name="Google Shape;11032;p95"/>
            <p:cNvSpPr/>
            <p:nvPr/>
          </p:nvSpPr>
          <p:spPr>
            <a:xfrm>
              <a:off x="5478924" y="1723079"/>
              <a:ext cx="60663" cy="10248"/>
            </a:xfrm>
            <a:custGeom>
              <a:rect b="b" l="l" r="r" t="t"/>
              <a:pathLst>
                <a:path extrusionOk="0" h="322" w="1906">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3" name="Google Shape;11033;p95"/>
            <p:cNvSpPr/>
            <p:nvPr/>
          </p:nvSpPr>
          <p:spPr>
            <a:xfrm>
              <a:off x="5478924" y="1745422"/>
              <a:ext cx="99716" cy="10280"/>
            </a:xfrm>
            <a:custGeom>
              <a:rect b="b" l="l" r="r" t="t"/>
              <a:pathLst>
                <a:path extrusionOk="0" h="323" w="3133">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4" name="Google Shape;11034;p95"/>
            <p:cNvSpPr/>
            <p:nvPr/>
          </p:nvSpPr>
          <p:spPr>
            <a:xfrm>
              <a:off x="5478924" y="1773112"/>
              <a:ext cx="60663" cy="10630"/>
            </a:xfrm>
            <a:custGeom>
              <a:rect b="b" l="l" r="r" t="t"/>
              <a:pathLst>
                <a:path extrusionOk="0" h="334" w="1906">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5" name="Google Shape;11035;p95"/>
            <p:cNvSpPr/>
            <p:nvPr/>
          </p:nvSpPr>
          <p:spPr>
            <a:xfrm>
              <a:off x="5478924" y="1795455"/>
              <a:ext cx="99716" cy="10630"/>
            </a:xfrm>
            <a:custGeom>
              <a:rect b="b" l="l" r="r" t="t"/>
              <a:pathLst>
                <a:path extrusionOk="0" h="334"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6" name="Google Shape;11036;p95"/>
            <p:cNvSpPr/>
            <p:nvPr/>
          </p:nvSpPr>
          <p:spPr>
            <a:xfrm>
              <a:off x="5478924" y="1588926"/>
              <a:ext cx="99716" cy="10662"/>
            </a:xfrm>
            <a:custGeom>
              <a:rect b="b" l="l" r="r" t="t"/>
              <a:pathLst>
                <a:path extrusionOk="0" h="335"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7" name="Google Shape;11037;p95"/>
            <p:cNvSpPr/>
            <p:nvPr/>
          </p:nvSpPr>
          <p:spPr>
            <a:xfrm>
              <a:off x="5434207" y="1639341"/>
              <a:ext cx="144783" cy="10248"/>
            </a:xfrm>
            <a:custGeom>
              <a:rect b="b" l="l" r="r" t="t"/>
              <a:pathLst>
                <a:path extrusionOk="0" h="322" w="4549">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8" name="Google Shape;11038;p95"/>
            <p:cNvSpPr/>
            <p:nvPr/>
          </p:nvSpPr>
          <p:spPr>
            <a:xfrm>
              <a:off x="5479306" y="1611301"/>
              <a:ext cx="26926" cy="10248"/>
            </a:xfrm>
            <a:custGeom>
              <a:rect b="b" l="l" r="r" t="t"/>
              <a:pathLst>
                <a:path extrusionOk="0" h="322" w="846">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9" name="Google Shape;11039;p95"/>
            <p:cNvSpPr/>
            <p:nvPr/>
          </p:nvSpPr>
          <p:spPr>
            <a:xfrm>
              <a:off x="5518327" y="1611301"/>
              <a:ext cx="26958" cy="10248"/>
            </a:xfrm>
            <a:custGeom>
              <a:rect b="b" l="l" r="r" t="t"/>
              <a:pathLst>
                <a:path extrusionOk="0" h="322" w="847">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0" name="Google Shape;11040;p95"/>
            <p:cNvSpPr/>
            <p:nvPr/>
          </p:nvSpPr>
          <p:spPr>
            <a:xfrm>
              <a:off x="5434207" y="1588926"/>
              <a:ext cx="32623" cy="32623"/>
            </a:xfrm>
            <a:custGeom>
              <a:rect b="b" l="l" r="r" t="t"/>
              <a:pathLst>
                <a:path extrusionOk="0" h="1025" w="1025">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041" name="Google Shape;11041;p95"/>
          <p:cNvGrpSpPr/>
          <p:nvPr/>
        </p:nvGrpSpPr>
        <p:grpSpPr>
          <a:xfrm>
            <a:off x="4880567" y="1535870"/>
            <a:ext cx="356245" cy="317606"/>
            <a:chOff x="4880567" y="1535870"/>
            <a:chExt cx="356245" cy="317606"/>
          </a:xfrm>
        </p:grpSpPr>
        <p:sp>
          <p:nvSpPr>
            <p:cNvPr id="11042" name="Google Shape;11042;p95"/>
            <p:cNvSpPr/>
            <p:nvPr/>
          </p:nvSpPr>
          <p:spPr>
            <a:xfrm>
              <a:off x="5103774" y="1535870"/>
              <a:ext cx="100448" cy="128138"/>
            </a:xfrm>
            <a:custGeom>
              <a:rect b="b" l="l" r="r" t="t"/>
              <a:pathLst>
                <a:path extrusionOk="0" h="4026" w="3156">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3" name="Google Shape;11043;p95"/>
            <p:cNvSpPr/>
            <p:nvPr/>
          </p:nvSpPr>
          <p:spPr>
            <a:xfrm>
              <a:off x="4880567" y="1552929"/>
              <a:ext cx="200895" cy="300547"/>
            </a:xfrm>
            <a:custGeom>
              <a:rect b="b" l="l" r="r" t="t"/>
              <a:pathLst>
                <a:path extrusionOk="0" h="9443" w="6312">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4" name="Google Shape;11044;p95"/>
            <p:cNvSpPr/>
            <p:nvPr/>
          </p:nvSpPr>
          <p:spPr>
            <a:xfrm>
              <a:off x="4919620"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5" name="Google Shape;11045;p95"/>
            <p:cNvSpPr/>
            <p:nvPr/>
          </p:nvSpPr>
          <p:spPr>
            <a:xfrm>
              <a:off x="5031398"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6" name="Google Shape;11046;p95"/>
            <p:cNvSpPr/>
            <p:nvPr/>
          </p:nvSpPr>
          <p:spPr>
            <a:xfrm>
              <a:off x="5070418" y="1552547"/>
              <a:ext cx="166394" cy="173969"/>
            </a:xfrm>
            <a:custGeom>
              <a:rect b="b" l="l" r="r" t="t"/>
              <a:pathLst>
                <a:path extrusionOk="0" h="5466" w="5228">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047" name="Google Shape;11047;p95"/>
          <p:cNvGrpSpPr/>
          <p:nvPr/>
        </p:nvGrpSpPr>
        <p:grpSpPr>
          <a:xfrm>
            <a:off x="5771483" y="1515787"/>
            <a:ext cx="357359" cy="357391"/>
            <a:chOff x="5771483" y="1515787"/>
            <a:chExt cx="357359" cy="357391"/>
          </a:xfrm>
        </p:grpSpPr>
        <p:sp>
          <p:nvSpPr>
            <p:cNvPr id="11048" name="Google Shape;11048;p95"/>
            <p:cNvSpPr/>
            <p:nvPr/>
          </p:nvSpPr>
          <p:spPr>
            <a:xfrm>
              <a:off x="5771483" y="1515787"/>
              <a:ext cx="357359" cy="357391"/>
            </a:xfrm>
            <a:custGeom>
              <a:rect b="b" l="l" r="r" t="t"/>
              <a:pathLst>
                <a:path extrusionOk="0" h="11229" w="11228">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9" name="Google Shape;11049;p95"/>
            <p:cNvSpPr/>
            <p:nvPr/>
          </p:nvSpPr>
          <p:spPr>
            <a:xfrm>
              <a:off x="5837429" y="1583070"/>
              <a:ext cx="185713" cy="183613"/>
            </a:xfrm>
            <a:custGeom>
              <a:rect b="b" l="l" r="r" t="t"/>
              <a:pathLst>
                <a:path extrusionOk="0" h="5769" w="5835">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0" name="Google Shape;11050;p95"/>
            <p:cNvSpPr/>
            <p:nvPr/>
          </p:nvSpPr>
          <p:spPr>
            <a:xfrm>
              <a:off x="5876068" y="1616584"/>
              <a:ext cx="186859" cy="189501"/>
            </a:xfrm>
            <a:custGeom>
              <a:rect b="b" l="l" r="r" t="t"/>
              <a:pathLst>
                <a:path extrusionOk="0" h="5954" w="5871">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1" name="Google Shape;11051;p95"/>
            <p:cNvSpPr/>
            <p:nvPr/>
          </p:nvSpPr>
          <p:spPr>
            <a:xfrm>
              <a:off x="5928360" y="1644624"/>
              <a:ext cx="45131" cy="16328"/>
            </a:xfrm>
            <a:custGeom>
              <a:rect b="b" l="l" r="r" t="t"/>
              <a:pathLst>
                <a:path extrusionOk="0" h="513" w="1418">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052" name="Google Shape;11052;p95"/>
          <p:cNvGrpSpPr/>
          <p:nvPr/>
        </p:nvGrpSpPr>
        <p:grpSpPr>
          <a:xfrm>
            <a:off x="7121669" y="1533610"/>
            <a:ext cx="321362" cy="321363"/>
            <a:chOff x="7121669" y="1533610"/>
            <a:chExt cx="321362" cy="321363"/>
          </a:xfrm>
        </p:grpSpPr>
        <p:sp>
          <p:nvSpPr>
            <p:cNvPr id="11053" name="Google Shape;11053;p95"/>
            <p:cNvSpPr/>
            <p:nvPr/>
          </p:nvSpPr>
          <p:spPr>
            <a:xfrm>
              <a:off x="7121669" y="1600289"/>
              <a:ext cx="142142" cy="192556"/>
            </a:xfrm>
            <a:custGeom>
              <a:rect b="b" l="l" r="r" t="t"/>
              <a:pathLst>
                <a:path extrusionOk="0" h="6050" w="4466">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4" name="Google Shape;11054;p95"/>
            <p:cNvSpPr/>
            <p:nvPr/>
          </p:nvSpPr>
          <p:spPr>
            <a:xfrm>
              <a:off x="7170938" y="1533610"/>
              <a:ext cx="223206" cy="53852"/>
            </a:xfrm>
            <a:custGeom>
              <a:rect b="b" l="l" r="r" t="t"/>
              <a:pathLst>
                <a:path extrusionOk="0" h="1692" w="7013">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5" name="Google Shape;11055;p95"/>
            <p:cNvSpPr/>
            <p:nvPr/>
          </p:nvSpPr>
          <p:spPr>
            <a:xfrm>
              <a:off x="7175107" y="1804558"/>
              <a:ext cx="215249" cy="50415"/>
            </a:xfrm>
            <a:custGeom>
              <a:rect b="b" l="l" r="r" t="t"/>
              <a:pathLst>
                <a:path extrusionOk="0" h="1584" w="6763">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6" name="Google Shape;11056;p95"/>
            <p:cNvSpPr/>
            <p:nvPr/>
          </p:nvSpPr>
          <p:spPr>
            <a:xfrm>
              <a:off x="7300539" y="1600289"/>
              <a:ext cx="142492" cy="191793"/>
            </a:xfrm>
            <a:custGeom>
              <a:rect b="b" l="l" r="r" t="t"/>
              <a:pathLst>
                <a:path extrusionOk="0" h="6026" w="4477">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057" name="Google Shape;11057;p95"/>
          <p:cNvGrpSpPr/>
          <p:nvPr/>
        </p:nvGrpSpPr>
        <p:grpSpPr>
          <a:xfrm>
            <a:off x="7562766" y="1514864"/>
            <a:ext cx="327059" cy="360192"/>
            <a:chOff x="7562766" y="1514864"/>
            <a:chExt cx="327059" cy="360192"/>
          </a:xfrm>
        </p:grpSpPr>
        <p:sp>
          <p:nvSpPr>
            <p:cNvPr id="11058" name="Google Shape;11058;p95"/>
            <p:cNvSpPr/>
            <p:nvPr/>
          </p:nvSpPr>
          <p:spPr>
            <a:xfrm>
              <a:off x="7662418" y="1600289"/>
              <a:ext cx="127724" cy="165248"/>
            </a:xfrm>
            <a:custGeom>
              <a:rect b="b" l="l" r="r" t="t"/>
              <a:pathLst>
                <a:path extrusionOk="0" h="5192" w="4013">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9" name="Google Shape;11059;p95"/>
            <p:cNvSpPr/>
            <p:nvPr/>
          </p:nvSpPr>
          <p:spPr>
            <a:xfrm>
              <a:off x="7599527" y="1548951"/>
              <a:ext cx="258853" cy="154841"/>
            </a:xfrm>
            <a:custGeom>
              <a:rect b="b" l="l" r="r" t="t"/>
              <a:pathLst>
                <a:path extrusionOk="0" h="4865" w="8133">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0" name="Google Shape;11060;p95"/>
            <p:cNvSpPr/>
            <p:nvPr/>
          </p:nvSpPr>
          <p:spPr>
            <a:xfrm>
              <a:off x="7599909" y="1648380"/>
              <a:ext cx="242175" cy="190679"/>
            </a:xfrm>
            <a:custGeom>
              <a:rect b="b" l="l" r="r" t="t"/>
              <a:pathLst>
                <a:path extrusionOk="0" h="5991" w="7609">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1" name="Google Shape;11061;p95"/>
            <p:cNvSpPr/>
            <p:nvPr/>
          </p:nvSpPr>
          <p:spPr>
            <a:xfrm>
              <a:off x="7562766" y="1514864"/>
              <a:ext cx="327059" cy="360192"/>
            </a:xfrm>
            <a:custGeom>
              <a:rect b="b" l="l" r="r" t="t"/>
              <a:pathLst>
                <a:path extrusionOk="0" h="11317" w="10276">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062" name="Google Shape;11062;p95"/>
          <p:cNvGrpSpPr/>
          <p:nvPr/>
        </p:nvGrpSpPr>
        <p:grpSpPr>
          <a:xfrm>
            <a:off x="6221229" y="1498673"/>
            <a:ext cx="361636" cy="362183"/>
            <a:chOff x="6259175" y="1559008"/>
            <a:chExt cx="271743" cy="272093"/>
          </a:xfrm>
        </p:grpSpPr>
        <p:sp>
          <p:nvSpPr>
            <p:cNvPr id="11063" name="Google Shape;11063;p95"/>
            <p:cNvSpPr/>
            <p:nvPr/>
          </p:nvSpPr>
          <p:spPr>
            <a:xfrm>
              <a:off x="6259175" y="1559008"/>
              <a:ext cx="271743" cy="272093"/>
            </a:xfrm>
            <a:custGeom>
              <a:rect b="b" l="l" r="r" t="t"/>
              <a:pathLst>
                <a:path extrusionOk="0" h="8549" w="8538">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4" name="Google Shape;11064;p95"/>
            <p:cNvSpPr/>
            <p:nvPr/>
          </p:nvSpPr>
          <p:spPr>
            <a:xfrm>
              <a:off x="6278145" y="1577946"/>
              <a:ext cx="231927" cy="232309"/>
            </a:xfrm>
            <a:custGeom>
              <a:rect b="b" l="l" r="r" t="t"/>
              <a:pathLst>
                <a:path extrusionOk="0" h="7299" w="7287">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5" name="Google Shape;11065;p95"/>
            <p:cNvSpPr/>
            <p:nvPr/>
          </p:nvSpPr>
          <p:spPr>
            <a:xfrm>
              <a:off x="6297846" y="1690870"/>
              <a:ext cx="13272" cy="7607"/>
            </a:xfrm>
            <a:custGeom>
              <a:rect b="b" l="l" r="r" t="t"/>
              <a:pathLst>
                <a:path extrusionOk="0" h="239" w="417">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6" name="Google Shape;11066;p95"/>
            <p:cNvSpPr/>
            <p:nvPr/>
          </p:nvSpPr>
          <p:spPr>
            <a:xfrm>
              <a:off x="6390687" y="1598029"/>
              <a:ext cx="100448" cy="100448"/>
            </a:xfrm>
            <a:custGeom>
              <a:rect b="b" l="l" r="r" t="t"/>
              <a:pathLst>
                <a:path extrusionOk="0" h="3156" w="3156">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7" name="Google Shape;11067;p95"/>
            <p:cNvSpPr/>
            <p:nvPr/>
          </p:nvSpPr>
          <p:spPr>
            <a:xfrm>
              <a:off x="6390305" y="1778013"/>
              <a:ext cx="7607" cy="13304"/>
            </a:xfrm>
            <a:custGeom>
              <a:rect b="b" l="l" r="r" t="t"/>
              <a:pathLst>
                <a:path extrusionOk="0" h="418" w="239">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8" name="Google Shape;11068;p95"/>
            <p:cNvSpPr/>
            <p:nvPr/>
          </p:nvSpPr>
          <p:spPr>
            <a:xfrm>
              <a:off x="6324358" y="1624923"/>
              <a:ext cx="12922" cy="11776"/>
            </a:xfrm>
            <a:custGeom>
              <a:rect b="b" l="l" r="r" t="t"/>
              <a:pathLst>
                <a:path extrusionOk="0" h="370" w="406">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9" name="Google Shape;11069;p95"/>
            <p:cNvSpPr/>
            <p:nvPr/>
          </p:nvSpPr>
          <p:spPr>
            <a:xfrm>
              <a:off x="6451700" y="1752265"/>
              <a:ext cx="12890" cy="11776"/>
            </a:xfrm>
            <a:custGeom>
              <a:rect b="b" l="l" r="r" t="t"/>
              <a:pathLst>
                <a:path extrusionOk="0" h="370" w="405">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0" name="Google Shape;11070;p95"/>
            <p:cNvSpPr/>
            <p:nvPr/>
          </p:nvSpPr>
          <p:spPr>
            <a:xfrm>
              <a:off x="6451700" y="1624923"/>
              <a:ext cx="12890" cy="11776"/>
            </a:xfrm>
            <a:custGeom>
              <a:rect b="b" l="l" r="r" t="t"/>
              <a:pathLst>
                <a:path extrusionOk="0" h="370" w="405">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1" name="Google Shape;11071;p95"/>
            <p:cNvSpPr/>
            <p:nvPr/>
          </p:nvSpPr>
          <p:spPr>
            <a:xfrm>
              <a:off x="6324358" y="1751883"/>
              <a:ext cx="12922" cy="11776"/>
            </a:xfrm>
            <a:custGeom>
              <a:rect b="b" l="l" r="r" t="t"/>
              <a:pathLst>
                <a:path extrusionOk="0" h="370" w="406">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2" name="Google Shape;11072;p95"/>
            <p:cNvSpPr/>
            <p:nvPr/>
          </p:nvSpPr>
          <p:spPr>
            <a:xfrm>
              <a:off x="6304657" y="1653823"/>
              <a:ext cx="14036" cy="10567"/>
            </a:xfrm>
            <a:custGeom>
              <a:rect b="b" l="l" r="r" t="t"/>
              <a:pathLst>
                <a:path extrusionOk="0" h="332" w="441">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3" name="Google Shape;11073;p95"/>
            <p:cNvSpPr/>
            <p:nvPr/>
          </p:nvSpPr>
          <p:spPr>
            <a:xfrm>
              <a:off x="6469874" y="1724511"/>
              <a:ext cx="14068" cy="10344"/>
            </a:xfrm>
            <a:custGeom>
              <a:rect b="b" l="l" r="r" t="t"/>
              <a:pathLst>
                <a:path extrusionOk="0" h="325" w="442">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4" name="Google Shape;11074;p95"/>
            <p:cNvSpPr/>
            <p:nvPr/>
          </p:nvSpPr>
          <p:spPr>
            <a:xfrm>
              <a:off x="6424392" y="1605158"/>
              <a:ext cx="11394" cy="13368"/>
            </a:xfrm>
            <a:custGeom>
              <a:rect b="b" l="l" r="r" t="t"/>
              <a:pathLst>
                <a:path extrusionOk="0" h="420" w="358">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5" name="Google Shape;11075;p95"/>
            <p:cNvSpPr/>
            <p:nvPr/>
          </p:nvSpPr>
          <p:spPr>
            <a:xfrm>
              <a:off x="6353926" y="1770916"/>
              <a:ext cx="11394" cy="13208"/>
            </a:xfrm>
            <a:custGeom>
              <a:rect b="b" l="l" r="r" t="t"/>
              <a:pathLst>
                <a:path extrusionOk="0" h="415" w="358">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6" name="Google Shape;11076;p95"/>
            <p:cNvSpPr/>
            <p:nvPr/>
          </p:nvSpPr>
          <p:spPr>
            <a:xfrm>
              <a:off x="6355040" y="1604363"/>
              <a:ext cx="11044" cy="13399"/>
            </a:xfrm>
            <a:custGeom>
              <a:rect b="b" l="l" r="r" t="t"/>
              <a:pathLst>
                <a:path extrusionOk="0" h="421" w="347">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7" name="Google Shape;11077;p95"/>
            <p:cNvSpPr/>
            <p:nvPr/>
          </p:nvSpPr>
          <p:spPr>
            <a:xfrm>
              <a:off x="6422514" y="1771489"/>
              <a:ext cx="11012" cy="13017"/>
            </a:xfrm>
            <a:custGeom>
              <a:rect b="b" l="l" r="r" t="t"/>
              <a:pathLst>
                <a:path extrusionOk="0" h="409" w="346">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8" name="Google Shape;11078;p95"/>
            <p:cNvSpPr/>
            <p:nvPr/>
          </p:nvSpPr>
          <p:spPr>
            <a:xfrm>
              <a:off x="6470637" y="1655541"/>
              <a:ext cx="14036" cy="10726"/>
            </a:xfrm>
            <a:custGeom>
              <a:rect b="b" l="l" r="r" t="t"/>
              <a:pathLst>
                <a:path extrusionOk="0" h="337" w="441">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9" name="Google Shape;11079;p95"/>
            <p:cNvSpPr/>
            <p:nvPr/>
          </p:nvSpPr>
          <p:spPr>
            <a:xfrm>
              <a:off x="6303893" y="1723175"/>
              <a:ext cx="13686" cy="10153"/>
            </a:xfrm>
            <a:custGeom>
              <a:rect b="b" l="l" r="r" t="t"/>
              <a:pathLst>
                <a:path extrusionOk="0" h="319" w="43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080" name="Google Shape;11080;p95"/>
          <p:cNvGrpSpPr/>
          <p:nvPr/>
        </p:nvGrpSpPr>
        <p:grpSpPr>
          <a:xfrm>
            <a:off x="2661459" y="2015001"/>
            <a:ext cx="322508" cy="273494"/>
            <a:chOff x="2661459" y="2015001"/>
            <a:chExt cx="322508" cy="273494"/>
          </a:xfrm>
        </p:grpSpPr>
        <p:sp>
          <p:nvSpPr>
            <p:cNvPr id="11081" name="Google Shape;11081;p95"/>
            <p:cNvSpPr/>
            <p:nvPr/>
          </p:nvSpPr>
          <p:spPr>
            <a:xfrm>
              <a:off x="2661459" y="2028878"/>
              <a:ext cx="322508" cy="259617"/>
            </a:xfrm>
            <a:custGeom>
              <a:rect b="b" l="l" r="r" t="t"/>
              <a:pathLst>
                <a:path extrusionOk="0" h="8157" w="10133">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2" name="Google Shape;11082;p95"/>
            <p:cNvSpPr/>
            <p:nvPr/>
          </p:nvSpPr>
          <p:spPr>
            <a:xfrm>
              <a:off x="2946442" y="2015001"/>
              <a:ext cx="37525" cy="26799"/>
            </a:xfrm>
            <a:custGeom>
              <a:rect b="b" l="l" r="r" t="t"/>
              <a:pathLst>
                <a:path extrusionOk="0" h="842" w="1179">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083" name="Google Shape;11083;p95"/>
          <p:cNvGrpSpPr/>
          <p:nvPr/>
        </p:nvGrpSpPr>
        <p:grpSpPr>
          <a:xfrm>
            <a:off x="6671087" y="2009304"/>
            <a:ext cx="332756" cy="281832"/>
            <a:chOff x="6671087" y="2009304"/>
            <a:chExt cx="332756" cy="281832"/>
          </a:xfrm>
        </p:grpSpPr>
        <p:sp>
          <p:nvSpPr>
            <p:cNvPr id="11084" name="Google Shape;11084;p95"/>
            <p:cNvSpPr/>
            <p:nvPr/>
          </p:nvSpPr>
          <p:spPr>
            <a:xfrm>
              <a:off x="6671087" y="2023658"/>
              <a:ext cx="331993" cy="267478"/>
            </a:xfrm>
            <a:custGeom>
              <a:rect b="b" l="l" r="r" t="t"/>
              <a:pathLst>
                <a:path extrusionOk="0" h="8404" w="10431">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5" name="Google Shape;11085;p95"/>
            <p:cNvSpPr/>
            <p:nvPr/>
          </p:nvSpPr>
          <p:spPr>
            <a:xfrm>
              <a:off x="6965173" y="2009304"/>
              <a:ext cx="38670" cy="27181"/>
            </a:xfrm>
            <a:custGeom>
              <a:rect b="b" l="l" r="r" t="t"/>
              <a:pathLst>
                <a:path extrusionOk="0" h="854" w="1215">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086" name="Google Shape;11086;p95"/>
          <p:cNvSpPr/>
          <p:nvPr/>
        </p:nvSpPr>
        <p:spPr>
          <a:xfrm>
            <a:off x="1745940" y="1967132"/>
            <a:ext cx="368371" cy="368340"/>
          </a:xfrm>
          <a:custGeom>
            <a:rect b="b" l="l" r="r" t="t"/>
            <a:pathLst>
              <a:path extrusionOk="0" h="11573" w="11574">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087" name="Google Shape;11087;p95"/>
          <p:cNvGrpSpPr/>
          <p:nvPr/>
        </p:nvGrpSpPr>
        <p:grpSpPr>
          <a:xfrm>
            <a:off x="2201806" y="1976585"/>
            <a:ext cx="349784" cy="349435"/>
            <a:chOff x="2201806" y="1976585"/>
            <a:chExt cx="349784" cy="349435"/>
          </a:xfrm>
        </p:grpSpPr>
        <p:sp>
          <p:nvSpPr>
            <p:cNvPr id="11088" name="Google Shape;11088;p95"/>
            <p:cNvSpPr/>
            <p:nvPr/>
          </p:nvSpPr>
          <p:spPr>
            <a:xfrm>
              <a:off x="2231755" y="2073373"/>
              <a:ext cx="319835" cy="252647"/>
            </a:xfrm>
            <a:custGeom>
              <a:rect b="b" l="l" r="r" t="t"/>
              <a:pathLst>
                <a:path extrusionOk="0" h="7938" w="10049">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9" name="Google Shape;11089;p95"/>
            <p:cNvSpPr/>
            <p:nvPr/>
          </p:nvSpPr>
          <p:spPr>
            <a:xfrm>
              <a:off x="2201806" y="1976585"/>
              <a:ext cx="319484" cy="252424"/>
            </a:xfrm>
            <a:custGeom>
              <a:rect b="b" l="l" r="r" t="t"/>
              <a:pathLst>
                <a:path extrusionOk="0" h="7931" w="10038">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0" name="Google Shape;11090;p95"/>
            <p:cNvSpPr/>
            <p:nvPr/>
          </p:nvSpPr>
          <p:spPr>
            <a:xfrm>
              <a:off x="2331789" y="2068662"/>
              <a:ext cx="16709" cy="27340"/>
            </a:xfrm>
            <a:custGeom>
              <a:rect b="b" l="l" r="r" t="t"/>
              <a:pathLst>
                <a:path extrusionOk="0" h="859" w="525">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1" name="Google Shape;11091;p95"/>
            <p:cNvSpPr/>
            <p:nvPr/>
          </p:nvSpPr>
          <p:spPr>
            <a:xfrm>
              <a:off x="2243118" y="2021653"/>
              <a:ext cx="265664" cy="261908"/>
            </a:xfrm>
            <a:custGeom>
              <a:rect b="b" l="l" r="r" t="t"/>
              <a:pathLst>
                <a:path extrusionOk="0" h="8229" w="8347">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092" name="Google Shape;11092;p95"/>
          <p:cNvGrpSpPr/>
          <p:nvPr/>
        </p:nvGrpSpPr>
        <p:grpSpPr>
          <a:xfrm>
            <a:off x="3094217" y="1976585"/>
            <a:ext cx="350198" cy="350549"/>
            <a:chOff x="3094217" y="1976585"/>
            <a:chExt cx="350198" cy="350549"/>
          </a:xfrm>
        </p:grpSpPr>
        <p:sp>
          <p:nvSpPr>
            <p:cNvPr id="11093" name="Google Shape;11093;p95"/>
            <p:cNvSpPr/>
            <p:nvPr/>
          </p:nvSpPr>
          <p:spPr>
            <a:xfrm>
              <a:off x="3094217" y="2129039"/>
              <a:ext cx="131543" cy="197362"/>
            </a:xfrm>
            <a:custGeom>
              <a:rect b="b" l="l" r="r" t="t"/>
              <a:pathLst>
                <a:path extrusionOk="0" h="6201" w="4133">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4" name="Google Shape;11094;p95"/>
            <p:cNvSpPr/>
            <p:nvPr/>
          </p:nvSpPr>
          <p:spPr>
            <a:xfrm>
              <a:off x="3116592" y="2293778"/>
              <a:ext cx="10630" cy="32241"/>
            </a:xfrm>
            <a:custGeom>
              <a:rect b="b" l="l" r="r" t="t"/>
              <a:pathLst>
                <a:path extrusionOk="0" h="1013" w="334">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5" name="Google Shape;11095;p95"/>
            <p:cNvSpPr/>
            <p:nvPr/>
          </p:nvSpPr>
          <p:spPr>
            <a:xfrm>
              <a:off x="3193519" y="2293778"/>
              <a:ext cx="10248" cy="32241"/>
            </a:xfrm>
            <a:custGeom>
              <a:rect b="b" l="l" r="r" t="t"/>
              <a:pathLst>
                <a:path extrusionOk="0" h="1013" w="322">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6" name="Google Shape;11096;p95"/>
            <p:cNvSpPr/>
            <p:nvPr/>
          </p:nvSpPr>
          <p:spPr>
            <a:xfrm>
              <a:off x="3346227" y="2166755"/>
              <a:ext cx="54966" cy="18301"/>
            </a:xfrm>
            <a:custGeom>
              <a:rect b="b" l="l" r="r" t="t"/>
              <a:pathLst>
                <a:path extrusionOk="0" h="575" w="1727">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7" name="Google Shape;11097;p95"/>
            <p:cNvSpPr/>
            <p:nvPr/>
          </p:nvSpPr>
          <p:spPr>
            <a:xfrm>
              <a:off x="3302655" y="2134991"/>
              <a:ext cx="141760" cy="192143"/>
            </a:xfrm>
            <a:custGeom>
              <a:rect b="b" l="l" r="r" t="t"/>
              <a:pathLst>
                <a:path extrusionOk="0" h="6037" w="4454">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8" name="Google Shape;11098;p95"/>
            <p:cNvSpPr/>
            <p:nvPr/>
          </p:nvSpPr>
          <p:spPr>
            <a:xfrm>
              <a:off x="3330313" y="2288463"/>
              <a:ext cx="10248" cy="37938"/>
            </a:xfrm>
            <a:custGeom>
              <a:rect b="b" l="l" r="r" t="t"/>
              <a:pathLst>
                <a:path extrusionOk="0" h="1192" w="322">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9" name="Google Shape;11099;p95"/>
            <p:cNvSpPr/>
            <p:nvPr/>
          </p:nvSpPr>
          <p:spPr>
            <a:xfrm>
              <a:off x="3406859" y="2288463"/>
              <a:ext cx="10630" cy="37938"/>
            </a:xfrm>
            <a:custGeom>
              <a:rect b="b" l="l" r="r" t="t"/>
              <a:pathLst>
                <a:path extrusionOk="0" h="1192" w="334">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0" name="Google Shape;11100;p95"/>
            <p:cNvSpPr/>
            <p:nvPr/>
          </p:nvSpPr>
          <p:spPr>
            <a:xfrm>
              <a:off x="3149183" y="1976585"/>
              <a:ext cx="219419" cy="183072"/>
            </a:xfrm>
            <a:custGeom>
              <a:rect b="b" l="l" r="r" t="t"/>
              <a:pathLst>
                <a:path extrusionOk="0" h="5752" w="6894">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1" name="Google Shape;11101;p95"/>
            <p:cNvSpPr/>
            <p:nvPr/>
          </p:nvSpPr>
          <p:spPr>
            <a:xfrm>
              <a:off x="3187822" y="2009177"/>
              <a:ext cx="26926" cy="10280"/>
            </a:xfrm>
            <a:custGeom>
              <a:rect b="b" l="l" r="r" t="t"/>
              <a:pathLst>
                <a:path extrusionOk="0" h="323" w="846">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2" name="Google Shape;11102;p95"/>
            <p:cNvSpPr/>
            <p:nvPr/>
          </p:nvSpPr>
          <p:spPr>
            <a:xfrm>
              <a:off x="3226110" y="2009177"/>
              <a:ext cx="81478" cy="10280"/>
            </a:xfrm>
            <a:custGeom>
              <a:rect b="b" l="l" r="r" t="t"/>
              <a:pathLst>
                <a:path extrusionOk="0" h="323" w="256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3" name="Google Shape;11103;p95"/>
            <p:cNvSpPr/>
            <p:nvPr/>
          </p:nvSpPr>
          <p:spPr>
            <a:xfrm>
              <a:off x="3187822" y="2036453"/>
              <a:ext cx="119767" cy="10662"/>
            </a:xfrm>
            <a:custGeom>
              <a:rect b="b" l="l" r="r" t="t"/>
              <a:pathLst>
                <a:path extrusionOk="0" h="335" w="3763">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4" name="Google Shape;11104;p95"/>
            <p:cNvSpPr/>
            <p:nvPr/>
          </p:nvSpPr>
          <p:spPr>
            <a:xfrm>
              <a:off x="3187822" y="2064143"/>
              <a:ext cx="81510" cy="10248"/>
            </a:xfrm>
            <a:custGeom>
              <a:rect b="b" l="l" r="r" t="t"/>
              <a:pathLst>
                <a:path extrusionOk="0" h="322" w="2561">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5" name="Google Shape;11105;p95"/>
            <p:cNvSpPr/>
            <p:nvPr/>
          </p:nvSpPr>
          <p:spPr>
            <a:xfrm>
              <a:off x="3280663" y="2064143"/>
              <a:ext cx="26926" cy="10248"/>
            </a:xfrm>
            <a:custGeom>
              <a:rect b="b" l="l" r="r" t="t"/>
              <a:pathLst>
                <a:path extrusionOk="0" h="322" w="846">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06" name="Google Shape;11106;p95"/>
          <p:cNvGrpSpPr/>
          <p:nvPr/>
        </p:nvGrpSpPr>
        <p:grpSpPr>
          <a:xfrm>
            <a:off x="870939" y="1975821"/>
            <a:ext cx="332375" cy="350071"/>
            <a:chOff x="870939" y="1975821"/>
            <a:chExt cx="332375" cy="350071"/>
          </a:xfrm>
        </p:grpSpPr>
        <p:sp>
          <p:nvSpPr>
            <p:cNvPr id="11107" name="Google Shape;11107;p95"/>
            <p:cNvSpPr/>
            <p:nvPr/>
          </p:nvSpPr>
          <p:spPr>
            <a:xfrm>
              <a:off x="870939" y="1975821"/>
              <a:ext cx="332375" cy="350071"/>
            </a:xfrm>
            <a:custGeom>
              <a:rect b="b" l="l" r="r" t="t"/>
              <a:pathLst>
                <a:path extrusionOk="0" h="10999" w="10443">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8" name="Google Shape;11108;p95"/>
            <p:cNvSpPr/>
            <p:nvPr/>
          </p:nvSpPr>
          <p:spPr>
            <a:xfrm>
              <a:off x="955059" y="2135755"/>
              <a:ext cx="164134" cy="75877"/>
            </a:xfrm>
            <a:custGeom>
              <a:rect b="b" l="l" r="r" t="t"/>
              <a:pathLst>
                <a:path extrusionOk="0" h="2384" w="5157">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9" name="Google Shape;11109;p95"/>
            <p:cNvSpPr/>
            <p:nvPr/>
          </p:nvSpPr>
          <p:spPr>
            <a:xfrm>
              <a:off x="955059" y="2224999"/>
              <a:ext cx="164134" cy="75240"/>
            </a:xfrm>
            <a:custGeom>
              <a:rect b="b" l="l" r="r" t="t"/>
              <a:pathLst>
                <a:path extrusionOk="0" h="2364" w="5157">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0" name="Google Shape;11110;p95"/>
            <p:cNvSpPr/>
            <p:nvPr/>
          </p:nvSpPr>
          <p:spPr>
            <a:xfrm>
              <a:off x="1021387" y="2183496"/>
              <a:ext cx="18969" cy="69766"/>
            </a:xfrm>
            <a:custGeom>
              <a:rect b="b" l="l" r="r" t="t"/>
              <a:pathLst>
                <a:path extrusionOk="0" h="2192" w="596">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111" name="Google Shape;11111;p95"/>
          <p:cNvSpPr/>
          <p:nvPr/>
        </p:nvSpPr>
        <p:spPr>
          <a:xfrm>
            <a:off x="1276039" y="1961817"/>
            <a:ext cx="414967" cy="378970"/>
          </a:xfrm>
          <a:custGeom>
            <a:rect b="b" l="l" r="r" t="t"/>
            <a:pathLst>
              <a:path extrusionOk="0" h="11907" w="13038">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112" name="Google Shape;11112;p95"/>
          <p:cNvGrpSpPr/>
          <p:nvPr/>
        </p:nvGrpSpPr>
        <p:grpSpPr>
          <a:xfrm>
            <a:off x="3979435" y="1976585"/>
            <a:ext cx="345265" cy="349848"/>
            <a:chOff x="3979435" y="1976585"/>
            <a:chExt cx="345265" cy="349848"/>
          </a:xfrm>
        </p:grpSpPr>
        <p:sp>
          <p:nvSpPr>
            <p:cNvPr id="11113" name="Google Shape;11113;p95"/>
            <p:cNvSpPr/>
            <p:nvPr/>
          </p:nvSpPr>
          <p:spPr>
            <a:xfrm>
              <a:off x="3979435" y="1976585"/>
              <a:ext cx="345265" cy="349848"/>
            </a:xfrm>
            <a:custGeom>
              <a:rect b="b" l="l" r="r" t="t"/>
              <a:pathLst>
                <a:path extrusionOk="0" h="10992" w="10848">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4" name="Google Shape;11114;p95"/>
            <p:cNvSpPr/>
            <p:nvPr/>
          </p:nvSpPr>
          <p:spPr>
            <a:xfrm>
              <a:off x="4044236" y="2176685"/>
              <a:ext cx="144783" cy="123077"/>
            </a:xfrm>
            <a:custGeom>
              <a:rect b="b" l="l" r="r" t="t"/>
              <a:pathLst>
                <a:path extrusionOk="0" h="3867" w="4549">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5" name="Google Shape;11115;p95"/>
            <p:cNvSpPr/>
            <p:nvPr/>
          </p:nvSpPr>
          <p:spPr>
            <a:xfrm>
              <a:off x="4046910" y="2065957"/>
              <a:ext cx="204269" cy="100893"/>
            </a:xfrm>
            <a:custGeom>
              <a:rect b="b" l="l" r="r" t="t"/>
              <a:pathLst>
                <a:path extrusionOk="0" h="3170" w="6418">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6" name="Google Shape;11116;p95"/>
            <p:cNvSpPr/>
            <p:nvPr/>
          </p:nvSpPr>
          <p:spPr>
            <a:xfrm>
              <a:off x="4195735" y="2118027"/>
              <a:ext cx="84247" cy="174224"/>
            </a:xfrm>
            <a:custGeom>
              <a:rect b="b" l="l" r="r" t="t"/>
              <a:pathLst>
                <a:path extrusionOk="0" h="5474" w="2647">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7" name="Google Shape;11117;p95"/>
            <p:cNvSpPr/>
            <p:nvPr/>
          </p:nvSpPr>
          <p:spPr>
            <a:xfrm>
              <a:off x="4109037" y="2161153"/>
              <a:ext cx="81510" cy="55348"/>
            </a:xfrm>
            <a:custGeom>
              <a:rect b="b" l="l" r="r" t="t"/>
              <a:pathLst>
                <a:path extrusionOk="0" h="1739" w="2561">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8" name="Google Shape;11118;p95"/>
            <p:cNvSpPr/>
            <p:nvPr/>
          </p:nvSpPr>
          <p:spPr>
            <a:xfrm>
              <a:off x="4157160" y="2083080"/>
              <a:ext cx="10662" cy="29218"/>
            </a:xfrm>
            <a:custGeom>
              <a:rect b="b" l="l" r="r" t="t"/>
              <a:pathLst>
                <a:path extrusionOk="0" h="918" w="335">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9" name="Google Shape;11119;p95"/>
            <p:cNvSpPr/>
            <p:nvPr/>
          </p:nvSpPr>
          <p:spPr>
            <a:xfrm>
              <a:off x="4109419" y="2096034"/>
              <a:ext cx="21261" cy="26862"/>
            </a:xfrm>
            <a:custGeom>
              <a:rect b="b" l="l" r="r" t="t"/>
              <a:pathLst>
                <a:path extrusionOk="0" h="844" w="668">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0" name="Google Shape;11120;p95"/>
            <p:cNvSpPr/>
            <p:nvPr/>
          </p:nvSpPr>
          <p:spPr>
            <a:xfrm>
              <a:off x="4074950" y="2130121"/>
              <a:ext cx="28454" cy="19669"/>
            </a:xfrm>
            <a:custGeom>
              <a:rect b="b" l="l" r="r" t="t"/>
              <a:pathLst>
                <a:path extrusionOk="0" h="618" w="894">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1" name="Google Shape;11121;p95"/>
            <p:cNvSpPr/>
            <p:nvPr/>
          </p:nvSpPr>
          <p:spPr>
            <a:xfrm>
              <a:off x="4063555" y="2177067"/>
              <a:ext cx="29218" cy="10630"/>
            </a:xfrm>
            <a:custGeom>
              <a:rect b="b" l="l" r="r" t="t"/>
              <a:pathLst>
                <a:path extrusionOk="0" h="334" w="918">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2" name="Google Shape;11122;p95"/>
            <p:cNvSpPr/>
            <p:nvPr/>
          </p:nvSpPr>
          <p:spPr>
            <a:xfrm>
              <a:off x="4073804" y="2215005"/>
              <a:ext cx="29600" cy="20051"/>
            </a:xfrm>
            <a:custGeom>
              <a:rect b="b" l="l" r="r" t="t"/>
              <a:pathLst>
                <a:path extrusionOk="0" h="630" w="93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3" name="Google Shape;11123;p95"/>
            <p:cNvSpPr/>
            <p:nvPr/>
          </p:nvSpPr>
          <p:spPr>
            <a:xfrm>
              <a:off x="4109419" y="2242472"/>
              <a:ext cx="21261" cy="26703"/>
            </a:xfrm>
            <a:custGeom>
              <a:rect b="b" l="l" r="r" t="t"/>
              <a:pathLst>
                <a:path extrusionOk="0" h="839" w="668">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4" name="Google Shape;11124;p95"/>
            <p:cNvSpPr/>
            <p:nvPr/>
          </p:nvSpPr>
          <p:spPr>
            <a:xfrm>
              <a:off x="4157924" y="2252466"/>
              <a:ext cx="10248" cy="29600"/>
            </a:xfrm>
            <a:custGeom>
              <a:rect b="b" l="l" r="r" t="t"/>
              <a:pathLst>
                <a:path extrusionOk="0" h="930" w="322">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5" name="Google Shape;11125;p95"/>
            <p:cNvSpPr/>
            <p:nvPr/>
          </p:nvSpPr>
          <p:spPr>
            <a:xfrm>
              <a:off x="4194685" y="2242472"/>
              <a:ext cx="21261" cy="27022"/>
            </a:xfrm>
            <a:custGeom>
              <a:rect b="b" l="l" r="r" t="t"/>
              <a:pathLst>
                <a:path extrusionOk="0" h="849" w="668">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6" name="Google Shape;11126;p95"/>
            <p:cNvSpPr/>
            <p:nvPr/>
          </p:nvSpPr>
          <p:spPr>
            <a:xfrm>
              <a:off x="4222343" y="2215387"/>
              <a:ext cx="27690" cy="19669"/>
            </a:xfrm>
            <a:custGeom>
              <a:rect b="b" l="l" r="r" t="t"/>
              <a:pathLst>
                <a:path extrusionOk="0" h="618" w="87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7" name="Google Shape;11127;p95"/>
            <p:cNvSpPr/>
            <p:nvPr/>
          </p:nvSpPr>
          <p:spPr>
            <a:xfrm>
              <a:off x="4232941" y="2177067"/>
              <a:ext cx="29600" cy="10630"/>
            </a:xfrm>
            <a:custGeom>
              <a:rect b="b" l="l" r="r" t="t"/>
              <a:pathLst>
                <a:path extrusionOk="0" h="334" w="93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8" name="Google Shape;11128;p95"/>
            <p:cNvSpPr/>
            <p:nvPr/>
          </p:nvSpPr>
          <p:spPr>
            <a:xfrm>
              <a:off x="4221579" y="2130694"/>
              <a:ext cx="28454" cy="19478"/>
            </a:xfrm>
            <a:custGeom>
              <a:rect b="b" l="l" r="r" t="t"/>
              <a:pathLst>
                <a:path extrusionOk="0" h="612" w="894">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9" name="Google Shape;11129;p95"/>
            <p:cNvSpPr/>
            <p:nvPr/>
          </p:nvSpPr>
          <p:spPr>
            <a:xfrm>
              <a:off x="4194685" y="2095652"/>
              <a:ext cx="20879" cy="26862"/>
            </a:xfrm>
            <a:custGeom>
              <a:rect b="b" l="l" r="r" t="t"/>
              <a:pathLst>
                <a:path extrusionOk="0" h="844" w="656">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30" name="Google Shape;11130;p95"/>
          <p:cNvGrpSpPr/>
          <p:nvPr/>
        </p:nvGrpSpPr>
        <p:grpSpPr>
          <a:xfrm>
            <a:off x="3576626" y="1975821"/>
            <a:ext cx="284251" cy="351694"/>
            <a:chOff x="3576626" y="1975821"/>
            <a:chExt cx="284251" cy="351694"/>
          </a:xfrm>
        </p:grpSpPr>
        <p:sp>
          <p:nvSpPr>
            <p:cNvPr id="11131" name="Google Shape;11131;p95"/>
            <p:cNvSpPr/>
            <p:nvPr/>
          </p:nvSpPr>
          <p:spPr>
            <a:xfrm>
              <a:off x="3576626" y="2145971"/>
              <a:ext cx="284251" cy="181544"/>
            </a:xfrm>
            <a:custGeom>
              <a:rect b="b" l="l" r="r" t="t"/>
              <a:pathLst>
                <a:path extrusionOk="0" h="5704" w="8931">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2" name="Google Shape;11132;p95"/>
            <p:cNvSpPr/>
            <p:nvPr/>
          </p:nvSpPr>
          <p:spPr>
            <a:xfrm>
              <a:off x="3656195" y="1975821"/>
              <a:ext cx="120149" cy="164134"/>
            </a:xfrm>
            <a:custGeom>
              <a:rect b="b" l="l" r="r" t="t"/>
              <a:pathLst>
                <a:path extrusionOk="0" h="5157" w="3775">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3" name="Google Shape;11133;p95"/>
            <p:cNvSpPr/>
            <p:nvPr/>
          </p:nvSpPr>
          <p:spPr>
            <a:xfrm>
              <a:off x="3700149" y="2113380"/>
              <a:ext cx="32241" cy="10280"/>
            </a:xfrm>
            <a:custGeom>
              <a:rect b="b" l="l" r="r" t="t"/>
              <a:pathLst>
                <a:path extrusionOk="0" h="323" w="1013">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34" name="Google Shape;11134;p95"/>
          <p:cNvGrpSpPr/>
          <p:nvPr/>
        </p:nvGrpSpPr>
        <p:grpSpPr>
          <a:xfrm>
            <a:off x="2722090" y="2890162"/>
            <a:ext cx="238770" cy="371841"/>
            <a:chOff x="2722090" y="2890162"/>
            <a:chExt cx="238770" cy="371841"/>
          </a:xfrm>
        </p:grpSpPr>
        <p:sp>
          <p:nvSpPr>
            <p:cNvPr id="11135" name="Google Shape;11135;p95"/>
            <p:cNvSpPr/>
            <p:nvPr/>
          </p:nvSpPr>
          <p:spPr>
            <a:xfrm>
              <a:off x="2722090" y="2890162"/>
              <a:ext cx="238770" cy="371841"/>
            </a:xfrm>
            <a:custGeom>
              <a:rect b="b" l="l" r="r" t="t"/>
              <a:pathLst>
                <a:path extrusionOk="0" h="11683" w="7502">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6" name="Google Shape;11136;p95"/>
            <p:cNvSpPr/>
            <p:nvPr/>
          </p:nvSpPr>
          <p:spPr>
            <a:xfrm>
              <a:off x="2882023" y="2951111"/>
              <a:ext cx="21993" cy="16837"/>
            </a:xfrm>
            <a:custGeom>
              <a:rect b="b" l="l" r="r" t="t"/>
              <a:pathLst>
                <a:path extrusionOk="0" h="529" w="691">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7" name="Google Shape;11137;p95"/>
            <p:cNvSpPr/>
            <p:nvPr/>
          </p:nvSpPr>
          <p:spPr>
            <a:xfrm>
              <a:off x="2804332" y="2960341"/>
              <a:ext cx="11012" cy="15946"/>
            </a:xfrm>
            <a:custGeom>
              <a:rect b="b" l="l" r="r" t="t"/>
              <a:pathLst>
                <a:path extrusionOk="0" h="501" w="346">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138" name="Google Shape;11138;p95"/>
          <p:cNvSpPr/>
          <p:nvPr/>
        </p:nvSpPr>
        <p:spPr>
          <a:xfrm>
            <a:off x="5775652" y="1969392"/>
            <a:ext cx="361147" cy="360797"/>
          </a:xfrm>
          <a:custGeom>
            <a:rect b="b" l="l" r="r" t="t"/>
            <a:pathLst>
              <a:path extrusionOk="0" h="11336" w="11347">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139" name="Google Shape;11139;p95"/>
          <p:cNvGrpSpPr/>
          <p:nvPr/>
        </p:nvGrpSpPr>
        <p:grpSpPr>
          <a:xfrm>
            <a:off x="6216367" y="1970156"/>
            <a:ext cx="361147" cy="361147"/>
            <a:chOff x="6216367" y="1970156"/>
            <a:chExt cx="361147" cy="361147"/>
          </a:xfrm>
        </p:grpSpPr>
        <p:sp>
          <p:nvSpPr>
            <p:cNvPr id="11140" name="Google Shape;11140;p95"/>
            <p:cNvSpPr/>
            <p:nvPr/>
          </p:nvSpPr>
          <p:spPr>
            <a:xfrm>
              <a:off x="6247813" y="2069522"/>
              <a:ext cx="329701" cy="261781"/>
            </a:xfrm>
            <a:custGeom>
              <a:rect b="b" l="l" r="r" t="t"/>
              <a:pathLst>
                <a:path extrusionOk="0" h="8225" w="10359">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1" name="Google Shape;11141;p95"/>
            <p:cNvSpPr/>
            <p:nvPr/>
          </p:nvSpPr>
          <p:spPr>
            <a:xfrm>
              <a:off x="6216367" y="1970156"/>
              <a:ext cx="329701" cy="260731"/>
            </a:xfrm>
            <a:custGeom>
              <a:rect b="b" l="l" r="r" t="t"/>
              <a:pathLst>
                <a:path extrusionOk="0" h="8192" w="10359">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2" name="Google Shape;11142;p95"/>
            <p:cNvSpPr/>
            <p:nvPr/>
          </p:nvSpPr>
          <p:spPr>
            <a:xfrm>
              <a:off x="6351252" y="2064875"/>
              <a:ext cx="17855" cy="28072"/>
            </a:xfrm>
            <a:custGeom>
              <a:rect b="b" l="l" r="r" t="t"/>
              <a:pathLst>
                <a:path extrusionOk="0" h="882" w="561">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3" name="Google Shape;11143;p95"/>
            <p:cNvSpPr/>
            <p:nvPr/>
          </p:nvSpPr>
          <p:spPr>
            <a:xfrm>
              <a:off x="6260321" y="2016688"/>
              <a:ext cx="272857" cy="269929"/>
            </a:xfrm>
            <a:custGeom>
              <a:rect b="b" l="l" r="r" t="t"/>
              <a:pathLst>
                <a:path extrusionOk="0" h="8481" w="8573">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44" name="Google Shape;11144;p95"/>
          <p:cNvGrpSpPr/>
          <p:nvPr/>
        </p:nvGrpSpPr>
        <p:grpSpPr>
          <a:xfrm>
            <a:off x="1289311" y="2926222"/>
            <a:ext cx="408156" cy="299783"/>
            <a:chOff x="1289311" y="2926222"/>
            <a:chExt cx="408156" cy="299783"/>
          </a:xfrm>
        </p:grpSpPr>
        <p:sp>
          <p:nvSpPr>
            <p:cNvPr id="11145" name="Google Shape;11145;p95"/>
            <p:cNvSpPr/>
            <p:nvPr/>
          </p:nvSpPr>
          <p:spPr>
            <a:xfrm>
              <a:off x="1334029" y="2952385"/>
              <a:ext cx="318339" cy="216395"/>
            </a:xfrm>
            <a:custGeom>
              <a:rect b="b" l="l" r="r" t="t"/>
              <a:pathLst>
                <a:path extrusionOk="0" h="6799" w="10002">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6" name="Google Shape;11146;p95"/>
            <p:cNvSpPr/>
            <p:nvPr/>
          </p:nvSpPr>
          <p:spPr>
            <a:xfrm>
              <a:off x="1289311" y="2926222"/>
              <a:ext cx="408156" cy="299783"/>
            </a:xfrm>
            <a:custGeom>
              <a:rect b="b" l="l" r="r" t="t"/>
              <a:pathLst>
                <a:path extrusionOk="0" h="9419" w="12824">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47" name="Google Shape;11147;p95"/>
          <p:cNvGrpSpPr/>
          <p:nvPr/>
        </p:nvGrpSpPr>
        <p:grpSpPr>
          <a:xfrm>
            <a:off x="7978465" y="1969392"/>
            <a:ext cx="361147" cy="360797"/>
            <a:chOff x="7978465" y="1969392"/>
            <a:chExt cx="361147" cy="360797"/>
          </a:xfrm>
        </p:grpSpPr>
        <p:sp>
          <p:nvSpPr>
            <p:cNvPr id="11148" name="Google Shape;11148;p95"/>
            <p:cNvSpPr/>
            <p:nvPr/>
          </p:nvSpPr>
          <p:spPr>
            <a:xfrm>
              <a:off x="8136871" y="2285821"/>
              <a:ext cx="44368" cy="44368"/>
            </a:xfrm>
            <a:custGeom>
              <a:rect b="b" l="l" r="r" t="t"/>
              <a:pathLst>
                <a:path extrusionOk="0" h="1394" w="1394">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9" name="Google Shape;11149;p95"/>
            <p:cNvSpPr/>
            <p:nvPr/>
          </p:nvSpPr>
          <p:spPr>
            <a:xfrm>
              <a:off x="8210010" y="2121719"/>
              <a:ext cx="56112" cy="56112"/>
            </a:xfrm>
            <a:custGeom>
              <a:rect b="b" l="l" r="r" t="t"/>
              <a:pathLst>
                <a:path extrusionOk="0" h="1763" w="1763">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0" name="Google Shape;11150;p95"/>
            <p:cNvSpPr/>
            <p:nvPr/>
          </p:nvSpPr>
          <p:spPr>
            <a:xfrm>
              <a:off x="8051987" y="2121719"/>
              <a:ext cx="55730" cy="56112"/>
            </a:xfrm>
            <a:custGeom>
              <a:rect b="b" l="l" r="r" t="t"/>
              <a:pathLst>
                <a:path extrusionOk="0" h="1763" w="1751">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1" name="Google Shape;11151;p95"/>
            <p:cNvSpPr/>
            <p:nvPr/>
          </p:nvSpPr>
          <p:spPr>
            <a:xfrm>
              <a:off x="7978465" y="2285821"/>
              <a:ext cx="44749" cy="44368"/>
            </a:xfrm>
            <a:custGeom>
              <a:rect b="b" l="l" r="r" t="t"/>
              <a:pathLst>
                <a:path extrusionOk="0" h="1394" w="1406">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2" name="Google Shape;11152;p95"/>
            <p:cNvSpPr/>
            <p:nvPr/>
          </p:nvSpPr>
          <p:spPr>
            <a:xfrm>
              <a:off x="8294894" y="2285821"/>
              <a:ext cx="44718" cy="44368"/>
            </a:xfrm>
            <a:custGeom>
              <a:rect b="b" l="l" r="r" t="t"/>
              <a:pathLst>
                <a:path extrusionOk="0" h="1394" w="1405">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3" name="Google Shape;11153;p95"/>
            <p:cNvSpPr/>
            <p:nvPr/>
          </p:nvSpPr>
          <p:spPr>
            <a:xfrm>
              <a:off x="8119811" y="1969392"/>
              <a:ext cx="78455" cy="78487"/>
            </a:xfrm>
            <a:custGeom>
              <a:rect b="b" l="l" r="r" t="t"/>
              <a:pathLst>
                <a:path extrusionOk="0" h="2466" w="2465">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4" name="Google Shape;11154;p95"/>
            <p:cNvSpPr/>
            <p:nvPr/>
          </p:nvSpPr>
          <p:spPr>
            <a:xfrm>
              <a:off x="8012202" y="2189575"/>
              <a:ext cx="134917" cy="89690"/>
            </a:xfrm>
            <a:custGeom>
              <a:rect b="b" l="l" r="r" t="t"/>
              <a:pathLst>
                <a:path extrusionOk="0" h="2818" w="4239">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5" name="Google Shape;11155;p95"/>
            <p:cNvSpPr/>
            <p:nvPr/>
          </p:nvSpPr>
          <p:spPr>
            <a:xfrm>
              <a:off x="8099346" y="2059973"/>
              <a:ext cx="119385" cy="56016"/>
            </a:xfrm>
            <a:custGeom>
              <a:rect b="b" l="l" r="r" t="t"/>
              <a:pathLst>
                <a:path extrusionOk="0" h="1760" w="3751">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6" name="Google Shape;11156;p95"/>
            <p:cNvSpPr/>
            <p:nvPr/>
          </p:nvSpPr>
          <p:spPr>
            <a:xfrm>
              <a:off x="8170194" y="2189925"/>
              <a:ext cx="135331" cy="89849"/>
            </a:xfrm>
            <a:custGeom>
              <a:rect b="b" l="l" r="r" t="t"/>
              <a:pathLst>
                <a:path extrusionOk="0" h="2823" w="4252">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157" name="Google Shape;11157;p95"/>
          <p:cNvSpPr/>
          <p:nvPr/>
        </p:nvSpPr>
        <p:spPr>
          <a:xfrm>
            <a:off x="2206357" y="2890607"/>
            <a:ext cx="372159" cy="372159"/>
          </a:xfrm>
          <a:custGeom>
            <a:rect b="b" l="l" r="r" t="t"/>
            <a:pathLst>
              <a:path extrusionOk="0" h="11693" w="11693">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158" name="Google Shape;11158;p95"/>
          <p:cNvGrpSpPr/>
          <p:nvPr/>
        </p:nvGrpSpPr>
        <p:grpSpPr>
          <a:xfrm>
            <a:off x="854261" y="2908813"/>
            <a:ext cx="377474" cy="335748"/>
            <a:chOff x="854261" y="2908813"/>
            <a:chExt cx="377474" cy="335748"/>
          </a:xfrm>
        </p:grpSpPr>
        <p:sp>
          <p:nvSpPr>
            <p:cNvPr id="11159" name="Google Shape;11159;p95"/>
            <p:cNvSpPr/>
            <p:nvPr/>
          </p:nvSpPr>
          <p:spPr>
            <a:xfrm>
              <a:off x="896337" y="3079695"/>
              <a:ext cx="47391" cy="17091"/>
            </a:xfrm>
            <a:custGeom>
              <a:rect b="b" l="l" r="r" t="t"/>
              <a:pathLst>
                <a:path extrusionOk="0" h="537" w="1489">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0" name="Google Shape;11160;p95"/>
            <p:cNvSpPr/>
            <p:nvPr/>
          </p:nvSpPr>
          <p:spPr>
            <a:xfrm>
              <a:off x="878514" y="3191855"/>
              <a:ext cx="11426" cy="52706"/>
            </a:xfrm>
            <a:custGeom>
              <a:rect b="b" l="l" r="r" t="t"/>
              <a:pathLst>
                <a:path extrusionOk="0" h="1656" w="359">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1" name="Google Shape;11161;p95"/>
            <p:cNvSpPr/>
            <p:nvPr/>
          </p:nvSpPr>
          <p:spPr>
            <a:xfrm>
              <a:off x="854261" y="3050159"/>
              <a:ext cx="219451" cy="194052"/>
            </a:xfrm>
            <a:custGeom>
              <a:rect b="b" l="l" r="r" t="t"/>
              <a:pathLst>
                <a:path extrusionOk="0" h="6097" w="6895">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2" name="Google Shape;11162;p95"/>
            <p:cNvSpPr/>
            <p:nvPr/>
          </p:nvSpPr>
          <p:spPr>
            <a:xfrm>
              <a:off x="1008115" y="2908813"/>
              <a:ext cx="223620" cy="188355"/>
            </a:xfrm>
            <a:custGeom>
              <a:rect b="b" l="l" r="r" t="t"/>
              <a:pathLst>
                <a:path extrusionOk="0" h="5918" w="7026">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3" name="Google Shape;11163;p95"/>
            <p:cNvSpPr/>
            <p:nvPr/>
          </p:nvSpPr>
          <p:spPr>
            <a:xfrm>
              <a:off x="1037301" y="2944046"/>
              <a:ext cx="165248" cy="105763"/>
            </a:xfrm>
            <a:custGeom>
              <a:rect b="b" l="l" r="r" t="t"/>
              <a:pathLst>
                <a:path extrusionOk="0" h="3323" w="5192">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64" name="Google Shape;11164;p95"/>
          <p:cNvGrpSpPr/>
          <p:nvPr/>
        </p:nvGrpSpPr>
        <p:grpSpPr>
          <a:xfrm>
            <a:off x="1749728" y="2894777"/>
            <a:ext cx="386927" cy="363438"/>
            <a:chOff x="1749728" y="2894777"/>
            <a:chExt cx="386927" cy="363438"/>
          </a:xfrm>
        </p:grpSpPr>
        <p:sp>
          <p:nvSpPr>
            <p:cNvPr id="11165" name="Google Shape;11165;p95"/>
            <p:cNvSpPr/>
            <p:nvPr/>
          </p:nvSpPr>
          <p:spPr>
            <a:xfrm>
              <a:off x="1809595" y="3025333"/>
              <a:ext cx="97424" cy="32432"/>
            </a:xfrm>
            <a:custGeom>
              <a:rect b="b" l="l" r="r" t="t"/>
              <a:pathLst>
                <a:path extrusionOk="0" h="1019" w="3061">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6" name="Google Shape;11166;p95"/>
            <p:cNvSpPr/>
            <p:nvPr/>
          </p:nvSpPr>
          <p:spPr>
            <a:xfrm>
              <a:off x="1749728" y="2974346"/>
              <a:ext cx="216777" cy="283869"/>
            </a:xfrm>
            <a:custGeom>
              <a:rect b="b" l="l" r="r" t="t"/>
              <a:pathLst>
                <a:path extrusionOk="0" h="8919" w="6811">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7" name="Google Shape;11167;p95"/>
            <p:cNvSpPr/>
            <p:nvPr/>
          </p:nvSpPr>
          <p:spPr>
            <a:xfrm>
              <a:off x="1785725"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8" name="Google Shape;11168;p95"/>
            <p:cNvSpPr/>
            <p:nvPr/>
          </p:nvSpPr>
          <p:spPr>
            <a:xfrm>
              <a:off x="1919114"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9" name="Google Shape;11169;p95"/>
            <p:cNvSpPr/>
            <p:nvPr/>
          </p:nvSpPr>
          <p:spPr>
            <a:xfrm>
              <a:off x="1956257" y="2931156"/>
              <a:ext cx="180398" cy="188737"/>
            </a:xfrm>
            <a:custGeom>
              <a:rect b="b" l="l" r="r" t="t"/>
              <a:pathLst>
                <a:path extrusionOk="0" h="5930" w="5668">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0" name="Google Shape;11170;p95"/>
            <p:cNvSpPr/>
            <p:nvPr/>
          </p:nvSpPr>
          <p:spPr>
            <a:xfrm>
              <a:off x="2027487" y="2894777"/>
              <a:ext cx="36029" cy="108786"/>
            </a:xfrm>
            <a:custGeom>
              <a:rect b="b" l="l" r="r" t="t"/>
              <a:pathLst>
                <a:path extrusionOk="0" h="3418" w="1132">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1" name="Google Shape;11171;p95"/>
            <p:cNvSpPr/>
            <p:nvPr/>
          </p:nvSpPr>
          <p:spPr>
            <a:xfrm>
              <a:off x="2027487" y="3009992"/>
              <a:ext cx="36029" cy="36029"/>
            </a:xfrm>
            <a:custGeom>
              <a:rect b="b" l="l" r="r" t="t"/>
              <a:pathLst>
                <a:path extrusionOk="0" h="1132" w="1132">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72" name="Google Shape;11172;p95"/>
          <p:cNvGrpSpPr/>
          <p:nvPr/>
        </p:nvGrpSpPr>
        <p:grpSpPr>
          <a:xfrm>
            <a:off x="7098912" y="1969392"/>
            <a:ext cx="359651" cy="361561"/>
            <a:chOff x="7098912" y="1969392"/>
            <a:chExt cx="359651" cy="361561"/>
          </a:xfrm>
        </p:grpSpPr>
        <p:sp>
          <p:nvSpPr>
            <p:cNvPr id="11173" name="Google Shape;11173;p95"/>
            <p:cNvSpPr/>
            <p:nvPr/>
          </p:nvSpPr>
          <p:spPr>
            <a:xfrm>
              <a:off x="7098912" y="2127607"/>
              <a:ext cx="134567" cy="202582"/>
            </a:xfrm>
            <a:custGeom>
              <a:rect b="b" l="l" r="r" t="t"/>
              <a:pathLst>
                <a:path extrusionOk="0" h="6365" w="4228">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4" name="Google Shape;11174;p95"/>
            <p:cNvSpPr/>
            <p:nvPr/>
          </p:nvSpPr>
          <p:spPr>
            <a:xfrm>
              <a:off x="7120141" y="2297184"/>
              <a:ext cx="10662" cy="33005"/>
            </a:xfrm>
            <a:custGeom>
              <a:rect b="b" l="l" r="r" t="t"/>
              <a:pathLst>
                <a:path extrusionOk="0" h="1037" w="335">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5" name="Google Shape;11175;p95"/>
            <p:cNvSpPr/>
            <p:nvPr/>
          </p:nvSpPr>
          <p:spPr>
            <a:xfrm>
              <a:off x="7199360" y="2297184"/>
              <a:ext cx="10248" cy="33005"/>
            </a:xfrm>
            <a:custGeom>
              <a:rect b="b" l="l" r="r" t="t"/>
              <a:pathLst>
                <a:path extrusionOk="0" h="1037" w="322">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6" name="Google Shape;11176;p95"/>
            <p:cNvSpPr/>
            <p:nvPr/>
          </p:nvSpPr>
          <p:spPr>
            <a:xfrm>
              <a:off x="7357001" y="2165704"/>
              <a:ext cx="56876" cy="17823"/>
            </a:xfrm>
            <a:custGeom>
              <a:rect b="b" l="l" r="r" t="t"/>
              <a:pathLst>
                <a:path extrusionOk="0" h="560" w="1787">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7" name="Google Shape;11177;p95"/>
            <p:cNvSpPr/>
            <p:nvPr/>
          </p:nvSpPr>
          <p:spPr>
            <a:xfrm>
              <a:off x="7312666" y="2133113"/>
              <a:ext cx="145897" cy="197840"/>
            </a:xfrm>
            <a:custGeom>
              <a:rect b="b" l="l" r="r" t="t"/>
              <a:pathLst>
                <a:path extrusionOk="0" h="6216" w="4584">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8" name="Google Shape;11178;p95"/>
            <p:cNvSpPr/>
            <p:nvPr/>
          </p:nvSpPr>
          <p:spPr>
            <a:xfrm>
              <a:off x="7340324" y="2291486"/>
              <a:ext cx="10630" cy="38702"/>
            </a:xfrm>
            <a:custGeom>
              <a:rect b="b" l="l" r="r" t="t"/>
              <a:pathLst>
                <a:path extrusionOk="0" h="1216" w="334">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9" name="Google Shape;11179;p95"/>
            <p:cNvSpPr/>
            <p:nvPr/>
          </p:nvSpPr>
          <p:spPr>
            <a:xfrm>
              <a:off x="7419511" y="2291486"/>
              <a:ext cx="10630" cy="38702"/>
            </a:xfrm>
            <a:custGeom>
              <a:rect b="b" l="l" r="r" t="t"/>
              <a:pathLst>
                <a:path extrusionOk="0" h="1216" w="334">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0" name="Google Shape;11180;p95"/>
            <p:cNvSpPr/>
            <p:nvPr/>
          </p:nvSpPr>
          <p:spPr>
            <a:xfrm>
              <a:off x="7153878" y="1969392"/>
              <a:ext cx="225498" cy="188355"/>
            </a:xfrm>
            <a:custGeom>
              <a:rect b="b" l="l" r="r" t="t"/>
              <a:pathLst>
                <a:path extrusionOk="0" h="5918" w="7085">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1" name="Google Shape;11181;p95"/>
            <p:cNvSpPr/>
            <p:nvPr/>
          </p:nvSpPr>
          <p:spPr>
            <a:xfrm>
              <a:off x="7193663" y="2003511"/>
              <a:ext cx="27308" cy="10248"/>
            </a:xfrm>
            <a:custGeom>
              <a:rect b="b" l="l" r="r" t="t"/>
              <a:pathLst>
                <a:path extrusionOk="0" h="322" w="858">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2" name="Google Shape;11182;p95"/>
            <p:cNvSpPr/>
            <p:nvPr/>
          </p:nvSpPr>
          <p:spPr>
            <a:xfrm>
              <a:off x="7233065" y="2003511"/>
              <a:ext cx="83802" cy="10248"/>
            </a:xfrm>
            <a:custGeom>
              <a:rect b="b" l="l" r="r" t="t"/>
              <a:pathLst>
                <a:path extrusionOk="0" h="322" w="2633">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3" name="Google Shape;11183;p95"/>
            <p:cNvSpPr/>
            <p:nvPr/>
          </p:nvSpPr>
          <p:spPr>
            <a:xfrm>
              <a:off x="7193281" y="2031933"/>
              <a:ext cx="123936" cy="10248"/>
            </a:xfrm>
            <a:custGeom>
              <a:rect b="b" l="l" r="r" t="t"/>
              <a:pathLst>
                <a:path extrusionOk="0" h="322" w="3894">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4" name="Google Shape;11184;p95"/>
            <p:cNvSpPr/>
            <p:nvPr/>
          </p:nvSpPr>
          <p:spPr>
            <a:xfrm>
              <a:off x="7193663" y="2059973"/>
              <a:ext cx="83770" cy="10248"/>
            </a:xfrm>
            <a:custGeom>
              <a:rect b="b" l="l" r="r" t="t"/>
              <a:pathLst>
                <a:path extrusionOk="0" h="322" w="2632">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5" name="Google Shape;11185;p95"/>
            <p:cNvSpPr/>
            <p:nvPr/>
          </p:nvSpPr>
          <p:spPr>
            <a:xfrm>
              <a:off x="7289145" y="2059973"/>
              <a:ext cx="27722" cy="10248"/>
            </a:xfrm>
            <a:custGeom>
              <a:rect b="b" l="l" r="r" t="t"/>
              <a:pathLst>
                <a:path extrusionOk="0" h="322" w="871">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186" name="Google Shape;11186;p95"/>
          <p:cNvSpPr/>
          <p:nvPr/>
        </p:nvSpPr>
        <p:spPr>
          <a:xfrm>
            <a:off x="3094217" y="2895159"/>
            <a:ext cx="394152" cy="361529"/>
          </a:xfrm>
          <a:custGeom>
            <a:rect b="b" l="l" r="r" t="t"/>
            <a:pathLst>
              <a:path extrusionOk="0" h="11359" w="12384">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187" name="Google Shape;11187;p95"/>
          <p:cNvGrpSpPr/>
          <p:nvPr/>
        </p:nvGrpSpPr>
        <p:grpSpPr>
          <a:xfrm>
            <a:off x="5352728" y="1990239"/>
            <a:ext cx="327092" cy="322508"/>
            <a:chOff x="5352728" y="1990239"/>
            <a:chExt cx="327092" cy="322508"/>
          </a:xfrm>
        </p:grpSpPr>
        <p:sp>
          <p:nvSpPr>
            <p:cNvPr id="11188" name="Google Shape;11188;p95"/>
            <p:cNvSpPr/>
            <p:nvPr/>
          </p:nvSpPr>
          <p:spPr>
            <a:xfrm>
              <a:off x="5575935" y="2093297"/>
              <a:ext cx="103885" cy="217923"/>
            </a:xfrm>
            <a:custGeom>
              <a:rect b="b" l="l" r="r" t="t"/>
              <a:pathLst>
                <a:path extrusionOk="0" h="6847" w="3264">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9" name="Google Shape;11189;p95"/>
            <p:cNvSpPr/>
            <p:nvPr/>
          </p:nvSpPr>
          <p:spPr>
            <a:xfrm>
              <a:off x="5426250" y="1990239"/>
              <a:ext cx="191029" cy="322508"/>
            </a:xfrm>
            <a:custGeom>
              <a:rect b="b" l="l" r="r" t="t"/>
              <a:pathLst>
                <a:path extrusionOk="0" h="10133" w="6002">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0" name="Google Shape;11190;p95"/>
            <p:cNvSpPr/>
            <p:nvPr/>
          </p:nvSpPr>
          <p:spPr>
            <a:xfrm>
              <a:off x="5352728" y="2121719"/>
              <a:ext cx="103503" cy="189501"/>
            </a:xfrm>
            <a:custGeom>
              <a:rect b="b" l="l" r="r" t="t"/>
              <a:pathLst>
                <a:path extrusionOk="0" h="5954" w="3252">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91" name="Google Shape;11191;p95"/>
          <p:cNvGrpSpPr/>
          <p:nvPr/>
        </p:nvGrpSpPr>
        <p:grpSpPr>
          <a:xfrm>
            <a:off x="7538896" y="1970156"/>
            <a:ext cx="361147" cy="361529"/>
            <a:chOff x="7538896" y="1970156"/>
            <a:chExt cx="361147" cy="361529"/>
          </a:xfrm>
        </p:grpSpPr>
        <p:sp>
          <p:nvSpPr>
            <p:cNvPr id="11192" name="Google Shape;11192;p95"/>
            <p:cNvSpPr/>
            <p:nvPr/>
          </p:nvSpPr>
          <p:spPr>
            <a:xfrm>
              <a:off x="7538896" y="1970156"/>
              <a:ext cx="361147" cy="361529"/>
            </a:xfrm>
            <a:custGeom>
              <a:rect b="b" l="l" r="r" t="t"/>
              <a:pathLst>
                <a:path extrusionOk="0" h="11359" w="11347">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3" name="Google Shape;11193;p95"/>
            <p:cNvSpPr/>
            <p:nvPr/>
          </p:nvSpPr>
          <p:spPr>
            <a:xfrm>
              <a:off x="7685907" y="2066784"/>
              <a:ext cx="101211" cy="11394"/>
            </a:xfrm>
            <a:custGeom>
              <a:rect b="b" l="l" r="r" t="t"/>
              <a:pathLst>
                <a:path extrusionOk="0" h="358" w="318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4" name="Google Shape;11194;p95"/>
            <p:cNvSpPr/>
            <p:nvPr/>
          </p:nvSpPr>
          <p:spPr>
            <a:xfrm>
              <a:off x="7685907" y="2106187"/>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5" name="Google Shape;11195;p95"/>
            <p:cNvSpPr/>
            <p:nvPr/>
          </p:nvSpPr>
          <p:spPr>
            <a:xfrm>
              <a:off x="7685907" y="2145239"/>
              <a:ext cx="147075" cy="11394"/>
            </a:xfrm>
            <a:custGeom>
              <a:rect b="b" l="l" r="r" t="t"/>
              <a:pathLst>
                <a:path extrusionOk="0" h="358" w="4621">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6" name="Google Shape;11196;p95"/>
            <p:cNvSpPr/>
            <p:nvPr/>
          </p:nvSpPr>
          <p:spPr>
            <a:xfrm>
              <a:off x="7685907" y="2184260"/>
              <a:ext cx="147075" cy="11394"/>
            </a:xfrm>
            <a:custGeom>
              <a:rect b="b" l="l" r="r" t="t"/>
              <a:pathLst>
                <a:path extrusionOk="0" h="358" w="4621">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7" name="Google Shape;11197;p95"/>
            <p:cNvSpPr/>
            <p:nvPr/>
          </p:nvSpPr>
          <p:spPr>
            <a:xfrm>
              <a:off x="7685907" y="2223280"/>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98" name="Google Shape;11198;p95"/>
          <p:cNvGrpSpPr/>
          <p:nvPr/>
        </p:nvGrpSpPr>
        <p:grpSpPr>
          <a:xfrm>
            <a:off x="4896099" y="1970920"/>
            <a:ext cx="358155" cy="358123"/>
            <a:chOff x="4896099" y="1970920"/>
            <a:chExt cx="358155" cy="358123"/>
          </a:xfrm>
        </p:grpSpPr>
        <p:sp>
          <p:nvSpPr>
            <p:cNvPr id="11199" name="Google Shape;11199;p95"/>
            <p:cNvSpPr/>
            <p:nvPr/>
          </p:nvSpPr>
          <p:spPr>
            <a:xfrm>
              <a:off x="4896099" y="1970920"/>
              <a:ext cx="358155" cy="358123"/>
            </a:xfrm>
            <a:custGeom>
              <a:rect b="b" l="l" r="r" t="t"/>
              <a:pathLst>
                <a:path extrusionOk="0" h="11252" w="11253">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0" name="Google Shape;11200;p95"/>
            <p:cNvSpPr/>
            <p:nvPr/>
          </p:nvSpPr>
          <p:spPr>
            <a:xfrm>
              <a:off x="4991454" y="2067835"/>
              <a:ext cx="166999" cy="164325"/>
            </a:xfrm>
            <a:custGeom>
              <a:rect b="b" l="l" r="r" t="t"/>
              <a:pathLst>
                <a:path extrusionOk="0" h="5163" w="5247">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1" name="Google Shape;11201;p95"/>
            <p:cNvSpPr/>
            <p:nvPr/>
          </p:nvSpPr>
          <p:spPr>
            <a:xfrm>
              <a:off x="4923789" y="1998578"/>
              <a:ext cx="302043" cy="302425"/>
            </a:xfrm>
            <a:custGeom>
              <a:rect b="b" l="l" r="r" t="t"/>
              <a:pathLst>
                <a:path extrusionOk="0" h="9502" w="949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202" name="Google Shape;11202;p95"/>
          <p:cNvGrpSpPr/>
          <p:nvPr/>
        </p:nvGrpSpPr>
        <p:grpSpPr>
          <a:xfrm>
            <a:off x="4048787" y="2977019"/>
            <a:ext cx="283488" cy="198604"/>
            <a:chOff x="4048787" y="2977019"/>
            <a:chExt cx="283488" cy="198604"/>
          </a:xfrm>
        </p:grpSpPr>
        <p:sp>
          <p:nvSpPr>
            <p:cNvPr id="11203" name="Google Shape;11203;p95"/>
            <p:cNvSpPr/>
            <p:nvPr/>
          </p:nvSpPr>
          <p:spPr>
            <a:xfrm>
              <a:off x="4277659" y="3015880"/>
              <a:ext cx="25048" cy="19128"/>
            </a:xfrm>
            <a:custGeom>
              <a:rect b="b" l="l" r="r" t="t"/>
              <a:pathLst>
                <a:path extrusionOk="0" h="601" w="787">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4" name="Google Shape;11204;p95"/>
            <p:cNvSpPr/>
            <p:nvPr/>
          </p:nvSpPr>
          <p:spPr>
            <a:xfrm>
              <a:off x="4101462" y="2977019"/>
              <a:ext cx="165630" cy="42458"/>
            </a:xfrm>
            <a:custGeom>
              <a:rect b="b" l="l" r="r" t="t"/>
              <a:pathLst>
                <a:path extrusionOk="0" h="1334" w="5204">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5" name="Google Shape;11205;p95"/>
            <p:cNvSpPr/>
            <p:nvPr/>
          </p:nvSpPr>
          <p:spPr>
            <a:xfrm>
              <a:off x="4048787" y="3000508"/>
              <a:ext cx="283488" cy="175115"/>
            </a:xfrm>
            <a:custGeom>
              <a:rect b="b" l="l" r="r" t="t"/>
              <a:pathLst>
                <a:path extrusionOk="0" h="5502" w="8907">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6" name="Google Shape;11206;p95"/>
            <p:cNvSpPr/>
            <p:nvPr/>
          </p:nvSpPr>
          <p:spPr>
            <a:xfrm>
              <a:off x="4126478" y="3024347"/>
              <a:ext cx="129220" cy="127437"/>
            </a:xfrm>
            <a:custGeom>
              <a:rect b="b" l="l" r="r" t="t"/>
              <a:pathLst>
                <a:path extrusionOk="0" h="4004" w="406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7" name="Google Shape;11207;p95"/>
            <p:cNvSpPr/>
            <p:nvPr/>
          </p:nvSpPr>
          <p:spPr>
            <a:xfrm>
              <a:off x="4156778" y="3054678"/>
              <a:ext cx="68238" cy="68270"/>
            </a:xfrm>
            <a:custGeom>
              <a:rect b="b" l="l" r="r" t="t"/>
              <a:pathLst>
                <a:path extrusionOk="0" h="2145" w="2144">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8" name="Google Shape;11208;p95"/>
            <p:cNvSpPr/>
            <p:nvPr/>
          </p:nvSpPr>
          <p:spPr>
            <a:xfrm>
              <a:off x="4198090" y="3060375"/>
              <a:ext cx="20879" cy="20879"/>
            </a:xfrm>
            <a:custGeom>
              <a:rect b="b" l="l" r="r" t="t"/>
              <a:pathLst>
                <a:path extrusionOk="0" h="656" w="656">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209" name="Google Shape;11209;p95"/>
          <p:cNvGrpSpPr/>
          <p:nvPr/>
        </p:nvGrpSpPr>
        <p:grpSpPr>
          <a:xfrm>
            <a:off x="4054103" y="2430191"/>
            <a:ext cx="218687" cy="349052"/>
            <a:chOff x="4054103" y="2430191"/>
            <a:chExt cx="218687" cy="349052"/>
          </a:xfrm>
        </p:grpSpPr>
        <p:sp>
          <p:nvSpPr>
            <p:cNvPr id="11210" name="Google Shape;11210;p95"/>
            <p:cNvSpPr/>
            <p:nvPr/>
          </p:nvSpPr>
          <p:spPr>
            <a:xfrm>
              <a:off x="4054103" y="2430191"/>
              <a:ext cx="218687" cy="349052"/>
            </a:xfrm>
            <a:custGeom>
              <a:rect b="b" l="l" r="r" t="t"/>
              <a:pathLst>
                <a:path extrusionOk="0" h="10967" w="6871">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1" name="Google Shape;11211;p95"/>
            <p:cNvSpPr/>
            <p:nvPr/>
          </p:nvSpPr>
          <p:spPr>
            <a:xfrm>
              <a:off x="4091595" y="2517716"/>
              <a:ext cx="142524" cy="103503"/>
            </a:xfrm>
            <a:custGeom>
              <a:rect b="b" l="l" r="r" t="t"/>
              <a:pathLst>
                <a:path extrusionOk="0" h="3252" w="4478">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212" name="Google Shape;11212;p95"/>
          <p:cNvGrpSpPr/>
          <p:nvPr/>
        </p:nvGrpSpPr>
        <p:grpSpPr>
          <a:xfrm>
            <a:off x="2185128" y="2427549"/>
            <a:ext cx="382757" cy="356595"/>
            <a:chOff x="2185128" y="2427549"/>
            <a:chExt cx="382757" cy="356595"/>
          </a:xfrm>
        </p:grpSpPr>
        <p:sp>
          <p:nvSpPr>
            <p:cNvPr id="11213" name="Google Shape;11213;p95"/>
            <p:cNvSpPr/>
            <p:nvPr/>
          </p:nvSpPr>
          <p:spPr>
            <a:xfrm>
              <a:off x="2313584" y="2612467"/>
              <a:ext cx="119417" cy="103853"/>
            </a:xfrm>
            <a:custGeom>
              <a:rect b="b" l="l" r="r" t="t"/>
              <a:pathLst>
                <a:path extrusionOk="0" h="3263" w="3752">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4" name="Google Shape;11214;p95"/>
            <p:cNvSpPr/>
            <p:nvPr/>
          </p:nvSpPr>
          <p:spPr>
            <a:xfrm>
              <a:off x="2311706" y="2427549"/>
              <a:ext cx="129633" cy="171327"/>
            </a:xfrm>
            <a:custGeom>
              <a:rect b="b" l="l" r="r" t="t"/>
              <a:pathLst>
                <a:path extrusionOk="0" h="5383" w="4073">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5" name="Google Shape;11215;p95"/>
            <p:cNvSpPr/>
            <p:nvPr/>
          </p:nvSpPr>
          <p:spPr>
            <a:xfrm>
              <a:off x="2438252" y="2611703"/>
              <a:ext cx="129633" cy="172441"/>
            </a:xfrm>
            <a:custGeom>
              <a:rect b="b" l="l" r="r" t="t"/>
              <a:pathLst>
                <a:path extrusionOk="0" h="5418" w="4073">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6" name="Google Shape;11216;p95"/>
            <p:cNvSpPr/>
            <p:nvPr/>
          </p:nvSpPr>
          <p:spPr>
            <a:xfrm>
              <a:off x="2185128" y="2611703"/>
              <a:ext cx="130015" cy="172441"/>
            </a:xfrm>
            <a:custGeom>
              <a:rect b="b" l="l" r="r" t="t"/>
              <a:pathLst>
                <a:path extrusionOk="0" h="5418" w="4085">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217" name="Google Shape;11217;p95"/>
          <p:cNvGrpSpPr/>
          <p:nvPr/>
        </p:nvGrpSpPr>
        <p:grpSpPr>
          <a:xfrm>
            <a:off x="3539102" y="2427549"/>
            <a:ext cx="355099" cy="355481"/>
            <a:chOff x="3539102" y="2427549"/>
            <a:chExt cx="355099" cy="355481"/>
          </a:xfrm>
        </p:grpSpPr>
        <p:sp>
          <p:nvSpPr>
            <p:cNvPr id="11218" name="Google Shape;11218;p95"/>
            <p:cNvSpPr/>
            <p:nvPr/>
          </p:nvSpPr>
          <p:spPr>
            <a:xfrm>
              <a:off x="3539102" y="2561320"/>
              <a:ext cx="355099" cy="221710"/>
            </a:xfrm>
            <a:custGeom>
              <a:rect b="b" l="l" r="r" t="t"/>
              <a:pathLst>
                <a:path extrusionOk="0" h="6966" w="11157">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9" name="Google Shape;11219;p95"/>
            <p:cNvSpPr/>
            <p:nvPr/>
          </p:nvSpPr>
          <p:spPr>
            <a:xfrm>
              <a:off x="3544417" y="2427549"/>
              <a:ext cx="339568" cy="205415"/>
            </a:xfrm>
            <a:custGeom>
              <a:rect b="b" l="l" r="r" t="t"/>
              <a:pathLst>
                <a:path extrusionOk="0" h="6454" w="10669">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220" name="Google Shape;11220;p95"/>
          <p:cNvGrpSpPr/>
          <p:nvPr/>
        </p:nvGrpSpPr>
        <p:grpSpPr>
          <a:xfrm>
            <a:off x="2656907" y="2439293"/>
            <a:ext cx="332757" cy="332343"/>
            <a:chOff x="2656907" y="2439293"/>
            <a:chExt cx="332757" cy="332343"/>
          </a:xfrm>
        </p:grpSpPr>
        <p:sp>
          <p:nvSpPr>
            <p:cNvPr id="11221" name="Google Shape;11221;p95"/>
            <p:cNvSpPr/>
            <p:nvPr/>
          </p:nvSpPr>
          <p:spPr>
            <a:xfrm>
              <a:off x="2868751" y="2547666"/>
              <a:ext cx="53088" cy="53088"/>
            </a:xfrm>
            <a:custGeom>
              <a:rect b="b" l="l" r="r" t="t"/>
              <a:pathLst>
                <a:path extrusionOk="0" h="1668" w="1668">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2" name="Google Shape;11222;p95"/>
            <p:cNvSpPr/>
            <p:nvPr/>
          </p:nvSpPr>
          <p:spPr>
            <a:xfrm>
              <a:off x="2870661" y="2611703"/>
              <a:ext cx="68970" cy="49301"/>
            </a:xfrm>
            <a:custGeom>
              <a:rect b="b" l="l" r="r" t="t"/>
              <a:pathLst>
                <a:path extrusionOk="0" h="1549" w="2167">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3" name="Google Shape;11223;p95"/>
            <p:cNvSpPr/>
            <p:nvPr/>
          </p:nvSpPr>
          <p:spPr>
            <a:xfrm>
              <a:off x="2705794" y="2611321"/>
              <a:ext cx="68620" cy="49301"/>
            </a:xfrm>
            <a:custGeom>
              <a:rect b="b" l="l" r="r" t="t"/>
              <a:pathLst>
                <a:path extrusionOk="0" h="1549" w="2156">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4" name="Google Shape;11224;p95"/>
            <p:cNvSpPr/>
            <p:nvPr/>
          </p:nvSpPr>
          <p:spPr>
            <a:xfrm>
              <a:off x="2724000" y="2547666"/>
              <a:ext cx="53088" cy="53088"/>
            </a:xfrm>
            <a:custGeom>
              <a:rect b="b" l="l" r="r" t="t"/>
              <a:pathLst>
                <a:path extrusionOk="0" h="1668" w="1668">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5" name="Google Shape;11225;p95"/>
            <p:cNvSpPr/>
            <p:nvPr/>
          </p:nvSpPr>
          <p:spPr>
            <a:xfrm>
              <a:off x="2788800" y="2534394"/>
              <a:ext cx="68238" cy="68238"/>
            </a:xfrm>
            <a:custGeom>
              <a:rect b="b" l="l" r="r" t="t"/>
              <a:pathLst>
                <a:path extrusionOk="0" h="2144" w="2144">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6" name="Google Shape;11226;p95"/>
            <p:cNvSpPr/>
            <p:nvPr/>
          </p:nvSpPr>
          <p:spPr>
            <a:xfrm>
              <a:off x="2764930" y="2613613"/>
              <a:ext cx="115979" cy="62923"/>
            </a:xfrm>
            <a:custGeom>
              <a:rect b="b" l="l" r="r" t="t"/>
              <a:pathLst>
                <a:path extrusionOk="0" h="1977" w="3644">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7" name="Google Shape;11227;p95"/>
            <p:cNvSpPr/>
            <p:nvPr/>
          </p:nvSpPr>
          <p:spPr>
            <a:xfrm>
              <a:off x="2656907" y="2439293"/>
              <a:ext cx="332757" cy="332343"/>
            </a:xfrm>
            <a:custGeom>
              <a:rect b="b" l="l" r="r" t="t"/>
              <a:pathLst>
                <a:path extrusionOk="0" h="10442" w="10455">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228" name="Google Shape;11228;p95"/>
          <p:cNvGrpSpPr/>
          <p:nvPr/>
        </p:nvGrpSpPr>
        <p:grpSpPr>
          <a:xfrm>
            <a:off x="1731523" y="2422616"/>
            <a:ext cx="399435" cy="365698"/>
            <a:chOff x="1731523" y="2422616"/>
            <a:chExt cx="399435" cy="365698"/>
          </a:xfrm>
        </p:grpSpPr>
        <p:sp>
          <p:nvSpPr>
            <p:cNvPr id="11229" name="Google Shape;11229;p95"/>
            <p:cNvSpPr/>
            <p:nvPr/>
          </p:nvSpPr>
          <p:spPr>
            <a:xfrm>
              <a:off x="1865294" y="2725009"/>
              <a:ext cx="43604" cy="43604"/>
            </a:xfrm>
            <a:custGeom>
              <a:rect b="b" l="l" r="r" t="t"/>
              <a:pathLst>
                <a:path extrusionOk="0" h="1370" w="137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0" name="Google Shape;11230;p95"/>
            <p:cNvSpPr/>
            <p:nvPr/>
          </p:nvSpPr>
          <p:spPr>
            <a:xfrm>
              <a:off x="2005876" y="2725009"/>
              <a:ext cx="43636" cy="43604"/>
            </a:xfrm>
            <a:custGeom>
              <a:rect b="b" l="l" r="r" t="t"/>
              <a:pathLst>
                <a:path extrusionOk="0" h="1370" w="1371">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1" name="Google Shape;11231;p95"/>
            <p:cNvSpPr/>
            <p:nvPr/>
          </p:nvSpPr>
          <p:spPr>
            <a:xfrm>
              <a:off x="1731523" y="2422616"/>
              <a:ext cx="399435" cy="365698"/>
            </a:xfrm>
            <a:custGeom>
              <a:rect b="b" l="l" r="r" t="t"/>
              <a:pathLst>
                <a:path extrusionOk="0" h="11490" w="1255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232" name="Google Shape;11232;p95"/>
          <p:cNvGrpSpPr/>
          <p:nvPr/>
        </p:nvGrpSpPr>
        <p:grpSpPr>
          <a:xfrm>
            <a:off x="3097241" y="2433564"/>
            <a:ext cx="344883" cy="343388"/>
            <a:chOff x="3097241" y="2433564"/>
            <a:chExt cx="344883" cy="343388"/>
          </a:xfrm>
        </p:grpSpPr>
        <p:sp>
          <p:nvSpPr>
            <p:cNvPr id="11233" name="Google Shape;11233;p95"/>
            <p:cNvSpPr/>
            <p:nvPr/>
          </p:nvSpPr>
          <p:spPr>
            <a:xfrm>
              <a:off x="3151825" y="2465806"/>
              <a:ext cx="235746" cy="311146"/>
            </a:xfrm>
            <a:custGeom>
              <a:rect b="b" l="l" r="r" t="t"/>
              <a:pathLst>
                <a:path extrusionOk="0" h="9776" w="7407">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4" name="Google Shape;11234;p95"/>
            <p:cNvSpPr/>
            <p:nvPr/>
          </p:nvSpPr>
          <p:spPr>
            <a:xfrm>
              <a:off x="3179483" y="2492732"/>
              <a:ext cx="181926" cy="181894"/>
            </a:xfrm>
            <a:custGeom>
              <a:rect b="b" l="l" r="r" t="t"/>
              <a:pathLst>
                <a:path extrusionOk="0" h="5715" w="5716">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5" name="Google Shape;11235;p95"/>
            <p:cNvSpPr/>
            <p:nvPr/>
          </p:nvSpPr>
          <p:spPr>
            <a:xfrm>
              <a:off x="3242024" y="2524941"/>
              <a:ext cx="54202" cy="117857"/>
            </a:xfrm>
            <a:custGeom>
              <a:rect b="b" l="l" r="r" t="t"/>
              <a:pathLst>
                <a:path extrusionOk="0" h="3703" w="1703">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6" name="Google Shape;11236;p95"/>
            <p:cNvSpPr/>
            <p:nvPr/>
          </p:nvSpPr>
          <p:spPr>
            <a:xfrm>
              <a:off x="3390945" y="2433724"/>
              <a:ext cx="51179" cy="85934"/>
            </a:xfrm>
            <a:custGeom>
              <a:rect b="b" l="l" r="r" t="t"/>
              <a:pathLst>
                <a:path extrusionOk="0" h="2700" w="1608">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7" name="Google Shape;11237;p95"/>
            <p:cNvSpPr/>
            <p:nvPr/>
          </p:nvSpPr>
          <p:spPr>
            <a:xfrm>
              <a:off x="3360613" y="2478187"/>
              <a:ext cx="27340" cy="41471"/>
            </a:xfrm>
            <a:custGeom>
              <a:rect b="b" l="l" r="r" t="t"/>
              <a:pathLst>
                <a:path extrusionOk="0" h="1303" w="859">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8" name="Google Shape;11238;p95"/>
            <p:cNvSpPr/>
            <p:nvPr/>
          </p:nvSpPr>
          <p:spPr>
            <a:xfrm>
              <a:off x="3375795" y="2455939"/>
              <a:ext cx="39434" cy="63719"/>
            </a:xfrm>
            <a:custGeom>
              <a:rect b="b" l="l" r="r" t="t"/>
              <a:pathLst>
                <a:path extrusionOk="0" h="2002" w="1239">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9" name="Google Shape;11239;p95"/>
            <p:cNvSpPr/>
            <p:nvPr/>
          </p:nvSpPr>
          <p:spPr>
            <a:xfrm>
              <a:off x="3097241" y="2433564"/>
              <a:ext cx="50829" cy="85711"/>
            </a:xfrm>
            <a:custGeom>
              <a:rect b="b" l="l" r="r" t="t"/>
              <a:pathLst>
                <a:path extrusionOk="0" h="2693" w="1597">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0" name="Google Shape;11240;p95"/>
            <p:cNvSpPr/>
            <p:nvPr/>
          </p:nvSpPr>
          <p:spPr>
            <a:xfrm>
              <a:off x="3151061" y="2477773"/>
              <a:ext cx="27690" cy="41503"/>
            </a:xfrm>
            <a:custGeom>
              <a:rect b="b" l="l" r="r" t="t"/>
              <a:pathLst>
                <a:path extrusionOk="0" h="1304" w="87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1" name="Google Shape;11241;p95"/>
            <p:cNvSpPr/>
            <p:nvPr/>
          </p:nvSpPr>
          <p:spPr>
            <a:xfrm>
              <a:off x="3124167" y="2455939"/>
              <a:ext cx="39434" cy="63337"/>
            </a:xfrm>
            <a:custGeom>
              <a:rect b="b" l="l" r="r" t="t"/>
              <a:pathLst>
                <a:path extrusionOk="0" h="1990" w="1239">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242" name="Google Shape;11242;p95"/>
          <p:cNvGrpSpPr/>
          <p:nvPr/>
        </p:nvGrpSpPr>
        <p:grpSpPr>
          <a:xfrm>
            <a:off x="1278299" y="2439293"/>
            <a:ext cx="410829" cy="332343"/>
            <a:chOff x="1278299" y="2439293"/>
            <a:chExt cx="410829" cy="332343"/>
          </a:xfrm>
        </p:grpSpPr>
        <p:sp>
          <p:nvSpPr>
            <p:cNvPr id="11243" name="Google Shape;11243;p95"/>
            <p:cNvSpPr/>
            <p:nvPr/>
          </p:nvSpPr>
          <p:spPr>
            <a:xfrm>
              <a:off x="1360159" y="2510141"/>
              <a:ext cx="245963" cy="12540"/>
            </a:xfrm>
            <a:custGeom>
              <a:rect b="b" l="l" r="r" t="t"/>
              <a:pathLst>
                <a:path extrusionOk="0" h="394" w="7728">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4" name="Google Shape;11244;p95"/>
            <p:cNvSpPr/>
            <p:nvPr/>
          </p:nvSpPr>
          <p:spPr>
            <a:xfrm>
              <a:off x="1360159" y="2575706"/>
              <a:ext cx="245963" cy="12158"/>
            </a:xfrm>
            <a:custGeom>
              <a:rect b="b" l="l" r="r" t="t"/>
              <a:pathLst>
                <a:path extrusionOk="0" h="382" w="7728">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5" name="Google Shape;11245;p95"/>
            <p:cNvSpPr/>
            <p:nvPr/>
          </p:nvSpPr>
          <p:spPr>
            <a:xfrm>
              <a:off x="1437086" y="2618132"/>
              <a:ext cx="92873" cy="12540"/>
            </a:xfrm>
            <a:custGeom>
              <a:rect b="b" l="l" r="r" t="t"/>
              <a:pathLst>
                <a:path extrusionOk="0" h="394" w="2918">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6" name="Google Shape;11246;p95"/>
            <p:cNvSpPr/>
            <p:nvPr/>
          </p:nvSpPr>
          <p:spPr>
            <a:xfrm>
              <a:off x="1419295" y="2543115"/>
              <a:ext cx="186827" cy="12158"/>
            </a:xfrm>
            <a:custGeom>
              <a:rect b="b" l="l" r="r" t="t"/>
              <a:pathLst>
                <a:path extrusionOk="0" h="382" w="587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7" name="Google Shape;11247;p95"/>
            <p:cNvSpPr/>
            <p:nvPr/>
          </p:nvSpPr>
          <p:spPr>
            <a:xfrm>
              <a:off x="1360541" y="2543115"/>
              <a:ext cx="43604" cy="12158"/>
            </a:xfrm>
            <a:custGeom>
              <a:rect b="b" l="l" r="r" t="t"/>
              <a:pathLst>
                <a:path extrusionOk="0" h="382" w="137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8" name="Google Shape;11248;p95"/>
            <p:cNvSpPr/>
            <p:nvPr/>
          </p:nvSpPr>
          <p:spPr>
            <a:xfrm>
              <a:off x="1306721" y="2469211"/>
              <a:ext cx="353222" cy="228171"/>
            </a:xfrm>
            <a:custGeom>
              <a:rect b="b" l="l" r="r" t="t"/>
              <a:pathLst>
                <a:path extrusionOk="0" h="7169" w="11098">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9" name="Google Shape;11249;p95"/>
            <p:cNvSpPr/>
            <p:nvPr/>
          </p:nvSpPr>
          <p:spPr>
            <a:xfrm>
              <a:off x="1278299" y="2439293"/>
              <a:ext cx="410829" cy="332343"/>
            </a:xfrm>
            <a:custGeom>
              <a:rect b="b" l="l" r="r" t="t"/>
              <a:pathLst>
                <a:path extrusionOk="0" h="10442" w="12908">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0" name="Google Shape;11250;p95"/>
            <p:cNvSpPr/>
            <p:nvPr/>
          </p:nvSpPr>
          <p:spPr>
            <a:xfrm>
              <a:off x="1562519" y="2630640"/>
              <a:ext cx="74699" cy="74699"/>
            </a:xfrm>
            <a:custGeom>
              <a:rect b="b" l="l" r="r" t="t"/>
              <a:pathLst>
                <a:path extrusionOk="0" h="2347" w="2347">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251" name="Google Shape;11251;p95"/>
          <p:cNvGrpSpPr/>
          <p:nvPr/>
        </p:nvGrpSpPr>
        <p:grpSpPr>
          <a:xfrm>
            <a:off x="870939" y="2439293"/>
            <a:ext cx="331993" cy="331993"/>
            <a:chOff x="870939" y="2439293"/>
            <a:chExt cx="331993" cy="331993"/>
          </a:xfrm>
        </p:grpSpPr>
        <p:sp>
          <p:nvSpPr>
            <p:cNvPr id="11252" name="Google Shape;11252;p95"/>
            <p:cNvSpPr/>
            <p:nvPr/>
          </p:nvSpPr>
          <p:spPr>
            <a:xfrm>
              <a:off x="870939" y="2439293"/>
              <a:ext cx="331993" cy="331993"/>
            </a:xfrm>
            <a:custGeom>
              <a:rect b="b" l="l" r="r" t="t"/>
              <a:pathLst>
                <a:path extrusionOk="0" h="10431" w="10431">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3" name="Google Shape;11253;p95"/>
            <p:cNvSpPr/>
            <p:nvPr/>
          </p:nvSpPr>
          <p:spPr>
            <a:xfrm>
              <a:off x="908463" y="2696969"/>
              <a:ext cx="41726" cy="41726"/>
            </a:xfrm>
            <a:custGeom>
              <a:rect b="b" l="l" r="r" t="t"/>
              <a:pathLst>
                <a:path extrusionOk="0" h="1311" w="1311">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4" name="Google Shape;11254;p95"/>
            <p:cNvSpPr/>
            <p:nvPr/>
          </p:nvSpPr>
          <p:spPr>
            <a:xfrm>
              <a:off x="1015690" y="2696969"/>
              <a:ext cx="41726" cy="41726"/>
            </a:xfrm>
            <a:custGeom>
              <a:rect b="b" l="l" r="r" t="t"/>
              <a:pathLst>
                <a:path extrusionOk="0" h="1311" w="1311">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5" name="Google Shape;11255;p95"/>
            <p:cNvSpPr/>
            <p:nvPr/>
          </p:nvSpPr>
          <p:spPr>
            <a:xfrm>
              <a:off x="1122567" y="2696969"/>
              <a:ext cx="41726" cy="41726"/>
            </a:xfrm>
            <a:custGeom>
              <a:rect b="b" l="l" r="r" t="t"/>
              <a:pathLst>
                <a:path extrusionOk="0" h="1311" w="1311">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6" name="Google Shape;11256;p95"/>
            <p:cNvSpPr/>
            <p:nvPr/>
          </p:nvSpPr>
          <p:spPr>
            <a:xfrm>
              <a:off x="913015"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7" name="Google Shape;11257;p95"/>
            <p:cNvSpPr/>
            <p:nvPr/>
          </p:nvSpPr>
          <p:spPr>
            <a:xfrm>
              <a:off x="913015"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8" name="Google Shape;11258;p95"/>
            <p:cNvSpPr/>
            <p:nvPr/>
          </p:nvSpPr>
          <p:spPr>
            <a:xfrm>
              <a:off x="913015"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9" name="Google Shape;11259;p95"/>
            <p:cNvSpPr/>
            <p:nvPr/>
          </p:nvSpPr>
          <p:spPr>
            <a:xfrm>
              <a:off x="894428" y="2474908"/>
              <a:ext cx="69384" cy="167508"/>
            </a:xfrm>
            <a:custGeom>
              <a:rect b="b" l="l" r="r" t="t"/>
              <a:pathLst>
                <a:path extrusionOk="0" h="5263" w="218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0" name="Google Shape;11260;p95"/>
            <p:cNvSpPr/>
            <p:nvPr/>
          </p:nvSpPr>
          <p:spPr>
            <a:xfrm>
              <a:off x="1002068" y="2474145"/>
              <a:ext cx="69384" cy="168272"/>
            </a:xfrm>
            <a:custGeom>
              <a:rect b="b" l="l" r="r" t="t"/>
              <a:pathLst>
                <a:path extrusionOk="0" h="5287" w="218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1" name="Google Shape;11261;p95"/>
            <p:cNvSpPr/>
            <p:nvPr/>
          </p:nvSpPr>
          <p:spPr>
            <a:xfrm>
              <a:off x="1108531" y="2474145"/>
              <a:ext cx="69384" cy="168272"/>
            </a:xfrm>
            <a:custGeom>
              <a:rect b="b" l="l" r="r" t="t"/>
              <a:pathLst>
                <a:path extrusionOk="0" h="5287" w="218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2" name="Google Shape;11262;p95"/>
            <p:cNvSpPr/>
            <p:nvPr/>
          </p:nvSpPr>
          <p:spPr>
            <a:xfrm>
              <a:off x="1127118"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3" name="Google Shape;11263;p95"/>
            <p:cNvSpPr/>
            <p:nvPr/>
          </p:nvSpPr>
          <p:spPr>
            <a:xfrm>
              <a:off x="1127118"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4" name="Google Shape;11264;p95"/>
            <p:cNvSpPr/>
            <p:nvPr/>
          </p:nvSpPr>
          <p:spPr>
            <a:xfrm>
              <a:off x="1127118"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5" name="Google Shape;11265;p95"/>
            <p:cNvSpPr/>
            <p:nvPr/>
          </p:nvSpPr>
          <p:spPr>
            <a:xfrm>
              <a:off x="1020624" y="2504094"/>
              <a:ext cx="32241" cy="9867"/>
            </a:xfrm>
            <a:custGeom>
              <a:rect b="b" l="l" r="r" t="t"/>
              <a:pathLst>
                <a:path extrusionOk="0" h="310" w="1013">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6" name="Google Shape;11266;p95"/>
            <p:cNvSpPr/>
            <p:nvPr/>
          </p:nvSpPr>
          <p:spPr>
            <a:xfrm>
              <a:off x="1020624" y="2532898"/>
              <a:ext cx="32241" cy="10248"/>
            </a:xfrm>
            <a:custGeom>
              <a:rect b="b" l="l" r="r" t="t"/>
              <a:pathLst>
                <a:path extrusionOk="0" h="322" w="1013">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7" name="Google Shape;11267;p95"/>
            <p:cNvSpPr/>
            <p:nvPr/>
          </p:nvSpPr>
          <p:spPr>
            <a:xfrm>
              <a:off x="1020624" y="2562052"/>
              <a:ext cx="32241" cy="9898"/>
            </a:xfrm>
            <a:custGeom>
              <a:rect b="b" l="l" r="r" t="t"/>
              <a:pathLst>
                <a:path extrusionOk="0" h="311" w="1013">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268" name="Google Shape;11268;p95"/>
          <p:cNvGrpSpPr/>
          <p:nvPr/>
        </p:nvGrpSpPr>
        <p:grpSpPr>
          <a:xfrm>
            <a:off x="6644957" y="2456353"/>
            <a:ext cx="371395" cy="278905"/>
            <a:chOff x="6644957" y="2456353"/>
            <a:chExt cx="371395" cy="278905"/>
          </a:xfrm>
        </p:grpSpPr>
        <p:sp>
          <p:nvSpPr>
            <p:cNvPr id="11269" name="Google Shape;11269;p95"/>
            <p:cNvSpPr/>
            <p:nvPr/>
          </p:nvSpPr>
          <p:spPr>
            <a:xfrm>
              <a:off x="6644957" y="2456353"/>
              <a:ext cx="371395" cy="203123"/>
            </a:xfrm>
            <a:custGeom>
              <a:rect b="b" l="l" r="r" t="t"/>
              <a:pathLst>
                <a:path extrusionOk="0" h="6382" w="11669">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0" name="Google Shape;11270;p95"/>
            <p:cNvSpPr/>
            <p:nvPr/>
          </p:nvSpPr>
          <p:spPr>
            <a:xfrm>
              <a:off x="6761668" y="2549194"/>
              <a:ext cx="139850" cy="186064"/>
            </a:xfrm>
            <a:custGeom>
              <a:rect b="b" l="l" r="r" t="t"/>
              <a:pathLst>
                <a:path extrusionOk="0" h="5846" w="4394">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1" name="Google Shape;11271;p95"/>
            <p:cNvSpPr/>
            <p:nvPr/>
          </p:nvSpPr>
          <p:spPr>
            <a:xfrm>
              <a:off x="6802216" y="2625357"/>
              <a:ext cx="58754" cy="75431"/>
            </a:xfrm>
            <a:custGeom>
              <a:rect b="b" l="l" r="r" t="t"/>
              <a:pathLst>
                <a:path extrusionOk="0" h="2370" w="1846">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2" name="Google Shape;11272;p95"/>
            <p:cNvSpPr/>
            <p:nvPr/>
          </p:nvSpPr>
          <p:spPr>
            <a:xfrm>
              <a:off x="6802216" y="2480828"/>
              <a:ext cx="47009" cy="33132"/>
            </a:xfrm>
            <a:custGeom>
              <a:rect b="b" l="l" r="r" t="t"/>
              <a:pathLst>
                <a:path extrusionOk="0" h="1041" w="1477">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3" name="Google Shape;11273;p95"/>
            <p:cNvSpPr/>
            <p:nvPr/>
          </p:nvSpPr>
          <p:spPr>
            <a:xfrm>
              <a:off x="6895439" y="2517112"/>
              <a:ext cx="36793" cy="32114"/>
            </a:xfrm>
            <a:custGeom>
              <a:rect b="b" l="l" r="r" t="t"/>
              <a:pathLst>
                <a:path extrusionOk="0" h="1009" w="1156">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274" name="Google Shape;11274;p95"/>
          <p:cNvGrpSpPr/>
          <p:nvPr/>
        </p:nvGrpSpPr>
        <p:grpSpPr>
          <a:xfrm>
            <a:off x="5388757" y="2414659"/>
            <a:ext cx="260349" cy="362292"/>
            <a:chOff x="5388757" y="2414659"/>
            <a:chExt cx="260349" cy="362292"/>
          </a:xfrm>
        </p:grpSpPr>
        <p:sp>
          <p:nvSpPr>
            <p:cNvPr id="11275" name="Google Shape;11275;p95"/>
            <p:cNvSpPr/>
            <p:nvPr/>
          </p:nvSpPr>
          <p:spPr>
            <a:xfrm>
              <a:off x="5388757" y="2414659"/>
              <a:ext cx="260349" cy="362292"/>
            </a:xfrm>
            <a:custGeom>
              <a:rect b="b" l="l" r="r" t="t"/>
              <a:pathLst>
                <a:path extrusionOk="0" h="11383" w="818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6" name="Google Shape;11276;p95"/>
            <p:cNvSpPr/>
            <p:nvPr/>
          </p:nvSpPr>
          <p:spPr>
            <a:xfrm>
              <a:off x="5513425" y="2437384"/>
              <a:ext cx="10248" cy="10280"/>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7" name="Google Shape;11277;p95"/>
            <p:cNvSpPr/>
            <p:nvPr/>
          </p:nvSpPr>
          <p:spPr>
            <a:xfrm>
              <a:off x="5411100" y="2460140"/>
              <a:ext cx="214517" cy="283106"/>
            </a:xfrm>
            <a:custGeom>
              <a:rect b="b" l="l" r="r" t="t"/>
              <a:pathLst>
                <a:path extrusionOk="0" h="8895" w="674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8" name="Google Shape;11278;p95"/>
            <p:cNvSpPr/>
            <p:nvPr/>
          </p:nvSpPr>
          <p:spPr>
            <a:xfrm>
              <a:off x="5439904" y="2488562"/>
              <a:ext cx="78837" cy="106495"/>
            </a:xfrm>
            <a:custGeom>
              <a:rect b="b" l="l" r="r" t="t"/>
              <a:pathLst>
                <a:path extrusionOk="0" h="3346" w="2477">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9" name="Google Shape;11279;p95"/>
            <p:cNvSpPr/>
            <p:nvPr/>
          </p:nvSpPr>
          <p:spPr>
            <a:xfrm>
              <a:off x="5530103" y="2494228"/>
              <a:ext cx="67856" cy="33005"/>
            </a:xfrm>
            <a:custGeom>
              <a:rect b="b" l="l" r="r" t="t"/>
              <a:pathLst>
                <a:path extrusionOk="0" h="1037" w="2132">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0" name="Google Shape;11280;p95"/>
            <p:cNvSpPr/>
            <p:nvPr/>
          </p:nvSpPr>
          <p:spPr>
            <a:xfrm>
              <a:off x="5530103" y="2539709"/>
              <a:ext cx="67092" cy="10248"/>
            </a:xfrm>
            <a:custGeom>
              <a:rect b="b" l="l" r="r" t="t"/>
              <a:pathLst>
                <a:path extrusionOk="0" h="322" w="2108">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1" name="Google Shape;11281;p95"/>
            <p:cNvSpPr/>
            <p:nvPr/>
          </p:nvSpPr>
          <p:spPr>
            <a:xfrm>
              <a:off x="5530103" y="2562434"/>
              <a:ext cx="32973" cy="10280"/>
            </a:xfrm>
            <a:custGeom>
              <a:rect b="b" l="l" r="r" t="t"/>
              <a:pathLst>
                <a:path extrusionOk="0" h="323" w="1036">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2" name="Google Shape;11282;p95"/>
            <p:cNvSpPr/>
            <p:nvPr/>
          </p:nvSpPr>
          <p:spPr>
            <a:xfrm>
              <a:off x="5439522" y="2607534"/>
              <a:ext cx="158437" cy="10280"/>
            </a:xfrm>
            <a:custGeom>
              <a:rect b="b" l="l" r="r" t="t"/>
              <a:pathLst>
                <a:path extrusionOk="0" h="323" w="4978">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3" name="Google Shape;11283;p95"/>
            <p:cNvSpPr/>
            <p:nvPr/>
          </p:nvSpPr>
          <p:spPr>
            <a:xfrm>
              <a:off x="5439522" y="2630258"/>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4" name="Google Shape;11284;p95"/>
            <p:cNvSpPr/>
            <p:nvPr/>
          </p:nvSpPr>
          <p:spPr>
            <a:xfrm>
              <a:off x="5439522" y="2698497"/>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5" name="Google Shape;11285;p95"/>
            <p:cNvSpPr/>
            <p:nvPr/>
          </p:nvSpPr>
          <p:spPr>
            <a:xfrm>
              <a:off x="5439522" y="2675740"/>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6" name="Google Shape;11286;p95"/>
            <p:cNvSpPr/>
            <p:nvPr/>
          </p:nvSpPr>
          <p:spPr>
            <a:xfrm>
              <a:off x="5439522" y="2653015"/>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7" name="Google Shape;11287;p95"/>
            <p:cNvSpPr/>
            <p:nvPr/>
          </p:nvSpPr>
          <p:spPr>
            <a:xfrm>
              <a:off x="5473641" y="2630258"/>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8" name="Google Shape;11288;p95"/>
            <p:cNvSpPr/>
            <p:nvPr/>
          </p:nvSpPr>
          <p:spPr>
            <a:xfrm>
              <a:off x="5473641" y="2698497"/>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9" name="Google Shape;11289;p95"/>
            <p:cNvSpPr/>
            <p:nvPr/>
          </p:nvSpPr>
          <p:spPr>
            <a:xfrm>
              <a:off x="5473641" y="2675740"/>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0" name="Google Shape;11290;p95"/>
            <p:cNvSpPr/>
            <p:nvPr/>
          </p:nvSpPr>
          <p:spPr>
            <a:xfrm>
              <a:off x="5473641" y="2653015"/>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1" name="Google Shape;11291;p95"/>
            <p:cNvSpPr/>
            <p:nvPr/>
          </p:nvSpPr>
          <p:spPr>
            <a:xfrm>
              <a:off x="5558525" y="2653015"/>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2" name="Google Shape;11292;p95"/>
            <p:cNvSpPr/>
            <p:nvPr/>
          </p:nvSpPr>
          <p:spPr>
            <a:xfrm>
              <a:off x="5558525" y="2630258"/>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3" name="Google Shape;11293;p95"/>
            <p:cNvSpPr/>
            <p:nvPr/>
          </p:nvSpPr>
          <p:spPr>
            <a:xfrm>
              <a:off x="5558525" y="2675740"/>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4" name="Google Shape;11294;p95"/>
            <p:cNvSpPr/>
            <p:nvPr/>
          </p:nvSpPr>
          <p:spPr>
            <a:xfrm>
              <a:off x="5558525" y="2698497"/>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295" name="Google Shape;11295;p95"/>
          <p:cNvGrpSpPr/>
          <p:nvPr/>
        </p:nvGrpSpPr>
        <p:grpSpPr>
          <a:xfrm>
            <a:off x="3567142" y="2905757"/>
            <a:ext cx="348288" cy="340331"/>
            <a:chOff x="3567142" y="2905757"/>
            <a:chExt cx="348288" cy="340331"/>
          </a:xfrm>
        </p:grpSpPr>
        <p:sp>
          <p:nvSpPr>
            <p:cNvPr id="11296" name="Google Shape;11296;p95"/>
            <p:cNvSpPr/>
            <p:nvPr/>
          </p:nvSpPr>
          <p:spPr>
            <a:xfrm>
              <a:off x="3567142" y="2905757"/>
              <a:ext cx="348288" cy="340331"/>
            </a:xfrm>
            <a:custGeom>
              <a:rect b="b" l="l" r="r" t="t"/>
              <a:pathLst>
                <a:path extrusionOk="0" h="10693" w="10943">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7" name="Google Shape;11297;p95"/>
            <p:cNvSpPr/>
            <p:nvPr/>
          </p:nvSpPr>
          <p:spPr>
            <a:xfrm>
              <a:off x="3819534" y="3034977"/>
              <a:ext cx="73903" cy="48919"/>
            </a:xfrm>
            <a:custGeom>
              <a:rect b="b" l="l" r="r" t="t"/>
              <a:pathLst>
                <a:path extrusionOk="0" h="1537" w="2322">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8" name="Google Shape;11298;p95"/>
            <p:cNvSpPr/>
            <p:nvPr/>
          </p:nvSpPr>
          <p:spPr>
            <a:xfrm>
              <a:off x="3728571" y="3036123"/>
              <a:ext cx="67506" cy="45895"/>
            </a:xfrm>
            <a:custGeom>
              <a:rect b="b" l="l" r="r" t="t"/>
              <a:pathLst>
                <a:path extrusionOk="0" h="1442" w="2121">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9" name="Google Shape;11299;p95"/>
            <p:cNvSpPr/>
            <p:nvPr/>
          </p:nvSpPr>
          <p:spPr>
            <a:xfrm>
              <a:off x="3724783" y="3091439"/>
              <a:ext cx="170946" cy="30745"/>
            </a:xfrm>
            <a:custGeom>
              <a:rect b="b" l="l" r="r" t="t"/>
              <a:pathLst>
                <a:path extrusionOk="0" h="966" w="5371">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0" name="Google Shape;11300;p95"/>
            <p:cNvSpPr/>
            <p:nvPr/>
          </p:nvSpPr>
          <p:spPr>
            <a:xfrm>
              <a:off x="3597092" y="2940799"/>
              <a:ext cx="40580" cy="30936"/>
            </a:xfrm>
            <a:custGeom>
              <a:rect b="b" l="l" r="r" t="t"/>
              <a:pathLst>
                <a:path extrusionOk="0" h="972" w="1275">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301" name="Google Shape;11301;p95"/>
          <p:cNvGrpSpPr/>
          <p:nvPr/>
        </p:nvGrpSpPr>
        <p:grpSpPr>
          <a:xfrm>
            <a:off x="7967103" y="2415041"/>
            <a:ext cx="355863" cy="361911"/>
            <a:chOff x="7967103" y="2415041"/>
            <a:chExt cx="355863" cy="361911"/>
          </a:xfrm>
        </p:grpSpPr>
        <p:sp>
          <p:nvSpPr>
            <p:cNvPr id="11302" name="Google Shape;11302;p95"/>
            <p:cNvSpPr/>
            <p:nvPr/>
          </p:nvSpPr>
          <p:spPr>
            <a:xfrm>
              <a:off x="7967103" y="2584427"/>
              <a:ext cx="111810" cy="192525"/>
            </a:xfrm>
            <a:custGeom>
              <a:rect b="b" l="l" r="r" t="t"/>
              <a:pathLst>
                <a:path extrusionOk="0" h="6049" w="3513">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3" name="Google Shape;11303;p95"/>
            <p:cNvSpPr/>
            <p:nvPr/>
          </p:nvSpPr>
          <p:spPr>
            <a:xfrm>
              <a:off x="7989446" y="2750789"/>
              <a:ext cx="10280" cy="26162"/>
            </a:xfrm>
            <a:custGeom>
              <a:rect b="b" l="l" r="r" t="t"/>
              <a:pathLst>
                <a:path extrusionOk="0" h="822" w="323">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4" name="Google Shape;11304;p95"/>
            <p:cNvSpPr/>
            <p:nvPr/>
          </p:nvSpPr>
          <p:spPr>
            <a:xfrm>
              <a:off x="8045908" y="2750789"/>
              <a:ext cx="10662" cy="26162"/>
            </a:xfrm>
            <a:custGeom>
              <a:rect b="b" l="l" r="r" t="t"/>
              <a:pathLst>
                <a:path extrusionOk="0" h="822" w="335">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5" name="Google Shape;11305;p95"/>
            <p:cNvSpPr/>
            <p:nvPr/>
          </p:nvSpPr>
          <p:spPr>
            <a:xfrm>
              <a:off x="8073184" y="2595789"/>
              <a:ext cx="136858" cy="112956"/>
            </a:xfrm>
            <a:custGeom>
              <a:rect b="b" l="l" r="r" t="t"/>
              <a:pathLst>
                <a:path extrusionOk="0" h="3549" w="430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6" name="Google Shape;11306;p95"/>
            <p:cNvSpPr/>
            <p:nvPr/>
          </p:nvSpPr>
          <p:spPr>
            <a:xfrm>
              <a:off x="8085310" y="2415041"/>
              <a:ext cx="112956" cy="169036"/>
            </a:xfrm>
            <a:custGeom>
              <a:rect b="b" l="l" r="r" t="t"/>
              <a:pathLst>
                <a:path extrusionOk="0" h="5311" w="3549">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7" name="Google Shape;11307;p95"/>
            <p:cNvSpPr/>
            <p:nvPr/>
          </p:nvSpPr>
          <p:spPr>
            <a:xfrm>
              <a:off x="8108449"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8" name="Google Shape;11308;p95"/>
            <p:cNvSpPr/>
            <p:nvPr/>
          </p:nvSpPr>
          <p:spPr>
            <a:xfrm>
              <a:off x="8165293"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9" name="Google Shape;11309;p95"/>
            <p:cNvSpPr/>
            <p:nvPr/>
          </p:nvSpPr>
          <p:spPr>
            <a:xfrm>
              <a:off x="8238432" y="2635956"/>
              <a:ext cx="45481" cy="15946"/>
            </a:xfrm>
            <a:custGeom>
              <a:rect b="b" l="l" r="r" t="t"/>
              <a:pathLst>
                <a:path extrusionOk="0" h="501" w="1429">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0" name="Google Shape;11310;p95"/>
            <p:cNvSpPr/>
            <p:nvPr/>
          </p:nvSpPr>
          <p:spPr>
            <a:xfrm>
              <a:off x="8198998" y="2607534"/>
              <a:ext cx="123968" cy="169036"/>
            </a:xfrm>
            <a:custGeom>
              <a:rect b="b" l="l" r="r" t="t"/>
              <a:pathLst>
                <a:path extrusionOk="0" h="5311" w="3895">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1" name="Google Shape;11311;p95"/>
            <p:cNvSpPr/>
            <p:nvPr/>
          </p:nvSpPr>
          <p:spPr>
            <a:xfrm>
              <a:off x="8222137"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2" name="Google Shape;11312;p95"/>
            <p:cNvSpPr/>
            <p:nvPr/>
          </p:nvSpPr>
          <p:spPr>
            <a:xfrm>
              <a:off x="8289579" y="2743946"/>
              <a:ext cx="10630" cy="33005"/>
            </a:xfrm>
            <a:custGeom>
              <a:rect b="b" l="l" r="r" t="t"/>
              <a:pathLst>
                <a:path extrusionOk="0" h="1037" w="334">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313" name="Google Shape;11313;p95"/>
          <p:cNvGrpSpPr/>
          <p:nvPr/>
        </p:nvGrpSpPr>
        <p:grpSpPr>
          <a:xfrm>
            <a:off x="7529411" y="2414659"/>
            <a:ext cx="355863" cy="362293"/>
            <a:chOff x="7529411" y="2414659"/>
            <a:chExt cx="355863" cy="362293"/>
          </a:xfrm>
        </p:grpSpPr>
        <p:sp>
          <p:nvSpPr>
            <p:cNvPr id="11314" name="Google Shape;11314;p95"/>
            <p:cNvSpPr/>
            <p:nvPr/>
          </p:nvSpPr>
          <p:spPr>
            <a:xfrm>
              <a:off x="7687816" y="2443081"/>
              <a:ext cx="45481" cy="15946"/>
            </a:xfrm>
            <a:custGeom>
              <a:rect b="b" l="l" r="r" t="t"/>
              <a:pathLst>
                <a:path extrusionOk="0" h="501" w="1429">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5" name="Google Shape;11315;p95"/>
            <p:cNvSpPr/>
            <p:nvPr/>
          </p:nvSpPr>
          <p:spPr>
            <a:xfrm>
              <a:off x="7648764" y="2414659"/>
              <a:ext cx="123204" cy="168654"/>
            </a:xfrm>
            <a:custGeom>
              <a:rect b="b" l="l" r="r" t="t"/>
              <a:pathLst>
                <a:path extrusionOk="0" h="5299" w="3871">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6" name="Google Shape;11316;p95"/>
            <p:cNvSpPr/>
            <p:nvPr/>
          </p:nvSpPr>
          <p:spPr>
            <a:xfrm>
              <a:off x="7670757" y="2551072"/>
              <a:ext cx="10248" cy="33005"/>
            </a:xfrm>
            <a:custGeom>
              <a:rect b="b" l="l" r="r" t="t"/>
              <a:pathLst>
                <a:path extrusionOk="0" h="1037" w="322">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7" name="Google Shape;11317;p95"/>
            <p:cNvSpPr/>
            <p:nvPr/>
          </p:nvSpPr>
          <p:spPr>
            <a:xfrm>
              <a:off x="7738963" y="2551072"/>
              <a:ext cx="10280" cy="33005"/>
            </a:xfrm>
            <a:custGeom>
              <a:rect b="b" l="l" r="r" t="t"/>
              <a:pathLst>
                <a:path extrusionOk="0" h="1037" w="323">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8" name="Google Shape;11318;p95"/>
            <p:cNvSpPr/>
            <p:nvPr/>
          </p:nvSpPr>
          <p:spPr>
            <a:xfrm>
              <a:off x="7568432" y="2635956"/>
              <a:ext cx="45513" cy="15946"/>
            </a:xfrm>
            <a:custGeom>
              <a:rect b="b" l="l" r="r" t="t"/>
              <a:pathLst>
                <a:path extrusionOk="0" h="501" w="143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9" name="Google Shape;11319;p95"/>
            <p:cNvSpPr/>
            <p:nvPr/>
          </p:nvSpPr>
          <p:spPr>
            <a:xfrm>
              <a:off x="7529411" y="2607916"/>
              <a:ext cx="123172" cy="168654"/>
            </a:xfrm>
            <a:custGeom>
              <a:rect b="b" l="l" r="r" t="t"/>
              <a:pathLst>
                <a:path extrusionOk="0" h="5299" w="387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0" name="Google Shape;11320;p95"/>
            <p:cNvSpPr/>
            <p:nvPr/>
          </p:nvSpPr>
          <p:spPr>
            <a:xfrm>
              <a:off x="7551754" y="2743946"/>
              <a:ext cx="10280" cy="33005"/>
            </a:xfrm>
            <a:custGeom>
              <a:rect b="b" l="l" r="r" t="t"/>
              <a:pathLst>
                <a:path extrusionOk="0" h="1037" w="323">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1" name="Google Shape;11321;p95"/>
            <p:cNvSpPr/>
            <p:nvPr/>
          </p:nvSpPr>
          <p:spPr>
            <a:xfrm>
              <a:off x="7619610"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2" name="Google Shape;11322;p95"/>
            <p:cNvSpPr/>
            <p:nvPr/>
          </p:nvSpPr>
          <p:spPr>
            <a:xfrm>
              <a:off x="7773464" y="2584427"/>
              <a:ext cx="111810" cy="192525"/>
            </a:xfrm>
            <a:custGeom>
              <a:rect b="b" l="l" r="r" t="t"/>
              <a:pathLst>
                <a:path extrusionOk="0" h="6049" w="3513">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3" name="Google Shape;11323;p95"/>
            <p:cNvSpPr/>
            <p:nvPr/>
          </p:nvSpPr>
          <p:spPr>
            <a:xfrm>
              <a:off x="7795043" y="2750789"/>
              <a:ext cx="11012" cy="26162"/>
            </a:xfrm>
            <a:custGeom>
              <a:rect b="b" l="l" r="r" t="t"/>
              <a:pathLst>
                <a:path extrusionOk="0" h="822" w="346">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4" name="Google Shape;11324;p95"/>
            <p:cNvSpPr/>
            <p:nvPr/>
          </p:nvSpPr>
          <p:spPr>
            <a:xfrm>
              <a:off x="7851887" y="2750789"/>
              <a:ext cx="10662" cy="26162"/>
            </a:xfrm>
            <a:custGeom>
              <a:rect b="b" l="l" r="r" t="t"/>
              <a:pathLst>
                <a:path extrusionOk="0" h="822" w="335">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5" name="Google Shape;11325;p95"/>
            <p:cNvSpPr/>
            <p:nvPr/>
          </p:nvSpPr>
          <p:spPr>
            <a:xfrm>
              <a:off x="7641189" y="2595789"/>
              <a:ext cx="136826" cy="113147"/>
            </a:xfrm>
            <a:custGeom>
              <a:rect b="b" l="l" r="r" t="t"/>
              <a:pathLst>
                <a:path extrusionOk="0" h="3555" w="4299">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326" name="Google Shape;11326;p95"/>
          <p:cNvGrpSpPr/>
          <p:nvPr/>
        </p:nvGrpSpPr>
        <p:grpSpPr>
          <a:xfrm>
            <a:off x="5733194" y="2431718"/>
            <a:ext cx="446826" cy="327059"/>
            <a:chOff x="5733194" y="2431718"/>
            <a:chExt cx="446826" cy="327059"/>
          </a:xfrm>
        </p:grpSpPr>
        <p:sp>
          <p:nvSpPr>
            <p:cNvPr id="11327" name="Google Shape;11327;p95"/>
            <p:cNvSpPr/>
            <p:nvPr/>
          </p:nvSpPr>
          <p:spPr>
            <a:xfrm>
              <a:off x="6032946" y="2474145"/>
              <a:ext cx="56112" cy="20115"/>
            </a:xfrm>
            <a:custGeom>
              <a:rect b="b" l="l" r="r" t="t"/>
              <a:pathLst>
                <a:path extrusionOk="0" h="632" w="1763">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8" name="Google Shape;11328;p95"/>
            <p:cNvSpPr/>
            <p:nvPr/>
          </p:nvSpPr>
          <p:spPr>
            <a:xfrm>
              <a:off x="5733194" y="2431718"/>
              <a:ext cx="446826" cy="327059"/>
            </a:xfrm>
            <a:custGeom>
              <a:rect b="b" l="l" r="r" t="t"/>
              <a:pathLst>
                <a:path extrusionOk="0" h="10276" w="14039">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9" name="Google Shape;11329;p95"/>
            <p:cNvSpPr/>
            <p:nvPr/>
          </p:nvSpPr>
          <p:spPr>
            <a:xfrm>
              <a:off x="6019323" y="2641653"/>
              <a:ext cx="13272" cy="13272"/>
            </a:xfrm>
            <a:custGeom>
              <a:rect b="b" l="l" r="r" t="t"/>
              <a:pathLst>
                <a:path extrusionOk="0" h="417" w="417">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330" name="Google Shape;11330;p95"/>
          <p:cNvGrpSpPr/>
          <p:nvPr/>
        </p:nvGrpSpPr>
        <p:grpSpPr>
          <a:xfrm>
            <a:off x="4876780" y="2418064"/>
            <a:ext cx="407774" cy="356628"/>
            <a:chOff x="4876780" y="2418064"/>
            <a:chExt cx="407774" cy="356628"/>
          </a:xfrm>
        </p:grpSpPr>
        <p:sp>
          <p:nvSpPr>
            <p:cNvPr id="11331" name="Google Shape;11331;p95"/>
            <p:cNvSpPr/>
            <p:nvPr/>
          </p:nvSpPr>
          <p:spPr>
            <a:xfrm>
              <a:off x="4876780" y="2455589"/>
              <a:ext cx="407774" cy="319103"/>
            </a:xfrm>
            <a:custGeom>
              <a:rect b="b" l="l" r="r" t="t"/>
              <a:pathLst>
                <a:path extrusionOk="0" h="10026" w="12812">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2" name="Google Shape;11332;p95"/>
            <p:cNvSpPr/>
            <p:nvPr/>
          </p:nvSpPr>
          <p:spPr>
            <a:xfrm>
              <a:off x="5017012" y="2666287"/>
              <a:ext cx="25016" cy="12158"/>
            </a:xfrm>
            <a:custGeom>
              <a:rect b="b" l="l" r="r" t="t"/>
              <a:pathLst>
                <a:path extrusionOk="0" h="382" w="786">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3" name="Google Shape;11333;p95"/>
            <p:cNvSpPr/>
            <p:nvPr/>
          </p:nvSpPr>
          <p:spPr>
            <a:xfrm>
              <a:off x="5068159" y="2418064"/>
              <a:ext cx="203155" cy="198222"/>
            </a:xfrm>
            <a:custGeom>
              <a:rect b="b" l="l" r="r" t="t"/>
              <a:pathLst>
                <a:path extrusionOk="0" h="6228" w="6383">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4" name="Google Shape;11334;p95"/>
            <p:cNvSpPr/>
            <p:nvPr/>
          </p:nvSpPr>
          <p:spPr>
            <a:xfrm>
              <a:off x="5106415" y="2456353"/>
              <a:ext cx="31509" cy="12158"/>
            </a:xfrm>
            <a:custGeom>
              <a:rect b="b" l="l" r="r" t="t"/>
              <a:pathLst>
                <a:path extrusionOk="0" h="382" w="99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5" name="Google Shape;11335;p95"/>
            <p:cNvSpPr/>
            <p:nvPr/>
          </p:nvSpPr>
          <p:spPr>
            <a:xfrm>
              <a:off x="5151133" y="2456353"/>
              <a:ext cx="82274" cy="12158"/>
            </a:xfrm>
            <a:custGeom>
              <a:rect b="b" l="l" r="r" t="t"/>
              <a:pathLst>
                <a:path extrusionOk="0" h="382" w="2585">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6" name="Google Shape;11336;p95"/>
            <p:cNvSpPr/>
            <p:nvPr/>
          </p:nvSpPr>
          <p:spPr>
            <a:xfrm>
              <a:off x="5106415" y="2488180"/>
              <a:ext cx="126992" cy="12158"/>
            </a:xfrm>
            <a:custGeom>
              <a:rect b="b" l="l" r="r" t="t"/>
              <a:pathLst>
                <a:path extrusionOk="0" h="382" w="399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7" name="Google Shape;11337;p95"/>
            <p:cNvSpPr/>
            <p:nvPr/>
          </p:nvSpPr>
          <p:spPr>
            <a:xfrm>
              <a:off x="5106415" y="2519626"/>
              <a:ext cx="82656" cy="12540"/>
            </a:xfrm>
            <a:custGeom>
              <a:rect b="b" l="l" r="r" t="t"/>
              <a:pathLst>
                <a:path extrusionOk="0" h="394" w="2597">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8" name="Google Shape;11338;p95"/>
            <p:cNvSpPr/>
            <p:nvPr/>
          </p:nvSpPr>
          <p:spPr>
            <a:xfrm>
              <a:off x="5202312" y="2519626"/>
              <a:ext cx="31095" cy="12540"/>
            </a:xfrm>
            <a:custGeom>
              <a:rect b="b" l="l" r="r" t="t"/>
              <a:pathLst>
                <a:path extrusionOk="0" h="394" w="977">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339" name="Google Shape;11339;p95"/>
          <p:cNvGrpSpPr/>
          <p:nvPr/>
        </p:nvGrpSpPr>
        <p:grpSpPr>
          <a:xfrm>
            <a:off x="7070872" y="2410871"/>
            <a:ext cx="398322" cy="371013"/>
            <a:chOff x="7070872" y="2410871"/>
            <a:chExt cx="398322" cy="371013"/>
          </a:xfrm>
        </p:grpSpPr>
        <p:sp>
          <p:nvSpPr>
            <p:cNvPr id="11340" name="Google Shape;11340;p95"/>
            <p:cNvSpPr/>
            <p:nvPr/>
          </p:nvSpPr>
          <p:spPr>
            <a:xfrm>
              <a:off x="7204643" y="2603364"/>
              <a:ext cx="123586" cy="107641"/>
            </a:xfrm>
            <a:custGeom>
              <a:rect b="b" l="l" r="r" t="t"/>
              <a:pathLst>
                <a:path extrusionOk="0" h="3382" w="3883">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1" name="Google Shape;11341;p95"/>
            <p:cNvSpPr/>
            <p:nvPr/>
          </p:nvSpPr>
          <p:spPr>
            <a:xfrm>
              <a:off x="7203147" y="2410871"/>
              <a:ext cx="133421" cy="178902"/>
            </a:xfrm>
            <a:custGeom>
              <a:rect b="b" l="l" r="r" t="t"/>
              <a:pathLst>
                <a:path extrusionOk="0" h="5621" w="4192">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2" name="Google Shape;11342;p95"/>
            <p:cNvSpPr/>
            <p:nvPr/>
          </p:nvSpPr>
          <p:spPr>
            <a:xfrm>
              <a:off x="7334245"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3" name="Google Shape;11343;p95"/>
            <p:cNvSpPr/>
            <p:nvPr/>
          </p:nvSpPr>
          <p:spPr>
            <a:xfrm>
              <a:off x="7070872"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344" name="Google Shape;11344;p95"/>
          <p:cNvSpPr/>
          <p:nvPr/>
        </p:nvSpPr>
        <p:spPr>
          <a:xfrm>
            <a:off x="6238328" y="2433596"/>
            <a:ext cx="316461" cy="324036"/>
          </a:xfrm>
          <a:custGeom>
            <a:rect b="b" l="l" r="r" t="t"/>
            <a:pathLst>
              <a:path extrusionOk="0" h="10181" w="9943">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345" name="Google Shape;11345;p95"/>
          <p:cNvGrpSpPr/>
          <p:nvPr/>
        </p:nvGrpSpPr>
        <p:grpSpPr>
          <a:xfrm>
            <a:off x="5318259" y="2982111"/>
            <a:ext cx="371013" cy="220788"/>
            <a:chOff x="5318259" y="2982111"/>
            <a:chExt cx="371013" cy="220788"/>
          </a:xfrm>
        </p:grpSpPr>
        <p:sp>
          <p:nvSpPr>
            <p:cNvPr id="11346" name="Google Shape;11346;p95"/>
            <p:cNvSpPr/>
            <p:nvPr/>
          </p:nvSpPr>
          <p:spPr>
            <a:xfrm>
              <a:off x="5364123" y="3021546"/>
              <a:ext cx="58372" cy="18396"/>
            </a:xfrm>
            <a:custGeom>
              <a:rect b="b" l="l" r="r" t="t"/>
              <a:pathLst>
                <a:path extrusionOk="0" h="578" w="1834">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7" name="Google Shape;11347;p95"/>
            <p:cNvSpPr/>
            <p:nvPr/>
          </p:nvSpPr>
          <p:spPr>
            <a:xfrm>
              <a:off x="5346681" y="3151338"/>
              <a:ext cx="11012" cy="39052"/>
            </a:xfrm>
            <a:custGeom>
              <a:rect b="b" l="l" r="r" t="t"/>
              <a:pathLst>
                <a:path extrusionOk="0" h="1227" w="346">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8" name="Google Shape;11348;p95"/>
            <p:cNvSpPr/>
            <p:nvPr/>
          </p:nvSpPr>
          <p:spPr>
            <a:xfrm>
              <a:off x="5318259" y="2988763"/>
              <a:ext cx="149717" cy="202773"/>
            </a:xfrm>
            <a:custGeom>
              <a:rect b="b" l="l" r="r" t="t"/>
              <a:pathLst>
                <a:path extrusionOk="0" h="6371" w="4704">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9" name="Google Shape;11349;p95"/>
            <p:cNvSpPr/>
            <p:nvPr/>
          </p:nvSpPr>
          <p:spPr>
            <a:xfrm>
              <a:off x="5548658" y="2982111"/>
              <a:ext cx="140614" cy="208279"/>
            </a:xfrm>
            <a:custGeom>
              <a:rect b="b" l="l" r="r" t="t"/>
              <a:pathLst>
                <a:path extrusionOk="0" h="6544" w="4418">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0" name="Google Shape;11350;p95"/>
            <p:cNvSpPr/>
            <p:nvPr/>
          </p:nvSpPr>
          <p:spPr>
            <a:xfrm>
              <a:off x="5655153" y="3157004"/>
              <a:ext cx="10630" cy="33387"/>
            </a:xfrm>
            <a:custGeom>
              <a:rect b="b" l="l" r="r" t="t"/>
              <a:pathLst>
                <a:path extrusionOk="0" h="1049" w="334">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1" name="Google Shape;11351;p95"/>
            <p:cNvSpPr/>
            <p:nvPr/>
          </p:nvSpPr>
          <p:spPr>
            <a:xfrm>
              <a:off x="5497893" y="3174445"/>
              <a:ext cx="11012" cy="10248"/>
            </a:xfrm>
            <a:custGeom>
              <a:rect b="b" l="l" r="r" t="t"/>
              <a:pathLst>
                <a:path extrusionOk="0" h="322" w="346">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2" name="Google Shape;11352;p95"/>
            <p:cNvSpPr/>
            <p:nvPr/>
          </p:nvSpPr>
          <p:spPr>
            <a:xfrm>
              <a:off x="5410718" y="3156972"/>
              <a:ext cx="74699" cy="45927"/>
            </a:xfrm>
            <a:custGeom>
              <a:rect b="b" l="l" r="r" t="t"/>
              <a:pathLst>
                <a:path extrusionOk="0" h="1443" w="2347">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3" name="Google Shape;11353;p95"/>
            <p:cNvSpPr/>
            <p:nvPr/>
          </p:nvSpPr>
          <p:spPr>
            <a:xfrm>
              <a:off x="5521382" y="3156590"/>
              <a:ext cx="75049" cy="45163"/>
            </a:xfrm>
            <a:custGeom>
              <a:rect b="b" l="l" r="r" t="t"/>
              <a:pathLst>
                <a:path extrusionOk="0" h="1419" w="2358">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354" name="Google Shape;11354;p95"/>
          <p:cNvGrpSpPr/>
          <p:nvPr/>
        </p:nvGrpSpPr>
        <p:grpSpPr>
          <a:xfrm>
            <a:off x="7073928" y="2905757"/>
            <a:ext cx="371395" cy="371809"/>
            <a:chOff x="7073928" y="2905757"/>
            <a:chExt cx="371395" cy="371809"/>
          </a:xfrm>
        </p:grpSpPr>
        <p:sp>
          <p:nvSpPr>
            <p:cNvPr id="11355" name="Google Shape;11355;p95"/>
            <p:cNvSpPr/>
            <p:nvPr/>
          </p:nvSpPr>
          <p:spPr>
            <a:xfrm>
              <a:off x="7073928" y="2905757"/>
              <a:ext cx="371395" cy="371809"/>
            </a:xfrm>
            <a:custGeom>
              <a:rect b="b" l="l" r="r" t="t"/>
              <a:pathLst>
                <a:path extrusionOk="0" h="11682" w="11669">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6" name="Google Shape;11356;p95"/>
            <p:cNvSpPr/>
            <p:nvPr/>
          </p:nvSpPr>
          <p:spPr>
            <a:xfrm>
              <a:off x="7281188" y="3188513"/>
              <a:ext cx="65596" cy="48473"/>
            </a:xfrm>
            <a:custGeom>
              <a:rect b="b" l="l" r="r" t="t"/>
              <a:pathLst>
                <a:path extrusionOk="0" h="1523" w="2061">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7" name="Google Shape;11357;p95"/>
            <p:cNvSpPr/>
            <p:nvPr/>
          </p:nvSpPr>
          <p:spPr>
            <a:xfrm>
              <a:off x="7252034" y="3168080"/>
              <a:ext cx="24634" cy="19287"/>
            </a:xfrm>
            <a:custGeom>
              <a:rect b="b" l="l" r="r" t="t"/>
              <a:pathLst>
                <a:path extrusionOk="0" h="606" w="774">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358" name="Google Shape;11358;p95"/>
          <p:cNvGrpSpPr/>
          <p:nvPr/>
        </p:nvGrpSpPr>
        <p:grpSpPr>
          <a:xfrm>
            <a:off x="6188327" y="2955408"/>
            <a:ext cx="371395" cy="272857"/>
            <a:chOff x="6188327" y="2955408"/>
            <a:chExt cx="371395" cy="272857"/>
          </a:xfrm>
        </p:grpSpPr>
        <p:sp>
          <p:nvSpPr>
            <p:cNvPr id="11359" name="Google Shape;11359;p95"/>
            <p:cNvSpPr/>
            <p:nvPr/>
          </p:nvSpPr>
          <p:spPr>
            <a:xfrm>
              <a:off x="6229990" y="2978897"/>
              <a:ext cx="289567" cy="197840"/>
            </a:xfrm>
            <a:custGeom>
              <a:rect b="b" l="l" r="r" t="t"/>
              <a:pathLst>
                <a:path extrusionOk="0" h="6216" w="9098">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0" name="Google Shape;11360;p95"/>
            <p:cNvSpPr/>
            <p:nvPr/>
          </p:nvSpPr>
          <p:spPr>
            <a:xfrm>
              <a:off x="6188327" y="2955408"/>
              <a:ext cx="371395" cy="272857"/>
            </a:xfrm>
            <a:custGeom>
              <a:rect b="b" l="l" r="r" t="t"/>
              <a:pathLst>
                <a:path extrusionOk="0" h="8573" w="11669">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361" name="Google Shape;11361;p95"/>
          <p:cNvGrpSpPr/>
          <p:nvPr/>
        </p:nvGrpSpPr>
        <p:grpSpPr>
          <a:xfrm>
            <a:off x="7521454" y="2906139"/>
            <a:ext cx="359650" cy="371013"/>
            <a:chOff x="7521454" y="2906139"/>
            <a:chExt cx="359650" cy="371013"/>
          </a:xfrm>
        </p:grpSpPr>
        <p:sp>
          <p:nvSpPr>
            <p:cNvPr id="11362" name="Google Shape;11362;p95"/>
            <p:cNvSpPr/>
            <p:nvPr/>
          </p:nvSpPr>
          <p:spPr>
            <a:xfrm>
              <a:off x="7614677" y="3138830"/>
              <a:ext cx="79983" cy="138322"/>
            </a:xfrm>
            <a:custGeom>
              <a:rect b="b" l="l" r="r" t="t"/>
              <a:pathLst>
                <a:path extrusionOk="0" h="4346" w="2513">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3" name="Google Shape;11363;p95"/>
            <p:cNvSpPr/>
            <p:nvPr/>
          </p:nvSpPr>
          <p:spPr>
            <a:xfrm>
              <a:off x="7707518" y="3138830"/>
              <a:ext cx="79983" cy="138322"/>
            </a:xfrm>
            <a:custGeom>
              <a:rect b="b" l="l" r="r" t="t"/>
              <a:pathLst>
                <a:path extrusionOk="0" h="4346" w="2513">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4" name="Google Shape;11364;p95"/>
            <p:cNvSpPr/>
            <p:nvPr/>
          </p:nvSpPr>
          <p:spPr>
            <a:xfrm>
              <a:off x="7800740" y="3138830"/>
              <a:ext cx="80364" cy="138322"/>
            </a:xfrm>
            <a:custGeom>
              <a:rect b="b" l="l" r="r" t="t"/>
              <a:pathLst>
                <a:path extrusionOk="0" h="4346" w="2525">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5" name="Google Shape;11365;p95"/>
            <p:cNvSpPr/>
            <p:nvPr/>
          </p:nvSpPr>
          <p:spPr>
            <a:xfrm>
              <a:off x="7521454" y="3138830"/>
              <a:ext cx="79983" cy="138322"/>
            </a:xfrm>
            <a:custGeom>
              <a:rect b="b" l="l" r="r" t="t"/>
              <a:pathLst>
                <a:path extrusionOk="0" h="4346" w="2513">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6" name="Google Shape;11366;p95"/>
            <p:cNvSpPr/>
            <p:nvPr/>
          </p:nvSpPr>
          <p:spPr>
            <a:xfrm>
              <a:off x="7555923" y="2906139"/>
              <a:ext cx="289949" cy="219833"/>
            </a:xfrm>
            <a:custGeom>
              <a:rect b="b" l="l" r="r" t="t"/>
              <a:pathLst>
                <a:path extrusionOk="0" h="6907" w="911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367" name="Google Shape;11367;p95"/>
          <p:cNvGrpSpPr/>
          <p:nvPr/>
        </p:nvGrpSpPr>
        <p:grpSpPr>
          <a:xfrm>
            <a:off x="5782845" y="2906521"/>
            <a:ext cx="301661" cy="371013"/>
            <a:chOff x="5782845" y="2906521"/>
            <a:chExt cx="301661" cy="371013"/>
          </a:xfrm>
        </p:grpSpPr>
        <p:sp>
          <p:nvSpPr>
            <p:cNvPr id="11368" name="Google Shape;11368;p95"/>
            <p:cNvSpPr/>
            <p:nvPr/>
          </p:nvSpPr>
          <p:spPr>
            <a:xfrm>
              <a:off x="5782845" y="3087651"/>
              <a:ext cx="301661" cy="189883"/>
            </a:xfrm>
            <a:custGeom>
              <a:rect b="b" l="l" r="r" t="t"/>
              <a:pathLst>
                <a:path extrusionOk="0" h="5966" w="9478">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9" name="Google Shape;11369;p95"/>
            <p:cNvSpPr/>
            <p:nvPr/>
          </p:nvSpPr>
          <p:spPr>
            <a:xfrm>
              <a:off x="5868111" y="2906521"/>
              <a:ext cx="127724" cy="172823"/>
            </a:xfrm>
            <a:custGeom>
              <a:rect b="b" l="l" r="r" t="t"/>
              <a:pathLst>
                <a:path extrusionOk="0" h="5430" w="4013">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0" name="Google Shape;11370;p95"/>
            <p:cNvSpPr/>
            <p:nvPr/>
          </p:nvSpPr>
          <p:spPr>
            <a:xfrm>
              <a:off x="5915088" y="3051655"/>
              <a:ext cx="34151" cy="10662"/>
            </a:xfrm>
            <a:custGeom>
              <a:rect b="b" l="l" r="r" t="t"/>
              <a:pathLst>
                <a:path extrusionOk="0" h="335" w="1073">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371" name="Google Shape;11371;p95"/>
          <p:cNvGrpSpPr/>
          <p:nvPr/>
        </p:nvGrpSpPr>
        <p:grpSpPr>
          <a:xfrm>
            <a:off x="6630539" y="2917502"/>
            <a:ext cx="371777" cy="349434"/>
            <a:chOff x="6630539" y="2917502"/>
            <a:chExt cx="371777" cy="349434"/>
          </a:xfrm>
        </p:grpSpPr>
        <p:sp>
          <p:nvSpPr>
            <p:cNvPr id="11372" name="Google Shape;11372;p95"/>
            <p:cNvSpPr/>
            <p:nvPr/>
          </p:nvSpPr>
          <p:spPr>
            <a:xfrm>
              <a:off x="6689292" y="3043093"/>
              <a:ext cx="92109" cy="30586"/>
            </a:xfrm>
            <a:custGeom>
              <a:rect b="b" l="l" r="r" t="t"/>
              <a:pathLst>
                <a:path extrusionOk="0" h="961" w="2894">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3" name="Google Shape;11373;p95"/>
            <p:cNvSpPr/>
            <p:nvPr/>
          </p:nvSpPr>
          <p:spPr>
            <a:xfrm>
              <a:off x="6630539" y="2993315"/>
              <a:ext cx="208852" cy="273621"/>
            </a:xfrm>
            <a:custGeom>
              <a:rect b="b" l="l" r="r" t="t"/>
              <a:pathLst>
                <a:path extrusionOk="0" h="8597" w="6562">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4" name="Google Shape;11374;p95"/>
            <p:cNvSpPr/>
            <p:nvPr/>
          </p:nvSpPr>
          <p:spPr>
            <a:xfrm>
              <a:off x="6665804" y="3232053"/>
              <a:ext cx="10630" cy="33737"/>
            </a:xfrm>
            <a:custGeom>
              <a:rect b="b" l="l" r="r" t="t"/>
              <a:pathLst>
                <a:path extrusionOk="0" h="1060" w="334">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5" name="Google Shape;11375;p95"/>
            <p:cNvSpPr/>
            <p:nvPr/>
          </p:nvSpPr>
          <p:spPr>
            <a:xfrm>
              <a:off x="6793877" y="3232053"/>
              <a:ext cx="10248" cy="33737"/>
            </a:xfrm>
            <a:custGeom>
              <a:rect b="b" l="l" r="r" t="t"/>
              <a:pathLst>
                <a:path extrusionOk="0" h="1060" w="322">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6" name="Google Shape;11376;p95"/>
            <p:cNvSpPr/>
            <p:nvPr/>
          </p:nvSpPr>
          <p:spPr>
            <a:xfrm>
              <a:off x="6828347" y="2952766"/>
              <a:ext cx="173969" cy="181162"/>
            </a:xfrm>
            <a:custGeom>
              <a:rect b="b" l="l" r="r" t="t"/>
              <a:pathLst>
                <a:path extrusionOk="0" h="5692" w="5466">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7" name="Google Shape;11377;p95"/>
            <p:cNvSpPr/>
            <p:nvPr/>
          </p:nvSpPr>
          <p:spPr>
            <a:xfrm>
              <a:off x="6898463" y="2917502"/>
              <a:ext cx="34151" cy="104999"/>
            </a:xfrm>
            <a:custGeom>
              <a:rect b="b" l="l" r="r" t="t"/>
              <a:pathLst>
                <a:path extrusionOk="0" h="3299" w="1073">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8" name="Google Shape;11378;p95"/>
            <p:cNvSpPr/>
            <p:nvPr/>
          </p:nvSpPr>
          <p:spPr>
            <a:xfrm>
              <a:off x="6898081" y="3028548"/>
              <a:ext cx="34151" cy="34119"/>
            </a:xfrm>
            <a:custGeom>
              <a:rect b="b" l="l" r="r" t="t"/>
              <a:pathLst>
                <a:path extrusionOk="0" h="1072" w="1073">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379" name="Google Shape;11379;p95"/>
          <p:cNvGrpSpPr/>
          <p:nvPr/>
        </p:nvGrpSpPr>
        <p:grpSpPr>
          <a:xfrm>
            <a:off x="2171474" y="3369229"/>
            <a:ext cx="408156" cy="343737"/>
            <a:chOff x="2171474" y="3369229"/>
            <a:chExt cx="408156" cy="343737"/>
          </a:xfrm>
        </p:grpSpPr>
        <p:sp>
          <p:nvSpPr>
            <p:cNvPr id="11380" name="Google Shape;11380;p95"/>
            <p:cNvSpPr/>
            <p:nvPr/>
          </p:nvSpPr>
          <p:spPr>
            <a:xfrm>
              <a:off x="2171474" y="3369229"/>
              <a:ext cx="408156" cy="343737"/>
            </a:xfrm>
            <a:custGeom>
              <a:rect b="b" l="l" r="r" t="t"/>
              <a:pathLst>
                <a:path extrusionOk="0" h="10800" w="12824">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1" name="Google Shape;11381;p95"/>
            <p:cNvSpPr/>
            <p:nvPr/>
          </p:nvSpPr>
          <p:spPr>
            <a:xfrm>
              <a:off x="2292737" y="3477220"/>
              <a:ext cx="164898" cy="164866"/>
            </a:xfrm>
            <a:custGeom>
              <a:rect b="b" l="l" r="r" t="t"/>
              <a:pathLst>
                <a:path extrusionOk="0" h="5180" w="5181">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2" name="Google Shape;11382;p95"/>
            <p:cNvSpPr/>
            <p:nvPr/>
          </p:nvSpPr>
          <p:spPr>
            <a:xfrm>
              <a:off x="2256358" y="3451503"/>
              <a:ext cx="188769" cy="177311"/>
            </a:xfrm>
            <a:custGeom>
              <a:rect b="b" l="l" r="r" t="t"/>
              <a:pathLst>
                <a:path extrusionOk="0" h="5571" w="5931">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3" name="Google Shape;11383;p95"/>
            <p:cNvSpPr/>
            <p:nvPr/>
          </p:nvSpPr>
          <p:spPr>
            <a:xfrm>
              <a:off x="2305245" y="3491160"/>
              <a:ext cx="189151" cy="176706"/>
            </a:xfrm>
            <a:custGeom>
              <a:rect b="b" l="l" r="r" t="t"/>
              <a:pathLst>
                <a:path extrusionOk="0" h="5552" w="5943">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384" name="Google Shape;11384;p95"/>
          <p:cNvGrpSpPr/>
          <p:nvPr/>
        </p:nvGrpSpPr>
        <p:grpSpPr>
          <a:xfrm>
            <a:off x="4891198" y="2925108"/>
            <a:ext cx="334634" cy="334634"/>
            <a:chOff x="4891198" y="2925108"/>
            <a:chExt cx="334634" cy="334634"/>
          </a:xfrm>
        </p:grpSpPr>
        <p:sp>
          <p:nvSpPr>
            <p:cNvPr id="11385" name="Google Shape;11385;p95"/>
            <p:cNvSpPr/>
            <p:nvPr/>
          </p:nvSpPr>
          <p:spPr>
            <a:xfrm>
              <a:off x="5001830" y="2925108"/>
              <a:ext cx="113338" cy="150831"/>
            </a:xfrm>
            <a:custGeom>
              <a:rect b="b" l="l" r="r" t="t"/>
              <a:pathLst>
                <a:path extrusionOk="0" h="4739" w="3561">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6" name="Google Shape;11386;p95"/>
            <p:cNvSpPr/>
            <p:nvPr/>
          </p:nvSpPr>
          <p:spPr>
            <a:xfrm>
              <a:off x="5102628" y="2933033"/>
              <a:ext cx="98188" cy="76991"/>
            </a:xfrm>
            <a:custGeom>
              <a:rect b="b" l="l" r="r" t="t"/>
              <a:pathLst>
                <a:path extrusionOk="0" h="2419" w="3085">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7" name="Google Shape;11387;p95"/>
            <p:cNvSpPr/>
            <p:nvPr/>
          </p:nvSpPr>
          <p:spPr>
            <a:xfrm>
              <a:off x="4915832" y="2932492"/>
              <a:ext cx="98920" cy="77532"/>
            </a:xfrm>
            <a:custGeom>
              <a:rect b="b" l="l" r="r" t="t"/>
              <a:pathLst>
                <a:path extrusionOk="0" h="2436" w="3108">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8" name="Google Shape;11388;p95"/>
            <p:cNvSpPr/>
            <p:nvPr/>
          </p:nvSpPr>
          <p:spPr>
            <a:xfrm>
              <a:off x="4915832" y="3174254"/>
              <a:ext cx="80746" cy="70689"/>
            </a:xfrm>
            <a:custGeom>
              <a:rect b="b" l="l" r="r" t="t"/>
              <a:pathLst>
                <a:path extrusionOk="0" h="2221" w="2537">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9" name="Google Shape;11389;p95"/>
            <p:cNvSpPr/>
            <p:nvPr/>
          </p:nvSpPr>
          <p:spPr>
            <a:xfrm>
              <a:off x="5121215" y="3173936"/>
              <a:ext cx="79601" cy="69511"/>
            </a:xfrm>
            <a:custGeom>
              <a:rect b="b" l="l" r="r" t="t"/>
              <a:pathLst>
                <a:path extrusionOk="0" h="2184" w="2501">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0" name="Google Shape;11390;p95"/>
            <p:cNvSpPr/>
            <p:nvPr/>
          </p:nvSpPr>
          <p:spPr>
            <a:xfrm>
              <a:off x="4891198"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1" name="Google Shape;11391;p95"/>
            <p:cNvSpPr/>
            <p:nvPr/>
          </p:nvSpPr>
          <p:spPr>
            <a:xfrm>
              <a:off x="5112876"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2" name="Google Shape;11392;p95"/>
            <p:cNvSpPr/>
            <p:nvPr/>
          </p:nvSpPr>
          <p:spPr>
            <a:xfrm>
              <a:off x="5001448" y="3108498"/>
              <a:ext cx="113338" cy="151244"/>
            </a:xfrm>
            <a:custGeom>
              <a:rect b="b" l="l" r="r" t="t"/>
              <a:pathLst>
                <a:path extrusionOk="0" h="4752" w="3561">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393" name="Google Shape;11393;p95"/>
          <p:cNvGrpSpPr/>
          <p:nvPr/>
        </p:nvGrpSpPr>
        <p:grpSpPr>
          <a:xfrm>
            <a:off x="7976174" y="2925108"/>
            <a:ext cx="334666" cy="334634"/>
            <a:chOff x="7976174" y="2925108"/>
            <a:chExt cx="334666" cy="334634"/>
          </a:xfrm>
        </p:grpSpPr>
        <p:sp>
          <p:nvSpPr>
            <p:cNvPr id="11394" name="Google Shape;11394;p95"/>
            <p:cNvSpPr/>
            <p:nvPr/>
          </p:nvSpPr>
          <p:spPr>
            <a:xfrm>
              <a:off x="8003100" y="3064545"/>
              <a:ext cx="10630" cy="14068"/>
            </a:xfrm>
            <a:custGeom>
              <a:rect b="b" l="l" r="r" t="t"/>
              <a:pathLst>
                <a:path extrusionOk="0" h="442" w="334">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5" name="Google Shape;11395;p95"/>
            <p:cNvSpPr/>
            <p:nvPr/>
          </p:nvSpPr>
          <p:spPr>
            <a:xfrm>
              <a:off x="8003100" y="3046371"/>
              <a:ext cx="10630" cy="14418"/>
            </a:xfrm>
            <a:custGeom>
              <a:rect b="b" l="l" r="r" t="t"/>
              <a:pathLst>
                <a:path extrusionOk="0" h="453" w="334">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6" name="Google Shape;11396;p95"/>
            <p:cNvSpPr/>
            <p:nvPr/>
          </p:nvSpPr>
          <p:spPr>
            <a:xfrm>
              <a:off x="8272519" y="3105093"/>
              <a:ext cx="10630" cy="14418"/>
            </a:xfrm>
            <a:custGeom>
              <a:rect b="b" l="l" r="r" t="t"/>
              <a:pathLst>
                <a:path extrusionOk="0" h="453" w="334">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7" name="Google Shape;11397;p95"/>
            <p:cNvSpPr/>
            <p:nvPr/>
          </p:nvSpPr>
          <p:spPr>
            <a:xfrm>
              <a:off x="8272519" y="3123266"/>
              <a:ext cx="10630" cy="14068"/>
            </a:xfrm>
            <a:custGeom>
              <a:rect b="b" l="l" r="r" t="t"/>
              <a:pathLst>
                <a:path extrusionOk="0" h="442" w="334">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8" name="Google Shape;11398;p95"/>
            <p:cNvSpPr/>
            <p:nvPr/>
          </p:nvSpPr>
          <p:spPr>
            <a:xfrm>
              <a:off x="7976174" y="2925108"/>
              <a:ext cx="334666" cy="334634"/>
            </a:xfrm>
            <a:custGeom>
              <a:rect b="b" l="l" r="r" t="t"/>
              <a:pathLst>
                <a:path extrusionOk="0" h="10514" w="10515">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9" name="Google Shape;11399;p95"/>
            <p:cNvSpPr/>
            <p:nvPr/>
          </p:nvSpPr>
          <p:spPr>
            <a:xfrm>
              <a:off x="8116024" y="3221804"/>
              <a:ext cx="14036" cy="10280"/>
            </a:xfrm>
            <a:custGeom>
              <a:rect b="b" l="l" r="r" t="t"/>
              <a:pathLst>
                <a:path extrusionOk="0" h="323" w="441">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0" name="Google Shape;11400;p95"/>
            <p:cNvSpPr/>
            <p:nvPr/>
          </p:nvSpPr>
          <p:spPr>
            <a:xfrm>
              <a:off x="8097818" y="3221804"/>
              <a:ext cx="14068" cy="10280"/>
            </a:xfrm>
            <a:custGeom>
              <a:rect b="b" l="l" r="r" t="t"/>
              <a:pathLst>
                <a:path extrusionOk="0" h="323" w="442">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1" name="Google Shape;11401;p95"/>
            <p:cNvSpPr/>
            <p:nvPr/>
          </p:nvSpPr>
          <p:spPr>
            <a:xfrm>
              <a:off x="8156190" y="2951621"/>
              <a:ext cx="14036" cy="10630"/>
            </a:xfrm>
            <a:custGeom>
              <a:rect b="b" l="l" r="r" t="t"/>
              <a:pathLst>
                <a:path extrusionOk="0" h="334" w="441">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2" name="Google Shape;11402;p95"/>
            <p:cNvSpPr/>
            <p:nvPr/>
          </p:nvSpPr>
          <p:spPr>
            <a:xfrm>
              <a:off x="8173982" y="2952385"/>
              <a:ext cx="14450" cy="10248"/>
            </a:xfrm>
            <a:custGeom>
              <a:rect b="b" l="l" r="r" t="t"/>
              <a:pathLst>
                <a:path extrusionOk="0" h="322" w="454">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403" name="Google Shape;11403;p95"/>
          <p:cNvGrpSpPr/>
          <p:nvPr/>
        </p:nvGrpSpPr>
        <p:grpSpPr>
          <a:xfrm>
            <a:off x="3091957" y="3374131"/>
            <a:ext cx="354717" cy="332757"/>
            <a:chOff x="3091957" y="3374131"/>
            <a:chExt cx="354717" cy="332757"/>
          </a:xfrm>
        </p:grpSpPr>
        <p:sp>
          <p:nvSpPr>
            <p:cNvPr id="11404" name="Google Shape;11404;p95"/>
            <p:cNvSpPr/>
            <p:nvPr/>
          </p:nvSpPr>
          <p:spPr>
            <a:xfrm>
              <a:off x="3091957" y="3374131"/>
              <a:ext cx="354717" cy="332757"/>
            </a:xfrm>
            <a:custGeom>
              <a:rect b="b" l="l" r="r" t="t"/>
              <a:pathLst>
                <a:path extrusionOk="0" h="10455" w="11145">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5" name="Google Shape;11405;p95"/>
            <p:cNvSpPr/>
            <p:nvPr/>
          </p:nvSpPr>
          <p:spPr>
            <a:xfrm>
              <a:off x="3248835" y="3434380"/>
              <a:ext cx="40580" cy="40962"/>
            </a:xfrm>
            <a:custGeom>
              <a:rect b="b" l="l" r="r" t="t"/>
              <a:pathLst>
                <a:path extrusionOk="0" h="1287" w="1275">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6" name="Google Shape;11406;p95"/>
            <p:cNvSpPr/>
            <p:nvPr/>
          </p:nvSpPr>
          <p:spPr>
            <a:xfrm>
              <a:off x="3183270" y="3524197"/>
              <a:ext cx="181544" cy="115629"/>
            </a:xfrm>
            <a:custGeom>
              <a:rect b="b" l="l" r="r" t="t"/>
              <a:pathLst>
                <a:path extrusionOk="0" h="3633" w="5704">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7" name="Google Shape;11407;p95"/>
            <p:cNvSpPr/>
            <p:nvPr/>
          </p:nvSpPr>
          <p:spPr>
            <a:xfrm>
              <a:off x="3157872" y="3516050"/>
              <a:ext cx="34915" cy="33578"/>
            </a:xfrm>
            <a:custGeom>
              <a:rect b="b" l="l" r="r" t="t"/>
              <a:pathLst>
                <a:path extrusionOk="0" h="1055" w="1097">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8" name="Google Shape;11408;p95"/>
            <p:cNvSpPr/>
            <p:nvPr/>
          </p:nvSpPr>
          <p:spPr>
            <a:xfrm>
              <a:off x="3351892" y="3605485"/>
              <a:ext cx="35297" cy="33578"/>
            </a:xfrm>
            <a:custGeom>
              <a:rect b="b" l="l" r="r" t="t"/>
              <a:pathLst>
                <a:path extrusionOk="0" h="1055" w="1109">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9" name="Google Shape;11409;p95"/>
            <p:cNvSpPr/>
            <p:nvPr/>
          </p:nvSpPr>
          <p:spPr>
            <a:xfrm>
              <a:off x="3254882" y="3531231"/>
              <a:ext cx="35297" cy="33546"/>
            </a:xfrm>
            <a:custGeom>
              <a:rect b="b" l="l" r="r" t="t"/>
              <a:pathLst>
                <a:path extrusionOk="0" h="1054" w="1109">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410" name="Google Shape;11410;p95"/>
          <p:cNvGrpSpPr/>
          <p:nvPr/>
        </p:nvGrpSpPr>
        <p:grpSpPr>
          <a:xfrm>
            <a:off x="3988156" y="3380210"/>
            <a:ext cx="353954" cy="318880"/>
            <a:chOff x="3988156" y="3380210"/>
            <a:chExt cx="353954" cy="318880"/>
          </a:xfrm>
        </p:grpSpPr>
        <p:sp>
          <p:nvSpPr>
            <p:cNvPr id="11411" name="Google Shape;11411;p95"/>
            <p:cNvSpPr/>
            <p:nvPr/>
          </p:nvSpPr>
          <p:spPr>
            <a:xfrm>
              <a:off x="4134053" y="3446156"/>
              <a:ext cx="28454" cy="49269"/>
            </a:xfrm>
            <a:custGeom>
              <a:rect b="b" l="l" r="r" t="t"/>
              <a:pathLst>
                <a:path extrusionOk="0" h="1548" w="894">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2" name="Google Shape;11412;p95"/>
            <p:cNvSpPr/>
            <p:nvPr/>
          </p:nvSpPr>
          <p:spPr>
            <a:xfrm>
              <a:off x="4188988" y="3398001"/>
              <a:ext cx="81510" cy="81510"/>
            </a:xfrm>
            <a:custGeom>
              <a:rect b="b" l="l" r="r" t="t"/>
              <a:pathLst>
                <a:path extrusionOk="0" h="2561" w="2561">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3" name="Google Shape;11413;p95"/>
            <p:cNvSpPr/>
            <p:nvPr/>
          </p:nvSpPr>
          <p:spPr>
            <a:xfrm>
              <a:off x="4090863" y="3380210"/>
              <a:ext cx="195930" cy="146311"/>
            </a:xfrm>
            <a:custGeom>
              <a:rect b="b" l="l" r="r" t="t"/>
              <a:pathLst>
                <a:path extrusionOk="0" h="4597" w="6156">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4" name="Google Shape;11414;p95"/>
            <p:cNvSpPr/>
            <p:nvPr/>
          </p:nvSpPr>
          <p:spPr>
            <a:xfrm>
              <a:off x="4215914" y="3415061"/>
              <a:ext cx="28072" cy="49301"/>
            </a:xfrm>
            <a:custGeom>
              <a:rect b="b" l="l" r="r" t="t"/>
              <a:pathLst>
                <a:path extrusionOk="0" h="1549" w="882">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5" name="Google Shape;11415;p95"/>
            <p:cNvSpPr/>
            <p:nvPr/>
          </p:nvSpPr>
          <p:spPr>
            <a:xfrm>
              <a:off x="3988156" y="3495935"/>
              <a:ext cx="353954" cy="203155"/>
            </a:xfrm>
            <a:custGeom>
              <a:rect b="b" l="l" r="r" t="t"/>
              <a:pathLst>
                <a:path extrusionOk="0" h="6383" w="11121">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416" name="Google Shape;11416;p95"/>
          <p:cNvGrpSpPr/>
          <p:nvPr/>
        </p:nvGrpSpPr>
        <p:grpSpPr>
          <a:xfrm>
            <a:off x="3541011" y="3367320"/>
            <a:ext cx="348257" cy="346188"/>
            <a:chOff x="3541011" y="3367320"/>
            <a:chExt cx="348257" cy="346188"/>
          </a:xfrm>
        </p:grpSpPr>
        <p:sp>
          <p:nvSpPr>
            <p:cNvPr id="11417" name="Google Shape;11417;p95"/>
            <p:cNvSpPr/>
            <p:nvPr/>
          </p:nvSpPr>
          <p:spPr>
            <a:xfrm>
              <a:off x="3541011" y="3367320"/>
              <a:ext cx="347906" cy="346188"/>
            </a:xfrm>
            <a:custGeom>
              <a:rect b="b" l="l" r="r" t="t"/>
              <a:pathLst>
                <a:path extrusionOk="0" h="10877" w="10931">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8" name="Google Shape;11418;p95"/>
            <p:cNvSpPr/>
            <p:nvPr/>
          </p:nvSpPr>
          <p:spPr>
            <a:xfrm>
              <a:off x="3658105" y="3389599"/>
              <a:ext cx="208820" cy="199431"/>
            </a:xfrm>
            <a:custGeom>
              <a:rect b="b" l="l" r="r" t="t"/>
              <a:pathLst>
                <a:path extrusionOk="0" h="6266" w="6561">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9" name="Google Shape;11419;p95"/>
            <p:cNvSpPr/>
            <p:nvPr/>
          </p:nvSpPr>
          <p:spPr>
            <a:xfrm>
              <a:off x="3720614" y="3426805"/>
              <a:ext cx="95164" cy="116011"/>
            </a:xfrm>
            <a:custGeom>
              <a:rect b="b" l="l" r="r" t="t"/>
              <a:pathLst>
                <a:path extrusionOk="0" h="3645" w="299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0" name="Google Shape;11420;p95"/>
            <p:cNvSpPr/>
            <p:nvPr/>
          </p:nvSpPr>
          <p:spPr>
            <a:xfrm>
              <a:off x="3773671" y="3496030"/>
              <a:ext cx="115597" cy="114993"/>
            </a:xfrm>
            <a:custGeom>
              <a:rect b="b" l="l" r="r" t="t"/>
              <a:pathLst>
                <a:path extrusionOk="0" h="3613" w="3632">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421" name="Google Shape;11421;p95"/>
          <p:cNvGrpSpPr/>
          <p:nvPr/>
        </p:nvGrpSpPr>
        <p:grpSpPr>
          <a:xfrm>
            <a:off x="850092" y="3352934"/>
            <a:ext cx="369517" cy="375660"/>
            <a:chOff x="850092" y="3352934"/>
            <a:chExt cx="369517" cy="375660"/>
          </a:xfrm>
        </p:grpSpPr>
        <p:sp>
          <p:nvSpPr>
            <p:cNvPr id="11422" name="Google Shape;11422;p95"/>
            <p:cNvSpPr/>
            <p:nvPr/>
          </p:nvSpPr>
          <p:spPr>
            <a:xfrm>
              <a:off x="969859" y="3475692"/>
              <a:ext cx="53088" cy="53088"/>
            </a:xfrm>
            <a:custGeom>
              <a:rect b="b" l="l" r="r" t="t"/>
              <a:pathLst>
                <a:path extrusionOk="0" h="1668" w="1668">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3" name="Google Shape;11423;p95"/>
            <p:cNvSpPr/>
            <p:nvPr/>
          </p:nvSpPr>
          <p:spPr>
            <a:xfrm>
              <a:off x="1046786" y="3552237"/>
              <a:ext cx="53088" cy="53088"/>
            </a:xfrm>
            <a:custGeom>
              <a:rect b="b" l="l" r="r" t="t"/>
              <a:pathLst>
                <a:path extrusionOk="0" h="1668" w="1668">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4" name="Google Shape;11424;p95"/>
            <p:cNvSpPr/>
            <p:nvPr/>
          </p:nvSpPr>
          <p:spPr>
            <a:xfrm>
              <a:off x="984245" y="3485272"/>
              <a:ext cx="106527" cy="104999"/>
            </a:xfrm>
            <a:custGeom>
              <a:rect b="b" l="l" r="r" t="t"/>
              <a:pathLst>
                <a:path extrusionOk="0" h="3299" w="3347">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5" name="Google Shape;11425;p95"/>
            <p:cNvSpPr/>
            <p:nvPr/>
          </p:nvSpPr>
          <p:spPr>
            <a:xfrm>
              <a:off x="922850" y="3428715"/>
              <a:ext cx="223620" cy="223620"/>
            </a:xfrm>
            <a:custGeom>
              <a:rect b="b" l="l" r="r" t="t"/>
              <a:pathLst>
                <a:path extrusionOk="0" h="7026" w="7026">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6" name="Google Shape;11426;p95"/>
            <p:cNvSpPr/>
            <p:nvPr/>
          </p:nvSpPr>
          <p:spPr>
            <a:xfrm>
              <a:off x="850092" y="3352934"/>
              <a:ext cx="369517" cy="375660"/>
            </a:xfrm>
            <a:custGeom>
              <a:rect b="b" l="l" r="r" t="t"/>
              <a:pathLst>
                <a:path extrusionOk="0" h="11803" w="1161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427" name="Google Shape;11427;p95"/>
          <p:cNvGrpSpPr/>
          <p:nvPr/>
        </p:nvGrpSpPr>
        <p:grpSpPr>
          <a:xfrm>
            <a:off x="1314678" y="3358217"/>
            <a:ext cx="334667" cy="365348"/>
            <a:chOff x="1314678" y="3358217"/>
            <a:chExt cx="334667" cy="365348"/>
          </a:xfrm>
        </p:grpSpPr>
        <p:sp>
          <p:nvSpPr>
            <p:cNvPr id="11428" name="Google Shape;11428;p95"/>
            <p:cNvSpPr/>
            <p:nvPr/>
          </p:nvSpPr>
          <p:spPr>
            <a:xfrm>
              <a:off x="1316588" y="3358217"/>
              <a:ext cx="332757" cy="365348"/>
            </a:xfrm>
            <a:custGeom>
              <a:rect b="b" l="l" r="r" t="t"/>
              <a:pathLst>
                <a:path extrusionOk="0" h="11479" w="10455">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9" name="Google Shape;11429;p95"/>
            <p:cNvSpPr/>
            <p:nvPr/>
          </p:nvSpPr>
          <p:spPr>
            <a:xfrm>
              <a:off x="1314678" y="3358981"/>
              <a:ext cx="79632" cy="254684"/>
            </a:xfrm>
            <a:custGeom>
              <a:rect b="b" l="l" r="r" t="t"/>
              <a:pathLst>
                <a:path extrusionOk="0" h="8002" w="2502">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0" name="Google Shape;11430;p95"/>
            <p:cNvSpPr/>
            <p:nvPr/>
          </p:nvSpPr>
          <p:spPr>
            <a:xfrm>
              <a:off x="1411688" y="3629546"/>
              <a:ext cx="139118" cy="10662"/>
            </a:xfrm>
            <a:custGeom>
              <a:rect b="b" l="l" r="r" t="t"/>
              <a:pathLst>
                <a:path extrusionOk="0" h="335" w="4371">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1" name="Google Shape;11431;p95"/>
            <p:cNvSpPr/>
            <p:nvPr/>
          </p:nvSpPr>
          <p:spPr>
            <a:xfrm>
              <a:off x="1412070" y="3652303"/>
              <a:ext cx="139118" cy="10630"/>
            </a:xfrm>
            <a:custGeom>
              <a:rect b="b" l="l" r="r" t="t"/>
              <a:pathLst>
                <a:path extrusionOk="0" h="334" w="4371">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2" name="Google Shape;11432;p95"/>
            <p:cNvSpPr/>
            <p:nvPr/>
          </p:nvSpPr>
          <p:spPr>
            <a:xfrm>
              <a:off x="1432153" y="3417352"/>
              <a:ext cx="83802" cy="191379"/>
            </a:xfrm>
            <a:custGeom>
              <a:rect b="b" l="l" r="r" t="t"/>
              <a:pathLst>
                <a:path extrusionOk="0" h="6013" w="2633">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433" name="Google Shape;11433;p95"/>
          <p:cNvGrpSpPr/>
          <p:nvPr/>
        </p:nvGrpSpPr>
        <p:grpSpPr>
          <a:xfrm>
            <a:off x="1748582" y="3372635"/>
            <a:ext cx="359269" cy="335780"/>
            <a:chOff x="1748582" y="3372635"/>
            <a:chExt cx="359269" cy="335780"/>
          </a:xfrm>
        </p:grpSpPr>
        <p:sp>
          <p:nvSpPr>
            <p:cNvPr id="11434" name="Google Shape;11434;p95"/>
            <p:cNvSpPr/>
            <p:nvPr/>
          </p:nvSpPr>
          <p:spPr>
            <a:xfrm>
              <a:off x="2080161" y="3535210"/>
              <a:ext cx="27690" cy="10630"/>
            </a:xfrm>
            <a:custGeom>
              <a:rect b="b" l="l" r="r" t="t"/>
              <a:pathLst>
                <a:path extrusionOk="0" h="334" w="87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435" name="Google Shape;11435;p95"/>
            <p:cNvGrpSpPr/>
            <p:nvPr/>
          </p:nvGrpSpPr>
          <p:grpSpPr>
            <a:xfrm>
              <a:off x="1748582" y="3372635"/>
              <a:ext cx="333520" cy="335780"/>
              <a:chOff x="1748582" y="3372635"/>
              <a:chExt cx="333520" cy="335780"/>
            </a:xfrm>
          </p:grpSpPr>
          <p:sp>
            <p:nvSpPr>
              <p:cNvPr id="11436" name="Google Shape;11436;p95"/>
              <p:cNvSpPr/>
              <p:nvPr/>
            </p:nvSpPr>
            <p:spPr>
              <a:xfrm>
                <a:off x="1748582" y="3372635"/>
                <a:ext cx="308504" cy="335780"/>
              </a:xfrm>
              <a:custGeom>
                <a:rect b="b" l="l" r="r" t="t"/>
                <a:pathLst>
                  <a:path extrusionOk="0" h="10550" w="9693">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7" name="Google Shape;11437;p95"/>
              <p:cNvSpPr/>
              <p:nvPr/>
            </p:nvSpPr>
            <p:spPr>
              <a:xfrm>
                <a:off x="2057054" y="3472000"/>
                <a:ext cx="25048" cy="22311"/>
              </a:xfrm>
              <a:custGeom>
                <a:rect b="b" l="l" r="r" t="t"/>
                <a:pathLst>
                  <a:path extrusionOk="0" h="701" w="787">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8" name="Google Shape;11438;p95"/>
              <p:cNvSpPr/>
              <p:nvPr/>
            </p:nvSpPr>
            <p:spPr>
              <a:xfrm>
                <a:off x="2058550" y="3586834"/>
                <a:ext cx="23552" cy="22629"/>
              </a:xfrm>
              <a:custGeom>
                <a:rect b="b" l="l" r="r" t="t"/>
                <a:pathLst>
                  <a:path extrusionOk="0" h="711" w="74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1439" name="Google Shape;11439;p95"/>
          <p:cNvGrpSpPr/>
          <p:nvPr/>
        </p:nvGrpSpPr>
        <p:grpSpPr>
          <a:xfrm>
            <a:off x="2640993" y="3357835"/>
            <a:ext cx="365348" cy="364966"/>
            <a:chOff x="2640993" y="3357835"/>
            <a:chExt cx="365348" cy="364966"/>
          </a:xfrm>
        </p:grpSpPr>
        <p:sp>
          <p:nvSpPr>
            <p:cNvPr id="11440" name="Google Shape;11440;p95"/>
            <p:cNvSpPr/>
            <p:nvPr/>
          </p:nvSpPr>
          <p:spPr>
            <a:xfrm>
              <a:off x="2640993" y="3455227"/>
              <a:ext cx="365348" cy="267574"/>
            </a:xfrm>
            <a:custGeom>
              <a:rect b="b" l="l" r="r" t="t"/>
              <a:pathLst>
                <a:path extrusionOk="0" h="8407" w="11479">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1" name="Google Shape;11441;p95"/>
            <p:cNvSpPr/>
            <p:nvPr/>
          </p:nvSpPr>
          <p:spPr>
            <a:xfrm>
              <a:off x="2724763" y="3357835"/>
              <a:ext cx="280050" cy="136476"/>
            </a:xfrm>
            <a:custGeom>
              <a:rect b="b" l="l" r="r" t="t"/>
              <a:pathLst>
                <a:path extrusionOk="0" h="4288" w="8799">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2" name="Google Shape;11442;p95"/>
            <p:cNvSpPr/>
            <p:nvPr/>
          </p:nvSpPr>
          <p:spPr>
            <a:xfrm>
              <a:off x="2771359" y="3655327"/>
              <a:ext cx="10280" cy="21611"/>
            </a:xfrm>
            <a:custGeom>
              <a:rect b="b" l="l" r="r" t="t"/>
              <a:pathLst>
                <a:path extrusionOk="0" h="679" w="323">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3" name="Google Shape;11443;p95"/>
            <p:cNvSpPr/>
            <p:nvPr/>
          </p:nvSpPr>
          <p:spPr>
            <a:xfrm>
              <a:off x="2794084" y="3655327"/>
              <a:ext cx="10280" cy="21611"/>
            </a:xfrm>
            <a:custGeom>
              <a:rect b="b" l="l" r="r" t="t"/>
              <a:pathLst>
                <a:path extrusionOk="0" h="679" w="323">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4" name="Google Shape;11444;p95"/>
            <p:cNvSpPr/>
            <p:nvPr/>
          </p:nvSpPr>
          <p:spPr>
            <a:xfrm>
              <a:off x="2816840"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5" name="Google Shape;11445;p95"/>
            <p:cNvSpPr/>
            <p:nvPr/>
          </p:nvSpPr>
          <p:spPr>
            <a:xfrm>
              <a:off x="2839947" y="3655327"/>
              <a:ext cx="10630" cy="21611"/>
            </a:xfrm>
            <a:custGeom>
              <a:rect b="b" l="l" r="r" t="t"/>
              <a:pathLst>
                <a:path extrusionOk="0" h="679" w="334">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6" name="Google Shape;11446;p95"/>
            <p:cNvSpPr/>
            <p:nvPr/>
          </p:nvSpPr>
          <p:spPr>
            <a:xfrm>
              <a:off x="2862672" y="3655327"/>
              <a:ext cx="10662" cy="21611"/>
            </a:xfrm>
            <a:custGeom>
              <a:rect b="b" l="l" r="r" t="t"/>
              <a:pathLst>
                <a:path extrusionOk="0" h="679" w="335">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7" name="Google Shape;11447;p95"/>
            <p:cNvSpPr/>
            <p:nvPr/>
          </p:nvSpPr>
          <p:spPr>
            <a:xfrm>
              <a:off x="2885429"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8" name="Google Shape;11448;p95"/>
            <p:cNvSpPr/>
            <p:nvPr/>
          </p:nvSpPr>
          <p:spPr>
            <a:xfrm>
              <a:off x="2908535" y="3655327"/>
              <a:ext cx="10630" cy="21611"/>
            </a:xfrm>
            <a:custGeom>
              <a:rect b="b" l="l" r="r" t="t"/>
              <a:pathLst>
                <a:path extrusionOk="0" h="679" w="334">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9" name="Google Shape;11449;p95"/>
            <p:cNvSpPr/>
            <p:nvPr/>
          </p:nvSpPr>
          <p:spPr>
            <a:xfrm>
              <a:off x="2931292" y="3655327"/>
              <a:ext cx="10630" cy="21611"/>
            </a:xfrm>
            <a:custGeom>
              <a:rect b="b" l="l" r="r" t="t"/>
              <a:pathLst>
                <a:path extrusionOk="0" h="679" w="334">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450" name="Google Shape;11450;p95"/>
          <p:cNvGrpSpPr/>
          <p:nvPr/>
        </p:nvGrpSpPr>
        <p:grpSpPr>
          <a:xfrm>
            <a:off x="4886264" y="3366174"/>
            <a:ext cx="350549" cy="350198"/>
            <a:chOff x="4886264" y="3366174"/>
            <a:chExt cx="350549" cy="350198"/>
          </a:xfrm>
        </p:grpSpPr>
        <p:sp>
          <p:nvSpPr>
            <p:cNvPr id="11451" name="Google Shape;11451;p95"/>
            <p:cNvSpPr/>
            <p:nvPr/>
          </p:nvSpPr>
          <p:spPr>
            <a:xfrm>
              <a:off x="4946132" y="3426614"/>
              <a:ext cx="230431" cy="289758"/>
            </a:xfrm>
            <a:custGeom>
              <a:rect b="b" l="l" r="r" t="t"/>
              <a:pathLst>
                <a:path extrusionOk="0" h="9104" w="724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2" name="Google Shape;11452;p95"/>
            <p:cNvSpPr/>
            <p:nvPr/>
          </p:nvSpPr>
          <p:spPr>
            <a:xfrm>
              <a:off x="4886264" y="3536706"/>
              <a:ext cx="48919" cy="10662"/>
            </a:xfrm>
            <a:custGeom>
              <a:rect b="b" l="l" r="r" t="t"/>
              <a:pathLst>
                <a:path extrusionOk="0" h="335" w="1537">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3" name="Google Shape;11453;p95"/>
            <p:cNvSpPr/>
            <p:nvPr/>
          </p:nvSpPr>
          <p:spPr>
            <a:xfrm>
              <a:off x="5187894" y="3536706"/>
              <a:ext cx="48919" cy="10662"/>
            </a:xfrm>
            <a:custGeom>
              <a:rect b="b" l="l" r="r" t="t"/>
              <a:pathLst>
                <a:path extrusionOk="0" h="335" w="1537">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4" name="Google Shape;11454;p95"/>
            <p:cNvSpPr/>
            <p:nvPr/>
          </p:nvSpPr>
          <p:spPr>
            <a:xfrm>
              <a:off x="5056414" y="3366174"/>
              <a:ext cx="10248" cy="48919"/>
            </a:xfrm>
            <a:custGeom>
              <a:rect b="b" l="l" r="r" t="t"/>
              <a:pathLst>
                <a:path extrusionOk="0" h="1537" w="322">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5" name="Google Shape;11455;p95"/>
            <p:cNvSpPr/>
            <p:nvPr/>
          </p:nvSpPr>
          <p:spPr>
            <a:xfrm>
              <a:off x="4978723" y="3650744"/>
              <a:ext cx="22757" cy="29249"/>
            </a:xfrm>
            <a:custGeom>
              <a:rect b="b" l="l" r="r" t="t"/>
              <a:pathLst>
                <a:path extrusionOk="0" h="919" w="715">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6" name="Google Shape;11456;p95"/>
            <p:cNvSpPr/>
            <p:nvPr/>
          </p:nvSpPr>
          <p:spPr>
            <a:xfrm>
              <a:off x="5121597" y="3403380"/>
              <a:ext cx="22757" cy="29154"/>
            </a:xfrm>
            <a:custGeom>
              <a:rect b="b" l="l" r="r" t="t"/>
              <a:pathLst>
                <a:path extrusionOk="0" h="916" w="715">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7" name="Google Shape;11457;p95"/>
            <p:cNvSpPr/>
            <p:nvPr/>
          </p:nvSpPr>
          <p:spPr>
            <a:xfrm>
              <a:off x="4922643" y="3459842"/>
              <a:ext cx="31095" cy="21197"/>
            </a:xfrm>
            <a:custGeom>
              <a:rect b="b" l="l" r="r" t="t"/>
              <a:pathLst>
                <a:path extrusionOk="0" h="666" w="977">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8" name="Google Shape;11458;p95"/>
            <p:cNvSpPr/>
            <p:nvPr/>
          </p:nvSpPr>
          <p:spPr>
            <a:xfrm>
              <a:off x="5169720" y="3602334"/>
              <a:ext cx="30714" cy="21197"/>
            </a:xfrm>
            <a:custGeom>
              <a:rect b="b" l="l" r="r" t="t"/>
              <a:pathLst>
                <a:path extrusionOk="0" h="666" w="965">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9" name="Google Shape;11459;p95"/>
            <p:cNvSpPr/>
            <p:nvPr/>
          </p:nvSpPr>
          <p:spPr>
            <a:xfrm>
              <a:off x="5121597" y="3650744"/>
              <a:ext cx="22757" cy="29249"/>
            </a:xfrm>
            <a:custGeom>
              <a:rect b="b" l="l" r="r" t="t"/>
              <a:pathLst>
                <a:path extrusionOk="0" h="919" w="715">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0" name="Google Shape;11460;p95"/>
            <p:cNvSpPr/>
            <p:nvPr/>
          </p:nvSpPr>
          <p:spPr>
            <a:xfrm>
              <a:off x="4978723" y="3403380"/>
              <a:ext cx="22757" cy="29154"/>
            </a:xfrm>
            <a:custGeom>
              <a:rect b="b" l="l" r="r" t="t"/>
              <a:pathLst>
                <a:path extrusionOk="0" h="916" w="715">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1" name="Google Shape;11461;p95"/>
            <p:cNvSpPr/>
            <p:nvPr/>
          </p:nvSpPr>
          <p:spPr>
            <a:xfrm>
              <a:off x="5169720" y="3459842"/>
              <a:ext cx="30714" cy="21197"/>
            </a:xfrm>
            <a:custGeom>
              <a:rect b="b" l="l" r="r" t="t"/>
              <a:pathLst>
                <a:path extrusionOk="0" h="666" w="965">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2" name="Google Shape;11462;p95"/>
            <p:cNvSpPr/>
            <p:nvPr/>
          </p:nvSpPr>
          <p:spPr>
            <a:xfrm>
              <a:off x="4922643" y="3602334"/>
              <a:ext cx="31095" cy="21197"/>
            </a:xfrm>
            <a:custGeom>
              <a:rect b="b" l="l" r="r" t="t"/>
              <a:pathLst>
                <a:path extrusionOk="0" h="666" w="977">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3" name="Google Shape;11463;p95"/>
            <p:cNvSpPr/>
            <p:nvPr/>
          </p:nvSpPr>
          <p:spPr>
            <a:xfrm>
              <a:off x="5077993" y="3451758"/>
              <a:ext cx="70912" cy="62637"/>
            </a:xfrm>
            <a:custGeom>
              <a:rect b="b" l="l" r="r" t="t"/>
              <a:pathLst>
                <a:path extrusionOk="0" h="1968" w="2228">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464" name="Google Shape;11464;p95"/>
          <p:cNvGrpSpPr/>
          <p:nvPr/>
        </p:nvGrpSpPr>
        <p:grpSpPr>
          <a:xfrm>
            <a:off x="5331913" y="3413947"/>
            <a:ext cx="347143" cy="254684"/>
            <a:chOff x="5331913" y="3413947"/>
            <a:chExt cx="347143" cy="254684"/>
          </a:xfrm>
        </p:grpSpPr>
        <p:sp>
          <p:nvSpPr>
            <p:cNvPr id="11465" name="Google Shape;11465;p95"/>
            <p:cNvSpPr/>
            <p:nvPr/>
          </p:nvSpPr>
          <p:spPr>
            <a:xfrm>
              <a:off x="5597163" y="3523083"/>
              <a:ext cx="43222" cy="15564"/>
            </a:xfrm>
            <a:custGeom>
              <a:rect b="b" l="l" r="r" t="t"/>
              <a:pathLst>
                <a:path extrusionOk="0" h="489" w="1358">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6" name="Google Shape;11466;p95"/>
            <p:cNvSpPr/>
            <p:nvPr/>
          </p:nvSpPr>
          <p:spPr>
            <a:xfrm>
              <a:off x="5331913" y="3413947"/>
              <a:ext cx="347143" cy="253538"/>
            </a:xfrm>
            <a:custGeom>
              <a:rect b="b" l="l" r="r" t="t"/>
              <a:pathLst>
                <a:path extrusionOk="0" h="7966" w="10907">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7" name="Google Shape;11467;p95"/>
            <p:cNvSpPr/>
            <p:nvPr/>
          </p:nvSpPr>
          <p:spPr>
            <a:xfrm>
              <a:off x="5645669" y="3625759"/>
              <a:ext cx="10248" cy="42872"/>
            </a:xfrm>
            <a:custGeom>
              <a:rect b="b" l="l" r="r" t="t"/>
              <a:pathLst>
                <a:path extrusionOk="0" h="1347" w="322">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8" name="Google Shape;11468;p95"/>
            <p:cNvSpPr/>
            <p:nvPr/>
          </p:nvSpPr>
          <p:spPr>
            <a:xfrm>
              <a:off x="5462247" y="3461115"/>
              <a:ext cx="86825" cy="29759"/>
            </a:xfrm>
            <a:custGeom>
              <a:rect b="b" l="l" r="r" t="t"/>
              <a:pathLst>
                <a:path extrusionOk="0" h="935" w="2728">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9" name="Google Shape;11469;p95"/>
            <p:cNvSpPr/>
            <p:nvPr/>
          </p:nvSpPr>
          <p:spPr>
            <a:xfrm>
              <a:off x="5441050" y="3636389"/>
              <a:ext cx="10248" cy="32241"/>
            </a:xfrm>
            <a:custGeom>
              <a:rect b="b" l="l" r="r" t="t"/>
              <a:pathLst>
                <a:path extrusionOk="0" h="1013" w="322">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0" name="Google Shape;11470;p95"/>
            <p:cNvSpPr/>
            <p:nvPr/>
          </p:nvSpPr>
          <p:spPr>
            <a:xfrm>
              <a:off x="5559257" y="3636389"/>
              <a:ext cx="10662" cy="32241"/>
            </a:xfrm>
            <a:custGeom>
              <a:rect b="b" l="l" r="r" t="t"/>
              <a:pathLst>
                <a:path extrusionOk="0" h="1013" w="335">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471" name="Google Shape;11471;p95"/>
          <p:cNvGrpSpPr/>
          <p:nvPr/>
        </p:nvGrpSpPr>
        <p:grpSpPr>
          <a:xfrm>
            <a:off x="5776798" y="3409778"/>
            <a:ext cx="346379" cy="264518"/>
            <a:chOff x="5776798" y="3409778"/>
            <a:chExt cx="346379" cy="264518"/>
          </a:xfrm>
        </p:grpSpPr>
        <p:sp>
          <p:nvSpPr>
            <p:cNvPr id="11472" name="Google Shape;11472;p95"/>
            <p:cNvSpPr/>
            <p:nvPr/>
          </p:nvSpPr>
          <p:spPr>
            <a:xfrm>
              <a:off x="5890104" y="3642055"/>
              <a:ext cx="10248" cy="32241"/>
            </a:xfrm>
            <a:custGeom>
              <a:rect b="b" l="l" r="r" t="t"/>
              <a:pathLst>
                <a:path extrusionOk="0" h="1013" w="322">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3" name="Google Shape;11473;p95"/>
            <p:cNvSpPr/>
            <p:nvPr/>
          </p:nvSpPr>
          <p:spPr>
            <a:xfrm>
              <a:off x="5998094" y="3642055"/>
              <a:ext cx="10248" cy="32241"/>
            </a:xfrm>
            <a:custGeom>
              <a:rect b="b" l="l" r="r" t="t"/>
              <a:pathLst>
                <a:path extrusionOk="0" h="1013" w="322">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4" name="Google Shape;11474;p95"/>
            <p:cNvSpPr/>
            <p:nvPr/>
          </p:nvSpPr>
          <p:spPr>
            <a:xfrm>
              <a:off x="5814673" y="3528367"/>
              <a:ext cx="43222" cy="15564"/>
            </a:xfrm>
            <a:custGeom>
              <a:rect b="b" l="l" r="r" t="t"/>
              <a:pathLst>
                <a:path extrusionOk="0" h="489" w="1358">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5" name="Google Shape;11475;p95"/>
            <p:cNvSpPr/>
            <p:nvPr/>
          </p:nvSpPr>
          <p:spPr>
            <a:xfrm>
              <a:off x="5797995" y="3631074"/>
              <a:ext cx="10662" cy="42458"/>
            </a:xfrm>
            <a:custGeom>
              <a:rect b="b" l="l" r="r" t="t"/>
              <a:pathLst>
                <a:path extrusionOk="0" h="1334" w="335">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6" name="Google Shape;11476;p95"/>
            <p:cNvSpPr/>
            <p:nvPr/>
          </p:nvSpPr>
          <p:spPr>
            <a:xfrm>
              <a:off x="5776798" y="3409778"/>
              <a:ext cx="346379" cy="264136"/>
            </a:xfrm>
            <a:custGeom>
              <a:rect b="b" l="l" r="r" t="t"/>
              <a:pathLst>
                <a:path extrusionOk="0" h="8299" w="10883">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7" name="Google Shape;11477;p95"/>
            <p:cNvSpPr/>
            <p:nvPr/>
          </p:nvSpPr>
          <p:spPr>
            <a:xfrm>
              <a:off x="6089408" y="3637503"/>
              <a:ext cx="10662" cy="36029"/>
            </a:xfrm>
            <a:custGeom>
              <a:rect b="b" l="l" r="r" t="t"/>
              <a:pathLst>
                <a:path extrusionOk="0" h="1132" w="335">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478" name="Google Shape;11478;p95"/>
          <p:cNvGrpSpPr/>
          <p:nvPr/>
        </p:nvGrpSpPr>
        <p:grpSpPr>
          <a:xfrm>
            <a:off x="7108015" y="3396505"/>
            <a:ext cx="344883" cy="290299"/>
            <a:chOff x="7108015" y="3396505"/>
            <a:chExt cx="344883" cy="290299"/>
          </a:xfrm>
        </p:grpSpPr>
        <p:sp>
          <p:nvSpPr>
            <p:cNvPr id="11479" name="Google Shape;11479;p95"/>
            <p:cNvSpPr/>
            <p:nvPr/>
          </p:nvSpPr>
          <p:spPr>
            <a:xfrm>
              <a:off x="7108015" y="3396505"/>
              <a:ext cx="344883" cy="290299"/>
            </a:xfrm>
            <a:custGeom>
              <a:rect b="b" l="l" r="r" t="t"/>
              <a:pathLst>
                <a:path extrusionOk="0" h="9121" w="10836">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0" name="Google Shape;11480;p95"/>
            <p:cNvSpPr/>
            <p:nvPr/>
          </p:nvSpPr>
          <p:spPr>
            <a:xfrm>
              <a:off x="7211104" y="3487819"/>
              <a:ext cx="139468" cy="139500"/>
            </a:xfrm>
            <a:custGeom>
              <a:rect b="b" l="l" r="r" t="t"/>
              <a:pathLst>
                <a:path extrusionOk="0" h="4383" w="4382">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1" name="Google Shape;11481;p95"/>
            <p:cNvSpPr/>
            <p:nvPr/>
          </p:nvSpPr>
          <p:spPr>
            <a:xfrm>
              <a:off x="7180009" y="3466271"/>
              <a:ext cx="159201" cy="149685"/>
            </a:xfrm>
            <a:custGeom>
              <a:rect b="b" l="l" r="r" t="t"/>
              <a:pathLst>
                <a:path extrusionOk="0" h="4703" w="5002">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2" name="Google Shape;11482;p95"/>
            <p:cNvSpPr/>
            <p:nvPr/>
          </p:nvSpPr>
          <p:spPr>
            <a:xfrm>
              <a:off x="7222085" y="3499690"/>
              <a:ext cx="158819" cy="148825"/>
            </a:xfrm>
            <a:custGeom>
              <a:rect b="b" l="l" r="r" t="t"/>
              <a:pathLst>
                <a:path extrusionOk="0" h="4676" w="499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483" name="Google Shape;11483;p95"/>
          <p:cNvGrpSpPr/>
          <p:nvPr/>
        </p:nvGrpSpPr>
        <p:grpSpPr>
          <a:xfrm>
            <a:off x="7551754" y="3390808"/>
            <a:ext cx="344883" cy="301311"/>
            <a:chOff x="7551754" y="3390808"/>
            <a:chExt cx="344883" cy="301311"/>
          </a:xfrm>
        </p:grpSpPr>
        <p:sp>
          <p:nvSpPr>
            <p:cNvPr id="11484" name="Google Shape;11484;p95"/>
            <p:cNvSpPr/>
            <p:nvPr/>
          </p:nvSpPr>
          <p:spPr>
            <a:xfrm>
              <a:off x="7551754" y="3390808"/>
              <a:ext cx="344883" cy="301311"/>
            </a:xfrm>
            <a:custGeom>
              <a:rect b="b" l="l" r="r" t="t"/>
              <a:pathLst>
                <a:path extrusionOk="0" h="9467" w="10836">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5" name="Google Shape;11485;p95"/>
            <p:cNvSpPr/>
            <p:nvPr/>
          </p:nvSpPr>
          <p:spPr>
            <a:xfrm>
              <a:off x="7584345" y="3509811"/>
              <a:ext cx="117889" cy="150098"/>
            </a:xfrm>
            <a:custGeom>
              <a:rect b="b" l="l" r="r" t="t"/>
              <a:pathLst>
                <a:path extrusionOk="0" h="4716" w="3704">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6" name="Google Shape;11486;p95"/>
            <p:cNvSpPr/>
            <p:nvPr/>
          </p:nvSpPr>
          <p:spPr>
            <a:xfrm>
              <a:off x="7724959" y="3509811"/>
              <a:ext cx="139468" cy="31859"/>
            </a:xfrm>
            <a:custGeom>
              <a:rect b="b" l="l" r="r" t="t"/>
              <a:pathLst>
                <a:path extrusionOk="0" h="1001" w="4382">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7" name="Google Shape;11487;p95"/>
            <p:cNvSpPr/>
            <p:nvPr/>
          </p:nvSpPr>
          <p:spPr>
            <a:xfrm>
              <a:off x="7724577" y="3553001"/>
              <a:ext cx="107259" cy="31477"/>
            </a:xfrm>
            <a:custGeom>
              <a:rect b="b" l="l" r="r" t="t"/>
              <a:pathLst>
                <a:path extrusionOk="0" h="989" w="337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8" name="Google Shape;11488;p95"/>
            <p:cNvSpPr/>
            <p:nvPr/>
          </p:nvSpPr>
          <p:spPr>
            <a:xfrm>
              <a:off x="7724577" y="3595841"/>
              <a:ext cx="64451" cy="10630"/>
            </a:xfrm>
            <a:custGeom>
              <a:rect b="b" l="l" r="r" t="t"/>
              <a:pathLst>
                <a:path extrusionOk="0" h="334" w="2025">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9" name="Google Shape;11489;p95"/>
            <p:cNvSpPr/>
            <p:nvPr/>
          </p:nvSpPr>
          <p:spPr>
            <a:xfrm>
              <a:off x="7799977" y="3595841"/>
              <a:ext cx="32241" cy="10630"/>
            </a:xfrm>
            <a:custGeom>
              <a:rect b="b" l="l" r="r" t="t"/>
              <a:pathLst>
                <a:path extrusionOk="0" h="334" w="1013">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0" name="Google Shape;11490;p95"/>
            <p:cNvSpPr/>
            <p:nvPr/>
          </p:nvSpPr>
          <p:spPr>
            <a:xfrm>
              <a:off x="7724577" y="3628051"/>
              <a:ext cx="21229" cy="10630"/>
            </a:xfrm>
            <a:custGeom>
              <a:rect b="b" l="l" r="r" t="t"/>
              <a:pathLst>
                <a:path extrusionOk="0" h="334" w="667">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1" name="Google Shape;11491;p95"/>
            <p:cNvSpPr/>
            <p:nvPr/>
          </p:nvSpPr>
          <p:spPr>
            <a:xfrm>
              <a:off x="7756787" y="3628051"/>
              <a:ext cx="53438" cy="10630"/>
            </a:xfrm>
            <a:custGeom>
              <a:rect b="b" l="l" r="r" t="t"/>
              <a:pathLst>
                <a:path extrusionOk="0" h="334" w="1679">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2" name="Google Shape;11492;p95"/>
            <p:cNvSpPr/>
            <p:nvPr/>
          </p:nvSpPr>
          <p:spPr>
            <a:xfrm>
              <a:off x="7724577" y="3650012"/>
              <a:ext cx="21229" cy="10280"/>
            </a:xfrm>
            <a:custGeom>
              <a:rect b="b" l="l" r="r" t="t"/>
              <a:pathLst>
                <a:path extrusionOk="0" h="323" w="667">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3" name="Google Shape;11493;p95"/>
            <p:cNvSpPr/>
            <p:nvPr/>
          </p:nvSpPr>
          <p:spPr>
            <a:xfrm>
              <a:off x="7756787" y="3650012"/>
              <a:ext cx="53438" cy="10280"/>
            </a:xfrm>
            <a:custGeom>
              <a:rect b="b" l="l" r="r" t="t"/>
              <a:pathLst>
                <a:path extrusionOk="0" h="323" w="1679">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4" name="Google Shape;11494;p95"/>
            <p:cNvSpPr/>
            <p:nvPr/>
          </p:nvSpPr>
          <p:spPr>
            <a:xfrm>
              <a:off x="7719262" y="3466621"/>
              <a:ext cx="10630" cy="10630"/>
            </a:xfrm>
            <a:custGeom>
              <a:rect b="b" l="l" r="r" t="t"/>
              <a:pathLst>
                <a:path extrusionOk="0" h="334" w="334">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495" name="Google Shape;11495;p95"/>
          <p:cNvGrpSpPr/>
          <p:nvPr/>
        </p:nvGrpSpPr>
        <p:grpSpPr>
          <a:xfrm>
            <a:off x="6707084" y="3387403"/>
            <a:ext cx="261145" cy="308504"/>
            <a:chOff x="6707084" y="3387403"/>
            <a:chExt cx="261145" cy="308504"/>
          </a:xfrm>
        </p:grpSpPr>
        <p:sp>
          <p:nvSpPr>
            <p:cNvPr id="11496" name="Google Shape;11496;p95"/>
            <p:cNvSpPr/>
            <p:nvPr/>
          </p:nvSpPr>
          <p:spPr>
            <a:xfrm>
              <a:off x="6726053" y="3542403"/>
              <a:ext cx="68238" cy="153504"/>
            </a:xfrm>
            <a:custGeom>
              <a:rect b="b" l="l" r="r" t="t"/>
              <a:pathLst>
                <a:path extrusionOk="0" h="4823" w="2144">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7" name="Google Shape;11497;p95"/>
            <p:cNvSpPr/>
            <p:nvPr/>
          </p:nvSpPr>
          <p:spPr>
            <a:xfrm>
              <a:off x="6803362" y="3542403"/>
              <a:ext cx="68238" cy="153504"/>
            </a:xfrm>
            <a:custGeom>
              <a:rect b="b" l="l" r="r" t="t"/>
              <a:pathLst>
                <a:path extrusionOk="0" h="4823" w="2144">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8" name="Google Shape;11498;p95"/>
            <p:cNvSpPr/>
            <p:nvPr/>
          </p:nvSpPr>
          <p:spPr>
            <a:xfrm>
              <a:off x="6880289" y="3542403"/>
              <a:ext cx="68620" cy="153504"/>
            </a:xfrm>
            <a:custGeom>
              <a:rect b="b" l="l" r="r" t="t"/>
              <a:pathLst>
                <a:path extrusionOk="0" h="4823" w="2156">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9" name="Google Shape;11499;p95"/>
            <p:cNvSpPr/>
            <p:nvPr/>
          </p:nvSpPr>
          <p:spPr>
            <a:xfrm>
              <a:off x="6707084" y="3387403"/>
              <a:ext cx="261145" cy="183072"/>
            </a:xfrm>
            <a:custGeom>
              <a:rect b="b" l="l" r="r" t="t"/>
              <a:pathLst>
                <a:path extrusionOk="0" h="5752" w="8205">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500" name="Google Shape;11500;p95"/>
          <p:cNvGrpSpPr/>
          <p:nvPr/>
        </p:nvGrpSpPr>
        <p:grpSpPr>
          <a:xfrm>
            <a:off x="848978" y="4297637"/>
            <a:ext cx="377824" cy="324418"/>
            <a:chOff x="848978" y="4297637"/>
            <a:chExt cx="377824" cy="324418"/>
          </a:xfrm>
        </p:grpSpPr>
        <p:sp>
          <p:nvSpPr>
            <p:cNvPr id="11501" name="Google Shape;11501;p95"/>
            <p:cNvSpPr/>
            <p:nvPr/>
          </p:nvSpPr>
          <p:spPr>
            <a:xfrm>
              <a:off x="848978" y="4297637"/>
              <a:ext cx="377824" cy="324418"/>
            </a:xfrm>
            <a:custGeom>
              <a:rect b="b" l="l" r="r" t="t"/>
              <a:pathLst>
                <a:path extrusionOk="0" h="10193" w="11871">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2" name="Google Shape;11502;p95"/>
            <p:cNvSpPr/>
            <p:nvPr/>
          </p:nvSpPr>
          <p:spPr>
            <a:xfrm>
              <a:off x="1002450" y="4457157"/>
              <a:ext cx="70116" cy="34533"/>
            </a:xfrm>
            <a:custGeom>
              <a:rect b="b" l="l" r="r" t="t"/>
              <a:pathLst>
                <a:path extrusionOk="0" h="1085" w="2203">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503" name="Google Shape;11503;p95"/>
          <p:cNvGrpSpPr/>
          <p:nvPr/>
        </p:nvGrpSpPr>
        <p:grpSpPr>
          <a:xfrm>
            <a:off x="1754279" y="4286593"/>
            <a:ext cx="351439" cy="345965"/>
            <a:chOff x="1754279" y="4286593"/>
            <a:chExt cx="351439" cy="345965"/>
          </a:xfrm>
        </p:grpSpPr>
        <p:sp>
          <p:nvSpPr>
            <p:cNvPr id="11504" name="Google Shape;11504;p95"/>
            <p:cNvSpPr/>
            <p:nvPr/>
          </p:nvSpPr>
          <p:spPr>
            <a:xfrm>
              <a:off x="1799379" y="4550857"/>
              <a:ext cx="28422" cy="27117"/>
            </a:xfrm>
            <a:custGeom>
              <a:rect b="b" l="l" r="r" t="t"/>
              <a:pathLst>
                <a:path extrusionOk="0" h="852" w="893">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5" name="Google Shape;11505;p95"/>
            <p:cNvSpPr/>
            <p:nvPr/>
          </p:nvSpPr>
          <p:spPr>
            <a:xfrm>
              <a:off x="1833084" y="4584594"/>
              <a:ext cx="27690" cy="27117"/>
            </a:xfrm>
            <a:custGeom>
              <a:rect b="b" l="l" r="r" t="t"/>
              <a:pathLst>
                <a:path extrusionOk="0" h="852" w="87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6" name="Google Shape;11506;p95"/>
            <p:cNvSpPr/>
            <p:nvPr/>
          </p:nvSpPr>
          <p:spPr>
            <a:xfrm>
              <a:off x="1816407" y="4567917"/>
              <a:ext cx="28072" cy="27117"/>
            </a:xfrm>
            <a:custGeom>
              <a:rect b="b" l="l" r="r" t="t"/>
              <a:pathLst>
                <a:path extrusionOk="0" h="852" w="882">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7" name="Google Shape;11507;p95"/>
            <p:cNvSpPr/>
            <p:nvPr/>
          </p:nvSpPr>
          <p:spPr>
            <a:xfrm>
              <a:off x="1754279" y="4286593"/>
              <a:ext cx="351439" cy="345965"/>
            </a:xfrm>
            <a:custGeom>
              <a:rect b="b" l="l" r="r" t="t"/>
              <a:pathLst>
                <a:path extrusionOk="0" h="10870" w="11042">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8" name="Google Shape;11508;p95"/>
            <p:cNvSpPr/>
            <p:nvPr/>
          </p:nvSpPr>
          <p:spPr>
            <a:xfrm>
              <a:off x="1951705" y="4367117"/>
              <a:ext cx="86062" cy="65437"/>
            </a:xfrm>
            <a:custGeom>
              <a:rect b="b" l="l" r="r" t="t"/>
              <a:pathLst>
                <a:path extrusionOk="0" h="2056" w="2704">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509" name="Google Shape;11509;p95"/>
          <p:cNvGrpSpPr/>
          <p:nvPr/>
        </p:nvGrpSpPr>
        <p:grpSpPr>
          <a:xfrm>
            <a:off x="3996113" y="4291176"/>
            <a:ext cx="336512" cy="335048"/>
            <a:chOff x="3996113" y="4291176"/>
            <a:chExt cx="336512" cy="335048"/>
          </a:xfrm>
        </p:grpSpPr>
        <p:sp>
          <p:nvSpPr>
            <p:cNvPr id="11510" name="Google Shape;11510;p95"/>
            <p:cNvSpPr/>
            <p:nvPr/>
          </p:nvSpPr>
          <p:spPr>
            <a:xfrm>
              <a:off x="4082143" y="4323386"/>
              <a:ext cx="111810" cy="219833"/>
            </a:xfrm>
            <a:custGeom>
              <a:rect b="b" l="l" r="r" t="t"/>
              <a:pathLst>
                <a:path extrusionOk="0" h="6907" w="3513">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1" name="Google Shape;11511;p95"/>
            <p:cNvSpPr/>
            <p:nvPr/>
          </p:nvSpPr>
          <p:spPr>
            <a:xfrm>
              <a:off x="4226894" y="4523485"/>
              <a:ext cx="52324" cy="51942"/>
            </a:xfrm>
            <a:custGeom>
              <a:rect b="b" l="l" r="r" t="t"/>
              <a:pathLst>
                <a:path extrusionOk="0" h="1632" w="1644">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2" name="Google Shape;11512;p95"/>
            <p:cNvSpPr/>
            <p:nvPr/>
          </p:nvSpPr>
          <p:spPr>
            <a:xfrm>
              <a:off x="3996113" y="4291176"/>
              <a:ext cx="336512" cy="335048"/>
            </a:xfrm>
            <a:custGeom>
              <a:rect b="b" l="l" r="r" t="t"/>
              <a:pathLst>
                <a:path extrusionOk="0" h="10527" w="10573">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513" name="Google Shape;11513;p95"/>
          <p:cNvSpPr/>
          <p:nvPr/>
        </p:nvSpPr>
        <p:spPr>
          <a:xfrm>
            <a:off x="1331737" y="4307377"/>
            <a:ext cx="304716" cy="304048"/>
          </a:xfrm>
          <a:custGeom>
            <a:rect b="b" l="l" r="r" t="t"/>
            <a:pathLst>
              <a:path extrusionOk="0" h="9553" w="9574">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514" name="Google Shape;11514;p95"/>
          <p:cNvGrpSpPr/>
          <p:nvPr/>
        </p:nvGrpSpPr>
        <p:grpSpPr>
          <a:xfrm>
            <a:off x="2179081" y="4285511"/>
            <a:ext cx="397525" cy="348670"/>
            <a:chOff x="2179081" y="4285511"/>
            <a:chExt cx="397525" cy="348670"/>
          </a:xfrm>
        </p:grpSpPr>
        <p:sp>
          <p:nvSpPr>
            <p:cNvPr id="11515" name="Google Shape;11515;p95"/>
            <p:cNvSpPr/>
            <p:nvPr/>
          </p:nvSpPr>
          <p:spPr>
            <a:xfrm>
              <a:off x="2262437" y="4354322"/>
              <a:ext cx="230813" cy="210507"/>
            </a:xfrm>
            <a:custGeom>
              <a:rect b="b" l="l" r="r" t="t"/>
              <a:pathLst>
                <a:path extrusionOk="0" h="6614" w="7252">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6" name="Google Shape;11516;p95"/>
            <p:cNvSpPr/>
            <p:nvPr/>
          </p:nvSpPr>
          <p:spPr>
            <a:xfrm>
              <a:off x="2179081" y="4285511"/>
              <a:ext cx="397525" cy="348670"/>
            </a:xfrm>
            <a:custGeom>
              <a:rect b="b" l="l" r="r" t="t"/>
              <a:pathLst>
                <a:path extrusionOk="0" h="10955" w="1249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517" name="Google Shape;11517;p95"/>
          <p:cNvGrpSpPr/>
          <p:nvPr/>
        </p:nvGrpSpPr>
        <p:grpSpPr>
          <a:xfrm>
            <a:off x="3584201" y="4294996"/>
            <a:ext cx="267574" cy="329415"/>
            <a:chOff x="3584201" y="4294996"/>
            <a:chExt cx="267574" cy="329415"/>
          </a:xfrm>
        </p:grpSpPr>
        <p:sp>
          <p:nvSpPr>
            <p:cNvPr id="11518" name="Google Shape;11518;p95"/>
            <p:cNvSpPr/>
            <p:nvPr/>
          </p:nvSpPr>
          <p:spPr>
            <a:xfrm>
              <a:off x="3584201" y="4294996"/>
              <a:ext cx="267574" cy="329415"/>
            </a:xfrm>
            <a:custGeom>
              <a:rect b="b" l="l" r="r" t="t"/>
              <a:pathLst>
                <a:path extrusionOk="0" h="10350" w="8407">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9" name="Google Shape;11519;p95"/>
            <p:cNvSpPr/>
            <p:nvPr/>
          </p:nvSpPr>
          <p:spPr>
            <a:xfrm>
              <a:off x="3604666" y="4315811"/>
              <a:ext cx="226644" cy="281610"/>
            </a:xfrm>
            <a:custGeom>
              <a:rect b="b" l="l" r="r" t="t"/>
              <a:pathLst>
                <a:path extrusionOk="0" h="8848" w="7121">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0" name="Google Shape;11520;p95"/>
            <p:cNvSpPr/>
            <p:nvPr/>
          </p:nvSpPr>
          <p:spPr>
            <a:xfrm>
              <a:off x="3645597" y="4362056"/>
              <a:ext cx="144019" cy="144019"/>
            </a:xfrm>
            <a:custGeom>
              <a:rect b="b" l="l" r="r" t="t"/>
              <a:pathLst>
                <a:path extrusionOk="0" h="4525" w="4525">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1" name="Google Shape;11521;p95"/>
            <p:cNvSpPr/>
            <p:nvPr/>
          </p:nvSpPr>
          <p:spPr>
            <a:xfrm>
              <a:off x="3692574" y="4377970"/>
              <a:ext cx="51561" cy="112574"/>
            </a:xfrm>
            <a:custGeom>
              <a:rect b="b" l="l" r="r" t="t"/>
              <a:pathLst>
                <a:path extrusionOk="0" h="3537" w="162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522" name="Google Shape;11522;p95"/>
          <p:cNvGrpSpPr/>
          <p:nvPr/>
        </p:nvGrpSpPr>
        <p:grpSpPr>
          <a:xfrm>
            <a:off x="3082855" y="4295728"/>
            <a:ext cx="375946" cy="327823"/>
            <a:chOff x="3082855" y="4295728"/>
            <a:chExt cx="375946" cy="327823"/>
          </a:xfrm>
        </p:grpSpPr>
        <p:sp>
          <p:nvSpPr>
            <p:cNvPr id="11523" name="Google Shape;11523;p95"/>
            <p:cNvSpPr/>
            <p:nvPr/>
          </p:nvSpPr>
          <p:spPr>
            <a:xfrm>
              <a:off x="3082855" y="4295728"/>
              <a:ext cx="375946" cy="327823"/>
            </a:xfrm>
            <a:custGeom>
              <a:rect b="b" l="l" r="r" t="t"/>
              <a:pathLst>
                <a:path extrusionOk="0" h="10300" w="11812">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4" name="Google Shape;11524;p95"/>
            <p:cNvSpPr/>
            <p:nvPr/>
          </p:nvSpPr>
          <p:spPr>
            <a:xfrm>
              <a:off x="3118852" y="4424947"/>
              <a:ext cx="128488" cy="163371"/>
            </a:xfrm>
            <a:custGeom>
              <a:rect b="b" l="l" r="r" t="t"/>
              <a:pathLst>
                <a:path extrusionOk="0" h="5133" w="4037">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5" name="Google Shape;11525;p95"/>
            <p:cNvSpPr/>
            <p:nvPr/>
          </p:nvSpPr>
          <p:spPr>
            <a:xfrm>
              <a:off x="3271178" y="4424947"/>
              <a:ext cx="152008" cy="34533"/>
            </a:xfrm>
            <a:custGeom>
              <a:rect b="b" l="l" r="r" t="t"/>
              <a:pathLst>
                <a:path extrusionOk="0" h="1085" w="4776">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6" name="Google Shape;11526;p95"/>
            <p:cNvSpPr/>
            <p:nvPr/>
          </p:nvSpPr>
          <p:spPr>
            <a:xfrm>
              <a:off x="3271560" y="4471957"/>
              <a:ext cx="116393" cy="34501"/>
            </a:xfrm>
            <a:custGeom>
              <a:rect b="b" l="l" r="r" t="t"/>
              <a:pathLst>
                <a:path extrusionOk="0" h="1084" w="3657">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7" name="Google Shape;11527;p95"/>
            <p:cNvSpPr/>
            <p:nvPr/>
          </p:nvSpPr>
          <p:spPr>
            <a:xfrm>
              <a:off x="3271178" y="4518552"/>
              <a:ext cx="70148" cy="11394"/>
            </a:xfrm>
            <a:custGeom>
              <a:rect b="b" l="l" r="r" t="t"/>
              <a:pathLst>
                <a:path extrusionOk="0" h="358" w="2204">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8" name="Google Shape;11528;p95"/>
            <p:cNvSpPr/>
            <p:nvPr/>
          </p:nvSpPr>
          <p:spPr>
            <a:xfrm>
              <a:off x="3353038" y="4518552"/>
              <a:ext cx="34915" cy="11394"/>
            </a:xfrm>
            <a:custGeom>
              <a:rect b="b" l="l" r="r" t="t"/>
              <a:pathLst>
                <a:path extrusionOk="0" h="358" w="1097">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9" name="Google Shape;11529;p95"/>
            <p:cNvSpPr/>
            <p:nvPr/>
          </p:nvSpPr>
          <p:spPr>
            <a:xfrm>
              <a:off x="3271178" y="4554167"/>
              <a:ext cx="23170" cy="11426"/>
            </a:xfrm>
            <a:custGeom>
              <a:rect b="b" l="l" r="r" t="t"/>
              <a:pathLst>
                <a:path extrusionOk="0" h="359" w="728">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0" name="Google Shape;11530;p95"/>
            <p:cNvSpPr/>
            <p:nvPr/>
          </p:nvSpPr>
          <p:spPr>
            <a:xfrm>
              <a:off x="3306443" y="4554167"/>
              <a:ext cx="58372" cy="11426"/>
            </a:xfrm>
            <a:custGeom>
              <a:rect b="b" l="l" r="r" t="t"/>
              <a:pathLst>
                <a:path extrusionOk="0" h="359" w="1834">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1" name="Google Shape;11531;p95"/>
            <p:cNvSpPr/>
            <p:nvPr/>
          </p:nvSpPr>
          <p:spPr>
            <a:xfrm>
              <a:off x="3271178" y="4577306"/>
              <a:ext cx="23170" cy="11394"/>
            </a:xfrm>
            <a:custGeom>
              <a:rect b="b" l="l" r="r" t="t"/>
              <a:pathLst>
                <a:path extrusionOk="0" h="358" w="728">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2" name="Google Shape;11532;p95"/>
            <p:cNvSpPr/>
            <p:nvPr/>
          </p:nvSpPr>
          <p:spPr>
            <a:xfrm>
              <a:off x="3306443" y="4577306"/>
              <a:ext cx="58372" cy="11394"/>
            </a:xfrm>
            <a:custGeom>
              <a:rect b="b" l="l" r="r" t="t"/>
              <a:pathLst>
                <a:path extrusionOk="0" h="358" w="1834">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3" name="Google Shape;11533;p95"/>
            <p:cNvSpPr/>
            <p:nvPr/>
          </p:nvSpPr>
          <p:spPr>
            <a:xfrm>
              <a:off x="3265513" y="4377970"/>
              <a:ext cx="11394" cy="11394"/>
            </a:xfrm>
            <a:custGeom>
              <a:rect b="b" l="l" r="r" t="t"/>
              <a:pathLst>
                <a:path extrusionOk="0" h="358" w="358">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534" name="Google Shape;11534;p95"/>
          <p:cNvGrpSpPr/>
          <p:nvPr/>
        </p:nvGrpSpPr>
        <p:grpSpPr>
          <a:xfrm>
            <a:off x="2749016" y="4291176"/>
            <a:ext cx="150831" cy="336926"/>
            <a:chOff x="2749016" y="4291176"/>
            <a:chExt cx="150831" cy="336926"/>
          </a:xfrm>
        </p:grpSpPr>
        <p:sp>
          <p:nvSpPr>
            <p:cNvPr id="11535" name="Google Shape;11535;p95"/>
            <p:cNvSpPr/>
            <p:nvPr/>
          </p:nvSpPr>
          <p:spPr>
            <a:xfrm>
              <a:off x="2799399" y="4307472"/>
              <a:ext cx="51942" cy="114865"/>
            </a:xfrm>
            <a:custGeom>
              <a:rect b="b" l="l" r="r" t="t"/>
              <a:pathLst>
                <a:path extrusionOk="0" h="3609" w="1632">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6" name="Google Shape;11536;p95"/>
            <p:cNvSpPr/>
            <p:nvPr/>
          </p:nvSpPr>
          <p:spPr>
            <a:xfrm>
              <a:off x="2750894" y="4291176"/>
              <a:ext cx="147075" cy="336926"/>
            </a:xfrm>
            <a:custGeom>
              <a:rect b="b" l="l" r="r" t="t"/>
              <a:pathLst>
                <a:path extrusionOk="0" h="10586" w="4621">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7" name="Google Shape;11537;p95"/>
            <p:cNvSpPr/>
            <p:nvPr/>
          </p:nvSpPr>
          <p:spPr>
            <a:xfrm>
              <a:off x="2749016" y="4443917"/>
              <a:ext cx="69734" cy="52706"/>
            </a:xfrm>
            <a:custGeom>
              <a:rect b="b" l="l" r="r" t="t"/>
              <a:pathLst>
                <a:path extrusionOk="0" h="1656" w="2191">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8" name="Google Shape;11538;p95"/>
            <p:cNvSpPr/>
            <p:nvPr/>
          </p:nvSpPr>
          <p:spPr>
            <a:xfrm>
              <a:off x="2829731" y="4443917"/>
              <a:ext cx="70116" cy="52706"/>
            </a:xfrm>
            <a:custGeom>
              <a:rect b="b" l="l" r="r" t="t"/>
              <a:pathLst>
                <a:path extrusionOk="0" h="1656" w="2203">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539" name="Google Shape;11539;p95"/>
          <p:cNvGrpSpPr/>
          <p:nvPr/>
        </p:nvGrpSpPr>
        <p:grpSpPr>
          <a:xfrm>
            <a:off x="7127716" y="4279432"/>
            <a:ext cx="248254" cy="361942"/>
            <a:chOff x="7127716" y="4279432"/>
            <a:chExt cx="248254" cy="361942"/>
          </a:xfrm>
        </p:grpSpPr>
        <p:sp>
          <p:nvSpPr>
            <p:cNvPr id="11540" name="Google Shape;11540;p95"/>
            <p:cNvSpPr/>
            <p:nvPr/>
          </p:nvSpPr>
          <p:spPr>
            <a:xfrm>
              <a:off x="7167500" y="4279432"/>
              <a:ext cx="169068" cy="226644"/>
            </a:xfrm>
            <a:custGeom>
              <a:rect b="b" l="l" r="r" t="t"/>
              <a:pathLst>
                <a:path extrusionOk="0" h="7121" w="5312">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1" name="Google Shape;11541;p95"/>
            <p:cNvSpPr/>
            <p:nvPr/>
          </p:nvSpPr>
          <p:spPr>
            <a:xfrm>
              <a:off x="7246719" y="4455279"/>
              <a:ext cx="10248" cy="50033"/>
            </a:xfrm>
            <a:custGeom>
              <a:rect b="b" l="l" r="r" t="t"/>
              <a:pathLst>
                <a:path extrusionOk="0" h="1572" w="322">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2" name="Google Shape;11542;p95"/>
            <p:cNvSpPr/>
            <p:nvPr/>
          </p:nvSpPr>
          <p:spPr>
            <a:xfrm>
              <a:off x="7195572" y="4466642"/>
              <a:ext cx="11012" cy="38670"/>
            </a:xfrm>
            <a:custGeom>
              <a:rect b="b" l="l" r="r" t="t"/>
              <a:pathLst>
                <a:path extrusionOk="0" h="1215" w="346">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3" name="Google Shape;11543;p95"/>
            <p:cNvSpPr/>
            <p:nvPr/>
          </p:nvSpPr>
          <p:spPr>
            <a:xfrm>
              <a:off x="7297866" y="4466642"/>
              <a:ext cx="10280" cy="38670"/>
            </a:xfrm>
            <a:custGeom>
              <a:rect b="b" l="l" r="r" t="t"/>
              <a:pathLst>
                <a:path extrusionOk="0" h="1215" w="323">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4" name="Google Shape;11544;p95"/>
            <p:cNvSpPr/>
            <p:nvPr/>
          </p:nvSpPr>
          <p:spPr>
            <a:xfrm>
              <a:off x="7235357" y="4608369"/>
              <a:ext cx="33005" cy="33005"/>
            </a:xfrm>
            <a:custGeom>
              <a:rect b="b" l="l" r="r" t="t"/>
              <a:pathLst>
                <a:path extrusionOk="0" h="1037" w="1037">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5" name="Google Shape;11545;p95"/>
            <p:cNvSpPr/>
            <p:nvPr/>
          </p:nvSpPr>
          <p:spPr>
            <a:xfrm>
              <a:off x="7127716" y="4608369"/>
              <a:ext cx="33387" cy="33005"/>
            </a:xfrm>
            <a:custGeom>
              <a:rect b="b" l="l" r="r" t="t"/>
              <a:pathLst>
                <a:path extrusionOk="0" h="1037" w="1049">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6" name="Google Shape;11546;p95"/>
            <p:cNvSpPr/>
            <p:nvPr/>
          </p:nvSpPr>
          <p:spPr>
            <a:xfrm>
              <a:off x="7342965" y="4608369"/>
              <a:ext cx="33005" cy="33005"/>
            </a:xfrm>
            <a:custGeom>
              <a:rect b="b" l="l" r="r" t="t"/>
              <a:pathLst>
                <a:path extrusionOk="0" h="1037" w="1037">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7" name="Google Shape;11547;p95"/>
            <p:cNvSpPr/>
            <p:nvPr/>
          </p:nvSpPr>
          <p:spPr>
            <a:xfrm>
              <a:off x="7159194" y="4517788"/>
              <a:ext cx="186064" cy="84916"/>
            </a:xfrm>
            <a:custGeom>
              <a:rect b="b" l="l" r="r" t="t"/>
              <a:pathLst>
                <a:path extrusionOk="0" h="2668" w="5846">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8" name="Google Shape;11548;p95"/>
            <p:cNvSpPr/>
            <p:nvPr/>
          </p:nvSpPr>
          <p:spPr>
            <a:xfrm>
              <a:off x="7217915" y="4321126"/>
              <a:ext cx="68238" cy="25812"/>
            </a:xfrm>
            <a:custGeom>
              <a:rect b="b" l="l" r="r" t="t"/>
              <a:pathLst>
                <a:path extrusionOk="0" h="811" w="2144">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549" name="Google Shape;11549;p95"/>
          <p:cNvGrpSpPr/>
          <p:nvPr/>
        </p:nvGrpSpPr>
        <p:grpSpPr>
          <a:xfrm>
            <a:off x="7565408" y="4279432"/>
            <a:ext cx="248254" cy="361942"/>
            <a:chOff x="7565408" y="4279432"/>
            <a:chExt cx="248254" cy="361942"/>
          </a:xfrm>
        </p:grpSpPr>
        <p:sp>
          <p:nvSpPr>
            <p:cNvPr id="11550" name="Google Shape;11550;p95"/>
            <p:cNvSpPr/>
            <p:nvPr/>
          </p:nvSpPr>
          <p:spPr>
            <a:xfrm>
              <a:off x="7610126" y="4279432"/>
              <a:ext cx="158055" cy="236892"/>
            </a:xfrm>
            <a:custGeom>
              <a:rect b="b" l="l" r="r" t="t"/>
              <a:pathLst>
                <a:path extrusionOk="0" h="7443" w="4966">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1" name="Google Shape;11551;p95"/>
            <p:cNvSpPr/>
            <p:nvPr/>
          </p:nvSpPr>
          <p:spPr>
            <a:xfrm>
              <a:off x="7684411" y="4478004"/>
              <a:ext cx="10248" cy="38702"/>
            </a:xfrm>
            <a:custGeom>
              <a:rect b="b" l="l" r="r" t="t"/>
              <a:pathLst>
                <a:path extrusionOk="0" h="1216" w="322">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2" name="Google Shape;11552;p95"/>
            <p:cNvSpPr/>
            <p:nvPr/>
          </p:nvSpPr>
          <p:spPr>
            <a:xfrm>
              <a:off x="7638929" y="4489366"/>
              <a:ext cx="10248" cy="27340"/>
            </a:xfrm>
            <a:custGeom>
              <a:rect b="b" l="l" r="r" t="t"/>
              <a:pathLst>
                <a:path extrusionOk="0" h="859" w="322">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3" name="Google Shape;11553;p95"/>
            <p:cNvSpPr/>
            <p:nvPr/>
          </p:nvSpPr>
          <p:spPr>
            <a:xfrm>
              <a:off x="7729479" y="4489366"/>
              <a:ext cx="10662" cy="27340"/>
            </a:xfrm>
            <a:custGeom>
              <a:rect b="b" l="l" r="r" t="t"/>
              <a:pathLst>
                <a:path extrusionOk="0" h="859" w="335">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4" name="Google Shape;11554;p95"/>
            <p:cNvSpPr/>
            <p:nvPr/>
          </p:nvSpPr>
          <p:spPr>
            <a:xfrm>
              <a:off x="7673017" y="4608369"/>
              <a:ext cx="33005" cy="33005"/>
            </a:xfrm>
            <a:custGeom>
              <a:rect b="b" l="l" r="r" t="t"/>
              <a:pathLst>
                <a:path extrusionOk="0" h="1037" w="1037">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5" name="Google Shape;11555;p95"/>
            <p:cNvSpPr/>
            <p:nvPr/>
          </p:nvSpPr>
          <p:spPr>
            <a:xfrm>
              <a:off x="7565408" y="4608369"/>
              <a:ext cx="33387" cy="33005"/>
            </a:xfrm>
            <a:custGeom>
              <a:rect b="b" l="l" r="r" t="t"/>
              <a:pathLst>
                <a:path extrusionOk="0" h="1037" w="1049">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6" name="Google Shape;11556;p95"/>
            <p:cNvSpPr/>
            <p:nvPr/>
          </p:nvSpPr>
          <p:spPr>
            <a:xfrm>
              <a:off x="7780657" y="4608369"/>
              <a:ext cx="33005" cy="33005"/>
            </a:xfrm>
            <a:custGeom>
              <a:rect b="b" l="l" r="r" t="t"/>
              <a:pathLst>
                <a:path extrusionOk="0" h="1037" w="1037">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7" name="Google Shape;11557;p95"/>
            <p:cNvSpPr/>
            <p:nvPr/>
          </p:nvSpPr>
          <p:spPr>
            <a:xfrm>
              <a:off x="7596090" y="4528801"/>
              <a:ext cx="186859" cy="73362"/>
            </a:xfrm>
            <a:custGeom>
              <a:rect b="b" l="l" r="r" t="t"/>
              <a:pathLst>
                <a:path extrusionOk="0" h="2305" w="5871">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558" name="Google Shape;11558;p95"/>
          <p:cNvGrpSpPr/>
          <p:nvPr/>
        </p:nvGrpSpPr>
        <p:grpSpPr>
          <a:xfrm>
            <a:off x="6264109" y="4279432"/>
            <a:ext cx="225498" cy="361560"/>
            <a:chOff x="6264109" y="4279432"/>
            <a:chExt cx="225498" cy="361560"/>
          </a:xfrm>
        </p:grpSpPr>
        <p:sp>
          <p:nvSpPr>
            <p:cNvPr id="11559" name="Google Shape;11559;p95"/>
            <p:cNvSpPr/>
            <p:nvPr/>
          </p:nvSpPr>
          <p:spPr>
            <a:xfrm>
              <a:off x="6264109" y="4279432"/>
              <a:ext cx="225498" cy="361560"/>
            </a:xfrm>
            <a:custGeom>
              <a:rect b="b" l="l" r="r" t="t"/>
              <a:pathLst>
                <a:path extrusionOk="0" h="11360" w="7085">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0" name="Google Shape;11560;p95"/>
            <p:cNvSpPr/>
            <p:nvPr/>
          </p:nvSpPr>
          <p:spPr>
            <a:xfrm>
              <a:off x="6303129" y="4370395"/>
              <a:ext cx="146693" cy="106495"/>
            </a:xfrm>
            <a:custGeom>
              <a:rect b="b" l="l" r="r" t="t"/>
              <a:pathLst>
                <a:path extrusionOk="0" h="3346" w="4609">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561" name="Google Shape;11561;p95"/>
          <p:cNvGrpSpPr/>
          <p:nvPr/>
        </p:nvGrpSpPr>
        <p:grpSpPr>
          <a:xfrm>
            <a:off x="7929578" y="4284365"/>
            <a:ext cx="395266" cy="351312"/>
            <a:chOff x="7929578" y="4284365"/>
            <a:chExt cx="395266" cy="351312"/>
          </a:xfrm>
        </p:grpSpPr>
        <p:sp>
          <p:nvSpPr>
            <p:cNvPr id="11562" name="Google Shape;11562;p95"/>
            <p:cNvSpPr/>
            <p:nvPr/>
          </p:nvSpPr>
          <p:spPr>
            <a:xfrm>
              <a:off x="7954213" y="4588668"/>
              <a:ext cx="11394" cy="47009"/>
            </a:xfrm>
            <a:custGeom>
              <a:rect b="b" l="l" r="r" t="t"/>
              <a:pathLst>
                <a:path extrusionOk="0" h="1477" w="358">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3" name="Google Shape;11563;p95"/>
            <p:cNvSpPr/>
            <p:nvPr/>
          </p:nvSpPr>
          <p:spPr>
            <a:xfrm>
              <a:off x="7929578" y="4432522"/>
              <a:ext cx="213372" cy="203155"/>
            </a:xfrm>
            <a:custGeom>
              <a:rect b="b" l="l" r="r" t="t"/>
              <a:pathLst>
                <a:path extrusionOk="0" h="6383" w="6704">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4" name="Google Shape;11564;p95"/>
            <p:cNvSpPr/>
            <p:nvPr/>
          </p:nvSpPr>
          <p:spPr>
            <a:xfrm>
              <a:off x="8090243" y="4284365"/>
              <a:ext cx="234601" cy="196344"/>
            </a:xfrm>
            <a:custGeom>
              <a:rect b="b" l="l" r="r" t="t"/>
              <a:pathLst>
                <a:path extrusionOk="0" h="6169" w="7371">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5" name="Google Shape;11565;p95"/>
            <p:cNvSpPr/>
            <p:nvPr/>
          </p:nvSpPr>
          <p:spPr>
            <a:xfrm>
              <a:off x="8145591" y="4309382"/>
              <a:ext cx="136063" cy="135299"/>
            </a:xfrm>
            <a:custGeom>
              <a:rect b="b" l="l" r="r" t="t"/>
              <a:pathLst>
                <a:path extrusionOk="0" h="4251" w="4275">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566" name="Google Shape;11566;p95"/>
          <p:cNvGrpSpPr/>
          <p:nvPr/>
        </p:nvGrpSpPr>
        <p:grpSpPr>
          <a:xfrm>
            <a:off x="6595502" y="4323777"/>
            <a:ext cx="426315" cy="332826"/>
            <a:chOff x="6639652" y="4323777"/>
            <a:chExt cx="426315" cy="332826"/>
          </a:xfrm>
        </p:grpSpPr>
        <p:sp>
          <p:nvSpPr>
            <p:cNvPr id="11567" name="Google Shape;11567;p95"/>
            <p:cNvSpPr/>
            <p:nvPr/>
          </p:nvSpPr>
          <p:spPr>
            <a:xfrm>
              <a:off x="6639652" y="4323777"/>
              <a:ext cx="426315" cy="332826"/>
            </a:xfrm>
            <a:custGeom>
              <a:rect b="b" l="l" r="r" t="t"/>
              <a:pathLst>
                <a:path extrusionOk="0" h="8562" w="10967">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8" name="Google Shape;11568;p95"/>
            <p:cNvSpPr/>
            <p:nvPr/>
          </p:nvSpPr>
          <p:spPr>
            <a:xfrm>
              <a:off x="6830793" y="4458937"/>
              <a:ext cx="41244" cy="85675"/>
            </a:xfrm>
            <a:custGeom>
              <a:rect b="b" l="l" r="r" t="t"/>
              <a:pathLst>
                <a:path extrusionOk="0" h="2204" w="1061">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9" name="Google Shape;11569;p95"/>
            <p:cNvSpPr/>
            <p:nvPr/>
          </p:nvSpPr>
          <p:spPr>
            <a:xfrm>
              <a:off x="6879423" y="4426556"/>
              <a:ext cx="41205" cy="118522"/>
            </a:xfrm>
            <a:custGeom>
              <a:rect b="b" l="l" r="r" t="t"/>
              <a:pathLst>
                <a:path extrusionOk="0" h="3049" w="106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0" name="Google Shape;11570;p95"/>
            <p:cNvSpPr/>
            <p:nvPr/>
          </p:nvSpPr>
          <p:spPr>
            <a:xfrm>
              <a:off x="6927549" y="4443194"/>
              <a:ext cx="41205" cy="101418"/>
            </a:xfrm>
            <a:custGeom>
              <a:rect b="b" l="l" r="r" t="t"/>
              <a:pathLst>
                <a:path extrusionOk="0" h="2609" w="106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1" name="Google Shape;11571;p95"/>
            <p:cNvSpPr/>
            <p:nvPr/>
          </p:nvSpPr>
          <p:spPr>
            <a:xfrm>
              <a:off x="6976141" y="4387645"/>
              <a:ext cx="41244" cy="156967"/>
            </a:xfrm>
            <a:custGeom>
              <a:rect b="b" l="l" r="r" t="t"/>
              <a:pathLst>
                <a:path extrusionOk="0" h="4038" w="1061">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2" name="Google Shape;11572;p95"/>
            <p:cNvSpPr/>
            <p:nvPr/>
          </p:nvSpPr>
          <p:spPr>
            <a:xfrm>
              <a:off x="6745193" y="4404321"/>
              <a:ext cx="50029" cy="13916"/>
            </a:xfrm>
            <a:custGeom>
              <a:rect b="b" l="l" r="r" t="t"/>
              <a:pathLst>
                <a:path extrusionOk="0" h="358" w="1287">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3" name="Google Shape;11573;p95"/>
            <p:cNvSpPr/>
            <p:nvPr/>
          </p:nvSpPr>
          <p:spPr>
            <a:xfrm>
              <a:off x="6745193" y="4426090"/>
              <a:ext cx="69465" cy="13916"/>
            </a:xfrm>
            <a:custGeom>
              <a:rect b="b" l="l" r="r" t="t"/>
              <a:pathLst>
                <a:path extrusionOk="0" h="358" w="1787">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4" name="Google Shape;11574;p95"/>
            <p:cNvSpPr/>
            <p:nvPr/>
          </p:nvSpPr>
          <p:spPr>
            <a:xfrm>
              <a:off x="6745193" y="4447353"/>
              <a:ext cx="69465" cy="13955"/>
            </a:xfrm>
            <a:custGeom>
              <a:rect b="b" l="l" r="r" t="t"/>
              <a:pathLst>
                <a:path extrusionOk="0" h="359" w="1787">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5" name="Google Shape;11575;p95"/>
            <p:cNvSpPr/>
            <p:nvPr/>
          </p:nvSpPr>
          <p:spPr>
            <a:xfrm>
              <a:off x="6745193" y="4468189"/>
              <a:ext cx="69465" cy="13916"/>
            </a:xfrm>
            <a:custGeom>
              <a:rect b="b" l="l" r="r" t="t"/>
              <a:pathLst>
                <a:path extrusionOk="0" h="358" w="1787">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6" name="Google Shape;11576;p95"/>
            <p:cNvSpPr/>
            <p:nvPr/>
          </p:nvSpPr>
          <p:spPr>
            <a:xfrm>
              <a:off x="6684551" y="4528830"/>
              <a:ext cx="83809" cy="83809"/>
            </a:xfrm>
            <a:custGeom>
              <a:rect b="b" l="l" r="r" t="t"/>
              <a:pathLst>
                <a:path extrusionOk="0" h="2156" w="2156">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577" name="Google Shape;11577;p95"/>
          <p:cNvGrpSpPr/>
          <p:nvPr/>
        </p:nvGrpSpPr>
        <p:grpSpPr>
          <a:xfrm>
            <a:off x="5357662" y="4297637"/>
            <a:ext cx="287275" cy="326296"/>
            <a:chOff x="5357662" y="4297637"/>
            <a:chExt cx="287275" cy="326296"/>
          </a:xfrm>
        </p:grpSpPr>
        <p:sp>
          <p:nvSpPr>
            <p:cNvPr id="11578" name="Google Shape;11578;p95"/>
            <p:cNvSpPr/>
            <p:nvPr/>
          </p:nvSpPr>
          <p:spPr>
            <a:xfrm>
              <a:off x="5357662" y="4385545"/>
              <a:ext cx="287275" cy="238388"/>
            </a:xfrm>
            <a:custGeom>
              <a:rect b="b" l="l" r="r" t="t"/>
              <a:pathLst>
                <a:path extrusionOk="0" h="7490" w="9026">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9" name="Google Shape;11579;p95"/>
            <p:cNvSpPr/>
            <p:nvPr/>
          </p:nvSpPr>
          <p:spPr>
            <a:xfrm>
              <a:off x="5377363" y="4576542"/>
              <a:ext cx="62191" cy="10248"/>
            </a:xfrm>
            <a:custGeom>
              <a:rect b="b" l="l" r="r" t="t"/>
              <a:pathLst>
                <a:path extrusionOk="0" h="322" w="1954">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0" name="Google Shape;11580;p95"/>
            <p:cNvSpPr/>
            <p:nvPr/>
          </p:nvSpPr>
          <p:spPr>
            <a:xfrm>
              <a:off x="5470204" y="4495827"/>
              <a:ext cx="62191" cy="10630"/>
            </a:xfrm>
            <a:custGeom>
              <a:rect b="b" l="l" r="r" t="t"/>
              <a:pathLst>
                <a:path extrusionOk="0" h="334" w="1954">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1" name="Google Shape;11581;p95"/>
            <p:cNvSpPr/>
            <p:nvPr/>
          </p:nvSpPr>
          <p:spPr>
            <a:xfrm>
              <a:off x="5562694" y="4409798"/>
              <a:ext cx="62159" cy="10280"/>
            </a:xfrm>
            <a:custGeom>
              <a:rect b="b" l="l" r="r" t="t"/>
              <a:pathLst>
                <a:path extrusionOk="0" h="323" w="1953">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2" name="Google Shape;11582;p95"/>
            <p:cNvSpPr/>
            <p:nvPr/>
          </p:nvSpPr>
          <p:spPr>
            <a:xfrm>
              <a:off x="5358043" y="4297637"/>
              <a:ext cx="238388" cy="237624"/>
            </a:xfrm>
            <a:custGeom>
              <a:rect b="b" l="l" r="r" t="t"/>
              <a:pathLst>
                <a:path extrusionOk="0" h="7466" w="749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583" name="Google Shape;11583;p95"/>
          <p:cNvGrpSpPr/>
          <p:nvPr/>
        </p:nvGrpSpPr>
        <p:grpSpPr>
          <a:xfrm>
            <a:off x="5774124" y="4294550"/>
            <a:ext cx="331611" cy="331674"/>
            <a:chOff x="5774124" y="4294550"/>
            <a:chExt cx="331611" cy="331674"/>
          </a:xfrm>
        </p:grpSpPr>
        <p:sp>
          <p:nvSpPr>
            <p:cNvPr id="11584" name="Google Shape;11584;p95"/>
            <p:cNvSpPr/>
            <p:nvPr/>
          </p:nvSpPr>
          <p:spPr>
            <a:xfrm>
              <a:off x="5774124" y="4419664"/>
              <a:ext cx="331611" cy="206560"/>
            </a:xfrm>
            <a:custGeom>
              <a:rect b="b" l="l" r="r" t="t"/>
              <a:pathLst>
                <a:path extrusionOk="0" h="6490" w="10419">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5" name="Google Shape;11585;p95"/>
            <p:cNvSpPr/>
            <p:nvPr/>
          </p:nvSpPr>
          <p:spPr>
            <a:xfrm>
              <a:off x="5778294" y="4294550"/>
              <a:ext cx="316461" cy="191442"/>
            </a:xfrm>
            <a:custGeom>
              <a:rect b="b" l="l" r="r" t="t"/>
              <a:pathLst>
                <a:path extrusionOk="0" h="6015" w="9943">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586" name="Google Shape;11586;p95"/>
          <p:cNvGrpSpPr/>
          <p:nvPr/>
        </p:nvGrpSpPr>
        <p:grpSpPr>
          <a:xfrm>
            <a:off x="4890434" y="4287389"/>
            <a:ext cx="345997" cy="346029"/>
            <a:chOff x="4890434" y="4287389"/>
            <a:chExt cx="345997" cy="346029"/>
          </a:xfrm>
        </p:grpSpPr>
        <p:sp>
          <p:nvSpPr>
            <p:cNvPr id="11587" name="Google Shape;11587;p95"/>
            <p:cNvSpPr/>
            <p:nvPr/>
          </p:nvSpPr>
          <p:spPr>
            <a:xfrm>
              <a:off x="5111349" y="4400695"/>
              <a:ext cx="54998" cy="54998"/>
            </a:xfrm>
            <a:custGeom>
              <a:rect b="b" l="l" r="r" t="t"/>
              <a:pathLst>
                <a:path extrusionOk="0" h="1728" w="1728">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8" name="Google Shape;11588;p95"/>
            <p:cNvSpPr/>
            <p:nvPr/>
          </p:nvSpPr>
          <p:spPr>
            <a:xfrm>
              <a:off x="5113640" y="4466642"/>
              <a:ext cx="70498" cy="51179"/>
            </a:xfrm>
            <a:custGeom>
              <a:rect b="b" l="l" r="r" t="t"/>
              <a:pathLst>
                <a:path extrusionOk="0" h="1608" w="2215">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9" name="Google Shape;11589;p95"/>
            <p:cNvSpPr/>
            <p:nvPr/>
          </p:nvSpPr>
          <p:spPr>
            <a:xfrm>
              <a:off x="4943490" y="4467023"/>
              <a:ext cx="70880" cy="51179"/>
            </a:xfrm>
            <a:custGeom>
              <a:rect b="b" l="l" r="r" t="t"/>
              <a:pathLst>
                <a:path extrusionOk="0" h="1608" w="2227">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0" name="Google Shape;11590;p95"/>
            <p:cNvSpPr/>
            <p:nvPr/>
          </p:nvSpPr>
          <p:spPr>
            <a:xfrm>
              <a:off x="4961282" y="4400695"/>
              <a:ext cx="54616" cy="54998"/>
            </a:xfrm>
            <a:custGeom>
              <a:rect b="b" l="l" r="r" t="t"/>
              <a:pathLst>
                <a:path extrusionOk="0" h="1728" w="1716">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1" name="Google Shape;11591;p95"/>
            <p:cNvSpPr/>
            <p:nvPr/>
          </p:nvSpPr>
          <p:spPr>
            <a:xfrm>
              <a:off x="5028374" y="4386691"/>
              <a:ext cx="71262" cy="70880"/>
            </a:xfrm>
            <a:custGeom>
              <a:rect b="b" l="l" r="r" t="t"/>
              <a:pathLst>
                <a:path extrusionOk="0" h="2227" w="2239">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2" name="Google Shape;11592;p95"/>
            <p:cNvSpPr/>
            <p:nvPr/>
          </p:nvSpPr>
          <p:spPr>
            <a:xfrm>
              <a:off x="5004122" y="4468901"/>
              <a:ext cx="120149" cy="65596"/>
            </a:xfrm>
            <a:custGeom>
              <a:rect b="b" l="l" r="r" t="t"/>
              <a:pathLst>
                <a:path extrusionOk="0" h="2061" w="3775">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3" name="Google Shape;11593;p95"/>
            <p:cNvSpPr/>
            <p:nvPr/>
          </p:nvSpPr>
          <p:spPr>
            <a:xfrm>
              <a:off x="4890434" y="4287389"/>
              <a:ext cx="345997" cy="346029"/>
            </a:xfrm>
            <a:custGeom>
              <a:rect b="b" l="l" r="r" t="t"/>
              <a:pathLst>
                <a:path extrusionOk="0" h="10872" w="10871">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594" name="Google Shape;11594;p95"/>
          <p:cNvGrpSpPr/>
          <p:nvPr/>
        </p:nvGrpSpPr>
        <p:grpSpPr>
          <a:xfrm>
            <a:off x="2165809" y="3811059"/>
            <a:ext cx="422542" cy="342973"/>
            <a:chOff x="2165809" y="3811059"/>
            <a:chExt cx="422542" cy="342973"/>
          </a:xfrm>
        </p:grpSpPr>
        <p:sp>
          <p:nvSpPr>
            <p:cNvPr id="11595" name="Google Shape;11595;p95"/>
            <p:cNvSpPr/>
            <p:nvPr/>
          </p:nvSpPr>
          <p:spPr>
            <a:xfrm>
              <a:off x="2165809" y="3811059"/>
              <a:ext cx="422542" cy="342973"/>
            </a:xfrm>
            <a:custGeom>
              <a:rect b="b" l="l" r="r" t="t"/>
              <a:pathLst>
                <a:path extrusionOk="0" h="10776" w="13276">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6" name="Google Shape;11596;p95"/>
            <p:cNvSpPr/>
            <p:nvPr/>
          </p:nvSpPr>
          <p:spPr>
            <a:xfrm>
              <a:off x="2193085" y="3877387"/>
              <a:ext cx="368753" cy="12158"/>
            </a:xfrm>
            <a:custGeom>
              <a:rect b="b" l="l" r="r" t="t"/>
              <a:pathLst>
                <a:path extrusionOk="0" h="382" w="11586">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7" name="Google Shape;11597;p95"/>
            <p:cNvSpPr/>
            <p:nvPr/>
          </p:nvSpPr>
          <p:spPr>
            <a:xfrm>
              <a:off x="2212404" y="3930062"/>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8" name="Google Shape;11598;p95"/>
            <p:cNvSpPr/>
            <p:nvPr/>
          </p:nvSpPr>
          <p:spPr>
            <a:xfrm>
              <a:off x="2305245" y="3930062"/>
              <a:ext cx="51974" cy="12158"/>
            </a:xfrm>
            <a:custGeom>
              <a:rect b="b" l="l" r="r" t="t"/>
              <a:pathLst>
                <a:path extrusionOk="0" h="382" w="1633">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9" name="Google Shape;11599;p95"/>
            <p:cNvSpPr/>
            <p:nvPr/>
          </p:nvSpPr>
          <p:spPr>
            <a:xfrm>
              <a:off x="2489813" y="3930062"/>
              <a:ext cx="52324" cy="12158"/>
            </a:xfrm>
            <a:custGeom>
              <a:rect b="b" l="l" r="r" t="t"/>
              <a:pathLst>
                <a:path extrusionOk="0" h="382" w="1644">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0" name="Google Shape;11600;p95"/>
            <p:cNvSpPr/>
            <p:nvPr/>
          </p:nvSpPr>
          <p:spPr>
            <a:xfrm>
              <a:off x="2212404" y="3983118"/>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1" name="Google Shape;11601;p95"/>
            <p:cNvSpPr/>
            <p:nvPr/>
          </p:nvSpPr>
          <p:spPr>
            <a:xfrm>
              <a:off x="2397736" y="3983118"/>
              <a:ext cx="51942" cy="12158"/>
            </a:xfrm>
            <a:custGeom>
              <a:rect b="b" l="l" r="r" t="t"/>
              <a:pathLst>
                <a:path extrusionOk="0" h="382" w="1632">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2" name="Google Shape;11602;p95"/>
            <p:cNvSpPr/>
            <p:nvPr/>
          </p:nvSpPr>
          <p:spPr>
            <a:xfrm>
              <a:off x="2212404" y="4036175"/>
              <a:ext cx="51942" cy="12158"/>
            </a:xfrm>
            <a:custGeom>
              <a:rect b="b" l="l" r="r" t="t"/>
              <a:pathLst>
                <a:path extrusionOk="0" h="382" w="1632">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3" name="Google Shape;11603;p95"/>
            <p:cNvSpPr/>
            <p:nvPr/>
          </p:nvSpPr>
          <p:spPr>
            <a:xfrm>
              <a:off x="2305245" y="4036175"/>
              <a:ext cx="51974" cy="12158"/>
            </a:xfrm>
            <a:custGeom>
              <a:rect b="b" l="l" r="r" t="t"/>
              <a:pathLst>
                <a:path extrusionOk="0" h="382" w="1633">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4" name="Google Shape;11604;p95"/>
            <p:cNvSpPr/>
            <p:nvPr/>
          </p:nvSpPr>
          <p:spPr>
            <a:xfrm>
              <a:off x="2489813" y="4036175"/>
              <a:ext cx="52324" cy="12158"/>
            </a:xfrm>
            <a:custGeom>
              <a:rect b="b" l="l" r="r" t="t"/>
              <a:pathLst>
                <a:path extrusionOk="0" h="382" w="1644">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5" name="Google Shape;11605;p95"/>
            <p:cNvSpPr/>
            <p:nvPr/>
          </p:nvSpPr>
          <p:spPr>
            <a:xfrm>
              <a:off x="2305245" y="4088467"/>
              <a:ext cx="51974" cy="12540"/>
            </a:xfrm>
            <a:custGeom>
              <a:rect b="b" l="l" r="r" t="t"/>
              <a:pathLst>
                <a:path extrusionOk="0" h="394" w="1633">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6" name="Google Shape;11606;p95"/>
            <p:cNvSpPr/>
            <p:nvPr/>
          </p:nvSpPr>
          <p:spPr>
            <a:xfrm>
              <a:off x="2397736" y="4088467"/>
              <a:ext cx="51942" cy="12540"/>
            </a:xfrm>
            <a:custGeom>
              <a:rect b="b" l="l" r="r" t="t"/>
              <a:pathLst>
                <a:path extrusionOk="0" h="394" w="1632">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7" name="Google Shape;11607;p95"/>
            <p:cNvSpPr/>
            <p:nvPr/>
          </p:nvSpPr>
          <p:spPr>
            <a:xfrm>
              <a:off x="2489813" y="4088467"/>
              <a:ext cx="52324" cy="12540"/>
            </a:xfrm>
            <a:custGeom>
              <a:rect b="b" l="l" r="r" t="t"/>
              <a:pathLst>
                <a:path extrusionOk="0" h="394" w="1644">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8" name="Google Shape;11608;p95"/>
            <p:cNvSpPr/>
            <p:nvPr/>
          </p:nvSpPr>
          <p:spPr>
            <a:xfrm>
              <a:off x="2304863" y="3969751"/>
              <a:ext cx="53088" cy="38766"/>
            </a:xfrm>
            <a:custGeom>
              <a:rect b="b" l="l" r="r" t="t"/>
              <a:pathLst>
                <a:path extrusionOk="0" h="1218" w="1668">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9" name="Google Shape;11609;p95"/>
            <p:cNvSpPr/>
            <p:nvPr/>
          </p:nvSpPr>
          <p:spPr>
            <a:xfrm>
              <a:off x="2489813" y="3969751"/>
              <a:ext cx="53088" cy="38766"/>
            </a:xfrm>
            <a:custGeom>
              <a:rect b="b" l="l" r="r" t="t"/>
              <a:pathLst>
                <a:path extrusionOk="0" h="1218" w="1668">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0" name="Google Shape;11610;p95"/>
            <p:cNvSpPr/>
            <p:nvPr/>
          </p:nvSpPr>
          <p:spPr>
            <a:xfrm>
              <a:off x="2396972" y="4022807"/>
              <a:ext cx="53088" cy="38766"/>
            </a:xfrm>
            <a:custGeom>
              <a:rect b="b" l="l" r="r" t="t"/>
              <a:pathLst>
                <a:path extrusionOk="0" h="1218" w="1668">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1" name="Google Shape;11611;p95"/>
            <p:cNvSpPr/>
            <p:nvPr/>
          </p:nvSpPr>
          <p:spPr>
            <a:xfrm>
              <a:off x="2212404" y="4075386"/>
              <a:ext cx="53088" cy="38861"/>
            </a:xfrm>
            <a:custGeom>
              <a:rect b="b" l="l" r="r" t="t"/>
              <a:pathLst>
                <a:path extrusionOk="0" h="1221" w="1668">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2" name="Google Shape;11612;p95"/>
            <p:cNvSpPr/>
            <p:nvPr/>
          </p:nvSpPr>
          <p:spPr>
            <a:xfrm>
              <a:off x="2396972" y="3916694"/>
              <a:ext cx="53088" cy="38798"/>
            </a:xfrm>
            <a:custGeom>
              <a:rect b="b" l="l" r="r" t="t"/>
              <a:pathLst>
                <a:path extrusionOk="0" h="1219" w="1668">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613" name="Google Shape;11613;p95"/>
          <p:cNvSpPr/>
          <p:nvPr/>
        </p:nvSpPr>
        <p:spPr>
          <a:xfrm>
            <a:off x="6217513" y="3397651"/>
            <a:ext cx="347524" cy="289917"/>
          </a:xfrm>
          <a:custGeom>
            <a:rect b="b" l="l" r="r" t="t"/>
            <a:pathLst>
              <a:path extrusionOk="0" h="9109" w="10919">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614" name="Google Shape;11614;p95"/>
          <p:cNvGrpSpPr/>
          <p:nvPr/>
        </p:nvGrpSpPr>
        <p:grpSpPr>
          <a:xfrm>
            <a:off x="903530" y="3806125"/>
            <a:ext cx="264550" cy="353222"/>
            <a:chOff x="903530" y="3806125"/>
            <a:chExt cx="264550" cy="353222"/>
          </a:xfrm>
        </p:grpSpPr>
        <p:sp>
          <p:nvSpPr>
            <p:cNvPr id="11615" name="Google Shape;11615;p95"/>
            <p:cNvSpPr/>
            <p:nvPr/>
          </p:nvSpPr>
          <p:spPr>
            <a:xfrm>
              <a:off x="926637" y="3839321"/>
              <a:ext cx="173237" cy="162002"/>
            </a:xfrm>
            <a:custGeom>
              <a:rect b="b" l="l" r="r" t="t"/>
              <a:pathLst>
                <a:path extrusionOk="0" h="5090" w="5443">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6" name="Google Shape;11616;p95"/>
            <p:cNvSpPr/>
            <p:nvPr/>
          </p:nvSpPr>
          <p:spPr>
            <a:xfrm>
              <a:off x="903530" y="3806125"/>
              <a:ext cx="264550" cy="353222"/>
            </a:xfrm>
            <a:custGeom>
              <a:rect b="b" l="l" r="r" t="t"/>
              <a:pathLst>
                <a:path extrusionOk="0" h="11098" w="8312">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7" name="Google Shape;11617;p95"/>
            <p:cNvSpPr/>
            <p:nvPr/>
          </p:nvSpPr>
          <p:spPr>
            <a:xfrm>
              <a:off x="1008879" y="3904059"/>
              <a:ext cx="54966" cy="18460"/>
            </a:xfrm>
            <a:custGeom>
              <a:rect b="b" l="l" r="r" t="t"/>
              <a:pathLst>
                <a:path extrusionOk="0" h="580" w="1727">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8" name="Google Shape;11618;p95"/>
            <p:cNvSpPr/>
            <p:nvPr/>
          </p:nvSpPr>
          <p:spPr>
            <a:xfrm>
              <a:off x="972118" y="3872072"/>
              <a:ext cx="172473" cy="164866"/>
            </a:xfrm>
            <a:custGeom>
              <a:rect b="b" l="l" r="r" t="t"/>
              <a:pathLst>
                <a:path extrusionOk="0" h="5180" w="5419">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619" name="Google Shape;11619;p95"/>
          <p:cNvGrpSpPr/>
          <p:nvPr/>
        </p:nvGrpSpPr>
        <p:grpSpPr>
          <a:xfrm>
            <a:off x="2611458" y="3816374"/>
            <a:ext cx="426329" cy="332375"/>
            <a:chOff x="2611458" y="3816374"/>
            <a:chExt cx="426329" cy="332375"/>
          </a:xfrm>
        </p:grpSpPr>
        <p:sp>
          <p:nvSpPr>
            <p:cNvPr id="11620" name="Google Shape;11620;p95"/>
            <p:cNvSpPr/>
            <p:nvPr/>
          </p:nvSpPr>
          <p:spPr>
            <a:xfrm>
              <a:off x="2611458" y="3816374"/>
              <a:ext cx="426329" cy="332375"/>
            </a:xfrm>
            <a:custGeom>
              <a:rect b="b" l="l" r="r" t="t"/>
              <a:pathLst>
                <a:path extrusionOk="0" h="10443" w="13395">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1" name="Google Shape;11621;p95"/>
            <p:cNvSpPr/>
            <p:nvPr/>
          </p:nvSpPr>
          <p:spPr>
            <a:xfrm>
              <a:off x="2803568" y="3950909"/>
              <a:ext cx="40198" cy="85648"/>
            </a:xfrm>
            <a:custGeom>
              <a:rect b="b" l="l" r="r" t="t"/>
              <a:pathLst>
                <a:path extrusionOk="0" h="2691" w="1263">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2" name="Google Shape;11622;p95"/>
            <p:cNvSpPr/>
            <p:nvPr/>
          </p:nvSpPr>
          <p:spPr>
            <a:xfrm>
              <a:off x="2851691" y="3917935"/>
              <a:ext cx="40580" cy="118621"/>
            </a:xfrm>
            <a:custGeom>
              <a:rect b="b" l="l" r="r" t="t"/>
              <a:pathLst>
                <a:path extrusionOk="0" h="3727" w="1275">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3" name="Google Shape;11623;p95"/>
            <p:cNvSpPr/>
            <p:nvPr/>
          </p:nvSpPr>
          <p:spPr>
            <a:xfrm>
              <a:off x="2900197" y="3934995"/>
              <a:ext cx="40198" cy="101562"/>
            </a:xfrm>
            <a:custGeom>
              <a:rect b="b" l="l" r="r" t="t"/>
              <a:pathLst>
                <a:path extrusionOk="0" h="3191" w="1263">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4" name="Google Shape;11624;p95"/>
            <p:cNvSpPr/>
            <p:nvPr/>
          </p:nvSpPr>
          <p:spPr>
            <a:xfrm>
              <a:off x="2948320" y="3879265"/>
              <a:ext cx="40580" cy="156941"/>
            </a:xfrm>
            <a:custGeom>
              <a:rect b="b" l="l" r="r" t="t"/>
              <a:pathLst>
                <a:path extrusionOk="0" h="4931" w="1275">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5" name="Google Shape;11625;p95"/>
            <p:cNvSpPr/>
            <p:nvPr/>
          </p:nvSpPr>
          <p:spPr>
            <a:xfrm>
              <a:off x="2716807" y="3896325"/>
              <a:ext cx="49269" cy="13304"/>
            </a:xfrm>
            <a:custGeom>
              <a:rect b="b" l="l" r="r" t="t"/>
              <a:pathLst>
                <a:path extrusionOk="0" h="418" w="1548">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6" name="Google Shape;11626;p95"/>
            <p:cNvSpPr/>
            <p:nvPr/>
          </p:nvSpPr>
          <p:spPr>
            <a:xfrm>
              <a:off x="2717157" y="3917553"/>
              <a:ext cx="69002" cy="13304"/>
            </a:xfrm>
            <a:custGeom>
              <a:rect b="b" l="l" r="r" t="t"/>
              <a:pathLst>
                <a:path extrusionOk="0" h="418" w="2168">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7" name="Google Shape;11627;p95"/>
            <p:cNvSpPr/>
            <p:nvPr/>
          </p:nvSpPr>
          <p:spPr>
            <a:xfrm>
              <a:off x="2717157" y="3938782"/>
              <a:ext cx="69002" cy="13272"/>
            </a:xfrm>
            <a:custGeom>
              <a:rect b="b" l="l" r="r" t="t"/>
              <a:pathLst>
                <a:path extrusionOk="0" h="417" w="2168">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8" name="Google Shape;11628;p95"/>
            <p:cNvSpPr/>
            <p:nvPr/>
          </p:nvSpPr>
          <p:spPr>
            <a:xfrm>
              <a:off x="2717157" y="3960361"/>
              <a:ext cx="69002" cy="13304"/>
            </a:xfrm>
            <a:custGeom>
              <a:rect b="b" l="l" r="r" t="t"/>
              <a:pathLst>
                <a:path extrusionOk="0" h="418" w="2168">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9" name="Google Shape;11629;p95"/>
            <p:cNvSpPr/>
            <p:nvPr/>
          </p:nvSpPr>
          <p:spPr>
            <a:xfrm>
              <a:off x="2655793" y="4020993"/>
              <a:ext cx="84152" cy="82656"/>
            </a:xfrm>
            <a:custGeom>
              <a:rect b="b" l="l" r="r" t="t"/>
              <a:pathLst>
                <a:path extrusionOk="0" h="2597" w="2644">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630" name="Google Shape;11630;p95"/>
          <p:cNvSpPr/>
          <p:nvPr/>
        </p:nvSpPr>
        <p:spPr>
          <a:xfrm>
            <a:off x="1752752" y="3803866"/>
            <a:ext cx="356245" cy="356627"/>
          </a:xfrm>
          <a:custGeom>
            <a:rect b="b" l="l" r="r" t="t"/>
            <a:pathLst>
              <a:path extrusionOk="0" h="11205" w="11193">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631" name="Google Shape;11631;p95"/>
          <p:cNvGrpSpPr/>
          <p:nvPr/>
        </p:nvGrpSpPr>
        <p:grpSpPr>
          <a:xfrm>
            <a:off x="4019984" y="3805393"/>
            <a:ext cx="293704" cy="353954"/>
            <a:chOff x="4019984" y="3805393"/>
            <a:chExt cx="293704" cy="353954"/>
          </a:xfrm>
        </p:grpSpPr>
        <p:sp>
          <p:nvSpPr>
            <p:cNvPr id="11632" name="Google Shape;11632;p95"/>
            <p:cNvSpPr/>
            <p:nvPr/>
          </p:nvSpPr>
          <p:spPr>
            <a:xfrm>
              <a:off x="4019984" y="3805393"/>
              <a:ext cx="293704" cy="353954"/>
            </a:xfrm>
            <a:custGeom>
              <a:rect b="b" l="l" r="r" t="t"/>
              <a:pathLst>
                <a:path extrusionOk="0" h="11121" w="9228">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3" name="Google Shape;11633;p95"/>
            <p:cNvSpPr/>
            <p:nvPr/>
          </p:nvSpPr>
          <p:spPr>
            <a:xfrm>
              <a:off x="4118903" y="3867139"/>
              <a:ext cx="93987" cy="87971"/>
            </a:xfrm>
            <a:custGeom>
              <a:rect b="b" l="l" r="r" t="t"/>
              <a:pathLst>
                <a:path extrusionOk="0" h="2764" w="2953">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634" name="Google Shape;11634;p95"/>
          <p:cNvGrpSpPr/>
          <p:nvPr/>
        </p:nvGrpSpPr>
        <p:grpSpPr>
          <a:xfrm>
            <a:off x="8006505" y="3390044"/>
            <a:ext cx="323654" cy="303189"/>
            <a:chOff x="8006505" y="3390044"/>
            <a:chExt cx="323654" cy="303189"/>
          </a:xfrm>
        </p:grpSpPr>
        <p:sp>
          <p:nvSpPr>
            <p:cNvPr id="11635" name="Google Shape;11635;p95"/>
            <p:cNvSpPr/>
            <p:nvPr/>
          </p:nvSpPr>
          <p:spPr>
            <a:xfrm>
              <a:off x="8006505" y="3390044"/>
              <a:ext cx="323654" cy="303189"/>
            </a:xfrm>
            <a:custGeom>
              <a:rect b="b" l="l" r="r" t="t"/>
              <a:pathLst>
                <a:path extrusionOk="0" h="9526" w="10169">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6" name="Google Shape;11636;p95"/>
            <p:cNvSpPr/>
            <p:nvPr/>
          </p:nvSpPr>
          <p:spPr>
            <a:xfrm>
              <a:off x="8148997" y="3444247"/>
              <a:ext cx="37907" cy="37938"/>
            </a:xfrm>
            <a:custGeom>
              <a:rect b="b" l="l" r="r" t="t"/>
              <a:pathLst>
                <a:path extrusionOk="0" h="1192" w="1191">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7" name="Google Shape;11637;p95"/>
            <p:cNvSpPr/>
            <p:nvPr/>
          </p:nvSpPr>
          <p:spPr>
            <a:xfrm>
              <a:off x="8089861" y="3526871"/>
              <a:ext cx="165630" cy="104617"/>
            </a:xfrm>
            <a:custGeom>
              <a:rect b="b" l="l" r="r" t="t"/>
              <a:pathLst>
                <a:path extrusionOk="0" h="3287" w="5204">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8" name="Google Shape;11638;p95"/>
            <p:cNvSpPr/>
            <p:nvPr/>
          </p:nvSpPr>
          <p:spPr>
            <a:xfrm>
              <a:off x="8067519" y="3519742"/>
              <a:ext cx="32241" cy="30268"/>
            </a:xfrm>
            <a:custGeom>
              <a:rect b="b" l="l" r="r" t="t"/>
              <a:pathLst>
                <a:path extrusionOk="0" h="951" w="1013">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9" name="Google Shape;11639;p95"/>
            <p:cNvSpPr/>
            <p:nvPr/>
          </p:nvSpPr>
          <p:spPr>
            <a:xfrm>
              <a:off x="8244479" y="3601602"/>
              <a:ext cx="32623" cy="30268"/>
            </a:xfrm>
            <a:custGeom>
              <a:rect b="b" l="l" r="r" t="t"/>
              <a:pathLst>
                <a:path extrusionOk="0" h="951" w="1025">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0" name="Google Shape;11640;p95"/>
            <p:cNvSpPr/>
            <p:nvPr/>
          </p:nvSpPr>
          <p:spPr>
            <a:xfrm>
              <a:off x="8156190" y="3533396"/>
              <a:ext cx="32241" cy="30236"/>
            </a:xfrm>
            <a:custGeom>
              <a:rect b="b" l="l" r="r" t="t"/>
              <a:pathLst>
                <a:path extrusionOk="0" h="950" w="1013">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641" name="Google Shape;11641;p95"/>
          <p:cNvGrpSpPr/>
          <p:nvPr/>
        </p:nvGrpSpPr>
        <p:grpSpPr>
          <a:xfrm>
            <a:off x="1299146" y="3806507"/>
            <a:ext cx="367989" cy="351312"/>
            <a:chOff x="1299146" y="3806507"/>
            <a:chExt cx="367989" cy="351312"/>
          </a:xfrm>
        </p:grpSpPr>
        <p:sp>
          <p:nvSpPr>
            <p:cNvPr id="11642" name="Google Shape;11642;p95"/>
            <p:cNvSpPr/>
            <p:nvPr/>
          </p:nvSpPr>
          <p:spPr>
            <a:xfrm>
              <a:off x="1299146" y="3844414"/>
              <a:ext cx="321012" cy="313405"/>
            </a:xfrm>
            <a:custGeom>
              <a:rect b="b" l="l" r="r" t="t"/>
              <a:pathLst>
                <a:path extrusionOk="0" h="9847" w="10086">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3" name="Google Shape;11643;p95"/>
            <p:cNvSpPr/>
            <p:nvPr/>
          </p:nvSpPr>
          <p:spPr>
            <a:xfrm>
              <a:off x="1345391" y="3806507"/>
              <a:ext cx="321744" cy="313819"/>
            </a:xfrm>
            <a:custGeom>
              <a:rect b="b" l="l" r="r" t="t"/>
              <a:pathLst>
                <a:path extrusionOk="0" h="9860" w="10109">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644" name="Google Shape;11644;p95"/>
          <p:cNvSpPr/>
          <p:nvPr/>
        </p:nvSpPr>
        <p:spPr>
          <a:xfrm>
            <a:off x="3524716" y="3804184"/>
            <a:ext cx="389187" cy="355927"/>
          </a:xfrm>
          <a:custGeom>
            <a:rect b="b" l="l" r="r" t="t"/>
            <a:pathLst>
              <a:path extrusionOk="0" h="11183" w="12228">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645" name="Google Shape;11645;p95"/>
          <p:cNvGrpSpPr/>
          <p:nvPr/>
        </p:nvGrpSpPr>
        <p:grpSpPr>
          <a:xfrm>
            <a:off x="3095745" y="3805393"/>
            <a:ext cx="352840" cy="354718"/>
            <a:chOff x="3095745" y="3805393"/>
            <a:chExt cx="352840" cy="354718"/>
          </a:xfrm>
        </p:grpSpPr>
        <p:sp>
          <p:nvSpPr>
            <p:cNvPr id="11646" name="Google Shape;11646;p95"/>
            <p:cNvSpPr/>
            <p:nvPr/>
          </p:nvSpPr>
          <p:spPr>
            <a:xfrm>
              <a:off x="3095745" y="3805393"/>
              <a:ext cx="272093" cy="271711"/>
            </a:xfrm>
            <a:custGeom>
              <a:rect b="b" l="l" r="r" t="t"/>
              <a:pathLst>
                <a:path extrusionOk="0" h="8537" w="8549">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7" name="Google Shape;11647;p95"/>
            <p:cNvSpPr/>
            <p:nvPr/>
          </p:nvSpPr>
          <p:spPr>
            <a:xfrm>
              <a:off x="3184798" y="3878883"/>
              <a:ext cx="109550" cy="94018"/>
            </a:xfrm>
            <a:custGeom>
              <a:rect b="b" l="l" r="r" t="t"/>
              <a:pathLst>
                <a:path extrusionOk="0" h="2954" w="3442">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8" name="Google Shape;11648;p95"/>
            <p:cNvSpPr/>
            <p:nvPr/>
          </p:nvSpPr>
          <p:spPr>
            <a:xfrm>
              <a:off x="3168120" y="3917331"/>
              <a:ext cx="102707" cy="87016"/>
            </a:xfrm>
            <a:custGeom>
              <a:rect b="b" l="l" r="r" t="t"/>
              <a:pathLst>
                <a:path extrusionOk="0" h="2734" w="3227">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9" name="Google Shape;11649;p95"/>
            <p:cNvSpPr/>
            <p:nvPr/>
          </p:nvSpPr>
          <p:spPr>
            <a:xfrm>
              <a:off x="3264749" y="3976275"/>
              <a:ext cx="183836" cy="183836"/>
            </a:xfrm>
            <a:custGeom>
              <a:rect b="b" l="l" r="r" t="t"/>
              <a:pathLst>
                <a:path extrusionOk="0" h="5776" w="5776">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0" name="Google Shape;11650;p95"/>
            <p:cNvSpPr/>
            <p:nvPr/>
          </p:nvSpPr>
          <p:spPr>
            <a:xfrm>
              <a:off x="3326526" y="4036907"/>
              <a:ext cx="62541" cy="62573"/>
            </a:xfrm>
            <a:custGeom>
              <a:rect b="b" l="l" r="r" t="t"/>
              <a:pathLst>
                <a:path extrusionOk="0" h="1966" w="1965">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1" name="Google Shape;11651;p95"/>
            <p:cNvSpPr/>
            <p:nvPr/>
          </p:nvSpPr>
          <p:spPr>
            <a:xfrm>
              <a:off x="3196542" y="3907687"/>
              <a:ext cx="68238" cy="68238"/>
            </a:xfrm>
            <a:custGeom>
              <a:rect b="b" l="l" r="r" t="t"/>
              <a:pathLst>
                <a:path extrusionOk="0" h="2144" w="2144">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652" name="Google Shape;11652;p95"/>
          <p:cNvGrpSpPr/>
          <p:nvPr/>
        </p:nvGrpSpPr>
        <p:grpSpPr>
          <a:xfrm>
            <a:off x="7550258" y="3832670"/>
            <a:ext cx="371395" cy="301279"/>
            <a:chOff x="7550258" y="3832670"/>
            <a:chExt cx="371395" cy="301279"/>
          </a:xfrm>
        </p:grpSpPr>
        <p:sp>
          <p:nvSpPr>
            <p:cNvPr id="11653" name="Google Shape;11653;p95"/>
            <p:cNvSpPr/>
            <p:nvPr/>
          </p:nvSpPr>
          <p:spPr>
            <a:xfrm>
              <a:off x="7550258" y="3832670"/>
              <a:ext cx="371395" cy="301279"/>
            </a:xfrm>
            <a:custGeom>
              <a:rect b="b" l="l" r="r" t="t"/>
              <a:pathLst>
                <a:path extrusionOk="0" h="9466" w="11669">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4" name="Google Shape;11654;p95"/>
            <p:cNvSpPr/>
            <p:nvPr/>
          </p:nvSpPr>
          <p:spPr>
            <a:xfrm>
              <a:off x="7574129" y="3891009"/>
              <a:ext cx="324418" cy="10662"/>
            </a:xfrm>
            <a:custGeom>
              <a:rect b="b" l="l" r="r" t="t"/>
              <a:pathLst>
                <a:path extrusionOk="0" h="335" w="10193">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5" name="Google Shape;11655;p95"/>
            <p:cNvSpPr/>
            <p:nvPr/>
          </p:nvSpPr>
          <p:spPr>
            <a:xfrm>
              <a:off x="7591188" y="3937637"/>
              <a:ext cx="45481" cy="10248"/>
            </a:xfrm>
            <a:custGeom>
              <a:rect b="b" l="l" r="r" t="t"/>
              <a:pathLst>
                <a:path extrusionOk="0" h="322" w="1429">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6" name="Google Shape;11656;p95"/>
            <p:cNvSpPr/>
            <p:nvPr/>
          </p:nvSpPr>
          <p:spPr>
            <a:xfrm>
              <a:off x="7672667" y="3937637"/>
              <a:ext cx="45481" cy="10248"/>
            </a:xfrm>
            <a:custGeom>
              <a:rect b="b" l="l" r="r" t="t"/>
              <a:pathLst>
                <a:path extrusionOk="0" h="322" w="1429">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7" name="Google Shape;11657;p95"/>
            <p:cNvSpPr/>
            <p:nvPr/>
          </p:nvSpPr>
          <p:spPr>
            <a:xfrm>
              <a:off x="7835592" y="3937637"/>
              <a:ext cx="45131" cy="10248"/>
            </a:xfrm>
            <a:custGeom>
              <a:rect b="b" l="l" r="r" t="t"/>
              <a:pathLst>
                <a:path extrusionOk="0" h="322" w="1418">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8" name="Google Shape;11658;p95"/>
            <p:cNvSpPr/>
            <p:nvPr/>
          </p:nvSpPr>
          <p:spPr>
            <a:xfrm>
              <a:off x="7591188" y="3984232"/>
              <a:ext cx="45481" cy="10662"/>
            </a:xfrm>
            <a:custGeom>
              <a:rect b="b" l="l" r="r" t="t"/>
              <a:pathLst>
                <a:path extrusionOk="0" h="335" w="1429">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9" name="Google Shape;11659;p95"/>
            <p:cNvSpPr/>
            <p:nvPr/>
          </p:nvSpPr>
          <p:spPr>
            <a:xfrm>
              <a:off x="7754113" y="3984232"/>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0" name="Google Shape;11660;p95"/>
            <p:cNvSpPr/>
            <p:nvPr/>
          </p:nvSpPr>
          <p:spPr>
            <a:xfrm>
              <a:off x="7591188" y="4030859"/>
              <a:ext cx="45481" cy="10248"/>
            </a:xfrm>
            <a:custGeom>
              <a:rect b="b" l="l" r="r" t="t"/>
              <a:pathLst>
                <a:path extrusionOk="0" h="322" w="1429">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1" name="Google Shape;11661;p95"/>
            <p:cNvSpPr/>
            <p:nvPr/>
          </p:nvSpPr>
          <p:spPr>
            <a:xfrm>
              <a:off x="7672667" y="4030859"/>
              <a:ext cx="45481" cy="10248"/>
            </a:xfrm>
            <a:custGeom>
              <a:rect b="b" l="l" r="r" t="t"/>
              <a:pathLst>
                <a:path extrusionOk="0" h="322" w="1429">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2" name="Google Shape;11662;p95"/>
            <p:cNvSpPr/>
            <p:nvPr/>
          </p:nvSpPr>
          <p:spPr>
            <a:xfrm>
              <a:off x="7835592" y="4030859"/>
              <a:ext cx="45131" cy="10248"/>
            </a:xfrm>
            <a:custGeom>
              <a:rect b="b" l="l" r="r" t="t"/>
              <a:pathLst>
                <a:path extrusionOk="0" h="322" w="1418">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3" name="Google Shape;11663;p95"/>
            <p:cNvSpPr/>
            <p:nvPr/>
          </p:nvSpPr>
          <p:spPr>
            <a:xfrm>
              <a:off x="7672667" y="4077073"/>
              <a:ext cx="45481" cy="10662"/>
            </a:xfrm>
            <a:custGeom>
              <a:rect b="b" l="l" r="r" t="t"/>
              <a:pathLst>
                <a:path extrusionOk="0" h="335" w="1429">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4" name="Google Shape;11664;p95"/>
            <p:cNvSpPr/>
            <p:nvPr/>
          </p:nvSpPr>
          <p:spPr>
            <a:xfrm>
              <a:off x="7754113" y="4077073"/>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5" name="Google Shape;11665;p95"/>
            <p:cNvSpPr/>
            <p:nvPr/>
          </p:nvSpPr>
          <p:spPr>
            <a:xfrm>
              <a:off x="7835592" y="4077073"/>
              <a:ext cx="45131" cy="10662"/>
            </a:xfrm>
            <a:custGeom>
              <a:rect b="b" l="l" r="r" t="t"/>
              <a:pathLst>
                <a:path extrusionOk="0" h="335" w="1418">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6" name="Google Shape;11666;p95"/>
            <p:cNvSpPr/>
            <p:nvPr/>
          </p:nvSpPr>
          <p:spPr>
            <a:xfrm>
              <a:off x="7672667" y="3972583"/>
              <a:ext cx="46245" cy="34055"/>
            </a:xfrm>
            <a:custGeom>
              <a:rect b="b" l="l" r="r" t="t"/>
              <a:pathLst>
                <a:path extrusionOk="0" h="1070" w="1453">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7" name="Google Shape;11667;p95"/>
            <p:cNvSpPr/>
            <p:nvPr/>
          </p:nvSpPr>
          <p:spPr>
            <a:xfrm>
              <a:off x="7835592" y="3972583"/>
              <a:ext cx="45895" cy="34055"/>
            </a:xfrm>
            <a:custGeom>
              <a:rect b="b" l="l" r="r" t="t"/>
              <a:pathLst>
                <a:path extrusionOk="0" h="1070" w="1442">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8" name="Google Shape;11668;p95"/>
            <p:cNvSpPr/>
            <p:nvPr/>
          </p:nvSpPr>
          <p:spPr>
            <a:xfrm>
              <a:off x="7754113" y="4019592"/>
              <a:ext cx="46277" cy="34024"/>
            </a:xfrm>
            <a:custGeom>
              <a:rect b="b" l="l" r="r" t="t"/>
              <a:pathLst>
                <a:path extrusionOk="0" h="1069" w="1454">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9" name="Google Shape;11669;p95"/>
            <p:cNvSpPr/>
            <p:nvPr/>
          </p:nvSpPr>
          <p:spPr>
            <a:xfrm>
              <a:off x="7591188" y="4065806"/>
              <a:ext cx="46245" cy="34055"/>
            </a:xfrm>
            <a:custGeom>
              <a:rect b="b" l="l" r="r" t="t"/>
              <a:pathLst>
                <a:path extrusionOk="0" h="1070" w="1453">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0" name="Google Shape;11670;p95"/>
            <p:cNvSpPr/>
            <p:nvPr/>
          </p:nvSpPr>
          <p:spPr>
            <a:xfrm>
              <a:off x="7754113" y="3925988"/>
              <a:ext cx="46277" cy="34406"/>
            </a:xfrm>
            <a:custGeom>
              <a:rect b="b" l="l" r="r" t="t"/>
              <a:pathLst>
                <a:path extrusionOk="0" h="1081" w="1454">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671" name="Google Shape;11671;p95"/>
          <p:cNvSpPr/>
          <p:nvPr/>
        </p:nvSpPr>
        <p:spPr>
          <a:xfrm>
            <a:off x="7114476" y="3808799"/>
            <a:ext cx="350548" cy="350548"/>
          </a:xfrm>
          <a:custGeom>
            <a:rect b="b" l="l" r="r" t="t"/>
            <a:pathLst>
              <a:path extrusionOk="0" h="11014" w="11014">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672" name="Google Shape;11672;p95"/>
          <p:cNvGrpSpPr/>
          <p:nvPr/>
        </p:nvGrpSpPr>
        <p:grpSpPr>
          <a:xfrm>
            <a:off x="6659725" y="3808035"/>
            <a:ext cx="367607" cy="350549"/>
            <a:chOff x="6659725" y="3808035"/>
            <a:chExt cx="367607" cy="350549"/>
          </a:xfrm>
        </p:grpSpPr>
        <p:sp>
          <p:nvSpPr>
            <p:cNvPr id="11673" name="Google Shape;11673;p95"/>
            <p:cNvSpPr/>
            <p:nvPr/>
          </p:nvSpPr>
          <p:spPr>
            <a:xfrm>
              <a:off x="6659725" y="3845942"/>
              <a:ext cx="321394" cy="312642"/>
            </a:xfrm>
            <a:custGeom>
              <a:rect b="b" l="l" r="r" t="t"/>
              <a:pathLst>
                <a:path extrusionOk="0" h="9823" w="10098">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4" name="Google Shape;11674;p95"/>
            <p:cNvSpPr/>
            <p:nvPr/>
          </p:nvSpPr>
          <p:spPr>
            <a:xfrm>
              <a:off x="6705588" y="3808035"/>
              <a:ext cx="321744" cy="313787"/>
            </a:xfrm>
            <a:custGeom>
              <a:rect b="b" l="l" r="r" t="t"/>
              <a:pathLst>
                <a:path extrusionOk="0" h="9859" w="10109">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675" name="Google Shape;11675;p95"/>
          <p:cNvGrpSpPr/>
          <p:nvPr/>
        </p:nvGrpSpPr>
        <p:grpSpPr>
          <a:xfrm>
            <a:off x="6219391" y="3816756"/>
            <a:ext cx="356627" cy="334252"/>
            <a:chOff x="6219391" y="3816756"/>
            <a:chExt cx="356627" cy="334252"/>
          </a:xfrm>
        </p:grpSpPr>
        <p:sp>
          <p:nvSpPr>
            <p:cNvPr id="11676" name="Google Shape;11676;p95"/>
            <p:cNvSpPr/>
            <p:nvPr/>
          </p:nvSpPr>
          <p:spPr>
            <a:xfrm>
              <a:off x="6219391" y="3816756"/>
              <a:ext cx="306594" cy="334252"/>
            </a:xfrm>
            <a:custGeom>
              <a:rect b="b" l="l" r="r" t="t"/>
              <a:pathLst>
                <a:path extrusionOk="0" h="10502" w="9633">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7" name="Google Shape;11677;p95"/>
            <p:cNvSpPr/>
            <p:nvPr/>
          </p:nvSpPr>
          <p:spPr>
            <a:xfrm>
              <a:off x="6549060" y="3978567"/>
              <a:ext cx="26958" cy="10630"/>
            </a:xfrm>
            <a:custGeom>
              <a:rect b="b" l="l" r="r" t="t"/>
              <a:pathLst>
                <a:path extrusionOk="0" h="334" w="847">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8" name="Google Shape;11678;p95"/>
            <p:cNvSpPr/>
            <p:nvPr/>
          </p:nvSpPr>
          <p:spPr>
            <a:xfrm>
              <a:off x="6525572" y="3915357"/>
              <a:ext cx="24666" cy="22311"/>
            </a:xfrm>
            <a:custGeom>
              <a:rect b="b" l="l" r="r" t="t"/>
              <a:pathLst>
                <a:path extrusionOk="0" h="701" w="775">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9" name="Google Shape;11679;p95"/>
            <p:cNvSpPr/>
            <p:nvPr/>
          </p:nvSpPr>
          <p:spPr>
            <a:xfrm>
              <a:off x="6527099" y="4030191"/>
              <a:ext cx="23139" cy="22661"/>
            </a:xfrm>
            <a:custGeom>
              <a:rect b="b" l="l" r="r" t="t"/>
              <a:pathLst>
                <a:path extrusionOk="0" h="712" w="727">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680" name="Google Shape;11680;p95"/>
          <p:cNvGrpSpPr/>
          <p:nvPr/>
        </p:nvGrpSpPr>
        <p:grpSpPr>
          <a:xfrm>
            <a:off x="5778676" y="3826972"/>
            <a:ext cx="349052" cy="313056"/>
            <a:chOff x="5778676" y="3826972"/>
            <a:chExt cx="349052" cy="313056"/>
          </a:xfrm>
        </p:grpSpPr>
        <p:sp>
          <p:nvSpPr>
            <p:cNvPr id="11681" name="Google Shape;11681;p95"/>
            <p:cNvSpPr/>
            <p:nvPr/>
          </p:nvSpPr>
          <p:spPr>
            <a:xfrm>
              <a:off x="5923045" y="3890659"/>
              <a:ext cx="27690" cy="48155"/>
            </a:xfrm>
            <a:custGeom>
              <a:rect b="b" l="l" r="r" t="t"/>
              <a:pathLst>
                <a:path extrusionOk="0" h="1513" w="87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2" name="Google Shape;11682;p95"/>
            <p:cNvSpPr/>
            <p:nvPr/>
          </p:nvSpPr>
          <p:spPr>
            <a:xfrm>
              <a:off x="5976866" y="3843268"/>
              <a:ext cx="80364" cy="80364"/>
            </a:xfrm>
            <a:custGeom>
              <a:rect b="b" l="l" r="r" t="t"/>
              <a:pathLst>
                <a:path extrusionOk="0" h="2525" w="2525">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3" name="Google Shape;11683;p95"/>
            <p:cNvSpPr/>
            <p:nvPr/>
          </p:nvSpPr>
          <p:spPr>
            <a:xfrm>
              <a:off x="5879473" y="3826972"/>
              <a:ext cx="193288" cy="144051"/>
            </a:xfrm>
            <a:custGeom>
              <a:rect b="b" l="l" r="r" t="t"/>
              <a:pathLst>
                <a:path extrusionOk="0" h="4526" w="6073">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4" name="Google Shape;11684;p95"/>
            <p:cNvSpPr/>
            <p:nvPr/>
          </p:nvSpPr>
          <p:spPr>
            <a:xfrm>
              <a:off x="6003760" y="3859946"/>
              <a:ext cx="26958" cy="47773"/>
            </a:xfrm>
            <a:custGeom>
              <a:rect b="b" l="l" r="r" t="t"/>
              <a:pathLst>
                <a:path extrusionOk="0" h="1501" w="847">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5" name="Google Shape;11685;p95"/>
            <p:cNvSpPr/>
            <p:nvPr/>
          </p:nvSpPr>
          <p:spPr>
            <a:xfrm>
              <a:off x="5778676" y="3939865"/>
              <a:ext cx="349052" cy="200163"/>
            </a:xfrm>
            <a:custGeom>
              <a:rect b="b" l="l" r="r" t="t"/>
              <a:pathLst>
                <a:path extrusionOk="0" h="6289" w="10967">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686" name="Google Shape;11686;p95"/>
          <p:cNvGrpSpPr/>
          <p:nvPr/>
        </p:nvGrpSpPr>
        <p:grpSpPr>
          <a:xfrm>
            <a:off x="5355784" y="3834547"/>
            <a:ext cx="299019" cy="297905"/>
            <a:chOff x="5355784" y="3834547"/>
            <a:chExt cx="299019" cy="297905"/>
          </a:xfrm>
        </p:grpSpPr>
        <p:sp>
          <p:nvSpPr>
            <p:cNvPr id="11687" name="Google Shape;11687;p95"/>
            <p:cNvSpPr/>
            <p:nvPr/>
          </p:nvSpPr>
          <p:spPr>
            <a:xfrm>
              <a:off x="5355784" y="3834547"/>
              <a:ext cx="299019" cy="297905"/>
            </a:xfrm>
            <a:custGeom>
              <a:rect b="b" l="l" r="r" t="t"/>
              <a:pathLst>
                <a:path extrusionOk="0" h="9360" w="9395">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8" name="Google Shape;11688;p95"/>
            <p:cNvSpPr/>
            <p:nvPr/>
          </p:nvSpPr>
          <p:spPr>
            <a:xfrm>
              <a:off x="5455054" y="3854280"/>
              <a:ext cx="179666" cy="171296"/>
            </a:xfrm>
            <a:custGeom>
              <a:rect b="b" l="l" r="r" t="t"/>
              <a:pathLst>
                <a:path extrusionOk="0" h="5382" w="5645">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9" name="Google Shape;11689;p95"/>
            <p:cNvSpPr/>
            <p:nvPr/>
          </p:nvSpPr>
          <p:spPr>
            <a:xfrm>
              <a:off x="5508110" y="3886490"/>
              <a:ext cx="81510" cy="99302"/>
            </a:xfrm>
            <a:custGeom>
              <a:rect b="b" l="l" r="r" t="t"/>
              <a:pathLst>
                <a:path extrusionOk="0" h="3120" w="2561">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0" name="Google Shape;11690;p95"/>
            <p:cNvSpPr/>
            <p:nvPr/>
          </p:nvSpPr>
          <p:spPr>
            <a:xfrm>
              <a:off x="5554706" y="3945530"/>
              <a:ext cx="98952" cy="98251"/>
            </a:xfrm>
            <a:custGeom>
              <a:rect b="b" l="l" r="r" t="t"/>
              <a:pathLst>
                <a:path extrusionOk="0" h="3087" w="3109">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691" name="Google Shape;11691;p95"/>
          <p:cNvGrpSpPr/>
          <p:nvPr/>
        </p:nvGrpSpPr>
        <p:grpSpPr>
          <a:xfrm>
            <a:off x="8036455" y="3807271"/>
            <a:ext cx="292177" cy="353986"/>
            <a:chOff x="8036455" y="3807271"/>
            <a:chExt cx="292177" cy="353986"/>
          </a:xfrm>
        </p:grpSpPr>
        <p:sp>
          <p:nvSpPr>
            <p:cNvPr id="11692" name="Google Shape;11692;p95"/>
            <p:cNvSpPr/>
            <p:nvPr/>
          </p:nvSpPr>
          <p:spPr>
            <a:xfrm>
              <a:off x="8039479" y="3807271"/>
              <a:ext cx="289153" cy="330465"/>
            </a:xfrm>
            <a:custGeom>
              <a:rect b="b" l="l" r="r" t="t"/>
              <a:pathLst>
                <a:path extrusionOk="0" h="10383" w="9085">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3" name="Google Shape;11693;p95"/>
            <p:cNvSpPr/>
            <p:nvPr/>
          </p:nvSpPr>
          <p:spPr>
            <a:xfrm>
              <a:off x="8036455" y="3934613"/>
              <a:ext cx="291795" cy="226644"/>
            </a:xfrm>
            <a:custGeom>
              <a:rect b="b" l="l" r="r" t="t"/>
              <a:pathLst>
                <a:path extrusionOk="0" h="7121" w="9168">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694" name="Google Shape;11694;p95"/>
          <p:cNvGrpSpPr/>
          <p:nvPr/>
        </p:nvGrpSpPr>
        <p:grpSpPr>
          <a:xfrm>
            <a:off x="4874902" y="3808799"/>
            <a:ext cx="345615" cy="350835"/>
            <a:chOff x="4874902" y="3808799"/>
            <a:chExt cx="345615" cy="350835"/>
          </a:xfrm>
        </p:grpSpPr>
        <p:sp>
          <p:nvSpPr>
            <p:cNvPr id="11695" name="Google Shape;11695;p95"/>
            <p:cNvSpPr/>
            <p:nvPr/>
          </p:nvSpPr>
          <p:spPr>
            <a:xfrm>
              <a:off x="4874902" y="3808799"/>
              <a:ext cx="345615" cy="350835"/>
            </a:xfrm>
            <a:custGeom>
              <a:rect b="b" l="l" r="r" t="t"/>
              <a:pathLst>
                <a:path extrusionOk="0" h="11023" w="10859">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6" name="Google Shape;11696;p95"/>
            <p:cNvSpPr/>
            <p:nvPr/>
          </p:nvSpPr>
          <p:spPr>
            <a:xfrm>
              <a:off x="4939321" y="4009630"/>
              <a:ext cx="145929" cy="123618"/>
            </a:xfrm>
            <a:custGeom>
              <a:rect b="b" l="l" r="r" t="t"/>
              <a:pathLst>
                <a:path extrusionOk="0" h="3884" w="4585">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7" name="Google Shape;11697;p95"/>
            <p:cNvSpPr/>
            <p:nvPr/>
          </p:nvSpPr>
          <p:spPr>
            <a:xfrm>
              <a:off x="4942344" y="3897629"/>
              <a:ext cx="205033" cy="101816"/>
            </a:xfrm>
            <a:custGeom>
              <a:rect b="b" l="l" r="r" t="t"/>
              <a:pathLst>
                <a:path extrusionOk="0" h="3199" w="6442">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8" name="Google Shape;11698;p95"/>
            <p:cNvSpPr/>
            <p:nvPr/>
          </p:nvSpPr>
          <p:spPr>
            <a:xfrm>
              <a:off x="5092729" y="3950240"/>
              <a:ext cx="84597" cy="175465"/>
            </a:xfrm>
            <a:custGeom>
              <a:rect b="b" l="l" r="r" t="t"/>
              <a:pathLst>
                <a:path extrusionOk="0" h="5513" w="2658">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9" name="Google Shape;11699;p95"/>
            <p:cNvSpPr/>
            <p:nvPr/>
          </p:nvSpPr>
          <p:spPr>
            <a:xfrm>
              <a:off x="5004886" y="3993717"/>
              <a:ext cx="81478" cy="55348"/>
            </a:xfrm>
            <a:custGeom>
              <a:rect b="b" l="l" r="r" t="t"/>
              <a:pathLst>
                <a:path extrusionOk="0" h="1739" w="256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0" name="Google Shape;11700;p95"/>
            <p:cNvSpPr/>
            <p:nvPr/>
          </p:nvSpPr>
          <p:spPr>
            <a:xfrm>
              <a:off x="5053391" y="3915262"/>
              <a:ext cx="10630" cy="29982"/>
            </a:xfrm>
            <a:custGeom>
              <a:rect b="b" l="l" r="r" t="t"/>
              <a:pathLst>
                <a:path extrusionOk="0" h="942" w="334">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1" name="Google Shape;11701;p95"/>
            <p:cNvSpPr/>
            <p:nvPr/>
          </p:nvSpPr>
          <p:spPr>
            <a:xfrm>
              <a:off x="5005236" y="3928216"/>
              <a:ext cx="21261" cy="26894"/>
            </a:xfrm>
            <a:custGeom>
              <a:rect b="b" l="l" r="r" t="t"/>
              <a:pathLst>
                <a:path extrusionOk="0" h="845" w="668">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2" name="Google Shape;11702;p95"/>
            <p:cNvSpPr/>
            <p:nvPr/>
          </p:nvSpPr>
          <p:spPr>
            <a:xfrm>
              <a:off x="4970766" y="3962876"/>
              <a:ext cx="28454" cy="19510"/>
            </a:xfrm>
            <a:custGeom>
              <a:rect b="b" l="l" r="r" t="t"/>
              <a:pathLst>
                <a:path extrusionOk="0" h="613" w="894">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3" name="Google Shape;11703;p95"/>
            <p:cNvSpPr/>
            <p:nvPr/>
          </p:nvSpPr>
          <p:spPr>
            <a:xfrm>
              <a:off x="4958258" y="4010012"/>
              <a:ext cx="29982" cy="10248"/>
            </a:xfrm>
            <a:custGeom>
              <a:rect b="b" l="l" r="r" t="t"/>
              <a:pathLst>
                <a:path extrusionOk="0" h="322" w="942">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4" name="Google Shape;11704;p95"/>
            <p:cNvSpPr/>
            <p:nvPr/>
          </p:nvSpPr>
          <p:spPr>
            <a:xfrm>
              <a:off x="4969239" y="4047601"/>
              <a:ext cx="30363" cy="20051"/>
            </a:xfrm>
            <a:custGeom>
              <a:rect b="b" l="l" r="r" t="t"/>
              <a:pathLst>
                <a:path extrusionOk="0" h="630" w="954">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5" name="Google Shape;11705;p95"/>
            <p:cNvSpPr/>
            <p:nvPr/>
          </p:nvSpPr>
          <p:spPr>
            <a:xfrm>
              <a:off x="5005236" y="4075641"/>
              <a:ext cx="21261" cy="26862"/>
            </a:xfrm>
            <a:custGeom>
              <a:rect b="b" l="l" r="r" t="t"/>
              <a:pathLst>
                <a:path extrusionOk="0" h="844" w="668">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6" name="Google Shape;11706;p95"/>
            <p:cNvSpPr/>
            <p:nvPr/>
          </p:nvSpPr>
          <p:spPr>
            <a:xfrm>
              <a:off x="5053391" y="4085794"/>
              <a:ext cx="10630" cy="29982"/>
            </a:xfrm>
            <a:custGeom>
              <a:rect b="b" l="l" r="r" t="t"/>
              <a:pathLst>
                <a:path extrusionOk="0" h="942" w="334">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7" name="Google Shape;11707;p95"/>
            <p:cNvSpPr/>
            <p:nvPr/>
          </p:nvSpPr>
          <p:spPr>
            <a:xfrm>
              <a:off x="5090501" y="4075641"/>
              <a:ext cx="21261" cy="26894"/>
            </a:xfrm>
            <a:custGeom>
              <a:rect b="b" l="l" r="r" t="t"/>
              <a:pathLst>
                <a:path extrusionOk="0" h="845" w="668">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8" name="Google Shape;11708;p95"/>
            <p:cNvSpPr/>
            <p:nvPr/>
          </p:nvSpPr>
          <p:spPr>
            <a:xfrm>
              <a:off x="5117809" y="4048142"/>
              <a:ext cx="28454" cy="19510"/>
            </a:xfrm>
            <a:custGeom>
              <a:rect b="b" l="l" r="r" t="t"/>
              <a:pathLst>
                <a:path extrusionOk="0" h="613" w="894">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9" name="Google Shape;11709;p95"/>
            <p:cNvSpPr/>
            <p:nvPr/>
          </p:nvSpPr>
          <p:spPr>
            <a:xfrm>
              <a:off x="5128790" y="4010012"/>
              <a:ext cx="29950" cy="10248"/>
            </a:xfrm>
            <a:custGeom>
              <a:rect b="b" l="l" r="r" t="t"/>
              <a:pathLst>
                <a:path extrusionOk="0" h="322" w="941">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0" name="Google Shape;11710;p95"/>
            <p:cNvSpPr/>
            <p:nvPr/>
          </p:nvSpPr>
          <p:spPr>
            <a:xfrm>
              <a:off x="5117809" y="3962717"/>
              <a:ext cx="28454" cy="19669"/>
            </a:xfrm>
            <a:custGeom>
              <a:rect b="b" l="l" r="r" t="t"/>
              <a:pathLst>
                <a:path extrusionOk="0" h="618" w="894">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1" name="Google Shape;11711;p95"/>
            <p:cNvSpPr/>
            <p:nvPr/>
          </p:nvSpPr>
          <p:spPr>
            <a:xfrm>
              <a:off x="5090501" y="3928152"/>
              <a:ext cx="20879" cy="26958"/>
            </a:xfrm>
            <a:custGeom>
              <a:rect b="b" l="l" r="r" t="t"/>
              <a:pathLst>
                <a:path extrusionOk="0" h="847" w="656">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9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715" name="Shape 11715"/>
        <p:cNvGrpSpPr/>
        <p:nvPr/>
      </p:nvGrpSpPr>
      <p:grpSpPr>
        <a:xfrm>
          <a:off x="0" y="0"/>
          <a:ext cx="0" cy="0"/>
          <a:chOff x="0" y="0"/>
          <a:chExt cx="0" cy="0"/>
        </a:xfrm>
      </p:grpSpPr>
      <p:sp>
        <p:nvSpPr>
          <p:cNvPr id="11716" name="Google Shape;11716;p96"/>
          <p:cNvSpPr txBox="1"/>
          <p:nvPr>
            <p:ph idx="4294967295" type="title"/>
          </p:nvPr>
        </p:nvSpPr>
        <p:spPr>
          <a:xfrm>
            <a:off x="849675" y="943800"/>
            <a:ext cx="34821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717" name="Google Shape;11717;p96"/>
          <p:cNvSpPr txBox="1"/>
          <p:nvPr>
            <p:ph idx="4294967295" type="title"/>
          </p:nvPr>
        </p:nvSpPr>
        <p:spPr>
          <a:xfrm>
            <a:off x="4858400" y="943800"/>
            <a:ext cx="34821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1718" name="Google Shape;11718;p96"/>
          <p:cNvGrpSpPr/>
          <p:nvPr/>
        </p:nvGrpSpPr>
        <p:grpSpPr>
          <a:xfrm>
            <a:off x="2704005" y="4258781"/>
            <a:ext cx="342143" cy="362704"/>
            <a:chOff x="2704005" y="4258781"/>
            <a:chExt cx="342143" cy="362704"/>
          </a:xfrm>
        </p:grpSpPr>
        <p:sp>
          <p:nvSpPr>
            <p:cNvPr id="11719" name="Google Shape;11719;p96"/>
            <p:cNvSpPr/>
            <p:nvPr/>
          </p:nvSpPr>
          <p:spPr>
            <a:xfrm>
              <a:off x="2704005" y="4258781"/>
              <a:ext cx="173543" cy="183554"/>
            </a:xfrm>
            <a:custGeom>
              <a:rect b="b" l="l" r="r" t="t"/>
              <a:pathLst>
                <a:path extrusionOk="0" h="5794" w="5478">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0" name="Google Shape;11720;p96"/>
            <p:cNvSpPr/>
            <p:nvPr/>
          </p:nvSpPr>
          <p:spPr>
            <a:xfrm>
              <a:off x="2733816" y="4278961"/>
              <a:ext cx="112052" cy="122633"/>
            </a:xfrm>
            <a:custGeom>
              <a:rect b="b" l="l" r="r" t="t"/>
              <a:pathLst>
                <a:path extrusionOk="0" h="3871" w="3537">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1" name="Google Shape;11721;p96"/>
            <p:cNvSpPr/>
            <p:nvPr/>
          </p:nvSpPr>
          <p:spPr>
            <a:xfrm>
              <a:off x="2759445" y="4322711"/>
              <a:ext cx="33993" cy="44542"/>
            </a:xfrm>
            <a:custGeom>
              <a:rect b="b" l="l" r="r" t="t"/>
              <a:pathLst>
                <a:path extrusionOk="0" h="1406" w="1073">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2" name="Google Shape;11722;p96"/>
            <p:cNvSpPr/>
            <p:nvPr/>
          </p:nvSpPr>
          <p:spPr>
            <a:xfrm>
              <a:off x="2791885" y="4321951"/>
              <a:ext cx="26073" cy="44922"/>
            </a:xfrm>
            <a:custGeom>
              <a:rect b="b" l="l" r="r" t="t"/>
              <a:pathLst>
                <a:path extrusionOk="0" h="1418" w="823">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3" name="Google Shape;11723;p96"/>
            <p:cNvSpPr/>
            <p:nvPr/>
          </p:nvSpPr>
          <p:spPr>
            <a:xfrm>
              <a:off x="2828095" y="4322648"/>
              <a:ext cx="218053" cy="170597"/>
            </a:xfrm>
            <a:custGeom>
              <a:rect b="b" l="l" r="r" t="t"/>
              <a:pathLst>
                <a:path extrusionOk="0" h="5385" w="6883">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4" name="Google Shape;11724;p96"/>
            <p:cNvSpPr/>
            <p:nvPr/>
          </p:nvSpPr>
          <p:spPr>
            <a:xfrm>
              <a:off x="2746995" y="4480034"/>
              <a:ext cx="232404" cy="141451"/>
            </a:xfrm>
            <a:custGeom>
              <a:rect b="b" l="l" r="r" t="t"/>
              <a:pathLst>
                <a:path extrusionOk="0" h="4465" w="7336">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5" name="Google Shape;11725;p96"/>
            <p:cNvSpPr/>
            <p:nvPr/>
          </p:nvSpPr>
          <p:spPr>
            <a:xfrm>
              <a:off x="2889206" y="4345046"/>
              <a:ext cx="46411" cy="47488"/>
            </a:xfrm>
            <a:custGeom>
              <a:rect b="b" l="l" r="r" t="t"/>
              <a:pathLst>
                <a:path extrusionOk="0" h="1499" w="1465">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726" name="Google Shape;11726;p96"/>
          <p:cNvGrpSpPr/>
          <p:nvPr/>
        </p:nvGrpSpPr>
        <p:grpSpPr>
          <a:xfrm>
            <a:off x="2157462" y="4258496"/>
            <a:ext cx="347434" cy="363369"/>
            <a:chOff x="2157462" y="4258496"/>
            <a:chExt cx="347434" cy="363369"/>
          </a:xfrm>
        </p:grpSpPr>
        <p:sp>
          <p:nvSpPr>
            <p:cNvPr id="11727" name="Google Shape;11727;p96"/>
            <p:cNvSpPr/>
            <p:nvPr/>
          </p:nvSpPr>
          <p:spPr>
            <a:xfrm>
              <a:off x="2296252" y="4258496"/>
              <a:ext cx="208644" cy="220778"/>
            </a:xfrm>
            <a:custGeom>
              <a:rect b="b" l="l" r="r" t="t"/>
              <a:pathLst>
                <a:path extrusionOk="0" h="6969" w="6586">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8" name="Google Shape;11728;p96"/>
            <p:cNvSpPr/>
            <p:nvPr/>
          </p:nvSpPr>
          <p:spPr>
            <a:xfrm>
              <a:off x="2157462" y="4323313"/>
              <a:ext cx="300643" cy="298552"/>
            </a:xfrm>
            <a:custGeom>
              <a:rect b="b" l="l" r="r" t="t"/>
              <a:pathLst>
                <a:path extrusionOk="0" h="9424" w="949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9" name="Google Shape;11729;p96"/>
            <p:cNvSpPr/>
            <p:nvPr/>
          </p:nvSpPr>
          <p:spPr>
            <a:xfrm>
              <a:off x="2339653" y="4297463"/>
              <a:ext cx="123362" cy="123742"/>
            </a:xfrm>
            <a:custGeom>
              <a:rect b="b" l="l" r="r" t="t"/>
              <a:pathLst>
                <a:path extrusionOk="0" h="3906" w="3894">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730" name="Google Shape;11730;p96"/>
          <p:cNvGrpSpPr/>
          <p:nvPr/>
        </p:nvGrpSpPr>
        <p:grpSpPr>
          <a:xfrm>
            <a:off x="4010963" y="3763781"/>
            <a:ext cx="343665" cy="363212"/>
            <a:chOff x="4010963" y="3763781"/>
            <a:chExt cx="343665" cy="363212"/>
          </a:xfrm>
        </p:grpSpPr>
        <p:sp>
          <p:nvSpPr>
            <p:cNvPr id="11731" name="Google Shape;11731;p96"/>
            <p:cNvSpPr/>
            <p:nvPr/>
          </p:nvSpPr>
          <p:spPr>
            <a:xfrm>
              <a:off x="4152415" y="3763781"/>
              <a:ext cx="202213" cy="221760"/>
            </a:xfrm>
            <a:custGeom>
              <a:rect b="b" l="l" r="r" t="t"/>
              <a:pathLst>
                <a:path extrusionOk="0" h="7000" w="6383">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2" name="Google Shape;11732;p96"/>
            <p:cNvSpPr/>
            <p:nvPr/>
          </p:nvSpPr>
          <p:spPr>
            <a:xfrm>
              <a:off x="4010963" y="3828662"/>
              <a:ext cx="299154" cy="298331"/>
            </a:xfrm>
            <a:custGeom>
              <a:rect b="b" l="l" r="r" t="t"/>
              <a:pathLst>
                <a:path extrusionOk="0" h="9417" w="9443">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3" name="Google Shape;11733;p96"/>
            <p:cNvSpPr/>
            <p:nvPr/>
          </p:nvSpPr>
          <p:spPr>
            <a:xfrm>
              <a:off x="4187104" y="3787731"/>
              <a:ext cx="133943" cy="146520"/>
            </a:xfrm>
            <a:custGeom>
              <a:rect b="b" l="l" r="r" t="t"/>
              <a:pathLst>
                <a:path extrusionOk="0" h="4625" w="4228">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4" name="Google Shape;11734;p96"/>
            <p:cNvSpPr/>
            <p:nvPr/>
          </p:nvSpPr>
          <p:spPr>
            <a:xfrm>
              <a:off x="4220685" y="3840669"/>
              <a:ext cx="39632" cy="52462"/>
            </a:xfrm>
            <a:custGeom>
              <a:rect b="b" l="l" r="r" t="t"/>
              <a:pathLst>
                <a:path extrusionOk="0" h="1656" w="1251">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5" name="Google Shape;11735;p96"/>
            <p:cNvSpPr/>
            <p:nvPr/>
          </p:nvSpPr>
          <p:spPr>
            <a:xfrm>
              <a:off x="4259905" y="3840669"/>
              <a:ext cx="29082" cy="52082"/>
            </a:xfrm>
            <a:custGeom>
              <a:rect b="b" l="l" r="r" t="t"/>
              <a:pathLst>
                <a:path extrusionOk="0" h="1644" w="918">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736" name="Google Shape;11736;p96"/>
          <p:cNvGrpSpPr/>
          <p:nvPr/>
        </p:nvGrpSpPr>
        <p:grpSpPr>
          <a:xfrm>
            <a:off x="2214042" y="3810509"/>
            <a:ext cx="368153" cy="311193"/>
            <a:chOff x="2214042" y="3810509"/>
            <a:chExt cx="368153" cy="311193"/>
          </a:xfrm>
        </p:grpSpPr>
        <p:sp>
          <p:nvSpPr>
            <p:cNvPr id="11737" name="Google Shape;11737;p96"/>
            <p:cNvSpPr/>
            <p:nvPr/>
          </p:nvSpPr>
          <p:spPr>
            <a:xfrm>
              <a:off x="2214042" y="3810509"/>
              <a:ext cx="368153" cy="311193"/>
            </a:xfrm>
            <a:custGeom>
              <a:rect b="b" l="l" r="r" t="t"/>
              <a:pathLst>
                <a:path extrusionOk="0" h="9823" w="11621">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8" name="Google Shape;11738;p96"/>
            <p:cNvSpPr/>
            <p:nvPr/>
          </p:nvSpPr>
          <p:spPr>
            <a:xfrm>
              <a:off x="2451674" y="3927060"/>
              <a:ext cx="70932" cy="32092"/>
            </a:xfrm>
            <a:custGeom>
              <a:rect b="b" l="l" r="r" t="t"/>
              <a:pathLst>
                <a:path extrusionOk="0" h="1013" w="2239">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739" name="Google Shape;11739;p96"/>
          <p:cNvGrpSpPr/>
          <p:nvPr/>
        </p:nvGrpSpPr>
        <p:grpSpPr>
          <a:xfrm>
            <a:off x="1768938" y="3782219"/>
            <a:ext cx="367805" cy="367773"/>
            <a:chOff x="1768938" y="3782219"/>
            <a:chExt cx="367805" cy="367773"/>
          </a:xfrm>
        </p:grpSpPr>
        <p:sp>
          <p:nvSpPr>
            <p:cNvPr id="11740" name="Google Shape;11740;p96"/>
            <p:cNvSpPr/>
            <p:nvPr/>
          </p:nvSpPr>
          <p:spPr>
            <a:xfrm>
              <a:off x="1884380" y="3782219"/>
              <a:ext cx="252363" cy="198412"/>
            </a:xfrm>
            <a:custGeom>
              <a:rect b="b" l="l" r="r" t="t"/>
              <a:pathLst>
                <a:path extrusionOk="0" h="6263" w="7966">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1" name="Google Shape;11741;p96"/>
            <p:cNvSpPr/>
            <p:nvPr/>
          </p:nvSpPr>
          <p:spPr>
            <a:xfrm>
              <a:off x="2034480" y="3821914"/>
              <a:ext cx="31743" cy="31236"/>
            </a:xfrm>
            <a:custGeom>
              <a:rect b="b" l="l" r="r" t="t"/>
              <a:pathLst>
                <a:path extrusionOk="0" h="986" w="1002">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2" name="Google Shape;11742;p96"/>
            <p:cNvSpPr/>
            <p:nvPr/>
          </p:nvSpPr>
          <p:spPr>
            <a:xfrm>
              <a:off x="2065431" y="3852359"/>
              <a:ext cx="31712" cy="31332"/>
            </a:xfrm>
            <a:custGeom>
              <a:rect b="b" l="l" r="r" t="t"/>
              <a:pathLst>
                <a:path extrusionOk="0" h="989" w="1001">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3" name="Google Shape;11743;p96"/>
            <p:cNvSpPr/>
            <p:nvPr/>
          </p:nvSpPr>
          <p:spPr>
            <a:xfrm>
              <a:off x="1768938" y="3922625"/>
              <a:ext cx="281413" cy="227367"/>
            </a:xfrm>
            <a:custGeom>
              <a:rect b="b" l="l" r="r" t="t"/>
              <a:pathLst>
                <a:path extrusionOk="0" h="7177" w="8883">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4" name="Google Shape;11744;p96"/>
            <p:cNvSpPr/>
            <p:nvPr/>
          </p:nvSpPr>
          <p:spPr>
            <a:xfrm>
              <a:off x="1847790" y="3937704"/>
              <a:ext cx="143352" cy="127417"/>
            </a:xfrm>
            <a:custGeom>
              <a:rect b="b" l="l" r="r" t="t"/>
              <a:pathLst>
                <a:path extrusionOk="0" h="4022" w="4525">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745" name="Google Shape;11745;p96"/>
          <p:cNvGrpSpPr/>
          <p:nvPr/>
        </p:nvGrpSpPr>
        <p:grpSpPr>
          <a:xfrm>
            <a:off x="2681385" y="3798439"/>
            <a:ext cx="325544" cy="327413"/>
            <a:chOff x="2681385" y="3798439"/>
            <a:chExt cx="325544" cy="327413"/>
          </a:xfrm>
        </p:grpSpPr>
        <p:sp>
          <p:nvSpPr>
            <p:cNvPr id="11746" name="Google Shape;11746;p96"/>
            <p:cNvSpPr/>
            <p:nvPr/>
          </p:nvSpPr>
          <p:spPr>
            <a:xfrm>
              <a:off x="2713826" y="3830975"/>
              <a:ext cx="58101" cy="56866"/>
            </a:xfrm>
            <a:custGeom>
              <a:rect b="b" l="l" r="r" t="t"/>
              <a:pathLst>
                <a:path extrusionOk="0" h="1795" w="1834">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7" name="Google Shape;11747;p96"/>
            <p:cNvSpPr/>
            <p:nvPr/>
          </p:nvSpPr>
          <p:spPr>
            <a:xfrm>
              <a:off x="2683255" y="3880110"/>
              <a:ext cx="75462" cy="28100"/>
            </a:xfrm>
            <a:custGeom>
              <a:rect b="b" l="l" r="r" t="t"/>
              <a:pathLst>
                <a:path extrusionOk="0" h="887" w="2382">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8" name="Google Shape;11748;p96"/>
            <p:cNvSpPr/>
            <p:nvPr/>
          </p:nvSpPr>
          <p:spPr>
            <a:xfrm>
              <a:off x="2681385" y="3918918"/>
              <a:ext cx="75082" cy="29272"/>
            </a:xfrm>
            <a:custGeom>
              <a:rect b="b" l="l" r="r" t="t"/>
              <a:pathLst>
                <a:path extrusionOk="0" h="924" w="237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9" name="Google Shape;11749;p96"/>
            <p:cNvSpPr/>
            <p:nvPr/>
          </p:nvSpPr>
          <p:spPr>
            <a:xfrm>
              <a:off x="2762835" y="3800340"/>
              <a:ext cx="29462" cy="74321"/>
            </a:xfrm>
            <a:custGeom>
              <a:rect b="b" l="l" r="r" t="t"/>
              <a:pathLst>
                <a:path extrusionOk="0" h="2346" w="93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0" name="Google Shape;11750;p96"/>
            <p:cNvSpPr/>
            <p:nvPr/>
          </p:nvSpPr>
          <p:spPr>
            <a:xfrm>
              <a:off x="2801326" y="3798439"/>
              <a:ext cx="30951" cy="73941"/>
            </a:xfrm>
            <a:custGeom>
              <a:rect b="b" l="l" r="r" t="t"/>
              <a:pathLst>
                <a:path extrusionOk="0" h="2334" w="977">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1" name="Google Shape;11751;p96"/>
            <p:cNvSpPr/>
            <p:nvPr/>
          </p:nvSpPr>
          <p:spPr>
            <a:xfrm>
              <a:off x="2851095" y="3944262"/>
              <a:ext cx="124534" cy="127670"/>
            </a:xfrm>
            <a:custGeom>
              <a:rect b="b" l="l" r="r" t="t"/>
              <a:pathLst>
                <a:path extrusionOk="0" h="4030" w="3931">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2" name="Google Shape;11752;p96"/>
            <p:cNvSpPr/>
            <p:nvPr/>
          </p:nvSpPr>
          <p:spPr>
            <a:xfrm>
              <a:off x="2750416" y="3870163"/>
              <a:ext cx="256513" cy="255689"/>
            </a:xfrm>
            <a:custGeom>
              <a:rect b="b" l="l" r="r" t="t"/>
              <a:pathLst>
                <a:path extrusionOk="0" h="8071" w="8097">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753" name="Google Shape;11753;p96"/>
          <p:cNvGrpSpPr/>
          <p:nvPr/>
        </p:nvGrpSpPr>
        <p:grpSpPr>
          <a:xfrm>
            <a:off x="6243928" y="4263502"/>
            <a:ext cx="274254" cy="350824"/>
            <a:chOff x="6243928" y="4263502"/>
            <a:chExt cx="274254" cy="350824"/>
          </a:xfrm>
        </p:grpSpPr>
        <p:sp>
          <p:nvSpPr>
            <p:cNvPr id="11754" name="Google Shape;11754;p96"/>
            <p:cNvSpPr/>
            <p:nvPr/>
          </p:nvSpPr>
          <p:spPr>
            <a:xfrm>
              <a:off x="6342390" y="4373653"/>
              <a:ext cx="10581" cy="15872"/>
            </a:xfrm>
            <a:custGeom>
              <a:rect b="b" l="l" r="r" t="t"/>
              <a:pathLst>
                <a:path extrusionOk="0" h="501" w="334">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5" name="Google Shape;11755;p96"/>
            <p:cNvSpPr/>
            <p:nvPr/>
          </p:nvSpPr>
          <p:spPr>
            <a:xfrm>
              <a:off x="6407999" y="4373653"/>
              <a:ext cx="10233" cy="15872"/>
            </a:xfrm>
            <a:custGeom>
              <a:rect b="b" l="l" r="r" t="t"/>
              <a:pathLst>
                <a:path extrusionOk="0" h="501" w="323">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6" name="Google Shape;11756;p96"/>
            <p:cNvSpPr/>
            <p:nvPr/>
          </p:nvSpPr>
          <p:spPr>
            <a:xfrm>
              <a:off x="6336719" y="4357053"/>
              <a:ext cx="21162" cy="10201"/>
            </a:xfrm>
            <a:custGeom>
              <a:rect b="b" l="l" r="r" t="t"/>
              <a:pathLst>
                <a:path extrusionOk="0" h="322" w="668">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7" name="Google Shape;11757;p96"/>
            <p:cNvSpPr/>
            <p:nvPr/>
          </p:nvSpPr>
          <p:spPr>
            <a:xfrm>
              <a:off x="6402740" y="4357053"/>
              <a:ext cx="21131" cy="10201"/>
            </a:xfrm>
            <a:custGeom>
              <a:rect b="b" l="l" r="r" t="t"/>
              <a:pathLst>
                <a:path extrusionOk="0" h="322" w="667">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8" name="Google Shape;11758;p96"/>
            <p:cNvSpPr/>
            <p:nvPr/>
          </p:nvSpPr>
          <p:spPr>
            <a:xfrm>
              <a:off x="6243928" y="4263502"/>
              <a:ext cx="274254" cy="350824"/>
            </a:xfrm>
            <a:custGeom>
              <a:rect b="b" l="l" r="r" t="t"/>
              <a:pathLst>
                <a:path extrusionOk="0" h="11074" w="8657">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9" name="Google Shape;11759;p96"/>
            <p:cNvSpPr/>
            <p:nvPr/>
          </p:nvSpPr>
          <p:spPr>
            <a:xfrm>
              <a:off x="6375559" y="4549033"/>
              <a:ext cx="10233" cy="10201"/>
            </a:xfrm>
            <a:custGeom>
              <a:rect b="b" l="l" r="r" t="t"/>
              <a:pathLst>
                <a:path extrusionOk="0" h="322" w="323">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0" name="Google Shape;11760;p96"/>
            <p:cNvSpPr/>
            <p:nvPr/>
          </p:nvSpPr>
          <p:spPr>
            <a:xfrm>
              <a:off x="6375559" y="4587493"/>
              <a:ext cx="10233" cy="10613"/>
            </a:xfrm>
            <a:custGeom>
              <a:rect b="b" l="l" r="r" t="t"/>
              <a:pathLst>
                <a:path extrusionOk="0" h="335" w="323">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1" name="Google Shape;11761;p96"/>
            <p:cNvSpPr/>
            <p:nvPr/>
          </p:nvSpPr>
          <p:spPr>
            <a:xfrm>
              <a:off x="6342009" y="4406442"/>
              <a:ext cx="76222" cy="32472"/>
            </a:xfrm>
            <a:custGeom>
              <a:rect b="b" l="l" r="r" t="t"/>
              <a:pathLst>
                <a:path extrusionOk="0" h="1025" w="2406">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762" name="Google Shape;11762;p96"/>
          <p:cNvGrpSpPr/>
          <p:nvPr/>
        </p:nvGrpSpPr>
        <p:grpSpPr>
          <a:xfrm>
            <a:off x="3560600" y="3763338"/>
            <a:ext cx="352345" cy="363655"/>
            <a:chOff x="3560600" y="3763338"/>
            <a:chExt cx="352345" cy="363655"/>
          </a:xfrm>
        </p:grpSpPr>
        <p:sp>
          <p:nvSpPr>
            <p:cNvPr id="11763" name="Google Shape;11763;p96"/>
            <p:cNvSpPr/>
            <p:nvPr/>
          </p:nvSpPr>
          <p:spPr>
            <a:xfrm>
              <a:off x="3665841" y="3763338"/>
              <a:ext cx="143352" cy="173543"/>
            </a:xfrm>
            <a:custGeom>
              <a:rect b="b" l="l" r="r" t="t"/>
              <a:pathLst>
                <a:path extrusionOk="0" h="5478" w="4525">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4" name="Google Shape;11764;p96"/>
            <p:cNvSpPr/>
            <p:nvPr/>
          </p:nvSpPr>
          <p:spPr>
            <a:xfrm>
              <a:off x="3696761" y="3794099"/>
              <a:ext cx="82653" cy="78661"/>
            </a:xfrm>
            <a:custGeom>
              <a:rect b="b" l="l" r="r" t="t"/>
              <a:pathLst>
                <a:path extrusionOk="0" h="2483" w="2609">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5" name="Google Shape;11765;p96"/>
            <p:cNvSpPr/>
            <p:nvPr/>
          </p:nvSpPr>
          <p:spPr>
            <a:xfrm>
              <a:off x="3560600" y="3916574"/>
              <a:ext cx="352345" cy="210419"/>
            </a:xfrm>
            <a:custGeom>
              <a:rect b="b" l="l" r="r" t="t"/>
              <a:pathLst>
                <a:path extrusionOk="0" h="6642" w="11122">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766" name="Google Shape;11766;p96"/>
          <p:cNvGrpSpPr/>
          <p:nvPr/>
        </p:nvGrpSpPr>
        <p:grpSpPr>
          <a:xfrm>
            <a:off x="5790556" y="4261252"/>
            <a:ext cx="279513" cy="356084"/>
            <a:chOff x="5790556" y="4261252"/>
            <a:chExt cx="279513" cy="356084"/>
          </a:xfrm>
        </p:grpSpPr>
        <p:sp>
          <p:nvSpPr>
            <p:cNvPr id="11767" name="Google Shape;11767;p96"/>
            <p:cNvSpPr/>
            <p:nvPr/>
          </p:nvSpPr>
          <p:spPr>
            <a:xfrm>
              <a:off x="5892027" y="4400423"/>
              <a:ext cx="10581" cy="15872"/>
            </a:xfrm>
            <a:custGeom>
              <a:rect b="b" l="l" r="r" t="t"/>
              <a:pathLst>
                <a:path extrusionOk="0" h="501" w="334">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8" name="Google Shape;11768;p96"/>
            <p:cNvSpPr/>
            <p:nvPr/>
          </p:nvSpPr>
          <p:spPr>
            <a:xfrm>
              <a:off x="5959157" y="4400423"/>
              <a:ext cx="10201" cy="15872"/>
            </a:xfrm>
            <a:custGeom>
              <a:rect b="b" l="l" r="r" t="t"/>
              <a:pathLst>
                <a:path extrusionOk="0" h="501" w="322">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9" name="Google Shape;11769;p96"/>
            <p:cNvSpPr/>
            <p:nvPr/>
          </p:nvSpPr>
          <p:spPr>
            <a:xfrm>
              <a:off x="5907867" y="4450667"/>
              <a:ext cx="45651" cy="16157"/>
            </a:xfrm>
            <a:custGeom>
              <a:rect b="b" l="l" r="r" t="t"/>
              <a:pathLst>
                <a:path extrusionOk="0" h="510" w="1441">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0" name="Google Shape;11770;p96"/>
            <p:cNvSpPr/>
            <p:nvPr/>
          </p:nvSpPr>
          <p:spPr>
            <a:xfrm>
              <a:off x="5790556" y="4261252"/>
              <a:ext cx="279513" cy="356083"/>
            </a:xfrm>
            <a:custGeom>
              <a:rect b="b" l="l" r="r" t="t"/>
              <a:pathLst>
                <a:path extrusionOk="0" h="11240" w="8823">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1" name="Google Shape;11771;p96"/>
            <p:cNvSpPr/>
            <p:nvPr/>
          </p:nvSpPr>
          <p:spPr>
            <a:xfrm>
              <a:off x="5875807" y="4562244"/>
              <a:ext cx="10201" cy="55092"/>
            </a:xfrm>
            <a:custGeom>
              <a:rect b="b" l="l" r="r" t="t"/>
              <a:pathLst>
                <a:path extrusionOk="0" h="1739" w="322">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2" name="Google Shape;11772;p96"/>
            <p:cNvSpPr/>
            <p:nvPr/>
          </p:nvSpPr>
          <p:spPr>
            <a:xfrm>
              <a:off x="5925576" y="4567883"/>
              <a:ext cx="10613" cy="10233"/>
            </a:xfrm>
            <a:custGeom>
              <a:rect b="b" l="l" r="r" t="t"/>
              <a:pathLst>
                <a:path extrusionOk="0" h="323" w="335">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3" name="Google Shape;11773;p96"/>
            <p:cNvSpPr/>
            <p:nvPr/>
          </p:nvSpPr>
          <p:spPr>
            <a:xfrm>
              <a:off x="5925576" y="4600703"/>
              <a:ext cx="10613" cy="10613"/>
            </a:xfrm>
            <a:custGeom>
              <a:rect b="b" l="l" r="r" t="t"/>
              <a:pathLst>
                <a:path extrusionOk="0" h="335" w="335">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774" name="Google Shape;11774;p96"/>
          <p:cNvGrpSpPr/>
          <p:nvPr/>
        </p:nvGrpSpPr>
        <p:grpSpPr>
          <a:xfrm>
            <a:off x="5341333" y="4261252"/>
            <a:ext cx="278752" cy="356463"/>
            <a:chOff x="5341333" y="4261252"/>
            <a:chExt cx="278752" cy="356463"/>
          </a:xfrm>
        </p:grpSpPr>
        <p:sp>
          <p:nvSpPr>
            <p:cNvPr id="11775" name="Google Shape;11775;p96"/>
            <p:cNvSpPr/>
            <p:nvPr/>
          </p:nvSpPr>
          <p:spPr>
            <a:xfrm>
              <a:off x="5442773" y="4383442"/>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6" name="Google Shape;11776;p96"/>
            <p:cNvSpPr/>
            <p:nvPr/>
          </p:nvSpPr>
          <p:spPr>
            <a:xfrm>
              <a:off x="5509174" y="4383442"/>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7" name="Google Shape;11777;p96"/>
            <p:cNvSpPr/>
            <p:nvPr/>
          </p:nvSpPr>
          <p:spPr>
            <a:xfrm>
              <a:off x="5458232" y="4422377"/>
              <a:ext cx="45302" cy="16157"/>
            </a:xfrm>
            <a:custGeom>
              <a:rect b="b" l="l" r="r" t="t"/>
              <a:pathLst>
                <a:path extrusionOk="0" h="510" w="143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8" name="Google Shape;11778;p96"/>
            <p:cNvSpPr/>
            <p:nvPr/>
          </p:nvSpPr>
          <p:spPr>
            <a:xfrm>
              <a:off x="5437134" y="4572793"/>
              <a:ext cx="10581" cy="44162"/>
            </a:xfrm>
            <a:custGeom>
              <a:rect b="b" l="l" r="r" t="t"/>
              <a:pathLst>
                <a:path extrusionOk="0" h="1394" w="334">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9" name="Google Shape;11779;p96"/>
            <p:cNvSpPr/>
            <p:nvPr/>
          </p:nvSpPr>
          <p:spPr>
            <a:xfrm>
              <a:off x="5341333" y="4261252"/>
              <a:ext cx="278752" cy="356463"/>
            </a:xfrm>
            <a:custGeom>
              <a:rect b="b" l="l" r="r" t="t"/>
              <a:pathLst>
                <a:path extrusionOk="0" h="11252" w="8799">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0" name="Google Shape;11780;p96"/>
            <p:cNvSpPr/>
            <p:nvPr/>
          </p:nvSpPr>
          <p:spPr>
            <a:xfrm>
              <a:off x="5436753" y="4366842"/>
              <a:ext cx="21511" cy="10613"/>
            </a:xfrm>
            <a:custGeom>
              <a:rect b="b" l="l" r="r" t="t"/>
              <a:pathLst>
                <a:path extrusionOk="0" h="335" w="679">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1" name="Google Shape;11781;p96"/>
            <p:cNvSpPr/>
            <p:nvPr/>
          </p:nvSpPr>
          <p:spPr>
            <a:xfrm>
              <a:off x="5503503" y="4366842"/>
              <a:ext cx="21923" cy="10613"/>
            </a:xfrm>
            <a:custGeom>
              <a:rect b="b" l="l" r="r" t="t"/>
              <a:pathLst>
                <a:path extrusionOk="0" h="335" w="692">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782" name="Google Shape;11782;p96"/>
          <p:cNvSpPr/>
          <p:nvPr/>
        </p:nvSpPr>
        <p:spPr>
          <a:xfrm>
            <a:off x="1322345" y="3836582"/>
            <a:ext cx="367805" cy="259871"/>
          </a:xfrm>
          <a:custGeom>
            <a:rect b="b" l="l" r="r" t="t"/>
            <a:pathLst>
              <a:path extrusionOk="0" h="8203" w="1161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783" name="Google Shape;11783;p96"/>
          <p:cNvGrpSpPr/>
          <p:nvPr/>
        </p:nvGrpSpPr>
        <p:grpSpPr>
          <a:xfrm>
            <a:off x="3103646" y="3766076"/>
            <a:ext cx="360233" cy="362451"/>
            <a:chOff x="3107608" y="3763401"/>
            <a:chExt cx="360233" cy="362451"/>
          </a:xfrm>
        </p:grpSpPr>
        <p:sp>
          <p:nvSpPr>
            <p:cNvPr id="11784" name="Google Shape;11784;p96"/>
            <p:cNvSpPr/>
            <p:nvPr/>
          </p:nvSpPr>
          <p:spPr>
            <a:xfrm>
              <a:off x="3323349" y="3763401"/>
              <a:ext cx="144492" cy="152729"/>
            </a:xfrm>
            <a:custGeom>
              <a:rect b="b" l="l" r="r" t="t"/>
              <a:pathLst>
                <a:path extrusionOk="0" h="4821" w="4561">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5" name="Google Shape;11785;p96"/>
            <p:cNvSpPr/>
            <p:nvPr/>
          </p:nvSpPr>
          <p:spPr>
            <a:xfrm>
              <a:off x="3107608" y="3863256"/>
              <a:ext cx="333844" cy="262596"/>
            </a:xfrm>
            <a:custGeom>
              <a:rect b="b" l="l" r="r" t="t"/>
              <a:pathLst>
                <a:path extrusionOk="0" h="8289" w="10538">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6" name="Google Shape;11786;p96"/>
            <p:cNvSpPr/>
            <p:nvPr/>
          </p:nvSpPr>
          <p:spPr>
            <a:xfrm>
              <a:off x="3361840" y="3799453"/>
              <a:ext cx="74701" cy="71438"/>
            </a:xfrm>
            <a:custGeom>
              <a:rect b="b" l="l" r="r" t="t"/>
              <a:pathLst>
                <a:path extrusionOk="0" h="2255" w="2358">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787" name="Google Shape;11787;p96"/>
          <p:cNvGrpSpPr/>
          <p:nvPr/>
        </p:nvGrpSpPr>
        <p:grpSpPr>
          <a:xfrm>
            <a:off x="889343" y="3801227"/>
            <a:ext cx="351585" cy="339705"/>
            <a:chOff x="889343" y="3801227"/>
            <a:chExt cx="351585" cy="339705"/>
          </a:xfrm>
        </p:grpSpPr>
        <p:sp>
          <p:nvSpPr>
            <p:cNvPr id="11788" name="Google Shape;11788;p96"/>
            <p:cNvSpPr/>
            <p:nvPr/>
          </p:nvSpPr>
          <p:spPr>
            <a:xfrm>
              <a:off x="1014954" y="4068479"/>
              <a:ext cx="35862" cy="10233"/>
            </a:xfrm>
            <a:custGeom>
              <a:rect b="b" l="l" r="r" t="t"/>
              <a:pathLst>
                <a:path extrusionOk="0" h="323" w="1132">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9" name="Google Shape;11789;p96"/>
            <p:cNvSpPr/>
            <p:nvPr/>
          </p:nvSpPr>
          <p:spPr>
            <a:xfrm>
              <a:off x="889343" y="3801227"/>
              <a:ext cx="351585" cy="339705"/>
            </a:xfrm>
            <a:custGeom>
              <a:rect b="b" l="l" r="r" t="t"/>
              <a:pathLst>
                <a:path extrusionOk="0" h="10723" w="11098">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0" name="Google Shape;11790;p96"/>
            <p:cNvSpPr/>
            <p:nvPr/>
          </p:nvSpPr>
          <p:spPr>
            <a:xfrm>
              <a:off x="1148865" y="3851598"/>
              <a:ext cx="27181" cy="51733"/>
            </a:xfrm>
            <a:custGeom>
              <a:rect b="b" l="l" r="r" t="t"/>
              <a:pathLst>
                <a:path extrusionOk="0" h="1633" w="858">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1" name="Google Shape;11791;p96"/>
            <p:cNvSpPr/>
            <p:nvPr/>
          </p:nvSpPr>
          <p:spPr>
            <a:xfrm>
              <a:off x="1152255" y="3836138"/>
              <a:ext cx="15111" cy="15111"/>
            </a:xfrm>
            <a:custGeom>
              <a:rect b="b" l="l" r="r" t="t"/>
              <a:pathLst>
                <a:path extrusionOk="0" h="477" w="477">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2" name="Google Shape;11792;p96"/>
            <p:cNvSpPr/>
            <p:nvPr/>
          </p:nvSpPr>
          <p:spPr>
            <a:xfrm>
              <a:off x="1022494" y="3867438"/>
              <a:ext cx="19642" cy="29843"/>
            </a:xfrm>
            <a:custGeom>
              <a:rect b="b" l="l" r="r" t="t"/>
              <a:pathLst>
                <a:path extrusionOk="0" h="942" w="62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793" name="Google Shape;11793;p96"/>
          <p:cNvGrpSpPr/>
          <p:nvPr/>
        </p:nvGrpSpPr>
        <p:grpSpPr>
          <a:xfrm>
            <a:off x="4896609" y="4260872"/>
            <a:ext cx="278784" cy="355323"/>
            <a:chOff x="4896609" y="4260872"/>
            <a:chExt cx="278784" cy="355323"/>
          </a:xfrm>
        </p:grpSpPr>
        <p:sp>
          <p:nvSpPr>
            <p:cNvPr id="11794" name="Google Shape;11794;p96"/>
            <p:cNvSpPr/>
            <p:nvPr/>
          </p:nvSpPr>
          <p:spPr>
            <a:xfrm>
              <a:off x="4997700" y="4378151"/>
              <a:ext cx="10201" cy="16252"/>
            </a:xfrm>
            <a:custGeom>
              <a:rect b="b" l="l" r="r" t="t"/>
              <a:pathLst>
                <a:path extrusionOk="0" h="513" w="322">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5" name="Google Shape;11795;p96"/>
            <p:cNvSpPr/>
            <p:nvPr/>
          </p:nvSpPr>
          <p:spPr>
            <a:xfrm>
              <a:off x="5064830" y="4378151"/>
              <a:ext cx="10233" cy="16252"/>
            </a:xfrm>
            <a:custGeom>
              <a:rect b="b" l="l" r="r" t="t"/>
              <a:pathLst>
                <a:path extrusionOk="0" h="513" w="323">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6" name="Google Shape;11796;p96"/>
            <p:cNvSpPr/>
            <p:nvPr/>
          </p:nvSpPr>
          <p:spPr>
            <a:xfrm>
              <a:off x="5013160" y="4417498"/>
              <a:ext cx="46063" cy="15777"/>
            </a:xfrm>
            <a:custGeom>
              <a:rect b="b" l="l" r="r" t="t"/>
              <a:pathLst>
                <a:path extrusionOk="0" h="498" w="1454">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7" name="Google Shape;11797;p96"/>
            <p:cNvSpPr/>
            <p:nvPr/>
          </p:nvSpPr>
          <p:spPr>
            <a:xfrm>
              <a:off x="4896609" y="4260872"/>
              <a:ext cx="278784" cy="355323"/>
            </a:xfrm>
            <a:custGeom>
              <a:rect b="b" l="l" r="r" t="t"/>
              <a:pathLst>
                <a:path extrusionOk="0" h="11216" w="880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8" name="Google Shape;11798;p96"/>
            <p:cNvSpPr/>
            <p:nvPr/>
          </p:nvSpPr>
          <p:spPr>
            <a:xfrm>
              <a:off x="4992030" y="4361203"/>
              <a:ext cx="21923" cy="10581"/>
            </a:xfrm>
            <a:custGeom>
              <a:rect b="b" l="l" r="r" t="t"/>
              <a:pathLst>
                <a:path extrusionOk="0" h="334" w="692">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9" name="Google Shape;11799;p96"/>
            <p:cNvSpPr/>
            <p:nvPr/>
          </p:nvSpPr>
          <p:spPr>
            <a:xfrm>
              <a:off x="5059191" y="4361203"/>
              <a:ext cx="21511" cy="10581"/>
            </a:xfrm>
            <a:custGeom>
              <a:rect b="b" l="l" r="r" t="t"/>
              <a:pathLst>
                <a:path extrusionOk="0" h="334" w="679">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800" name="Google Shape;11800;p96"/>
          <p:cNvGrpSpPr/>
          <p:nvPr/>
        </p:nvGrpSpPr>
        <p:grpSpPr>
          <a:xfrm>
            <a:off x="7598438" y="4266131"/>
            <a:ext cx="260283" cy="345914"/>
            <a:chOff x="7598438" y="4266131"/>
            <a:chExt cx="260283" cy="345914"/>
          </a:xfrm>
        </p:grpSpPr>
        <p:sp>
          <p:nvSpPr>
            <p:cNvPr id="11801" name="Google Shape;11801;p96"/>
            <p:cNvSpPr/>
            <p:nvPr/>
          </p:nvSpPr>
          <p:spPr>
            <a:xfrm>
              <a:off x="7598438" y="4266131"/>
              <a:ext cx="260283" cy="345914"/>
            </a:xfrm>
            <a:custGeom>
              <a:rect b="b" l="l" r="r" t="t"/>
              <a:pathLst>
                <a:path extrusionOk="0" h="10919" w="8216">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2" name="Google Shape;11802;p96"/>
            <p:cNvSpPr/>
            <p:nvPr/>
          </p:nvSpPr>
          <p:spPr>
            <a:xfrm>
              <a:off x="7686319" y="4368743"/>
              <a:ext cx="21131" cy="10581"/>
            </a:xfrm>
            <a:custGeom>
              <a:rect b="b" l="l" r="r" t="t"/>
              <a:pathLst>
                <a:path extrusionOk="0" h="334" w="667">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3" name="Google Shape;11803;p96"/>
            <p:cNvSpPr/>
            <p:nvPr/>
          </p:nvSpPr>
          <p:spPr>
            <a:xfrm>
              <a:off x="7751199" y="4368743"/>
              <a:ext cx="21131" cy="10581"/>
            </a:xfrm>
            <a:custGeom>
              <a:rect b="b" l="l" r="r" t="t"/>
              <a:pathLst>
                <a:path extrusionOk="0" h="334" w="667">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4" name="Google Shape;11804;p96"/>
            <p:cNvSpPr/>
            <p:nvPr/>
          </p:nvSpPr>
          <p:spPr>
            <a:xfrm>
              <a:off x="7794189" y="4558474"/>
              <a:ext cx="37731" cy="37731"/>
            </a:xfrm>
            <a:custGeom>
              <a:rect b="b" l="l" r="r" t="t"/>
              <a:pathLst>
                <a:path extrusionOk="0" h="1191" w="1191">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5" name="Google Shape;11805;p96"/>
            <p:cNvSpPr/>
            <p:nvPr/>
          </p:nvSpPr>
          <p:spPr>
            <a:xfrm>
              <a:off x="7691197" y="4385343"/>
              <a:ext cx="10613" cy="15492"/>
            </a:xfrm>
            <a:custGeom>
              <a:rect b="b" l="l" r="r" t="t"/>
              <a:pathLst>
                <a:path extrusionOk="0" h="489" w="335">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6" name="Google Shape;11806;p96"/>
            <p:cNvSpPr/>
            <p:nvPr/>
          </p:nvSpPr>
          <p:spPr>
            <a:xfrm>
              <a:off x="7756458" y="4385343"/>
              <a:ext cx="10233" cy="15492"/>
            </a:xfrm>
            <a:custGeom>
              <a:rect b="b" l="l" r="r" t="t"/>
              <a:pathLst>
                <a:path extrusionOk="0" h="489" w="323">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7" name="Google Shape;11807;p96"/>
            <p:cNvSpPr/>
            <p:nvPr/>
          </p:nvSpPr>
          <p:spPr>
            <a:xfrm>
              <a:off x="7699878" y="4415122"/>
              <a:ext cx="58893" cy="32092"/>
            </a:xfrm>
            <a:custGeom>
              <a:rect b="b" l="l" r="r" t="t"/>
              <a:pathLst>
                <a:path extrusionOk="0" h="1013" w="1859">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808" name="Google Shape;11808;p96"/>
          <p:cNvGrpSpPr/>
          <p:nvPr/>
        </p:nvGrpSpPr>
        <p:grpSpPr>
          <a:xfrm>
            <a:off x="1767069" y="3360146"/>
            <a:ext cx="286324" cy="348164"/>
            <a:chOff x="1767069" y="3360146"/>
            <a:chExt cx="286324" cy="348164"/>
          </a:xfrm>
        </p:grpSpPr>
        <p:sp>
          <p:nvSpPr>
            <p:cNvPr id="11809" name="Google Shape;11809;p96"/>
            <p:cNvSpPr/>
            <p:nvPr/>
          </p:nvSpPr>
          <p:spPr>
            <a:xfrm>
              <a:off x="1767069" y="3404277"/>
              <a:ext cx="228223" cy="304033"/>
            </a:xfrm>
            <a:custGeom>
              <a:rect b="b" l="l" r="r" t="t"/>
              <a:pathLst>
                <a:path extrusionOk="0" h="9597" w="7204">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0" name="Google Shape;11810;p96"/>
            <p:cNvSpPr/>
            <p:nvPr/>
          </p:nvSpPr>
          <p:spPr>
            <a:xfrm>
              <a:off x="1799509" y="3360146"/>
              <a:ext cx="253884" cy="276883"/>
            </a:xfrm>
            <a:custGeom>
              <a:rect b="b" l="l" r="r" t="t"/>
              <a:pathLst>
                <a:path extrusionOk="0" h="8740" w="8014">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1" name="Google Shape;11811;p96"/>
            <p:cNvSpPr/>
            <p:nvPr/>
          </p:nvSpPr>
          <p:spPr>
            <a:xfrm>
              <a:off x="1948120" y="3388532"/>
              <a:ext cx="78852" cy="75367"/>
            </a:xfrm>
            <a:custGeom>
              <a:rect b="b" l="l" r="r" t="t"/>
              <a:pathLst>
                <a:path extrusionOk="0" h="2379" w="2489">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2" name="Google Shape;11812;p96"/>
            <p:cNvSpPr/>
            <p:nvPr/>
          </p:nvSpPr>
          <p:spPr>
            <a:xfrm>
              <a:off x="1800270" y="3513636"/>
              <a:ext cx="162582" cy="10233"/>
            </a:xfrm>
            <a:custGeom>
              <a:rect b="b" l="l" r="r" t="t"/>
              <a:pathLst>
                <a:path extrusionOk="0" h="323" w="5132">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3" name="Google Shape;11813;p96"/>
            <p:cNvSpPr/>
            <p:nvPr/>
          </p:nvSpPr>
          <p:spPr>
            <a:xfrm>
              <a:off x="1800270" y="3536287"/>
              <a:ext cx="162582" cy="10201"/>
            </a:xfrm>
            <a:custGeom>
              <a:rect b="b" l="l" r="r" t="t"/>
              <a:pathLst>
                <a:path extrusionOk="0" h="322" w="5132">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4" name="Google Shape;11814;p96"/>
            <p:cNvSpPr/>
            <p:nvPr/>
          </p:nvSpPr>
          <p:spPr>
            <a:xfrm>
              <a:off x="1800270" y="3558146"/>
              <a:ext cx="162582" cy="10613"/>
            </a:xfrm>
            <a:custGeom>
              <a:rect b="b" l="l" r="r" t="t"/>
              <a:pathLst>
                <a:path extrusionOk="0" h="335" w="5132">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5" name="Google Shape;11815;p96"/>
            <p:cNvSpPr/>
            <p:nvPr/>
          </p:nvSpPr>
          <p:spPr>
            <a:xfrm>
              <a:off x="1800270" y="3580798"/>
              <a:ext cx="162582" cy="10581"/>
            </a:xfrm>
            <a:custGeom>
              <a:rect b="b" l="l" r="r" t="t"/>
              <a:pathLst>
                <a:path extrusionOk="0" h="334" w="5132">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816" name="Google Shape;11816;p96"/>
          <p:cNvGrpSpPr/>
          <p:nvPr/>
        </p:nvGrpSpPr>
        <p:grpSpPr>
          <a:xfrm>
            <a:off x="7149944" y="4266131"/>
            <a:ext cx="260283" cy="345914"/>
            <a:chOff x="7149944" y="4266131"/>
            <a:chExt cx="260283" cy="345914"/>
          </a:xfrm>
        </p:grpSpPr>
        <p:sp>
          <p:nvSpPr>
            <p:cNvPr id="11817" name="Google Shape;11817;p96"/>
            <p:cNvSpPr/>
            <p:nvPr/>
          </p:nvSpPr>
          <p:spPr>
            <a:xfrm>
              <a:off x="7149944" y="4266131"/>
              <a:ext cx="260283" cy="345914"/>
            </a:xfrm>
            <a:custGeom>
              <a:rect b="b" l="l" r="r" t="t"/>
              <a:pathLst>
                <a:path extrusionOk="0" h="10919" w="8216">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8" name="Google Shape;11818;p96"/>
            <p:cNvSpPr/>
            <p:nvPr/>
          </p:nvSpPr>
          <p:spPr>
            <a:xfrm>
              <a:off x="7257815" y="4428808"/>
              <a:ext cx="43782" cy="15396"/>
            </a:xfrm>
            <a:custGeom>
              <a:rect b="b" l="l" r="r" t="t"/>
              <a:pathLst>
                <a:path extrusionOk="0" h="486" w="1382">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9" name="Google Shape;11819;p96"/>
            <p:cNvSpPr/>
            <p:nvPr/>
          </p:nvSpPr>
          <p:spPr>
            <a:xfrm>
              <a:off x="7241975" y="4390602"/>
              <a:ext cx="10581" cy="15523"/>
            </a:xfrm>
            <a:custGeom>
              <a:rect b="b" l="l" r="r" t="t"/>
              <a:pathLst>
                <a:path extrusionOk="0" h="490" w="334">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0" name="Google Shape;11820;p96"/>
            <p:cNvSpPr/>
            <p:nvPr/>
          </p:nvSpPr>
          <p:spPr>
            <a:xfrm>
              <a:off x="7307236" y="4390602"/>
              <a:ext cx="10201" cy="15523"/>
            </a:xfrm>
            <a:custGeom>
              <a:rect b="b" l="l" r="r" t="t"/>
              <a:pathLst>
                <a:path extrusionOk="0" h="490" w="322">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1" name="Google Shape;11821;p96"/>
            <p:cNvSpPr/>
            <p:nvPr/>
          </p:nvSpPr>
          <p:spPr>
            <a:xfrm>
              <a:off x="7236336" y="4374382"/>
              <a:ext cx="21131" cy="10613"/>
            </a:xfrm>
            <a:custGeom>
              <a:rect b="b" l="l" r="r" t="t"/>
              <a:pathLst>
                <a:path extrusionOk="0" h="335" w="667">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2" name="Google Shape;11822;p96"/>
            <p:cNvSpPr/>
            <p:nvPr/>
          </p:nvSpPr>
          <p:spPr>
            <a:xfrm>
              <a:off x="7301565" y="4374382"/>
              <a:ext cx="21162" cy="10613"/>
            </a:xfrm>
            <a:custGeom>
              <a:rect b="b" l="l" r="r" t="t"/>
              <a:pathLst>
                <a:path extrusionOk="0" h="335" w="668">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823" name="Google Shape;11823;p96"/>
          <p:cNvGrpSpPr/>
          <p:nvPr/>
        </p:nvGrpSpPr>
        <p:grpSpPr>
          <a:xfrm>
            <a:off x="6695051" y="4259351"/>
            <a:ext cx="270104" cy="360233"/>
            <a:chOff x="6695051" y="4259351"/>
            <a:chExt cx="270104" cy="360233"/>
          </a:xfrm>
        </p:grpSpPr>
        <p:sp>
          <p:nvSpPr>
            <p:cNvPr id="11824" name="Google Shape;11824;p96"/>
            <p:cNvSpPr/>
            <p:nvPr/>
          </p:nvSpPr>
          <p:spPr>
            <a:xfrm>
              <a:off x="6790852" y="4383442"/>
              <a:ext cx="10233" cy="15872"/>
            </a:xfrm>
            <a:custGeom>
              <a:rect b="b" l="l" r="r" t="t"/>
              <a:pathLst>
                <a:path extrusionOk="0" h="501" w="323">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5" name="Google Shape;11825;p96"/>
            <p:cNvSpPr/>
            <p:nvPr/>
          </p:nvSpPr>
          <p:spPr>
            <a:xfrm>
              <a:off x="6858742" y="4383442"/>
              <a:ext cx="10233" cy="15872"/>
            </a:xfrm>
            <a:custGeom>
              <a:rect b="b" l="l" r="r" t="t"/>
              <a:pathLst>
                <a:path extrusionOk="0" h="501" w="323">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6" name="Google Shape;11826;p96"/>
            <p:cNvSpPr/>
            <p:nvPr/>
          </p:nvSpPr>
          <p:spPr>
            <a:xfrm>
              <a:off x="6695051" y="4259351"/>
              <a:ext cx="270104" cy="360233"/>
            </a:xfrm>
            <a:custGeom>
              <a:rect b="b" l="l" r="r" t="t"/>
              <a:pathLst>
                <a:path extrusionOk="0" h="11371" w="8526">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7" name="Google Shape;11827;p96"/>
            <p:cNvSpPr/>
            <p:nvPr/>
          </p:nvSpPr>
          <p:spPr>
            <a:xfrm>
              <a:off x="6799152" y="4414362"/>
              <a:ext cx="61523" cy="33232"/>
            </a:xfrm>
            <a:custGeom>
              <a:rect b="b" l="l" r="r" t="t"/>
              <a:pathLst>
                <a:path extrusionOk="0" h="1049" w="1942">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828" name="Google Shape;11828;p96"/>
          <p:cNvGrpSpPr/>
          <p:nvPr/>
        </p:nvGrpSpPr>
        <p:grpSpPr>
          <a:xfrm>
            <a:off x="8047661" y="4257451"/>
            <a:ext cx="277263" cy="362514"/>
            <a:chOff x="8047661" y="4257451"/>
            <a:chExt cx="277263" cy="362514"/>
          </a:xfrm>
        </p:grpSpPr>
        <p:sp>
          <p:nvSpPr>
            <p:cNvPr id="11829" name="Google Shape;11829;p96"/>
            <p:cNvSpPr/>
            <p:nvPr/>
          </p:nvSpPr>
          <p:spPr>
            <a:xfrm>
              <a:off x="8164211" y="4425418"/>
              <a:ext cx="44542" cy="16157"/>
            </a:xfrm>
            <a:custGeom>
              <a:rect b="b" l="l" r="r" t="t"/>
              <a:pathLst>
                <a:path extrusionOk="0" h="510" w="1406">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0" name="Google Shape;11830;p96"/>
            <p:cNvSpPr/>
            <p:nvPr/>
          </p:nvSpPr>
          <p:spPr>
            <a:xfrm>
              <a:off x="8141940" y="4575423"/>
              <a:ext cx="10613" cy="43813"/>
            </a:xfrm>
            <a:custGeom>
              <a:rect b="b" l="l" r="r" t="t"/>
              <a:pathLst>
                <a:path extrusionOk="0" h="1383" w="335">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1" name="Google Shape;11831;p96"/>
            <p:cNvSpPr/>
            <p:nvPr/>
          </p:nvSpPr>
          <p:spPr>
            <a:xfrm>
              <a:off x="8125720" y="4375522"/>
              <a:ext cx="121873" cy="42293"/>
            </a:xfrm>
            <a:custGeom>
              <a:rect b="b" l="l" r="r" t="t"/>
              <a:pathLst>
                <a:path extrusionOk="0" h="1335" w="3847">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2" name="Google Shape;11832;p96"/>
            <p:cNvSpPr/>
            <p:nvPr/>
          </p:nvSpPr>
          <p:spPr>
            <a:xfrm>
              <a:off x="8047661" y="4257451"/>
              <a:ext cx="277263" cy="362514"/>
            </a:xfrm>
            <a:custGeom>
              <a:rect b="b" l="l" r="r" t="t"/>
              <a:pathLst>
                <a:path extrusionOk="0" h="11443" w="8752">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833" name="Google Shape;11833;p96"/>
          <p:cNvGrpSpPr/>
          <p:nvPr/>
        </p:nvGrpSpPr>
        <p:grpSpPr>
          <a:xfrm>
            <a:off x="6248078" y="3784468"/>
            <a:ext cx="277263" cy="356115"/>
            <a:chOff x="6248078" y="3784468"/>
            <a:chExt cx="277263" cy="356115"/>
          </a:xfrm>
        </p:grpSpPr>
        <p:sp>
          <p:nvSpPr>
            <p:cNvPr id="11834" name="Google Shape;11834;p96"/>
            <p:cNvSpPr/>
            <p:nvPr/>
          </p:nvSpPr>
          <p:spPr>
            <a:xfrm>
              <a:off x="6337099" y="3874630"/>
              <a:ext cx="43402" cy="43402"/>
            </a:xfrm>
            <a:custGeom>
              <a:rect b="b" l="l" r="r" t="t"/>
              <a:pathLst>
                <a:path extrusionOk="0" h="1370" w="137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5" name="Google Shape;11835;p96"/>
            <p:cNvSpPr/>
            <p:nvPr/>
          </p:nvSpPr>
          <p:spPr>
            <a:xfrm>
              <a:off x="6392919" y="3874630"/>
              <a:ext cx="43402" cy="43402"/>
            </a:xfrm>
            <a:custGeom>
              <a:rect b="b" l="l" r="r" t="t"/>
              <a:pathLst>
                <a:path extrusionOk="0" h="1370" w="137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6" name="Google Shape;11836;p96"/>
            <p:cNvSpPr/>
            <p:nvPr/>
          </p:nvSpPr>
          <p:spPr>
            <a:xfrm>
              <a:off x="6381609" y="3913469"/>
              <a:ext cx="10201" cy="15872"/>
            </a:xfrm>
            <a:custGeom>
              <a:rect b="b" l="l" r="r" t="t"/>
              <a:pathLst>
                <a:path extrusionOk="0" h="501" w="322">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7" name="Google Shape;11837;p96"/>
            <p:cNvSpPr/>
            <p:nvPr/>
          </p:nvSpPr>
          <p:spPr>
            <a:xfrm>
              <a:off x="6248078" y="3784468"/>
              <a:ext cx="277263" cy="356115"/>
            </a:xfrm>
            <a:custGeom>
              <a:rect b="b" l="l" r="r" t="t"/>
              <a:pathLst>
                <a:path extrusionOk="0" h="11241" w="8752">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8" name="Google Shape;11838;p96"/>
            <p:cNvSpPr/>
            <p:nvPr/>
          </p:nvSpPr>
          <p:spPr>
            <a:xfrm>
              <a:off x="6381609" y="4085840"/>
              <a:ext cx="10201" cy="54743"/>
            </a:xfrm>
            <a:custGeom>
              <a:rect b="b" l="l" r="r" t="t"/>
              <a:pathLst>
                <a:path extrusionOk="0" h="1728" w="322">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839" name="Google Shape;11839;p96"/>
          <p:cNvGrpSpPr/>
          <p:nvPr/>
        </p:nvGrpSpPr>
        <p:grpSpPr>
          <a:xfrm>
            <a:off x="5800725" y="3785989"/>
            <a:ext cx="277644" cy="354594"/>
            <a:chOff x="5800725" y="3785989"/>
            <a:chExt cx="277644" cy="354594"/>
          </a:xfrm>
        </p:grpSpPr>
        <p:sp>
          <p:nvSpPr>
            <p:cNvPr id="11840" name="Google Shape;11840;p96"/>
            <p:cNvSpPr/>
            <p:nvPr/>
          </p:nvSpPr>
          <p:spPr>
            <a:xfrm>
              <a:off x="5901055" y="3896869"/>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1" name="Google Shape;11841;p96"/>
            <p:cNvSpPr/>
            <p:nvPr/>
          </p:nvSpPr>
          <p:spPr>
            <a:xfrm>
              <a:off x="5968217" y="3896869"/>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2" name="Google Shape;11842;p96"/>
            <p:cNvSpPr/>
            <p:nvPr/>
          </p:nvSpPr>
          <p:spPr>
            <a:xfrm>
              <a:off x="5916547" y="3935804"/>
              <a:ext cx="45271" cy="16157"/>
            </a:xfrm>
            <a:custGeom>
              <a:rect b="b" l="l" r="r" t="t"/>
              <a:pathLst>
                <a:path extrusionOk="0" h="510" w="1429">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3" name="Google Shape;11843;p96"/>
            <p:cNvSpPr/>
            <p:nvPr/>
          </p:nvSpPr>
          <p:spPr>
            <a:xfrm>
              <a:off x="5895416" y="3879888"/>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4" name="Google Shape;11844;p96"/>
            <p:cNvSpPr/>
            <p:nvPr/>
          </p:nvSpPr>
          <p:spPr>
            <a:xfrm>
              <a:off x="5961786" y="3879888"/>
              <a:ext cx="21923" cy="10233"/>
            </a:xfrm>
            <a:custGeom>
              <a:rect b="b" l="l" r="r" t="t"/>
              <a:pathLst>
                <a:path extrusionOk="0" h="323" w="692">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5" name="Google Shape;11845;p96"/>
            <p:cNvSpPr/>
            <p:nvPr/>
          </p:nvSpPr>
          <p:spPr>
            <a:xfrm>
              <a:off x="5800725" y="3785989"/>
              <a:ext cx="277644" cy="354594"/>
            </a:xfrm>
            <a:custGeom>
              <a:rect b="b" l="l" r="r" t="t"/>
              <a:pathLst>
                <a:path extrusionOk="0" h="11193" w="8764">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6" name="Google Shape;11846;p96"/>
            <p:cNvSpPr/>
            <p:nvPr/>
          </p:nvSpPr>
          <p:spPr>
            <a:xfrm>
              <a:off x="6012727" y="4085840"/>
              <a:ext cx="37731" cy="37763"/>
            </a:xfrm>
            <a:custGeom>
              <a:rect b="b" l="l" r="r" t="t"/>
              <a:pathLst>
                <a:path extrusionOk="0" h="1192" w="1191">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847" name="Google Shape;11847;p96"/>
          <p:cNvGrpSpPr/>
          <p:nvPr/>
        </p:nvGrpSpPr>
        <p:grpSpPr>
          <a:xfrm>
            <a:off x="2206122" y="3360748"/>
            <a:ext cx="308183" cy="347562"/>
            <a:chOff x="2206122" y="3360748"/>
            <a:chExt cx="308183" cy="347562"/>
          </a:xfrm>
        </p:grpSpPr>
        <p:sp>
          <p:nvSpPr>
            <p:cNvPr id="11848" name="Google Shape;11848;p96"/>
            <p:cNvSpPr/>
            <p:nvPr/>
          </p:nvSpPr>
          <p:spPr>
            <a:xfrm>
              <a:off x="2206122" y="3543859"/>
              <a:ext cx="199932" cy="164451"/>
            </a:xfrm>
            <a:custGeom>
              <a:rect b="b" l="l" r="r" t="t"/>
              <a:pathLst>
                <a:path extrusionOk="0" h="5191" w="6311">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9" name="Google Shape;11849;p96"/>
            <p:cNvSpPr/>
            <p:nvPr/>
          </p:nvSpPr>
          <p:spPr>
            <a:xfrm>
              <a:off x="2216291" y="3360748"/>
              <a:ext cx="298014" cy="312872"/>
            </a:xfrm>
            <a:custGeom>
              <a:rect b="b" l="l" r="r" t="t"/>
              <a:pathLst>
                <a:path extrusionOk="0" h="9876" w="9407">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0" name="Google Shape;11850;p96"/>
            <p:cNvSpPr/>
            <p:nvPr/>
          </p:nvSpPr>
          <p:spPr>
            <a:xfrm>
              <a:off x="2392812" y="3401615"/>
              <a:ext cx="83033" cy="80372"/>
            </a:xfrm>
            <a:custGeom>
              <a:rect b="b" l="l" r="r" t="t"/>
              <a:pathLst>
                <a:path extrusionOk="0" h="2537" w="2621">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1" name="Google Shape;11851;p96"/>
            <p:cNvSpPr/>
            <p:nvPr/>
          </p:nvSpPr>
          <p:spPr>
            <a:xfrm>
              <a:off x="2229502" y="3535147"/>
              <a:ext cx="201833" cy="94723"/>
            </a:xfrm>
            <a:custGeom>
              <a:rect b="b" l="l" r="r" t="t"/>
              <a:pathLst>
                <a:path extrusionOk="0" h="2990" w="6371">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2" name="Google Shape;11852;p96"/>
            <p:cNvSpPr/>
            <p:nvPr/>
          </p:nvSpPr>
          <p:spPr>
            <a:xfrm>
              <a:off x="2236281" y="3609215"/>
              <a:ext cx="81893" cy="38364"/>
            </a:xfrm>
            <a:custGeom>
              <a:rect b="b" l="l" r="r" t="t"/>
              <a:pathLst>
                <a:path extrusionOk="0" h="1211" w="2585">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853" name="Google Shape;11853;p96"/>
          <p:cNvGrpSpPr/>
          <p:nvPr/>
        </p:nvGrpSpPr>
        <p:grpSpPr>
          <a:xfrm>
            <a:off x="5353403" y="3785609"/>
            <a:ext cx="277992" cy="354974"/>
            <a:chOff x="5353403" y="3785609"/>
            <a:chExt cx="277992" cy="354974"/>
          </a:xfrm>
        </p:grpSpPr>
        <p:sp>
          <p:nvSpPr>
            <p:cNvPr id="11854" name="Google Shape;11854;p96"/>
            <p:cNvSpPr/>
            <p:nvPr/>
          </p:nvSpPr>
          <p:spPr>
            <a:xfrm>
              <a:off x="5476734" y="3952562"/>
              <a:ext cx="33232" cy="15998"/>
            </a:xfrm>
            <a:custGeom>
              <a:rect b="b" l="l" r="r" t="t"/>
              <a:pathLst>
                <a:path extrusionOk="0" h="505" w="1049">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5" name="Google Shape;11855;p96"/>
            <p:cNvSpPr/>
            <p:nvPr/>
          </p:nvSpPr>
          <p:spPr>
            <a:xfrm>
              <a:off x="5457124" y="3902540"/>
              <a:ext cx="10201" cy="15872"/>
            </a:xfrm>
            <a:custGeom>
              <a:rect b="b" l="l" r="r" t="t"/>
              <a:pathLst>
                <a:path extrusionOk="0" h="501" w="322">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6" name="Google Shape;11856;p96"/>
            <p:cNvSpPr/>
            <p:nvPr/>
          </p:nvSpPr>
          <p:spPr>
            <a:xfrm>
              <a:off x="5518234" y="3902540"/>
              <a:ext cx="10581" cy="15872"/>
            </a:xfrm>
            <a:custGeom>
              <a:rect b="b" l="l" r="r" t="t"/>
              <a:pathLst>
                <a:path extrusionOk="0" h="501" w="334">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7" name="Google Shape;11857;p96"/>
            <p:cNvSpPr/>
            <p:nvPr/>
          </p:nvSpPr>
          <p:spPr>
            <a:xfrm>
              <a:off x="5353403" y="3785609"/>
              <a:ext cx="277992" cy="354974"/>
            </a:xfrm>
            <a:custGeom>
              <a:rect b="b" l="l" r="r" t="t"/>
              <a:pathLst>
                <a:path extrusionOk="0" h="11205" w="8775">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8" name="Google Shape;11858;p96"/>
            <p:cNvSpPr/>
            <p:nvPr/>
          </p:nvSpPr>
          <p:spPr>
            <a:xfrm>
              <a:off x="5420533" y="4102440"/>
              <a:ext cx="10581" cy="10201"/>
            </a:xfrm>
            <a:custGeom>
              <a:rect b="b" l="l" r="r" t="t"/>
              <a:pathLst>
                <a:path extrusionOk="0" h="322" w="334">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9" name="Google Shape;11859;p96"/>
            <p:cNvSpPr/>
            <p:nvPr/>
          </p:nvSpPr>
          <p:spPr>
            <a:xfrm>
              <a:off x="5554064" y="4102440"/>
              <a:ext cx="10201" cy="10201"/>
            </a:xfrm>
            <a:custGeom>
              <a:rect b="b" l="l" r="r" t="t"/>
              <a:pathLst>
                <a:path extrusionOk="0" h="322" w="322">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860" name="Google Shape;11860;p96"/>
          <p:cNvGrpSpPr/>
          <p:nvPr/>
        </p:nvGrpSpPr>
        <p:grpSpPr>
          <a:xfrm>
            <a:off x="4896229" y="3785989"/>
            <a:ext cx="278784" cy="354594"/>
            <a:chOff x="4896229" y="3785989"/>
            <a:chExt cx="278784" cy="354594"/>
          </a:xfrm>
        </p:grpSpPr>
        <p:sp>
          <p:nvSpPr>
            <p:cNvPr id="11861" name="Google Shape;11861;p96"/>
            <p:cNvSpPr/>
            <p:nvPr/>
          </p:nvSpPr>
          <p:spPr>
            <a:xfrm>
              <a:off x="4896229" y="3785989"/>
              <a:ext cx="278784" cy="354594"/>
            </a:xfrm>
            <a:custGeom>
              <a:rect b="b" l="l" r="r" t="t"/>
              <a:pathLst>
                <a:path extrusionOk="0" h="11193" w="880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2" name="Google Shape;11862;p96"/>
            <p:cNvSpPr/>
            <p:nvPr/>
          </p:nvSpPr>
          <p:spPr>
            <a:xfrm>
              <a:off x="4997700" y="3932319"/>
              <a:ext cx="10201" cy="15872"/>
            </a:xfrm>
            <a:custGeom>
              <a:rect b="b" l="l" r="r" t="t"/>
              <a:pathLst>
                <a:path extrusionOk="0" h="501" w="322">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3" name="Google Shape;11863;p96"/>
            <p:cNvSpPr/>
            <p:nvPr/>
          </p:nvSpPr>
          <p:spPr>
            <a:xfrm>
              <a:off x="5064830" y="3932319"/>
              <a:ext cx="10233" cy="15872"/>
            </a:xfrm>
            <a:custGeom>
              <a:rect b="b" l="l" r="r" t="t"/>
              <a:pathLst>
                <a:path extrusionOk="0" h="501" w="323">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4" name="Google Shape;11864;p96"/>
            <p:cNvSpPr/>
            <p:nvPr/>
          </p:nvSpPr>
          <p:spPr>
            <a:xfrm>
              <a:off x="5013160" y="3970905"/>
              <a:ext cx="46063" cy="16157"/>
            </a:xfrm>
            <a:custGeom>
              <a:rect b="b" l="l" r="r" t="t"/>
              <a:pathLst>
                <a:path extrusionOk="0" h="510" w="1454">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5" name="Google Shape;11865;p96"/>
            <p:cNvSpPr/>
            <p:nvPr/>
          </p:nvSpPr>
          <p:spPr>
            <a:xfrm>
              <a:off x="4991649" y="3915370"/>
              <a:ext cx="28322" cy="16252"/>
            </a:xfrm>
            <a:custGeom>
              <a:rect b="b" l="l" r="r" t="t"/>
              <a:pathLst>
                <a:path extrusionOk="0" h="513" w="894">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6" name="Google Shape;11866;p96"/>
            <p:cNvSpPr/>
            <p:nvPr/>
          </p:nvSpPr>
          <p:spPr>
            <a:xfrm>
              <a:off x="5052760" y="3915370"/>
              <a:ext cx="28322" cy="16252"/>
            </a:xfrm>
            <a:custGeom>
              <a:rect b="b" l="l" r="r" t="t"/>
              <a:pathLst>
                <a:path extrusionOk="0" h="513" w="894">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867" name="Google Shape;11867;p96"/>
          <p:cNvGrpSpPr/>
          <p:nvPr/>
        </p:nvGrpSpPr>
        <p:grpSpPr>
          <a:xfrm>
            <a:off x="7592387" y="3787858"/>
            <a:ext cx="273874" cy="351204"/>
            <a:chOff x="7592387" y="3787858"/>
            <a:chExt cx="273874" cy="351204"/>
          </a:xfrm>
        </p:grpSpPr>
        <p:sp>
          <p:nvSpPr>
            <p:cNvPr id="11868" name="Google Shape;11868;p96"/>
            <p:cNvSpPr/>
            <p:nvPr/>
          </p:nvSpPr>
          <p:spPr>
            <a:xfrm>
              <a:off x="7592387" y="3787858"/>
              <a:ext cx="273874" cy="351204"/>
            </a:xfrm>
            <a:custGeom>
              <a:rect b="b" l="l" r="r" t="t"/>
              <a:pathLst>
                <a:path extrusionOk="0" h="11086" w="8645">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9" name="Google Shape;11869;p96"/>
            <p:cNvSpPr/>
            <p:nvPr/>
          </p:nvSpPr>
          <p:spPr>
            <a:xfrm>
              <a:off x="7691197" y="3930830"/>
              <a:ext cx="10613" cy="15872"/>
            </a:xfrm>
            <a:custGeom>
              <a:rect b="b" l="l" r="r" t="t"/>
              <a:pathLst>
                <a:path extrusionOk="0" h="501" w="335">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0" name="Google Shape;11870;p96"/>
            <p:cNvSpPr/>
            <p:nvPr/>
          </p:nvSpPr>
          <p:spPr>
            <a:xfrm>
              <a:off x="7757218" y="3930830"/>
              <a:ext cx="10581" cy="15872"/>
            </a:xfrm>
            <a:custGeom>
              <a:rect b="b" l="l" r="r" t="t"/>
              <a:pathLst>
                <a:path extrusionOk="0" h="501" w="334">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1" name="Google Shape;11871;p96"/>
            <p:cNvSpPr/>
            <p:nvPr/>
          </p:nvSpPr>
          <p:spPr>
            <a:xfrm>
              <a:off x="7713088" y="3974580"/>
              <a:ext cx="32472" cy="10581"/>
            </a:xfrm>
            <a:custGeom>
              <a:rect b="b" l="l" r="r" t="t"/>
              <a:pathLst>
                <a:path extrusionOk="0" h="334" w="1025">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872" name="Google Shape;11872;p96"/>
          <p:cNvGrpSpPr/>
          <p:nvPr/>
        </p:nvGrpSpPr>
        <p:grpSpPr>
          <a:xfrm>
            <a:off x="7145794" y="3787858"/>
            <a:ext cx="274254" cy="350444"/>
            <a:chOff x="7145794" y="3787858"/>
            <a:chExt cx="274254" cy="350444"/>
          </a:xfrm>
        </p:grpSpPr>
        <p:sp>
          <p:nvSpPr>
            <p:cNvPr id="11873" name="Google Shape;11873;p96"/>
            <p:cNvSpPr/>
            <p:nvPr/>
          </p:nvSpPr>
          <p:spPr>
            <a:xfrm>
              <a:off x="7247265"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4" name="Google Shape;11874;p96"/>
            <p:cNvSpPr/>
            <p:nvPr/>
          </p:nvSpPr>
          <p:spPr>
            <a:xfrm>
              <a:off x="7307616"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5" name="Google Shape;11875;p96"/>
            <p:cNvSpPr/>
            <p:nvPr/>
          </p:nvSpPr>
          <p:spPr>
            <a:xfrm>
              <a:off x="7145794" y="3787858"/>
              <a:ext cx="274254" cy="350444"/>
            </a:xfrm>
            <a:custGeom>
              <a:rect b="b" l="l" r="r" t="t"/>
              <a:pathLst>
                <a:path extrusionOk="0" h="11062" w="8657">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6" name="Google Shape;11876;p96"/>
            <p:cNvSpPr/>
            <p:nvPr/>
          </p:nvSpPr>
          <p:spPr>
            <a:xfrm>
              <a:off x="7260824" y="3930925"/>
              <a:ext cx="43813" cy="15396"/>
            </a:xfrm>
            <a:custGeom>
              <a:rect b="b" l="l" r="r" t="t"/>
              <a:pathLst>
                <a:path extrusionOk="0" h="486" w="1383">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7" name="Google Shape;11877;p96"/>
            <p:cNvSpPr/>
            <p:nvPr/>
          </p:nvSpPr>
          <p:spPr>
            <a:xfrm>
              <a:off x="7260476" y="3837532"/>
              <a:ext cx="44162" cy="21289"/>
            </a:xfrm>
            <a:custGeom>
              <a:rect b="b" l="l" r="r" t="t"/>
              <a:pathLst>
                <a:path extrusionOk="0" h="672" w="1394">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8" name="Google Shape;11878;p96"/>
            <p:cNvSpPr/>
            <p:nvPr/>
          </p:nvSpPr>
          <p:spPr>
            <a:xfrm>
              <a:off x="7277425" y="3821059"/>
              <a:ext cx="10233" cy="15872"/>
            </a:xfrm>
            <a:custGeom>
              <a:rect b="b" l="l" r="r" t="t"/>
              <a:pathLst>
                <a:path extrusionOk="0" h="501" w="323">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879" name="Google Shape;11879;p96"/>
          <p:cNvGrpSpPr/>
          <p:nvPr/>
        </p:nvGrpSpPr>
        <p:grpSpPr>
          <a:xfrm>
            <a:off x="8054060" y="3787098"/>
            <a:ext cx="266334" cy="353834"/>
            <a:chOff x="8054060" y="3787098"/>
            <a:chExt cx="266334" cy="353834"/>
          </a:xfrm>
        </p:grpSpPr>
        <p:sp>
          <p:nvSpPr>
            <p:cNvPr id="11880" name="Google Shape;11880;p96"/>
            <p:cNvSpPr/>
            <p:nvPr/>
          </p:nvSpPr>
          <p:spPr>
            <a:xfrm>
              <a:off x="8164972" y="3974675"/>
              <a:ext cx="43782" cy="15396"/>
            </a:xfrm>
            <a:custGeom>
              <a:rect b="b" l="l" r="r" t="t"/>
              <a:pathLst>
                <a:path extrusionOk="0" h="486" w="1382">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1" name="Google Shape;11881;p96"/>
            <p:cNvSpPr/>
            <p:nvPr/>
          </p:nvSpPr>
          <p:spPr>
            <a:xfrm>
              <a:off x="8148371" y="3930450"/>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2" name="Google Shape;11882;p96"/>
            <p:cNvSpPr/>
            <p:nvPr/>
          </p:nvSpPr>
          <p:spPr>
            <a:xfrm>
              <a:off x="8214361" y="3930450"/>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3" name="Google Shape;11883;p96"/>
            <p:cNvSpPr/>
            <p:nvPr/>
          </p:nvSpPr>
          <p:spPr>
            <a:xfrm>
              <a:off x="8054060" y="3787098"/>
              <a:ext cx="266334" cy="353834"/>
            </a:xfrm>
            <a:custGeom>
              <a:rect b="b" l="l" r="r" t="t"/>
              <a:pathLst>
                <a:path extrusionOk="0" h="11169" w="8407">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884" name="Google Shape;11884;p96"/>
          <p:cNvGrpSpPr/>
          <p:nvPr/>
        </p:nvGrpSpPr>
        <p:grpSpPr>
          <a:xfrm>
            <a:off x="6702211" y="3782599"/>
            <a:ext cx="270104" cy="361754"/>
            <a:chOff x="6702211" y="3782599"/>
            <a:chExt cx="270104" cy="361754"/>
          </a:xfrm>
        </p:grpSpPr>
        <p:sp>
          <p:nvSpPr>
            <p:cNvPr id="11885" name="Google Shape;11885;p96"/>
            <p:cNvSpPr/>
            <p:nvPr/>
          </p:nvSpPr>
          <p:spPr>
            <a:xfrm>
              <a:off x="6798011" y="3907070"/>
              <a:ext cx="10233" cy="16252"/>
            </a:xfrm>
            <a:custGeom>
              <a:rect b="b" l="l" r="r" t="t"/>
              <a:pathLst>
                <a:path extrusionOk="0" h="513" w="323">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6" name="Google Shape;11886;p96"/>
            <p:cNvSpPr/>
            <p:nvPr/>
          </p:nvSpPr>
          <p:spPr>
            <a:xfrm>
              <a:off x="6865933" y="3907070"/>
              <a:ext cx="10201" cy="16252"/>
            </a:xfrm>
            <a:custGeom>
              <a:rect b="b" l="l" r="r" t="t"/>
              <a:pathLst>
                <a:path extrusionOk="0" h="513" w="322">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7" name="Google Shape;11887;p96"/>
            <p:cNvSpPr/>
            <p:nvPr/>
          </p:nvSpPr>
          <p:spPr>
            <a:xfrm>
              <a:off x="6814231" y="3946765"/>
              <a:ext cx="45302" cy="16157"/>
            </a:xfrm>
            <a:custGeom>
              <a:rect b="b" l="l" r="r" t="t"/>
              <a:pathLst>
                <a:path extrusionOk="0" h="510" w="143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8" name="Google Shape;11888;p96"/>
            <p:cNvSpPr/>
            <p:nvPr/>
          </p:nvSpPr>
          <p:spPr>
            <a:xfrm>
              <a:off x="6702211" y="3782599"/>
              <a:ext cx="270104" cy="361754"/>
            </a:xfrm>
            <a:custGeom>
              <a:rect b="b" l="l" r="r" t="t"/>
              <a:pathLst>
                <a:path extrusionOk="0" h="11419" w="8526">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9" name="Google Shape;11889;p96"/>
            <p:cNvSpPr/>
            <p:nvPr/>
          </p:nvSpPr>
          <p:spPr>
            <a:xfrm>
              <a:off x="6785941" y="3884229"/>
              <a:ext cx="29082" cy="16442"/>
            </a:xfrm>
            <a:custGeom>
              <a:rect b="b" l="l" r="r" t="t"/>
              <a:pathLst>
                <a:path extrusionOk="0" h="519" w="918">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890" name="Google Shape;11890;p96"/>
          <p:cNvGrpSpPr/>
          <p:nvPr/>
        </p:nvGrpSpPr>
        <p:grpSpPr>
          <a:xfrm>
            <a:off x="3516886" y="3438727"/>
            <a:ext cx="391854" cy="269922"/>
            <a:chOff x="3516850" y="3406526"/>
            <a:chExt cx="369674" cy="254644"/>
          </a:xfrm>
        </p:grpSpPr>
        <p:sp>
          <p:nvSpPr>
            <p:cNvPr id="11891" name="Google Shape;11891;p96"/>
            <p:cNvSpPr/>
            <p:nvPr/>
          </p:nvSpPr>
          <p:spPr>
            <a:xfrm>
              <a:off x="3570421" y="3564577"/>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2" name="Google Shape;11892;p96"/>
            <p:cNvSpPr/>
            <p:nvPr/>
          </p:nvSpPr>
          <p:spPr>
            <a:xfrm>
              <a:off x="3516850" y="3406526"/>
              <a:ext cx="184473" cy="253503"/>
            </a:xfrm>
            <a:custGeom>
              <a:rect b="b" l="l" r="r" t="t"/>
              <a:pathLst>
                <a:path extrusionOk="0" h="8002" w="5823">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3" name="Google Shape;11893;p96"/>
            <p:cNvSpPr/>
            <p:nvPr/>
          </p:nvSpPr>
          <p:spPr>
            <a:xfrm>
              <a:off x="3768073" y="3480087"/>
              <a:ext cx="11341" cy="37731"/>
            </a:xfrm>
            <a:custGeom>
              <a:rect b="b" l="l" r="r" t="t"/>
              <a:pathLst>
                <a:path extrusionOk="0" h="1191" w="358">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4" name="Google Shape;11894;p96"/>
            <p:cNvSpPr/>
            <p:nvPr/>
          </p:nvSpPr>
          <p:spPr>
            <a:xfrm>
              <a:off x="3705061" y="3407286"/>
              <a:ext cx="181463" cy="253884"/>
            </a:xfrm>
            <a:custGeom>
              <a:rect b="b" l="l" r="r" t="t"/>
              <a:pathLst>
                <a:path extrusionOk="0" h="8014" w="5728">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895" name="Google Shape;11895;p96"/>
          <p:cNvGrpSpPr/>
          <p:nvPr/>
        </p:nvGrpSpPr>
        <p:grpSpPr>
          <a:xfrm>
            <a:off x="1310655" y="3360527"/>
            <a:ext cx="306314" cy="347402"/>
            <a:chOff x="1310655" y="3360527"/>
            <a:chExt cx="306314" cy="347402"/>
          </a:xfrm>
        </p:grpSpPr>
        <p:sp>
          <p:nvSpPr>
            <p:cNvPr id="11896" name="Google Shape;11896;p96"/>
            <p:cNvSpPr/>
            <p:nvPr/>
          </p:nvSpPr>
          <p:spPr>
            <a:xfrm>
              <a:off x="1440416" y="3531630"/>
              <a:ext cx="151652" cy="176299"/>
            </a:xfrm>
            <a:custGeom>
              <a:rect b="b" l="l" r="r" t="t"/>
              <a:pathLst>
                <a:path extrusionOk="0" h="5565" w="4787">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7" name="Google Shape;11897;p96"/>
            <p:cNvSpPr/>
            <p:nvPr/>
          </p:nvSpPr>
          <p:spPr>
            <a:xfrm>
              <a:off x="1486447" y="3589478"/>
              <a:ext cx="64152" cy="75842"/>
            </a:xfrm>
            <a:custGeom>
              <a:rect b="b" l="l" r="r" t="t"/>
              <a:pathLst>
                <a:path extrusionOk="0" h="2394" w="2025">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8" name="Google Shape;11898;p96"/>
            <p:cNvSpPr/>
            <p:nvPr/>
          </p:nvSpPr>
          <p:spPr>
            <a:xfrm>
              <a:off x="1310655" y="3360527"/>
              <a:ext cx="306314" cy="334572"/>
            </a:xfrm>
            <a:custGeom>
              <a:rect b="b" l="l" r="r" t="t"/>
              <a:pathLst>
                <a:path extrusionOk="0" h="10561" w="9669">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9" name="Google Shape;11899;p96"/>
            <p:cNvSpPr/>
            <p:nvPr/>
          </p:nvSpPr>
          <p:spPr>
            <a:xfrm>
              <a:off x="1474377" y="3380453"/>
              <a:ext cx="122221" cy="118895"/>
            </a:xfrm>
            <a:custGeom>
              <a:rect b="b" l="l" r="r" t="t"/>
              <a:pathLst>
                <a:path extrusionOk="0" h="3753" w="3858">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0" name="Google Shape;11900;p96"/>
            <p:cNvSpPr/>
            <p:nvPr/>
          </p:nvSpPr>
          <p:spPr>
            <a:xfrm>
              <a:off x="1510207" y="3632848"/>
              <a:ext cx="15492" cy="17741"/>
            </a:xfrm>
            <a:custGeom>
              <a:rect b="b" l="l" r="r" t="t"/>
              <a:pathLst>
                <a:path extrusionOk="0" h="560" w="489">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901" name="Google Shape;11901;p96"/>
          <p:cNvGrpSpPr/>
          <p:nvPr/>
        </p:nvGrpSpPr>
        <p:grpSpPr>
          <a:xfrm>
            <a:off x="3119678" y="3360146"/>
            <a:ext cx="269343" cy="348543"/>
            <a:chOff x="3119678" y="3360146"/>
            <a:chExt cx="269343" cy="348543"/>
          </a:xfrm>
        </p:grpSpPr>
        <p:sp>
          <p:nvSpPr>
            <p:cNvPr id="11902" name="Google Shape;11902;p96"/>
            <p:cNvSpPr/>
            <p:nvPr/>
          </p:nvSpPr>
          <p:spPr>
            <a:xfrm>
              <a:off x="3268289" y="3498271"/>
              <a:ext cx="43782" cy="46728"/>
            </a:xfrm>
            <a:custGeom>
              <a:rect b="b" l="l" r="r" t="t"/>
              <a:pathLst>
                <a:path extrusionOk="0" h="1475" w="1382">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3" name="Google Shape;11903;p96"/>
            <p:cNvSpPr/>
            <p:nvPr/>
          </p:nvSpPr>
          <p:spPr>
            <a:xfrm>
              <a:off x="3147208" y="3475176"/>
              <a:ext cx="214664" cy="233513"/>
            </a:xfrm>
            <a:custGeom>
              <a:rect b="b" l="l" r="r" t="t"/>
              <a:pathLst>
                <a:path extrusionOk="0" h="7371" w="6776">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4" name="Google Shape;11904;p96"/>
            <p:cNvSpPr/>
            <p:nvPr/>
          </p:nvSpPr>
          <p:spPr>
            <a:xfrm>
              <a:off x="3249408" y="3360146"/>
              <a:ext cx="10613" cy="97321"/>
            </a:xfrm>
            <a:custGeom>
              <a:rect b="b" l="l" r="r" t="t"/>
              <a:pathLst>
                <a:path extrusionOk="0" h="3072" w="335">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5" name="Google Shape;11905;p96"/>
            <p:cNvSpPr/>
            <p:nvPr/>
          </p:nvSpPr>
          <p:spPr>
            <a:xfrm>
              <a:off x="3175879" y="3377919"/>
              <a:ext cx="54331" cy="86740"/>
            </a:xfrm>
            <a:custGeom>
              <a:rect b="b" l="l" r="r" t="t"/>
              <a:pathLst>
                <a:path extrusionOk="0" h="2738" w="1715">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6" name="Google Shape;11906;p96"/>
            <p:cNvSpPr/>
            <p:nvPr/>
          </p:nvSpPr>
          <p:spPr>
            <a:xfrm>
              <a:off x="3119678" y="3429399"/>
              <a:ext cx="89401" cy="50720"/>
            </a:xfrm>
            <a:custGeom>
              <a:rect b="b" l="l" r="r" t="t"/>
              <a:pathLst>
                <a:path extrusionOk="0" h="1601" w="2822">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7" name="Google Shape;11907;p96"/>
            <p:cNvSpPr/>
            <p:nvPr/>
          </p:nvSpPr>
          <p:spPr>
            <a:xfrm>
              <a:off x="3279219" y="3377919"/>
              <a:ext cx="54363" cy="85980"/>
            </a:xfrm>
            <a:custGeom>
              <a:rect b="b" l="l" r="r" t="t"/>
              <a:pathLst>
                <a:path extrusionOk="0" h="2714" w="1716">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8" name="Google Shape;11908;p96"/>
            <p:cNvSpPr/>
            <p:nvPr/>
          </p:nvSpPr>
          <p:spPr>
            <a:xfrm>
              <a:off x="3300349" y="3429399"/>
              <a:ext cx="88672" cy="51100"/>
            </a:xfrm>
            <a:custGeom>
              <a:rect b="b" l="l" r="r" t="t"/>
              <a:pathLst>
                <a:path extrusionOk="0" h="1613" w="2799">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909" name="Google Shape;11909;p96"/>
          <p:cNvGrpSpPr/>
          <p:nvPr/>
        </p:nvGrpSpPr>
        <p:grpSpPr>
          <a:xfrm>
            <a:off x="3967213" y="3356947"/>
            <a:ext cx="368185" cy="354753"/>
            <a:chOff x="3967213" y="3356947"/>
            <a:chExt cx="368185" cy="354753"/>
          </a:xfrm>
        </p:grpSpPr>
        <p:sp>
          <p:nvSpPr>
            <p:cNvPr id="11910" name="Google Shape;11910;p96"/>
            <p:cNvSpPr/>
            <p:nvPr/>
          </p:nvSpPr>
          <p:spPr>
            <a:xfrm>
              <a:off x="4180705" y="3356947"/>
              <a:ext cx="154693" cy="164292"/>
            </a:xfrm>
            <a:custGeom>
              <a:rect b="b" l="l" r="r" t="t"/>
              <a:pathLst>
                <a:path extrusionOk="0" h="5186" w="4883">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1" name="Google Shape;11911;p96"/>
            <p:cNvSpPr/>
            <p:nvPr/>
          </p:nvSpPr>
          <p:spPr>
            <a:xfrm>
              <a:off x="4093585" y="3484237"/>
              <a:ext cx="21891" cy="37002"/>
            </a:xfrm>
            <a:custGeom>
              <a:rect b="b" l="l" r="r" t="t"/>
              <a:pathLst>
                <a:path extrusionOk="0" h="1168" w="691">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2" name="Google Shape;11912;p96"/>
            <p:cNvSpPr/>
            <p:nvPr/>
          </p:nvSpPr>
          <p:spPr>
            <a:xfrm>
              <a:off x="3967213" y="3408047"/>
              <a:ext cx="275394" cy="303653"/>
            </a:xfrm>
            <a:custGeom>
              <a:rect b="b" l="l" r="r" t="t"/>
              <a:pathLst>
                <a:path extrusionOk="0" h="9585" w="8693">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3" name="Google Shape;11913;p96"/>
            <p:cNvSpPr/>
            <p:nvPr/>
          </p:nvSpPr>
          <p:spPr>
            <a:xfrm>
              <a:off x="4239154" y="3387518"/>
              <a:ext cx="44922" cy="65071"/>
            </a:xfrm>
            <a:custGeom>
              <a:rect b="b" l="l" r="r" t="t"/>
              <a:pathLst>
                <a:path extrusionOk="0" h="2054" w="1418">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4" name="Google Shape;11914;p96"/>
            <p:cNvSpPr/>
            <p:nvPr/>
          </p:nvSpPr>
          <p:spPr>
            <a:xfrm>
              <a:off x="4250876" y="3457816"/>
              <a:ext cx="14351" cy="14383"/>
            </a:xfrm>
            <a:custGeom>
              <a:rect b="b" l="l" r="r" t="t"/>
              <a:pathLst>
                <a:path extrusionOk="0" h="454" w="453">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915" name="Google Shape;11915;p96"/>
          <p:cNvGrpSpPr/>
          <p:nvPr/>
        </p:nvGrpSpPr>
        <p:grpSpPr>
          <a:xfrm>
            <a:off x="871254" y="3360146"/>
            <a:ext cx="285183" cy="347023"/>
            <a:chOff x="871254" y="3360146"/>
            <a:chExt cx="285183" cy="347023"/>
          </a:xfrm>
        </p:grpSpPr>
        <p:sp>
          <p:nvSpPr>
            <p:cNvPr id="11916" name="Google Shape;11916;p96"/>
            <p:cNvSpPr/>
            <p:nvPr/>
          </p:nvSpPr>
          <p:spPr>
            <a:xfrm>
              <a:off x="871254" y="3360146"/>
              <a:ext cx="135052" cy="164863"/>
            </a:xfrm>
            <a:custGeom>
              <a:rect b="b" l="l" r="r" t="t"/>
              <a:pathLst>
                <a:path extrusionOk="0" h="5204" w="4263">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7" name="Google Shape;11917;p96"/>
            <p:cNvSpPr/>
            <p:nvPr/>
          </p:nvSpPr>
          <p:spPr>
            <a:xfrm>
              <a:off x="876132" y="3360146"/>
              <a:ext cx="280305" cy="347023"/>
            </a:xfrm>
            <a:custGeom>
              <a:rect b="b" l="l" r="r" t="t"/>
              <a:pathLst>
                <a:path extrusionOk="0" h="10954" w="8848">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8" name="Google Shape;11918;p96"/>
            <p:cNvSpPr/>
            <p:nvPr/>
          </p:nvSpPr>
          <p:spPr>
            <a:xfrm>
              <a:off x="950073" y="3450656"/>
              <a:ext cx="792" cy="1172"/>
            </a:xfrm>
            <a:custGeom>
              <a:rect b="b" l="l" r="r" t="t"/>
              <a:pathLst>
                <a:path extrusionOk="0" h="37" w="25">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9" name="Google Shape;11919;p96"/>
            <p:cNvSpPr/>
            <p:nvPr/>
          </p:nvSpPr>
          <p:spPr>
            <a:xfrm>
              <a:off x="923304" y="3434784"/>
              <a:ext cx="178042" cy="156594"/>
            </a:xfrm>
            <a:custGeom>
              <a:rect b="b" l="l" r="r" t="t"/>
              <a:pathLst>
                <a:path extrusionOk="0" h="4943" w="562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920" name="Google Shape;11920;p96"/>
          <p:cNvGrpSpPr/>
          <p:nvPr/>
        </p:nvGrpSpPr>
        <p:grpSpPr>
          <a:xfrm>
            <a:off x="2665165" y="3360146"/>
            <a:ext cx="281794" cy="349685"/>
            <a:chOff x="2665165" y="3360146"/>
            <a:chExt cx="281794" cy="349685"/>
          </a:xfrm>
        </p:grpSpPr>
        <p:sp>
          <p:nvSpPr>
            <p:cNvPr id="11921" name="Google Shape;11921;p96"/>
            <p:cNvSpPr/>
            <p:nvPr/>
          </p:nvSpPr>
          <p:spPr>
            <a:xfrm>
              <a:off x="2665165" y="3495547"/>
              <a:ext cx="136572" cy="214284"/>
            </a:xfrm>
            <a:custGeom>
              <a:rect b="b" l="l" r="r" t="t"/>
              <a:pathLst>
                <a:path extrusionOk="0" h="6764" w="4311">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2" name="Google Shape;11922;p96"/>
            <p:cNvSpPr/>
            <p:nvPr/>
          </p:nvSpPr>
          <p:spPr>
            <a:xfrm>
              <a:off x="2811495" y="3494786"/>
              <a:ext cx="135464" cy="212003"/>
            </a:xfrm>
            <a:custGeom>
              <a:rect b="b" l="l" r="r" t="t"/>
              <a:pathLst>
                <a:path extrusionOk="0" h="6692" w="4276">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3" name="Google Shape;11923;p96"/>
            <p:cNvSpPr/>
            <p:nvPr/>
          </p:nvSpPr>
          <p:spPr>
            <a:xfrm>
              <a:off x="2731915" y="3360146"/>
              <a:ext cx="149403" cy="181812"/>
            </a:xfrm>
            <a:custGeom>
              <a:rect b="b" l="l" r="r" t="t"/>
              <a:pathLst>
                <a:path extrusionOk="0" h="5739" w="4716">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4" name="Google Shape;11924;p96"/>
            <p:cNvSpPr/>
            <p:nvPr/>
          </p:nvSpPr>
          <p:spPr>
            <a:xfrm>
              <a:off x="2760585" y="3389545"/>
              <a:ext cx="92442" cy="91333"/>
            </a:xfrm>
            <a:custGeom>
              <a:rect b="b" l="l" r="r" t="t"/>
              <a:pathLst>
                <a:path extrusionOk="0" h="2883" w="2918">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5" name="Google Shape;11925;p96"/>
            <p:cNvSpPr/>
            <p:nvPr/>
          </p:nvSpPr>
          <p:spPr>
            <a:xfrm>
              <a:off x="2789636" y="3417836"/>
              <a:ext cx="33961" cy="33993"/>
            </a:xfrm>
            <a:custGeom>
              <a:rect b="b" l="l" r="r" t="t"/>
              <a:pathLst>
                <a:path extrusionOk="0" h="1073" w="1072">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926" name="Google Shape;11926;p96"/>
          <p:cNvGrpSpPr/>
          <p:nvPr/>
        </p:nvGrpSpPr>
        <p:grpSpPr>
          <a:xfrm>
            <a:off x="7156344" y="3347696"/>
            <a:ext cx="264465" cy="353074"/>
            <a:chOff x="7156344" y="3347696"/>
            <a:chExt cx="264465" cy="353074"/>
          </a:xfrm>
        </p:grpSpPr>
        <p:sp>
          <p:nvSpPr>
            <p:cNvPr id="11927" name="Google Shape;11927;p96"/>
            <p:cNvSpPr/>
            <p:nvPr/>
          </p:nvSpPr>
          <p:spPr>
            <a:xfrm>
              <a:off x="7248754" y="3468397"/>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8" name="Google Shape;11928;p96"/>
            <p:cNvSpPr/>
            <p:nvPr/>
          </p:nvSpPr>
          <p:spPr>
            <a:xfrm>
              <a:off x="7314775" y="3468397"/>
              <a:ext cx="10201" cy="15872"/>
            </a:xfrm>
            <a:custGeom>
              <a:rect b="b" l="l" r="r" t="t"/>
              <a:pathLst>
                <a:path extrusionOk="0" h="501" w="322">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9" name="Google Shape;11929;p96"/>
            <p:cNvSpPr/>
            <p:nvPr/>
          </p:nvSpPr>
          <p:spPr>
            <a:xfrm>
              <a:off x="7156344" y="3347696"/>
              <a:ext cx="264465" cy="353074"/>
            </a:xfrm>
            <a:custGeom>
              <a:rect b="b" l="l" r="r" t="t"/>
              <a:pathLst>
                <a:path extrusionOk="0" h="11145" w="8348">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0" name="Google Shape;11930;p96"/>
            <p:cNvSpPr/>
            <p:nvPr/>
          </p:nvSpPr>
          <p:spPr>
            <a:xfrm>
              <a:off x="7212544" y="3678023"/>
              <a:ext cx="14763" cy="21226"/>
            </a:xfrm>
            <a:custGeom>
              <a:rect b="b" l="l" r="r" t="t"/>
              <a:pathLst>
                <a:path extrusionOk="0" h="670" w="466">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1" name="Google Shape;11931;p96"/>
            <p:cNvSpPr/>
            <p:nvPr/>
          </p:nvSpPr>
          <p:spPr>
            <a:xfrm>
              <a:off x="7257055" y="3498936"/>
              <a:ext cx="60382" cy="32472"/>
            </a:xfrm>
            <a:custGeom>
              <a:rect b="b" l="l" r="r" t="t"/>
              <a:pathLst>
                <a:path extrusionOk="0" h="1025" w="1906">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932" name="Google Shape;11932;p96"/>
          <p:cNvGrpSpPr/>
          <p:nvPr/>
        </p:nvGrpSpPr>
        <p:grpSpPr>
          <a:xfrm>
            <a:off x="6703732" y="3346936"/>
            <a:ext cx="264813" cy="352693"/>
            <a:chOff x="6703732" y="3346936"/>
            <a:chExt cx="264813" cy="352693"/>
          </a:xfrm>
        </p:grpSpPr>
        <p:sp>
          <p:nvSpPr>
            <p:cNvPr id="11933" name="Google Shape;11933;p96"/>
            <p:cNvSpPr/>
            <p:nvPr/>
          </p:nvSpPr>
          <p:spPr>
            <a:xfrm>
              <a:off x="6797283" y="3468777"/>
              <a:ext cx="10581" cy="15872"/>
            </a:xfrm>
            <a:custGeom>
              <a:rect b="b" l="l" r="r" t="t"/>
              <a:pathLst>
                <a:path extrusionOk="0" h="501" w="334">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4" name="Google Shape;11934;p96"/>
            <p:cNvSpPr/>
            <p:nvPr/>
          </p:nvSpPr>
          <p:spPr>
            <a:xfrm>
              <a:off x="6863272" y="3468777"/>
              <a:ext cx="10613" cy="15872"/>
            </a:xfrm>
            <a:custGeom>
              <a:rect b="b" l="l" r="r" t="t"/>
              <a:pathLst>
                <a:path extrusionOk="0" h="501" w="335">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5" name="Google Shape;11935;p96"/>
            <p:cNvSpPr/>
            <p:nvPr/>
          </p:nvSpPr>
          <p:spPr>
            <a:xfrm>
              <a:off x="6814231" y="3507712"/>
              <a:ext cx="43433" cy="15777"/>
            </a:xfrm>
            <a:custGeom>
              <a:rect b="b" l="l" r="r" t="t"/>
              <a:pathLst>
                <a:path extrusionOk="0" h="498" w="1371">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6" name="Google Shape;11936;p96"/>
            <p:cNvSpPr/>
            <p:nvPr/>
          </p:nvSpPr>
          <p:spPr>
            <a:xfrm>
              <a:off x="6902143" y="3489876"/>
              <a:ext cx="32" cy="412"/>
            </a:xfrm>
            <a:custGeom>
              <a:rect b="b" l="l" r="r" t="t"/>
              <a:pathLst>
                <a:path extrusionOk="0" h="13" w="1">
                  <a:moveTo>
                    <a:pt x="0" y="13"/>
                  </a:moveTo>
                  <a:cubicBezTo>
                    <a:pt x="0" y="1"/>
                    <a:pt x="0" y="13"/>
                    <a:pt x="0" y="13"/>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7" name="Google Shape;11937;p96"/>
            <p:cNvSpPr/>
            <p:nvPr/>
          </p:nvSpPr>
          <p:spPr>
            <a:xfrm>
              <a:off x="6703732" y="3346936"/>
              <a:ext cx="264813" cy="352693"/>
            </a:xfrm>
            <a:custGeom>
              <a:rect b="b" l="l" r="r" t="t"/>
              <a:pathLst>
                <a:path extrusionOk="0" h="11133" w="8359">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938" name="Google Shape;11938;p96"/>
          <p:cNvGrpSpPr/>
          <p:nvPr/>
        </p:nvGrpSpPr>
        <p:grpSpPr>
          <a:xfrm>
            <a:off x="6252228" y="3346936"/>
            <a:ext cx="265193" cy="352693"/>
            <a:chOff x="6252228" y="3346936"/>
            <a:chExt cx="265193" cy="352693"/>
          </a:xfrm>
        </p:grpSpPr>
        <p:sp>
          <p:nvSpPr>
            <p:cNvPr id="11939" name="Google Shape;11939;p96"/>
            <p:cNvSpPr/>
            <p:nvPr/>
          </p:nvSpPr>
          <p:spPr>
            <a:xfrm>
              <a:off x="6252228" y="3346936"/>
              <a:ext cx="265193" cy="352693"/>
            </a:xfrm>
            <a:custGeom>
              <a:rect b="b" l="l" r="r" t="t"/>
              <a:pathLst>
                <a:path extrusionOk="0" h="11133" w="8371">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0" name="Google Shape;11940;p96"/>
            <p:cNvSpPr/>
            <p:nvPr/>
          </p:nvSpPr>
          <p:spPr>
            <a:xfrm>
              <a:off x="6363140" y="3540532"/>
              <a:ext cx="43402" cy="15396"/>
            </a:xfrm>
            <a:custGeom>
              <a:rect b="b" l="l" r="r" t="t"/>
              <a:pathLst>
                <a:path extrusionOk="0" h="486" w="137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1" name="Google Shape;11941;p96"/>
            <p:cNvSpPr/>
            <p:nvPr/>
          </p:nvSpPr>
          <p:spPr>
            <a:xfrm>
              <a:off x="6406890" y="3468397"/>
              <a:ext cx="21511" cy="10201"/>
            </a:xfrm>
            <a:custGeom>
              <a:rect b="b" l="l" r="r" t="t"/>
              <a:pathLst>
                <a:path extrusionOk="0" h="322" w="679">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942" name="Google Shape;11942;p96"/>
          <p:cNvGrpSpPr/>
          <p:nvPr/>
        </p:nvGrpSpPr>
        <p:grpSpPr>
          <a:xfrm>
            <a:off x="5801105" y="3347696"/>
            <a:ext cx="264813" cy="351933"/>
            <a:chOff x="5801105" y="3347696"/>
            <a:chExt cx="264813" cy="351933"/>
          </a:xfrm>
        </p:grpSpPr>
        <p:sp>
          <p:nvSpPr>
            <p:cNvPr id="11943" name="Google Shape;11943;p96"/>
            <p:cNvSpPr/>
            <p:nvPr/>
          </p:nvSpPr>
          <p:spPr>
            <a:xfrm>
              <a:off x="5911256" y="3534862"/>
              <a:ext cx="43782" cy="15396"/>
            </a:xfrm>
            <a:custGeom>
              <a:rect b="b" l="l" r="r" t="t"/>
              <a:pathLst>
                <a:path extrusionOk="0" h="486" w="1382">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4" name="Google Shape;11944;p96"/>
            <p:cNvSpPr/>
            <p:nvPr/>
          </p:nvSpPr>
          <p:spPr>
            <a:xfrm>
              <a:off x="5894656" y="3490256"/>
              <a:ext cx="10201" cy="16252"/>
            </a:xfrm>
            <a:custGeom>
              <a:rect b="b" l="l" r="r" t="t"/>
              <a:pathLst>
                <a:path extrusionOk="0" h="513" w="322">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5" name="Google Shape;11945;p96"/>
            <p:cNvSpPr/>
            <p:nvPr/>
          </p:nvSpPr>
          <p:spPr>
            <a:xfrm>
              <a:off x="5961057" y="3490256"/>
              <a:ext cx="10201" cy="16252"/>
            </a:xfrm>
            <a:custGeom>
              <a:rect b="b" l="l" r="r" t="t"/>
              <a:pathLst>
                <a:path extrusionOk="0" h="513" w="322">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6" name="Google Shape;11946;p96"/>
            <p:cNvSpPr/>
            <p:nvPr/>
          </p:nvSpPr>
          <p:spPr>
            <a:xfrm>
              <a:off x="5801105" y="3347696"/>
              <a:ext cx="264813" cy="351933"/>
            </a:xfrm>
            <a:custGeom>
              <a:rect b="b" l="l" r="r" t="t"/>
              <a:pathLst>
                <a:path extrusionOk="0" h="11109" w="8359">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947" name="Google Shape;11947;p96"/>
          <p:cNvGrpSpPr/>
          <p:nvPr/>
        </p:nvGrpSpPr>
        <p:grpSpPr>
          <a:xfrm>
            <a:off x="5349253" y="3346936"/>
            <a:ext cx="265922" cy="352693"/>
            <a:chOff x="5349253" y="3346936"/>
            <a:chExt cx="265922" cy="352693"/>
          </a:xfrm>
        </p:grpSpPr>
        <p:sp>
          <p:nvSpPr>
            <p:cNvPr id="11948" name="Google Shape;11948;p96"/>
            <p:cNvSpPr/>
            <p:nvPr/>
          </p:nvSpPr>
          <p:spPr>
            <a:xfrm>
              <a:off x="5460133" y="3534862"/>
              <a:ext cx="44162" cy="15396"/>
            </a:xfrm>
            <a:custGeom>
              <a:rect b="b" l="l" r="r" t="t"/>
              <a:pathLst>
                <a:path extrusionOk="0" h="486" w="1394">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9" name="Google Shape;11949;p96"/>
            <p:cNvSpPr/>
            <p:nvPr/>
          </p:nvSpPr>
          <p:spPr>
            <a:xfrm>
              <a:off x="5443153" y="3495927"/>
              <a:ext cx="10613" cy="16252"/>
            </a:xfrm>
            <a:custGeom>
              <a:rect b="b" l="l" r="r" t="t"/>
              <a:pathLst>
                <a:path extrusionOk="0" h="513" w="335">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0" name="Google Shape;11950;p96"/>
            <p:cNvSpPr/>
            <p:nvPr/>
          </p:nvSpPr>
          <p:spPr>
            <a:xfrm>
              <a:off x="5509934" y="3495927"/>
              <a:ext cx="10201" cy="16252"/>
            </a:xfrm>
            <a:custGeom>
              <a:rect b="b" l="l" r="r" t="t"/>
              <a:pathLst>
                <a:path extrusionOk="0" h="513" w="322">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1" name="Google Shape;11951;p96"/>
            <p:cNvSpPr/>
            <p:nvPr/>
          </p:nvSpPr>
          <p:spPr>
            <a:xfrm>
              <a:off x="5438242" y="3479707"/>
              <a:ext cx="21162" cy="10201"/>
            </a:xfrm>
            <a:custGeom>
              <a:rect b="b" l="l" r="r" t="t"/>
              <a:pathLst>
                <a:path extrusionOk="0" h="322" w="668">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2" name="Google Shape;11952;p96"/>
            <p:cNvSpPr/>
            <p:nvPr/>
          </p:nvSpPr>
          <p:spPr>
            <a:xfrm>
              <a:off x="5504644" y="3479707"/>
              <a:ext cx="21162" cy="10201"/>
            </a:xfrm>
            <a:custGeom>
              <a:rect b="b" l="l" r="r" t="t"/>
              <a:pathLst>
                <a:path extrusionOk="0" h="322" w="668">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3" name="Google Shape;11953;p96"/>
            <p:cNvSpPr/>
            <p:nvPr/>
          </p:nvSpPr>
          <p:spPr>
            <a:xfrm>
              <a:off x="5349253" y="3346936"/>
              <a:ext cx="265922" cy="352693"/>
            </a:xfrm>
            <a:custGeom>
              <a:rect b="b" l="l" r="r" t="t"/>
              <a:pathLst>
                <a:path extrusionOk="0" h="11133" w="8394">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954" name="Google Shape;11954;p96"/>
          <p:cNvGrpSpPr/>
          <p:nvPr/>
        </p:nvGrpSpPr>
        <p:grpSpPr>
          <a:xfrm>
            <a:off x="4907159" y="3346936"/>
            <a:ext cx="264845" cy="354214"/>
            <a:chOff x="4907159" y="3346936"/>
            <a:chExt cx="264845" cy="354214"/>
          </a:xfrm>
        </p:grpSpPr>
        <p:sp>
          <p:nvSpPr>
            <p:cNvPr id="11955" name="Google Shape;11955;p96"/>
            <p:cNvSpPr/>
            <p:nvPr/>
          </p:nvSpPr>
          <p:spPr>
            <a:xfrm>
              <a:off x="5015061" y="3556752"/>
              <a:ext cx="43402" cy="15777"/>
            </a:xfrm>
            <a:custGeom>
              <a:rect b="b" l="l" r="r" t="t"/>
              <a:pathLst>
                <a:path extrusionOk="0" h="498" w="137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6" name="Google Shape;11956;p96"/>
            <p:cNvSpPr/>
            <p:nvPr/>
          </p:nvSpPr>
          <p:spPr>
            <a:xfrm>
              <a:off x="4907159" y="3346936"/>
              <a:ext cx="264845" cy="354214"/>
            </a:xfrm>
            <a:custGeom>
              <a:rect b="b" l="l" r="r" t="t"/>
              <a:pathLst>
                <a:path extrusionOk="0" h="11181" w="836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957" name="Google Shape;11957;p96"/>
          <p:cNvGrpSpPr/>
          <p:nvPr/>
        </p:nvGrpSpPr>
        <p:grpSpPr>
          <a:xfrm>
            <a:off x="8048421" y="3334486"/>
            <a:ext cx="276503" cy="369674"/>
            <a:chOff x="8048421" y="3334486"/>
            <a:chExt cx="276503" cy="369674"/>
          </a:xfrm>
        </p:grpSpPr>
        <p:sp>
          <p:nvSpPr>
            <p:cNvPr id="11958" name="Google Shape;11958;p96"/>
            <p:cNvSpPr/>
            <p:nvPr/>
          </p:nvSpPr>
          <p:spPr>
            <a:xfrm>
              <a:off x="8146471" y="3456327"/>
              <a:ext cx="10613" cy="16252"/>
            </a:xfrm>
            <a:custGeom>
              <a:rect b="b" l="l" r="r" t="t"/>
              <a:pathLst>
                <a:path extrusionOk="0" h="513" w="335">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9" name="Google Shape;11959;p96"/>
            <p:cNvSpPr/>
            <p:nvPr/>
          </p:nvSpPr>
          <p:spPr>
            <a:xfrm>
              <a:off x="8215501" y="3456327"/>
              <a:ext cx="10961" cy="16252"/>
            </a:xfrm>
            <a:custGeom>
              <a:rect b="b" l="l" r="r" t="t"/>
              <a:pathLst>
                <a:path extrusionOk="0" h="513" w="346">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0" name="Google Shape;11960;p96"/>
            <p:cNvSpPr/>
            <p:nvPr/>
          </p:nvSpPr>
          <p:spPr>
            <a:xfrm>
              <a:off x="8048421" y="3334486"/>
              <a:ext cx="276503" cy="369674"/>
            </a:xfrm>
            <a:custGeom>
              <a:rect b="b" l="l" r="r" t="t"/>
              <a:pathLst>
                <a:path extrusionOk="0" h="11669" w="8728">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1" name="Google Shape;11961;p96"/>
            <p:cNvSpPr/>
            <p:nvPr/>
          </p:nvSpPr>
          <p:spPr>
            <a:xfrm>
              <a:off x="8154771" y="3491016"/>
              <a:ext cx="63392" cy="33993"/>
            </a:xfrm>
            <a:custGeom>
              <a:rect b="b" l="l" r="r" t="t"/>
              <a:pathLst>
                <a:path extrusionOk="0" h="1073" w="2001">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2" name="Google Shape;11962;p96"/>
            <p:cNvSpPr/>
            <p:nvPr/>
          </p:nvSpPr>
          <p:spPr>
            <a:xfrm>
              <a:off x="8139691" y="3435988"/>
              <a:ext cx="23792" cy="13939"/>
            </a:xfrm>
            <a:custGeom>
              <a:rect b="b" l="l" r="r" t="t"/>
              <a:pathLst>
                <a:path extrusionOk="0" h="440" w="751">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3" name="Google Shape;11963;p96"/>
            <p:cNvSpPr/>
            <p:nvPr/>
          </p:nvSpPr>
          <p:spPr>
            <a:xfrm>
              <a:off x="8209102" y="3435418"/>
              <a:ext cx="23412" cy="13401"/>
            </a:xfrm>
            <a:custGeom>
              <a:rect b="b" l="l" r="r" t="t"/>
              <a:pathLst>
                <a:path extrusionOk="0" h="423" w="739">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964" name="Google Shape;11964;p96"/>
          <p:cNvGrpSpPr/>
          <p:nvPr/>
        </p:nvGrpSpPr>
        <p:grpSpPr>
          <a:xfrm>
            <a:off x="7575787" y="3329955"/>
            <a:ext cx="295384" cy="376834"/>
            <a:chOff x="7575787" y="3329955"/>
            <a:chExt cx="295384" cy="376834"/>
          </a:xfrm>
        </p:grpSpPr>
        <p:sp>
          <p:nvSpPr>
            <p:cNvPr id="11965" name="Google Shape;11965;p96"/>
            <p:cNvSpPr/>
            <p:nvPr/>
          </p:nvSpPr>
          <p:spPr>
            <a:xfrm>
              <a:off x="7682549" y="3453666"/>
              <a:ext cx="11341" cy="17392"/>
            </a:xfrm>
            <a:custGeom>
              <a:rect b="b" l="l" r="r" t="t"/>
              <a:pathLst>
                <a:path extrusionOk="0" h="549" w="358">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6" name="Google Shape;11966;p96"/>
            <p:cNvSpPr/>
            <p:nvPr/>
          </p:nvSpPr>
          <p:spPr>
            <a:xfrm>
              <a:off x="7753068" y="3453666"/>
              <a:ext cx="11341" cy="17392"/>
            </a:xfrm>
            <a:custGeom>
              <a:rect b="b" l="l" r="r" t="t"/>
              <a:pathLst>
                <a:path extrusionOk="0" h="549" w="358">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7" name="Google Shape;11967;p96"/>
            <p:cNvSpPr/>
            <p:nvPr/>
          </p:nvSpPr>
          <p:spPr>
            <a:xfrm>
              <a:off x="7699149" y="3494691"/>
              <a:ext cx="47932" cy="17487"/>
            </a:xfrm>
            <a:custGeom>
              <a:rect b="b" l="l" r="r" t="t"/>
              <a:pathLst>
                <a:path extrusionOk="0" h="552" w="1513">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8" name="Google Shape;11968;p96"/>
            <p:cNvSpPr/>
            <p:nvPr/>
          </p:nvSpPr>
          <p:spPr>
            <a:xfrm>
              <a:off x="7575787" y="3329955"/>
              <a:ext cx="295384" cy="376834"/>
            </a:xfrm>
            <a:custGeom>
              <a:rect b="b" l="l" r="r" t="t"/>
              <a:pathLst>
                <a:path extrusionOk="0" h="11895" w="9324">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9" name="Google Shape;11969;p96"/>
            <p:cNvSpPr/>
            <p:nvPr/>
          </p:nvSpPr>
          <p:spPr>
            <a:xfrm>
              <a:off x="7676118" y="3435576"/>
              <a:ext cx="23412" cy="11341"/>
            </a:xfrm>
            <a:custGeom>
              <a:rect b="b" l="l" r="r" t="t"/>
              <a:pathLst>
                <a:path extrusionOk="0" h="358" w="739">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0" name="Google Shape;11970;p96"/>
            <p:cNvSpPr/>
            <p:nvPr/>
          </p:nvSpPr>
          <p:spPr>
            <a:xfrm>
              <a:off x="7747049" y="3435576"/>
              <a:ext cx="23031" cy="11341"/>
            </a:xfrm>
            <a:custGeom>
              <a:rect b="b" l="l" r="r" t="t"/>
              <a:pathLst>
                <a:path extrusionOk="0" h="358" w="727">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971" name="Google Shape;11971;p96"/>
          <p:cNvGrpSpPr/>
          <p:nvPr/>
        </p:nvGrpSpPr>
        <p:grpSpPr>
          <a:xfrm>
            <a:off x="864062" y="2884503"/>
            <a:ext cx="264084" cy="347783"/>
            <a:chOff x="864062" y="2884503"/>
            <a:chExt cx="264084" cy="347783"/>
          </a:xfrm>
        </p:grpSpPr>
        <p:sp>
          <p:nvSpPr>
            <p:cNvPr id="11972" name="Google Shape;11972;p96"/>
            <p:cNvSpPr/>
            <p:nvPr/>
          </p:nvSpPr>
          <p:spPr>
            <a:xfrm>
              <a:off x="944783" y="2884503"/>
              <a:ext cx="102263" cy="122982"/>
            </a:xfrm>
            <a:custGeom>
              <a:rect b="b" l="l" r="r" t="t"/>
              <a:pathLst>
                <a:path extrusionOk="0" h="3882" w="3228">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3" name="Google Shape;11973;p96"/>
            <p:cNvSpPr/>
            <p:nvPr/>
          </p:nvSpPr>
          <p:spPr>
            <a:xfrm>
              <a:off x="963664" y="2903733"/>
              <a:ext cx="65261" cy="64152"/>
            </a:xfrm>
            <a:custGeom>
              <a:rect b="b" l="l" r="r" t="t"/>
              <a:pathLst>
                <a:path extrusionOk="0" h="2025" w="206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4" name="Google Shape;11974;p96"/>
            <p:cNvSpPr/>
            <p:nvPr/>
          </p:nvSpPr>
          <p:spPr>
            <a:xfrm>
              <a:off x="864062" y="2987843"/>
              <a:ext cx="264084" cy="244443"/>
            </a:xfrm>
            <a:custGeom>
              <a:rect b="b" l="l" r="r" t="t"/>
              <a:pathLst>
                <a:path extrusionOk="0" h="7716" w="8336">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5" name="Google Shape;11975;p96"/>
            <p:cNvSpPr/>
            <p:nvPr/>
          </p:nvSpPr>
          <p:spPr>
            <a:xfrm>
              <a:off x="1022494" y="3006724"/>
              <a:ext cx="44162" cy="22271"/>
            </a:xfrm>
            <a:custGeom>
              <a:rect b="b" l="l" r="r" t="t"/>
              <a:pathLst>
                <a:path extrusionOk="0" h="703" w="1394">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6" name="Google Shape;11976;p96"/>
            <p:cNvSpPr/>
            <p:nvPr/>
          </p:nvSpPr>
          <p:spPr>
            <a:xfrm>
              <a:off x="1086234" y="3100244"/>
              <a:ext cx="28322" cy="37002"/>
            </a:xfrm>
            <a:custGeom>
              <a:rect b="b" l="l" r="r" t="t"/>
              <a:pathLst>
                <a:path extrusionOk="0" h="1168" w="894">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7" name="Google Shape;11977;p96"/>
            <p:cNvSpPr/>
            <p:nvPr/>
          </p:nvSpPr>
          <p:spPr>
            <a:xfrm>
              <a:off x="1023634" y="3077941"/>
              <a:ext cx="26041" cy="49167"/>
            </a:xfrm>
            <a:custGeom>
              <a:rect b="b" l="l" r="r" t="t"/>
              <a:pathLst>
                <a:path extrusionOk="0" h="1552" w="822">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8" name="Google Shape;11978;p96"/>
            <p:cNvSpPr/>
            <p:nvPr/>
          </p:nvSpPr>
          <p:spPr>
            <a:xfrm>
              <a:off x="924413" y="3006819"/>
              <a:ext cx="44162" cy="22176"/>
            </a:xfrm>
            <a:custGeom>
              <a:rect b="b" l="l" r="r" t="t"/>
              <a:pathLst>
                <a:path extrusionOk="0" h="700" w="1394">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9" name="Google Shape;11979;p96"/>
            <p:cNvSpPr/>
            <p:nvPr/>
          </p:nvSpPr>
          <p:spPr>
            <a:xfrm>
              <a:off x="929703" y="3158757"/>
              <a:ext cx="56232" cy="41849"/>
            </a:xfrm>
            <a:custGeom>
              <a:rect b="b" l="l" r="r" t="t"/>
              <a:pathLst>
                <a:path extrusionOk="0" h="1321" w="1775">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0" name="Google Shape;11980;p96"/>
            <p:cNvSpPr/>
            <p:nvPr/>
          </p:nvSpPr>
          <p:spPr>
            <a:xfrm>
              <a:off x="876512" y="3100244"/>
              <a:ext cx="28322" cy="37002"/>
            </a:xfrm>
            <a:custGeom>
              <a:rect b="b" l="l" r="r" t="t"/>
              <a:pathLst>
                <a:path extrusionOk="0" h="1168" w="894">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1" name="Google Shape;11981;p96"/>
            <p:cNvSpPr/>
            <p:nvPr/>
          </p:nvSpPr>
          <p:spPr>
            <a:xfrm>
              <a:off x="941393" y="3077941"/>
              <a:ext cx="26453" cy="49484"/>
            </a:xfrm>
            <a:custGeom>
              <a:rect b="b" l="l" r="r" t="t"/>
              <a:pathLst>
                <a:path extrusionOk="0" h="1562" w="835">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982" name="Google Shape;11982;p96"/>
          <p:cNvGrpSpPr/>
          <p:nvPr/>
        </p:nvGrpSpPr>
        <p:grpSpPr>
          <a:xfrm>
            <a:off x="3978523" y="2884661"/>
            <a:ext cx="348955" cy="346516"/>
            <a:chOff x="3978523" y="2884661"/>
            <a:chExt cx="348955" cy="346516"/>
          </a:xfrm>
        </p:grpSpPr>
        <p:sp>
          <p:nvSpPr>
            <p:cNvPr id="11983" name="Google Shape;11983;p96"/>
            <p:cNvSpPr/>
            <p:nvPr/>
          </p:nvSpPr>
          <p:spPr>
            <a:xfrm>
              <a:off x="4237285" y="2916658"/>
              <a:ext cx="58101" cy="56897"/>
            </a:xfrm>
            <a:custGeom>
              <a:rect b="b" l="l" r="r" t="t"/>
              <a:pathLst>
                <a:path extrusionOk="0" h="1796" w="1834">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4" name="Google Shape;11984;p96"/>
            <p:cNvSpPr/>
            <p:nvPr/>
          </p:nvSpPr>
          <p:spPr>
            <a:xfrm>
              <a:off x="4216535" y="2886594"/>
              <a:ext cx="29843" cy="73751"/>
            </a:xfrm>
            <a:custGeom>
              <a:rect b="b" l="l" r="r" t="t"/>
              <a:pathLst>
                <a:path extrusionOk="0" h="2328" w="942">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5" name="Google Shape;11985;p96"/>
            <p:cNvSpPr/>
            <p:nvPr/>
          </p:nvSpPr>
          <p:spPr>
            <a:xfrm>
              <a:off x="4176935" y="2884661"/>
              <a:ext cx="30571" cy="74163"/>
            </a:xfrm>
            <a:custGeom>
              <a:rect b="b" l="l" r="r" t="t"/>
              <a:pathLst>
                <a:path extrusionOk="0" h="2341" w="965">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6" name="Google Shape;11986;p96"/>
            <p:cNvSpPr/>
            <p:nvPr/>
          </p:nvSpPr>
          <p:spPr>
            <a:xfrm>
              <a:off x="4250116" y="2965762"/>
              <a:ext cx="74701" cy="28544"/>
            </a:xfrm>
            <a:custGeom>
              <a:rect b="b" l="l" r="r" t="t"/>
              <a:pathLst>
                <a:path extrusionOk="0" h="901" w="2358">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7" name="Google Shape;11987;p96"/>
            <p:cNvSpPr/>
            <p:nvPr/>
          </p:nvSpPr>
          <p:spPr>
            <a:xfrm>
              <a:off x="4251985" y="3004443"/>
              <a:ext cx="75493" cy="29462"/>
            </a:xfrm>
            <a:custGeom>
              <a:rect b="b" l="l" r="r" t="t"/>
              <a:pathLst>
                <a:path extrusionOk="0" h="930" w="2383">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8" name="Google Shape;11988;p96"/>
            <p:cNvSpPr/>
            <p:nvPr/>
          </p:nvSpPr>
          <p:spPr>
            <a:xfrm>
              <a:off x="4033615" y="2996428"/>
              <a:ext cx="73941" cy="84237"/>
            </a:xfrm>
            <a:custGeom>
              <a:rect b="b" l="l" r="r" t="t"/>
              <a:pathLst>
                <a:path extrusionOk="0" h="2659" w="2334">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9" name="Google Shape;11989;p96"/>
            <p:cNvSpPr/>
            <p:nvPr/>
          </p:nvSpPr>
          <p:spPr>
            <a:xfrm>
              <a:off x="3978523" y="2931738"/>
              <a:ext cx="303684" cy="299439"/>
            </a:xfrm>
            <a:custGeom>
              <a:rect b="b" l="l" r="r" t="t"/>
              <a:pathLst>
                <a:path extrusionOk="0" h="9452" w="9586">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0" name="Google Shape;11990;p96"/>
            <p:cNvSpPr/>
            <p:nvPr/>
          </p:nvSpPr>
          <p:spPr>
            <a:xfrm>
              <a:off x="4116204" y="3078638"/>
              <a:ext cx="73973" cy="84269"/>
            </a:xfrm>
            <a:custGeom>
              <a:rect b="b" l="l" r="r" t="t"/>
              <a:pathLst>
                <a:path extrusionOk="0" h="2660" w="2335">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991" name="Google Shape;11991;p96"/>
          <p:cNvGrpSpPr/>
          <p:nvPr/>
        </p:nvGrpSpPr>
        <p:grpSpPr>
          <a:xfrm>
            <a:off x="3527780" y="2885263"/>
            <a:ext cx="347435" cy="345534"/>
            <a:chOff x="3527780" y="2885263"/>
            <a:chExt cx="347435" cy="345534"/>
          </a:xfrm>
        </p:grpSpPr>
        <p:sp>
          <p:nvSpPr>
            <p:cNvPr id="11992" name="Google Shape;11992;p96"/>
            <p:cNvSpPr/>
            <p:nvPr/>
          </p:nvSpPr>
          <p:spPr>
            <a:xfrm>
              <a:off x="3527780" y="2885263"/>
              <a:ext cx="347435" cy="345534"/>
            </a:xfrm>
            <a:custGeom>
              <a:rect b="b" l="l" r="r" t="t"/>
              <a:pathLst>
                <a:path extrusionOk="0" h="10907" w="10967">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3" name="Google Shape;11993;p96"/>
            <p:cNvSpPr/>
            <p:nvPr/>
          </p:nvSpPr>
          <p:spPr>
            <a:xfrm>
              <a:off x="3599440" y="2956543"/>
              <a:ext cx="204494" cy="204843"/>
            </a:xfrm>
            <a:custGeom>
              <a:rect b="b" l="l" r="r" t="t"/>
              <a:pathLst>
                <a:path extrusionOk="0" h="6466" w="6455">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4" name="Google Shape;11994;p96"/>
            <p:cNvSpPr/>
            <p:nvPr/>
          </p:nvSpPr>
          <p:spPr>
            <a:xfrm>
              <a:off x="3661691" y="3018763"/>
              <a:ext cx="79992" cy="80372"/>
            </a:xfrm>
            <a:custGeom>
              <a:rect b="b" l="l" r="r" t="t"/>
              <a:pathLst>
                <a:path extrusionOk="0" h="2537" w="2525">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5" name="Google Shape;11995;p96"/>
            <p:cNvSpPr/>
            <p:nvPr/>
          </p:nvSpPr>
          <p:spPr>
            <a:xfrm>
              <a:off x="3625101" y="2982552"/>
              <a:ext cx="18501" cy="18533"/>
            </a:xfrm>
            <a:custGeom>
              <a:rect b="b" l="l" r="r" t="t"/>
              <a:pathLst>
                <a:path extrusionOk="0" h="585" w="584">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6" name="Google Shape;11996;p96"/>
            <p:cNvSpPr/>
            <p:nvPr/>
          </p:nvSpPr>
          <p:spPr>
            <a:xfrm>
              <a:off x="3651522" y="2982552"/>
              <a:ext cx="18881" cy="18533"/>
            </a:xfrm>
            <a:custGeom>
              <a:rect b="b" l="l" r="r" t="t"/>
              <a:pathLst>
                <a:path extrusionOk="0" h="585" w="596">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7" name="Google Shape;11997;p96"/>
            <p:cNvSpPr/>
            <p:nvPr/>
          </p:nvSpPr>
          <p:spPr>
            <a:xfrm>
              <a:off x="3679052" y="2982552"/>
              <a:ext cx="18501" cy="18533"/>
            </a:xfrm>
            <a:custGeom>
              <a:rect b="b" l="l" r="r" t="t"/>
              <a:pathLst>
                <a:path extrusionOk="0" h="585" w="584">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8" name="Google Shape;11998;p96"/>
            <p:cNvSpPr/>
            <p:nvPr/>
          </p:nvSpPr>
          <p:spPr>
            <a:xfrm>
              <a:off x="3705822" y="2982552"/>
              <a:ext cx="18501" cy="18533"/>
            </a:xfrm>
            <a:custGeom>
              <a:rect b="b" l="l" r="r" t="t"/>
              <a:pathLst>
                <a:path extrusionOk="0" h="585" w="584">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9" name="Google Shape;11999;p96"/>
            <p:cNvSpPr/>
            <p:nvPr/>
          </p:nvSpPr>
          <p:spPr>
            <a:xfrm>
              <a:off x="3732591" y="2982552"/>
              <a:ext cx="18533" cy="18533"/>
            </a:xfrm>
            <a:custGeom>
              <a:rect b="b" l="l" r="r" t="t"/>
              <a:pathLst>
                <a:path extrusionOk="0" h="585" w="585">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0" name="Google Shape;12000;p96"/>
            <p:cNvSpPr/>
            <p:nvPr/>
          </p:nvSpPr>
          <p:spPr>
            <a:xfrm>
              <a:off x="3759773" y="2982552"/>
              <a:ext cx="18121" cy="18533"/>
            </a:xfrm>
            <a:custGeom>
              <a:rect b="b" l="l" r="r" t="t"/>
              <a:pathLst>
                <a:path extrusionOk="0" h="585" w="572">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1" name="Google Shape;12001;p96"/>
            <p:cNvSpPr/>
            <p:nvPr/>
          </p:nvSpPr>
          <p:spPr>
            <a:xfrm>
              <a:off x="3625101" y="3116844"/>
              <a:ext cx="18501" cy="18501"/>
            </a:xfrm>
            <a:custGeom>
              <a:rect b="b" l="l" r="r" t="t"/>
              <a:pathLst>
                <a:path extrusionOk="0" h="584" w="584">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2" name="Google Shape;12002;p96"/>
            <p:cNvSpPr/>
            <p:nvPr/>
          </p:nvSpPr>
          <p:spPr>
            <a:xfrm>
              <a:off x="3651522" y="3116844"/>
              <a:ext cx="18881" cy="18501"/>
            </a:xfrm>
            <a:custGeom>
              <a:rect b="b" l="l" r="r" t="t"/>
              <a:pathLst>
                <a:path extrusionOk="0" h="584" w="596">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3" name="Google Shape;12003;p96"/>
            <p:cNvSpPr/>
            <p:nvPr/>
          </p:nvSpPr>
          <p:spPr>
            <a:xfrm>
              <a:off x="3679052" y="3116844"/>
              <a:ext cx="18501" cy="18501"/>
            </a:xfrm>
            <a:custGeom>
              <a:rect b="b" l="l" r="r" t="t"/>
              <a:pathLst>
                <a:path extrusionOk="0" h="584" w="584">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4" name="Google Shape;12004;p96"/>
            <p:cNvSpPr/>
            <p:nvPr/>
          </p:nvSpPr>
          <p:spPr>
            <a:xfrm>
              <a:off x="3705822" y="3116844"/>
              <a:ext cx="18501" cy="18501"/>
            </a:xfrm>
            <a:custGeom>
              <a:rect b="b" l="l" r="r" t="t"/>
              <a:pathLst>
                <a:path extrusionOk="0" h="584" w="584">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5" name="Google Shape;12005;p96"/>
            <p:cNvSpPr/>
            <p:nvPr/>
          </p:nvSpPr>
          <p:spPr>
            <a:xfrm>
              <a:off x="3732591" y="3116844"/>
              <a:ext cx="18533" cy="18501"/>
            </a:xfrm>
            <a:custGeom>
              <a:rect b="b" l="l" r="r" t="t"/>
              <a:pathLst>
                <a:path extrusionOk="0" h="584" w="585">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6" name="Google Shape;12006;p96"/>
            <p:cNvSpPr/>
            <p:nvPr/>
          </p:nvSpPr>
          <p:spPr>
            <a:xfrm>
              <a:off x="3759773" y="3116844"/>
              <a:ext cx="18121" cy="18501"/>
            </a:xfrm>
            <a:custGeom>
              <a:rect b="b" l="l" r="r" t="t"/>
              <a:pathLst>
                <a:path extrusionOk="0" h="584" w="572">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7" name="Google Shape;12007;p96"/>
            <p:cNvSpPr/>
            <p:nvPr/>
          </p:nvSpPr>
          <p:spPr>
            <a:xfrm>
              <a:off x="3625101" y="3009354"/>
              <a:ext cx="18501" cy="18501"/>
            </a:xfrm>
            <a:custGeom>
              <a:rect b="b" l="l" r="r" t="t"/>
              <a:pathLst>
                <a:path extrusionOk="0" h="584" w="584">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8" name="Google Shape;12008;p96"/>
            <p:cNvSpPr/>
            <p:nvPr/>
          </p:nvSpPr>
          <p:spPr>
            <a:xfrm>
              <a:off x="3625101" y="3036503"/>
              <a:ext cx="18501" cy="18153"/>
            </a:xfrm>
            <a:custGeom>
              <a:rect b="b" l="l" r="r" t="t"/>
              <a:pathLst>
                <a:path extrusionOk="0" h="573" w="584">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9" name="Google Shape;12009;p96"/>
            <p:cNvSpPr/>
            <p:nvPr/>
          </p:nvSpPr>
          <p:spPr>
            <a:xfrm>
              <a:off x="3625101" y="3063273"/>
              <a:ext cx="18501" cy="18533"/>
            </a:xfrm>
            <a:custGeom>
              <a:rect b="b" l="l" r="r" t="t"/>
              <a:pathLst>
                <a:path extrusionOk="0" h="585" w="584">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0" name="Google Shape;12010;p96"/>
            <p:cNvSpPr/>
            <p:nvPr/>
          </p:nvSpPr>
          <p:spPr>
            <a:xfrm>
              <a:off x="3625101" y="3090074"/>
              <a:ext cx="18501" cy="18501"/>
            </a:xfrm>
            <a:custGeom>
              <a:rect b="b" l="l" r="r" t="t"/>
              <a:pathLst>
                <a:path extrusionOk="0" h="584" w="584">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1" name="Google Shape;12011;p96"/>
            <p:cNvSpPr/>
            <p:nvPr/>
          </p:nvSpPr>
          <p:spPr>
            <a:xfrm>
              <a:off x="3759773" y="3009354"/>
              <a:ext cx="18121" cy="18501"/>
            </a:xfrm>
            <a:custGeom>
              <a:rect b="b" l="l" r="r" t="t"/>
              <a:pathLst>
                <a:path extrusionOk="0" h="584" w="572">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2" name="Google Shape;12012;p96"/>
            <p:cNvSpPr/>
            <p:nvPr/>
          </p:nvSpPr>
          <p:spPr>
            <a:xfrm>
              <a:off x="3759773" y="3036503"/>
              <a:ext cx="18121" cy="18153"/>
            </a:xfrm>
            <a:custGeom>
              <a:rect b="b" l="l" r="r" t="t"/>
              <a:pathLst>
                <a:path extrusionOk="0" h="573" w="572">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3" name="Google Shape;12013;p96"/>
            <p:cNvSpPr/>
            <p:nvPr/>
          </p:nvSpPr>
          <p:spPr>
            <a:xfrm>
              <a:off x="3759773" y="3063273"/>
              <a:ext cx="18121" cy="18533"/>
            </a:xfrm>
            <a:custGeom>
              <a:rect b="b" l="l" r="r" t="t"/>
              <a:pathLst>
                <a:path extrusionOk="0" h="585" w="572">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4" name="Google Shape;12014;p96"/>
            <p:cNvSpPr/>
            <p:nvPr/>
          </p:nvSpPr>
          <p:spPr>
            <a:xfrm>
              <a:off x="3759773" y="3090074"/>
              <a:ext cx="18121" cy="18501"/>
            </a:xfrm>
            <a:custGeom>
              <a:rect b="b" l="l" r="r" t="t"/>
              <a:pathLst>
                <a:path extrusionOk="0" h="584" w="572">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15" name="Google Shape;12015;p96"/>
          <p:cNvGrpSpPr/>
          <p:nvPr/>
        </p:nvGrpSpPr>
        <p:grpSpPr>
          <a:xfrm>
            <a:off x="2239671" y="2884503"/>
            <a:ext cx="218054" cy="348544"/>
            <a:chOff x="2239671" y="2884503"/>
            <a:chExt cx="218054" cy="348544"/>
          </a:xfrm>
        </p:grpSpPr>
        <p:sp>
          <p:nvSpPr>
            <p:cNvPr id="12016" name="Google Shape;12016;p96"/>
            <p:cNvSpPr/>
            <p:nvPr/>
          </p:nvSpPr>
          <p:spPr>
            <a:xfrm>
              <a:off x="2341903" y="2884503"/>
              <a:ext cx="115822" cy="268963"/>
            </a:xfrm>
            <a:custGeom>
              <a:rect b="b" l="l" r="r" t="t"/>
              <a:pathLst>
                <a:path extrusionOk="0" h="8490" w="3656">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7" name="Google Shape;12017;p96"/>
            <p:cNvSpPr/>
            <p:nvPr/>
          </p:nvSpPr>
          <p:spPr>
            <a:xfrm>
              <a:off x="2275881" y="3157965"/>
              <a:ext cx="168284" cy="75082"/>
            </a:xfrm>
            <a:custGeom>
              <a:rect b="b" l="l" r="r" t="t"/>
              <a:pathLst>
                <a:path extrusionOk="0" h="2370" w="5312">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8" name="Google Shape;12018;p96"/>
            <p:cNvSpPr/>
            <p:nvPr/>
          </p:nvSpPr>
          <p:spPr>
            <a:xfrm>
              <a:off x="2320012" y="3098755"/>
              <a:ext cx="10613" cy="54711"/>
            </a:xfrm>
            <a:custGeom>
              <a:rect b="b" l="l" r="r" t="t"/>
              <a:pathLst>
                <a:path extrusionOk="0" h="1727" w="335">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9" name="Google Shape;12019;p96"/>
            <p:cNvSpPr/>
            <p:nvPr/>
          </p:nvSpPr>
          <p:spPr>
            <a:xfrm>
              <a:off x="2267961" y="3116939"/>
              <a:ext cx="42293" cy="41437"/>
            </a:xfrm>
            <a:custGeom>
              <a:rect b="b" l="l" r="r" t="t"/>
              <a:pathLst>
                <a:path extrusionOk="0" h="1308" w="1335">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0" name="Google Shape;12020;p96"/>
            <p:cNvSpPr/>
            <p:nvPr/>
          </p:nvSpPr>
          <p:spPr>
            <a:xfrm>
              <a:off x="2239671" y="3166645"/>
              <a:ext cx="54743" cy="10201"/>
            </a:xfrm>
            <a:custGeom>
              <a:rect b="b" l="l" r="r" t="t"/>
              <a:pathLst>
                <a:path extrusionOk="0" h="322" w="1728">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21" name="Google Shape;12021;p96"/>
          <p:cNvGrpSpPr/>
          <p:nvPr/>
        </p:nvGrpSpPr>
        <p:grpSpPr>
          <a:xfrm>
            <a:off x="2691555" y="2884503"/>
            <a:ext cx="215044" cy="348924"/>
            <a:chOff x="2691555" y="2884503"/>
            <a:chExt cx="215044" cy="348924"/>
          </a:xfrm>
        </p:grpSpPr>
        <p:sp>
          <p:nvSpPr>
            <p:cNvPr id="12022" name="Google Shape;12022;p96"/>
            <p:cNvSpPr/>
            <p:nvPr/>
          </p:nvSpPr>
          <p:spPr>
            <a:xfrm>
              <a:off x="2691555" y="2884503"/>
              <a:ext cx="215044" cy="348924"/>
            </a:xfrm>
            <a:custGeom>
              <a:rect b="b" l="l" r="r" t="t"/>
              <a:pathLst>
                <a:path extrusionOk="0" h="11014" w="6788">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3" name="Google Shape;12023;p96"/>
            <p:cNvSpPr/>
            <p:nvPr/>
          </p:nvSpPr>
          <p:spPr>
            <a:xfrm>
              <a:off x="2754535" y="2907503"/>
              <a:ext cx="126783" cy="127164"/>
            </a:xfrm>
            <a:custGeom>
              <a:rect b="b" l="l" r="r" t="t"/>
              <a:pathLst>
                <a:path extrusionOk="0" h="4014" w="4002">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4" name="Google Shape;12024;p96"/>
            <p:cNvSpPr/>
            <p:nvPr/>
          </p:nvSpPr>
          <p:spPr>
            <a:xfrm>
              <a:off x="2781336" y="2931263"/>
              <a:ext cx="74321" cy="74353"/>
            </a:xfrm>
            <a:custGeom>
              <a:rect b="b" l="l" r="r" t="t"/>
              <a:pathLst>
                <a:path extrusionOk="0" h="2347" w="2346">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25" name="Google Shape;12025;p96"/>
          <p:cNvGrpSpPr/>
          <p:nvPr/>
        </p:nvGrpSpPr>
        <p:grpSpPr>
          <a:xfrm>
            <a:off x="1770459" y="2884503"/>
            <a:ext cx="254644" cy="348828"/>
            <a:chOff x="1770459" y="2884503"/>
            <a:chExt cx="254644" cy="348828"/>
          </a:xfrm>
        </p:grpSpPr>
        <p:sp>
          <p:nvSpPr>
            <p:cNvPr id="12026" name="Google Shape;12026;p96"/>
            <p:cNvSpPr/>
            <p:nvPr/>
          </p:nvSpPr>
          <p:spPr>
            <a:xfrm>
              <a:off x="1832330" y="2884503"/>
              <a:ext cx="130902" cy="159572"/>
            </a:xfrm>
            <a:custGeom>
              <a:rect b="b" l="l" r="r" t="t"/>
              <a:pathLst>
                <a:path extrusionOk="0" h="5037" w="4132">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7" name="Google Shape;12027;p96"/>
            <p:cNvSpPr/>
            <p:nvPr/>
          </p:nvSpPr>
          <p:spPr>
            <a:xfrm>
              <a:off x="1861000" y="2912698"/>
              <a:ext cx="75842" cy="72167"/>
            </a:xfrm>
            <a:custGeom>
              <a:rect b="b" l="l" r="r" t="t"/>
              <a:pathLst>
                <a:path extrusionOk="0" h="2278" w="2394">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8" name="Google Shape;12028;p96"/>
            <p:cNvSpPr/>
            <p:nvPr/>
          </p:nvSpPr>
          <p:spPr>
            <a:xfrm>
              <a:off x="1818359" y="3060644"/>
              <a:ext cx="57753" cy="24172"/>
            </a:xfrm>
            <a:custGeom>
              <a:rect b="b" l="l" r="r" t="t"/>
              <a:pathLst>
                <a:path extrusionOk="0" h="763" w="1823">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9" name="Google Shape;12029;p96"/>
            <p:cNvSpPr/>
            <p:nvPr/>
          </p:nvSpPr>
          <p:spPr>
            <a:xfrm>
              <a:off x="1818359" y="3078384"/>
              <a:ext cx="57753" cy="24552"/>
            </a:xfrm>
            <a:custGeom>
              <a:rect b="b" l="l" r="r" t="t"/>
              <a:pathLst>
                <a:path extrusionOk="0" h="775" w="1823">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0" name="Google Shape;12030;p96"/>
            <p:cNvSpPr/>
            <p:nvPr/>
          </p:nvSpPr>
          <p:spPr>
            <a:xfrm>
              <a:off x="1818359" y="3096474"/>
              <a:ext cx="57753" cy="24172"/>
            </a:xfrm>
            <a:custGeom>
              <a:rect b="b" l="l" r="r" t="t"/>
              <a:pathLst>
                <a:path extrusionOk="0" h="763" w="1823">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1" name="Google Shape;12031;p96"/>
            <p:cNvSpPr/>
            <p:nvPr/>
          </p:nvSpPr>
          <p:spPr>
            <a:xfrm>
              <a:off x="2022410" y="3029914"/>
              <a:ext cx="760" cy="570"/>
            </a:xfrm>
            <a:custGeom>
              <a:rect b="b" l="l" r="r" t="t"/>
              <a:pathLst>
                <a:path extrusionOk="0" h="18" w="24">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2" name="Google Shape;12032;p96"/>
            <p:cNvSpPr/>
            <p:nvPr/>
          </p:nvSpPr>
          <p:spPr>
            <a:xfrm>
              <a:off x="1770459" y="3017337"/>
              <a:ext cx="254644" cy="215994"/>
            </a:xfrm>
            <a:custGeom>
              <a:rect b="b" l="l" r="r" t="t"/>
              <a:pathLst>
                <a:path extrusionOk="0" h="6818" w="8038">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3" name="Google Shape;12033;p96"/>
            <p:cNvSpPr/>
            <p:nvPr/>
          </p:nvSpPr>
          <p:spPr>
            <a:xfrm>
              <a:off x="1929271" y="3055987"/>
              <a:ext cx="38111" cy="47298"/>
            </a:xfrm>
            <a:custGeom>
              <a:rect b="b" l="l" r="r" t="t"/>
              <a:pathLst>
                <a:path extrusionOk="0" h="1493" w="1203">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34" name="Google Shape;12034;p96"/>
          <p:cNvGrpSpPr/>
          <p:nvPr/>
        </p:nvGrpSpPr>
        <p:grpSpPr>
          <a:xfrm>
            <a:off x="1317466" y="2884883"/>
            <a:ext cx="258382" cy="348543"/>
            <a:chOff x="1317466" y="2884883"/>
            <a:chExt cx="258382" cy="348543"/>
          </a:xfrm>
        </p:grpSpPr>
        <p:sp>
          <p:nvSpPr>
            <p:cNvPr id="12035" name="Google Shape;12035;p96"/>
            <p:cNvSpPr/>
            <p:nvPr/>
          </p:nvSpPr>
          <p:spPr>
            <a:xfrm>
              <a:off x="1317847" y="2916943"/>
              <a:ext cx="51702" cy="278404"/>
            </a:xfrm>
            <a:custGeom>
              <a:rect b="b" l="l" r="r" t="t"/>
              <a:pathLst>
                <a:path extrusionOk="0" h="8788" w="1632">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6" name="Google Shape;12036;p96"/>
            <p:cNvSpPr/>
            <p:nvPr/>
          </p:nvSpPr>
          <p:spPr>
            <a:xfrm>
              <a:off x="1394766" y="3181725"/>
              <a:ext cx="32852" cy="32852"/>
            </a:xfrm>
            <a:custGeom>
              <a:rect b="b" l="l" r="r" t="t"/>
              <a:pathLst>
                <a:path extrusionOk="0" h="1037" w="1037">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7" name="Google Shape;12037;p96"/>
            <p:cNvSpPr/>
            <p:nvPr/>
          </p:nvSpPr>
          <p:spPr>
            <a:xfrm>
              <a:off x="1317466" y="2884883"/>
              <a:ext cx="258382" cy="348543"/>
            </a:xfrm>
            <a:custGeom>
              <a:rect b="b" l="l" r="r" t="t"/>
              <a:pathLst>
                <a:path extrusionOk="0" h="11002" w="8156">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8" name="Google Shape;12038;p96"/>
            <p:cNvSpPr/>
            <p:nvPr/>
          </p:nvSpPr>
          <p:spPr>
            <a:xfrm>
              <a:off x="1467186" y="2912033"/>
              <a:ext cx="82653" cy="82273"/>
            </a:xfrm>
            <a:custGeom>
              <a:rect b="b" l="l" r="r" t="t"/>
              <a:pathLst>
                <a:path extrusionOk="0" h="2597" w="2609">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9" name="Google Shape;12039;p96"/>
            <p:cNvSpPr/>
            <p:nvPr/>
          </p:nvSpPr>
          <p:spPr>
            <a:xfrm>
              <a:off x="1403066" y="2929393"/>
              <a:ext cx="15872" cy="15872"/>
            </a:xfrm>
            <a:custGeom>
              <a:rect b="b" l="l" r="r" t="t"/>
              <a:pathLst>
                <a:path extrusionOk="0" h="501" w="501">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0" name="Google Shape;12040;p96"/>
            <p:cNvSpPr/>
            <p:nvPr/>
          </p:nvSpPr>
          <p:spPr>
            <a:xfrm>
              <a:off x="1361597" y="3023293"/>
              <a:ext cx="98461" cy="30983"/>
            </a:xfrm>
            <a:custGeom>
              <a:rect b="b" l="l" r="r" t="t"/>
              <a:pathLst>
                <a:path extrusionOk="0" h="978" w="3108">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1" name="Google Shape;12041;p96"/>
            <p:cNvSpPr/>
            <p:nvPr/>
          </p:nvSpPr>
          <p:spPr>
            <a:xfrm>
              <a:off x="1361597" y="3061024"/>
              <a:ext cx="98461" cy="30951"/>
            </a:xfrm>
            <a:custGeom>
              <a:rect b="b" l="l" r="r" t="t"/>
              <a:pathLst>
                <a:path extrusionOk="0" h="977" w="3108">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2" name="Google Shape;12042;p96"/>
            <p:cNvSpPr/>
            <p:nvPr/>
          </p:nvSpPr>
          <p:spPr>
            <a:xfrm>
              <a:off x="1361597" y="3098755"/>
              <a:ext cx="98461" cy="30951"/>
            </a:xfrm>
            <a:custGeom>
              <a:rect b="b" l="l" r="r" t="t"/>
              <a:pathLst>
                <a:path extrusionOk="0" h="977" w="3108">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43" name="Google Shape;12043;p96"/>
          <p:cNvGrpSpPr/>
          <p:nvPr/>
        </p:nvGrpSpPr>
        <p:grpSpPr>
          <a:xfrm>
            <a:off x="3121167" y="2884883"/>
            <a:ext cx="258414" cy="348543"/>
            <a:chOff x="3121167" y="2884883"/>
            <a:chExt cx="258414" cy="348543"/>
          </a:xfrm>
        </p:grpSpPr>
        <p:sp>
          <p:nvSpPr>
            <p:cNvPr id="12044" name="Google Shape;12044;p96"/>
            <p:cNvSpPr/>
            <p:nvPr/>
          </p:nvSpPr>
          <p:spPr>
            <a:xfrm>
              <a:off x="3196249" y="2932023"/>
              <a:ext cx="37351" cy="10581"/>
            </a:xfrm>
            <a:custGeom>
              <a:rect b="b" l="l" r="r" t="t"/>
              <a:pathLst>
                <a:path extrusionOk="0" h="334" w="1179">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5" name="Google Shape;12045;p96"/>
            <p:cNvSpPr/>
            <p:nvPr/>
          </p:nvSpPr>
          <p:spPr>
            <a:xfrm>
              <a:off x="3165297" y="3031593"/>
              <a:ext cx="98873" cy="31332"/>
            </a:xfrm>
            <a:custGeom>
              <a:rect b="b" l="l" r="r" t="t"/>
              <a:pathLst>
                <a:path extrusionOk="0" h="989" w="3121">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6" name="Google Shape;12046;p96"/>
            <p:cNvSpPr/>
            <p:nvPr/>
          </p:nvSpPr>
          <p:spPr>
            <a:xfrm>
              <a:off x="3165297" y="3075343"/>
              <a:ext cx="98873" cy="10613"/>
            </a:xfrm>
            <a:custGeom>
              <a:rect b="b" l="l" r="r" t="t"/>
              <a:pathLst>
                <a:path extrusionOk="0" h="335" w="3121">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7" name="Google Shape;12047;p96"/>
            <p:cNvSpPr/>
            <p:nvPr/>
          </p:nvSpPr>
          <p:spPr>
            <a:xfrm>
              <a:off x="3165297" y="3099863"/>
              <a:ext cx="98873" cy="10613"/>
            </a:xfrm>
            <a:custGeom>
              <a:rect b="b" l="l" r="r" t="t"/>
              <a:pathLst>
                <a:path extrusionOk="0" h="335" w="3121">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8" name="Google Shape;12048;p96"/>
            <p:cNvSpPr/>
            <p:nvPr/>
          </p:nvSpPr>
          <p:spPr>
            <a:xfrm>
              <a:off x="3198498" y="3181725"/>
              <a:ext cx="33232" cy="32852"/>
            </a:xfrm>
            <a:custGeom>
              <a:rect b="b" l="l" r="r" t="t"/>
              <a:pathLst>
                <a:path extrusionOk="0" h="1037" w="1049">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9" name="Google Shape;12049;p96"/>
            <p:cNvSpPr/>
            <p:nvPr/>
          </p:nvSpPr>
          <p:spPr>
            <a:xfrm>
              <a:off x="3121167" y="2884883"/>
              <a:ext cx="258414" cy="348543"/>
            </a:xfrm>
            <a:custGeom>
              <a:rect b="b" l="l" r="r" t="t"/>
              <a:pathLst>
                <a:path extrusionOk="0" h="11002" w="8157">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0" name="Google Shape;12050;p96"/>
            <p:cNvSpPr/>
            <p:nvPr/>
          </p:nvSpPr>
          <p:spPr>
            <a:xfrm>
              <a:off x="3298448" y="2932403"/>
              <a:ext cx="28322" cy="54331"/>
            </a:xfrm>
            <a:custGeom>
              <a:rect b="b" l="l" r="r" t="t"/>
              <a:pathLst>
                <a:path extrusionOk="0" h="1715" w="894">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1" name="Google Shape;12051;p96"/>
            <p:cNvSpPr/>
            <p:nvPr/>
          </p:nvSpPr>
          <p:spPr>
            <a:xfrm>
              <a:off x="3302218" y="2916183"/>
              <a:ext cx="15492" cy="15111"/>
            </a:xfrm>
            <a:custGeom>
              <a:rect b="b" l="l" r="r" t="t"/>
              <a:pathLst>
                <a:path extrusionOk="0" h="477" w="489">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52" name="Google Shape;12052;p96"/>
          <p:cNvGrpSpPr/>
          <p:nvPr/>
        </p:nvGrpSpPr>
        <p:grpSpPr>
          <a:xfrm>
            <a:off x="4899999" y="2882095"/>
            <a:ext cx="271244" cy="346801"/>
            <a:chOff x="4899999" y="2882095"/>
            <a:chExt cx="271244" cy="346801"/>
          </a:xfrm>
        </p:grpSpPr>
        <p:sp>
          <p:nvSpPr>
            <p:cNvPr id="12053" name="Google Shape;12053;p96"/>
            <p:cNvSpPr/>
            <p:nvPr/>
          </p:nvSpPr>
          <p:spPr>
            <a:xfrm>
              <a:off x="4899999" y="2882095"/>
              <a:ext cx="271244" cy="346801"/>
            </a:xfrm>
            <a:custGeom>
              <a:rect b="b" l="l" r="r" t="t"/>
              <a:pathLst>
                <a:path extrusionOk="0" h="10947" w="8562">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4" name="Google Shape;12054;p96"/>
            <p:cNvSpPr/>
            <p:nvPr/>
          </p:nvSpPr>
          <p:spPr>
            <a:xfrm>
              <a:off x="5090491" y="3141364"/>
              <a:ext cx="10581" cy="86391"/>
            </a:xfrm>
            <a:custGeom>
              <a:rect b="b" l="l" r="r" t="t"/>
              <a:pathLst>
                <a:path extrusionOk="0" h="2727" w="334">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5" name="Google Shape;12055;p96"/>
            <p:cNvSpPr/>
            <p:nvPr/>
          </p:nvSpPr>
          <p:spPr>
            <a:xfrm>
              <a:off x="5031281" y="3152294"/>
              <a:ext cx="10201" cy="10613"/>
            </a:xfrm>
            <a:custGeom>
              <a:rect b="b" l="l" r="r" t="t"/>
              <a:pathLst>
                <a:path extrusionOk="0" h="335" w="322">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6" name="Google Shape;12056;p96"/>
            <p:cNvSpPr/>
            <p:nvPr/>
          </p:nvSpPr>
          <p:spPr>
            <a:xfrm>
              <a:off x="5031281" y="3217555"/>
              <a:ext cx="10201" cy="10201"/>
            </a:xfrm>
            <a:custGeom>
              <a:rect b="b" l="l" r="r" t="t"/>
              <a:pathLst>
                <a:path extrusionOk="0" h="322" w="322">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7" name="Google Shape;12057;p96"/>
            <p:cNvSpPr/>
            <p:nvPr/>
          </p:nvSpPr>
          <p:spPr>
            <a:xfrm>
              <a:off x="5031281" y="3184734"/>
              <a:ext cx="10201" cy="10613"/>
            </a:xfrm>
            <a:custGeom>
              <a:rect b="b" l="l" r="r" t="t"/>
              <a:pathLst>
                <a:path extrusionOk="0" h="335" w="322">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8" name="Google Shape;12058;p96"/>
            <p:cNvSpPr/>
            <p:nvPr/>
          </p:nvSpPr>
          <p:spPr>
            <a:xfrm>
              <a:off x="4998841" y="2995763"/>
              <a:ext cx="10201" cy="15492"/>
            </a:xfrm>
            <a:custGeom>
              <a:rect b="b" l="l" r="r" t="t"/>
              <a:pathLst>
                <a:path extrusionOk="0" h="489" w="322">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9" name="Google Shape;12059;p96"/>
            <p:cNvSpPr/>
            <p:nvPr/>
          </p:nvSpPr>
          <p:spPr>
            <a:xfrm>
              <a:off x="5063721" y="2995763"/>
              <a:ext cx="10201" cy="15492"/>
            </a:xfrm>
            <a:custGeom>
              <a:rect b="b" l="l" r="r" t="t"/>
              <a:pathLst>
                <a:path extrusionOk="0" h="489" w="322">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0" name="Google Shape;12060;p96"/>
            <p:cNvSpPr/>
            <p:nvPr/>
          </p:nvSpPr>
          <p:spPr>
            <a:xfrm>
              <a:off x="4993550"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1" name="Google Shape;12061;p96"/>
            <p:cNvSpPr/>
            <p:nvPr/>
          </p:nvSpPr>
          <p:spPr>
            <a:xfrm>
              <a:off x="5058051"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2" name="Google Shape;12062;p96"/>
            <p:cNvSpPr/>
            <p:nvPr/>
          </p:nvSpPr>
          <p:spPr>
            <a:xfrm>
              <a:off x="5007141" y="3025574"/>
              <a:ext cx="58481" cy="32092"/>
            </a:xfrm>
            <a:custGeom>
              <a:rect b="b" l="l" r="r" t="t"/>
              <a:pathLst>
                <a:path extrusionOk="0" h="1013" w="1846">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63" name="Google Shape;12063;p96"/>
          <p:cNvGrpSpPr/>
          <p:nvPr/>
        </p:nvGrpSpPr>
        <p:grpSpPr>
          <a:xfrm>
            <a:off x="7162775" y="2881113"/>
            <a:ext cx="259523" cy="346294"/>
            <a:chOff x="7162775" y="2881113"/>
            <a:chExt cx="259523" cy="346294"/>
          </a:xfrm>
        </p:grpSpPr>
        <p:sp>
          <p:nvSpPr>
            <p:cNvPr id="12064" name="Google Shape;12064;p96"/>
            <p:cNvSpPr/>
            <p:nvPr/>
          </p:nvSpPr>
          <p:spPr>
            <a:xfrm>
              <a:off x="7162775" y="2881113"/>
              <a:ext cx="259523" cy="346294"/>
            </a:xfrm>
            <a:custGeom>
              <a:rect b="b" l="l" r="r" t="t"/>
              <a:pathLst>
                <a:path extrusionOk="0" h="10931" w="8192">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5" name="Google Shape;12065;p96"/>
            <p:cNvSpPr/>
            <p:nvPr/>
          </p:nvSpPr>
          <p:spPr>
            <a:xfrm>
              <a:off x="7270645" y="3044519"/>
              <a:ext cx="43402" cy="15396"/>
            </a:xfrm>
            <a:custGeom>
              <a:rect b="b" l="l" r="r" t="t"/>
              <a:pathLst>
                <a:path extrusionOk="0" h="486" w="137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6" name="Google Shape;12066;p96"/>
            <p:cNvSpPr/>
            <p:nvPr/>
          </p:nvSpPr>
          <p:spPr>
            <a:xfrm>
              <a:off x="7254805" y="3006344"/>
              <a:ext cx="10201" cy="15492"/>
            </a:xfrm>
            <a:custGeom>
              <a:rect b="b" l="l" r="r" t="t"/>
              <a:pathLst>
                <a:path extrusionOk="0" h="489" w="322">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7" name="Google Shape;12067;p96"/>
            <p:cNvSpPr/>
            <p:nvPr/>
          </p:nvSpPr>
          <p:spPr>
            <a:xfrm>
              <a:off x="7319686" y="3006344"/>
              <a:ext cx="10581" cy="15492"/>
            </a:xfrm>
            <a:custGeom>
              <a:rect b="b" l="l" r="r" t="t"/>
              <a:pathLst>
                <a:path extrusionOk="0" h="489" w="334">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8" name="Google Shape;12068;p96"/>
            <p:cNvSpPr/>
            <p:nvPr/>
          </p:nvSpPr>
          <p:spPr>
            <a:xfrm>
              <a:off x="7249135" y="2990124"/>
              <a:ext cx="21162" cy="10581"/>
            </a:xfrm>
            <a:custGeom>
              <a:rect b="b" l="l" r="r" t="t"/>
              <a:pathLst>
                <a:path extrusionOk="0" h="334" w="668">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9" name="Google Shape;12069;p96"/>
            <p:cNvSpPr/>
            <p:nvPr/>
          </p:nvSpPr>
          <p:spPr>
            <a:xfrm>
              <a:off x="7314015" y="2990124"/>
              <a:ext cx="21542" cy="10581"/>
            </a:xfrm>
            <a:custGeom>
              <a:rect b="b" l="l" r="r" t="t"/>
              <a:pathLst>
                <a:path extrusionOk="0" h="334" w="68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70" name="Google Shape;12070;p96"/>
          <p:cNvGrpSpPr/>
          <p:nvPr/>
        </p:nvGrpSpPr>
        <p:grpSpPr>
          <a:xfrm>
            <a:off x="6709751" y="2881842"/>
            <a:ext cx="261075" cy="347815"/>
            <a:chOff x="6709751" y="2881842"/>
            <a:chExt cx="261075" cy="347815"/>
          </a:xfrm>
        </p:grpSpPr>
        <p:sp>
          <p:nvSpPr>
            <p:cNvPr id="12071" name="Google Shape;12071;p96"/>
            <p:cNvSpPr/>
            <p:nvPr/>
          </p:nvSpPr>
          <p:spPr>
            <a:xfrm>
              <a:off x="6709751" y="2881842"/>
              <a:ext cx="261075" cy="347815"/>
            </a:xfrm>
            <a:custGeom>
              <a:rect b="b" l="l" r="r" t="t"/>
              <a:pathLst>
                <a:path extrusionOk="0" h="10979" w="8241">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2" name="Google Shape;12072;p96"/>
            <p:cNvSpPr/>
            <p:nvPr/>
          </p:nvSpPr>
          <p:spPr>
            <a:xfrm>
              <a:off x="6819522" y="3044519"/>
              <a:ext cx="43402" cy="15396"/>
            </a:xfrm>
            <a:custGeom>
              <a:rect b="b" l="l" r="r" t="t"/>
              <a:pathLst>
                <a:path extrusionOk="0" h="486" w="137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3" name="Google Shape;12073;p96"/>
            <p:cNvSpPr/>
            <p:nvPr/>
          </p:nvSpPr>
          <p:spPr>
            <a:xfrm>
              <a:off x="6803682" y="3006344"/>
              <a:ext cx="10233" cy="15492"/>
            </a:xfrm>
            <a:custGeom>
              <a:rect b="b" l="l" r="r" t="t"/>
              <a:pathLst>
                <a:path extrusionOk="0" h="489" w="323">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4" name="Google Shape;12074;p96"/>
            <p:cNvSpPr/>
            <p:nvPr/>
          </p:nvSpPr>
          <p:spPr>
            <a:xfrm>
              <a:off x="6868183" y="3006344"/>
              <a:ext cx="10201" cy="15492"/>
            </a:xfrm>
            <a:custGeom>
              <a:rect b="b" l="l" r="r" t="t"/>
              <a:pathLst>
                <a:path extrusionOk="0" h="489" w="322">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5" name="Google Shape;12075;p96"/>
            <p:cNvSpPr/>
            <p:nvPr/>
          </p:nvSpPr>
          <p:spPr>
            <a:xfrm>
              <a:off x="6798011" y="2990124"/>
              <a:ext cx="21162" cy="10581"/>
            </a:xfrm>
            <a:custGeom>
              <a:rect b="b" l="l" r="r" t="t"/>
              <a:pathLst>
                <a:path extrusionOk="0" h="334" w="668">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6" name="Google Shape;12076;p96"/>
            <p:cNvSpPr/>
            <p:nvPr/>
          </p:nvSpPr>
          <p:spPr>
            <a:xfrm>
              <a:off x="6862892" y="2990124"/>
              <a:ext cx="21162" cy="10581"/>
            </a:xfrm>
            <a:custGeom>
              <a:rect b="b" l="l" r="r" t="t"/>
              <a:pathLst>
                <a:path extrusionOk="0" h="334" w="668">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77" name="Google Shape;12077;p96"/>
          <p:cNvGrpSpPr/>
          <p:nvPr/>
        </p:nvGrpSpPr>
        <p:grpSpPr>
          <a:xfrm>
            <a:off x="5807156" y="2881113"/>
            <a:ext cx="261043" cy="348163"/>
            <a:chOff x="5807156" y="2881113"/>
            <a:chExt cx="261043" cy="348163"/>
          </a:xfrm>
        </p:grpSpPr>
        <p:sp>
          <p:nvSpPr>
            <p:cNvPr id="12078" name="Google Shape;12078;p96"/>
            <p:cNvSpPr/>
            <p:nvPr/>
          </p:nvSpPr>
          <p:spPr>
            <a:xfrm>
              <a:off x="5807156" y="2881113"/>
              <a:ext cx="261043" cy="348163"/>
            </a:xfrm>
            <a:custGeom>
              <a:rect b="b" l="l" r="r" t="t"/>
              <a:pathLst>
                <a:path extrusionOk="0" h="10990" w="824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9" name="Google Shape;12079;p96"/>
            <p:cNvSpPr/>
            <p:nvPr/>
          </p:nvSpPr>
          <p:spPr>
            <a:xfrm>
              <a:off x="5916547" y="3055828"/>
              <a:ext cx="43402" cy="15396"/>
            </a:xfrm>
            <a:custGeom>
              <a:rect b="b" l="l" r="r" t="t"/>
              <a:pathLst>
                <a:path extrusionOk="0" h="486" w="137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0" name="Google Shape;12080;p96"/>
            <p:cNvSpPr/>
            <p:nvPr/>
          </p:nvSpPr>
          <p:spPr>
            <a:xfrm>
              <a:off x="5900707" y="3012363"/>
              <a:ext cx="10201" cy="15492"/>
            </a:xfrm>
            <a:custGeom>
              <a:rect b="b" l="l" r="r" t="t"/>
              <a:pathLst>
                <a:path extrusionOk="0" h="489" w="322">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1" name="Google Shape;12081;p96"/>
            <p:cNvSpPr/>
            <p:nvPr/>
          </p:nvSpPr>
          <p:spPr>
            <a:xfrm>
              <a:off x="5965556" y="3012363"/>
              <a:ext cx="10613" cy="15492"/>
            </a:xfrm>
            <a:custGeom>
              <a:rect b="b" l="l" r="r" t="t"/>
              <a:pathLst>
                <a:path extrusionOk="0" h="489" w="335">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2" name="Google Shape;12082;p96"/>
            <p:cNvSpPr/>
            <p:nvPr/>
          </p:nvSpPr>
          <p:spPr>
            <a:xfrm>
              <a:off x="5933116" y="3206625"/>
              <a:ext cx="10613" cy="1020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83" name="Google Shape;12083;p96"/>
          <p:cNvGrpSpPr/>
          <p:nvPr/>
        </p:nvGrpSpPr>
        <p:grpSpPr>
          <a:xfrm>
            <a:off x="5355653" y="2881493"/>
            <a:ext cx="262184" cy="346643"/>
            <a:chOff x="5355653" y="2881493"/>
            <a:chExt cx="262184" cy="346643"/>
          </a:xfrm>
        </p:grpSpPr>
        <p:sp>
          <p:nvSpPr>
            <p:cNvPr id="12084" name="Google Shape;12084;p96"/>
            <p:cNvSpPr/>
            <p:nvPr/>
          </p:nvSpPr>
          <p:spPr>
            <a:xfrm>
              <a:off x="5465044" y="3060359"/>
              <a:ext cx="43402" cy="15777"/>
            </a:xfrm>
            <a:custGeom>
              <a:rect b="b" l="l" r="r" t="t"/>
              <a:pathLst>
                <a:path extrusionOk="0" h="498" w="137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5" name="Google Shape;12085;p96"/>
            <p:cNvSpPr/>
            <p:nvPr/>
          </p:nvSpPr>
          <p:spPr>
            <a:xfrm>
              <a:off x="5448823" y="3022564"/>
              <a:ext cx="10581" cy="15872"/>
            </a:xfrm>
            <a:custGeom>
              <a:rect b="b" l="l" r="r" t="t"/>
              <a:pathLst>
                <a:path extrusionOk="0" h="501" w="334">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6" name="Google Shape;12086;p96"/>
            <p:cNvSpPr/>
            <p:nvPr/>
          </p:nvSpPr>
          <p:spPr>
            <a:xfrm>
              <a:off x="5514084" y="3022564"/>
              <a:ext cx="10201" cy="15872"/>
            </a:xfrm>
            <a:custGeom>
              <a:rect b="b" l="l" r="r" t="t"/>
              <a:pathLst>
                <a:path extrusionOk="0" h="501" w="322">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7" name="Google Shape;12087;p96"/>
            <p:cNvSpPr/>
            <p:nvPr/>
          </p:nvSpPr>
          <p:spPr>
            <a:xfrm>
              <a:off x="5355653" y="2881493"/>
              <a:ext cx="262184" cy="346643"/>
            </a:xfrm>
            <a:custGeom>
              <a:rect b="b" l="l" r="r" t="t"/>
              <a:pathLst>
                <a:path extrusionOk="0" h="10942" w="8276">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8" name="Google Shape;12088;p96"/>
            <p:cNvSpPr/>
            <p:nvPr/>
          </p:nvSpPr>
          <p:spPr>
            <a:xfrm>
              <a:off x="5529924" y="3201335"/>
              <a:ext cx="10581" cy="26421"/>
            </a:xfrm>
            <a:custGeom>
              <a:rect b="b" l="l" r="r" t="t"/>
              <a:pathLst>
                <a:path extrusionOk="0" h="834" w="334">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89" name="Google Shape;12089;p96"/>
          <p:cNvGrpSpPr/>
          <p:nvPr/>
        </p:nvGrpSpPr>
        <p:grpSpPr>
          <a:xfrm>
            <a:off x="8055961" y="2881842"/>
            <a:ext cx="260283" cy="345914"/>
            <a:chOff x="8055961" y="2881842"/>
            <a:chExt cx="260283" cy="345914"/>
          </a:xfrm>
        </p:grpSpPr>
        <p:sp>
          <p:nvSpPr>
            <p:cNvPr id="12090" name="Google Shape;12090;p96"/>
            <p:cNvSpPr/>
            <p:nvPr/>
          </p:nvSpPr>
          <p:spPr>
            <a:xfrm>
              <a:off x="8055961" y="2881842"/>
              <a:ext cx="260283" cy="345914"/>
            </a:xfrm>
            <a:custGeom>
              <a:rect b="b" l="l" r="r" t="t"/>
              <a:pathLst>
                <a:path extrusionOk="0" h="10919" w="8216">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1" name="Google Shape;12091;p96"/>
            <p:cNvSpPr/>
            <p:nvPr/>
          </p:nvSpPr>
          <p:spPr>
            <a:xfrm>
              <a:off x="8164591" y="3033589"/>
              <a:ext cx="43402" cy="15396"/>
            </a:xfrm>
            <a:custGeom>
              <a:rect b="b" l="l" r="r" t="t"/>
              <a:pathLst>
                <a:path extrusionOk="0" h="486" w="137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2" name="Google Shape;12092;p96"/>
            <p:cNvSpPr/>
            <p:nvPr/>
          </p:nvSpPr>
          <p:spPr>
            <a:xfrm>
              <a:off x="8213632" y="2995383"/>
              <a:ext cx="10581" cy="15492"/>
            </a:xfrm>
            <a:custGeom>
              <a:rect b="b" l="l" r="r" t="t"/>
              <a:pathLst>
                <a:path extrusionOk="0" h="489" w="334">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3" name="Google Shape;12093;p96"/>
            <p:cNvSpPr/>
            <p:nvPr/>
          </p:nvSpPr>
          <p:spPr>
            <a:xfrm>
              <a:off x="8088401" y="3165758"/>
              <a:ext cx="21511" cy="61998"/>
            </a:xfrm>
            <a:custGeom>
              <a:rect b="b" l="l" r="r" t="t"/>
              <a:pathLst>
                <a:path extrusionOk="0" h="1957" w="679">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94" name="Google Shape;12094;p96"/>
          <p:cNvGrpSpPr/>
          <p:nvPr/>
        </p:nvGrpSpPr>
        <p:grpSpPr>
          <a:xfrm>
            <a:off x="7609368" y="2893912"/>
            <a:ext cx="264813" cy="353105"/>
            <a:chOff x="7609368" y="2893912"/>
            <a:chExt cx="264813" cy="353105"/>
          </a:xfrm>
        </p:grpSpPr>
        <p:sp>
          <p:nvSpPr>
            <p:cNvPr id="12095" name="Google Shape;12095;p96"/>
            <p:cNvSpPr/>
            <p:nvPr/>
          </p:nvSpPr>
          <p:spPr>
            <a:xfrm>
              <a:off x="7703267" y="3015753"/>
              <a:ext cx="10233" cy="15872"/>
            </a:xfrm>
            <a:custGeom>
              <a:rect b="b" l="l" r="r" t="t"/>
              <a:pathLst>
                <a:path extrusionOk="0" h="501" w="323">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6" name="Google Shape;12096;p96"/>
            <p:cNvSpPr/>
            <p:nvPr/>
          </p:nvSpPr>
          <p:spPr>
            <a:xfrm>
              <a:off x="7769288" y="3015753"/>
              <a:ext cx="10233" cy="15872"/>
            </a:xfrm>
            <a:custGeom>
              <a:rect b="b" l="l" r="r" t="t"/>
              <a:pathLst>
                <a:path extrusionOk="0" h="501" w="323">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7" name="Google Shape;12097;p96"/>
            <p:cNvSpPr/>
            <p:nvPr/>
          </p:nvSpPr>
          <p:spPr>
            <a:xfrm>
              <a:off x="7697628" y="2997664"/>
              <a:ext cx="21542" cy="11722"/>
            </a:xfrm>
            <a:custGeom>
              <a:rect b="b" l="l" r="r" t="t"/>
              <a:pathLst>
                <a:path extrusionOk="0" h="370" w="68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8" name="Google Shape;12098;p96"/>
            <p:cNvSpPr/>
            <p:nvPr/>
          </p:nvSpPr>
          <p:spPr>
            <a:xfrm>
              <a:off x="7763618" y="2997600"/>
              <a:ext cx="21542" cy="11785"/>
            </a:xfrm>
            <a:custGeom>
              <a:rect b="b" l="l" r="r" t="t"/>
              <a:pathLst>
                <a:path extrusionOk="0" h="372" w="68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9" name="Google Shape;12099;p96"/>
            <p:cNvSpPr/>
            <p:nvPr/>
          </p:nvSpPr>
          <p:spPr>
            <a:xfrm>
              <a:off x="7609368" y="2893912"/>
              <a:ext cx="264813" cy="353105"/>
            </a:xfrm>
            <a:custGeom>
              <a:rect b="b" l="l" r="r" t="t"/>
              <a:pathLst>
                <a:path extrusionOk="0" h="11146" w="8359">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0" name="Google Shape;12100;p96"/>
            <p:cNvSpPr/>
            <p:nvPr/>
          </p:nvSpPr>
          <p:spPr>
            <a:xfrm>
              <a:off x="7711219" y="3046324"/>
              <a:ext cx="60350" cy="32472"/>
            </a:xfrm>
            <a:custGeom>
              <a:rect b="b" l="l" r="r" t="t"/>
              <a:pathLst>
                <a:path extrusionOk="0" h="1025" w="1905">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101" name="Google Shape;12101;p96"/>
          <p:cNvGrpSpPr/>
          <p:nvPr/>
        </p:nvGrpSpPr>
        <p:grpSpPr>
          <a:xfrm>
            <a:off x="6248458" y="2869772"/>
            <a:ext cx="270864" cy="360645"/>
            <a:chOff x="6248458" y="2869772"/>
            <a:chExt cx="270864" cy="360645"/>
          </a:xfrm>
        </p:grpSpPr>
        <p:sp>
          <p:nvSpPr>
            <p:cNvPr id="12102" name="Google Shape;12102;p96"/>
            <p:cNvSpPr/>
            <p:nvPr/>
          </p:nvSpPr>
          <p:spPr>
            <a:xfrm>
              <a:off x="6345399" y="2995003"/>
              <a:ext cx="10201" cy="15872"/>
            </a:xfrm>
            <a:custGeom>
              <a:rect b="b" l="l" r="r" t="t"/>
              <a:pathLst>
                <a:path extrusionOk="0" h="501" w="322">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3" name="Google Shape;12103;p96"/>
            <p:cNvSpPr/>
            <p:nvPr/>
          </p:nvSpPr>
          <p:spPr>
            <a:xfrm>
              <a:off x="6412529" y="2995003"/>
              <a:ext cx="10993" cy="15872"/>
            </a:xfrm>
            <a:custGeom>
              <a:rect b="b" l="l" r="r" t="t"/>
              <a:pathLst>
                <a:path extrusionOk="0" h="501" w="347">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4" name="Google Shape;12104;p96"/>
            <p:cNvSpPr/>
            <p:nvPr/>
          </p:nvSpPr>
          <p:spPr>
            <a:xfrm>
              <a:off x="6248458" y="2869772"/>
              <a:ext cx="270864" cy="360645"/>
            </a:xfrm>
            <a:custGeom>
              <a:rect b="b" l="l" r="r" t="t"/>
              <a:pathLst>
                <a:path extrusionOk="0" h="11384" w="855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5" name="Google Shape;12105;p96"/>
            <p:cNvSpPr/>
            <p:nvPr/>
          </p:nvSpPr>
          <p:spPr>
            <a:xfrm>
              <a:off x="6339728" y="2977294"/>
              <a:ext cx="21542" cy="10581"/>
            </a:xfrm>
            <a:custGeom>
              <a:rect b="b" l="l" r="r" t="t"/>
              <a:pathLst>
                <a:path extrusionOk="0" h="334" w="68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6" name="Google Shape;12106;p96"/>
            <p:cNvSpPr/>
            <p:nvPr/>
          </p:nvSpPr>
          <p:spPr>
            <a:xfrm>
              <a:off x="6353319" y="3025194"/>
              <a:ext cx="61903" cy="32852"/>
            </a:xfrm>
            <a:custGeom>
              <a:rect b="b" l="l" r="r" t="t"/>
              <a:pathLst>
                <a:path extrusionOk="0" h="1037" w="1954">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107" name="Google Shape;12107;p96"/>
          <p:cNvGrpSpPr/>
          <p:nvPr/>
        </p:nvGrpSpPr>
        <p:grpSpPr>
          <a:xfrm>
            <a:off x="3075928" y="2445798"/>
            <a:ext cx="363243" cy="300675"/>
            <a:chOff x="3075928" y="2445798"/>
            <a:chExt cx="363243" cy="300675"/>
          </a:xfrm>
        </p:grpSpPr>
        <p:sp>
          <p:nvSpPr>
            <p:cNvPr id="12108" name="Google Shape;12108;p96"/>
            <p:cNvSpPr/>
            <p:nvPr/>
          </p:nvSpPr>
          <p:spPr>
            <a:xfrm>
              <a:off x="3227168" y="2675542"/>
              <a:ext cx="37002" cy="10581"/>
            </a:xfrm>
            <a:custGeom>
              <a:rect b="b" l="l" r="r" t="t"/>
              <a:pathLst>
                <a:path extrusionOk="0" h="334" w="1168">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9" name="Google Shape;12109;p96"/>
            <p:cNvSpPr/>
            <p:nvPr/>
          </p:nvSpPr>
          <p:spPr>
            <a:xfrm>
              <a:off x="3075928" y="2445798"/>
              <a:ext cx="363243" cy="300675"/>
            </a:xfrm>
            <a:custGeom>
              <a:rect b="b" l="l" r="r" t="t"/>
              <a:pathLst>
                <a:path extrusionOk="0" h="9491" w="11466">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0" name="Google Shape;12110;p96"/>
            <p:cNvSpPr/>
            <p:nvPr/>
          </p:nvSpPr>
          <p:spPr>
            <a:xfrm>
              <a:off x="3141537" y="2565390"/>
              <a:ext cx="37763" cy="37382"/>
            </a:xfrm>
            <a:custGeom>
              <a:rect b="b" l="l" r="r" t="t"/>
              <a:pathLst>
                <a:path extrusionOk="0" h="1180" w="1192">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1" name="Google Shape;12111;p96"/>
            <p:cNvSpPr/>
            <p:nvPr/>
          </p:nvSpPr>
          <p:spPr>
            <a:xfrm>
              <a:off x="3185287" y="2565390"/>
              <a:ext cx="73593" cy="10233"/>
            </a:xfrm>
            <a:custGeom>
              <a:rect b="b" l="l" r="r" t="t"/>
              <a:pathLst>
                <a:path extrusionOk="0" h="323" w="2323">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2" name="Google Shape;12112;p96"/>
            <p:cNvSpPr/>
            <p:nvPr/>
          </p:nvSpPr>
          <p:spPr>
            <a:xfrm>
              <a:off x="3185287" y="2578601"/>
              <a:ext cx="73593" cy="10201"/>
            </a:xfrm>
            <a:custGeom>
              <a:rect b="b" l="l" r="r" t="t"/>
              <a:pathLst>
                <a:path extrusionOk="0" h="322" w="2323">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3" name="Google Shape;12113;p96"/>
            <p:cNvSpPr/>
            <p:nvPr/>
          </p:nvSpPr>
          <p:spPr>
            <a:xfrm>
              <a:off x="3185287" y="2591811"/>
              <a:ext cx="73212" cy="10201"/>
            </a:xfrm>
            <a:custGeom>
              <a:rect b="b" l="l" r="r" t="t"/>
              <a:pathLst>
                <a:path extrusionOk="0" h="322" w="2311">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4" name="Google Shape;12114;p96"/>
            <p:cNvSpPr/>
            <p:nvPr/>
          </p:nvSpPr>
          <p:spPr>
            <a:xfrm>
              <a:off x="3141537" y="2609520"/>
              <a:ext cx="37763" cy="37382"/>
            </a:xfrm>
            <a:custGeom>
              <a:rect b="b" l="l" r="r" t="t"/>
              <a:pathLst>
                <a:path extrusionOk="0" h="1180" w="1192">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5" name="Google Shape;12115;p96"/>
            <p:cNvSpPr/>
            <p:nvPr/>
          </p:nvSpPr>
          <p:spPr>
            <a:xfrm>
              <a:off x="3185287" y="2609520"/>
              <a:ext cx="73212" cy="10613"/>
            </a:xfrm>
            <a:custGeom>
              <a:rect b="b" l="l" r="r" t="t"/>
              <a:pathLst>
                <a:path extrusionOk="0" h="335" w="2311">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6" name="Google Shape;12116;p96"/>
            <p:cNvSpPr/>
            <p:nvPr/>
          </p:nvSpPr>
          <p:spPr>
            <a:xfrm>
              <a:off x="3185287" y="2622731"/>
              <a:ext cx="73212" cy="10581"/>
            </a:xfrm>
            <a:custGeom>
              <a:rect b="b" l="l" r="r" t="t"/>
              <a:pathLst>
                <a:path extrusionOk="0" h="334" w="2311">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7" name="Google Shape;12117;p96"/>
            <p:cNvSpPr/>
            <p:nvPr/>
          </p:nvSpPr>
          <p:spPr>
            <a:xfrm>
              <a:off x="3185287" y="2636670"/>
              <a:ext cx="73212" cy="10233"/>
            </a:xfrm>
            <a:custGeom>
              <a:rect b="b" l="l" r="r" t="t"/>
              <a:pathLst>
                <a:path extrusionOk="0" h="323" w="2311">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8" name="Google Shape;12118;p96"/>
            <p:cNvSpPr/>
            <p:nvPr/>
          </p:nvSpPr>
          <p:spPr>
            <a:xfrm>
              <a:off x="3330509" y="2471839"/>
              <a:ext cx="82653" cy="82653"/>
            </a:xfrm>
            <a:custGeom>
              <a:rect b="b" l="l" r="r" t="t"/>
              <a:pathLst>
                <a:path extrusionOk="0" h="2609" w="2609">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119" name="Google Shape;12119;p96"/>
          <p:cNvGrpSpPr/>
          <p:nvPr/>
        </p:nvGrpSpPr>
        <p:grpSpPr>
          <a:xfrm>
            <a:off x="2633105" y="2431859"/>
            <a:ext cx="363243" cy="328585"/>
            <a:chOff x="2633105" y="2431859"/>
            <a:chExt cx="363243" cy="328585"/>
          </a:xfrm>
        </p:grpSpPr>
        <p:sp>
          <p:nvSpPr>
            <p:cNvPr id="12120" name="Google Shape;12120;p96"/>
            <p:cNvSpPr/>
            <p:nvPr/>
          </p:nvSpPr>
          <p:spPr>
            <a:xfrm>
              <a:off x="2633105" y="2498260"/>
              <a:ext cx="250462" cy="262184"/>
            </a:xfrm>
            <a:custGeom>
              <a:rect b="b" l="l" r="r" t="t"/>
              <a:pathLst>
                <a:path extrusionOk="0" h="8276" w="7906">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1" name="Google Shape;12121;p96"/>
            <p:cNvSpPr/>
            <p:nvPr/>
          </p:nvSpPr>
          <p:spPr>
            <a:xfrm>
              <a:off x="2772655" y="2680800"/>
              <a:ext cx="38491" cy="10613"/>
            </a:xfrm>
            <a:custGeom>
              <a:rect b="b" l="l" r="r" t="t"/>
              <a:pathLst>
                <a:path extrusionOk="0" h="335" w="1215">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2" name="Google Shape;12122;p96"/>
            <p:cNvSpPr/>
            <p:nvPr/>
          </p:nvSpPr>
          <p:spPr>
            <a:xfrm>
              <a:off x="272928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3" name="Google Shape;12123;p96"/>
            <p:cNvSpPr/>
            <p:nvPr/>
          </p:nvSpPr>
          <p:spPr>
            <a:xfrm>
              <a:off x="2774176" y="2583131"/>
              <a:ext cx="35482" cy="35862"/>
            </a:xfrm>
            <a:custGeom>
              <a:rect b="b" l="l" r="r" t="t"/>
              <a:pathLst>
                <a:path extrusionOk="0" h="1132" w="112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4" name="Google Shape;12124;p96"/>
            <p:cNvSpPr/>
            <p:nvPr/>
          </p:nvSpPr>
          <p:spPr>
            <a:xfrm>
              <a:off x="281792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5" name="Google Shape;12125;p96"/>
            <p:cNvSpPr/>
            <p:nvPr/>
          </p:nvSpPr>
          <p:spPr>
            <a:xfrm>
              <a:off x="2653475" y="2431859"/>
              <a:ext cx="342873" cy="275394"/>
            </a:xfrm>
            <a:custGeom>
              <a:rect b="b" l="l" r="r" t="t"/>
              <a:pathLst>
                <a:path extrusionOk="0" h="8693" w="10823">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6" name="Google Shape;12126;p96"/>
            <p:cNvSpPr/>
            <p:nvPr/>
          </p:nvSpPr>
          <p:spPr>
            <a:xfrm>
              <a:off x="2881286" y="2460529"/>
              <a:ext cx="87532" cy="87912"/>
            </a:xfrm>
            <a:custGeom>
              <a:rect b="b" l="l" r="r" t="t"/>
              <a:pathLst>
                <a:path extrusionOk="0" h="2775" w="2763">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7" name="Google Shape;12127;p96"/>
            <p:cNvSpPr/>
            <p:nvPr/>
          </p:nvSpPr>
          <p:spPr>
            <a:xfrm>
              <a:off x="2908436" y="2488059"/>
              <a:ext cx="33612" cy="33993"/>
            </a:xfrm>
            <a:custGeom>
              <a:rect b="b" l="l" r="r" t="t"/>
              <a:pathLst>
                <a:path extrusionOk="0" h="1073" w="1061">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128" name="Google Shape;12128;p96"/>
          <p:cNvGrpSpPr/>
          <p:nvPr/>
        </p:nvGrpSpPr>
        <p:grpSpPr>
          <a:xfrm>
            <a:off x="2189142" y="2421310"/>
            <a:ext cx="365904" cy="350064"/>
            <a:chOff x="2189142" y="2421310"/>
            <a:chExt cx="365904" cy="350064"/>
          </a:xfrm>
        </p:grpSpPr>
        <p:sp>
          <p:nvSpPr>
            <p:cNvPr id="12129" name="Google Shape;12129;p96"/>
            <p:cNvSpPr/>
            <p:nvPr/>
          </p:nvSpPr>
          <p:spPr>
            <a:xfrm>
              <a:off x="2400384" y="2421310"/>
              <a:ext cx="154662" cy="162613"/>
            </a:xfrm>
            <a:custGeom>
              <a:rect b="b" l="l" r="r" t="t"/>
              <a:pathLst>
                <a:path extrusionOk="0" h="5133" w="4882">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0" name="Google Shape;12130;p96"/>
            <p:cNvSpPr/>
            <p:nvPr/>
          </p:nvSpPr>
          <p:spPr>
            <a:xfrm>
              <a:off x="2292862" y="2724899"/>
              <a:ext cx="168252" cy="46475"/>
            </a:xfrm>
            <a:custGeom>
              <a:rect b="b" l="l" r="r" t="t"/>
              <a:pathLst>
                <a:path extrusionOk="0" h="1467" w="5311">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1" name="Google Shape;12131;p96"/>
            <p:cNvSpPr/>
            <p:nvPr/>
          </p:nvSpPr>
          <p:spPr>
            <a:xfrm>
              <a:off x="2189142" y="2460149"/>
              <a:ext cx="266714" cy="310844"/>
            </a:xfrm>
            <a:custGeom>
              <a:rect b="b" l="l" r="r" t="t"/>
              <a:pathLst>
                <a:path extrusionOk="0" h="9812" w="8419">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2" name="Google Shape;12132;p96"/>
            <p:cNvSpPr/>
            <p:nvPr/>
          </p:nvSpPr>
          <p:spPr>
            <a:xfrm>
              <a:off x="2320012" y="2699682"/>
              <a:ext cx="10993" cy="11341"/>
            </a:xfrm>
            <a:custGeom>
              <a:rect b="b" l="l" r="r" t="t"/>
              <a:pathLst>
                <a:path extrusionOk="0" h="358" w="347">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3" name="Google Shape;12133;p96"/>
            <p:cNvSpPr/>
            <p:nvPr/>
          </p:nvSpPr>
          <p:spPr>
            <a:xfrm>
              <a:off x="2320012" y="2718151"/>
              <a:ext cx="10993" cy="11341"/>
            </a:xfrm>
            <a:custGeom>
              <a:rect b="b" l="l" r="r" t="t"/>
              <a:pathLst>
                <a:path extrusionOk="0" h="358" w="347">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4" name="Google Shape;12134;p96"/>
            <p:cNvSpPr/>
            <p:nvPr/>
          </p:nvSpPr>
          <p:spPr>
            <a:xfrm>
              <a:off x="2364522" y="2716662"/>
              <a:ext cx="63804" cy="30571"/>
            </a:xfrm>
            <a:custGeom>
              <a:rect b="b" l="l" r="r" t="t"/>
              <a:pathLst>
                <a:path extrusionOk="0" h="965" w="2014">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5" name="Google Shape;12135;p96"/>
            <p:cNvSpPr/>
            <p:nvPr/>
          </p:nvSpPr>
          <p:spPr>
            <a:xfrm>
              <a:off x="2437323" y="2454510"/>
              <a:ext cx="82273" cy="83002"/>
            </a:xfrm>
            <a:custGeom>
              <a:rect b="b" l="l" r="r" t="t"/>
              <a:pathLst>
                <a:path extrusionOk="0" h="2620" w="2597">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6" name="Google Shape;12136;p96"/>
            <p:cNvSpPr/>
            <p:nvPr/>
          </p:nvSpPr>
          <p:spPr>
            <a:xfrm>
              <a:off x="2462603" y="2479759"/>
              <a:ext cx="32092" cy="32092"/>
            </a:xfrm>
            <a:custGeom>
              <a:rect b="b" l="l" r="r" t="t"/>
              <a:pathLst>
                <a:path extrusionOk="0" h="1013" w="1013">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7" name="Google Shape;12137;p96"/>
            <p:cNvSpPr/>
            <p:nvPr/>
          </p:nvSpPr>
          <p:spPr>
            <a:xfrm>
              <a:off x="2314373" y="2546921"/>
              <a:ext cx="21891" cy="36242"/>
            </a:xfrm>
            <a:custGeom>
              <a:rect b="b" l="l" r="r" t="t"/>
              <a:pathLst>
                <a:path extrusionOk="0" h="1144" w="691">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138" name="Google Shape;12138;p96"/>
          <p:cNvSpPr/>
          <p:nvPr/>
        </p:nvSpPr>
        <p:spPr>
          <a:xfrm>
            <a:off x="3518751" y="2415259"/>
            <a:ext cx="364003" cy="361405"/>
          </a:xfrm>
          <a:custGeom>
            <a:rect b="b" l="l" r="r" t="t"/>
            <a:pathLst>
              <a:path extrusionOk="0" h="11408" w="1149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139" name="Google Shape;12139;p96"/>
          <p:cNvGrpSpPr/>
          <p:nvPr/>
        </p:nvGrpSpPr>
        <p:grpSpPr>
          <a:xfrm>
            <a:off x="3961923" y="2486317"/>
            <a:ext cx="364415" cy="220936"/>
            <a:chOff x="3961923" y="2486317"/>
            <a:chExt cx="364415" cy="220936"/>
          </a:xfrm>
        </p:grpSpPr>
        <p:sp>
          <p:nvSpPr>
            <p:cNvPr id="12140" name="Google Shape;12140;p96"/>
            <p:cNvSpPr/>
            <p:nvPr/>
          </p:nvSpPr>
          <p:spPr>
            <a:xfrm>
              <a:off x="4106764" y="2486507"/>
              <a:ext cx="219574" cy="220746"/>
            </a:xfrm>
            <a:custGeom>
              <a:rect b="b" l="l" r="r" t="t"/>
              <a:pathLst>
                <a:path extrusionOk="0" h="6968" w="6931">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1" name="Google Shape;12141;p96"/>
            <p:cNvSpPr/>
            <p:nvPr/>
          </p:nvSpPr>
          <p:spPr>
            <a:xfrm>
              <a:off x="3961923" y="2486317"/>
              <a:ext cx="259839" cy="220936"/>
            </a:xfrm>
            <a:custGeom>
              <a:rect b="b" l="l" r="r" t="t"/>
              <a:pathLst>
                <a:path extrusionOk="0" h="6974" w="8202">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2" name="Google Shape;12142;p96"/>
            <p:cNvSpPr/>
            <p:nvPr/>
          </p:nvSpPr>
          <p:spPr>
            <a:xfrm>
              <a:off x="4015113" y="2540870"/>
              <a:ext cx="96212" cy="95832"/>
            </a:xfrm>
            <a:custGeom>
              <a:rect b="b" l="l" r="r" t="t"/>
              <a:pathLst>
                <a:path extrusionOk="0" h="3025" w="3037">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3" name="Google Shape;12143;p96"/>
            <p:cNvSpPr/>
            <p:nvPr/>
          </p:nvSpPr>
          <p:spPr>
            <a:xfrm>
              <a:off x="4186375" y="2539381"/>
              <a:ext cx="77331" cy="90541"/>
            </a:xfrm>
            <a:custGeom>
              <a:rect b="b" l="l" r="r" t="t"/>
              <a:pathLst>
                <a:path extrusionOk="0" h="2858" w="2441">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144" name="Google Shape;12144;p96"/>
          <p:cNvSpPr/>
          <p:nvPr/>
        </p:nvSpPr>
        <p:spPr>
          <a:xfrm>
            <a:off x="1747839" y="2414150"/>
            <a:ext cx="361754" cy="362514"/>
          </a:xfrm>
          <a:custGeom>
            <a:rect b="b" l="l" r="r" t="t"/>
            <a:pathLst>
              <a:path extrusionOk="0" h="11443" w="11419">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145" name="Google Shape;12145;p96"/>
          <p:cNvGrpSpPr/>
          <p:nvPr/>
        </p:nvGrpSpPr>
        <p:grpSpPr>
          <a:xfrm>
            <a:off x="1303876" y="2419377"/>
            <a:ext cx="363275" cy="354626"/>
            <a:chOff x="1303876" y="2419377"/>
            <a:chExt cx="363275" cy="354626"/>
          </a:xfrm>
        </p:grpSpPr>
        <p:sp>
          <p:nvSpPr>
            <p:cNvPr id="12146" name="Google Shape;12146;p96"/>
            <p:cNvSpPr/>
            <p:nvPr/>
          </p:nvSpPr>
          <p:spPr>
            <a:xfrm>
              <a:off x="1303876" y="2507701"/>
              <a:ext cx="363275" cy="266302"/>
            </a:xfrm>
            <a:custGeom>
              <a:rect b="b" l="l" r="r" t="t"/>
              <a:pathLst>
                <a:path extrusionOk="0" h="8406" w="11467">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7" name="Google Shape;12147;p96"/>
            <p:cNvSpPr/>
            <p:nvPr/>
          </p:nvSpPr>
          <p:spPr>
            <a:xfrm>
              <a:off x="1399296" y="2419377"/>
              <a:ext cx="172054" cy="104924"/>
            </a:xfrm>
            <a:custGeom>
              <a:rect b="b" l="l" r="r" t="t"/>
              <a:pathLst>
                <a:path extrusionOk="0" h="3312" w="5431">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8" name="Google Shape;12148;p96"/>
            <p:cNvSpPr/>
            <p:nvPr/>
          </p:nvSpPr>
          <p:spPr>
            <a:xfrm>
              <a:off x="1428346" y="2463191"/>
              <a:ext cx="10581" cy="11341"/>
            </a:xfrm>
            <a:custGeom>
              <a:rect b="b" l="l" r="r" t="t"/>
              <a:pathLst>
                <a:path extrusionOk="0" h="358" w="334">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9" name="Google Shape;12149;p96"/>
            <p:cNvSpPr/>
            <p:nvPr/>
          </p:nvSpPr>
          <p:spPr>
            <a:xfrm>
              <a:off x="1443426"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0" name="Google Shape;12150;p96"/>
            <p:cNvSpPr/>
            <p:nvPr/>
          </p:nvSpPr>
          <p:spPr>
            <a:xfrm>
              <a:off x="1458537" y="2463191"/>
              <a:ext cx="10581" cy="11341"/>
            </a:xfrm>
            <a:custGeom>
              <a:rect b="b" l="l" r="r" t="t"/>
              <a:pathLst>
                <a:path extrusionOk="0" h="358" w="334">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1" name="Google Shape;12151;p96"/>
            <p:cNvSpPr/>
            <p:nvPr/>
          </p:nvSpPr>
          <p:spPr>
            <a:xfrm>
              <a:off x="150228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2" name="Google Shape;12152;p96"/>
            <p:cNvSpPr/>
            <p:nvPr/>
          </p:nvSpPr>
          <p:spPr>
            <a:xfrm>
              <a:off x="151736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3" name="Google Shape;12153;p96"/>
            <p:cNvSpPr/>
            <p:nvPr/>
          </p:nvSpPr>
          <p:spPr>
            <a:xfrm>
              <a:off x="1532067"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154" name="Google Shape;12154;p96"/>
          <p:cNvGrpSpPr/>
          <p:nvPr/>
        </p:nvGrpSpPr>
        <p:grpSpPr>
          <a:xfrm>
            <a:off x="861053" y="2414910"/>
            <a:ext cx="362134" cy="363623"/>
            <a:chOff x="861053" y="2414910"/>
            <a:chExt cx="362134" cy="363623"/>
          </a:xfrm>
        </p:grpSpPr>
        <p:sp>
          <p:nvSpPr>
            <p:cNvPr id="12155" name="Google Shape;12155;p96"/>
            <p:cNvSpPr/>
            <p:nvPr/>
          </p:nvSpPr>
          <p:spPr>
            <a:xfrm>
              <a:off x="965153" y="2609235"/>
              <a:ext cx="64912" cy="63677"/>
            </a:xfrm>
            <a:custGeom>
              <a:rect b="b" l="l" r="r" t="t"/>
              <a:pathLst>
                <a:path extrusionOk="0" h="2010" w="2049">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6" name="Google Shape;12156;p96"/>
            <p:cNvSpPr/>
            <p:nvPr/>
          </p:nvSpPr>
          <p:spPr>
            <a:xfrm>
              <a:off x="861053" y="2479854"/>
              <a:ext cx="298394" cy="298679"/>
            </a:xfrm>
            <a:custGeom>
              <a:rect b="b" l="l" r="r" t="t"/>
              <a:pathLst>
                <a:path extrusionOk="0" h="9428" w="9419">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7" name="Google Shape;12157;p96"/>
            <p:cNvSpPr/>
            <p:nvPr/>
          </p:nvSpPr>
          <p:spPr>
            <a:xfrm>
              <a:off x="1128875" y="2455366"/>
              <a:ext cx="54711" cy="53856"/>
            </a:xfrm>
            <a:custGeom>
              <a:rect b="b" l="l" r="r" t="t"/>
              <a:pathLst>
                <a:path extrusionOk="0" h="1700" w="1727">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8" name="Google Shape;12158;p96"/>
            <p:cNvSpPr/>
            <p:nvPr/>
          </p:nvSpPr>
          <p:spPr>
            <a:xfrm>
              <a:off x="1099445" y="2414910"/>
              <a:ext cx="10581" cy="71692"/>
            </a:xfrm>
            <a:custGeom>
              <a:rect b="b" l="l" r="r" t="t"/>
              <a:pathLst>
                <a:path extrusionOk="0" h="2263" w="334">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9" name="Google Shape;12159;p96"/>
            <p:cNvSpPr/>
            <p:nvPr/>
          </p:nvSpPr>
          <p:spPr>
            <a:xfrm>
              <a:off x="1151495" y="2528420"/>
              <a:ext cx="71692" cy="10613"/>
            </a:xfrm>
            <a:custGeom>
              <a:rect b="b" l="l" r="r" t="t"/>
              <a:pathLst>
                <a:path extrusionOk="0" h="335" w="2263">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160" name="Google Shape;12160;p96"/>
          <p:cNvGrpSpPr/>
          <p:nvPr/>
        </p:nvGrpSpPr>
        <p:grpSpPr>
          <a:xfrm>
            <a:off x="7594288" y="2415259"/>
            <a:ext cx="279513" cy="355735"/>
            <a:chOff x="7594288" y="2415259"/>
            <a:chExt cx="279513" cy="355735"/>
          </a:xfrm>
        </p:grpSpPr>
        <p:sp>
          <p:nvSpPr>
            <p:cNvPr id="12161" name="Google Shape;12161;p96"/>
            <p:cNvSpPr/>
            <p:nvPr/>
          </p:nvSpPr>
          <p:spPr>
            <a:xfrm>
              <a:off x="7696108" y="2531841"/>
              <a:ext cx="10233" cy="16220"/>
            </a:xfrm>
            <a:custGeom>
              <a:rect b="b" l="l" r="r" t="t"/>
              <a:pathLst>
                <a:path extrusionOk="0" h="512" w="323">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2" name="Google Shape;12162;p96"/>
            <p:cNvSpPr/>
            <p:nvPr/>
          </p:nvSpPr>
          <p:spPr>
            <a:xfrm>
              <a:off x="7762889" y="2531841"/>
              <a:ext cx="10581" cy="16220"/>
            </a:xfrm>
            <a:custGeom>
              <a:rect b="b" l="l" r="r" t="t"/>
              <a:pathLst>
                <a:path extrusionOk="0" h="512" w="334">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3" name="Google Shape;12163;p96"/>
            <p:cNvSpPr/>
            <p:nvPr/>
          </p:nvSpPr>
          <p:spPr>
            <a:xfrm>
              <a:off x="7711948" y="2571156"/>
              <a:ext cx="45302" cy="15777"/>
            </a:xfrm>
            <a:custGeom>
              <a:rect b="b" l="l" r="r" t="t"/>
              <a:pathLst>
                <a:path extrusionOk="0" h="498" w="143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4" name="Google Shape;12164;p96"/>
            <p:cNvSpPr/>
            <p:nvPr/>
          </p:nvSpPr>
          <p:spPr>
            <a:xfrm>
              <a:off x="7594288" y="2415259"/>
              <a:ext cx="279513" cy="355735"/>
            </a:xfrm>
            <a:custGeom>
              <a:rect b="b" l="l" r="r" t="t"/>
              <a:pathLst>
                <a:path extrusionOk="0" h="11229" w="8823">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5" name="Google Shape;12165;p96"/>
            <p:cNvSpPr/>
            <p:nvPr/>
          </p:nvSpPr>
          <p:spPr>
            <a:xfrm>
              <a:off x="7690469" y="2515241"/>
              <a:ext cx="21511" cy="10581"/>
            </a:xfrm>
            <a:custGeom>
              <a:rect b="b" l="l" r="r" t="t"/>
              <a:pathLst>
                <a:path extrusionOk="0" h="334" w="679">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6" name="Google Shape;12166;p96"/>
            <p:cNvSpPr/>
            <p:nvPr/>
          </p:nvSpPr>
          <p:spPr>
            <a:xfrm>
              <a:off x="7757218" y="2515241"/>
              <a:ext cx="21923" cy="10581"/>
            </a:xfrm>
            <a:custGeom>
              <a:rect b="b" l="l" r="r" t="t"/>
              <a:pathLst>
                <a:path extrusionOk="0" h="334" w="692">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167" name="Google Shape;12167;p96"/>
          <p:cNvGrpSpPr/>
          <p:nvPr/>
        </p:nvGrpSpPr>
        <p:grpSpPr>
          <a:xfrm>
            <a:off x="7145794" y="2415639"/>
            <a:ext cx="278784" cy="355735"/>
            <a:chOff x="7145794" y="2415639"/>
            <a:chExt cx="278784" cy="355735"/>
          </a:xfrm>
        </p:grpSpPr>
        <p:sp>
          <p:nvSpPr>
            <p:cNvPr id="12168" name="Google Shape;12168;p96"/>
            <p:cNvSpPr/>
            <p:nvPr/>
          </p:nvSpPr>
          <p:spPr>
            <a:xfrm>
              <a:off x="7247265" y="2520880"/>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9" name="Google Shape;12169;p96"/>
            <p:cNvSpPr/>
            <p:nvPr/>
          </p:nvSpPr>
          <p:spPr>
            <a:xfrm>
              <a:off x="7313635" y="2520880"/>
              <a:ext cx="10613" cy="16252"/>
            </a:xfrm>
            <a:custGeom>
              <a:rect b="b" l="l" r="r" t="t"/>
              <a:pathLst>
                <a:path extrusionOk="0" h="513" w="335">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0" name="Google Shape;12170;p96"/>
            <p:cNvSpPr/>
            <p:nvPr/>
          </p:nvSpPr>
          <p:spPr>
            <a:xfrm>
              <a:off x="7145794" y="2415639"/>
              <a:ext cx="278784" cy="355735"/>
            </a:xfrm>
            <a:custGeom>
              <a:rect b="b" l="l" r="r" t="t"/>
              <a:pathLst>
                <a:path extrusionOk="0" h="11229" w="880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1" name="Google Shape;12171;p96"/>
            <p:cNvSpPr/>
            <p:nvPr/>
          </p:nvSpPr>
          <p:spPr>
            <a:xfrm>
              <a:off x="7254045" y="2717834"/>
              <a:ext cx="23031" cy="12799"/>
            </a:xfrm>
            <a:custGeom>
              <a:rect b="b" l="l" r="r" t="t"/>
              <a:pathLst>
                <a:path extrusionOk="0" h="404" w="727">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2" name="Google Shape;12172;p96"/>
            <p:cNvSpPr/>
            <p:nvPr/>
          </p:nvSpPr>
          <p:spPr>
            <a:xfrm>
              <a:off x="7287626" y="2719703"/>
              <a:ext cx="22271" cy="12070"/>
            </a:xfrm>
            <a:custGeom>
              <a:rect b="b" l="l" r="r" t="t"/>
              <a:pathLst>
                <a:path extrusionOk="0" h="381" w="703">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3" name="Google Shape;12173;p96"/>
            <p:cNvSpPr/>
            <p:nvPr/>
          </p:nvSpPr>
          <p:spPr>
            <a:xfrm>
              <a:off x="7224614" y="2703357"/>
              <a:ext cx="21162" cy="17107"/>
            </a:xfrm>
            <a:custGeom>
              <a:rect b="b" l="l" r="r" t="t"/>
              <a:pathLst>
                <a:path extrusionOk="0" h="540" w="668">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4" name="Google Shape;12174;p96"/>
            <p:cNvSpPr/>
            <p:nvPr/>
          </p:nvSpPr>
          <p:spPr>
            <a:xfrm>
              <a:off x="7319306" y="2706335"/>
              <a:ext cx="21162" cy="15998"/>
            </a:xfrm>
            <a:custGeom>
              <a:rect b="b" l="l" r="r" t="t"/>
              <a:pathLst>
                <a:path extrusionOk="0" h="505" w="668">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5" name="Google Shape;12175;p96"/>
            <p:cNvSpPr/>
            <p:nvPr/>
          </p:nvSpPr>
          <p:spPr>
            <a:xfrm>
              <a:off x="7202375" y="2678234"/>
              <a:ext cx="18501" cy="19578"/>
            </a:xfrm>
            <a:custGeom>
              <a:rect b="b" l="l" r="r" t="t"/>
              <a:pathLst>
                <a:path extrusionOk="0" h="618" w="584">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6" name="Google Shape;12176;p96"/>
            <p:cNvSpPr/>
            <p:nvPr/>
          </p:nvSpPr>
          <p:spPr>
            <a:xfrm>
              <a:off x="7345695" y="2683335"/>
              <a:ext cx="18913" cy="19388"/>
            </a:xfrm>
            <a:custGeom>
              <a:rect b="b" l="l" r="r" t="t"/>
              <a:pathLst>
                <a:path extrusionOk="0" h="612" w="597">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7" name="Google Shape;12177;p96"/>
            <p:cNvSpPr/>
            <p:nvPr/>
          </p:nvSpPr>
          <p:spPr>
            <a:xfrm>
              <a:off x="7280086" y="2559751"/>
              <a:ext cx="21891" cy="10201"/>
            </a:xfrm>
            <a:custGeom>
              <a:rect b="b" l="l" r="r" t="t"/>
              <a:pathLst>
                <a:path extrusionOk="0" h="322" w="691">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178" name="Google Shape;12178;p96"/>
          <p:cNvGrpSpPr/>
          <p:nvPr/>
        </p:nvGrpSpPr>
        <p:grpSpPr>
          <a:xfrm>
            <a:off x="6698441" y="2414530"/>
            <a:ext cx="277644" cy="357984"/>
            <a:chOff x="6698441" y="2414530"/>
            <a:chExt cx="277644" cy="357984"/>
          </a:xfrm>
        </p:grpSpPr>
        <p:sp>
          <p:nvSpPr>
            <p:cNvPr id="12179" name="Google Shape;12179;p96"/>
            <p:cNvSpPr/>
            <p:nvPr/>
          </p:nvSpPr>
          <p:spPr>
            <a:xfrm>
              <a:off x="6764462" y="2710611"/>
              <a:ext cx="10201" cy="60382"/>
            </a:xfrm>
            <a:custGeom>
              <a:rect b="b" l="l" r="r" t="t"/>
              <a:pathLst>
                <a:path extrusionOk="0" h="1906" w="322">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0" name="Google Shape;12180;p96"/>
            <p:cNvSpPr/>
            <p:nvPr/>
          </p:nvSpPr>
          <p:spPr>
            <a:xfrm>
              <a:off x="6898374" y="2710611"/>
              <a:ext cx="10201" cy="60382"/>
            </a:xfrm>
            <a:custGeom>
              <a:rect b="b" l="l" r="r" t="t"/>
              <a:pathLst>
                <a:path extrusionOk="0" h="1906" w="322">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1" name="Google Shape;12181;p96"/>
            <p:cNvSpPr/>
            <p:nvPr/>
          </p:nvSpPr>
          <p:spPr>
            <a:xfrm>
              <a:off x="6698441" y="2414530"/>
              <a:ext cx="277644" cy="357984"/>
            </a:xfrm>
            <a:custGeom>
              <a:rect b="b" l="l" r="r" t="t"/>
              <a:pathLst>
                <a:path extrusionOk="0" h="11300" w="8764">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2" name="Google Shape;12182;p96"/>
            <p:cNvSpPr/>
            <p:nvPr/>
          </p:nvSpPr>
          <p:spPr>
            <a:xfrm>
              <a:off x="6813503" y="2560195"/>
              <a:ext cx="45271" cy="16157"/>
            </a:xfrm>
            <a:custGeom>
              <a:rect b="b" l="l" r="r" t="t"/>
              <a:pathLst>
                <a:path extrusionOk="0" h="510" w="1429">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3" name="Google Shape;12183;p96"/>
            <p:cNvSpPr/>
            <p:nvPr/>
          </p:nvSpPr>
          <p:spPr>
            <a:xfrm>
              <a:off x="6792372" y="2493350"/>
              <a:ext cx="26801" cy="10233"/>
            </a:xfrm>
            <a:custGeom>
              <a:rect b="b" l="l" r="r" t="t"/>
              <a:pathLst>
                <a:path extrusionOk="0" h="323" w="846">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4" name="Google Shape;12184;p96"/>
            <p:cNvSpPr/>
            <p:nvPr/>
          </p:nvSpPr>
          <p:spPr>
            <a:xfrm>
              <a:off x="6853483" y="2493350"/>
              <a:ext cx="26801" cy="10233"/>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185" name="Google Shape;12185;p96"/>
          <p:cNvGrpSpPr/>
          <p:nvPr/>
        </p:nvGrpSpPr>
        <p:grpSpPr>
          <a:xfrm>
            <a:off x="4897750" y="2415639"/>
            <a:ext cx="279513" cy="357255"/>
            <a:chOff x="4897750" y="2415639"/>
            <a:chExt cx="279513" cy="357255"/>
          </a:xfrm>
        </p:grpSpPr>
        <p:sp>
          <p:nvSpPr>
            <p:cNvPr id="12186" name="Google Shape;12186;p96"/>
            <p:cNvSpPr/>
            <p:nvPr/>
          </p:nvSpPr>
          <p:spPr>
            <a:xfrm>
              <a:off x="4964119" y="2715522"/>
              <a:ext cx="10613" cy="55472"/>
            </a:xfrm>
            <a:custGeom>
              <a:rect b="b" l="l" r="r" t="t"/>
              <a:pathLst>
                <a:path extrusionOk="0" h="1751" w="335">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7" name="Google Shape;12187;p96"/>
            <p:cNvSpPr/>
            <p:nvPr/>
          </p:nvSpPr>
          <p:spPr>
            <a:xfrm>
              <a:off x="5098031" y="2715522"/>
              <a:ext cx="10581" cy="55472"/>
            </a:xfrm>
            <a:custGeom>
              <a:rect b="b" l="l" r="r" t="t"/>
              <a:pathLst>
                <a:path extrusionOk="0" h="1751" w="334">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8" name="Google Shape;12188;p96"/>
            <p:cNvSpPr/>
            <p:nvPr/>
          </p:nvSpPr>
          <p:spPr>
            <a:xfrm>
              <a:off x="4897750" y="2415639"/>
              <a:ext cx="279513" cy="357255"/>
            </a:xfrm>
            <a:custGeom>
              <a:rect b="b" l="l" r="r" t="t"/>
              <a:pathLst>
                <a:path extrusionOk="0" h="11277" w="8823">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9" name="Google Shape;12189;p96"/>
            <p:cNvSpPr/>
            <p:nvPr/>
          </p:nvSpPr>
          <p:spPr>
            <a:xfrm>
              <a:off x="4997700" y="2526551"/>
              <a:ext cx="10201" cy="16252"/>
            </a:xfrm>
            <a:custGeom>
              <a:rect b="b" l="l" r="r" t="t"/>
              <a:pathLst>
                <a:path extrusionOk="0" h="513" w="322">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0" name="Google Shape;12190;p96"/>
            <p:cNvSpPr/>
            <p:nvPr/>
          </p:nvSpPr>
          <p:spPr>
            <a:xfrm>
              <a:off x="5064830" y="2526551"/>
              <a:ext cx="10233" cy="16252"/>
            </a:xfrm>
            <a:custGeom>
              <a:rect b="b" l="l" r="r" t="t"/>
              <a:pathLst>
                <a:path extrusionOk="0" h="513" w="323">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1" name="Google Shape;12191;p96"/>
            <p:cNvSpPr/>
            <p:nvPr/>
          </p:nvSpPr>
          <p:spPr>
            <a:xfrm>
              <a:off x="5013160" y="2565865"/>
              <a:ext cx="46063" cy="16157"/>
            </a:xfrm>
            <a:custGeom>
              <a:rect b="b" l="l" r="r" t="t"/>
              <a:pathLst>
                <a:path extrusionOk="0" h="510" w="1454">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2" name="Google Shape;12192;p96"/>
            <p:cNvSpPr/>
            <p:nvPr/>
          </p:nvSpPr>
          <p:spPr>
            <a:xfrm>
              <a:off x="4992030" y="2509570"/>
              <a:ext cx="21923" cy="10581"/>
            </a:xfrm>
            <a:custGeom>
              <a:rect b="b" l="l" r="r" t="t"/>
              <a:pathLst>
                <a:path extrusionOk="0" h="334" w="692">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3" name="Google Shape;12193;p96"/>
            <p:cNvSpPr/>
            <p:nvPr/>
          </p:nvSpPr>
          <p:spPr>
            <a:xfrm>
              <a:off x="5059191" y="2509570"/>
              <a:ext cx="21511" cy="10581"/>
            </a:xfrm>
            <a:custGeom>
              <a:rect b="b" l="l" r="r" t="t"/>
              <a:pathLst>
                <a:path extrusionOk="0" h="334" w="679">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194" name="Google Shape;12194;p96"/>
          <p:cNvGrpSpPr/>
          <p:nvPr/>
        </p:nvGrpSpPr>
        <p:grpSpPr>
          <a:xfrm>
            <a:off x="5812066" y="2416019"/>
            <a:ext cx="264813" cy="353454"/>
            <a:chOff x="5812066" y="2416019"/>
            <a:chExt cx="264813" cy="353454"/>
          </a:xfrm>
        </p:grpSpPr>
        <p:sp>
          <p:nvSpPr>
            <p:cNvPr id="12195" name="Google Shape;12195;p96"/>
            <p:cNvSpPr/>
            <p:nvPr/>
          </p:nvSpPr>
          <p:spPr>
            <a:xfrm>
              <a:off x="5812066" y="2416019"/>
              <a:ext cx="264813" cy="353454"/>
            </a:xfrm>
            <a:custGeom>
              <a:rect b="b" l="l" r="r" t="t"/>
              <a:pathLst>
                <a:path extrusionOk="0" h="11157" w="8359">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6" name="Google Shape;12196;p96"/>
            <p:cNvSpPr/>
            <p:nvPr/>
          </p:nvSpPr>
          <p:spPr>
            <a:xfrm>
              <a:off x="5923707" y="2588136"/>
              <a:ext cx="43402" cy="15396"/>
            </a:xfrm>
            <a:custGeom>
              <a:rect b="b" l="l" r="r" t="t"/>
              <a:pathLst>
                <a:path extrusionOk="0" h="486" w="137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7" name="Google Shape;12197;p96"/>
            <p:cNvSpPr/>
            <p:nvPr/>
          </p:nvSpPr>
          <p:spPr>
            <a:xfrm>
              <a:off x="5983677" y="2742291"/>
              <a:ext cx="10201" cy="26833"/>
            </a:xfrm>
            <a:custGeom>
              <a:rect b="b" l="l" r="r" t="t"/>
              <a:pathLst>
                <a:path extrusionOk="0" h="847" w="322">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8" name="Google Shape;12198;p96"/>
            <p:cNvSpPr/>
            <p:nvPr/>
          </p:nvSpPr>
          <p:spPr>
            <a:xfrm>
              <a:off x="5906726" y="2543531"/>
              <a:ext cx="10581" cy="16252"/>
            </a:xfrm>
            <a:custGeom>
              <a:rect b="b" l="l" r="r" t="t"/>
              <a:pathLst>
                <a:path extrusionOk="0" h="513" w="334">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9" name="Google Shape;12199;p96"/>
            <p:cNvSpPr/>
            <p:nvPr/>
          </p:nvSpPr>
          <p:spPr>
            <a:xfrm>
              <a:off x="5972747" y="2543531"/>
              <a:ext cx="10581" cy="16252"/>
            </a:xfrm>
            <a:custGeom>
              <a:rect b="b" l="l" r="r" t="t"/>
              <a:pathLst>
                <a:path extrusionOk="0" h="513" w="334">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0" name="Google Shape;12200;p96"/>
            <p:cNvSpPr/>
            <p:nvPr/>
          </p:nvSpPr>
          <p:spPr>
            <a:xfrm>
              <a:off x="5901055" y="2526931"/>
              <a:ext cx="16252" cy="10581"/>
            </a:xfrm>
            <a:custGeom>
              <a:rect b="b" l="l" r="r" t="t"/>
              <a:pathLst>
                <a:path extrusionOk="0" h="334" w="513">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1" name="Google Shape;12201;p96"/>
            <p:cNvSpPr/>
            <p:nvPr/>
          </p:nvSpPr>
          <p:spPr>
            <a:xfrm>
              <a:off x="5972367" y="2526899"/>
              <a:ext cx="16220" cy="10613"/>
            </a:xfrm>
            <a:custGeom>
              <a:rect b="b" l="l" r="r" t="t"/>
              <a:pathLst>
                <a:path extrusionOk="0" h="335" w="512">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202" name="Google Shape;12202;p96"/>
          <p:cNvGrpSpPr/>
          <p:nvPr/>
        </p:nvGrpSpPr>
        <p:grpSpPr>
          <a:xfrm>
            <a:off x="8054820" y="2416399"/>
            <a:ext cx="264433" cy="353454"/>
            <a:chOff x="8054820" y="2416399"/>
            <a:chExt cx="264433" cy="353454"/>
          </a:xfrm>
        </p:grpSpPr>
        <p:sp>
          <p:nvSpPr>
            <p:cNvPr id="12203" name="Google Shape;12203;p96"/>
            <p:cNvSpPr/>
            <p:nvPr/>
          </p:nvSpPr>
          <p:spPr>
            <a:xfrm>
              <a:off x="8148371" y="2538621"/>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4" name="Google Shape;12204;p96"/>
            <p:cNvSpPr/>
            <p:nvPr/>
          </p:nvSpPr>
          <p:spPr>
            <a:xfrm>
              <a:off x="8214361" y="2538621"/>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5" name="Google Shape;12205;p96"/>
            <p:cNvSpPr/>
            <p:nvPr/>
          </p:nvSpPr>
          <p:spPr>
            <a:xfrm>
              <a:off x="8054820" y="2416399"/>
              <a:ext cx="264433" cy="353454"/>
            </a:xfrm>
            <a:custGeom>
              <a:rect b="b" l="l" r="r" t="t"/>
              <a:pathLst>
                <a:path extrusionOk="0" h="11157" w="8347">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6" name="Google Shape;12206;p96"/>
            <p:cNvSpPr/>
            <p:nvPr/>
          </p:nvSpPr>
          <p:spPr>
            <a:xfrm>
              <a:off x="8164972" y="2582371"/>
              <a:ext cx="43782" cy="15492"/>
            </a:xfrm>
            <a:custGeom>
              <a:rect b="b" l="l" r="r" t="t"/>
              <a:pathLst>
                <a:path extrusionOk="0" h="489" w="1382">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7" name="Google Shape;12207;p96"/>
            <p:cNvSpPr/>
            <p:nvPr/>
          </p:nvSpPr>
          <p:spPr>
            <a:xfrm>
              <a:off x="8141592" y="2519137"/>
              <a:ext cx="18501" cy="13844"/>
            </a:xfrm>
            <a:custGeom>
              <a:rect b="b" l="l" r="r" t="t"/>
              <a:pathLst>
                <a:path extrusionOk="0" h="437" w="584">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8" name="Google Shape;12208;p96"/>
            <p:cNvSpPr/>
            <p:nvPr/>
          </p:nvSpPr>
          <p:spPr>
            <a:xfrm>
              <a:off x="8211731" y="2518409"/>
              <a:ext cx="18881" cy="13812"/>
            </a:xfrm>
            <a:custGeom>
              <a:rect b="b" l="l" r="r" t="t"/>
              <a:pathLst>
                <a:path extrusionOk="0" h="436" w="596">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209" name="Google Shape;12209;p96"/>
          <p:cNvGrpSpPr/>
          <p:nvPr/>
        </p:nvGrpSpPr>
        <p:grpSpPr>
          <a:xfrm>
            <a:off x="5356413" y="2413390"/>
            <a:ext cx="271212" cy="361374"/>
            <a:chOff x="5356413" y="2413390"/>
            <a:chExt cx="271212" cy="361374"/>
          </a:xfrm>
        </p:grpSpPr>
        <p:sp>
          <p:nvSpPr>
            <p:cNvPr id="12210" name="Google Shape;12210;p96"/>
            <p:cNvSpPr/>
            <p:nvPr/>
          </p:nvSpPr>
          <p:spPr>
            <a:xfrm>
              <a:off x="5453734" y="2525790"/>
              <a:ext cx="10201" cy="15872"/>
            </a:xfrm>
            <a:custGeom>
              <a:rect b="b" l="l" r="r" t="t"/>
              <a:pathLst>
                <a:path extrusionOk="0" h="501" w="322">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1" name="Google Shape;12211;p96"/>
            <p:cNvSpPr/>
            <p:nvPr/>
          </p:nvSpPr>
          <p:spPr>
            <a:xfrm>
              <a:off x="5521624" y="2525790"/>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2" name="Google Shape;12212;p96"/>
            <p:cNvSpPr/>
            <p:nvPr/>
          </p:nvSpPr>
          <p:spPr>
            <a:xfrm>
              <a:off x="5356413" y="2413390"/>
              <a:ext cx="271212" cy="361374"/>
            </a:xfrm>
            <a:custGeom>
              <a:rect b="b" l="l" r="r" t="t"/>
              <a:pathLst>
                <a:path extrusionOk="0" h="11407" w="8561">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3" name="Google Shape;12213;p96"/>
            <p:cNvSpPr/>
            <p:nvPr/>
          </p:nvSpPr>
          <p:spPr>
            <a:xfrm>
              <a:off x="5459373" y="2530701"/>
              <a:ext cx="66813" cy="72832"/>
            </a:xfrm>
            <a:custGeom>
              <a:rect b="b" l="l" r="r" t="t"/>
              <a:pathLst>
                <a:path extrusionOk="0" h="2299" w="2109">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4" name="Google Shape;12214;p96"/>
            <p:cNvSpPr/>
            <p:nvPr/>
          </p:nvSpPr>
          <p:spPr>
            <a:xfrm>
              <a:off x="5446923" y="2502854"/>
              <a:ext cx="23792" cy="16188"/>
            </a:xfrm>
            <a:custGeom>
              <a:rect b="b" l="l" r="r" t="t"/>
              <a:pathLst>
                <a:path extrusionOk="0" h="511" w="751">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215" name="Google Shape;12215;p96"/>
          <p:cNvGrpSpPr/>
          <p:nvPr/>
        </p:nvGrpSpPr>
        <p:grpSpPr>
          <a:xfrm>
            <a:off x="6255238" y="2412249"/>
            <a:ext cx="271244" cy="360994"/>
            <a:chOff x="6255238" y="2412249"/>
            <a:chExt cx="271244" cy="360994"/>
          </a:xfrm>
        </p:grpSpPr>
        <p:sp>
          <p:nvSpPr>
            <p:cNvPr id="12216" name="Google Shape;12216;p96"/>
            <p:cNvSpPr/>
            <p:nvPr/>
          </p:nvSpPr>
          <p:spPr>
            <a:xfrm>
              <a:off x="6351799" y="2554080"/>
              <a:ext cx="10613" cy="15872"/>
            </a:xfrm>
            <a:custGeom>
              <a:rect b="b" l="l" r="r" t="t"/>
              <a:pathLst>
                <a:path extrusionOk="0" h="501" w="335">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7" name="Google Shape;12217;p96"/>
            <p:cNvSpPr/>
            <p:nvPr/>
          </p:nvSpPr>
          <p:spPr>
            <a:xfrm>
              <a:off x="6419720" y="2554080"/>
              <a:ext cx="10581" cy="15872"/>
            </a:xfrm>
            <a:custGeom>
              <a:rect b="b" l="l" r="r" t="t"/>
              <a:pathLst>
                <a:path extrusionOk="0" h="501" w="334">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8" name="Google Shape;12218;p96"/>
            <p:cNvSpPr/>
            <p:nvPr/>
          </p:nvSpPr>
          <p:spPr>
            <a:xfrm>
              <a:off x="6368399" y="2593775"/>
              <a:ext cx="45302" cy="15777"/>
            </a:xfrm>
            <a:custGeom>
              <a:rect b="b" l="l" r="r" t="t"/>
              <a:pathLst>
                <a:path extrusionOk="0" h="498" w="143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9" name="Google Shape;12219;p96"/>
            <p:cNvSpPr/>
            <p:nvPr/>
          </p:nvSpPr>
          <p:spPr>
            <a:xfrm>
              <a:off x="6255238" y="2412249"/>
              <a:ext cx="271244" cy="360994"/>
            </a:xfrm>
            <a:custGeom>
              <a:rect b="b" l="l" r="r" t="t"/>
              <a:pathLst>
                <a:path extrusionOk="0" h="11395" w="8562">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0" name="Google Shape;12220;p96"/>
            <p:cNvSpPr/>
            <p:nvPr/>
          </p:nvSpPr>
          <p:spPr>
            <a:xfrm>
              <a:off x="6345779" y="2535167"/>
              <a:ext cx="22651" cy="12545"/>
            </a:xfrm>
            <a:custGeom>
              <a:rect b="b" l="l" r="r" t="t"/>
              <a:pathLst>
                <a:path extrusionOk="0" h="396" w="715">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1" name="Google Shape;12221;p96"/>
            <p:cNvSpPr/>
            <p:nvPr/>
          </p:nvSpPr>
          <p:spPr>
            <a:xfrm>
              <a:off x="6413670" y="2535167"/>
              <a:ext cx="22651" cy="12545"/>
            </a:xfrm>
            <a:custGeom>
              <a:rect b="b" l="l" r="r" t="t"/>
              <a:pathLst>
                <a:path extrusionOk="0" h="396" w="715">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222" name="Google Shape;12222;p96"/>
          <p:cNvGrpSpPr/>
          <p:nvPr/>
        </p:nvGrpSpPr>
        <p:grpSpPr>
          <a:xfrm>
            <a:off x="2185372" y="1957799"/>
            <a:ext cx="366664" cy="366981"/>
            <a:chOff x="2185372" y="1957799"/>
            <a:chExt cx="366664" cy="366981"/>
          </a:xfrm>
        </p:grpSpPr>
        <p:sp>
          <p:nvSpPr>
            <p:cNvPr id="12223" name="Google Shape;12223;p96"/>
            <p:cNvSpPr/>
            <p:nvPr/>
          </p:nvSpPr>
          <p:spPr>
            <a:xfrm>
              <a:off x="2228742" y="2000853"/>
              <a:ext cx="75082" cy="74226"/>
            </a:xfrm>
            <a:custGeom>
              <a:rect b="b" l="l" r="r" t="t"/>
              <a:pathLst>
                <a:path extrusionOk="0" h="2343" w="237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4" name="Google Shape;12224;p96"/>
            <p:cNvSpPr/>
            <p:nvPr/>
          </p:nvSpPr>
          <p:spPr>
            <a:xfrm>
              <a:off x="2188001" y="2067159"/>
              <a:ext cx="98873" cy="35070"/>
            </a:xfrm>
            <a:custGeom>
              <a:rect b="b" l="l" r="r" t="t"/>
              <a:pathLst>
                <a:path extrusionOk="0" h="1107" w="3121">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5" name="Google Shape;12225;p96"/>
            <p:cNvSpPr/>
            <p:nvPr/>
          </p:nvSpPr>
          <p:spPr>
            <a:xfrm>
              <a:off x="2185372" y="2119114"/>
              <a:ext cx="97733" cy="37066"/>
            </a:xfrm>
            <a:custGeom>
              <a:rect b="b" l="l" r="r" t="t"/>
              <a:pathLst>
                <a:path extrusionOk="0" h="1170" w="3085">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6" name="Google Shape;12226;p96"/>
            <p:cNvSpPr/>
            <p:nvPr/>
          </p:nvSpPr>
          <p:spPr>
            <a:xfrm>
              <a:off x="2294763" y="1960587"/>
              <a:ext cx="36242" cy="97131"/>
            </a:xfrm>
            <a:custGeom>
              <a:rect b="b" l="l" r="r" t="t"/>
              <a:pathLst>
                <a:path extrusionOk="0" h="3066" w="1144">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7" name="Google Shape;12227;p96"/>
            <p:cNvSpPr/>
            <p:nvPr/>
          </p:nvSpPr>
          <p:spPr>
            <a:xfrm>
              <a:off x="2346433" y="1957799"/>
              <a:ext cx="38491" cy="96909"/>
            </a:xfrm>
            <a:custGeom>
              <a:rect b="b" l="l" r="r" t="t"/>
              <a:pathLst>
                <a:path extrusionOk="0" h="3059" w="1215">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8" name="Google Shape;12228;p96"/>
            <p:cNvSpPr/>
            <p:nvPr/>
          </p:nvSpPr>
          <p:spPr>
            <a:xfrm>
              <a:off x="2290993" y="2100391"/>
              <a:ext cx="37731" cy="121778"/>
            </a:xfrm>
            <a:custGeom>
              <a:rect b="b" l="l" r="r" t="t"/>
              <a:pathLst>
                <a:path extrusionOk="0" h="3844" w="1191">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9" name="Google Shape;12229;p96"/>
            <p:cNvSpPr/>
            <p:nvPr/>
          </p:nvSpPr>
          <p:spPr>
            <a:xfrm>
              <a:off x="2353592" y="2091362"/>
              <a:ext cx="68302" cy="20307"/>
            </a:xfrm>
            <a:custGeom>
              <a:rect b="b" l="l" r="r" t="t"/>
              <a:pathLst>
                <a:path extrusionOk="0" h="641" w="2156">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0" name="Google Shape;12230;p96"/>
            <p:cNvSpPr/>
            <p:nvPr/>
          </p:nvSpPr>
          <p:spPr>
            <a:xfrm>
              <a:off x="2321532" y="2064434"/>
              <a:ext cx="230504" cy="260346"/>
            </a:xfrm>
            <a:custGeom>
              <a:rect b="b" l="l" r="r" t="t"/>
              <a:pathLst>
                <a:path extrusionOk="0" h="8218" w="7276">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231" name="Google Shape;12231;p96"/>
          <p:cNvGrpSpPr/>
          <p:nvPr/>
        </p:nvGrpSpPr>
        <p:grpSpPr>
          <a:xfrm>
            <a:off x="1737258" y="1988371"/>
            <a:ext cx="370815" cy="307359"/>
            <a:chOff x="1737258" y="1988371"/>
            <a:chExt cx="370815" cy="307359"/>
          </a:xfrm>
        </p:grpSpPr>
        <p:sp>
          <p:nvSpPr>
            <p:cNvPr id="12232" name="Google Shape;12232;p96"/>
            <p:cNvSpPr/>
            <p:nvPr/>
          </p:nvSpPr>
          <p:spPr>
            <a:xfrm>
              <a:off x="1963200" y="1996607"/>
              <a:ext cx="144873" cy="144492"/>
            </a:xfrm>
            <a:custGeom>
              <a:rect b="b" l="l" r="r" t="t"/>
              <a:pathLst>
                <a:path extrusionOk="0" h="4561" w="4573">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3" name="Google Shape;12233;p96"/>
            <p:cNvSpPr/>
            <p:nvPr/>
          </p:nvSpPr>
          <p:spPr>
            <a:xfrm>
              <a:off x="1737258" y="1988371"/>
              <a:ext cx="350064" cy="307359"/>
            </a:xfrm>
            <a:custGeom>
              <a:rect b="b" l="l" r="r" t="t"/>
              <a:pathLst>
                <a:path extrusionOk="0" h="9702" w="1105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4" name="Google Shape;12234;p96"/>
            <p:cNvSpPr/>
            <p:nvPr/>
          </p:nvSpPr>
          <p:spPr>
            <a:xfrm>
              <a:off x="1799129" y="2040738"/>
              <a:ext cx="28322" cy="53571"/>
            </a:xfrm>
            <a:custGeom>
              <a:rect b="b" l="l" r="r" t="t"/>
              <a:pathLst>
                <a:path extrusionOk="0" h="1691" w="894">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5" name="Google Shape;12235;p96"/>
            <p:cNvSpPr/>
            <p:nvPr/>
          </p:nvSpPr>
          <p:spPr>
            <a:xfrm>
              <a:off x="1802899" y="2024137"/>
              <a:ext cx="16252" cy="15872"/>
            </a:xfrm>
            <a:custGeom>
              <a:rect b="b" l="l" r="r" t="t"/>
              <a:pathLst>
                <a:path extrusionOk="0" h="501" w="513">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236" name="Google Shape;12236;p96"/>
          <p:cNvGrpSpPr/>
          <p:nvPr/>
        </p:nvGrpSpPr>
        <p:grpSpPr>
          <a:xfrm>
            <a:off x="848983" y="1989511"/>
            <a:ext cx="369293" cy="304350"/>
            <a:chOff x="848983" y="1989511"/>
            <a:chExt cx="369293" cy="304350"/>
          </a:xfrm>
        </p:grpSpPr>
        <p:sp>
          <p:nvSpPr>
            <p:cNvPr id="12237" name="Google Shape;12237;p96"/>
            <p:cNvSpPr/>
            <p:nvPr/>
          </p:nvSpPr>
          <p:spPr>
            <a:xfrm>
              <a:off x="890483" y="1989511"/>
              <a:ext cx="286704" cy="304350"/>
            </a:xfrm>
            <a:custGeom>
              <a:rect b="b" l="l" r="r" t="t"/>
              <a:pathLst>
                <a:path extrusionOk="0" h="9607" w="905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8" name="Google Shape;12238;p96"/>
            <p:cNvSpPr/>
            <p:nvPr/>
          </p:nvSpPr>
          <p:spPr>
            <a:xfrm>
              <a:off x="882943" y="2031107"/>
              <a:ext cx="42641" cy="56802"/>
            </a:xfrm>
            <a:custGeom>
              <a:rect b="b" l="l" r="r" t="t"/>
              <a:pathLst>
                <a:path extrusionOk="0" h="1793" w="1346">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9" name="Google Shape;12239;p96"/>
            <p:cNvSpPr/>
            <p:nvPr/>
          </p:nvSpPr>
          <p:spPr>
            <a:xfrm>
              <a:off x="848983" y="2072354"/>
              <a:ext cx="59622" cy="30635"/>
            </a:xfrm>
            <a:custGeom>
              <a:rect b="b" l="l" r="r" t="t"/>
              <a:pathLst>
                <a:path extrusionOk="0" h="967" w="1882">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0" name="Google Shape;12240;p96"/>
            <p:cNvSpPr/>
            <p:nvPr/>
          </p:nvSpPr>
          <p:spPr>
            <a:xfrm>
              <a:off x="1142054" y="2031265"/>
              <a:ext cx="41913" cy="56644"/>
            </a:xfrm>
            <a:custGeom>
              <a:rect b="b" l="l" r="r" t="t"/>
              <a:pathLst>
                <a:path extrusionOk="0" h="1788" w="1323">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1" name="Google Shape;12241;p96"/>
            <p:cNvSpPr/>
            <p:nvPr/>
          </p:nvSpPr>
          <p:spPr>
            <a:xfrm>
              <a:off x="1158274" y="2072196"/>
              <a:ext cx="60002" cy="30413"/>
            </a:xfrm>
            <a:custGeom>
              <a:rect b="b" l="l" r="r" t="t"/>
              <a:pathLst>
                <a:path extrusionOk="0" h="960" w="1894">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242" name="Google Shape;12242;p96"/>
          <p:cNvGrpSpPr/>
          <p:nvPr/>
        </p:nvGrpSpPr>
        <p:grpSpPr>
          <a:xfrm>
            <a:off x="3074027" y="1983777"/>
            <a:ext cx="380604" cy="313854"/>
            <a:chOff x="3074027" y="1983777"/>
            <a:chExt cx="380604" cy="313854"/>
          </a:xfrm>
        </p:grpSpPr>
        <p:sp>
          <p:nvSpPr>
            <p:cNvPr id="12243" name="Google Shape;12243;p96"/>
            <p:cNvSpPr/>
            <p:nvPr/>
          </p:nvSpPr>
          <p:spPr>
            <a:xfrm>
              <a:off x="3130608" y="1984886"/>
              <a:ext cx="324023" cy="312745"/>
            </a:xfrm>
            <a:custGeom>
              <a:rect b="b" l="l" r="r" t="t"/>
              <a:pathLst>
                <a:path extrusionOk="0" h="9872" w="10228">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4" name="Google Shape;12244;p96"/>
            <p:cNvSpPr/>
            <p:nvPr/>
          </p:nvSpPr>
          <p:spPr>
            <a:xfrm>
              <a:off x="3243008" y="2008678"/>
              <a:ext cx="185613" cy="169741"/>
            </a:xfrm>
            <a:custGeom>
              <a:rect b="b" l="l" r="r" t="t"/>
              <a:pathLst>
                <a:path extrusionOk="0" h="5358" w="5859">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5" name="Google Shape;12245;p96"/>
            <p:cNvSpPr/>
            <p:nvPr/>
          </p:nvSpPr>
          <p:spPr>
            <a:xfrm>
              <a:off x="3074027" y="1983777"/>
              <a:ext cx="155802" cy="163342"/>
            </a:xfrm>
            <a:custGeom>
              <a:rect b="b" l="l" r="r" t="t"/>
              <a:pathLst>
                <a:path extrusionOk="0" h="5156" w="4918">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6" name="Google Shape;12246;p96"/>
            <p:cNvSpPr/>
            <p:nvPr/>
          </p:nvSpPr>
          <p:spPr>
            <a:xfrm>
              <a:off x="3135518" y="2038077"/>
              <a:ext cx="28322" cy="54363"/>
            </a:xfrm>
            <a:custGeom>
              <a:rect b="b" l="l" r="r" t="t"/>
              <a:pathLst>
                <a:path extrusionOk="0" h="1716" w="894">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7" name="Google Shape;12247;p96"/>
            <p:cNvSpPr/>
            <p:nvPr/>
          </p:nvSpPr>
          <p:spPr>
            <a:xfrm>
              <a:off x="3138908" y="2021096"/>
              <a:ext cx="16252" cy="16252"/>
            </a:xfrm>
            <a:custGeom>
              <a:rect b="b" l="l" r="r" t="t"/>
              <a:pathLst>
                <a:path extrusionOk="0" h="513" w="513">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248" name="Google Shape;12248;p96"/>
          <p:cNvGrpSpPr/>
          <p:nvPr/>
        </p:nvGrpSpPr>
        <p:grpSpPr>
          <a:xfrm>
            <a:off x="3522521" y="1975857"/>
            <a:ext cx="367013" cy="331278"/>
            <a:chOff x="3522521" y="1975857"/>
            <a:chExt cx="367013" cy="331278"/>
          </a:xfrm>
        </p:grpSpPr>
        <p:sp>
          <p:nvSpPr>
            <p:cNvPr id="12249" name="Google Shape;12249;p96"/>
            <p:cNvSpPr/>
            <p:nvPr/>
          </p:nvSpPr>
          <p:spPr>
            <a:xfrm>
              <a:off x="3665841" y="1975857"/>
              <a:ext cx="91302" cy="91682"/>
            </a:xfrm>
            <a:custGeom>
              <a:rect b="b" l="l" r="r" t="t"/>
              <a:pathLst>
                <a:path extrusionOk="0" h="2894" w="2882">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0" name="Google Shape;12250;p96"/>
            <p:cNvSpPr/>
            <p:nvPr/>
          </p:nvSpPr>
          <p:spPr>
            <a:xfrm>
              <a:off x="3693751" y="2004147"/>
              <a:ext cx="34721" cy="35101"/>
            </a:xfrm>
            <a:custGeom>
              <a:rect b="b" l="l" r="r" t="t"/>
              <a:pathLst>
                <a:path extrusionOk="0" h="1108" w="1096">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1" name="Google Shape;12251;p96"/>
            <p:cNvSpPr/>
            <p:nvPr/>
          </p:nvSpPr>
          <p:spPr>
            <a:xfrm>
              <a:off x="3679052" y="2008297"/>
              <a:ext cx="210482" cy="228983"/>
            </a:xfrm>
            <a:custGeom>
              <a:rect b="b" l="l" r="r" t="t"/>
              <a:pathLst>
                <a:path extrusionOk="0" h="7228" w="6644">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2" name="Google Shape;12252;p96"/>
            <p:cNvSpPr/>
            <p:nvPr/>
          </p:nvSpPr>
          <p:spPr>
            <a:xfrm>
              <a:off x="3772951" y="2050907"/>
              <a:ext cx="73973" cy="73593"/>
            </a:xfrm>
            <a:custGeom>
              <a:rect b="b" l="l" r="r" t="t"/>
              <a:pathLst>
                <a:path extrusionOk="0" h="2323" w="2335">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3" name="Google Shape;12253;p96"/>
            <p:cNvSpPr/>
            <p:nvPr/>
          </p:nvSpPr>
          <p:spPr>
            <a:xfrm>
              <a:off x="3790312" y="2069028"/>
              <a:ext cx="38491" cy="38491"/>
            </a:xfrm>
            <a:custGeom>
              <a:rect b="b" l="l" r="r" t="t"/>
              <a:pathLst>
                <a:path extrusionOk="0" h="1215" w="1215">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4" name="Google Shape;12254;p96"/>
            <p:cNvSpPr/>
            <p:nvPr/>
          </p:nvSpPr>
          <p:spPr>
            <a:xfrm>
              <a:off x="3522521" y="2081447"/>
              <a:ext cx="294212" cy="225688"/>
            </a:xfrm>
            <a:custGeom>
              <a:rect b="b" l="l" r="r" t="t"/>
              <a:pathLst>
                <a:path extrusionOk="0" h="7124" w="9287">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5" name="Google Shape;12255;p96"/>
            <p:cNvSpPr/>
            <p:nvPr/>
          </p:nvSpPr>
          <p:spPr>
            <a:xfrm>
              <a:off x="3810682" y="2248812"/>
              <a:ext cx="1774" cy="253"/>
            </a:xfrm>
            <a:custGeom>
              <a:rect b="b" l="l" r="r" t="t"/>
              <a:pathLst>
                <a:path extrusionOk="0" h="8" w="56">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256" name="Google Shape;12256;p96"/>
          <p:cNvGrpSpPr/>
          <p:nvPr/>
        </p:nvGrpSpPr>
        <p:grpSpPr>
          <a:xfrm>
            <a:off x="2630824" y="1976966"/>
            <a:ext cx="368186" cy="330454"/>
            <a:chOff x="2630824" y="1976966"/>
            <a:chExt cx="368186" cy="330454"/>
          </a:xfrm>
        </p:grpSpPr>
        <p:sp>
          <p:nvSpPr>
            <p:cNvPr id="12257" name="Google Shape;12257;p96"/>
            <p:cNvSpPr/>
            <p:nvPr/>
          </p:nvSpPr>
          <p:spPr>
            <a:xfrm>
              <a:off x="2630824" y="2059967"/>
              <a:ext cx="229743" cy="247072"/>
            </a:xfrm>
            <a:custGeom>
              <a:rect b="b" l="l" r="r" t="t"/>
              <a:pathLst>
                <a:path extrusionOk="0" h="7799" w="7252">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8" name="Google Shape;12258;p96"/>
            <p:cNvSpPr/>
            <p:nvPr/>
          </p:nvSpPr>
          <p:spPr>
            <a:xfrm>
              <a:off x="2792646" y="1976966"/>
              <a:ext cx="206364" cy="330454"/>
            </a:xfrm>
            <a:custGeom>
              <a:rect b="b" l="l" r="r" t="t"/>
              <a:pathLst>
                <a:path extrusionOk="0" h="10431" w="6514">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9" name="Google Shape;12259;p96"/>
            <p:cNvSpPr/>
            <p:nvPr/>
          </p:nvSpPr>
          <p:spPr>
            <a:xfrm>
              <a:off x="2876376" y="2005256"/>
              <a:ext cx="78123" cy="91333"/>
            </a:xfrm>
            <a:custGeom>
              <a:rect b="b" l="l" r="r" t="t"/>
              <a:pathLst>
                <a:path extrusionOk="0" h="2883" w="2466">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0" name="Google Shape;12260;p96"/>
            <p:cNvSpPr/>
            <p:nvPr/>
          </p:nvSpPr>
          <p:spPr>
            <a:xfrm>
              <a:off x="2715695" y="2177659"/>
              <a:ext cx="43782" cy="43402"/>
            </a:xfrm>
            <a:custGeom>
              <a:rect b="b" l="l" r="r" t="t"/>
              <a:pathLst>
                <a:path extrusionOk="0" h="1370" w="1382">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1" name="Google Shape;12261;p96"/>
            <p:cNvSpPr/>
            <p:nvPr/>
          </p:nvSpPr>
          <p:spPr>
            <a:xfrm>
              <a:off x="2770026" y="2177659"/>
              <a:ext cx="88292" cy="10581"/>
            </a:xfrm>
            <a:custGeom>
              <a:rect b="b" l="l" r="r" t="t"/>
              <a:pathLst>
                <a:path extrusionOk="0" h="334" w="2787">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2" name="Google Shape;12262;p96"/>
            <p:cNvSpPr/>
            <p:nvPr/>
          </p:nvSpPr>
          <p:spPr>
            <a:xfrm>
              <a:off x="2770026" y="2194227"/>
              <a:ext cx="88292" cy="10613"/>
            </a:xfrm>
            <a:custGeom>
              <a:rect b="b" l="l" r="r" t="t"/>
              <a:pathLst>
                <a:path extrusionOk="0" h="335" w="2787">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3" name="Google Shape;12263;p96"/>
            <p:cNvSpPr/>
            <p:nvPr/>
          </p:nvSpPr>
          <p:spPr>
            <a:xfrm>
              <a:off x="2770026" y="2210828"/>
              <a:ext cx="88292" cy="10233"/>
            </a:xfrm>
            <a:custGeom>
              <a:rect b="b" l="l" r="r" t="t"/>
              <a:pathLst>
                <a:path extrusionOk="0" h="323" w="2787">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4" name="Google Shape;12264;p96"/>
            <p:cNvSpPr/>
            <p:nvPr/>
          </p:nvSpPr>
          <p:spPr>
            <a:xfrm>
              <a:off x="2908436" y="2058447"/>
              <a:ext cx="16252" cy="18913"/>
            </a:xfrm>
            <a:custGeom>
              <a:rect b="b" l="l" r="r" t="t"/>
              <a:pathLst>
                <a:path extrusionOk="0" h="597" w="513">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265" name="Google Shape;12265;p96"/>
          <p:cNvGrpSpPr/>
          <p:nvPr/>
        </p:nvGrpSpPr>
        <p:grpSpPr>
          <a:xfrm>
            <a:off x="1293706" y="1966416"/>
            <a:ext cx="369294" cy="350444"/>
            <a:chOff x="1293706" y="1966416"/>
            <a:chExt cx="369294" cy="350444"/>
          </a:xfrm>
        </p:grpSpPr>
        <p:sp>
          <p:nvSpPr>
            <p:cNvPr id="12266" name="Google Shape;12266;p96"/>
            <p:cNvSpPr/>
            <p:nvPr/>
          </p:nvSpPr>
          <p:spPr>
            <a:xfrm>
              <a:off x="1509067" y="1966416"/>
              <a:ext cx="153933" cy="162994"/>
            </a:xfrm>
            <a:custGeom>
              <a:rect b="b" l="l" r="r" t="t"/>
              <a:pathLst>
                <a:path extrusionOk="0" h="5145" w="4859">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7" name="Google Shape;12267;p96"/>
            <p:cNvSpPr/>
            <p:nvPr/>
          </p:nvSpPr>
          <p:spPr>
            <a:xfrm>
              <a:off x="1574328" y="2021096"/>
              <a:ext cx="28702" cy="54363"/>
            </a:xfrm>
            <a:custGeom>
              <a:rect b="b" l="l" r="r" t="t"/>
              <a:pathLst>
                <a:path extrusionOk="0" h="1716" w="906">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8" name="Google Shape;12268;p96"/>
            <p:cNvSpPr/>
            <p:nvPr/>
          </p:nvSpPr>
          <p:spPr>
            <a:xfrm>
              <a:off x="1578098" y="2004147"/>
              <a:ext cx="15872" cy="16252"/>
            </a:xfrm>
            <a:custGeom>
              <a:rect b="b" l="l" r="r" t="t"/>
              <a:pathLst>
                <a:path extrusionOk="0" h="513" w="501">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9" name="Google Shape;12269;p96"/>
            <p:cNvSpPr/>
            <p:nvPr/>
          </p:nvSpPr>
          <p:spPr>
            <a:xfrm>
              <a:off x="1293706" y="1999997"/>
              <a:ext cx="274982" cy="316863"/>
            </a:xfrm>
            <a:custGeom>
              <a:rect b="b" l="l" r="r" t="t"/>
              <a:pathLst>
                <a:path extrusionOk="0" h="10002" w="868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0" name="Google Shape;12270;p96"/>
            <p:cNvSpPr/>
            <p:nvPr/>
          </p:nvSpPr>
          <p:spPr>
            <a:xfrm>
              <a:off x="1426826" y="2243648"/>
              <a:ext cx="10233" cy="11341"/>
            </a:xfrm>
            <a:custGeom>
              <a:rect b="b" l="l" r="r" t="t"/>
              <a:pathLst>
                <a:path extrusionOk="0" h="358" w="323">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1" name="Google Shape;12271;p96"/>
            <p:cNvSpPr/>
            <p:nvPr/>
          </p:nvSpPr>
          <p:spPr>
            <a:xfrm>
              <a:off x="1426826" y="2262149"/>
              <a:ext cx="10233" cy="11341"/>
            </a:xfrm>
            <a:custGeom>
              <a:rect b="b" l="l" r="r" t="t"/>
              <a:pathLst>
                <a:path extrusionOk="0" h="358" w="323">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2" name="Google Shape;12272;p96"/>
            <p:cNvSpPr/>
            <p:nvPr/>
          </p:nvSpPr>
          <p:spPr>
            <a:xfrm>
              <a:off x="1471336" y="2261389"/>
              <a:ext cx="63804" cy="30571"/>
            </a:xfrm>
            <a:custGeom>
              <a:rect b="b" l="l" r="r" t="t"/>
              <a:pathLst>
                <a:path extrusionOk="0" h="965" w="2014">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3" name="Google Shape;12273;p96"/>
            <p:cNvSpPr/>
            <p:nvPr/>
          </p:nvSpPr>
          <p:spPr>
            <a:xfrm>
              <a:off x="1420807" y="2092788"/>
              <a:ext cx="22271" cy="36971"/>
            </a:xfrm>
            <a:custGeom>
              <a:rect b="b" l="l" r="r" t="t"/>
              <a:pathLst>
                <a:path extrusionOk="0" h="1167" w="703">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274" name="Google Shape;12274;p96"/>
          <p:cNvGrpSpPr/>
          <p:nvPr/>
        </p:nvGrpSpPr>
        <p:grpSpPr>
          <a:xfrm>
            <a:off x="3967213" y="1975477"/>
            <a:ext cx="368185" cy="331816"/>
            <a:chOff x="3967213" y="1975477"/>
            <a:chExt cx="368185" cy="331816"/>
          </a:xfrm>
        </p:grpSpPr>
        <p:sp>
          <p:nvSpPr>
            <p:cNvPr id="12275" name="Google Shape;12275;p96"/>
            <p:cNvSpPr/>
            <p:nvPr/>
          </p:nvSpPr>
          <p:spPr>
            <a:xfrm>
              <a:off x="3967213" y="1975477"/>
              <a:ext cx="368185" cy="331816"/>
            </a:xfrm>
            <a:custGeom>
              <a:rect b="b" l="l" r="r" t="t"/>
              <a:pathLst>
                <a:path extrusionOk="0" h="10474" w="11622">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6" name="Google Shape;12276;p96"/>
            <p:cNvSpPr/>
            <p:nvPr/>
          </p:nvSpPr>
          <p:spPr>
            <a:xfrm>
              <a:off x="4237665" y="2034307"/>
              <a:ext cx="32092" cy="63772"/>
            </a:xfrm>
            <a:custGeom>
              <a:rect b="b" l="l" r="r" t="t"/>
              <a:pathLst>
                <a:path extrusionOk="0" h="2013" w="1013">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7" name="Google Shape;12277;p96"/>
            <p:cNvSpPr/>
            <p:nvPr/>
          </p:nvSpPr>
          <p:spPr>
            <a:xfrm>
              <a:off x="4241815" y="2014317"/>
              <a:ext cx="17012" cy="17012"/>
            </a:xfrm>
            <a:custGeom>
              <a:rect b="b" l="l" r="r" t="t"/>
              <a:pathLst>
                <a:path extrusionOk="0" h="537" w="537">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278" name="Google Shape;12278;p96"/>
          <p:cNvGrpSpPr/>
          <p:nvPr/>
        </p:nvGrpSpPr>
        <p:grpSpPr>
          <a:xfrm>
            <a:off x="8047661" y="1969046"/>
            <a:ext cx="279132" cy="356875"/>
            <a:chOff x="8047661" y="1969046"/>
            <a:chExt cx="279132" cy="356875"/>
          </a:xfrm>
        </p:grpSpPr>
        <p:sp>
          <p:nvSpPr>
            <p:cNvPr id="12279" name="Google Shape;12279;p96"/>
            <p:cNvSpPr/>
            <p:nvPr/>
          </p:nvSpPr>
          <p:spPr>
            <a:xfrm>
              <a:off x="8169502" y="2126115"/>
              <a:ext cx="33961" cy="15713"/>
            </a:xfrm>
            <a:custGeom>
              <a:rect b="b" l="l" r="r" t="t"/>
              <a:pathLst>
                <a:path extrusionOk="0" h="496" w="1072">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0" name="Google Shape;12280;p96"/>
            <p:cNvSpPr/>
            <p:nvPr/>
          </p:nvSpPr>
          <p:spPr>
            <a:xfrm>
              <a:off x="8141592" y="2047517"/>
              <a:ext cx="27562" cy="10581"/>
            </a:xfrm>
            <a:custGeom>
              <a:rect b="b" l="l" r="r" t="t"/>
              <a:pathLst>
                <a:path extrusionOk="0" h="334" w="87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1" name="Google Shape;12281;p96"/>
            <p:cNvSpPr/>
            <p:nvPr/>
          </p:nvSpPr>
          <p:spPr>
            <a:xfrm>
              <a:off x="8203431" y="2047517"/>
              <a:ext cx="27181" cy="10581"/>
            </a:xfrm>
            <a:custGeom>
              <a:rect b="b" l="l" r="r" t="t"/>
              <a:pathLst>
                <a:path extrusionOk="0" h="334" w="858">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2" name="Google Shape;12282;p96"/>
            <p:cNvSpPr/>
            <p:nvPr/>
          </p:nvSpPr>
          <p:spPr>
            <a:xfrm>
              <a:off x="8047661" y="1969046"/>
              <a:ext cx="279132" cy="356875"/>
            </a:xfrm>
            <a:custGeom>
              <a:rect b="b" l="l" r="r" t="t"/>
              <a:pathLst>
                <a:path extrusionOk="0" h="11265" w="8811">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283" name="Google Shape;12283;p96"/>
          <p:cNvGrpSpPr/>
          <p:nvPr/>
        </p:nvGrpSpPr>
        <p:grpSpPr>
          <a:xfrm>
            <a:off x="7596157" y="1968159"/>
            <a:ext cx="279544" cy="358142"/>
            <a:chOff x="7596157" y="1968159"/>
            <a:chExt cx="279544" cy="358142"/>
          </a:xfrm>
        </p:grpSpPr>
        <p:sp>
          <p:nvSpPr>
            <p:cNvPr id="12284" name="Google Shape;12284;p96"/>
            <p:cNvSpPr/>
            <p:nvPr/>
          </p:nvSpPr>
          <p:spPr>
            <a:xfrm>
              <a:off x="7696868" y="2092408"/>
              <a:ext cx="10581" cy="16252"/>
            </a:xfrm>
            <a:custGeom>
              <a:rect b="b" l="l" r="r" t="t"/>
              <a:pathLst>
                <a:path extrusionOk="0" h="513" w="334">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5" name="Google Shape;12285;p96"/>
            <p:cNvSpPr/>
            <p:nvPr/>
          </p:nvSpPr>
          <p:spPr>
            <a:xfrm>
              <a:off x="7764378" y="2092408"/>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6" name="Google Shape;12286;p96"/>
            <p:cNvSpPr/>
            <p:nvPr/>
          </p:nvSpPr>
          <p:spPr>
            <a:xfrm>
              <a:off x="7713088" y="2143032"/>
              <a:ext cx="45302" cy="15777"/>
            </a:xfrm>
            <a:custGeom>
              <a:rect b="b" l="l" r="r" t="t"/>
              <a:pathLst>
                <a:path extrusionOk="0" h="498" w="143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7" name="Google Shape;12287;p96"/>
            <p:cNvSpPr/>
            <p:nvPr/>
          </p:nvSpPr>
          <p:spPr>
            <a:xfrm>
              <a:off x="7691197" y="2075427"/>
              <a:ext cx="21923" cy="10581"/>
            </a:xfrm>
            <a:custGeom>
              <a:rect b="b" l="l" r="r" t="t"/>
              <a:pathLst>
                <a:path extrusionOk="0" h="334" w="692">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8" name="Google Shape;12288;p96"/>
            <p:cNvSpPr/>
            <p:nvPr/>
          </p:nvSpPr>
          <p:spPr>
            <a:xfrm>
              <a:off x="7758739" y="2075427"/>
              <a:ext cx="21891" cy="10581"/>
            </a:xfrm>
            <a:custGeom>
              <a:rect b="b" l="l" r="r" t="t"/>
              <a:pathLst>
                <a:path extrusionOk="0" h="334" w="691">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9" name="Google Shape;12289;p96"/>
            <p:cNvSpPr/>
            <p:nvPr/>
          </p:nvSpPr>
          <p:spPr>
            <a:xfrm>
              <a:off x="7596157" y="1968159"/>
              <a:ext cx="279544" cy="358142"/>
            </a:xfrm>
            <a:custGeom>
              <a:rect b="b" l="l" r="r" t="t"/>
              <a:pathLst>
                <a:path extrusionOk="0" h="11305" w="8824">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290" name="Google Shape;12290;p96"/>
          <p:cNvGrpSpPr/>
          <p:nvPr/>
        </p:nvGrpSpPr>
        <p:grpSpPr>
          <a:xfrm>
            <a:off x="7147315" y="1969046"/>
            <a:ext cx="279513" cy="357635"/>
            <a:chOff x="7147315" y="1969046"/>
            <a:chExt cx="279513" cy="357635"/>
          </a:xfrm>
        </p:grpSpPr>
        <p:sp>
          <p:nvSpPr>
            <p:cNvPr id="12291" name="Google Shape;12291;p96"/>
            <p:cNvSpPr/>
            <p:nvPr/>
          </p:nvSpPr>
          <p:spPr>
            <a:xfrm>
              <a:off x="7248026" y="2081098"/>
              <a:ext cx="10581" cy="16252"/>
            </a:xfrm>
            <a:custGeom>
              <a:rect b="b" l="l" r="r" t="t"/>
              <a:pathLst>
                <a:path extrusionOk="0" h="513" w="334">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2" name="Google Shape;12292;p96"/>
            <p:cNvSpPr/>
            <p:nvPr/>
          </p:nvSpPr>
          <p:spPr>
            <a:xfrm>
              <a:off x="7315536" y="2081098"/>
              <a:ext cx="10581" cy="16252"/>
            </a:xfrm>
            <a:custGeom>
              <a:rect b="b" l="l" r="r" t="t"/>
              <a:pathLst>
                <a:path extrusionOk="0" h="513" w="334">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3" name="Google Shape;12293;p96"/>
            <p:cNvSpPr/>
            <p:nvPr/>
          </p:nvSpPr>
          <p:spPr>
            <a:xfrm>
              <a:off x="7241595" y="2064308"/>
              <a:ext cx="28702" cy="16442"/>
            </a:xfrm>
            <a:custGeom>
              <a:rect b="b" l="l" r="r" t="t"/>
              <a:pathLst>
                <a:path extrusionOk="0" h="519" w="906">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4" name="Google Shape;12294;p96"/>
            <p:cNvSpPr/>
            <p:nvPr/>
          </p:nvSpPr>
          <p:spPr>
            <a:xfrm>
              <a:off x="7303466" y="2064276"/>
              <a:ext cx="28702" cy="16474"/>
            </a:xfrm>
            <a:custGeom>
              <a:rect b="b" l="l" r="r" t="t"/>
              <a:pathLst>
                <a:path extrusionOk="0" h="520" w="906">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5" name="Google Shape;12295;p96"/>
            <p:cNvSpPr/>
            <p:nvPr/>
          </p:nvSpPr>
          <p:spPr>
            <a:xfrm>
              <a:off x="7281575" y="2277229"/>
              <a:ext cx="10993" cy="49452"/>
            </a:xfrm>
            <a:custGeom>
              <a:rect b="b" l="l" r="r" t="t"/>
              <a:pathLst>
                <a:path extrusionOk="0" h="1561" w="347">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6" name="Google Shape;12296;p96"/>
            <p:cNvSpPr/>
            <p:nvPr/>
          </p:nvSpPr>
          <p:spPr>
            <a:xfrm>
              <a:off x="7147315" y="1969046"/>
              <a:ext cx="279513" cy="357255"/>
            </a:xfrm>
            <a:custGeom>
              <a:rect b="b" l="l" r="r" t="t"/>
              <a:pathLst>
                <a:path extrusionOk="0" h="11277" w="8823">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7" name="Google Shape;12297;p96"/>
            <p:cNvSpPr/>
            <p:nvPr/>
          </p:nvSpPr>
          <p:spPr>
            <a:xfrm>
              <a:off x="7248026" y="2111067"/>
              <a:ext cx="78471" cy="36052"/>
            </a:xfrm>
            <a:custGeom>
              <a:rect b="b" l="l" r="r" t="t"/>
              <a:pathLst>
                <a:path extrusionOk="0" h="1138" w="2477">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298" name="Google Shape;12298;p96"/>
          <p:cNvGrpSpPr/>
          <p:nvPr/>
        </p:nvGrpSpPr>
        <p:grpSpPr>
          <a:xfrm>
            <a:off x="6697681" y="1968317"/>
            <a:ext cx="280305" cy="359093"/>
            <a:chOff x="6697681" y="1968317"/>
            <a:chExt cx="280305" cy="359093"/>
          </a:xfrm>
        </p:grpSpPr>
        <p:sp>
          <p:nvSpPr>
            <p:cNvPr id="12299" name="Google Shape;12299;p96"/>
            <p:cNvSpPr/>
            <p:nvPr/>
          </p:nvSpPr>
          <p:spPr>
            <a:xfrm>
              <a:off x="6799152" y="2092408"/>
              <a:ext cx="10613" cy="16252"/>
            </a:xfrm>
            <a:custGeom>
              <a:rect b="b" l="l" r="r" t="t"/>
              <a:pathLst>
                <a:path extrusionOk="0" h="513" w="335">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0" name="Google Shape;12300;p96"/>
            <p:cNvSpPr/>
            <p:nvPr/>
          </p:nvSpPr>
          <p:spPr>
            <a:xfrm>
              <a:off x="6866662" y="2092408"/>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1" name="Google Shape;12301;p96"/>
            <p:cNvSpPr/>
            <p:nvPr/>
          </p:nvSpPr>
          <p:spPr>
            <a:xfrm>
              <a:off x="6815372" y="2143032"/>
              <a:ext cx="45302" cy="15777"/>
            </a:xfrm>
            <a:custGeom>
              <a:rect b="b" l="l" r="r" t="t"/>
              <a:pathLst>
                <a:path extrusionOk="0" h="498" w="143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2" name="Google Shape;12302;p96"/>
            <p:cNvSpPr/>
            <p:nvPr/>
          </p:nvSpPr>
          <p:spPr>
            <a:xfrm>
              <a:off x="6697681" y="1968317"/>
              <a:ext cx="280305" cy="358713"/>
            </a:xfrm>
            <a:custGeom>
              <a:rect b="b" l="l" r="r" t="t"/>
              <a:pathLst>
                <a:path extrusionOk="0" h="11323" w="8848">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3" name="Google Shape;12303;p96"/>
            <p:cNvSpPr/>
            <p:nvPr/>
          </p:nvSpPr>
          <p:spPr>
            <a:xfrm>
              <a:off x="6888933" y="2249319"/>
              <a:ext cx="10201" cy="78091"/>
            </a:xfrm>
            <a:custGeom>
              <a:rect b="b" l="l" r="r" t="t"/>
              <a:pathLst>
                <a:path extrusionOk="0" h="2465" w="322">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4" name="Google Shape;12304;p96"/>
            <p:cNvSpPr/>
            <p:nvPr/>
          </p:nvSpPr>
          <p:spPr>
            <a:xfrm>
              <a:off x="6793133" y="2075364"/>
              <a:ext cx="22651" cy="13306"/>
            </a:xfrm>
            <a:custGeom>
              <a:rect b="b" l="l" r="r" t="t"/>
              <a:pathLst>
                <a:path extrusionOk="0" h="420" w="715">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5" name="Google Shape;12305;p96"/>
            <p:cNvSpPr/>
            <p:nvPr/>
          </p:nvSpPr>
          <p:spPr>
            <a:xfrm>
              <a:off x="6859502" y="2075649"/>
              <a:ext cx="23792" cy="13401"/>
            </a:xfrm>
            <a:custGeom>
              <a:rect b="b" l="l" r="r" t="t"/>
              <a:pathLst>
                <a:path extrusionOk="0" h="423" w="751">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306" name="Google Shape;12306;p96"/>
          <p:cNvGrpSpPr/>
          <p:nvPr/>
        </p:nvGrpSpPr>
        <p:grpSpPr>
          <a:xfrm>
            <a:off x="6248839" y="1967937"/>
            <a:ext cx="280273" cy="358745"/>
            <a:chOff x="6248839" y="1967937"/>
            <a:chExt cx="280273" cy="358745"/>
          </a:xfrm>
        </p:grpSpPr>
        <p:sp>
          <p:nvSpPr>
            <p:cNvPr id="12307" name="Google Shape;12307;p96"/>
            <p:cNvSpPr/>
            <p:nvPr/>
          </p:nvSpPr>
          <p:spPr>
            <a:xfrm>
              <a:off x="6383859" y="2316449"/>
              <a:ext cx="10613" cy="10233"/>
            </a:xfrm>
            <a:custGeom>
              <a:rect b="b" l="l" r="r" t="t"/>
              <a:pathLst>
                <a:path extrusionOk="0" h="323" w="335">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8" name="Google Shape;12308;p96"/>
            <p:cNvSpPr/>
            <p:nvPr/>
          </p:nvSpPr>
          <p:spPr>
            <a:xfrm>
              <a:off x="6248839" y="1967937"/>
              <a:ext cx="280273" cy="358364"/>
            </a:xfrm>
            <a:custGeom>
              <a:rect b="b" l="l" r="r" t="t"/>
              <a:pathLst>
                <a:path extrusionOk="0" h="11312" w="8847">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9" name="Google Shape;12309;p96"/>
            <p:cNvSpPr/>
            <p:nvPr/>
          </p:nvSpPr>
          <p:spPr>
            <a:xfrm>
              <a:off x="6445730" y="2238009"/>
              <a:ext cx="10201" cy="88672"/>
            </a:xfrm>
            <a:custGeom>
              <a:rect b="b" l="l" r="r" t="t"/>
              <a:pathLst>
                <a:path extrusionOk="0" h="2799" w="322">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0" name="Google Shape;12310;p96"/>
            <p:cNvSpPr/>
            <p:nvPr/>
          </p:nvSpPr>
          <p:spPr>
            <a:xfrm>
              <a:off x="6383859" y="2249319"/>
              <a:ext cx="10613" cy="10581"/>
            </a:xfrm>
            <a:custGeom>
              <a:rect b="b" l="l" r="r" t="t"/>
              <a:pathLst>
                <a:path extrusionOk="0" h="334" w="335">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1" name="Google Shape;12311;p96"/>
            <p:cNvSpPr/>
            <p:nvPr/>
          </p:nvSpPr>
          <p:spPr>
            <a:xfrm>
              <a:off x="6383859" y="2282868"/>
              <a:ext cx="10613" cy="10613"/>
            </a:xfrm>
            <a:custGeom>
              <a:rect b="b" l="l" r="r" t="t"/>
              <a:pathLst>
                <a:path extrusionOk="0" h="335" w="335">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2" name="Google Shape;12312;p96"/>
            <p:cNvSpPr/>
            <p:nvPr/>
          </p:nvSpPr>
          <p:spPr>
            <a:xfrm>
              <a:off x="6378220" y="2154247"/>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313" name="Google Shape;12313;p96"/>
          <p:cNvGrpSpPr/>
          <p:nvPr/>
        </p:nvGrpSpPr>
        <p:grpSpPr>
          <a:xfrm>
            <a:off x="5801485" y="1969046"/>
            <a:ext cx="279164" cy="357793"/>
            <a:chOff x="5801485" y="1969046"/>
            <a:chExt cx="279164" cy="357793"/>
          </a:xfrm>
        </p:grpSpPr>
        <p:sp>
          <p:nvSpPr>
            <p:cNvPr id="12314" name="Google Shape;12314;p96"/>
            <p:cNvSpPr/>
            <p:nvPr/>
          </p:nvSpPr>
          <p:spPr>
            <a:xfrm>
              <a:off x="5901436" y="2092408"/>
              <a:ext cx="10613" cy="16252"/>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5" name="Google Shape;12315;p96"/>
            <p:cNvSpPr/>
            <p:nvPr/>
          </p:nvSpPr>
          <p:spPr>
            <a:xfrm>
              <a:off x="5968597" y="2092408"/>
              <a:ext cx="10581" cy="16252"/>
            </a:xfrm>
            <a:custGeom>
              <a:rect b="b" l="l" r="r" t="t"/>
              <a:pathLst>
                <a:path extrusionOk="0" h="513" w="334">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6" name="Google Shape;12316;p96"/>
            <p:cNvSpPr/>
            <p:nvPr/>
          </p:nvSpPr>
          <p:spPr>
            <a:xfrm>
              <a:off x="5801485" y="1969046"/>
              <a:ext cx="279164" cy="357636"/>
            </a:xfrm>
            <a:custGeom>
              <a:rect b="b" l="l" r="r" t="t"/>
              <a:pathLst>
                <a:path extrusionOk="0" h="11289" w="8812">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7" name="Google Shape;12317;p96"/>
            <p:cNvSpPr/>
            <p:nvPr/>
          </p:nvSpPr>
          <p:spPr>
            <a:xfrm>
              <a:off x="5895797" y="2075427"/>
              <a:ext cx="21891" cy="10581"/>
            </a:xfrm>
            <a:custGeom>
              <a:rect b="b" l="l" r="r" t="t"/>
              <a:pathLst>
                <a:path extrusionOk="0" h="334" w="691">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8" name="Google Shape;12318;p96"/>
            <p:cNvSpPr/>
            <p:nvPr/>
          </p:nvSpPr>
          <p:spPr>
            <a:xfrm>
              <a:off x="5962927" y="2075427"/>
              <a:ext cx="21542" cy="10581"/>
            </a:xfrm>
            <a:custGeom>
              <a:rect b="b" l="l" r="r" t="t"/>
              <a:pathLst>
                <a:path extrusionOk="0" h="334" w="68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9" name="Google Shape;12319;p96"/>
            <p:cNvSpPr/>
            <p:nvPr/>
          </p:nvSpPr>
          <p:spPr>
            <a:xfrm>
              <a:off x="5845615" y="2282868"/>
              <a:ext cx="10233" cy="43813"/>
            </a:xfrm>
            <a:custGeom>
              <a:rect b="b" l="l" r="r" t="t"/>
              <a:pathLst>
                <a:path extrusionOk="0" h="1383" w="323">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0" name="Google Shape;12320;p96"/>
            <p:cNvSpPr/>
            <p:nvPr/>
          </p:nvSpPr>
          <p:spPr>
            <a:xfrm>
              <a:off x="6024798" y="2282868"/>
              <a:ext cx="10201" cy="43813"/>
            </a:xfrm>
            <a:custGeom>
              <a:rect b="b" l="l" r="r" t="t"/>
              <a:pathLst>
                <a:path extrusionOk="0" h="1383" w="322">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1" name="Google Shape;12321;p96"/>
            <p:cNvSpPr/>
            <p:nvPr/>
          </p:nvSpPr>
          <p:spPr>
            <a:xfrm>
              <a:off x="5868267" y="2260248"/>
              <a:ext cx="144112" cy="66591"/>
            </a:xfrm>
            <a:custGeom>
              <a:rect b="b" l="l" r="r" t="t"/>
              <a:pathLst>
                <a:path extrusionOk="0" h="2102" w="4549">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2" name="Google Shape;12322;p96"/>
            <p:cNvSpPr/>
            <p:nvPr/>
          </p:nvSpPr>
          <p:spPr>
            <a:xfrm>
              <a:off x="5890126" y="2013556"/>
              <a:ext cx="10581" cy="10613"/>
            </a:xfrm>
            <a:custGeom>
              <a:rect b="b" l="l" r="r" t="t"/>
              <a:pathLst>
                <a:path extrusionOk="0" h="335" w="334">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3" name="Google Shape;12323;p96"/>
            <p:cNvSpPr/>
            <p:nvPr/>
          </p:nvSpPr>
          <p:spPr>
            <a:xfrm>
              <a:off x="5979907" y="2013556"/>
              <a:ext cx="10201" cy="10613"/>
            </a:xfrm>
            <a:custGeom>
              <a:rect b="b" l="l" r="r" t="t"/>
              <a:pathLst>
                <a:path extrusionOk="0" h="335" w="322">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4" name="Google Shape;12324;p96"/>
            <p:cNvSpPr/>
            <p:nvPr/>
          </p:nvSpPr>
          <p:spPr>
            <a:xfrm>
              <a:off x="5861455" y="2002247"/>
              <a:ext cx="127892" cy="155454"/>
            </a:xfrm>
            <a:custGeom>
              <a:rect b="b" l="l" r="r" t="t"/>
              <a:pathLst>
                <a:path extrusionOk="0" h="4907" w="4037">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5" name="Google Shape;12325;p96"/>
            <p:cNvSpPr/>
            <p:nvPr/>
          </p:nvSpPr>
          <p:spPr>
            <a:xfrm>
              <a:off x="5890886" y="2060633"/>
              <a:ext cx="128652" cy="127227"/>
            </a:xfrm>
            <a:custGeom>
              <a:rect b="b" l="l" r="r" t="t"/>
              <a:pathLst>
                <a:path extrusionOk="0" h="4016" w="4061">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6" name="Google Shape;12326;p96"/>
            <p:cNvSpPr/>
            <p:nvPr/>
          </p:nvSpPr>
          <p:spPr>
            <a:xfrm>
              <a:off x="5910116" y="2122947"/>
              <a:ext cx="61142" cy="33232"/>
            </a:xfrm>
            <a:custGeom>
              <a:rect b="b" l="l" r="r" t="t"/>
              <a:pathLst>
                <a:path extrusionOk="0" h="1049" w="193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327" name="Google Shape;12327;p96"/>
          <p:cNvGrpSpPr/>
          <p:nvPr/>
        </p:nvGrpSpPr>
        <p:grpSpPr>
          <a:xfrm>
            <a:off x="5352643" y="1969046"/>
            <a:ext cx="278404" cy="358364"/>
            <a:chOff x="5352643" y="1969046"/>
            <a:chExt cx="278404" cy="358364"/>
          </a:xfrm>
        </p:grpSpPr>
        <p:sp>
          <p:nvSpPr>
            <p:cNvPr id="12328" name="Google Shape;12328;p96"/>
            <p:cNvSpPr/>
            <p:nvPr/>
          </p:nvSpPr>
          <p:spPr>
            <a:xfrm>
              <a:off x="5352643" y="1969046"/>
              <a:ext cx="278404" cy="358364"/>
            </a:xfrm>
            <a:custGeom>
              <a:rect b="b" l="l" r="r" t="t"/>
              <a:pathLst>
                <a:path extrusionOk="0" h="11312" w="8788">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9" name="Google Shape;12329;p96"/>
            <p:cNvSpPr/>
            <p:nvPr/>
          </p:nvSpPr>
          <p:spPr>
            <a:xfrm>
              <a:off x="5452593" y="2092408"/>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0" name="Google Shape;12330;p96"/>
            <p:cNvSpPr/>
            <p:nvPr/>
          </p:nvSpPr>
          <p:spPr>
            <a:xfrm>
              <a:off x="5519723" y="2092408"/>
              <a:ext cx="10233" cy="16252"/>
            </a:xfrm>
            <a:custGeom>
              <a:rect b="b" l="l" r="r" t="t"/>
              <a:pathLst>
                <a:path extrusionOk="0" h="513" w="323">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1" name="Google Shape;12331;p96"/>
            <p:cNvSpPr/>
            <p:nvPr/>
          </p:nvSpPr>
          <p:spPr>
            <a:xfrm>
              <a:off x="5474833" y="2137298"/>
              <a:ext cx="32852" cy="10201"/>
            </a:xfrm>
            <a:custGeom>
              <a:rect b="b" l="l" r="r" t="t"/>
              <a:pathLst>
                <a:path extrusionOk="0" h="322" w="1037">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332" name="Google Shape;12332;p96"/>
          <p:cNvGrpSpPr/>
          <p:nvPr/>
        </p:nvGrpSpPr>
        <p:grpSpPr>
          <a:xfrm>
            <a:off x="4897750" y="1968317"/>
            <a:ext cx="279132" cy="358364"/>
            <a:chOff x="4897750" y="1968317"/>
            <a:chExt cx="279132" cy="358364"/>
          </a:xfrm>
        </p:grpSpPr>
        <p:sp>
          <p:nvSpPr>
            <p:cNvPr id="12333" name="Google Shape;12333;p96"/>
            <p:cNvSpPr/>
            <p:nvPr/>
          </p:nvSpPr>
          <p:spPr>
            <a:xfrm>
              <a:off x="4997700" y="2075427"/>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4" name="Google Shape;12334;p96"/>
            <p:cNvSpPr/>
            <p:nvPr/>
          </p:nvSpPr>
          <p:spPr>
            <a:xfrm>
              <a:off x="5064830" y="2075427"/>
              <a:ext cx="10233" cy="16252"/>
            </a:xfrm>
            <a:custGeom>
              <a:rect b="b" l="l" r="r" t="t"/>
              <a:pathLst>
                <a:path extrusionOk="0" h="513" w="323">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5" name="Google Shape;12335;p96"/>
            <p:cNvSpPr/>
            <p:nvPr/>
          </p:nvSpPr>
          <p:spPr>
            <a:xfrm>
              <a:off x="5013920" y="2115122"/>
              <a:ext cx="45302" cy="16157"/>
            </a:xfrm>
            <a:custGeom>
              <a:rect b="b" l="l" r="r" t="t"/>
              <a:pathLst>
                <a:path extrusionOk="0" h="510" w="143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6" name="Google Shape;12336;p96"/>
            <p:cNvSpPr/>
            <p:nvPr/>
          </p:nvSpPr>
          <p:spPr>
            <a:xfrm>
              <a:off x="4897750" y="1968317"/>
              <a:ext cx="279132" cy="358364"/>
            </a:xfrm>
            <a:custGeom>
              <a:rect b="b" l="l" r="r" t="t"/>
              <a:pathLst>
                <a:path extrusionOk="0" h="11312" w="8811">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7" name="Google Shape;12337;p96"/>
            <p:cNvSpPr/>
            <p:nvPr/>
          </p:nvSpPr>
          <p:spPr>
            <a:xfrm>
              <a:off x="4992030" y="2058827"/>
              <a:ext cx="21923" cy="10581"/>
            </a:xfrm>
            <a:custGeom>
              <a:rect b="b" l="l" r="r" t="t"/>
              <a:pathLst>
                <a:path extrusionOk="0" h="334" w="692">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8" name="Google Shape;12338;p96"/>
            <p:cNvSpPr/>
            <p:nvPr/>
          </p:nvSpPr>
          <p:spPr>
            <a:xfrm>
              <a:off x="5059191" y="2058827"/>
              <a:ext cx="21511" cy="10581"/>
            </a:xfrm>
            <a:custGeom>
              <a:rect b="b" l="l" r="r" t="t"/>
              <a:pathLst>
                <a:path extrusionOk="0" h="334" w="679">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9" name="Google Shape;12339;p96"/>
            <p:cNvSpPr/>
            <p:nvPr/>
          </p:nvSpPr>
          <p:spPr>
            <a:xfrm>
              <a:off x="4941500" y="2271558"/>
              <a:ext cx="10581" cy="55123"/>
            </a:xfrm>
            <a:custGeom>
              <a:rect b="b" l="l" r="r" t="t"/>
              <a:pathLst>
                <a:path extrusionOk="0" h="1740" w="334">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0" name="Google Shape;12340;p96"/>
            <p:cNvSpPr/>
            <p:nvPr/>
          </p:nvSpPr>
          <p:spPr>
            <a:xfrm>
              <a:off x="4963739" y="225457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1" name="Google Shape;12341;p96"/>
            <p:cNvSpPr/>
            <p:nvPr/>
          </p:nvSpPr>
          <p:spPr>
            <a:xfrm>
              <a:off x="5098791" y="225457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2" name="Google Shape;12342;p96"/>
            <p:cNvSpPr/>
            <p:nvPr/>
          </p:nvSpPr>
          <p:spPr>
            <a:xfrm>
              <a:off x="5098791" y="228286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3" name="Google Shape;12343;p96"/>
            <p:cNvSpPr/>
            <p:nvPr/>
          </p:nvSpPr>
          <p:spPr>
            <a:xfrm>
              <a:off x="4963739" y="228286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4" name="Google Shape;12344;p96"/>
            <p:cNvSpPr/>
            <p:nvPr/>
          </p:nvSpPr>
          <p:spPr>
            <a:xfrm>
              <a:off x="5098791" y="2310778"/>
              <a:ext cx="10201" cy="10233"/>
            </a:xfrm>
            <a:custGeom>
              <a:rect b="b" l="l" r="r" t="t"/>
              <a:pathLst>
                <a:path extrusionOk="0" h="323" w="322">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5" name="Google Shape;12345;p96"/>
            <p:cNvSpPr/>
            <p:nvPr/>
          </p:nvSpPr>
          <p:spPr>
            <a:xfrm>
              <a:off x="4963739" y="2310778"/>
              <a:ext cx="10233" cy="10233"/>
            </a:xfrm>
            <a:custGeom>
              <a:rect b="b" l="l" r="r" t="t"/>
              <a:pathLst>
                <a:path extrusionOk="0" h="323" w="323">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346" name="Google Shape;12346;p96"/>
          <p:cNvSpPr/>
          <p:nvPr/>
        </p:nvSpPr>
        <p:spPr>
          <a:xfrm>
            <a:off x="872362" y="1513044"/>
            <a:ext cx="325164" cy="347783"/>
          </a:xfrm>
          <a:custGeom>
            <a:rect b="b" l="l" r="r" t="t"/>
            <a:pathLst>
              <a:path extrusionOk="0" h="10978" w="10264">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347" name="Google Shape;12347;p96"/>
          <p:cNvGrpSpPr/>
          <p:nvPr/>
        </p:nvGrpSpPr>
        <p:grpSpPr>
          <a:xfrm>
            <a:off x="1767449" y="1513044"/>
            <a:ext cx="324403" cy="347783"/>
            <a:chOff x="1767449" y="1513044"/>
            <a:chExt cx="324403" cy="347783"/>
          </a:xfrm>
        </p:grpSpPr>
        <p:sp>
          <p:nvSpPr>
            <p:cNvPr id="12348" name="Google Shape;12348;p96"/>
            <p:cNvSpPr/>
            <p:nvPr/>
          </p:nvSpPr>
          <p:spPr>
            <a:xfrm>
              <a:off x="1850039" y="1513044"/>
              <a:ext cx="159604" cy="347783"/>
            </a:xfrm>
            <a:custGeom>
              <a:rect b="b" l="l" r="r" t="t"/>
              <a:pathLst>
                <a:path extrusionOk="0" h="10978" w="5038">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9" name="Google Shape;12349;p96"/>
            <p:cNvSpPr/>
            <p:nvPr/>
          </p:nvSpPr>
          <p:spPr>
            <a:xfrm>
              <a:off x="1887009" y="1702332"/>
              <a:ext cx="53222" cy="48375"/>
            </a:xfrm>
            <a:custGeom>
              <a:rect b="b" l="l" r="r" t="t"/>
              <a:pathLst>
                <a:path extrusionOk="0" h="1527" w="168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0" name="Google Shape;12350;p96"/>
            <p:cNvSpPr/>
            <p:nvPr/>
          </p:nvSpPr>
          <p:spPr>
            <a:xfrm>
              <a:off x="1943970" y="1686745"/>
              <a:ext cx="28702" cy="63962"/>
            </a:xfrm>
            <a:custGeom>
              <a:rect b="b" l="l" r="r" t="t"/>
              <a:pathLst>
                <a:path extrusionOk="0" h="2019" w="906">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1" name="Google Shape;12351;p96"/>
            <p:cNvSpPr/>
            <p:nvPr/>
          </p:nvSpPr>
          <p:spPr>
            <a:xfrm>
              <a:off x="2029221" y="1707306"/>
              <a:ext cx="62631" cy="10201"/>
            </a:xfrm>
            <a:custGeom>
              <a:rect b="b" l="l" r="r" t="t"/>
              <a:pathLst>
                <a:path extrusionOk="0" h="322" w="1977">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2" name="Google Shape;12352;p96"/>
            <p:cNvSpPr/>
            <p:nvPr/>
          </p:nvSpPr>
          <p:spPr>
            <a:xfrm>
              <a:off x="2029221" y="1758311"/>
              <a:ext cx="47552" cy="46696"/>
            </a:xfrm>
            <a:custGeom>
              <a:rect b="b" l="l" r="r" t="t"/>
              <a:pathLst>
                <a:path extrusionOk="0" h="1474" w="1501">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3" name="Google Shape;12353;p96"/>
            <p:cNvSpPr/>
            <p:nvPr/>
          </p:nvSpPr>
          <p:spPr>
            <a:xfrm>
              <a:off x="2029221" y="1615339"/>
              <a:ext cx="47552" cy="46728"/>
            </a:xfrm>
            <a:custGeom>
              <a:rect b="b" l="l" r="r" t="t"/>
              <a:pathLst>
                <a:path extrusionOk="0" h="1475" w="1501">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4" name="Google Shape;12354;p96"/>
            <p:cNvSpPr/>
            <p:nvPr/>
          </p:nvSpPr>
          <p:spPr>
            <a:xfrm>
              <a:off x="1767449" y="1703504"/>
              <a:ext cx="63012" cy="10233"/>
            </a:xfrm>
            <a:custGeom>
              <a:rect b="b" l="l" r="r" t="t"/>
              <a:pathLst>
                <a:path extrusionOk="0" h="323" w="1989">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5" name="Google Shape;12355;p96"/>
            <p:cNvSpPr/>
            <p:nvPr/>
          </p:nvSpPr>
          <p:spPr>
            <a:xfrm>
              <a:off x="1783289" y="1615719"/>
              <a:ext cx="47552" cy="46728"/>
            </a:xfrm>
            <a:custGeom>
              <a:rect b="b" l="l" r="r" t="t"/>
              <a:pathLst>
                <a:path extrusionOk="0" h="1475" w="1501">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6" name="Google Shape;12356;p96"/>
            <p:cNvSpPr/>
            <p:nvPr/>
          </p:nvSpPr>
          <p:spPr>
            <a:xfrm>
              <a:off x="1783289" y="1758311"/>
              <a:ext cx="47552" cy="46696"/>
            </a:xfrm>
            <a:custGeom>
              <a:rect b="b" l="l" r="r" t="t"/>
              <a:pathLst>
                <a:path extrusionOk="0" h="1474" w="1501">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357" name="Google Shape;12357;p96"/>
          <p:cNvGrpSpPr/>
          <p:nvPr/>
        </p:nvGrpSpPr>
        <p:grpSpPr>
          <a:xfrm>
            <a:off x="4007193" y="1512727"/>
            <a:ext cx="320633" cy="348100"/>
            <a:chOff x="4007193" y="1512727"/>
            <a:chExt cx="320633" cy="348100"/>
          </a:xfrm>
        </p:grpSpPr>
        <p:sp>
          <p:nvSpPr>
            <p:cNvPr id="12358" name="Google Shape;12358;p96"/>
            <p:cNvSpPr/>
            <p:nvPr/>
          </p:nvSpPr>
          <p:spPr>
            <a:xfrm>
              <a:off x="4177695" y="1512727"/>
              <a:ext cx="143732" cy="153109"/>
            </a:xfrm>
            <a:custGeom>
              <a:rect b="b" l="l" r="r" t="t"/>
              <a:pathLst>
                <a:path extrusionOk="0" h="4833" w="4537">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9" name="Google Shape;12359;p96"/>
            <p:cNvSpPr/>
            <p:nvPr/>
          </p:nvSpPr>
          <p:spPr>
            <a:xfrm>
              <a:off x="4214666" y="1543583"/>
              <a:ext cx="77711" cy="77363"/>
            </a:xfrm>
            <a:custGeom>
              <a:rect b="b" l="l" r="r" t="t"/>
              <a:pathLst>
                <a:path extrusionOk="0" h="2442" w="2453">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0" name="Google Shape;12360;p96"/>
            <p:cNvSpPr/>
            <p:nvPr/>
          </p:nvSpPr>
          <p:spPr>
            <a:xfrm>
              <a:off x="4007193" y="1541334"/>
              <a:ext cx="320633" cy="319493"/>
            </a:xfrm>
            <a:custGeom>
              <a:rect b="b" l="l" r="r" t="t"/>
              <a:pathLst>
                <a:path extrusionOk="0" h="10085" w="10121">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1" name="Google Shape;12361;p96"/>
            <p:cNvSpPr/>
            <p:nvPr/>
          </p:nvSpPr>
          <p:spPr>
            <a:xfrm>
              <a:off x="4064914" y="1665805"/>
              <a:ext cx="101123" cy="40012"/>
            </a:xfrm>
            <a:custGeom>
              <a:rect b="b" l="l" r="r" t="t"/>
              <a:pathLst>
                <a:path extrusionOk="0" h="1263" w="3192">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2" name="Google Shape;12362;p96"/>
            <p:cNvSpPr/>
            <p:nvPr/>
          </p:nvSpPr>
          <p:spPr>
            <a:xfrm>
              <a:off x="4162235" y="1749155"/>
              <a:ext cx="101851" cy="60382"/>
            </a:xfrm>
            <a:custGeom>
              <a:rect b="b" l="l" r="r" t="t"/>
              <a:pathLst>
                <a:path extrusionOk="0" h="1906" w="3215">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363" name="Google Shape;12363;p96"/>
          <p:cNvGrpSpPr/>
          <p:nvPr/>
        </p:nvGrpSpPr>
        <p:grpSpPr>
          <a:xfrm>
            <a:off x="3530425" y="1508747"/>
            <a:ext cx="368175" cy="344594"/>
            <a:chOff x="3530425" y="1508747"/>
            <a:chExt cx="368175" cy="344594"/>
          </a:xfrm>
        </p:grpSpPr>
        <p:sp>
          <p:nvSpPr>
            <p:cNvPr id="12364" name="Google Shape;12364;p96"/>
            <p:cNvSpPr/>
            <p:nvPr/>
          </p:nvSpPr>
          <p:spPr>
            <a:xfrm>
              <a:off x="3530425" y="1508747"/>
              <a:ext cx="316765" cy="344594"/>
            </a:xfrm>
            <a:custGeom>
              <a:rect b="b" l="l" r="r" t="t"/>
              <a:pathLst>
                <a:path extrusionOk="0" h="8538" w="7848">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5" name="Google Shape;12365;p96"/>
            <p:cNvSpPr/>
            <p:nvPr/>
          </p:nvSpPr>
          <p:spPr>
            <a:xfrm>
              <a:off x="3870185" y="1675515"/>
              <a:ext cx="28415" cy="11099"/>
            </a:xfrm>
            <a:custGeom>
              <a:rect b="b" l="l" r="r" t="t"/>
              <a:pathLst>
                <a:path extrusionOk="0" h="275" w="704">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6" name="Google Shape;12366;p96"/>
            <p:cNvSpPr/>
            <p:nvPr/>
          </p:nvSpPr>
          <p:spPr>
            <a:xfrm>
              <a:off x="3846170" y="1610293"/>
              <a:ext cx="25993" cy="22965"/>
            </a:xfrm>
            <a:custGeom>
              <a:rect b="b" l="l" r="r" t="t"/>
              <a:pathLst>
                <a:path extrusionOk="0" h="569" w="644">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7" name="Google Shape;12367;p96"/>
            <p:cNvSpPr/>
            <p:nvPr/>
          </p:nvSpPr>
          <p:spPr>
            <a:xfrm>
              <a:off x="3847623" y="1728508"/>
              <a:ext cx="24540" cy="23086"/>
            </a:xfrm>
            <a:custGeom>
              <a:rect b="b" l="l" r="r" t="t"/>
              <a:pathLst>
                <a:path extrusionOk="0" h="572" w="608">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368" name="Google Shape;12368;p96"/>
          <p:cNvGrpSpPr/>
          <p:nvPr/>
        </p:nvGrpSpPr>
        <p:grpSpPr>
          <a:xfrm>
            <a:off x="3127598" y="1513234"/>
            <a:ext cx="289714" cy="347593"/>
            <a:chOff x="3127598" y="1513234"/>
            <a:chExt cx="289714" cy="347593"/>
          </a:xfrm>
        </p:grpSpPr>
        <p:sp>
          <p:nvSpPr>
            <p:cNvPr id="12369" name="Google Shape;12369;p96"/>
            <p:cNvSpPr/>
            <p:nvPr/>
          </p:nvSpPr>
          <p:spPr>
            <a:xfrm>
              <a:off x="3127598" y="1513234"/>
              <a:ext cx="289714" cy="347593"/>
            </a:xfrm>
            <a:custGeom>
              <a:rect b="b" l="l" r="r" t="t"/>
              <a:pathLst>
                <a:path extrusionOk="0" h="10972" w="9145">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0" name="Google Shape;12370;p96"/>
            <p:cNvSpPr/>
            <p:nvPr/>
          </p:nvSpPr>
          <p:spPr>
            <a:xfrm>
              <a:off x="3254698" y="1788375"/>
              <a:ext cx="121493" cy="10233"/>
            </a:xfrm>
            <a:custGeom>
              <a:rect b="b" l="l" r="r" t="t"/>
              <a:pathLst>
                <a:path extrusionOk="0" h="323" w="3835">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1" name="Google Shape;12371;p96"/>
            <p:cNvSpPr/>
            <p:nvPr/>
          </p:nvSpPr>
          <p:spPr>
            <a:xfrm>
              <a:off x="3185668" y="1638275"/>
              <a:ext cx="172783" cy="29051"/>
            </a:xfrm>
            <a:custGeom>
              <a:rect b="b" l="l" r="r" t="t"/>
              <a:pathLst>
                <a:path extrusionOk="0" h="917" w="5454">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2" name="Google Shape;12372;p96"/>
            <p:cNvSpPr/>
            <p:nvPr/>
          </p:nvSpPr>
          <p:spPr>
            <a:xfrm>
              <a:off x="3186428" y="1681645"/>
              <a:ext cx="172022" cy="10581"/>
            </a:xfrm>
            <a:custGeom>
              <a:rect b="b" l="l" r="r" t="t"/>
              <a:pathLst>
                <a:path extrusionOk="0" h="334" w="543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3" name="Google Shape;12373;p96"/>
            <p:cNvSpPr/>
            <p:nvPr/>
          </p:nvSpPr>
          <p:spPr>
            <a:xfrm>
              <a:off x="3186428" y="1707306"/>
              <a:ext cx="172022" cy="10201"/>
            </a:xfrm>
            <a:custGeom>
              <a:rect b="b" l="l" r="r" t="t"/>
              <a:pathLst>
                <a:path extrusionOk="0" h="322" w="543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374" name="Google Shape;12374;p96"/>
          <p:cNvGrpSpPr/>
          <p:nvPr/>
        </p:nvGrpSpPr>
        <p:grpSpPr>
          <a:xfrm>
            <a:off x="2662884" y="1513044"/>
            <a:ext cx="322914" cy="348543"/>
            <a:chOff x="2662884" y="1513044"/>
            <a:chExt cx="322914" cy="348543"/>
          </a:xfrm>
        </p:grpSpPr>
        <p:sp>
          <p:nvSpPr>
            <p:cNvPr id="12375" name="Google Shape;12375;p96"/>
            <p:cNvSpPr/>
            <p:nvPr/>
          </p:nvSpPr>
          <p:spPr>
            <a:xfrm>
              <a:off x="2662884" y="1513044"/>
              <a:ext cx="260663" cy="348543"/>
            </a:xfrm>
            <a:custGeom>
              <a:rect b="b" l="l" r="r" t="t"/>
              <a:pathLst>
                <a:path extrusionOk="0" h="11002" w="8228">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6" name="Google Shape;12376;p96"/>
            <p:cNvSpPr/>
            <p:nvPr/>
          </p:nvSpPr>
          <p:spPr>
            <a:xfrm>
              <a:off x="2663264" y="1513044"/>
              <a:ext cx="165243" cy="282554"/>
            </a:xfrm>
            <a:custGeom>
              <a:rect b="b" l="l" r="r" t="t"/>
              <a:pathLst>
                <a:path extrusionOk="0" h="8919" w="5216">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7" name="Google Shape;12377;p96"/>
            <p:cNvSpPr/>
            <p:nvPr/>
          </p:nvSpPr>
          <p:spPr>
            <a:xfrm>
              <a:off x="2717596" y="1747634"/>
              <a:ext cx="152412" cy="10613"/>
            </a:xfrm>
            <a:custGeom>
              <a:rect b="b" l="l" r="r" t="t"/>
              <a:pathLst>
                <a:path extrusionOk="0" h="335" w="4811">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8" name="Google Shape;12378;p96"/>
            <p:cNvSpPr/>
            <p:nvPr/>
          </p:nvSpPr>
          <p:spPr>
            <a:xfrm>
              <a:off x="2788876" y="1809886"/>
              <a:ext cx="81132" cy="10581"/>
            </a:xfrm>
            <a:custGeom>
              <a:rect b="b" l="l" r="r" t="t"/>
              <a:pathLst>
                <a:path extrusionOk="0" h="334" w="2561">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9" name="Google Shape;12379;p96"/>
            <p:cNvSpPr/>
            <p:nvPr/>
          </p:nvSpPr>
          <p:spPr>
            <a:xfrm>
              <a:off x="2717596" y="1722385"/>
              <a:ext cx="152412" cy="10201"/>
            </a:xfrm>
            <a:custGeom>
              <a:rect b="b" l="l" r="r" t="t"/>
              <a:pathLst>
                <a:path extrusionOk="0" h="322" w="4811">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0" name="Google Shape;12380;p96"/>
            <p:cNvSpPr/>
            <p:nvPr/>
          </p:nvSpPr>
          <p:spPr>
            <a:xfrm>
              <a:off x="2717596" y="1696344"/>
              <a:ext cx="152412" cy="10613"/>
            </a:xfrm>
            <a:custGeom>
              <a:rect b="b" l="l" r="r" t="t"/>
              <a:pathLst>
                <a:path extrusionOk="0" h="335" w="4811">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1" name="Google Shape;12381;p96"/>
            <p:cNvSpPr/>
            <p:nvPr/>
          </p:nvSpPr>
          <p:spPr>
            <a:xfrm>
              <a:off x="2717596" y="1670335"/>
              <a:ext cx="152412" cy="10581"/>
            </a:xfrm>
            <a:custGeom>
              <a:rect b="b" l="l" r="r" t="t"/>
              <a:pathLst>
                <a:path extrusionOk="0" h="334" w="4811">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2" name="Google Shape;12382;p96"/>
            <p:cNvSpPr/>
            <p:nvPr/>
          </p:nvSpPr>
          <p:spPr>
            <a:xfrm>
              <a:off x="2778326" y="1594145"/>
              <a:ext cx="31332" cy="61111"/>
            </a:xfrm>
            <a:custGeom>
              <a:rect b="b" l="l" r="r" t="t"/>
              <a:pathLst>
                <a:path extrusionOk="0" h="1929" w="989">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3" name="Google Shape;12383;p96"/>
            <p:cNvSpPr/>
            <p:nvPr/>
          </p:nvSpPr>
          <p:spPr>
            <a:xfrm>
              <a:off x="2782476" y="1575263"/>
              <a:ext cx="16220" cy="15872"/>
            </a:xfrm>
            <a:custGeom>
              <a:rect b="b" l="l" r="r" t="t"/>
              <a:pathLst>
                <a:path extrusionOk="0" h="501" w="512">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4" name="Google Shape;12384;p96"/>
            <p:cNvSpPr/>
            <p:nvPr/>
          </p:nvSpPr>
          <p:spPr>
            <a:xfrm>
              <a:off x="2943537" y="1513044"/>
              <a:ext cx="42261" cy="347783"/>
            </a:xfrm>
            <a:custGeom>
              <a:rect b="b" l="l" r="r" t="t"/>
              <a:pathLst>
                <a:path extrusionOk="0" h="10978" w="1334">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385" name="Google Shape;12385;p96"/>
          <p:cNvGrpSpPr/>
          <p:nvPr/>
        </p:nvGrpSpPr>
        <p:grpSpPr>
          <a:xfrm>
            <a:off x="2232511" y="1512759"/>
            <a:ext cx="299534" cy="348068"/>
            <a:chOff x="2232511" y="1512759"/>
            <a:chExt cx="299534" cy="348068"/>
          </a:xfrm>
        </p:grpSpPr>
        <p:sp>
          <p:nvSpPr>
            <p:cNvPr id="12386" name="Google Shape;12386;p96"/>
            <p:cNvSpPr/>
            <p:nvPr/>
          </p:nvSpPr>
          <p:spPr>
            <a:xfrm>
              <a:off x="2278162" y="1715226"/>
              <a:ext cx="95452" cy="10581"/>
            </a:xfrm>
            <a:custGeom>
              <a:rect b="b" l="l" r="r" t="t"/>
              <a:pathLst>
                <a:path extrusionOk="0" h="334" w="3013">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7" name="Google Shape;12387;p96"/>
            <p:cNvSpPr/>
            <p:nvPr/>
          </p:nvSpPr>
          <p:spPr>
            <a:xfrm>
              <a:off x="2278162" y="1734455"/>
              <a:ext cx="95452" cy="10581"/>
            </a:xfrm>
            <a:custGeom>
              <a:rect b="b" l="l" r="r" t="t"/>
              <a:pathLst>
                <a:path extrusionOk="0" h="334" w="3013">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8" name="Google Shape;12388;p96"/>
            <p:cNvSpPr/>
            <p:nvPr/>
          </p:nvSpPr>
          <p:spPr>
            <a:xfrm>
              <a:off x="2278162" y="1754446"/>
              <a:ext cx="95452" cy="10201"/>
            </a:xfrm>
            <a:custGeom>
              <a:rect b="b" l="l" r="r" t="t"/>
              <a:pathLst>
                <a:path extrusionOk="0" h="322" w="3013">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9" name="Google Shape;12389;p96"/>
            <p:cNvSpPr/>
            <p:nvPr/>
          </p:nvSpPr>
          <p:spPr>
            <a:xfrm>
              <a:off x="2278162" y="1773675"/>
              <a:ext cx="95452" cy="10581"/>
            </a:xfrm>
            <a:custGeom>
              <a:rect b="b" l="l" r="r" t="t"/>
              <a:pathLst>
                <a:path extrusionOk="0" h="334" w="3013">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0" name="Google Shape;12390;p96"/>
            <p:cNvSpPr/>
            <p:nvPr/>
          </p:nvSpPr>
          <p:spPr>
            <a:xfrm>
              <a:off x="2232511" y="1512759"/>
              <a:ext cx="299534" cy="348068"/>
            </a:xfrm>
            <a:custGeom>
              <a:rect b="b" l="l" r="r" t="t"/>
              <a:pathLst>
                <a:path extrusionOk="0" h="10987" w="9455">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1" name="Google Shape;12391;p96"/>
            <p:cNvSpPr/>
            <p:nvPr/>
          </p:nvSpPr>
          <p:spPr>
            <a:xfrm>
              <a:off x="2422623"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2" name="Google Shape;12392;p96"/>
            <p:cNvSpPr/>
            <p:nvPr/>
          </p:nvSpPr>
          <p:spPr>
            <a:xfrm>
              <a:off x="2442613" y="1574883"/>
              <a:ext cx="10581" cy="11373"/>
            </a:xfrm>
            <a:custGeom>
              <a:rect b="b" l="l" r="r" t="t"/>
              <a:pathLst>
                <a:path extrusionOk="0" h="359" w="334">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3" name="Google Shape;12393;p96"/>
            <p:cNvSpPr/>
            <p:nvPr/>
          </p:nvSpPr>
          <p:spPr>
            <a:xfrm>
              <a:off x="2462983" y="1574883"/>
              <a:ext cx="10581" cy="11373"/>
            </a:xfrm>
            <a:custGeom>
              <a:rect b="b" l="l" r="r" t="t"/>
              <a:pathLst>
                <a:path extrusionOk="0" h="359" w="334">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4" name="Google Shape;12394;p96"/>
            <p:cNvSpPr/>
            <p:nvPr/>
          </p:nvSpPr>
          <p:spPr>
            <a:xfrm>
              <a:off x="2482974"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5" name="Google Shape;12395;p96"/>
            <p:cNvSpPr/>
            <p:nvPr/>
          </p:nvSpPr>
          <p:spPr>
            <a:xfrm>
              <a:off x="2312852" y="1654495"/>
              <a:ext cx="26073" cy="49041"/>
            </a:xfrm>
            <a:custGeom>
              <a:rect b="b" l="l" r="r" t="t"/>
              <a:pathLst>
                <a:path extrusionOk="0" h="1548" w="823">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6" name="Google Shape;12396;p96"/>
            <p:cNvSpPr/>
            <p:nvPr/>
          </p:nvSpPr>
          <p:spPr>
            <a:xfrm>
              <a:off x="2316242" y="1637135"/>
              <a:ext cx="14383" cy="13971"/>
            </a:xfrm>
            <a:custGeom>
              <a:rect b="b" l="l" r="r" t="t"/>
              <a:pathLst>
                <a:path extrusionOk="0" h="441" w="454">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397" name="Google Shape;12397;p96"/>
          <p:cNvGrpSpPr/>
          <p:nvPr/>
        </p:nvGrpSpPr>
        <p:grpSpPr>
          <a:xfrm>
            <a:off x="1331406" y="1513361"/>
            <a:ext cx="301783" cy="348606"/>
            <a:chOff x="1331406" y="1513361"/>
            <a:chExt cx="301783" cy="348606"/>
          </a:xfrm>
        </p:grpSpPr>
        <p:sp>
          <p:nvSpPr>
            <p:cNvPr id="12398" name="Google Shape;12398;p96"/>
            <p:cNvSpPr/>
            <p:nvPr/>
          </p:nvSpPr>
          <p:spPr>
            <a:xfrm>
              <a:off x="1473237" y="1513361"/>
              <a:ext cx="159952" cy="169076"/>
            </a:xfrm>
            <a:custGeom>
              <a:rect b="b" l="l" r="r" t="t"/>
              <a:pathLst>
                <a:path extrusionOk="0" h="5337" w="5049">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9" name="Google Shape;12399;p96"/>
            <p:cNvSpPr/>
            <p:nvPr/>
          </p:nvSpPr>
          <p:spPr>
            <a:xfrm>
              <a:off x="1331406" y="1579033"/>
              <a:ext cx="152412" cy="282934"/>
            </a:xfrm>
            <a:custGeom>
              <a:rect b="b" l="l" r="r" t="t"/>
              <a:pathLst>
                <a:path extrusionOk="0" h="8931" w="4811">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0" name="Google Shape;12400;p96"/>
            <p:cNvSpPr/>
            <p:nvPr/>
          </p:nvSpPr>
          <p:spPr>
            <a:xfrm>
              <a:off x="1373667" y="1686935"/>
              <a:ext cx="66401" cy="10581"/>
            </a:xfrm>
            <a:custGeom>
              <a:rect b="b" l="l" r="r" t="t"/>
              <a:pathLst>
                <a:path extrusionOk="0" h="334" w="2096">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1" name="Google Shape;12401;p96"/>
            <p:cNvSpPr/>
            <p:nvPr/>
          </p:nvSpPr>
          <p:spPr>
            <a:xfrm>
              <a:off x="1518508" y="1536044"/>
              <a:ext cx="72452" cy="112812"/>
            </a:xfrm>
            <a:custGeom>
              <a:rect b="b" l="l" r="r" t="t"/>
              <a:pathLst>
                <a:path extrusionOk="0" h="3561" w="2287">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402" name="Google Shape;12402;p96"/>
          <p:cNvGrpSpPr/>
          <p:nvPr/>
        </p:nvGrpSpPr>
        <p:grpSpPr>
          <a:xfrm>
            <a:off x="7144274" y="1500214"/>
            <a:ext cx="282174" cy="355735"/>
            <a:chOff x="7144274" y="1500214"/>
            <a:chExt cx="282174" cy="355735"/>
          </a:xfrm>
        </p:grpSpPr>
        <p:sp>
          <p:nvSpPr>
            <p:cNvPr id="12403" name="Google Shape;12403;p96"/>
            <p:cNvSpPr/>
            <p:nvPr/>
          </p:nvSpPr>
          <p:spPr>
            <a:xfrm>
              <a:off x="7245745" y="1613375"/>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4" name="Google Shape;12404;p96"/>
            <p:cNvSpPr/>
            <p:nvPr/>
          </p:nvSpPr>
          <p:spPr>
            <a:xfrm>
              <a:off x="7313635" y="1613375"/>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5" name="Google Shape;12405;p96"/>
            <p:cNvSpPr/>
            <p:nvPr/>
          </p:nvSpPr>
          <p:spPr>
            <a:xfrm>
              <a:off x="7262345" y="1653070"/>
              <a:ext cx="45302" cy="16157"/>
            </a:xfrm>
            <a:custGeom>
              <a:rect b="b" l="l" r="r" t="t"/>
              <a:pathLst>
                <a:path extrusionOk="0" h="510" w="143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6" name="Google Shape;12406;p96"/>
            <p:cNvSpPr/>
            <p:nvPr/>
          </p:nvSpPr>
          <p:spPr>
            <a:xfrm>
              <a:off x="7144274" y="1500214"/>
              <a:ext cx="282174" cy="355735"/>
            </a:xfrm>
            <a:custGeom>
              <a:rect b="b" l="l" r="r" t="t"/>
              <a:pathLst>
                <a:path extrusionOk="0" h="11229" w="8907">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7" name="Google Shape;12407;p96"/>
            <p:cNvSpPr/>
            <p:nvPr/>
          </p:nvSpPr>
          <p:spPr>
            <a:xfrm>
              <a:off x="7239726" y="1594081"/>
              <a:ext cx="22651" cy="12165"/>
            </a:xfrm>
            <a:custGeom>
              <a:rect b="b" l="l" r="r" t="t"/>
              <a:pathLst>
                <a:path extrusionOk="0" h="384" w="715">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8" name="Google Shape;12408;p96"/>
            <p:cNvSpPr/>
            <p:nvPr/>
          </p:nvSpPr>
          <p:spPr>
            <a:xfrm>
              <a:off x="7307616" y="1594462"/>
              <a:ext cx="22651" cy="12514"/>
            </a:xfrm>
            <a:custGeom>
              <a:rect b="b" l="l" r="r" t="t"/>
              <a:pathLst>
                <a:path extrusionOk="0" h="395" w="715">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409" name="Google Shape;12409;p96"/>
          <p:cNvGrpSpPr/>
          <p:nvPr/>
        </p:nvGrpSpPr>
        <p:grpSpPr>
          <a:xfrm>
            <a:off x="6685262" y="1500214"/>
            <a:ext cx="289682" cy="354594"/>
            <a:chOff x="6685262" y="1500214"/>
            <a:chExt cx="289682" cy="354594"/>
          </a:xfrm>
        </p:grpSpPr>
        <p:sp>
          <p:nvSpPr>
            <p:cNvPr id="12410" name="Google Shape;12410;p96"/>
            <p:cNvSpPr/>
            <p:nvPr/>
          </p:nvSpPr>
          <p:spPr>
            <a:xfrm>
              <a:off x="6685262" y="1500214"/>
              <a:ext cx="289682" cy="354594"/>
            </a:xfrm>
            <a:custGeom>
              <a:rect b="b" l="l" r="r" t="t"/>
              <a:pathLst>
                <a:path extrusionOk="0" h="11193" w="9144">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1" name="Google Shape;12411;p96"/>
            <p:cNvSpPr/>
            <p:nvPr/>
          </p:nvSpPr>
          <p:spPr>
            <a:xfrm>
              <a:off x="6792372" y="1655984"/>
              <a:ext cx="76222" cy="38143"/>
            </a:xfrm>
            <a:custGeom>
              <a:rect b="b" l="l" r="r" t="t"/>
              <a:pathLst>
                <a:path extrusionOk="0" h="1204" w="2406">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2" name="Google Shape;12412;p96"/>
            <p:cNvSpPr/>
            <p:nvPr/>
          </p:nvSpPr>
          <p:spPr>
            <a:xfrm>
              <a:off x="6785593" y="1622815"/>
              <a:ext cx="21891" cy="10581"/>
            </a:xfrm>
            <a:custGeom>
              <a:rect b="b" l="l" r="r" t="t"/>
              <a:pathLst>
                <a:path extrusionOk="0" h="334" w="691">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3" name="Google Shape;12413;p96"/>
            <p:cNvSpPr/>
            <p:nvPr/>
          </p:nvSpPr>
          <p:spPr>
            <a:xfrm>
              <a:off x="6852723" y="1622815"/>
              <a:ext cx="21542" cy="10581"/>
            </a:xfrm>
            <a:custGeom>
              <a:rect b="b" l="l" r="r" t="t"/>
              <a:pathLst>
                <a:path extrusionOk="0" h="334" w="68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414" name="Google Shape;12414;p96"/>
          <p:cNvGrpSpPr/>
          <p:nvPr/>
        </p:nvGrpSpPr>
        <p:grpSpPr>
          <a:xfrm>
            <a:off x="6200938" y="1500594"/>
            <a:ext cx="322154" cy="355355"/>
            <a:chOff x="6200938" y="1500594"/>
            <a:chExt cx="322154" cy="355355"/>
          </a:xfrm>
        </p:grpSpPr>
        <p:sp>
          <p:nvSpPr>
            <p:cNvPr id="12415" name="Google Shape;12415;p96"/>
            <p:cNvSpPr/>
            <p:nvPr/>
          </p:nvSpPr>
          <p:spPr>
            <a:xfrm>
              <a:off x="6325789" y="1605835"/>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6" name="Google Shape;12416;p96"/>
            <p:cNvSpPr/>
            <p:nvPr/>
          </p:nvSpPr>
          <p:spPr>
            <a:xfrm>
              <a:off x="6387280" y="1605835"/>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7" name="Google Shape;12417;p96"/>
            <p:cNvSpPr/>
            <p:nvPr/>
          </p:nvSpPr>
          <p:spPr>
            <a:xfrm>
              <a:off x="6345779" y="1650725"/>
              <a:ext cx="32472" cy="10201"/>
            </a:xfrm>
            <a:custGeom>
              <a:rect b="b" l="l" r="r" t="t"/>
              <a:pathLst>
                <a:path extrusionOk="0" h="322" w="1025">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8" name="Google Shape;12418;p96"/>
            <p:cNvSpPr/>
            <p:nvPr/>
          </p:nvSpPr>
          <p:spPr>
            <a:xfrm>
              <a:off x="6200938" y="1500594"/>
              <a:ext cx="322154" cy="355355"/>
            </a:xfrm>
            <a:custGeom>
              <a:rect b="b" l="l" r="r" t="t"/>
              <a:pathLst>
                <a:path extrusionOk="0" h="11217" w="10169">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9" name="Google Shape;12419;p96"/>
            <p:cNvSpPr/>
            <p:nvPr/>
          </p:nvSpPr>
          <p:spPr>
            <a:xfrm>
              <a:off x="6312199" y="1800445"/>
              <a:ext cx="99253" cy="54743"/>
            </a:xfrm>
            <a:custGeom>
              <a:rect b="b" l="l" r="r" t="t"/>
              <a:pathLst>
                <a:path extrusionOk="0" h="1728" w="3133">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420" name="Google Shape;12420;p96"/>
          <p:cNvGrpSpPr/>
          <p:nvPr/>
        </p:nvGrpSpPr>
        <p:grpSpPr>
          <a:xfrm>
            <a:off x="5289631" y="1500214"/>
            <a:ext cx="332355" cy="354974"/>
            <a:chOff x="5289631" y="1500214"/>
            <a:chExt cx="332355" cy="354974"/>
          </a:xfrm>
        </p:grpSpPr>
        <p:sp>
          <p:nvSpPr>
            <p:cNvPr id="12421" name="Google Shape;12421;p96"/>
            <p:cNvSpPr/>
            <p:nvPr/>
          </p:nvSpPr>
          <p:spPr>
            <a:xfrm>
              <a:off x="5432603" y="1667040"/>
              <a:ext cx="45651" cy="16157"/>
            </a:xfrm>
            <a:custGeom>
              <a:rect b="b" l="l" r="r" t="t"/>
              <a:pathLst>
                <a:path extrusionOk="0" h="510" w="1441">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2" name="Google Shape;12422;p96"/>
            <p:cNvSpPr/>
            <p:nvPr/>
          </p:nvSpPr>
          <p:spPr>
            <a:xfrm>
              <a:off x="5416763" y="1628074"/>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3" name="Google Shape;12423;p96"/>
            <p:cNvSpPr/>
            <p:nvPr/>
          </p:nvSpPr>
          <p:spPr>
            <a:xfrm>
              <a:off x="5483893" y="1628074"/>
              <a:ext cx="10233" cy="15872"/>
            </a:xfrm>
            <a:custGeom>
              <a:rect b="b" l="l" r="r" t="t"/>
              <a:pathLst>
                <a:path extrusionOk="0" h="501" w="323">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4" name="Google Shape;12424;p96"/>
            <p:cNvSpPr/>
            <p:nvPr/>
          </p:nvSpPr>
          <p:spPr>
            <a:xfrm>
              <a:off x="5411093" y="1611474"/>
              <a:ext cx="21923" cy="10613"/>
            </a:xfrm>
            <a:custGeom>
              <a:rect b="b" l="l" r="r" t="t"/>
              <a:pathLst>
                <a:path extrusionOk="0" h="335" w="692">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5" name="Google Shape;12425;p96"/>
            <p:cNvSpPr/>
            <p:nvPr/>
          </p:nvSpPr>
          <p:spPr>
            <a:xfrm>
              <a:off x="5478254" y="1611474"/>
              <a:ext cx="21511" cy="10613"/>
            </a:xfrm>
            <a:custGeom>
              <a:rect b="b" l="l" r="r" t="t"/>
              <a:pathLst>
                <a:path extrusionOk="0" h="335" w="679">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6" name="Google Shape;12426;p96"/>
            <p:cNvSpPr/>
            <p:nvPr/>
          </p:nvSpPr>
          <p:spPr>
            <a:xfrm>
              <a:off x="5289631" y="1500214"/>
              <a:ext cx="332355" cy="354974"/>
            </a:xfrm>
            <a:custGeom>
              <a:rect b="b" l="l" r="r" t="t"/>
              <a:pathLst>
                <a:path extrusionOk="0" h="11205" w="10491">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427" name="Google Shape;12427;p96"/>
          <p:cNvGrpSpPr/>
          <p:nvPr/>
        </p:nvGrpSpPr>
        <p:grpSpPr>
          <a:xfrm>
            <a:off x="5748295" y="1499833"/>
            <a:ext cx="323294" cy="356116"/>
            <a:chOff x="5748295" y="1499833"/>
            <a:chExt cx="323294" cy="356116"/>
          </a:xfrm>
        </p:grpSpPr>
        <p:sp>
          <p:nvSpPr>
            <p:cNvPr id="12428" name="Google Shape;12428;p96"/>
            <p:cNvSpPr/>
            <p:nvPr/>
          </p:nvSpPr>
          <p:spPr>
            <a:xfrm>
              <a:off x="5871276" y="1611474"/>
              <a:ext cx="10581" cy="16252"/>
            </a:xfrm>
            <a:custGeom>
              <a:rect b="b" l="l" r="r" t="t"/>
              <a:pathLst>
                <a:path extrusionOk="0" h="513" w="334">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9" name="Google Shape;12429;p96"/>
            <p:cNvSpPr/>
            <p:nvPr/>
          </p:nvSpPr>
          <p:spPr>
            <a:xfrm>
              <a:off x="5938406" y="1611474"/>
              <a:ext cx="10233" cy="16252"/>
            </a:xfrm>
            <a:custGeom>
              <a:rect b="b" l="l" r="r" t="t"/>
              <a:pathLst>
                <a:path extrusionOk="0" h="513" w="323">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0" name="Google Shape;12430;p96"/>
            <p:cNvSpPr/>
            <p:nvPr/>
          </p:nvSpPr>
          <p:spPr>
            <a:xfrm>
              <a:off x="5887116" y="1650820"/>
              <a:ext cx="45683" cy="15777"/>
            </a:xfrm>
            <a:custGeom>
              <a:rect b="b" l="l" r="r" t="t"/>
              <a:pathLst>
                <a:path extrusionOk="0" h="498" w="1442">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1" name="Google Shape;12431;p96"/>
            <p:cNvSpPr/>
            <p:nvPr/>
          </p:nvSpPr>
          <p:spPr>
            <a:xfrm>
              <a:off x="5748295" y="1499833"/>
              <a:ext cx="323294" cy="355355"/>
            </a:xfrm>
            <a:custGeom>
              <a:rect b="b" l="l" r="r" t="t"/>
              <a:pathLst>
                <a:path extrusionOk="0" h="11217" w="10205">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2" name="Google Shape;12432;p96"/>
            <p:cNvSpPr/>
            <p:nvPr/>
          </p:nvSpPr>
          <p:spPr>
            <a:xfrm>
              <a:off x="5865225" y="1594842"/>
              <a:ext cx="22683" cy="12894"/>
            </a:xfrm>
            <a:custGeom>
              <a:rect b="b" l="l" r="r" t="t"/>
              <a:pathLst>
                <a:path extrusionOk="0" h="407" w="716">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3" name="Google Shape;12433;p96"/>
            <p:cNvSpPr/>
            <p:nvPr/>
          </p:nvSpPr>
          <p:spPr>
            <a:xfrm>
              <a:off x="5931627" y="1594462"/>
              <a:ext cx="23412" cy="12894"/>
            </a:xfrm>
            <a:custGeom>
              <a:rect b="b" l="l" r="r" t="t"/>
              <a:pathLst>
                <a:path extrusionOk="0" h="407" w="739">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4" name="Google Shape;12434;p96"/>
            <p:cNvSpPr/>
            <p:nvPr/>
          </p:nvSpPr>
          <p:spPr>
            <a:xfrm>
              <a:off x="5993846" y="1778586"/>
              <a:ext cx="10613" cy="77363"/>
            </a:xfrm>
            <a:custGeom>
              <a:rect b="b" l="l" r="r" t="t"/>
              <a:pathLst>
                <a:path extrusionOk="0" h="2442" w="335">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435" name="Google Shape;12435;p96"/>
          <p:cNvGrpSpPr/>
          <p:nvPr/>
        </p:nvGrpSpPr>
        <p:grpSpPr>
          <a:xfrm>
            <a:off x="8047661" y="1501037"/>
            <a:ext cx="278404" cy="355260"/>
            <a:chOff x="8047661" y="1501037"/>
            <a:chExt cx="278404" cy="355260"/>
          </a:xfrm>
        </p:grpSpPr>
        <p:sp>
          <p:nvSpPr>
            <p:cNvPr id="12436" name="Google Shape;12436;p96"/>
            <p:cNvSpPr/>
            <p:nvPr/>
          </p:nvSpPr>
          <p:spPr>
            <a:xfrm>
              <a:off x="8147611" y="1622815"/>
              <a:ext cx="10581" cy="16220"/>
            </a:xfrm>
            <a:custGeom>
              <a:rect b="b" l="l" r="r" t="t"/>
              <a:pathLst>
                <a:path extrusionOk="0" h="512" w="334">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7" name="Google Shape;12437;p96"/>
            <p:cNvSpPr/>
            <p:nvPr/>
          </p:nvSpPr>
          <p:spPr>
            <a:xfrm>
              <a:off x="8214741" y="1622815"/>
              <a:ext cx="10233" cy="16220"/>
            </a:xfrm>
            <a:custGeom>
              <a:rect b="b" l="l" r="r" t="t"/>
              <a:pathLst>
                <a:path extrusionOk="0" h="512" w="323">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8" name="Google Shape;12438;p96"/>
            <p:cNvSpPr/>
            <p:nvPr/>
          </p:nvSpPr>
          <p:spPr>
            <a:xfrm>
              <a:off x="8163451" y="1661370"/>
              <a:ext cx="45302" cy="16157"/>
            </a:xfrm>
            <a:custGeom>
              <a:rect b="b" l="l" r="r" t="t"/>
              <a:pathLst>
                <a:path extrusionOk="0" h="510" w="143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9" name="Google Shape;12439;p96"/>
            <p:cNvSpPr/>
            <p:nvPr/>
          </p:nvSpPr>
          <p:spPr>
            <a:xfrm>
              <a:off x="8047661" y="1501037"/>
              <a:ext cx="278404" cy="355260"/>
            </a:xfrm>
            <a:custGeom>
              <a:rect b="b" l="l" r="r" t="t"/>
              <a:pathLst>
                <a:path extrusionOk="0" h="11214" w="8788">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440" name="Google Shape;12440;p96"/>
          <p:cNvGrpSpPr/>
          <p:nvPr/>
        </p:nvGrpSpPr>
        <p:grpSpPr>
          <a:xfrm>
            <a:off x="4903389" y="1500214"/>
            <a:ext cx="267854" cy="355735"/>
            <a:chOff x="4903389" y="1500214"/>
            <a:chExt cx="267854" cy="355735"/>
          </a:xfrm>
        </p:grpSpPr>
        <p:sp>
          <p:nvSpPr>
            <p:cNvPr id="12441" name="Google Shape;12441;p96"/>
            <p:cNvSpPr/>
            <p:nvPr/>
          </p:nvSpPr>
          <p:spPr>
            <a:xfrm>
              <a:off x="4997700" y="1611854"/>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2" name="Google Shape;12442;p96"/>
            <p:cNvSpPr/>
            <p:nvPr/>
          </p:nvSpPr>
          <p:spPr>
            <a:xfrm>
              <a:off x="5064830" y="1611854"/>
              <a:ext cx="10233" cy="16252"/>
            </a:xfrm>
            <a:custGeom>
              <a:rect b="b" l="l" r="r" t="t"/>
              <a:pathLst>
                <a:path extrusionOk="0" h="513" w="323">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3" name="Google Shape;12443;p96"/>
            <p:cNvSpPr/>
            <p:nvPr/>
          </p:nvSpPr>
          <p:spPr>
            <a:xfrm>
              <a:off x="5013160" y="1650820"/>
              <a:ext cx="45302" cy="15777"/>
            </a:xfrm>
            <a:custGeom>
              <a:rect b="b" l="l" r="r" t="t"/>
              <a:pathLst>
                <a:path extrusionOk="0" h="498" w="143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4" name="Google Shape;12444;p96"/>
            <p:cNvSpPr/>
            <p:nvPr/>
          </p:nvSpPr>
          <p:spPr>
            <a:xfrm>
              <a:off x="4903389" y="1500214"/>
              <a:ext cx="267854" cy="355735"/>
            </a:xfrm>
            <a:custGeom>
              <a:rect b="b" l="l" r="r" t="t"/>
              <a:pathLst>
                <a:path extrusionOk="0" h="11229" w="8455">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5" name="Google Shape;12445;p96"/>
            <p:cNvSpPr/>
            <p:nvPr/>
          </p:nvSpPr>
          <p:spPr>
            <a:xfrm>
              <a:off x="5031281" y="1828007"/>
              <a:ext cx="10201" cy="15872"/>
            </a:xfrm>
            <a:custGeom>
              <a:rect b="b" l="l" r="r" t="t"/>
              <a:pathLst>
                <a:path extrusionOk="0" h="501" w="322">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446" name="Google Shape;12446;p96"/>
          <p:cNvGrpSpPr/>
          <p:nvPr/>
        </p:nvGrpSpPr>
        <p:grpSpPr>
          <a:xfrm>
            <a:off x="7613518" y="1501354"/>
            <a:ext cx="264433" cy="353074"/>
            <a:chOff x="7613518" y="1501354"/>
            <a:chExt cx="264433" cy="353074"/>
          </a:xfrm>
        </p:grpSpPr>
        <p:sp>
          <p:nvSpPr>
            <p:cNvPr id="12447" name="Google Shape;12447;p96"/>
            <p:cNvSpPr/>
            <p:nvPr/>
          </p:nvSpPr>
          <p:spPr>
            <a:xfrm>
              <a:off x="7707069" y="1628454"/>
              <a:ext cx="10201" cy="16252"/>
            </a:xfrm>
            <a:custGeom>
              <a:rect b="b" l="l" r="r" t="t"/>
              <a:pathLst>
                <a:path extrusionOk="0" h="513" w="322">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8" name="Google Shape;12448;p96"/>
            <p:cNvSpPr/>
            <p:nvPr/>
          </p:nvSpPr>
          <p:spPr>
            <a:xfrm>
              <a:off x="7773439" y="1628454"/>
              <a:ext cx="10201" cy="16252"/>
            </a:xfrm>
            <a:custGeom>
              <a:rect b="b" l="l" r="r" t="t"/>
              <a:pathLst>
                <a:path extrusionOk="0" h="513" w="322">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9" name="Google Shape;12449;p96"/>
            <p:cNvSpPr/>
            <p:nvPr/>
          </p:nvSpPr>
          <p:spPr>
            <a:xfrm>
              <a:off x="7613518" y="1501354"/>
              <a:ext cx="264433" cy="353074"/>
            </a:xfrm>
            <a:custGeom>
              <a:rect b="b" l="l" r="r" t="t"/>
              <a:pathLst>
                <a:path extrusionOk="0" h="11145" w="8347">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0" name="Google Shape;12450;p96"/>
            <p:cNvSpPr/>
            <p:nvPr/>
          </p:nvSpPr>
          <p:spPr>
            <a:xfrm>
              <a:off x="7701778" y="1611474"/>
              <a:ext cx="21162" cy="10613"/>
            </a:xfrm>
            <a:custGeom>
              <a:rect b="b" l="l" r="r" t="t"/>
              <a:pathLst>
                <a:path extrusionOk="0" h="335" w="668">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1" name="Google Shape;12451;p96"/>
            <p:cNvSpPr/>
            <p:nvPr/>
          </p:nvSpPr>
          <p:spPr>
            <a:xfrm>
              <a:off x="7768148" y="1611474"/>
              <a:ext cx="21162" cy="10613"/>
            </a:xfrm>
            <a:custGeom>
              <a:rect b="b" l="l" r="r" t="t"/>
              <a:pathLst>
                <a:path extrusionOk="0" h="335" w="668">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2" name="Google Shape;12452;p96"/>
            <p:cNvSpPr/>
            <p:nvPr/>
          </p:nvSpPr>
          <p:spPr>
            <a:xfrm>
              <a:off x="7715337" y="1659025"/>
              <a:ext cx="60382" cy="32820"/>
            </a:xfrm>
            <a:custGeom>
              <a:rect b="b" l="l" r="r" t="t"/>
              <a:pathLst>
                <a:path extrusionOk="0" h="1036" w="1906">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9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456" name="Shape 12456"/>
        <p:cNvGrpSpPr/>
        <p:nvPr/>
      </p:nvGrpSpPr>
      <p:grpSpPr>
        <a:xfrm>
          <a:off x="0" y="0"/>
          <a:ext cx="0" cy="0"/>
          <a:chOff x="0" y="0"/>
          <a:chExt cx="0" cy="0"/>
        </a:xfrm>
      </p:grpSpPr>
      <p:sp>
        <p:nvSpPr>
          <p:cNvPr id="12457" name="Google Shape;12457;p97"/>
          <p:cNvSpPr txBox="1"/>
          <p:nvPr>
            <p:ph idx="4294967295" type="title"/>
          </p:nvPr>
        </p:nvSpPr>
        <p:spPr>
          <a:xfrm>
            <a:off x="849675" y="943800"/>
            <a:ext cx="34821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458" name="Google Shape;12458;p97"/>
          <p:cNvSpPr txBox="1"/>
          <p:nvPr>
            <p:ph idx="4294967295" type="title"/>
          </p:nvPr>
        </p:nvSpPr>
        <p:spPr>
          <a:xfrm>
            <a:off x="4858400" y="943800"/>
            <a:ext cx="34821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2459" name="Google Shape;12459;p97"/>
          <p:cNvGrpSpPr/>
          <p:nvPr/>
        </p:nvGrpSpPr>
        <p:grpSpPr>
          <a:xfrm>
            <a:off x="1757085" y="1500675"/>
            <a:ext cx="371069" cy="359396"/>
            <a:chOff x="1757085" y="1500675"/>
            <a:chExt cx="371069" cy="359396"/>
          </a:xfrm>
        </p:grpSpPr>
        <p:sp>
          <p:nvSpPr>
            <p:cNvPr id="12460" name="Google Shape;12460;p97"/>
            <p:cNvSpPr/>
            <p:nvPr/>
          </p:nvSpPr>
          <p:spPr>
            <a:xfrm>
              <a:off x="2032389" y="1667206"/>
              <a:ext cx="66313" cy="60684"/>
            </a:xfrm>
            <a:custGeom>
              <a:rect b="b" l="l" r="r" t="t"/>
              <a:pathLst>
                <a:path extrusionOk="0" h="1908" w="2085">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1" name="Google Shape;12461;p97"/>
            <p:cNvSpPr/>
            <p:nvPr/>
          </p:nvSpPr>
          <p:spPr>
            <a:xfrm>
              <a:off x="1971419" y="1747609"/>
              <a:ext cx="12531" cy="11513"/>
            </a:xfrm>
            <a:custGeom>
              <a:rect b="b" l="l" r="r" t="t"/>
              <a:pathLst>
                <a:path extrusionOk="0" h="362" w="394">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2" name="Google Shape;12462;p97"/>
            <p:cNvSpPr/>
            <p:nvPr/>
          </p:nvSpPr>
          <p:spPr>
            <a:xfrm>
              <a:off x="2032008" y="1776202"/>
              <a:ext cx="62910" cy="61702"/>
            </a:xfrm>
            <a:custGeom>
              <a:rect b="b" l="l" r="r" t="t"/>
              <a:pathLst>
                <a:path extrusionOk="0" h="1940" w="1978">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3" name="Google Shape;12463;p97"/>
            <p:cNvSpPr/>
            <p:nvPr/>
          </p:nvSpPr>
          <p:spPr>
            <a:xfrm>
              <a:off x="1976349"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4" name="Google Shape;12464;p97"/>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5" name="Google Shape;12465;p97"/>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6" name="Google Shape;12466;p97"/>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7" name="Google Shape;12467;p97"/>
            <p:cNvSpPr/>
            <p:nvPr/>
          </p:nvSpPr>
          <p:spPr>
            <a:xfrm>
              <a:off x="1976349" y="1730530"/>
              <a:ext cx="413" cy="32"/>
            </a:xfrm>
            <a:custGeom>
              <a:rect b="b" l="l" r="r" t="t"/>
              <a:pathLst>
                <a:path extrusionOk="0" h="1" w="13">
                  <a:moveTo>
                    <a:pt x="0" y="0"/>
                  </a:moveTo>
                  <a:lnTo>
                    <a:pt x="0" y="0"/>
                  </a:lnTo>
                  <a:cubicBezTo>
                    <a:pt x="12" y="0"/>
                    <a:pt x="12" y="0"/>
                    <a:pt x="0" y="0"/>
                  </a:cubicBezTo>
                  <a:cubicBezTo>
                    <a:pt x="12" y="0"/>
                    <a:pt x="12"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8" name="Google Shape;12468;p97"/>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9" name="Google Shape;12469;p97"/>
            <p:cNvSpPr/>
            <p:nvPr/>
          </p:nvSpPr>
          <p:spPr>
            <a:xfrm>
              <a:off x="1757085" y="1500675"/>
              <a:ext cx="371069" cy="359396"/>
            </a:xfrm>
            <a:custGeom>
              <a:rect b="b" l="l" r="r" t="t"/>
              <a:pathLst>
                <a:path extrusionOk="0" h="11300" w="11667">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0" name="Google Shape;12470;p97"/>
            <p:cNvSpPr/>
            <p:nvPr/>
          </p:nvSpPr>
          <p:spPr>
            <a:xfrm>
              <a:off x="1976349" y="1775216"/>
              <a:ext cx="413" cy="32"/>
            </a:xfrm>
            <a:custGeom>
              <a:rect b="b" l="l" r="r" t="t"/>
              <a:pathLst>
                <a:path extrusionOk="0" h="1" w="13">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1" name="Google Shape;12471;p97"/>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2" name="Google Shape;12472;p97"/>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3" name="Google Shape;12473;p97"/>
            <p:cNvSpPr/>
            <p:nvPr/>
          </p:nvSpPr>
          <p:spPr>
            <a:xfrm>
              <a:off x="2016868" y="177521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4" name="Google Shape;12474;p97"/>
            <p:cNvSpPr/>
            <p:nvPr/>
          </p:nvSpPr>
          <p:spPr>
            <a:xfrm>
              <a:off x="1914615" y="1724837"/>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5" name="Google Shape;12475;p97"/>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6" name="Google Shape;12476;p97"/>
            <p:cNvSpPr/>
            <p:nvPr/>
          </p:nvSpPr>
          <p:spPr>
            <a:xfrm>
              <a:off x="1955898" y="1769523"/>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7" name="Google Shape;12477;p97"/>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8" name="Google Shape;12478;p97"/>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9" name="Google Shape;12479;p97"/>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0" name="Google Shape;12480;p97"/>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1" name="Google Shape;12481;p97"/>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2" name="Google Shape;12482;p97"/>
            <p:cNvSpPr/>
            <p:nvPr/>
          </p:nvSpPr>
          <p:spPr>
            <a:xfrm>
              <a:off x="2016868"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3" name="Google Shape;12483;p97"/>
            <p:cNvSpPr/>
            <p:nvPr/>
          </p:nvSpPr>
          <p:spPr>
            <a:xfrm>
              <a:off x="1955898" y="1769523"/>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4" name="Google Shape;12484;p97"/>
            <p:cNvSpPr/>
            <p:nvPr/>
          </p:nvSpPr>
          <p:spPr>
            <a:xfrm>
              <a:off x="1955898" y="1769523"/>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5" name="Google Shape;12485;p97"/>
            <p:cNvSpPr/>
            <p:nvPr/>
          </p:nvSpPr>
          <p:spPr>
            <a:xfrm>
              <a:off x="1812744" y="1556302"/>
              <a:ext cx="77668" cy="72929"/>
            </a:xfrm>
            <a:custGeom>
              <a:rect b="b" l="l" r="r" t="t"/>
              <a:pathLst>
                <a:path extrusionOk="0" h="2293" w="2442">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6" name="Google Shape;12486;p97"/>
            <p:cNvSpPr/>
            <p:nvPr/>
          </p:nvSpPr>
          <p:spPr>
            <a:xfrm>
              <a:off x="1759375" y="1695671"/>
              <a:ext cx="99613" cy="158707"/>
            </a:xfrm>
            <a:custGeom>
              <a:rect b="b" l="l" r="r" t="t"/>
              <a:pathLst>
                <a:path extrusionOk="0" h="4990" w="3132">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7" name="Google Shape;12487;p97"/>
            <p:cNvSpPr/>
            <p:nvPr/>
          </p:nvSpPr>
          <p:spPr>
            <a:xfrm>
              <a:off x="1794965" y="1747195"/>
              <a:ext cx="38261" cy="10623"/>
            </a:xfrm>
            <a:custGeom>
              <a:rect b="b" l="l" r="r" t="t"/>
              <a:pathLst>
                <a:path extrusionOk="0" h="334" w="1203">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8" name="Google Shape;12488;p97"/>
            <p:cNvSpPr/>
            <p:nvPr/>
          </p:nvSpPr>
          <p:spPr>
            <a:xfrm>
              <a:off x="1839269" y="1747195"/>
              <a:ext cx="37912" cy="10623"/>
            </a:xfrm>
            <a:custGeom>
              <a:rect b="b" l="l" r="r" t="t"/>
              <a:pathLst>
                <a:path extrusionOk="0" h="334" w="1192">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489" name="Google Shape;12489;p97"/>
          <p:cNvGrpSpPr/>
          <p:nvPr/>
        </p:nvGrpSpPr>
        <p:grpSpPr>
          <a:xfrm>
            <a:off x="2774209" y="1954691"/>
            <a:ext cx="116693" cy="374187"/>
            <a:chOff x="2774209" y="1954691"/>
            <a:chExt cx="116693" cy="374187"/>
          </a:xfrm>
        </p:grpSpPr>
        <p:sp>
          <p:nvSpPr>
            <p:cNvPr id="12490" name="Google Shape;12490;p97"/>
            <p:cNvSpPr/>
            <p:nvPr/>
          </p:nvSpPr>
          <p:spPr>
            <a:xfrm>
              <a:off x="2774209" y="2181525"/>
              <a:ext cx="115166" cy="147353"/>
            </a:xfrm>
            <a:custGeom>
              <a:rect b="b" l="l" r="r" t="t"/>
              <a:pathLst>
                <a:path extrusionOk="0" h="4633" w="3621">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1" name="Google Shape;12491;p97"/>
            <p:cNvSpPr/>
            <p:nvPr/>
          </p:nvSpPr>
          <p:spPr>
            <a:xfrm>
              <a:off x="2774591" y="1954691"/>
              <a:ext cx="116311" cy="255649"/>
            </a:xfrm>
            <a:custGeom>
              <a:rect b="b" l="l" r="r" t="t"/>
              <a:pathLst>
                <a:path extrusionOk="0" h="8038" w="3657">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492" name="Google Shape;12492;p97"/>
          <p:cNvGrpSpPr/>
          <p:nvPr/>
        </p:nvGrpSpPr>
        <p:grpSpPr>
          <a:xfrm>
            <a:off x="4017435" y="1499912"/>
            <a:ext cx="315091" cy="359397"/>
            <a:chOff x="4017435" y="1499912"/>
            <a:chExt cx="315091" cy="359397"/>
          </a:xfrm>
        </p:grpSpPr>
        <p:sp>
          <p:nvSpPr>
            <p:cNvPr id="12493" name="Google Shape;12493;p97"/>
            <p:cNvSpPr/>
            <p:nvPr/>
          </p:nvSpPr>
          <p:spPr>
            <a:xfrm>
              <a:off x="4017816" y="1499912"/>
              <a:ext cx="314710" cy="359397"/>
            </a:xfrm>
            <a:custGeom>
              <a:rect b="b" l="l" r="r" t="t"/>
              <a:pathLst>
                <a:path extrusionOk="0" h="11300" w="9895">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4" name="Google Shape;12494;p97"/>
            <p:cNvSpPr/>
            <p:nvPr/>
          </p:nvSpPr>
          <p:spPr>
            <a:xfrm>
              <a:off x="4017435" y="1522302"/>
              <a:ext cx="121591" cy="207114"/>
            </a:xfrm>
            <a:custGeom>
              <a:rect b="b" l="l" r="r" t="t"/>
              <a:pathLst>
                <a:path extrusionOk="0" h="6512" w="3823">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495" name="Google Shape;12495;p97"/>
          <p:cNvGrpSpPr/>
          <p:nvPr/>
        </p:nvGrpSpPr>
        <p:grpSpPr>
          <a:xfrm>
            <a:off x="3963652" y="1999759"/>
            <a:ext cx="374155" cy="284051"/>
            <a:chOff x="3963652" y="1999759"/>
            <a:chExt cx="374155" cy="284051"/>
          </a:xfrm>
        </p:grpSpPr>
        <p:sp>
          <p:nvSpPr>
            <p:cNvPr id="12496" name="Google Shape;12496;p97"/>
            <p:cNvSpPr/>
            <p:nvPr/>
          </p:nvSpPr>
          <p:spPr>
            <a:xfrm>
              <a:off x="4123441" y="2104652"/>
              <a:ext cx="214366" cy="179158"/>
            </a:xfrm>
            <a:custGeom>
              <a:rect b="b" l="l" r="r" t="t"/>
              <a:pathLst>
                <a:path extrusionOk="0" h="5633" w="674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7" name="Google Shape;12497;p97"/>
            <p:cNvSpPr/>
            <p:nvPr/>
          </p:nvSpPr>
          <p:spPr>
            <a:xfrm>
              <a:off x="3963652" y="1999759"/>
              <a:ext cx="374154" cy="283669"/>
            </a:xfrm>
            <a:custGeom>
              <a:rect b="b" l="l" r="r" t="t"/>
              <a:pathLst>
                <a:path extrusionOk="0" h="8919" w="11764">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8" name="Google Shape;12498;p97"/>
            <p:cNvSpPr/>
            <p:nvPr/>
          </p:nvSpPr>
          <p:spPr>
            <a:xfrm>
              <a:off x="4069309" y="2061874"/>
              <a:ext cx="234435" cy="182911"/>
            </a:xfrm>
            <a:custGeom>
              <a:rect b="b" l="l" r="r" t="t"/>
              <a:pathLst>
                <a:path extrusionOk="0" h="5751" w="7371">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499" name="Google Shape;12499;p97"/>
          <p:cNvGrpSpPr/>
          <p:nvPr/>
        </p:nvGrpSpPr>
        <p:grpSpPr>
          <a:xfrm>
            <a:off x="1777536" y="2014866"/>
            <a:ext cx="376444" cy="253772"/>
            <a:chOff x="1777536" y="2014866"/>
            <a:chExt cx="376444" cy="253772"/>
          </a:xfrm>
        </p:grpSpPr>
        <p:sp>
          <p:nvSpPr>
            <p:cNvPr id="12500" name="Google Shape;12500;p97"/>
            <p:cNvSpPr/>
            <p:nvPr/>
          </p:nvSpPr>
          <p:spPr>
            <a:xfrm>
              <a:off x="1777536" y="2178503"/>
              <a:ext cx="376444" cy="90135"/>
            </a:xfrm>
            <a:custGeom>
              <a:rect b="b" l="l" r="r" t="t"/>
              <a:pathLst>
                <a:path extrusionOk="0" h="2834" w="11836">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1" name="Google Shape;12501;p97"/>
            <p:cNvSpPr/>
            <p:nvPr/>
          </p:nvSpPr>
          <p:spPr>
            <a:xfrm>
              <a:off x="1859338" y="2014866"/>
              <a:ext cx="107565" cy="167072"/>
            </a:xfrm>
            <a:custGeom>
              <a:rect b="b" l="l" r="r" t="t"/>
              <a:pathLst>
                <a:path extrusionOk="0" h="5253" w="3382">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2" name="Google Shape;12502;p97"/>
            <p:cNvSpPr/>
            <p:nvPr/>
          </p:nvSpPr>
          <p:spPr>
            <a:xfrm>
              <a:off x="1777536" y="2036335"/>
              <a:ext cx="71243" cy="169457"/>
            </a:xfrm>
            <a:custGeom>
              <a:rect b="b" l="l" r="r" t="t"/>
              <a:pathLst>
                <a:path extrusionOk="0" h="5328" w="224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3" name="Google Shape;12503;p97"/>
            <p:cNvSpPr/>
            <p:nvPr/>
          </p:nvSpPr>
          <p:spPr>
            <a:xfrm>
              <a:off x="1817197" y="2078794"/>
              <a:ext cx="85714" cy="54291"/>
            </a:xfrm>
            <a:custGeom>
              <a:rect b="b" l="l" r="r" t="t"/>
              <a:pathLst>
                <a:path extrusionOk="0" h="1707" w="2695">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4" name="Google Shape;12504;p97"/>
            <p:cNvSpPr/>
            <p:nvPr/>
          </p:nvSpPr>
          <p:spPr>
            <a:xfrm>
              <a:off x="1826007" y="2113716"/>
              <a:ext cx="88641" cy="56867"/>
            </a:xfrm>
            <a:custGeom>
              <a:rect b="b" l="l" r="r" t="t"/>
              <a:pathLst>
                <a:path extrusionOk="0" h="1788" w="2787">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505" name="Google Shape;12505;p97"/>
          <p:cNvGrpSpPr/>
          <p:nvPr/>
        </p:nvGrpSpPr>
        <p:grpSpPr>
          <a:xfrm>
            <a:off x="1309875" y="2057326"/>
            <a:ext cx="374154" cy="169680"/>
            <a:chOff x="1309875" y="2057326"/>
            <a:chExt cx="374154" cy="169680"/>
          </a:xfrm>
        </p:grpSpPr>
        <p:sp>
          <p:nvSpPr>
            <p:cNvPr id="12506" name="Google Shape;12506;p97"/>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7" name="Google Shape;12507;p97"/>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8" name="Google Shape;12508;p97"/>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9" name="Google Shape;12509;p97"/>
            <p:cNvSpPr/>
            <p:nvPr/>
          </p:nvSpPr>
          <p:spPr>
            <a:xfrm>
              <a:off x="1480286" y="2212566"/>
              <a:ext cx="413" cy="32"/>
            </a:xfrm>
            <a:custGeom>
              <a:rect b="b" l="l" r="r" t="t"/>
              <a:pathLst>
                <a:path extrusionOk="0" h="1" w="13">
                  <a:moveTo>
                    <a:pt x="12" y="1"/>
                  </a:moveTo>
                  <a:cubicBezTo>
                    <a:pt x="0" y="1"/>
                    <a:pt x="0" y="1"/>
                    <a:pt x="12" y="1"/>
                  </a:cubicBezTo>
                  <a:lnTo>
                    <a:pt x="12" y="1"/>
                  </a:lnTo>
                  <a:cubicBezTo>
                    <a:pt x="0" y="1"/>
                    <a:pt x="0" y="1"/>
                    <a:pt x="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0" name="Google Shape;12510;p97"/>
            <p:cNvSpPr/>
            <p:nvPr/>
          </p:nvSpPr>
          <p:spPr>
            <a:xfrm>
              <a:off x="1480668" y="2212566"/>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1" name="Google Shape;12511;p97"/>
            <p:cNvSpPr/>
            <p:nvPr/>
          </p:nvSpPr>
          <p:spPr>
            <a:xfrm>
              <a:off x="1460599" y="2082993"/>
              <a:ext cx="223430" cy="142232"/>
            </a:xfrm>
            <a:custGeom>
              <a:rect b="b" l="l" r="r" t="t"/>
              <a:pathLst>
                <a:path extrusionOk="0" h="4472" w="7025">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2" name="Google Shape;12512;p97"/>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3" name="Google Shape;12513;p97"/>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4" name="Google Shape;12514;p97"/>
            <p:cNvSpPr/>
            <p:nvPr/>
          </p:nvSpPr>
          <p:spPr>
            <a:xfrm>
              <a:off x="1397339" y="218343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5" name="Google Shape;12515;p97"/>
            <p:cNvSpPr/>
            <p:nvPr/>
          </p:nvSpPr>
          <p:spPr>
            <a:xfrm>
              <a:off x="1309875" y="2057326"/>
              <a:ext cx="132945" cy="169680"/>
            </a:xfrm>
            <a:custGeom>
              <a:rect b="b" l="l" r="r" t="t"/>
              <a:pathLst>
                <a:path extrusionOk="0" h="5335" w="418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6" name="Google Shape;12516;p97"/>
            <p:cNvSpPr/>
            <p:nvPr/>
          </p:nvSpPr>
          <p:spPr>
            <a:xfrm>
              <a:off x="1460599" y="2057326"/>
              <a:ext cx="25380" cy="101140"/>
            </a:xfrm>
            <a:custGeom>
              <a:rect b="b" l="l" r="r" t="t"/>
              <a:pathLst>
                <a:path extrusionOk="0" h="3180" w="798">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517" name="Google Shape;12517;p97"/>
          <p:cNvSpPr/>
          <p:nvPr/>
        </p:nvSpPr>
        <p:spPr>
          <a:xfrm>
            <a:off x="862283" y="2076250"/>
            <a:ext cx="374536" cy="130305"/>
          </a:xfrm>
          <a:custGeom>
            <a:rect b="b" l="l" r="r" t="t"/>
            <a:pathLst>
              <a:path extrusionOk="0" h="4097" w="11776">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518" name="Google Shape;12518;p97"/>
          <p:cNvGrpSpPr/>
          <p:nvPr/>
        </p:nvGrpSpPr>
        <p:grpSpPr>
          <a:xfrm>
            <a:off x="2347450" y="1954564"/>
            <a:ext cx="113638" cy="373168"/>
            <a:chOff x="2347450" y="1954564"/>
            <a:chExt cx="113638" cy="373168"/>
          </a:xfrm>
        </p:grpSpPr>
        <p:sp>
          <p:nvSpPr>
            <p:cNvPr id="12519" name="Google Shape;12519;p97"/>
            <p:cNvSpPr/>
            <p:nvPr/>
          </p:nvSpPr>
          <p:spPr>
            <a:xfrm>
              <a:off x="2347450" y="1954564"/>
              <a:ext cx="89022" cy="261819"/>
            </a:xfrm>
            <a:custGeom>
              <a:rect b="b" l="l" r="r" t="t"/>
              <a:pathLst>
                <a:path extrusionOk="0" h="8232" w="2799">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0" name="Google Shape;12520;p97"/>
            <p:cNvSpPr/>
            <p:nvPr/>
          </p:nvSpPr>
          <p:spPr>
            <a:xfrm>
              <a:off x="2362970" y="1994352"/>
              <a:ext cx="98118" cy="333380"/>
            </a:xfrm>
            <a:custGeom>
              <a:rect b="b" l="l" r="r" t="t"/>
              <a:pathLst>
                <a:path extrusionOk="0" h="10482" w="3085">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521" name="Google Shape;12521;p97"/>
          <p:cNvSpPr/>
          <p:nvPr/>
        </p:nvSpPr>
        <p:spPr>
          <a:xfrm>
            <a:off x="861520" y="1586835"/>
            <a:ext cx="360160" cy="184628"/>
          </a:xfrm>
          <a:custGeom>
            <a:rect b="b" l="l" r="r" t="t"/>
            <a:pathLst>
              <a:path extrusionOk="0" h="5805" w="11324">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522" name="Google Shape;12522;p97"/>
          <p:cNvGrpSpPr/>
          <p:nvPr/>
        </p:nvGrpSpPr>
        <p:grpSpPr>
          <a:xfrm>
            <a:off x="3110102" y="1499880"/>
            <a:ext cx="330613" cy="358378"/>
            <a:chOff x="3110102" y="1499880"/>
            <a:chExt cx="330613" cy="358378"/>
          </a:xfrm>
        </p:grpSpPr>
        <p:sp>
          <p:nvSpPr>
            <p:cNvPr id="12523" name="Google Shape;12523;p97"/>
            <p:cNvSpPr/>
            <p:nvPr/>
          </p:nvSpPr>
          <p:spPr>
            <a:xfrm>
              <a:off x="3385024" y="1775979"/>
              <a:ext cx="55341" cy="71211"/>
            </a:xfrm>
            <a:custGeom>
              <a:rect b="b" l="l" r="r" t="t"/>
              <a:pathLst>
                <a:path extrusionOk="0" h="2239" w="174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4" name="Google Shape;12524;p97"/>
            <p:cNvSpPr/>
            <p:nvPr/>
          </p:nvSpPr>
          <p:spPr>
            <a:xfrm>
              <a:off x="3347176" y="1535501"/>
              <a:ext cx="93189" cy="61765"/>
            </a:xfrm>
            <a:custGeom>
              <a:rect b="b" l="l" r="r" t="t"/>
              <a:pathLst>
                <a:path extrusionOk="0" h="1942" w="293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5" name="Google Shape;12525;p97"/>
            <p:cNvSpPr/>
            <p:nvPr/>
          </p:nvSpPr>
          <p:spPr>
            <a:xfrm>
              <a:off x="3110102" y="1580728"/>
              <a:ext cx="330613" cy="277530"/>
            </a:xfrm>
            <a:custGeom>
              <a:rect b="b" l="l" r="r" t="t"/>
              <a:pathLst>
                <a:path extrusionOk="0" h="8726" w="10395">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6" name="Google Shape;12526;p97"/>
            <p:cNvSpPr/>
            <p:nvPr/>
          </p:nvSpPr>
          <p:spPr>
            <a:xfrm>
              <a:off x="3139267" y="1504428"/>
              <a:ext cx="77668" cy="78113"/>
            </a:xfrm>
            <a:custGeom>
              <a:rect b="b" l="l" r="r" t="t"/>
              <a:pathLst>
                <a:path extrusionOk="0" h="2456" w="2442">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7" name="Google Shape;12527;p97"/>
            <p:cNvSpPr/>
            <p:nvPr/>
          </p:nvSpPr>
          <p:spPr>
            <a:xfrm>
              <a:off x="3226381" y="1499880"/>
              <a:ext cx="116279" cy="82661"/>
            </a:xfrm>
            <a:custGeom>
              <a:rect b="b" l="l" r="r" t="t"/>
              <a:pathLst>
                <a:path extrusionOk="0" h="2599" w="3656">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8" name="Google Shape;12528;p97"/>
            <p:cNvSpPr/>
            <p:nvPr/>
          </p:nvSpPr>
          <p:spPr>
            <a:xfrm>
              <a:off x="3179786" y="1775216"/>
              <a:ext cx="86764" cy="46594"/>
            </a:xfrm>
            <a:custGeom>
              <a:rect b="b" l="l" r="r" t="t"/>
              <a:pathLst>
                <a:path extrusionOk="0" h="1465" w="2728">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9" name="Google Shape;12529;p97"/>
            <p:cNvSpPr/>
            <p:nvPr/>
          </p:nvSpPr>
          <p:spPr>
            <a:xfrm>
              <a:off x="3154024" y="1712337"/>
              <a:ext cx="15203" cy="109473"/>
            </a:xfrm>
            <a:custGeom>
              <a:rect b="b" l="l" r="r" t="t"/>
              <a:pathLst>
                <a:path extrusionOk="0" h="3442" w="478">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530" name="Google Shape;12530;p97"/>
          <p:cNvSpPr/>
          <p:nvPr/>
        </p:nvSpPr>
        <p:spPr>
          <a:xfrm>
            <a:off x="3196834" y="1954214"/>
            <a:ext cx="118537" cy="373518"/>
          </a:xfrm>
          <a:custGeom>
            <a:rect b="b" l="l" r="r" t="t"/>
            <a:pathLst>
              <a:path extrusionOk="0" h="11744" w="3727">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531" name="Google Shape;12531;p97"/>
          <p:cNvGrpSpPr/>
          <p:nvPr/>
        </p:nvGrpSpPr>
        <p:grpSpPr>
          <a:xfrm>
            <a:off x="3485575" y="1999759"/>
            <a:ext cx="373772" cy="284051"/>
            <a:chOff x="3531200" y="1999759"/>
            <a:chExt cx="373772" cy="284051"/>
          </a:xfrm>
        </p:grpSpPr>
        <p:sp>
          <p:nvSpPr>
            <p:cNvPr id="12532" name="Google Shape;12532;p97"/>
            <p:cNvSpPr/>
            <p:nvPr/>
          </p:nvSpPr>
          <p:spPr>
            <a:xfrm>
              <a:off x="3531200" y="1999759"/>
              <a:ext cx="373772" cy="283669"/>
            </a:xfrm>
            <a:custGeom>
              <a:rect b="b" l="l" r="r" t="t"/>
              <a:pathLst>
                <a:path extrusionOk="0" h="8919" w="11752">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3" name="Google Shape;12533;p97"/>
            <p:cNvSpPr/>
            <p:nvPr/>
          </p:nvSpPr>
          <p:spPr>
            <a:xfrm>
              <a:off x="3690638" y="2104652"/>
              <a:ext cx="214334" cy="179158"/>
            </a:xfrm>
            <a:custGeom>
              <a:rect b="b" l="l" r="r" t="t"/>
              <a:pathLst>
                <a:path extrusionOk="0" h="5633" w="6739">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4" name="Google Shape;12534;p97"/>
            <p:cNvSpPr/>
            <p:nvPr/>
          </p:nvSpPr>
          <p:spPr>
            <a:xfrm>
              <a:off x="3631163" y="2148193"/>
              <a:ext cx="259433" cy="84856"/>
            </a:xfrm>
            <a:custGeom>
              <a:rect b="b" l="l" r="r" t="t"/>
              <a:pathLst>
                <a:path extrusionOk="0" h="2668" w="8157">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5" name="Google Shape;12535;p97"/>
            <p:cNvSpPr/>
            <p:nvPr/>
          </p:nvSpPr>
          <p:spPr>
            <a:xfrm>
              <a:off x="3639496" y="2058089"/>
              <a:ext cx="206414" cy="73120"/>
            </a:xfrm>
            <a:custGeom>
              <a:rect b="b" l="l" r="r" t="t"/>
              <a:pathLst>
                <a:path extrusionOk="0" h="2299" w="649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536" name="Google Shape;12536;p97"/>
          <p:cNvGrpSpPr/>
          <p:nvPr/>
        </p:nvGrpSpPr>
        <p:grpSpPr>
          <a:xfrm>
            <a:off x="2667058" y="1500293"/>
            <a:ext cx="330231" cy="359015"/>
            <a:chOff x="2667058" y="1500293"/>
            <a:chExt cx="330231" cy="359015"/>
          </a:xfrm>
        </p:grpSpPr>
        <p:sp>
          <p:nvSpPr>
            <p:cNvPr id="12537" name="Google Shape;12537;p97"/>
            <p:cNvSpPr/>
            <p:nvPr/>
          </p:nvSpPr>
          <p:spPr>
            <a:xfrm>
              <a:off x="2944239" y="1581714"/>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8" name="Google Shape;12538;p97"/>
            <p:cNvSpPr/>
            <p:nvPr/>
          </p:nvSpPr>
          <p:spPr>
            <a:xfrm>
              <a:off x="2667058" y="1500293"/>
              <a:ext cx="330231" cy="359015"/>
            </a:xfrm>
            <a:custGeom>
              <a:rect b="b" l="l" r="r" t="t"/>
              <a:pathLst>
                <a:path extrusionOk="0" h="11288" w="10383">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9" name="Google Shape;12539;p97"/>
            <p:cNvSpPr/>
            <p:nvPr/>
          </p:nvSpPr>
          <p:spPr>
            <a:xfrm>
              <a:off x="2925696" y="1563140"/>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0" name="Google Shape;12540;p97"/>
            <p:cNvSpPr/>
            <p:nvPr/>
          </p:nvSpPr>
          <p:spPr>
            <a:xfrm>
              <a:off x="2953717" y="159456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1" name="Google Shape;12541;p97"/>
            <p:cNvSpPr/>
            <p:nvPr/>
          </p:nvSpPr>
          <p:spPr>
            <a:xfrm>
              <a:off x="2953717" y="1594182"/>
              <a:ext cx="32" cy="413"/>
            </a:xfrm>
            <a:custGeom>
              <a:rect b="b" l="l" r="r" t="t"/>
              <a:pathLst>
                <a:path extrusionOk="0" h="13" w="1">
                  <a:moveTo>
                    <a:pt x="1" y="1"/>
                  </a:moveTo>
                  <a:cubicBezTo>
                    <a:pt x="1" y="1"/>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2" name="Google Shape;12542;p97"/>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3" name="Google Shape;12543;p97"/>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4" name="Google Shape;12544;p97"/>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5" name="Google Shape;12545;p97"/>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6" name="Google Shape;12546;p97"/>
            <p:cNvSpPr/>
            <p:nvPr/>
          </p:nvSpPr>
          <p:spPr>
            <a:xfrm>
              <a:off x="2923788" y="157640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7" name="Google Shape;12547;p97"/>
            <p:cNvSpPr/>
            <p:nvPr/>
          </p:nvSpPr>
          <p:spPr>
            <a:xfrm>
              <a:off x="2953717" y="1594182"/>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8" name="Google Shape;12548;p97"/>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9" name="Google Shape;12549;p97"/>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0" name="Google Shape;12550;p97"/>
            <p:cNvSpPr/>
            <p:nvPr/>
          </p:nvSpPr>
          <p:spPr>
            <a:xfrm>
              <a:off x="2923438" y="1576784"/>
              <a:ext cx="0" cy="32"/>
            </a:xfrm>
            <a:custGeom>
              <a:rect b="b" l="l" r="r" t="t"/>
              <a:pathLst>
                <a:path extrusionOk="0" h="1" w="120000">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1" name="Google Shape;12551;p97"/>
            <p:cNvSpPr/>
            <p:nvPr/>
          </p:nvSpPr>
          <p:spPr>
            <a:xfrm>
              <a:off x="2792783" y="1631298"/>
              <a:ext cx="87877" cy="101140"/>
            </a:xfrm>
            <a:custGeom>
              <a:rect b="b" l="l" r="r" t="t"/>
              <a:pathLst>
                <a:path extrusionOk="0" h="3180" w="2763">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2" name="Google Shape;12552;p97"/>
            <p:cNvSpPr/>
            <p:nvPr/>
          </p:nvSpPr>
          <p:spPr>
            <a:xfrm>
              <a:off x="2715147" y="1631298"/>
              <a:ext cx="66695" cy="122735"/>
            </a:xfrm>
            <a:custGeom>
              <a:rect b="b" l="l" r="r" t="t"/>
              <a:pathLst>
                <a:path extrusionOk="0" h="3859" w="2097">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3" name="Google Shape;12553;p97"/>
            <p:cNvSpPr/>
            <p:nvPr/>
          </p:nvSpPr>
          <p:spPr>
            <a:xfrm>
              <a:off x="2715911" y="1707789"/>
              <a:ext cx="166277" cy="93570"/>
            </a:xfrm>
            <a:custGeom>
              <a:rect b="b" l="l" r="r" t="t"/>
              <a:pathLst>
                <a:path extrusionOk="0" h="2942" w="5228">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4" name="Google Shape;12554;p97"/>
            <p:cNvSpPr/>
            <p:nvPr/>
          </p:nvSpPr>
          <p:spPr>
            <a:xfrm>
              <a:off x="2799589" y="1654706"/>
              <a:ext cx="61384" cy="62974"/>
            </a:xfrm>
            <a:custGeom>
              <a:rect b="b" l="l" r="r" t="t"/>
              <a:pathLst>
                <a:path extrusionOk="0" h="1980" w="193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555" name="Google Shape;12555;p97"/>
          <p:cNvGrpSpPr/>
          <p:nvPr/>
        </p:nvGrpSpPr>
        <p:grpSpPr>
          <a:xfrm>
            <a:off x="3567553" y="1499912"/>
            <a:ext cx="320022" cy="359778"/>
            <a:chOff x="3567553" y="1499912"/>
            <a:chExt cx="320022" cy="359778"/>
          </a:xfrm>
        </p:grpSpPr>
        <p:sp>
          <p:nvSpPr>
            <p:cNvPr id="12556" name="Google Shape;12556;p97"/>
            <p:cNvSpPr/>
            <p:nvPr/>
          </p:nvSpPr>
          <p:spPr>
            <a:xfrm>
              <a:off x="3567553" y="1502933"/>
              <a:ext cx="263218" cy="356757"/>
            </a:xfrm>
            <a:custGeom>
              <a:rect b="b" l="l" r="r" t="t"/>
              <a:pathLst>
                <a:path extrusionOk="0" h="11217" w="8276">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7" name="Google Shape;12557;p97"/>
            <p:cNvSpPr/>
            <p:nvPr/>
          </p:nvSpPr>
          <p:spPr>
            <a:xfrm>
              <a:off x="3638001" y="1499912"/>
              <a:ext cx="249574" cy="142773"/>
            </a:xfrm>
            <a:custGeom>
              <a:rect b="b" l="l" r="r" t="t"/>
              <a:pathLst>
                <a:path extrusionOk="0" h="4489" w="7847">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8" name="Google Shape;12558;p97"/>
            <p:cNvSpPr/>
            <p:nvPr/>
          </p:nvSpPr>
          <p:spPr>
            <a:xfrm>
              <a:off x="3641786" y="1594563"/>
              <a:ext cx="141659" cy="10273"/>
            </a:xfrm>
            <a:custGeom>
              <a:rect b="b" l="l" r="r" t="t"/>
              <a:pathLst>
                <a:path extrusionOk="0" h="323" w="4454">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9" name="Google Shape;12559;p97"/>
            <p:cNvSpPr/>
            <p:nvPr/>
          </p:nvSpPr>
          <p:spPr>
            <a:xfrm>
              <a:off x="3641786" y="1638136"/>
              <a:ext cx="141659" cy="10241"/>
            </a:xfrm>
            <a:custGeom>
              <a:rect b="b" l="l" r="r" t="t"/>
              <a:pathLst>
                <a:path extrusionOk="0" h="322" w="4454">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0" name="Google Shape;12560;p97"/>
            <p:cNvSpPr/>
            <p:nvPr/>
          </p:nvSpPr>
          <p:spPr>
            <a:xfrm>
              <a:off x="3641786" y="1682059"/>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1" name="Google Shape;12561;p97"/>
            <p:cNvSpPr/>
            <p:nvPr/>
          </p:nvSpPr>
          <p:spPr>
            <a:xfrm>
              <a:off x="3641786" y="1725600"/>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562" name="Google Shape;12562;p97"/>
          <p:cNvGrpSpPr/>
          <p:nvPr/>
        </p:nvGrpSpPr>
        <p:grpSpPr>
          <a:xfrm>
            <a:off x="1309875" y="1499912"/>
            <a:ext cx="359015" cy="358633"/>
            <a:chOff x="1309875" y="1499912"/>
            <a:chExt cx="359015" cy="358633"/>
          </a:xfrm>
        </p:grpSpPr>
        <p:sp>
          <p:nvSpPr>
            <p:cNvPr id="12563" name="Google Shape;12563;p97"/>
            <p:cNvSpPr/>
            <p:nvPr/>
          </p:nvSpPr>
          <p:spPr>
            <a:xfrm>
              <a:off x="1309875" y="1499912"/>
              <a:ext cx="133708" cy="204665"/>
            </a:xfrm>
            <a:custGeom>
              <a:rect b="b" l="l" r="r" t="t"/>
              <a:pathLst>
                <a:path extrusionOk="0" h="6435" w="4204">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4" name="Google Shape;12564;p97"/>
            <p:cNvSpPr/>
            <p:nvPr/>
          </p:nvSpPr>
          <p:spPr>
            <a:xfrm>
              <a:off x="1454524" y="1499912"/>
              <a:ext cx="213602" cy="123467"/>
            </a:xfrm>
            <a:custGeom>
              <a:rect b="b" l="l" r="r" t="t"/>
              <a:pathLst>
                <a:path extrusionOk="0" h="3882" w="6716">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5" name="Google Shape;12565;p97"/>
            <p:cNvSpPr/>
            <p:nvPr/>
          </p:nvSpPr>
          <p:spPr>
            <a:xfrm>
              <a:off x="1322756" y="1634701"/>
              <a:ext cx="346134" cy="223844"/>
            </a:xfrm>
            <a:custGeom>
              <a:rect b="b" l="l" r="r" t="t"/>
              <a:pathLst>
                <a:path extrusionOk="0" h="7038" w="10883">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6" name="Google Shape;12566;p97"/>
            <p:cNvSpPr/>
            <p:nvPr/>
          </p:nvSpPr>
          <p:spPr>
            <a:xfrm>
              <a:off x="1331852" y="1519217"/>
              <a:ext cx="191243" cy="140514"/>
            </a:xfrm>
            <a:custGeom>
              <a:rect b="b" l="l" r="r" t="t"/>
              <a:pathLst>
                <a:path extrusionOk="0" h="4418" w="6013">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7" name="Google Shape;12567;p97"/>
            <p:cNvSpPr/>
            <p:nvPr/>
          </p:nvSpPr>
          <p:spPr>
            <a:xfrm>
              <a:off x="1331852" y="1519217"/>
              <a:ext cx="315442" cy="190512"/>
            </a:xfrm>
            <a:custGeom>
              <a:rect b="b" l="l" r="r" t="t"/>
              <a:pathLst>
                <a:path extrusionOk="0" h="5990" w="9918">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8" name="Google Shape;12568;p97"/>
            <p:cNvSpPr/>
            <p:nvPr/>
          </p:nvSpPr>
          <p:spPr>
            <a:xfrm>
              <a:off x="1587056" y="1669178"/>
              <a:ext cx="32" cy="32"/>
            </a:xfrm>
            <a:custGeom>
              <a:rect b="b" l="l" r="r" t="t"/>
              <a:pathLst>
                <a:path extrusionOk="0" h="1" w="1">
                  <a:moveTo>
                    <a:pt x="1" y="0"/>
                  </a:moveTo>
                  <a:lnTo>
                    <a:pt x="1" y="0"/>
                  </a:lnTo>
                  <a:lnTo>
                    <a:pt x="1" y="0"/>
                  </a:ln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9" name="Google Shape;12569;p97"/>
            <p:cNvSpPr/>
            <p:nvPr/>
          </p:nvSpPr>
          <p:spPr>
            <a:xfrm>
              <a:off x="1471190" y="1538523"/>
              <a:ext cx="160965" cy="141278"/>
            </a:xfrm>
            <a:custGeom>
              <a:rect b="b" l="l" r="r" t="t"/>
              <a:pathLst>
                <a:path extrusionOk="0" h="4442" w="5061">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0" name="Google Shape;12570;p97"/>
            <p:cNvSpPr/>
            <p:nvPr/>
          </p:nvSpPr>
          <p:spPr>
            <a:xfrm>
              <a:off x="1354943" y="1540049"/>
              <a:ext cx="124230" cy="148847"/>
            </a:xfrm>
            <a:custGeom>
              <a:rect b="b" l="l" r="r" t="t"/>
              <a:pathLst>
                <a:path extrusionOk="0" h="4680" w="3906">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1" name="Google Shape;12571;p97"/>
            <p:cNvSpPr/>
            <p:nvPr/>
          </p:nvSpPr>
          <p:spPr>
            <a:xfrm>
              <a:off x="1399629" y="1581714"/>
              <a:ext cx="37148" cy="52669"/>
            </a:xfrm>
            <a:custGeom>
              <a:rect b="b" l="l" r="r" t="t"/>
              <a:pathLst>
                <a:path extrusionOk="0" h="1656" w="1168">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572" name="Google Shape;12572;p97"/>
          <p:cNvGrpSpPr/>
          <p:nvPr/>
        </p:nvGrpSpPr>
        <p:grpSpPr>
          <a:xfrm>
            <a:off x="2219466" y="1500293"/>
            <a:ext cx="330613" cy="359015"/>
            <a:chOff x="2219466" y="1500293"/>
            <a:chExt cx="330613" cy="359015"/>
          </a:xfrm>
        </p:grpSpPr>
        <p:sp>
          <p:nvSpPr>
            <p:cNvPr id="12573" name="Google Shape;12573;p97"/>
            <p:cNvSpPr/>
            <p:nvPr/>
          </p:nvSpPr>
          <p:spPr>
            <a:xfrm>
              <a:off x="2353906" y="1635560"/>
              <a:ext cx="65518" cy="82121"/>
            </a:xfrm>
            <a:custGeom>
              <a:rect b="b" l="l" r="r" t="t"/>
              <a:pathLst>
                <a:path extrusionOk="0" h="2582" w="206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4" name="Google Shape;12574;p97"/>
            <p:cNvSpPr/>
            <p:nvPr/>
          </p:nvSpPr>
          <p:spPr>
            <a:xfrm>
              <a:off x="2219466" y="1500293"/>
              <a:ext cx="330613" cy="359015"/>
            </a:xfrm>
            <a:custGeom>
              <a:rect b="b" l="l" r="r" t="t"/>
              <a:pathLst>
                <a:path extrusionOk="0" h="11288" w="10395">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575" name="Google Shape;12575;p97"/>
          <p:cNvGrpSpPr/>
          <p:nvPr/>
        </p:nvGrpSpPr>
        <p:grpSpPr>
          <a:xfrm>
            <a:off x="5343544" y="1509358"/>
            <a:ext cx="244676" cy="351095"/>
            <a:chOff x="5343544" y="1509358"/>
            <a:chExt cx="244676" cy="351095"/>
          </a:xfrm>
        </p:grpSpPr>
        <p:sp>
          <p:nvSpPr>
            <p:cNvPr id="12576" name="Google Shape;12576;p97"/>
            <p:cNvSpPr/>
            <p:nvPr/>
          </p:nvSpPr>
          <p:spPr>
            <a:xfrm>
              <a:off x="5430658" y="1574494"/>
              <a:ext cx="25031" cy="10655"/>
            </a:xfrm>
            <a:custGeom>
              <a:rect b="b" l="l" r="r" t="t"/>
              <a:pathLst>
                <a:path extrusionOk="0" h="335" w="787">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7" name="Google Shape;12577;p97"/>
            <p:cNvSpPr/>
            <p:nvPr/>
          </p:nvSpPr>
          <p:spPr>
            <a:xfrm>
              <a:off x="5447706" y="1613137"/>
              <a:ext cx="39025" cy="38643"/>
            </a:xfrm>
            <a:custGeom>
              <a:rect b="b" l="l" r="r" t="t"/>
              <a:pathLst>
                <a:path extrusionOk="0" h="1215" w="1227">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8" name="Google Shape;12578;p97"/>
            <p:cNvSpPr/>
            <p:nvPr/>
          </p:nvSpPr>
          <p:spPr>
            <a:xfrm>
              <a:off x="5343544" y="1509358"/>
              <a:ext cx="244676" cy="351095"/>
            </a:xfrm>
            <a:custGeom>
              <a:rect b="b" l="l" r="r" t="t"/>
              <a:pathLst>
                <a:path extrusionOk="0" h="11039" w="7693">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579" name="Google Shape;12579;p97"/>
          <p:cNvGrpSpPr/>
          <p:nvPr/>
        </p:nvGrpSpPr>
        <p:grpSpPr>
          <a:xfrm>
            <a:off x="4882340" y="1509358"/>
            <a:ext cx="246171" cy="351095"/>
            <a:chOff x="4882340" y="1509358"/>
            <a:chExt cx="246171" cy="351095"/>
          </a:xfrm>
        </p:grpSpPr>
        <p:sp>
          <p:nvSpPr>
            <p:cNvPr id="12580" name="Google Shape;12580;p97"/>
            <p:cNvSpPr/>
            <p:nvPr/>
          </p:nvSpPr>
          <p:spPr>
            <a:xfrm>
              <a:off x="4935709" y="1576784"/>
              <a:ext cx="30724" cy="30692"/>
            </a:xfrm>
            <a:custGeom>
              <a:rect b="b" l="l" r="r" t="t"/>
              <a:pathLst>
                <a:path extrusionOk="0" h="965" w="966">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1" name="Google Shape;12581;p97"/>
            <p:cNvSpPr/>
            <p:nvPr/>
          </p:nvSpPr>
          <p:spPr>
            <a:xfrm>
              <a:off x="5043655" y="1597235"/>
              <a:ext cx="30692" cy="31073"/>
            </a:xfrm>
            <a:custGeom>
              <a:rect b="b" l="l" r="r" t="t"/>
              <a:pathLst>
                <a:path extrusionOk="0" h="977" w="965">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2" name="Google Shape;12582;p97"/>
            <p:cNvSpPr/>
            <p:nvPr/>
          </p:nvSpPr>
          <p:spPr>
            <a:xfrm>
              <a:off x="4993657" y="1538046"/>
              <a:ext cx="36003" cy="26271"/>
            </a:xfrm>
            <a:custGeom>
              <a:rect b="b" l="l" r="r" t="t"/>
              <a:pathLst>
                <a:path extrusionOk="0" h="826" w="1132">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3" name="Google Shape;12583;p97"/>
            <p:cNvSpPr/>
            <p:nvPr/>
          </p:nvSpPr>
          <p:spPr>
            <a:xfrm>
              <a:off x="4931924" y="1693795"/>
              <a:ext cx="146589" cy="104161"/>
            </a:xfrm>
            <a:custGeom>
              <a:rect b="b" l="l" r="r" t="t"/>
              <a:pathLst>
                <a:path extrusionOk="0" h="3275" w="4609">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4" name="Google Shape;12584;p97"/>
            <p:cNvSpPr/>
            <p:nvPr/>
          </p:nvSpPr>
          <p:spPr>
            <a:xfrm>
              <a:off x="4882340" y="1509358"/>
              <a:ext cx="246171" cy="351095"/>
            </a:xfrm>
            <a:custGeom>
              <a:rect b="b" l="l" r="r" t="t"/>
              <a:pathLst>
                <a:path extrusionOk="0" h="11039" w="774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585" name="Google Shape;12585;p97"/>
          <p:cNvGrpSpPr/>
          <p:nvPr/>
        </p:nvGrpSpPr>
        <p:grpSpPr>
          <a:xfrm>
            <a:off x="6273204" y="1509008"/>
            <a:ext cx="236343" cy="351445"/>
            <a:chOff x="6273204" y="1509008"/>
            <a:chExt cx="236343" cy="351445"/>
          </a:xfrm>
        </p:grpSpPr>
        <p:sp>
          <p:nvSpPr>
            <p:cNvPr id="12586" name="Google Shape;12586;p97"/>
            <p:cNvSpPr/>
            <p:nvPr/>
          </p:nvSpPr>
          <p:spPr>
            <a:xfrm>
              <a:off x="6273204" y="1509008"/>
              <a:ext cx="236343" cy="351445"/>
            </a:xfrm>
            <a:custGeom>
              <a:rect b="b" l="l" r="r" t="t"/>
              <a:pathLst>
                <a:path extrusionOk="0" h="11050" w="7431">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7" name="Google Shape;12587;p97"/>
            <p:cNvSpPr/>
            <p:nvPr/>
          </p:nvSpPr>
          <p:spPr>
            <a:xfrm>
              <a:off x="6330390" y="1703241"/>
              <a:ext cx="120064" cy="85237"/>
            </a:xfrm>
            <a:custGeom>
              <a:rect b="b" l="l" r="r" t="t"/>
              <a:pathLst>
                <a:path extrusionOk="0" h="2680" w="3775">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588" name="Google Shape;12588;p97"/>
          <p:cNvSpPr/>
          <p:nvPr/>
        </p:nvSpPr>
        <p:spPr>
          <a:xfrm>
            <a:off x="5809710" y="1509739"/>
            <a:ext cx="243913" cy="351445"/>
          </a:xfrm>
          <a:custGeom>
            <a:rect b="b" l="l" r="r" t="t"/>
            <a:pathLst>
              <a:path extrusionOk="0" h="11050" w="7669">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589" name="Google Shape;12589;p97"/>
          <p:cNvGrpSpPr/>
          <p:nvPr/>
        </p:nvGrpSpPr>
        <p:grpSpPr>
          <a:xfrm>
            <a:off x="7219530" y="1508244"/>
            <a:ext cx="191625" cy="352209"/>
            <a:chOff x="7219530" y="1508244"/>
            <a:chExt cx="191625" cy="352209"/>
          </a:xfrm>
        </p:grpSpPr>
        <p:sp>
          <p:nvSpPr>
            <p:cNvPr id="12590" name="Google Shape;12590;p97"/>
            <p:cNvSpPr/>
            <p:nvPr/>
          </p:nvSpPr>
          <p:spPr>
            <a:xfrm>
              <a:off x="7219530" y="1508244"/>
              <a:ext cx="191625" cy="352209"/>
            </a:xfrm>
            <a:custGeom>
              <a:rect b="b" l="l" r="r" t="t"/>
              <a:pathLst>
                <a:path extrusionOk="0" h="11074" w="6025">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1" name="Google Shape;12591;p97"/>
            <p:cNvSpPr/>
            <p:nvPr/>
          </p:nvSpPr>
          <p:spPr>
            <a:xfrm>
              <a:off x="7376679" y="1654039"/>
              <a:ext cx="795" cy="32"/>
            </a:xfrm>
            <a:custGeom>
              <a:rect b="b" l="l" r="r" t="t"/>
              <a:pathLst>
                <a:path extrusionOk="0" h="1" w="25">
                  <a:moveTo>
                    <a:pt x="24"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592" name="Google Shape;12592;p97"/>
          <p:cNvGrpSpPr/>
          <p:nvPr/>
        </p:nvGrpSpPr>
        <p:grpSpPr>
          <a:xfrm>
            <a:off x="7699309" y="1508626"/>
            <a:ext cx="154922" cy="351827"/>
            <a:chOff x="7699309" y="1508626"/>
            <a:chExt cx="154922" cy="351827"/>
          </a:xfrm>
        </p:grpSpPr>
        <p:sp>
          <p:nvSpPr>
            <p:cNvPr id="12593" name="Google Shape;12593;p97"/>
            <p:cNvSpPr/>
            <p:nvPr/>
          </p:nvSpPr>
          <p:spPr>
            <a:xfrm>
              <a:off x="7733022" y="1737336"/>
              <a:ext cx="24267" cy="57599"/>
            </a:xfrm>
            <a:custGeom>
              <a:rect b="b" l="l" r="r" t="t"/>
              <a:pathLst>
                <a:path extrusionOk="0" h="1811" w="763">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4" name="Google Shape;12594;p97"/>
            <p:cNvSpPr/>
            <p:nvPr/>
          </p:nvSpPr>
          <p:spPr>
            <a:xfrm>
              <a:off x="7796632" y="1737336"/>
              <a:ext cx="23504" cy="57599"/>
            </a:xfrm>
            <a:custGeom>
              <a:rect b="b" l="l" r="r" t="t"/>
              <a:pathLst>
                <a:path extrusionOk="0" h="1811" w="739">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5" name="Google Shape;12595;p97"/>
            <p:cNvSpPr/>
            <p:nvPr/>
          </p:nvSpPr>
          <p:spPr>
            <a:xfrm>
              <a:off x="7757639" y="1792231"/>
              <a:ext cx="32" cy="795"/>
            </a:xfrm>
            <a:custGeom>
              <a:rect b="b" l="l" r="r" t="t"/>
              <a:pathLst>
                <a:path extrusionOk="0" h="25" w="1">
                  <a:moveTo>
                    <a:pt x="0" y="1"/>
                  </a:moveTo>
                  <a:cubicBezTo>
                    <a:pt x="0" y="1"/>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6" name="Google Shape;12596;p97"/>
            <p:cNvSpPr/>
            <p:nvPr/>
          </p:nvSpPr>
          <p:spPr>
            <a:xfrm>
              <a:off x="7757639" y="1784280"/>
              <a:ext cx="39406" cy="76173"/>
            </a:xfrm>
            <a:custGeom>
              <a:rect b="b" l="l" r="r" t="t"/>
              <a:pathLst>
                <a:path extrusionOk="0" h="2395" w="1239">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7" name="Google Shape;12597;p97"/>
            <p:cNvSpPr/>
            <p:nvPr/>
          </p:nvSpPr>
          <p:spPr>
            <a:xfrm>
              <a:off x="7805347" y="1642016"/>
              <a:ext cx="48884" cy="201771"/>
            </a:xfrm>
            <a:custGeom>
              <a:rect b="b" l="l" r="r" t="t"/>
              <a:pathLst>
                <a:path extrusionOk="0" h="6344" w="1537">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8" name="Google Shape;12598;p97"/>
            <p:cNvSpPr/>
            <p:nvPr/>
          </p:nvSpPr>
          <p:spPr>
            <a:xfrm>
              <a:off x="7699309" y="1642239"/>
              <a:ext cx="48884" cy="202661"/>
            </a:xfrm>
            <a:custGeom>
              <a:rect b="b" l="l" r="r" t="t"/>
              <a:pathLst>
                <a:path extrusionOk="0" h="6372" w="1537">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9" name="Google Shape;12599;p97"/>
            <p:cNvSpPr/>
            <p:nvPr/>
          </p:nvSpPr>
          <p:spPr>
            <a:xfrm>
              <a:off x="7743613" y="1508626"/>
              <a:ext cx="66313" cy="208673"/>
            </a:xfrm>
            <a:custGeom>
              <a:rect b="b" l="l" r="r" t="t"/>
              <a:pathLst>
                <a:path extrusionOk="0" h="6561" w="2085">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600" name="Google Shape;12600;p97"/>
          <p:cNvGrpSpPr/>
          <p:nvPr/>
        </p:nvGrpSpPr>
        <p:grpSpPr>
          <a:xfrm>
            <a:off x="8161690" y="1509008"/>
            <a:ext cx="153396" cy="351064"/>
            <a:chOff x="8161690" y="1509008"/>
            <a:chExt cx="153396" cy="351064"/>
          </a:xfrm>
        </p:grpSpPr>
        <p:sp>
          <p:nvSpPr>
            <p:cNvPr id="12601" name="Google Shape;12601;p97"/>
            <p:cNvSpPr/>
            <p:nvPr/>
          </p:nvSpPr>
          <p:spPr>
            <a:xfrm>
              <a:off x="8207871" y="1699838"/>
              <a:ext cx="61384" cy="61765"/>
            </a:xfrm>
            <a:custGeom>
              <a:rect b="b" l="l" r="r" t="t"/>
              <a:pathLst>
                <a:path extrusionOk="0" h="1942" w="193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2" name="Google Shape;12602;p97"/>
            <p:cNvSpPr/>
            <p:nvPr/>
          </p:nvSpPr>
          <p:spPr>
            <a:xfrm>
              <a:off x="8199919" y="1800564"/>
              <a:ext cx="77668" cy="29579"/>
            </a:xfrm>
            <a:custGeom>
              <a:rect b="b" l="l" r="r" t="t"/>
              <a:pathLst>
                <a:path extrusionOk="0" h="930" w="2442">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3" name="Google Shape;12603;p97"/>
            <p:cNvSpPr/>
            <p:nvPr/>
          </p:nvSpPr>
          <p:spPr>
            <a:xfrm>
              <a:off x="8161690" y="1664598"/>
              <a:ext cx="153396" cy="195474"/>
            </a:xfrm>
            <a:custGeom>
              <a:rect b="b" l="l" r="r" t="t"/>
              <a:pathLst>
                <a:path extrusionOk="0" h="6146" w="4823">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4" name="Google Shape;12604;p97"/>
            <p:cNvSpPr/>
            <p:nvPr/>
          </p:nvSpPr>
          <p:spPr>
            <a:xfrm>
              <a:off x="8201828" y="1509008"/>
              <a:ext cx="73851" cy="181034"/>
            </a:xfrm>
            <a:custGeom>
              <a:rect b="b" l="l" r="r" t="t"/>
              <a:pathLst>
                <a:path extrusionOk="0" h="5692" w="2322">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605" name="Google Shape;12605;p97"/>
          <p:cNvGrpSpPr/>
          <p:nvPr/>
        </p:nvGrpSpPr>
        <p:grpSpPr>
          <a:xfrm>
            <a:off x="6746940" y="1508881"/>
            <a:ext cx="213221" cy="352304"/>
            <a:chOff x="6746940" y="1508881"/>
            <a:chExt cx="213221" cy="352304"/>
          </a:xfrm>
        </p:grpSpPr>
        <p:sp>
          <p:nvSpPr>
            <p:cNvPr id="12606" name="Google Shape;12606;p97"/>
            <p:cNvSpPr/>
            <p:nvPr/>
          </p:nvSpPr>
          <p:spPr>
            <a:xfrm>
              <a:off x="6805238" y="1661227"/>
              <a:ext cx="10655" cy="1024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7" name="Google Shape;12607;p97"/>
            <p:cNvSpPr/>
            <p:nvPr/>
          </p:nvSpPr>
          <p:spPr>
            <a:xfrm>
              <a:off x="6804125" y="1706294"/>
              <a:ext cx="10623" cy="10241"/>
            </a:xfrm>
            <a:custGeom>
              <a:rect b="b" l="l" r="r" t="t"/>
              <a:pathLst>
                <a:path extrusionOk="0" h="322" w="334">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8" name="Google Shape;12608;p97"/>
            <p:cNvSpPr/>
            <p:nvPr/>
          </p:nvSpPr>
          <p:spPr>
            <a:xfrm>
              <a:off x="6803362" y="1754002"/>
              <a:ext cx="10623" cy="10241"/>
            </a:xfrm>
            <a:custGeom>
              <a:rect b="b" l="l" r="r" t="t"/>
              <a:pathLst>
                <a:path extrusionOk="0" h="322" w="334">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9" name="Google Shape;12609;p97"/>
            <p:cNvSpPr/>
            <p:nvPr/>
          </p:nvSpPr>
          <p:spPr>
            <a:xfrm>
              <a:off x="6746940" y="1508881"/>
              <a:ext cx="213221" cy="352304"/>
            </a:xfrm>
            <a:custGeom>
              <a:rect b="b" l="l" r="r" t="t"/>
              <a:pathLst>
                <a:path extrusionOk="0" h="11077" w="6704">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610" name="Google Shape;12610;p97"/>
          <p:cNvGrpSpPr/>
          <p:nvPr/>
        </p:nvGrpSpPr>
        <p:grpSpPr>
          <a:xfrm>
            <a:off x="5770336" y="2007615"/>
            <a:ext cx="350682" cy="292097"/>
            <a:chOff x="5770336" y="2007615"/>
            <a:chExt cx="350682" cy="292097"/>
          </a:xfrm>
        </p:grpSpPr>
        <p:sp>
          <p:nvSpPr>
            <p:cNvPr id="12611" name="Google Shape;12611;p97"/>
            <p:cNvSpPr/>
            <p:nvPr/>
          </p:nvSpPr>
          <p:spPr>
            <a:xfrm>
              <a:off x="5780545" y="2007615"/>
              <a:ext cx="329500" cy="75855"/>
            </a:xfrm>
            <a:custGeom>
              <a:rect b="b" l="l" r="r" t="t"/>
              <a:pathLst>
                <a:path extrusionOk="0" h="2385" w="1036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2" name="Google Shape;12612;p97"/>
            <p:cNvSpPr/>
            <p:nvPr/>
          </p:nvSpPr>
          <p:spPr>
            <a:xfrm>
              <a:off x="5779400" y="2097082"/>
              <a:ext cx="329500" cy="76014"/>
            </a:xfrm>
            <a:custGeom>
              <a:rect b="b" l="l" r="r" t="t"/>
              <a:pathLst>
                <a:path extrusionOk="0" h="2390" w="1036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3" name="Google Shape;12613;p97"/>
            <p:cNvSpPr/>
            <p:nvPr/>
          </p:nvSpPr>
          <p:spPr>
            <a:xfrm>
              <a:off x="5800996" y="2031850"/>
              <a:ext cx="288217" cy="117201"/>
            </a:xfrm>
            <a:custGeom>
              <a:rect b="b" l="l" r="r" t="t"/>
              <a:pathLst>
                <a:path extrusionOk="0" h="3685" w="9062">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4" name="Google Shape;12614;p97"/>
            <p:cNvSpPr/>
            <p:nvPr/>
          </p:nvSpPr>
          <p:spPr>
            <a:xfrm>
              <a:off x="5770336" y="2186073"/>
              <a:ext cx="350682" cy="113639"/>
            </a:xfrm>
            <a:custGeom>
              <a:rect b="b" l="l" r="r" t="t"/>
              <a:pathLst>
                <a:path extrusionOk="0" h="3573" w="11026">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615" name="Google Shape;12615;p97"/>
          <p:cNvGrpSpPr/>
          <p:nvPr/>
        </p:nvGrpSpPr>
        <p:grpSpPr>
          <a:xfrm>
            <a:off x="5326878" y="1980358"/>
            <a:ext cx="350332" cy="346229"/>
            <a:chOff x="5326878" y="1980358"/>
            <a:chExt cx="350332" cy="346229"/>
          </a:xfrm>
        </p:grpSpPr>
        <p:sp>
          <p:nvSpPr>
            <p:cNvPr id="12616" name="Google Shape;12616;p97"/>
            <p:cNvSpPr/>
            <p:nvPr/>
          </p:nvSpPr>
          <p:spPr>
            <a:xfrm>
              <a:off x="5352259" y="2005834"/>
              <a:ext cx="94715" cy="94683"/>
            </a:xfrm>
            <a:custGeom>
              <a:rect b="b" l="l" r="r" t="t"/>
              <a:pathLst>
                <a:path extrusionOk="0" h="2977" w="2978">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7" name="Google Shape;12617;p97"/>
            <p:cNvSpPr/>
            <p:nvPr/>
          </p:nvSpPr>
          <p:spPr>
            <a:xfrm>
              <a:off x="5534024" y="2005834"/>
              <a:ext cx="94715" cy="94683"/>
            </a:xfrm>
            <a:custGeom>
              <a:rect b="b" l="l" r="r" t="t"/>
              <a:pathLst>
                <a:path extrusionOk="0" h="2977" w="2978">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8" name="Google Shape;12618;p97"/>
            <p:cNvSpPr/>
            <p:nvPr/>
          </p:nvSpPr>
          <p:spPr>
            <a:xfrm>
              <a:off x="5326878" y="1980358"/>
              <a:ext cx="350332" cy="144776"/>
            </a:xfrm>
            <a:custGeom>
              <a:rect b="b" l="l" r="r" t="t"/>
              <a:pathLst>
                <a:path extrusionOk="0" h="4552" w="11015">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9" name="Google Shape;12619;p97"/>
            <p:cNvSpPr/>
            <p:nvPr/>
          </p:nvSpPr>
          <p:spPr>
            <a:xfrm>
              <a:off x="5627181" y="2089131"/>
              <a:ext cx="42460" cy="237456"/>
            </a:xfrm>
            <a:custGeom>
              <a:rect b="b" l="l" r="r" t="t"/>
              <a:pathLst>
                <a:path extrusionOk="0" h="7466" w="1335">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620" name="Google Shape;12620;p97"/>
          <p:cNvSpPr/>
          <p:nvPr/>
        </p:nvSpPr>
        <p:spPr>
          <a:xfrm>
            <a:off x="7992774" y="1977782"/>
            <a:ext cx="330645" cy="349950"/>
          </a:xfrm>
          <a:custGeom>
            <a:rect b="b" l="l" r="r" t="t"/>
            <a:pathLst>
              <a:path extrusionOk="0" h="11003" w="10396">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621" name="Google Shape;12621;p97"/>
          <p:cNvGrpSpPr/>
          <p:nvPr/>
        </p:nvGrpSpPr>
        <p:grpSpPr>
          <a:xfrm>
            <a:off x="4883835" y="1992571"/>
            <a:ext cx="350300" cy="323044"/>
            <a:chOff x="4883835" y="1992571"/>
            <a:chExt cx="350300" cy="323044"/>
          </a:xfrm>
        </p:grpSpPr>
        <p:sp>
          <p:nvSpPr>
            <p:cNvPr id="12622" name="Google Shape;12622;p97"/>
            <p:cNvSpPr/>
            <p:nvPr/>
          </p:nvSpPr>
          <p:spPr>
            <a:xfrm>
              <a:off x="4883835" y="1992571"/>
              <a:ext cx="350300" cy="123085"/>
            </a:xfrm>
            <a:custGeom>
              <a:rect b="b" l="l" r="r" t="t"/>
              <a:pathLst>
                <a:path extrusionOk="0" h="3870" w="11014">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3" name="Google Shape;12623;p97"/>
            <p:cNvSpPr/>
            <p:nvPr/>
          </p:nvSpPr>
          <p:spPr>
            <a:xfrm>
              <a:off x="5084174" y="2009237"/>
              <a:ext cx="130655" cy="88641"/>
            </a:xfrm>
            <a:custGeom>
              <a:rect b="b" l="l" r="r" t="t"/>
              <a:pathLst>
                <a:path extrusionOk="0" h="2787" w="4108">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4" name="Google Shape;12624;p97"/>
            <p:cNvSpPr/>
            <p:nvPr/>
          </p:nvSpPr>
          <p:spPr>
            <a:xfrm>
              <a:off x="4904285" y="2009237"/>
              <a:ext cx="130687" cy="88641"/>
            </a:xfrm>
            <a:custGeom>
              <a:rect b="b" l="l" r="r" t="t"/>
              <a:pathLst>
                <a:path extrusionOk="0" h="2787" w="4109">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5" name="Google Shape;12625;p97"/>
            <p:cNvSpPr/>
            <p:nvPr/>
          </p:nvSpPr>
          <p:spPr>
            <a:xfrm>
              <a:off x="4943660" y="2123576"/>
              <a:ext cx="231413" cy="66631"/>
            </a:xfrm>
            <a:custGeom>
              <a:rect b="b" l="l" r="r" t="t"/>
              <a:pathLst>
                <a:path extrusionOk="0" h="2095" w="7276">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6" name="Google Shape;12626;p97"/>
            <p:cNvSpPr/>
            <p:nvPr/>
          </p:nvSpPr>
          <p:spPr>
            <a:xfrm>
              <a:off x="5142473" y="2191384"/>
              <a:ext cx="26907" cy="123467"/>
            </a:xfrm>
            <a:custGeom>
              <a:rect b="b" l="l" r="r" t="t"/>
              <a:pathLst>
                <a:path extrusionOk="0" h="3882" w="846">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7" name="Google Shape;12627;p97"/>
            <p:cNvSpPr/>
            <p:nvPr/>
          </p:nvSpPr>
          <p:spPr>
            <a:xfrm>
              <a:off x="5203825" y="2089513"/>
              <a:ext cx="27289" cy="226102"/>
            </a:xfrm>
            <a:custGeom>
              <a:rect b="b" l="l" r="r" t="t"/>
              <a:pathLst>
                <a:path extrusionOk="0" h="7109" w="858">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628" name="Google Shape;12628;p97"/>
          <p:cNvGrpSpPr/>
          <p:nvPr/>
        </p:nvGrpSpPr>
        <p:grpSpPr>
          <a:xfrm>
            <a:off x="7548967" y="1978927"/>
            <a:ext cx="333285" cy="349950"/>
            <a:chOff x="7548967" y="1978927"/>
            <a:chExt cx="333285" cy="349950"/>
          </a:xfrm>
        </p:grpSpPr>
        <p:sp>
          <p:nvSpPr>
            <p:cNvPr id="12629" name="Google Shape;12629;p97"/>
            <p:cNvSpPr/>
            <p:nvPr/>
          </p:nvSpPr>
          <p:spPr>
            <a:xfrm>
              <a:off x="7548967" y="1978927"/>
              <a:ext cx="333285" cy="234816"/>
            </a:xfrm>
            <a:custGeom>
              <a:rect b="b" l="l" r="r" t="t"/>
              <a:pathLst>
                <a:path extrusionOk="0" h="7383" w="10479">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0" name="Google Shape;12630;p97"/>
            <p:cNvSpPr/>
            <p:nvPr/>
          </p:nvSpPr>
          <p:spPr>
            <a:xfrm>
              <a:off x="7570562" y="2001667"/>
              <a:ext cx="51142" cy="51142"/>
            </a:xfrm>
            <a:custGeom>
              <a:rect b="b" l="l" r="r" t="t"/>
              <a:pathLst>
                <a:path extrusionOk="0" h="1608" w="1608">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1" name="Google Shape;12631;p97"/>
            <p:cNvSpPr/>
            <p:nvPr/>
          </p:nvSpPr>
          <p:spPr>
            <a:xfrm>
              <a:off x="7807986" y="2001667"/>
              <a:ext cx="51174" cy="51142"/>
            </a:xfrm>
            <a:custGeom>
              <a:rect b="b" l="l" r="r" t="t"/>
              <a:pathLst>
                <a:path extrusionOk="0" h="1608" w="1609">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2" name="Google Shape;12632;p97"/>
            <p:cNvSpPr/>
            <p:nvPr/>
          </p:nvSpPr>
          <p:spPr>
            <a:xfrm>
              <a:off x="7570180" y="2121699"/>
              <a:ext cx="288980" cy="207178"/>
            </a:xfrm>
            <a:custGeom>
              <a:rect b="b" l="l" r="r" t="t"/>
              <a:pathLst>
                <a:path extrusionOk="0" h="6514" w="9086">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3" name="Google Shape;12633;p97"/>
            <p:cNvSpPr/>
            <p:nvPr/>
          </p:nvSpPr>
          <p:spPr>
            <a:xfrm>
              <a:off x="7658408" y="2088368"/>
              <a:ext cx="30342" cy="154922"/>
            </a:xfrm>
            <a:custGeom>
              <a:rect b="b" l="l" r="r" t="t"/>
              <a:pathLst>
                <a:path extrusionOk="0" h="4871" w="954">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4" name="Google Shape;12634;p97"/>
            <p:cNvSpPr/>
            <p:nvPr/>
          </p:nvSpPr>
          <p:spPr>
            <a:xfrm>
              <a:off x="7700072" y="2088368"/>
              <a:ext cx="30310" cy="154922"/>
            </a:xfrm>
            <a:custGeom>
              <a:rect b="b" l="l" r="r" t="t"/>
              <a:pathLst>
                <a:path extrusionOk="0" h="4871" w="953">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5" name="Google Shape;12635;p97"/>
            <p:cNvSpPr/>
            <p:nvPr/>
          </p:nvSpPr>
          <p:spPr>
            <a:xfrm>
              <a:off x="7741737" y="2088368"/>
              <a:ext cx="30310" cy="154922"/>
            </a:xfrm>
            <a:custGeom>
              <a:rect b="b" l="l" r="r" t="t"/>
              <a:pathLst>
                <a:path extrusionOk="0" h="4871" w="953">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636" name="Google Shape;12636;p97"/>
          <p:cNvGrpSpPr/>
          <p:nvPr/>
        </p:nvGrpSpPr>
        <p:grpSpPr>
          <a:xfrm>
            <a:off x="6214142" y="1978927"/>
            <a:ext cx="346515" cy="350300"/>
            <a:chOff x="6214142" y="1978927"/>
            <a:chExt cx="346515" cy="350300"/>
          </a:xfrm>
        </p:grpSpPr>
        <p:sp>
          <p:nvSpPr>
            <p:cNvPr id="12637" name="Google Shape;12637;p97"/>
            <p:cNvSpPr/>
            <p:nvPr/>
          </p:nvSpPr>
          <p:spPr>
            <a:xfrm>
              <a:off x="6289870" y="1978927"/>
              <a:ext cx="196937" cy="262073"/>
            </a:xfrm>
            <a:custGeom>
              <a:rect b="b" l="l" r="r" t="t"/>
              <a:pathLst>
                <a:path extrusionOk="0" h="8240" w="6192">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8" name="Google Shape;12638;p97"/>
            <p:cNvSpPr/>
            <p:nvPr/>
          </p:nvSpPr>
          <p:spPr>
            <a:xfrm>
              <a:off x="6214142" y="2182256"/>
              <a:ext cx="346515" cy="146971"/>
            </a:xfrm>
            <a:custGeom>
              <a:rect b="b" l="l" r="r" t="t"/>
              <a:pathLst>
                <a:path extrusionOk="0" h="4621" w="10895">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639" name="Google Shape;12639;p97"/>
          <p:cNvGrpSpPr/>
          <p:nvPr/>
        </p:nvGrpSpPr>
        <p:grpSpPr>
          <a:xfrm>
            <a:off x="7105923" y="1978545"/>
            <a:ext cx="333285" cy="350682"/>
            <a:chOff x="7105923" y="1978545"/>
            <a:chExt cx="333285" cy="350682"/>
          </a:xfrm>
        </p:grpSpPr>
        <p:sp>
          <p:nvSpPr>
            <p:cNvPr id="12640" name="Google Shape;12640;p97"/>
            <p:cNvSpPr/>
            <p:nvPr/>
          </p:nvSpPr>
          <p:spPr>
            <a:xfrm>
              <a:off x="7128632" y="2237978"/>
              <a:ext cx="220059" cy="91249"/>
            </a:xfrm>
            <a:custGeom>
              <a:rect b="b" l="l" r="r" t="t"/>
              <a:pathLst>
                <a:path extrusionOk="0" h="2869" w="6919">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1" name="Google Shape;12641;p97"/>
            <p:cNvSpPr/>
            <p:nvPr/>
          </p:nvSpPr>
          <p:spPr>
            <a:xfrm>
              <a:off x="7105923" y="2079271"/>
              <a:ext cx="266621" cy="145063"/>
            </a:xfrm>
            <a:custGeom>
              <a:rect b="b" l="l" r="r" t="t"/>
              <a:pathLst>
                <a:path extrusionOk="0" h="4561" w="8383">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2" name="Google Shape;12642;p97"/>
            <p:cNvSpPr/>
            <p:nvPr/>
          </p:nvSpPr>
          <p:spPr>
            <a:xfrm>
              <a:off x="7144184" y="2098609"/>
              <a:ext cx="190480" cy="33332"/>
            </a:xfrm>
            <a:custGeom>
              <a:rect b="b" l="l" r="r" t="t"/>
              <a:pathLst>
                <a:path extrusionOk="0" h="1048" w="5989">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3" name="Google Shape;12643;p97"/>
            <p:cNvSpPr/>
            <p:nvPr/>
          </p:nvSpPr>
          <p:spPr>
            <a:xfrm>
              <a:off x="7196440" y="1978927"/>
              <a:ext cx="242768" cy="96210"/>
            </a:xfrm>
            <a:custGeom>
              <a:rect b="b" l="l" r="r" t="t"/>
              <a:pathLst>
                <a:path extrusionOk="0" h="3025" w="7633">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4" name="Google Shape;12644;p97"/>
            <p:cNvSpPr/>
            <p:nvPr/>
          </p:nvSpPr>
          <p:spPr>
            <a:xfrm>
              <a:off x="7145297" y="2025139"/>
              <a:ext cx="32982" cy="33363"/>
            </a:xfrm>
            <a:custGeom>
              <a:rect b="b" l="l" r="r" t="t"/>
              <a:pathLst>
                <a:path extrusionOk="0" h="1049" w="1037">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5" name="Google Shape;12645;p97"/>
            <p:cNvSpPr/>
            <p:nvPr/>
          </p:nvSpPr>
          <p:spPr>
            <a:xfrm>
              <a:off x="7338417" y="2045590"/>
              <a:ext cx="32982" cy="33332"/>
            </a:xfrm>
            <a:custGeom>
              <a:rect b="b" l="l" r="r" t="t"/>
              <a:pathLst>
                <a:path extrusionOk="0" h="1048" w="1037">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6" name="Google Shape;12646;p97"/>
            <p:cNvSpPr/>
            <p:nvPr/>
          </p:nvSpPr>
          <p:spPr>
            <a:xfrm>
              <a:off x="7263453" y="1978545"/>
              <a:ext cx="33363" cy="32982"/>
            </a:xfrm>
            <a:custGeom>
              <a:rect b="b" l="l" r="r" t="t"/>
              <a:pathLst>
                <a:path extrusionOk="0" h="1037" w="1049">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647" name="Google Shape;12647;p97"/>
          <p:cNvSpPr/>
          <p:nvPr/>
        </p:nvSpPr>
        <p:spPr>
          <a:xfrm>
            <a:off x="6658713" y="1978545"/>
            <a:ext cx="342349" cy="350332"/>
          </a:xfrm>
          <a:custGeom>
            <a:rect b="b" l="l" r="r" t="t"/>
            <a:pathLst>
              <a:path extrusionOk="0" h="11015" w="10764">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8" name="Google Shape;12648;p97"/>
          <p:cNvSpPr/>
          <p:nvPr/>
        </p:nvSpPr>
        <p:spPr>
          <a:xfrm>
            <a:off x="4104898" y="2422257"/>
            <a:ext cx="91662" cy="351541"/>
          </a:xfrm>
          <a:custGeom>
            <a:rect b="b" l="l" r="r" t="t"/>
            <a:pathLst>
              <a:path extrusionOk="0" h="11053" w="2882">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649" name="Google Shape;12649;p97"/>
          <p:cNvGrpSpPr/>
          <p:nvPr/>
        </p:nvGrpSpPr>
        <p:grpSpPr>
          <a:xfrm>
            <a:off x="3616406" y="2422352"/>
            <a:ext cx="203393" cy="351827"/>
            <a:chOff x="3616406" y="2422352"/>
            <a:chExt cx="203393" cy="351827"/>
          </a:xfrm>
        </p:grpSpPr>
        <p:sp>
          <p:nvSpPr>
            <p:cNvPr id="12650" name="Google Shape;12650;p97"/>
            <p:cNvSpPr/>
            <p:nvPr/>
          </p:nvSpPr>
          <p:spPr>
            <a:xfrm>
              <a:off x="3640641" y="2422352"/>
              <a:ext cx="154159" cy="92075"/>
            </a:xfrm>
            <a:custGeom>
              <a:rect b="b" l="l" r="r" t="t"/>
              <a:pathLst>
                <a:path extrusionOk="0" h="2895" w="4847">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1" name="Google Shape;12651;p97"/>
            <p:cNvSpPr/>
            <p:nvPr/>
          </p:nvSpPr>
          <p:spPr>
            <a:xfrm>
              <a:off x="3616406" y="2479156"/>
              <a:ext cx="203393" cy="295023"/>
            </a:xfrm>
            <a:custGeom>
              <a:rect b="b" l="l" r="r" t="t"/>
              <a:pathLst>
                <a:path extrusionOk="0" h="9276" w="6395">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652" name="Google Shape;12652;p97"/>
          <p:cNvGrpSpPr/>
          <p:nvPr/>
        </p:nvGrpSpPr>
        <p:grpSpPr>
          <a:xfrm>
            <a:off x="878187" y="2421970"/>
            <a:ext cx="272696" cy="351827"/>
            <a:chOff x="913012" y="2421970"/>
            <a:chExt cx="272696" cy="351827"/>
          </a:xfrm>
        </p:grpSpPr>
        <p:sp>
          <p:nvSpPr>
            <p:cNvPr id="12653" name="Google Shape;12653;p97"/>
            <p:cNvSpPr/>
            <p:nvPr/>
          </p:nvSpPr>
          <p:spPr>
            <a:xfrm>
              <a:off x="913012" y="2421970"/>
              <a:ext cx="272696" cy="351827"/>
            </a:xfrm>
            <a:custGeom>
              <a:rect b="b" l="l" r="r" t="t"/>
              <a:pathLst>
                <a:path extrusionOk="0" h="11062" w="8574">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4" name="Google Shape;12654;p97"/>
            <p:cNvSpPr/>
            <p:nvPr/>
          </p:nvSpPr>
          <p:spPr>
            <a:xfrm>
              <a:off x="1028146" y="2491719"/>
              <a:ext cx="37880" cy="32918"/>
            </a:xfrm>
            <a:custGeom>
              <a:rect b="b" l="l" r="r" t="t"/>
              <a:pathLst>
                <a:path extrusionOk="0" h="1035" w="1191">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5" name="Google Shape;12655;p97"/>
            <p:cNvSpPr/>
            <p:nvPr/>
          </p:nvSpPr>
          <p:spPr>
            <a:xfrm>
              <a:off x="952769" y="2687447"/>
              <a:ext cx="16316" cy="16316"/>
            </a:xfrm>
            <a:custGeom>
              <a:rect b="b" l="l" r="r" t="t"/>
              <a:pathLst>
                <a:path extrusionOk="0" h="513" w="513">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6" name="Google Shape;12656;p97"/>
            <p:cNvSpPr/>
            <p:nvPr/>
          </p:nvSpPr>
          <p:spPr>
            <a:xfrm>
              <a:off x="1130368" y="2687447"/>
              <a:ext cx="15934" cy="16316"/>
            </a:xfrm>
            <a:custGeom>
              <a:rect b="b" l="l" r="r" t="t"/>
              <a:pathLst>
                <a:path extrusionOk="0" h="513" w="501">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657" name="Google Shape;12657;p97"/>
          <p:cNvGrpSpPr/>
          <p:nvPr/>
        </p:nvGrpSpPr>
        <p:grpSpPr>
          <a:xfrm>
            <a:off x="2274743" y="2422352"/>
            <a:ext cx="255649" cy="351445"/>
            <a:chOff x="2274743" y="2422352"/>
            <a:chExt cx="255649" cy="351445"/>
          </a:xfrm>
        </p:grpSpPr>
        <p:sp>
          <p:nvSpPr>
            <p:cNvPr id="12658" name="Google Shape;12658;p97"/>
            <p:cNvSpPr/>
            <p:nvPr/>
          </p:nvSpPr>
          <p:spPr>
            <a:xfrm>
              <a:off x="2274743" y="2422352"/>
              <a:ext cx="255649" cy="351445"/>
            </a:xfrm>
            <a:custGeom>
              <a:rect b="b" l="l" r="r" t="t"/>
              <a:pathLst>
                <a:path extrusionOk="0" h="11050" w="8038">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9" name="Google Shape;12659;p97"/>
            <p:cNvSpPr/>
            <p:nvPr/>
          </p:nvSpPr>
          <p:spPr>
            <a:xfrm>
              <a:off x="2347831" y="2600714"/>
              <a:ext cx="71975" cy="75378"/>
            </a:xfrm>
            <a:custGeom>
              <a:rect b="b" l="l" r="r" t="t"/>
              <a:pathLst>
                <a:path extrusionOk="0" h="2370" w="2263">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0" name="Google Shape;12660;p97"/>
            <p:cNvSpPr/>
            <p:nvPr/>
          </p:nvSpPr>
          <p:spPr>
            <a:xfrm>
              <a:off x="2408801" y="2546964"/>
              <a:ext cx="43573" cy="93539"/>
            </a:xfrm>
            <a:custGeom>
              <a:rect b="b" l="l" r="r" t="t"/>
              <a:pathLst>
                <a:path extrusionOk="0" h="2941" w="137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661" name="Google Shape;12661;p97"/>
          <p:cNvGrpSpPr/>
          <p:nvPr/>
        </p:nvGrpSpPr>
        <p:grpSpPr>
          <a:xfrm>
            <a:off x="2708723" y="2421239"/>
            <a:ext cx="246552" cy="352559"/>
            <a:chOff x="2708723" y="2421239"/>
            <a:chExt cx="246552" cy="352559"/>
          </a:xfrm>
        </p:grpSpPr>
        <p:sp>
          <p:nvSpPr>
            <p:cNvPr id="12662" name="Google Shape;12662;p97"/>
            <p:cNvSpPr/>
            <p:nvPr/>
          </p:nvSpPr>
          <p:spPr>
            <a:xfrm>
              <a:off x="2708723" y="2421239"/>
              <a:ext cx="246552" cy="282905"/>
            </a:xfrm>
            <a:custGeom>
              <a:rect b="b" l="l" r="r" t="t"/>
              <a:pathLst>
                <a:path extrusionOk="0" h="8895" w="7752">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3" name="Google Shape;12663;p97"/>
            <p:cNvSpPr/>
            <p:nvPr/>
          </p:nvSpPr>
          <p:spPr>
            <a:xfrm>
              <a:off x="2813234" y="2654497"/>
              <a:ext cx="58712" cy="119301"/>
            </a:xfrm>
            <a:custGeom>
              <a:rect b="b" l="l" r="r" t="t"/>
              <a:pathLst>
                <a:path extrusionOk="0" h="3751" w="1846">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664" name="Google Shape;12664;p97"/>
          <p:cNvGrpSpPr/>
          <p:nvPr/>
        </p:nvGrpSpPr>
        <p:grpSpPr>
          <a:xfrm>
            <a:off x="1835485" y="2422352"/>
            <a:ext cx="259433" cy="350714"/>
            <a:chOff x="1835485" y="2422352"/>
            <a:chExt cx="259433" cy="350714"/>
          </a:xfrm>
        </p:grpSpPr>
        <p:sp>
          <p:nvSpPr>
            <p:cNvPr id="12665" name="Google Shape;12665;p97"/>
            <p:cNvSpPr/>
            <p:nvPr/>
          </p:nvSpPr>
          <p:spPr>
            <a:xfrm>
              <a:off x="2027460" y="2437141"/>
              <a:ext cx="36767" cy="33713"/>
            </a:xfrm>
            <a:custGeom>
              <a:rect b="b" l="l" r="r" t="t"/>
              <a:pathLst>
                <a:path extrusionOk="0" h="1060" w="1156">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6" name="Google Shape;12666;p97"/>
            <p:cNvSpPr/>
            <p:nvPr/>
          </p:nvSpPr>
          <p:spPr>
            <a:xfrm>
              <a:off x="1870693" y="2531125"/>
              <a:ext cx="33968" cy="32059"/>
            </a:xfrm>
            <a:custGeom>
              <a:rect b="b" l="l" r="r" t="t"/>
              <a:pathLst>
                <a:path extrusionOk="0" h="1008" w="1068">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7" name="Google Shape;12667;p97"/>
            <p:cNvSpPr/>
            <p:nvPr/>
          </p:nvSpPr>
          <p:spPr>
            <a:xfrm>
              <a:off x="2028223" y="2531030"/>
              <a:ext cx="32218" cy="31042"/>
            </a:xfrm>
            <a:custGeom>
              <a:rect b="b" l="l" r="r" t="t"/>
              <a:pathLst>
                <a:path extrusionOk="0" h="976" w="1013">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8" name="Google Shape;12668;p97"/>
            <p:cNvSpPr/>
            <p:nvPr/>
          </p:nvSpPr>
          <p:spPr>
            <a:xfrm>
              <a:off x="1952495" y="2480714"/>
              <a:ext cx="35208" cy="29165"/>
            </a:xfrm>
            <a:custGeom>
              <a:rect b="b" l="l" r="r" t="t"/>
              <a:pathLst>
                <a:path extrusionOk="0" h="917" w="1107">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9" name="Google Shape;12669;p97"/>
            <p:cNvSpPr/>
            <p:nvPr/>
          </p:nvSpPr>
          <p:spPr>
            <a:xfrm>
              <a:off x="1835485" y="2422352"/>
              <a:ext cx="259433" cy="350714"/>
            </a:xfrm>
            <a:custGeom>
              <a:rect b="b" l="l" r="r" t="t"/>
              <a:pathLst>
                <a:path extrusionOk="0" h="11027" w="8157">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0" name="Google Shape;12670;p97"/>
            <p:cNvSpPr/>
            <p:nvPr/>
          </p:nvSpPr>
          <p:spPr>
            <a:xfrm>
              <a:off x="1916142" y="2464366"/>
              <a:ext cx="86001" cy="74646"/>
            </a:xfrm>
            <a:custGeom>
              <a:rect b="b" l="l" r="r" t="t"/>
              <a:pathLst>
                <a:path extrusionOk="0" h="2347" w="2704">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1" name="Google Shape;12671;p97"/>
            <p:cNvSpPr/>
            <p:nvPr/>
          </p:nvSpPr>
          <p:spPr>
            <a:xfrm>
              <a:off x="1910449" y="2663211"/>
              <a:ext cx="108328" cy="89022"/>
            </a:xfrm>
            <a:custGeom>
              <a:rect b="b" l="l" r="r" t="t"/>
              <a:pathLst>
                <a:path extrusionOk="0" h="2799" w="3406">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672" name="Google Shape;12672;p97"/>
          <p:cNvGrpSpPr/>
          <p:nvPr/>
        </p:nvGrpSpPr>
        <p:grpSpPr>
          <a:xfrm>
            <a:off x="3150240" y="2422352"/>
            <a:ext cx="212489" cy="351445"/>
            <a:chOff x="3150240" y="2422352"/>
            <a:chExt cx="212489" cy="351445"/>
          </a:xfrm>
        </p:grpSpPr>
        <p:sp>
          <p:nvSpPr>
            <p:cNvPr id="12673" name="Google Shape;12673;p97"/>
            <p:cNvSpPr/>
            <p:nvPr/>
          </p:nvSpPr>
          <p:spPr>
            <a:xfrm>
              <a:off x="3150240" y="2422352"/>
              <a:ext cx="212489" cy="351445"/>
            </a:xfrm>
            <a:custGeom>
              <a:rect b="b" l="l" r="r" t="t"/>
              <a:pathLst>
                <a:path extrusionOk="0" h="11050" w="6681">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4" name="Google Shape;12674;p97"/>
            <p:cNvSpPr/>
            <p:nvPr/>
          </p:nvSpPr>
          <p:spPr>
            <a:xfrm>
              <a:off x="3239230" y="2721860"/>
              <a:ext cx="32982" cy="32250"/>
            </a:xfrm>
            <a:custGeom>
              <a:rect b="b" l="l" r="r" t="t"/>
              <a:pathLst>
                <a:path extrusionOk="0" h="1014" w="1037">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675" name="Google Shape;12675;p97"/>
          <p:cNvGrpSpPr/>
          <p:nvPr/>
        </p:nvGrpSpPr>
        <p:grpSpPr>
          <a:xfrm>
            <a:off x="1367060" y="2422129"/>
            <a:ext cx="269262" cy="352050"/>
            <a:chOff x="1367060" y="2422129"/>
            <a:chExt cx="269262" cy="352050"/>
          </a:xfrm>
        </p:grpSpPr>
        <p:sp>
          <p:nvSpPr>
            <p:cNvPr id="12676" name="Google Shape;12676;p97"/>
            <p:cNvSpPr/>
            <p:nvPr/>
          </p:nvSpPr>
          <p:spPr>
            <a:xfrm>
              <a:off x="1392059" y="2651857"/>
              <a:ext cx="129160" cy="122322"/>
            </a:xfrm>
            <a:custGeom>
              <a:rect b="b" l="l" r="r" t="t"/>
              <a:pathLst>
                <a:path extrusionOk="0" h="3846" w="4061">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7" name="Google Shape;12677;p97"/>
            <p:cNvSpPr/>
            <p:nvPr/>
          </p:nvSpPr>
          <p:spPr>
            <a:xfrm>
              <a:off x="1367060" y="2441912"/>
              <a:ext cx="82184" cy="212139"/>
            </a:xfrm>
            <a:custGeom>
              <a:rect b="b" l="l" r="r" t="t"/>
              <a:pathLst>
                <a:path extrusionOk="0" h="6670" w="2584">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8" name="Google Shape;12678;p97"/>
            <p:cNvSpPr/>
            <p:nvPr/>
          </p:nvSpPr>
          <p:spPr>
            <a:xfrm>
              <a:off x="1456051" y="2422129"/>
              <a:ext cx="180271" cy="162937"/>
            </a:xfrm>
            <a:custGeom>
              <a:rect b="b" l="l" r="r" t="t"/>
              <a:pathLst>
                <a:path extrusionOk="0" h="5123" w="5668">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9" name="Google Shape;12679;p97"/>
            <p:cNvSpPr/>
            <p:nvPr/>
          </p:nvSpPr>
          <p:spPr>
            <a:xfrm>
              <a:off x="1532160" y="2593590"/>
              <a:ext cx="81834" cy="180207"/>
            </a:xfrm>
            <a:custGeom>
              <a:rect b="b" l="l" r="r" t="t"/>
              <a:pathLst>
                <a:path extrusionOk="0" h="5666" w="2573">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0" name="Google Shape;12680;p97"/>
            <p:cNvSpPr/>
            <p:nvPr/>
          </p:nvSpPr>
          <p:spPr>
            <a:xfrm>
              <a:off x="1425359" y="2572313"/>
              <a:ext cx="24267" cy="17843"/>
            </a:xfrm>
            <a:custGeom>
              <a:rect b="b" l="l" r="r" t="t"/>
              <a:pathLst>
                <a:path extrusionOk="0" h="561" w="763">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1" name="Google Shape;12681;p97"/>
            <p:cNvSpPr/>
            <p:nvPr/>
          </p:nvSpPr>
          <p:spPr>
            <a:xfrm>
              <a:off x="1562820" y="2573680"/>
              <a:ext cx="26176" cy="17620"/>
            </a:xfrm>
            <a:custGeom>
              <a:rect b="b" l="l" r="r" t="t"/>
              <a:pathLst>
                <a:path extrusionOk="0" h="554" w="823">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2" name="Google Shape;12682;p97"/>
            <p:cNvSpPr/>
            <p:nvPr/>
          </p:nvSpPr>
          <p:spPr>
            <a:xfrm>
              <a:off x="1448100" y="2481414"/>
              <a:ext cx="125375" cy="191275"/>
            </a:xfrm>
            <a:custGeom>
              <a:rect b="b" l="l" r="r" t="t"/>
              <a:pathLst>
                <a:path extrusionOk="0" h="6014" w="3942">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3" name="Google Shape;12683;p97"/>
            <p:cNvSpPr/>
            <p:nvPr/>
          </p:nvSpPr>
          <p:spPr>
            <a:xfrm>
              <a:off x="1502232" y="2449259"/>
              <a:ext cx="10655" cy="25380"/>
            </a:xfrm>
            <a:custGeom>
              <a:rect b="b" l="l" r="r" t="t"/>
              <a:pathLst>
                <a:path extrusionOk="0" h="798" w="335">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4" name="Google Shape;12684;p97"/>
            <p:cNvSpPr/>
            <p:nvPr/>
          </p:nvSpPr>
          <p:spPr>
            <a:xfrm>
              <a:off x="1458309" y="2460582"/>
              <a:ext cx="18988" cy="23090"/>
            </a:xfrm>
            <a:custGeom>
              <a:rect b="b" l="l" r="r" t="t"/>
              <a:pathLst>
                <a:path extrusionOk="0" h="726" w="597">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5" name="Google Shape;12685;p97"/>
            <p:cNvSpPr/>
            <p:nvPr/>
          </p:nvSpPr>
          <p:spPr>
            <a:xfrm>
              <a:off x="1425741" y="2492768"/>
              <a:ext cx="25031" cy="17874"/>
            </a:xfrm>
            <a:custGeom>
              <a:rect b="b" l="l" r="r" t="t"/>
              <a:pathLst>
                <a:path extrusionOk="0" h="562" w="787">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6" name="Google Shape;12686;p97"/>
            <p:cNvSpPr/>
            <p:nvPr/>
          </p:nvSpPr>
          <p:spPr>
            <a:xfrm>
              <a:off x="1414768" y="2535959"/>
              <a:ext cx="25031" cy="10655"/>
            </a:xfrm>
            <a:custGeom>
              <a:rect b="b" l="l" r="r" t="t"/>
              <a:pathLst>
                <a:path extrusionOk="0" h="335" w="787">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7" name="Google Shape;12687;p97"/>
            <p:cNvSpPr/>
            <p:nvPr/>
          </p:nvSpPr>
          <p:spPr>
            <a:xfrm>
              <a:off x="1573825" y="2537104"/>
              <a:ext cx="24999" cy="10241"/>
            </a:xfrm>
            <a:custGeom>
              <a:rect b="b" l="l" r="r" t="t"/>
              <a:pathLst>
                <a:path extrusionOk="0" h="322" w="786">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8" name="Google Shape;12688;p97"/>
            <p:cNvSpPr/>
            <p:nvPr/>
          </p:nvSpPr>
          <p:spPr>
            <a:xfrm>
              <a:off x="1563965" y="2493627"/>
              <a:ext cx="24649" cy="17525"/>
            </a:xfrm>
            <a:custGeom>
              <a:rect b="b" l="l" r="r" t="t"/>
              <a:pathLst>
                <a:path extrusionOk="0" h="551" w="775">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9" name="Google Shape;12689;p97"/>
            <p:cNvSpPr/>
            <p:nvPr/>
          </p:nvSpPr>
          <p:spPr>
            <a:xfrm>
              <a:off x="1537853" y="2461440"/>
              <a:ext cx="18956" cy="23090"/>
            </a:xfrm>
            <a:custGeom>
              <a:rect b="b" l="l" r="r" t="t"/>
              <a:pathLst>
                <a:path extrusionOk="0" h="726" w="596">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690" name="Google Shape;12690;p97"/>
          <p:cNvSpPr/>
          <p:nvPr/>
        </p:nvSpPr>
        <p:spPr>
          <a:xfrm>
            <a:off x="7075994" y="2425914"/>
            <a:ext cx="353354" cy="351318"/>
          </a:xfrm>
          <a:custGeom>
            <a:rect b="b" l="l" r="r" t="t"/>
            <a:pathLst>
              <a:path extrusionOk="0" h="11046" w="1111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691" name="Google Shape;12691;p97"/>
          <p:cNvGrpSpPr/>
          <p:nvPr/>
        </p:nvGrpSpPr>
        <p:grpSpPr>
          <a:xfrm>
            <a:off x="4882690" y="2425405"/>
            <a:ext cx="274572" cy="350682"/>
            <a:chOff x="4882690" y="2425405"/>
            <a:chExt cx="274572" cy="350682"/>
          </a:xfrm>
        </p:grpSpPr>
        <p:sp>
          <p:nvSpPr>
            <p:cNvPr id="12692" name="Google Shape;12692;p97"/>
            <p:cNvSpPr/>
            <p:nvPr/>
          </p:nvSpPr>
          <p:spPr>
            <a:xfrm>
              <a:off x="4882690" y="2425405"/>
              <a:ext cx="92075" cy="350682"/>
            </a:xfrm>
            <a:custGeom>
              <a:rect b="b" l="l" r="r" t="t"/>
              <a:pathLst>
                <a:path extrusionOk="0" h="11026" w="2895">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3" name="Google Shape;12693;p97"/>
            <p:cNvSpPr/>
            <p:nvPr/>
          </p:nvSpPr>
          <p:spPr>
            <a:xfrm>
              <a:off x="4966782" y="2429254"/>
              <a:ext cx="190480" cy="250655"/>
            </a:xfrm>
            <a:custGeom>
              <a:rect b="b" l="l" r="r" t="t"/>
              <a:pathLst>
                <a:path extrusionOk="0" h="7881" w="5989">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694" name="Google Shape;12694;p97"/>
          <p:cNvGrpSpPr/>
          <p:nvPr/>
        </p:nvGrpSpPr>
        <p:grpSpPr>
          <a:xfrm>
            <a:off x="6627639" y="2443884"/>
            <a:ext cx="355994" cy="313247"/>
            <a:chOff x="6627639" y="2443884"/>
            <a:chExt cx="355994" cy="313247"/>
          </a:xfrm>
        </p:grpSpPr>
        <p:sp>
          <p:nvSpPr>
            <p:cNvPr id="12695" name="Google Shape;12695;p97"/>
            <p:cNvSpPr/>
            <p:nvPr/>
          </p:nvSpPr>
          <p:spPr>
            <a:xfrm>
              <a:off x="6627639" y="2444266"/>
              <a:ext cx="92807" cy="87941"/>
            </a:xfrm>
            <a:custGeom>
              <a:rect b="b" l="l" r="r" t="t"/>
              <a:pathLst>
                <a:path extrusionOk="0" h="2765" w="2918">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6" name="Google Shape;12696;p97"/>
            <p:cNvSpPr/>
            <p:nvPr/>
          </p:nvSpPr>
          <p:spPr>
            <a:xfrm>
              <a:off x="6891589" y="2443884"/>
              <a:ext cx="92044" cy="86446"/>
            </a:xfrm>
            <a:custGeom>
              <a:rect b="b" l="l" r="r" t="t"/>
              <a:pathLst>
                <a:path extrusionOk="0" h="2718" w="2894">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7" name="Google Shape;12697;p97"/>
            <p:cNvSpPr/>
            <p:nvPr/>
          </p:nvSpPr>
          <p:spPr>
            <a:xfrm>
              <a:off x="6662498" y="2512201"/>
              <a:ext cx="288185" cy="244930"/>
            </a:xfrm>
            <a:custGeom>
              <a:rect b="b" l="l" r="r" t="t"/>
              <a:pathLst>
                <a:path extrusionOk="0" h="7701" w="9061">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698" name="Google Shape;12698;p97"/>
          <p:cNvGrpSpPr/>
          <p:nvPr/>
        </p:nvGrpSpPr>
        <p:grpSpPr>
          <a:xfrm>
            <a:off x="6183451" y="2462140"/>
            <a:ext cx="351445" cy="277976"/>
            <a:chOff x="6183451" y="2462140"/>
            <a:chExt cx="351445" cy="277976"/>
          </a:xfrm>
        </p:grpSpPr>
        <p:sp>
          <p:nvSpPr>
            <p:cNvPr id="12699" name="Google Shape;12699;p97"/>
            <p:cNvSpPr/>
            <p:nvPr/>
          </p:nvSpPr>
          <p:spPr>
            <a:xfrm>
              <a:off x="6315251" y="2514777"/>
              <a:ext cx="120446" cy="10241"/>
            </a:xfrm>
            <a:custGeom>
              <a:rect b="b" l="l" r="r" t="t"/>
              <a:pathLst>
                <a:path extrusionOk="0" h="322" w="3787">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0" name="Google Shape;12700;p97"/>
            <p:cNvSpPr/>
            <p:nvPr/>
          </p:nvSpPr>
          <p:spPr>
            <a:xfrm>
              <a:off x="6274349" y="2514777"/>
              <a:ext cx="27670" cy="10241"/>
            </a:xfrm>
            <a:custGeom>
              <a:rect b="b" l="l" r="r" t="t"/>
              <a:pathLst>
                <a:path extrusionOk="0" h="322" w="87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1" name="Google Shape;12701;p97"/>
            <p:cNvSpPr/>
            <p:nvPr/>
          </p:nvSpPr>
          <p:spPr>
            <a:xfrm>
              <a:off x="6274349" y="2672307"/>
              <a:ext cx="64405" cy="10623"/>
            </a:xfrm>
            <a:custGeom>
              <a:rect b="b" l="l" r="r" t="t"/>
              <a:pathLst>
                <a:path extrusionOk="0" h="334" w="2025">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2" name="Google Shape;12702;p97"/>
            <p:cNvSpPr/>
            <p:nvPr/>
          </p:nvSpPr>
          <p:spPr>
            <a:xfrm>
              <a:off x="6274731" y="2619670"/>
              <a:ext cx="85619" cy="10623"/>
            </a:xfrm>
            <a:custGeom>
              <a:rect b="b" l="l" r="r" t="t"/>
              <a:pathLst>
                <a:path extrusionOk="0" h="334" w="2692">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3" name="Google Shape;12703;p97"/>
            <p:cNvSpPr/>
            <p:nvPr/>
          </p:nvSpPr>
          <p:spPr>
            <a:xfrm>
              <a:off x="6274731" y="2567383"/>
              <a:ext cx="122704" cy="10273"/>
            </a:xfrm>
            <a:custGeom>
              <a:rect b="b" l="l" r="r" t="t"/>
              <a:pathLst>
                <a:path extrusionOk="0" h="323" w="3858">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4" name="Google Shape;12704;p97"/>
            <p:cNvSpPr/>
            <p:nvPr/>
          </p:nvSpPr>
          <p:spPr>
            <a:xfrm>
              <a:off x="6183451" y="2462140"/>
              <a:ext cx="339709" cy="277976"/>
            </a:xfrm>
            <a:custGeom>
              <a:rect b="b" l="l" r="r" t="t"/>
              <a:pathLst>
                <a:path extrusionOk="0" h="8740" w="10681">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5" name="Google Shape;12705;p97"/>
            <p:cNvSpPr/>
            <p:nvPr/>
          </p:nvSpPr>
          <p:spPr>
            <a:xfrm>
              <a:off x="6367888" y="2552562"/>
              <a:ext cx="167008" cy="132627"/>
            </a:xfrm>
            <a:custGeom>
              <a:rect b="b" l="l" r="r" t="t"/>
              <a:pathLst>
                <a:path extrusionOk="0" h="4170" w="5251">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706" name="Google Shape;12706;p97"/>
          <p:cNvGrpSpPr/>
          <p:nvPr/>
        </p:nvGrpSpPr>
        <p:grpSpPr>
          <a:xfrm>
            <a:off x="5735477" y="2429858"/>
            <a:ext cx="353354" cy="341299"/>
            <a:chOff x="5735477" y="2429858"/>
            <a:chExt cx="353354" cy="341299"/>
          </a:xfrm>
        </p:grpSpPr>
        <p:sp>
          <p:nvSpPr>
            <p:cNvPr id="12707" name="Google Shape;12707;p97"/>
            <p:cNvSpPr/>
            <p:nvPr/>
          </p:nvSpPr>
          <p:spPr>
            <a:xfrm>
              <a:off x="5824468" y="2594703"/>
              <a:ext cx="176359" cy="76968"/>
            </a:xfrm>
            <a:custGeom>
              <a:rect b="b" l="l" r="r" t="t"/>
              <a:pathLst>
                <a:path extrusionOk="0" h="2420" w="5545">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8" name="Google Shape;12708;p97"/>
            <p:cNvSpPr/>
            <p:nvPr/>
          </p:nvSpPr>
          <p:spPr>
            <a:xfrm>
              <a:off x="5735477" y="2429858"/>
              <a:ext cx="353354" cy="126202"/>
            </a:xfrm>
            <a:custGeom>
              <a:rect b="b" l="l" r="r" t="t"/>
              <a:pathLst>
                <a:path extrusionOk="0" h="3968" w="1111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9" name="Google Shape;12709;p97"/>
            <p:cNvSpPr/>
            <p:nvPr/>
          </p:nvSpPr>
          <p:spPr>
            <a:xfrm>
              <a:off x="5762384" y="2464271"/>
              <a:ext cx="134440" cy="72102"/>
            </a:xfrm>
            <a:custGeom>
              <a:rect b="b" l="l" r="r" t="t"/>
              <a:pathLst>
                <a:path extrusionOk="0" h="2267" w="4227">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0" name="Google Shape;12710;p97"/>
            <p:cNvSpPr/>
            <p:nvPr/>
          </p:nvSpPr>
          <p:spPr>
            <a:xfrm>
              <a:off x="5928247" y="2463921"/>
              <a:ext cx="134821" cy="70957"/>
            </a:xfrm>
            <a:custGeom>
              <a:rect b="b" l="l" r="r" t="t"/>
              <a:pathLst>
                <a:path extrusionOk="0" h="2231" w="4239">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1" name="Google Shape;12711;p97"/>
            <p:cNvSpPr/>
            <p:nvPr/>
          </p:nvSpPr>
          <p:spPr>
            <a:xfrm>
              <a:off x="5966859" y="2655642"/>
              <a:ext cx="28434" cy="113258"/>
            </a:xfrm>
            <a:custGeom>
              <a:rect b="b" l="l" r="r" t="t"/>
              <a:pathLst>
                <a:path extrusionOk="0" h="3561" w="894">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2" name="Google Shape;12712;p97"/>
            <p:cNvSpPr/>
            <p:nvPr/>
          </p:nvSpPr>
          <p:spPr>
            <a:xfrm>
              <a:off x="6054704" y="2499988"/>
              <a:ext cx="27670" cy="271169"/>
            </a:xfrm>
            <a:custGeom>
              <a:rect b="b" l="l" r="r" t="t"/>
              <a:pathLst>
                <a:path extrusionOk="0" h="8526" w="87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713" name="Google Shape;12713;p97"/>
          <p:cNvGrpSpPr/>
          <p:nvPr/>
        </p:nvGrpSpPr>
        <p:grpSpPr>
          <a:xfrm>
            <a:off x="5243735" y="2446973"/>
            <a:ext cx="405255" cy="275498"/>
            <a:chOff x="5283337" y="2478774"/>
            <a:chExt cx="358633" cy="243912"/>
          </a:xfrm>
        </p:grpSpPr>
        <p:sp>
          <p:nvSpPr>
            <p:cNvPr id="12714" name="Google Shape;12714;p97"/>
            <p:cNvSpPr/>
            <p:nvPr/>
          </p:nvSpPr>
          <p:spPr>
            <a:xfrm>
              <a:off x="5386735" y="2511056"/>
              <a:ext cx="21596" cy="20387"/>
            </a:xfrm>
            <a:custGeom>
              <a:rect b="b" l="l" r="r" t="t"/>
              <a:pathLst>
                <a:path extrusionOk="0" h="641" w="679">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5" name="Google Shape;12715;p97"/>
            <p:cNvSpPr/>
            <p:nvPr/>
          </p:nvSpPr>
          <p:spPr>
            <a:xfrm>
              <a:off x="5321599" y="2575811"/>
              <a:ext cx="21977" cy="20387"/>
            </a:xfrm>
            <a:custGeom>
              <a:rect b="b" l="l" r="r" t="t"/>
              <a:pathLst>
                <a:path extrusionOk="0" h="641" w="691">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6" name="Google Shape;12716;p97"/>
            <p:cNvSpPr/>
            <p:nvPr/>
          </p:nvSpPr>
          <p:spPr>
            <a:xfrm>
              <a:off x="5386735" y="2575811"/>
              <a:ext cx="21596" cy="20387"/>
            </a:xfrm>
            <a:custGeom>
              <a:rect b="b" l="l" r="r" t="t"/>
              <a:pathLst>
                <a:path extrusionOk="0" h="641" w="679">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7" name="Google Shape;12717;p97"/>
            <p:cNvSpPr/>
            <p:nvPr/>
          </p:nvSpPr>
          <p:spPr>
            <a:xfrm>
              <a:off x="5321599" y="2511056"/>
              <a:ext cx="21977" cy="20387"/>
            </a:xfrm>
            <a:custGeom>
              <a:rect b="b" l="l" r="r" t="t"/>
              <a:pathLst>
                <a:path extrusionOk="0" h="641" w="691">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8" name="Google Shape;12718;p97"/>
            <p:cNvSpPr/>
            <p:nvPr/>
          </p:nvSpPr>
          <p:spPr>
            <a:xfrm>
              <a:off x="5522670" y="2520916"/>
              <a:ext cx="17079" cy="15457"/>
            </a:xfrm>
            <a:custGeom>
              <a:rect b="b" l="l" r="r" t="t"/>
              <a:pathLst>
                <a:path extrusionOk="0" h="486" w="537">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9" name="Google Shape;12719;p97"/>
            <p:cNvSpPr/>
            <p:nvPr/>
          </p:nvSpPr>
          <p:spPr>
            <a:xfrm>
              <a:off x="5473054" y="2570531"/>
              <a:ext cx="16698" cy="15839"/>
            </a:xfrm>
            <a:custGeom>
              <a:rect b="b" l="l" r="r" t="t"/>
              <a:pathLst>
                <a:path extrusionOk="0" h="498" w="525">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0" name="Google Shape;12720;p97"/>
            <p:cNvSpPr/>
            <p:nvPr/>
          </p:nvSpPr>
          <p:spPr>
            <a:xfrm>
              <a:off x="5522670" y="2570531"/>
              <a:ext cx="17079" cy="15839"/>
            </a:xfrm>
            <a:custGeom>
              <a:rect b="b" l="l" r="r" t="t"/>
              <a:pathLst>
                <a:path extrusionOk="0" h="498" w="537">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1" name="Google Shape;12721;p97"/>
            <p:cNvSpPr/>
            <p:nvPr/>
          </p:nvSpPr>
          <p:spPr>
            <a:xfrm>
              <a:off x="5473054" y="2520916"/>
              <a:ext cx="16698" cy="15457"/>
            </a:xfrm>
            <a:custGeom>
              <a:rect b="b" l="l" r="r" t="t"/>
              <a:pathLst>
                <a:path extrusionOk="0" h="486" w="525">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2" name="Google Shape;12722;p97"/>
            <p:cNvSpPr/>
            <p:nvPr/>
          </p:nvSpPr>
          <p:spPr>
            <a:xfrm>
              <a:off x="5343926" y="2638594"/>
              <a:ext cx="95860" cy="10623"/>
            </a:xfrm>
            <a:custGeom>
              <a:rect b="b" l="l" r="r" t="t"/>
              <a:pathLst>
                <a:path extrusionOk="0" h="334" w="3014">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3" name="Google Shape;12723;p97"/>
            <p:cNvSpPr/>
            <p:nvPr/>
          </p:nvSpPr>
          <p:spPr>
            <a:xfrm>
              <a:off x="5343926" y="2689323"/>
              <a:ext cx="20482" cy="10655"/>
            </a:xfrm>
            <a:custGeom>
              <a:rect b="b" l="l" r="r" t="t"/>
              <a:pathLst>
                <a:path extrusionOk="0" h="335" w="644">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4" name="Google Shape;12724;p97"/>
            <p:cNvSpPr/>
            <p:nvPr/>
          </p:nvSpPr>
          <p:spPr>
            <a:xfrm>
              <a:off x="5378021" y="2689323"/>
              <a:ext cx="61765" cy="10655"/>
            </a:xfrm>
            <a:custGeom>
              <a:rect b="b" l="l" r="r" t="t"/>
              <a:pathLst>
                <a:path extrusionOk="0" h="335" w="1942">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5" name="Google Shape;12725;p97"/>
            <p:cNvSpPr/>
            <p:nvPr/>
          </p:nvSpPr>
          <p:spPr>
            <a:xfrm>
              <a:off x="5343926" y="2663975"/>
              <a:ext cx="95860" cy="10241"/>
            </a:xfrm>
            <a:custGeom>
              <a:rect b="b" l="l" r="r" t="t"/>
              <a:pathLst>
                <a:path extrusionOk="0" h="322" w="3014">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6" name="Google Shape;12726;p97"/>
            <p:cNvSpPr/>
            <p:nvPr/>
          </p:nvSpPr>
          <p:spPr>
            <a:xfrm>
              <a:off x="5283337" y="2478774"/>
              <a:ext cx="287072" cy="149229"/>
            </a:xfrm>
            <a:custGeom>
              <a:rect b="b" l="l" r="r" t="t"/>
              <a:pathLst>
                <a:path extrusionOk="0" h="4692" w="9026">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7" name="Google Shape;12727;p97"/>
            <p:cNvSpPr/>
            <p:nvPr/>
          </p:nvSpPr>
          <p:spPr>
            <a:xfrm>
              <a:off x="5336356" y="2524987"/>
              <a:ext cx="56836" cy="56836"/>
            </a:xfrm>
            <a:custGeom>
              <a:rect b="b" l="l" r="r" t="t"/>
              <a:pathLst>
                <a:path extrusionOk="0" h="1787" w="1787">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8" name="Google Shape;12728;p97"/>
            <p:cNvSpPr/>
            <p:nvPr/>
          </p:nvSpPr>
          <p:spPr>
            <a:xfrm>
              <a:off x="5486699" y="2534083"/>
              <a:ext cx="38643" cy="39025"/>
            </a:xfrm>
            <a:custGeom>
              <a:rect b="b" l="l" r="r" t="t"/>
              <a:pathLst>
                <a:path extrusionOk="0" h="1227" w="1215">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9" name="Google Shape;12729;p97"/>
            <p:cNvSpPr/>
            <p:nvPr/>
          </p:nvSpPr>
          <p:spPr>
            <a:xfrm>
              <a:off x="5466248" y="2638594"/>
              <a:ext cx="61384" cy="61765"/>
            </a:xfrm>
            <a:custGeom>
              <a:rect b="b" l="l" r="r" t="t"/>
              <a:pathLst>
                <a:path extrusionOk="0" h="1942" w="193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0" name="Google Shape;12730;p97"/>
            <p:cNvSpPr/>
            <p:nvPr/>
          </p:nvSpPr>
          <p:spPr>
            <a:xfrm>
              <a:off x="5316287" y="2582458"/>
              <a:ext cx="325683" cy="140228"/>
            </a:xfrm>
            <a:custGeom>
              <a:rect b="b" l="l" r="r" t="t"/>
              <a:pathLst>
                <a:path extrusionOk="0" h="4409" w="1024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731" name="Google Shape;12731;p97"/>
          <p:cNvGrpSpPr/>
          <p:nvPr/>
        </p:nvGrpSpPr>
        <p:grpSpPr>
          <a:xfrm>
            <a:off x="7964753" y="2470823"/>
            <a:ext cx="362068" cy="258670"/>
            <a:chOff x="7964753" y="2470823"/>
            <a:chExt cx="362068" cy="258670"/>
          </a:xfrm>
        </p:grpSpPr>
        <p:sp>
          <p:nvSpPr>
            <p:cNvPr id="12732" name="Google Shape;12732;p97"/>
            <p:cNvSpPr/>
            <p:nvPr/>
          </p:nvSpPr>
          <p:spPr>
            <a:xfrm>
              <a:off x="8196898" y="2562358"/>
              <a:ext cx="33363" cy="49012"/>
            </a:xfrm>
            <a:custGeom>
              <a:rect b="b" l="l" r="r" t="t"/>
              <a:pathLst>
                <a:path extrusionOk="0" h="1541" w="1049">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3" name="Google Shape;12733;p97"/>
            <p:cNvSpPr/>
            <p:nvPr/>
          </p:nvSpPr>
          <p:spPr>
            <a:xfrm>
              <a:off x="8162421" y="2529471"/>
              <a:ext cx="51174" cy="21309"/>
            </a:xfrm>
            <a:custGeom>
              <a:rect b="b" l="l" r="r" t="t"/>
              <a:pathLst>
                <a:path extrusionOk="0" h="670" w="1609">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4" name="Google Shape;12734;p97"/>
            <p:cNvSpPr/>
            <p:nvPr/>
          </p:nvSpPr>
          <p:spPr>
            <a:xfrm>
              <a:off x="8241966" y="2551258"/>
              <a:ext cx="47739" cy="30565"/>
            </a:xfrm>
            <a:custGeom>
              <a:rect b="b" l="l" r="r" t="t"/>
              <a:pathLst>
                <a:path extrusionOk="0" h="961" w="1501">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5" name="Google Shape;12735;p97"/>
            <p:cNvSpPr/>
            <p:nvPr/>
          </p:nvSpPr>
          <p:spPr>
            <a:xfrm>
              <a:off x="8060582" y="2586720"/>
              <a:ext cx="33713" cy="48884"/>
            </a:xfrm>
            <a:custGeom>
              <a:rect b="b" l="l" r="r" t="t"/>
              <a:pathLst>
                <a:path extrusionOk="0" h="1537" w="106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6" name="Google Shape;12736;p97"/>
            <p:cNvSpPr/>
            <p:nvPr/>
          </p:nvSpPr>
          <p:spPr>
            <a:xfrm>
              <a:off x="7999612" y="2581568"/>
              <a:ext cx="49266" cy="22582"/>
            </a:xfrm>
            <a:custGeom>
              <a:rect b="b" l="l" r="r" t="t"/>
              <a:pathLst>
                <a:path extrusionOk="0" h="710" w="1549">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7" name="Google Shape;12737;p97"/>
            <p:cNvSpPr/>
            <p:nvPr/>
          </p:nvSpPr>
          <p:spPr>
            <a:xfrm>
              <a:off x="8080651" y="2557873"/>
              <a:ext cx="48121" cy="28879"/>
            </a:xfrm>
            <a:custGeom>
              <a:rect b="b" l="l" r="r" t="t"/>
              <a:pathLst>
                <a:path extrusionOk="0" h="908" w="1513">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8" name="Google Shape;12738;p97"/>
            <p:cNvSpPr/>
            <p:nvPr/>
          </p:nvSpPr>
          <p:spPr>
            <a:xfrm>
              <a:off x="7964753" y="2497698"/>
              <a:ext cx="269675" cy="231795"/>
            </a:xfrm>
            <a:custGeom>
              <a:rect b="b" l="l" r="r" t="t"/>
              <a:pathLst>
                <a:path extrusionOk="0" h="7288" w="8479">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9" name="Google Shape;12739;p97"/>
            <p:cNvSpPr/>
            <p:nvPr/>
          </p:nvSpPr>
          <p:spPr>
            <a:xfrm>
              <a:off x="8045792" y="2634650"/>
              <a:ext cx="84124" cy="55850"/>
            </a:xfrm>
            <a:custGeom>
              <a:rect b="b" l="l" r="r" t="t"/>
              <a:pathLst>
                <a:path extrusionOk="0" h="1756" w="2645">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0" name="Google Shape;12740;p97"/>
            <p:cNvSpPr/>
            <p:nvPr/>
          </p:nvSpPr>
          <p:spPr>
            <a:xfrm>
              <a:off x="8145787" y="2470823"/>
              <a:ext cx="181034" cy="231795"/>
            </a:xfrm>
            <a:custGeom>
              <a:rect b="b" l="l" r="r" t="t"/>
              <a:pathLst>
                <a:path extrusionOk="0" h="7288" w="5692">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741" name="Google Shape;12741;p97"/>
          <p:cNvGrpSpPr/>
          <p:nvPr/>
        </p:nvGrpSpPr>
        <p:grpSpPr>
          <a:xfrm>
            <a:off x="7524349" y="2456447"/>
            <a:ext cx="350332" cy="288948"/>
            <a:chOff x="7524349" y="2456447"/>
            <a:chExt cx="350332" cy="288948"/>
          </a:xfrm>
        </p:grpSpPr>
        <p:sp>
          <p:nvSpPr>
            <p:cNvPr id="12742" name="Google Shape;12742;p97"/>
            <p:cNvSpPr/>
            <p:nvPr/>
          </p:nvSpPr>
          <p:spPr>
            <a:xfrm>
              <a:off x="7693647" y="2566651"/>
              <a:ext cx="10623" cy="67045"/>
            </a:xfrm>
            <a:custGeom>
              <a:rect b="b" l="l" r="r" t="t"/>
              <a:pathLst>
                <a:path extrusionOk="0" h="2108" w="334">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3" name="Google Shape;12743;p97"/>
            <p:cNvSpPr/>
            <p:nvPr/>
          </p:nvSpPr>
          <p:spPr>
            <a:xfrm>
              <a:off x="7524349" y="2545151"/>
              <a:ext cx="350332" cy="200244"/>
            </a:xfrm>
            <a:custGeom>
              <a:rect b="b" l="l" r="r" t="t"/>
              <a:pathLst>
                <a:path extrusionOk="0" h="6296" w="11015">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4" name="Google Shape;12744;p97"/>
            <p:cNvSpPr/>
            <p:nvPr/>
          </p:nvSpPr>
          <p:spPr>
            <a:xfrm>
              <a:off x="7582298" y="2650998"/>
              <a:ext cx="86764" cy="50093"/>
            </a:xfrm>
            <a:custGeom>
              <a:rect b="b" l="l" r="r" t="t"/>
              <a:pathLst>
                <a:path extrusionOk="0" h="1575" w="2728">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5" name="Google Shape;12745;p97"/>
            <p:cNvSpPr/>
            <p:nvPr/>
          </p:nvSpPr>
          <p:spPr>
            <a:xfrm>
              <a:off x="7729237" y="2650553"/>
              <a:ext cx="86732" cy="50156"/>
            </a:xfrm>
            <a:custGeom>
              <a:rect b="b" l="l" r="r" t="t"/>
              <a:pathLst>
                <a:path extrusionOk="0" h="1577" w="2727">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6" name="Google Shape;12746;p97"/>
            <p:cNvSpPr/>
            <p:nvPr/>
          </p:nvSpPr>
          <p:spPr>
            <a:xfrm>
              <a:off x="7667885" y="2456447"/>
              <a:ext cx="62147" cy="121209"/>
            </a:xfrm>
            <a:custGeom>
              <a:rect b="b" l="l" r="r" t="t"/>
              <a:pathLst>
                <a:path extrusionOk="0" h="3811" w="1954">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747" name="Google Shape;12747;p97"/>
          <p:cNvGrpSpPr/>
          <p:nvPr/>
        </p:nvGrpSpPr>
        <p:grpSpPr>
          <a:xfrm>
            <a:off x="3972749" y="2894211"/>
            <a:ext cx="355230" cy="356725"/>
            <a:chOff x="3972749" y="2894211"/>
            <a:chExt cx="355230" cy="356725"/>
          </a:xfrm>
        </p:grpSpPr>
        <p:sp>
          <p:nvSpPr>
            <p:cNvPr id="12748" name="Google Shape;12748;p97"/>
            <p:cNvSpPr/>
            <p:nvPr/>
          </p:nvSpPr>
          <p:spPr>
            <a:xfrm>
              <a:off x="3973512" y="3208508"/>
              <a:ext cx="351795" cy="10623"/>
            </a:xfrm>
            <a:custGeom>
              <a:rect b="b" l="l" r="r" t="t"/>
              <a:pathLst>
                <a:path extrusionOk="0" h="334" w="11061">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9" name="Google Shape;12749;p97"/>
            <p:cNvSpPr/>
            <p:nvPr/>
          </p:nvSpPr>
          <p:spPr>
            <a:xfrm>
              <a:off x="4116253" y="3052091"/>
              <a:ext cx="142804" cy="140546"/>
            </a:xfrm>
            <a:custGeom>
              <a:rect b="b" l="l" r="r" t="t"/>
              <a:pathLst>
                <a:path extrusionOk="0" h="4419" w="449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0" name="Google Shape;12750;p97"/>
            <p:cNvSpPr/>
            <p:nvPr/>
          </p:nvSpPr>
          <p:spPr>
            <a:xfrm>
              <a:off x="3995839" y="2992647"/>
              <a:ext cx="54927" cy="37148"/>
            </a:xfrm>
            <a:custGeom>
              <a:rect b="b" l="l" r="r" t="t"/>
              <a:pathLst>
                <a:path extrusionOk="0" h="1168" w="1727">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1" name="Google Shape;12751;p97"/>
            <p:cNvSpPr/>
            <p:nvPr/>
          </p:nvSpPr>
          <p:spPr>
            <a:xfrm>
              <a:off x="4249548" y="2992647"/>
              <a:ext cx="54959" cy="37148"/>
            </a:xfrm>
            <a:custGeom>
              <a:rect b="b" l="l" r="r" t="t"/>
              <a:pathLst>
                <a:path extrusionOk="0" h="1168" w="1728">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2" name="Google Shape;12752;p97"/>
            <p:cNvSpPr/>
            <p:nvPr/>
          </p:nvSpPr>
          <p:spPr>
            <a:xfrm>
              <a:off x="3972749" y="2894211"/>
              <a:ext cx="355230" cy="356725"/>
            </a:xfrm>
            <a:custGeom>
              <a:rect b="b" l="l" r="r" t="t"/>
              <a:pathLst>
                <a:path extrusionOk="0" h="11216" w="11169">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753" name="Google Shape;12753;p97"/>
          <p:cNvGrpSpPr/>
          <p:nvPr/>
        </p:nvGrpSpPr>
        <p:grpSpPr>
          <a:xfrm>
            <a:off x="3527797" y="2918796"/>
            <a:ext cx="355993" cy="307904"/>
            <a:chOff x="3527797" y="2918796"/>
            <a:chExt cx="355993" cy="307904"/>
          </a:xfrm>
        </p:grpSpPr>
        <p:sp>
          <p:nvSpPr>
            <p:cNvPr id="12754" name="Google Shape;12754;p97"/>
            <p:cNvSpPr/>
            <p:nvPr/>
          </p:nvSpPr>
          <p:spPr>
            <a:xfrm>
              <a:off x="3527797" y="2918796"/>
              <a:ext cx="355993" cy="307904"/>
            </a:xfrm>
            <a:custGeom>
              <a:rect b="b" l="l" r="r" t="t"/>
              <a:pathLst>
                <a:path extrusionOk="0" h="9681" w="11193">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5" name="Google Shape;12755;p97"/>
            <p:cNvSpPr/>
            <p:nvPr/>
          </p:nvSpPr>
          <p:spPr>
            <a:xfrm>
              <a:off x="3552414" y="3088826"/>
              <a:ext cx="52669" cy="52224"/>
            </a:xfrm>
            <a:custGeom>
              <a:rect b="b" l="l" r="r" t="t"/>
              <a:pathLst>
                <a:path extrusionOk="0" h="1642"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6" name="Google Shape;12756;p97"/>
            <p:cNvSpPr/>
            <p:nvPr/>
          </p:nvSpPr>
          <p:spPr>
            <a:xfrm>
              <a:off x="3552414" y="3153199"/>
              <a:ext cx="52669" cy="52256"/>
            </a:xfrm>
            <a:custGeom>
              <a:rect b="b" l="l" r="r" t="t"/>
              <a:pathLst>
                <a:path extrusionOk="0" h="1643"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7" name="Google Shape;12757;p97"/>
            <p:cNvSpPr/>
            <p:nvPr/>
          </p:nvSpPr>
          <p:spPr>
            <a:xfrm>
              <a:off x="3616024" y="3153199"/>
              <a:ext cx="52287" cy="52256"/>
            </a:xfrm>
            <a:custGeom>
              <a:rect b="b" l="l" r="r" t="t"/>
              <a:pathLst>
                <a:path extrusionOk="0" h="1643" w="1644">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8" name="Google Shape;12758;p97"/>
            <p:cNvSpPr/>
            <p:nvPr/>
          </p:nvSpPr>
          <p:spPr>
            <a:xfrm>
              <a:off x="3679252" y="3153199"/>
              <a:ext cx="57217" cy="52256"/>
            </a:xfrm>
            <a:custGeom>
              <a:rect b="b" l="l" r="r" t="t"/>
              <a:pathLst>
                <a:path extrusionOk="0" h="1643" w="1799">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9" name="Google Shape;12759;p97"/>
            <p:cNvSpPr/>
            <p:nvPr/>
          </p:nvSpPr>
          <p:spPr>
            <a:xfrm>
              <a:off x="3742894" y="3153199"/>
              <a:ext cx="57185" cy="52256"/>
            </a:xfrm>
            <a:custGeom>
              <a:rect b="b" l="l" r="r" t="t"/>
              <a:pathLst>
                <a:path extrusionOk="0" h="1643" w="1798">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0" name="Google Shape;12760;p97"/>
            <p:cNvSpPr/>
            <p:nvPr/>
          </p:nvSpPr>
          <p:spPr>
            <a:xfrm>
              <a:off x="3806122" y="3088826"/>
              <a:ext cx="57217" cy="52224"/>
            </a:xfrm>
            <a:custGeom>
              <a:rect b="b" l="l" r="r" t="t"/>
              <a:pathLst>
                <a:path extrusionOk="0" h="1642"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1" name="Google Shape;12761;p97"/>
            <p:cNvSpPr/>
            <p:nvPr/>
          </p:nvSpPr>
          <p:spPr>
            <a:xfrm>
              <a:off x="3806122" y="3153199"/>
              <a:ext cx="57217" cy="52256"/>
            </a:xfrm>
            <a:custGeom>
              <a:rect b="b" l="l" r="r" t="t"/>
              <a:pathLst>
                <a:path extrusionOk="0" h="1643"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2" name="Google Shape;12762;p97"/>
            <p:cNvSpPr/>
            <p:nvPr/>
          </p:nvSpPr>
          <p:spPr>
            <a:xfrm>
              <a:off x="3549742" y="2940392"/>
              <a:ext cx="107215" cy="72420"/>
            </a:xfrm>
            <a:custGeom>
              <a:rect b="b" l="l" r="r" t="t"/>
              <a:pathLst>
                <a:path extrusionOk="0" h="2277" w="3371">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3" name="Google Shape;12763;p97"/>
            <p:cNvSpPr/>
            <p:nvPr/>
          </p:nvSpPr>
          <p:spPr>
            <a:xfrm>
              <a:off x="3630050" y="2983551"/>
              <a:ext cx="93539" cy="73120"/>
            </a:xfrm>
            <a:custGeom>
              <a:rect b="b" l="l" r="r" t="t"/>
              <a:pathLst>
                <a:path extrusionOk="0" h="2299" w="2941">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764" name="Google Shape;12764;p97"/>
          <p:cNvGrpSpPr/>
          <p:nvPr/>
        </p:nvGrpSpPr>
        <p:grpSpPr>
          <a:xfrm>
            <a:off x="3082845" y="2920959"/>
            <a:ext cx="356375" cy="302338"/>
            <a:chOff x="3082845" y="2920959"/>
            <a:chExt cx="356375" cy="302338"/>
          </a:xfrm>
        </p:grpSpPr>
        <p:sp>
          <p:nvSpPr>
            <p:cNvPr id="12765" name="Google Shape;12765;p97"/>
            <p:cNvSpPr/>
            <p:nvPr/>
          </p:nvSpPr>
          <p:spPr>
            <a:xfrm>
              <a:off x="3082845" y="2920959"/>
              <a:ext cx="217769" cy="130432"/>
            </a:xfrm>
            <a:custGeom>
              <a:rect b="b" l="l" r="r" t="t"/>
              <a:pathLst>
                <a:path extrusionOk="0" h="4101" w="6847">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6" name="Google Shape;12766;p97"/>
            <p:cNvSpPr/>
            <p:nvPr/>
          </p:nvSpPr>
          <p:spPr>
            <a:xfrm>
              <a:off x="3260444" y="2997577"/>
              <a:ext cx="178776" cy="225720"/>
            </a:xfrm>
            <a:custGeom>
              <a:rect b="b" l="l" r="r" t="t"/>
              <a:pathLst>
                <a:path extrusionOk="0" h="7097" w="5621">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767" name="Google Shape;12767;p97"/>
          <p:cNvGrpSpPr/>
          <p:nvPr/>
        </p:nvGrpSpPr>
        <p:grpSpPr>
          <a:xfrm>
            <a:off x="2639038" y="2894942"/>
            <a:ext cx="355612" cy="355612"/>
            <a:chOff x="2639038" y="2894942"/>
            <a:chExt cx="355612" cy="355612"/>
          </a:xfrm>
        </p:grpSpPr>
        <p:sp>
          <p:nvSpPr>
            <p:cNvPr id="12768" name="Google Shape;12768;p97"/>
            <p:cNvSpPr/>
            <p:nvPr/>
          </p:nvSpPr>
          <p:spPr>
            <a:xfrm>
              <a:off x="2748479" y="2894942"/>
              <a:ext cx="246171" cy="304119"/>
            </a:xfrm>
            <a:custGeom>
              <a:rect b="b" l="l" r="r" t="t"/>
              <a:pathLst>
                <a:path extrusionOk="0" h="9562" w="774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9" name="Google Shape;12769;p97"/>
            <p:cNvSpPr/>
            <p:nvPr/>
          </p:nvSpPr>
          <p:spPr>
            <a:xfrm>
              <a:off x="2639038" y="2945703"/>
              <a:ext cx="246552" cy="304851"/>
            </a:xfrm>
            <a:custGeom>
              <a:rect b="b" l="l" r="r" t="t"/>
              <a:pathLst>
                <a:path extrusionOk="0" h="9585" w="7752">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770" name="Google Shape;12770;p97"/>
          <p:cNvGrpSpPr/>
          <p:nvPr/>
        </p:nvGrpSpPr>
        <p:grpSpPr>
          <a:xfrm>
            <a:off x="2194468" y="2938865"/>
            <a:ext cx="355993" cy="267766"/>
            <a:chOff x="2194468" y="2938865"/>
            <a:chExt cx="355993" cy="267766"/>
          </a:xfrm>
        </p:grpSpPr>
        <p:sp>
          <p:nvSpPr>
            <p:cNvPr id="12771" name="Google Shape;12771;p97"/>
            <p:cNvSpPr/>
            <p:nvPr/>
          </p:nvSpPr>
          <p:spPr>
            <a:xfrm>
              <a:off x="2194468" y="2938865"/>
              <a:ext cx="355993" cy="267766"/>
            </a:xfrm>
            <a:custGeom>
              <a:rect b="b" l="l" r="r" t="t"/>
              <a:pathLst>
                <a:path extrusionOk="0" h="8419" w="11193">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2" name="Google Shape;12772;p97"/>
            <p:cNvSpPr/>
            <p:nvPr/>
          </p:nvSpPr>
          <p:spPr>
            <a:xfrm>
              <a:off x="2217940"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3" name="Google Shape;12773;p97"/>
            <p:cNvSpPr/>
            <p:nvPr/>
          </p:nvSpPr>
          <p:spPr>
            <a:xfrm>
              <a:off x="2270959"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4" name="Google Shape;12774;p97"/>
            <p:cNvSpPr/>
            <p:nvPr/>
          </p:nvSpPr>
          <p:spPr>
            <a:xfrm>
              <a:off x="2323978" y="3005528"/>
              <a:ext cx="39025" cy="10623"/>
            </a:xfrm>
            <a:custGeom>
              <a:rect b="b" l="l" r="r" t="t"/>
              <a:pathLst>
                <a:path extrusionOk="0" h="334" w="1227">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5" name="Google Shape;12775;p97"/>
            <p:cNvSpPr/>
            <p:nvPr/>
          </p:nvSpPr>
          <p:spPr>
            <a:xfrm>
              <a:off x="2376996"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6" name="Google Shape;12776;p97"/>
            <p:cNvSpPr/>
            <p:nvPr/>
          </p:nvSpPr>
          <p:spPr>
            <a:xfrm>
              <a:off x="2429634"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7" name="Google Shape;12777;p97"/>
            <p:cNvSpPr/>
            <p:nvPr/>
          </p:nvSpPr>
          <p:spPr>
            <a:xfrm>
              <a:off x="2482653"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8" name="Google Shape;12778;p97"/>
            <p:cNvSpPr/>
            <p:nvPr/>
          </p:nvSpPr>
          <p:spPr>
            <a:xfrm>
              <a:off x="2223251" y="2962369"/>
              <a:ext cx="259433" cy="10623"/>
            </a:xfrm>
            <a:custGeom>
              <a:rect b="b" l="l" r="r" t="t"/>
              <a:pathLst>
                <a:path extrusionOk="0" h="334" w="8157">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9" name="Google Shape;12779;p97"/>
            <p:cNvSpPr/>
            <p:nvPr/>
          </p:nvSpPr>
          <p:spPr>
            <a:xfrm>
              <a:off x="2502340" y="2954927"/>
              <a:ext cx="30692" cy="25635"/>
            </a:xfrm>
            <a:custGeom>
              <a:rect b="b" l="l" r="r" t="t"/>
              <a:pathLst>
                <a:path extrusionOk="0" h="806" w="965">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0" name="Google Shape;12780;p97"/>
            <p:cNvSpPr/>
            <p:nvPr/>
          </p:nvSpPr>
          <p:spPr>
            <a:xfrm>
              <a:off x="2217940" y="3032404"/>
              <a:ext cx="101140" cy="83361"/>
            </a:xfrm>
            <a:custGeom>
              <a:rect b="b" l="l" r="r" t="t"/>
              <a:pathLst>
                <a:path extrusionOk="0" h="2621" w="318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1" name="Google Shape;12781;p97"/>
            <p:cNvSpPr/>
            <p:nvPr/>
          </p:nvSpPr>
          <p:spPr>
            <a:xfrm>
              <a:off x="2217558" y="3082401"/>
              <a:ext cx="133708" cy="96592"/>
            </a:xfrm>
            <a:custGeom>
              <a:rect b="b" l="l" r="r" t="t"/>
              <a:pathLst>
                <a:path extrusionOk="0" h="3037" w="4204">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2" name="Google Shape;12782;p97"/>
            <p:cNvSpPr/>
            <p:nvPr/>
          </p:nvSpPr>
          <p:spPr>
            <a:xfrm>
              <a:off x="2329671" y="3032404"/>
              <a:ext cx="82566" cy="145444"/>
            </a:xfrm>
            <a:custGeom>
              <a:rect b="b" l="l" r="r" t="t"/>
              <a:pathLst>
                <a:path extrusionOk="0" h="4573" w="2596">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3" name="Google Shape;12783;p97"/>
            <p:cNvSpPr/>
            <p:nvPr/>
          </p:nvSpPr>
          <p:spPr>
            <a:xfrm>
              <a:off x="2437585" y="3032404"/>
              <a:ext cx="84092" cy="10655"/>
            </a:xfrm>
            <a:custGeom>
              <a:rect b="b" l="l" r="r" t="t"/>
              <a:pathLst>
                <a:path extrusionOk="0" h="335" w="2644">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4" name="Google Shape;12784;p97"/>
            <p:cNvSpPr/>
            <p:nvPr/>
          </p:nvSpPr>
          <p:spPr>
            <a:xfrm>
              <a:off x="2427344" y="3055144"/>
              <a:ext cx="94334" cy="10623"/>
            </a:xfrm>
            <a:custGeom>
              <a:rect b="b" l="l" r="r" t="t"/>
              <a:pathLst>
                <a:path extrusionOk="0" h="334" w="2966">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5" name="Google Shape;12785;p97"/>
            <p:cNvSpPr/>
            <p:nvPr/>
          </p:nvSpPr>
          <p:spPr>
            <a:xfrm>
              <a:off x="2427344" y="3077853"/>
              <a:ext cx="94334" cy="10623"/>
            </a:xfrm>
            <a:custGeom>
              <a:rect b="b" l="l" r="r" t="t"/>
              <a:pathLst>
                <a:path extrusionOk="0" h="334" w="2966">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6" name="Google Shape;12786;p97"/>
            <p:cNvSpPr/>
            <p:nvPr/>
          </p:nvSpPr>
          <p:spPr>
            <a:xfrm>
              <a:off x="2427344" y="3100212"/>
              <a:ext cx="94334" cy="10623"/>
            </a:xfrm>
            <a:custGeom>
              <a:rect b="b" l="l" r="r" t="t"/>
              <a:pathLst>
                <a:path extrusionOk="0" h="334" w="2966">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7" name="Google Shape;12787;p97"/>
            <p:cNvSpPr/>
            <p:nvPr/>
          </p:nvSpPr>
          <p:spPr>
            <a:xfrm>
              <a:off x="2427344" y="3122921"/>
              <a:ext cx="94334" cy="10623"/>
            </a:xfrm>
            <a:custGeom>
              <a:rect b="b" l="l" r="r" t="t"/>
              <a:pathLst>
                <a:path extrusionOk="0" h="334" w="2966">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8" name="Google Shape;12788;p97"/>
            <p:cNvSpPr/>
            <p:nvPr/>
          </p:nvSpPr>
          <p:spPr>
            <a:xfrm>
              <a:off x="2427344" y="3145629"/>
              <a:ext cx="94334" cy="10655"/>
            </a:xfrm>
            <a:custGeom>
              <a:rect b="b" l="l" r="r" t="t"/>
              <a:pathLst>
                <a:path extrusionOk="0" h="335" w="2966">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9" name="Google Shape;12789;p97"/>
            <p:cNvSpPr/>
            <p:nvPr/>
          </p:nvSpPr>
          <p:spPr>
            <a:xfrm>
              <a:off x="2427344" y="3167988"/>
              <a:ext cx="68953" cy="10241"/>
            </a:xfrm>
            <a:custGeom>
              <a:rect b="b" l="l" r="r" t="t"/>
              <a:pathLst>
                <a:path extrusionOk="0" h="322" w="2168">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0" name="Google Shape;12790;p97"/>
            <p:cNvSpPr/>
            <p:nvPr/>
          </p:nvSpPr>
          <p:spPr>
            <a:xfrm>
              <a:off x="2323214" y="3050882"/>
              <a:ext cx="66695" cy="69780"/>
            </a:xfrm>
            <a:custGeom>
              <a:rect b="b" l="l" r="r" t="t"/>
              <a:pathLst>
                <a:path extrusionOk="0" h="2194" w="2097">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791" name="Google Shape;12791;p97"/>
          <p:cNvGrpSpPr/>
          <p:nvPr/>
        </p:nvGrpSpPr>
        <p:grpSpPr>
          <a:xfrm>
            <a:off x="1749897" y="2894561"/>
            <a:ext cx="355994" cy="355611"/>
            <a:chOff x="1749897" y="2894561"/>
            <a:chExt cx="355994" cy="355611"/>
          </a:xfrm>
        </p:grpSpPr>
        <p:sp>
          <p:nvSpPr>
            <p:cNvPr id="12792" name="Google Shape;12792;p97"/>
            <p:cNvSpPr/>
            <p:nvPr/>
          </p:nvSpPr>
          <p:spPr>
            <a:xfrm>
              <a:off x="1899858" y="2895324"/>
              <a:ext cx="206033" cy="161728"/>
            </a:xfrm>
            <a:custGeom>
              <a:rect b="b" l="l" r="r" t="t"/>
              <a:pathLst>
                <a:path extrusionOk="0" h="5085" w="6478">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3" name="Google Shape;12793;p97"/>
            <p:cNvSpPr/>
            <p:nvPr/>
          </p:nvSpPr>
          <p:spPr>
            <a:xfrm>
              <a:off x="1751424" y="2894561"/>
              <a:ext cx="135585" cy="161379"/>
            </a:xfrm>
            <a:custGeom>
              <a:rect b="b" l="l" r="r" t="t"/>
              <a:pathLst>
                <a:path extrusionOk="0" h="5074" w="4263">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4" name="Google Shape;12794;p97"/>
            <p:cNvSpPr/>
            <p:nvPr/>
          </p:nvSpPr>
          <p:spPr>
            <a:xfrm>
              <a:off x="1931663" y="2921468"/>
              <a:ext cx="64787" cy="10241"/>
            </a:xfrm>
            <a:custGeom>
              <a:rect b="b" l="l" r="r" t="t"/>
              <a:pathLst>
                <a:path extrusionOk="0" h="322" w="2037">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5" name="Google Shape;12795;p97"/>
            <p:cNvSpPr/>
            <p:nvPr/>
          </p:nvSpPr>
          <p:spPr>
            <a:xfrm>
              <a:off x="2009681" y="2921468"/>
              <a:ext cx="65168" cy="10241"/>
            </a:xfrm>
            <a:custGeom>
              <a:rect b="b" l="l" r="r" t="t"/>
              <a:pathLst>
                <a:path extrusionOk="0" h="322" w="2049">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6" name="Google Shape;12796;p97"/>
            <p:cNvSpPr/>
            <p:nvPr/>
          </p:nvSpPr>
          <p:spPr>
            <a:xfrm>
              <a:off x="1931663" y="2954418"/>
              <a:ext cx="64787" cy="10623"/>
            </a:xfrm>
            <a:custGeom>
              <a:rect b="b" l="l" r="r" t="t"/>
              <a:pathLst>
                <a:path extrusionOk="0" h="334" w="2037">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7" name="Google Shape;12797;p97"/>
            <p:cNvSpPr/>
            <p:nvPr/>
          </p:nvSpPr>
          <p:spPr>
            <a:xfrm>
              <a:off x="2009681" y="2954418"/>
              <a:ext cx="65168" cy="10623"/>
            </a:xfrm>
            <a:custGeom>
              <a:rect b="b" l="l" r="r" t="t"/>
              <a:pathLst>
                <a:path extrusionOk="0" h="334" w="2049">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8" name="Google Shape;12798;p97"/>
            <p:cNvSpPr/>
            <p:nvPr/>
          </p:nvSpPr>
          <p:spPr>
            <a:xfrm>
              <a:off x="1931663" y="2987718"/>
              <a:ext cx="64787" cy="10273"/>
            </a:xfrm>
            <a:custGeom>
              <a:rect b="b" l="l" r="r" t="t"/>
              <a:pathLst>
                <a:path extrusionOk="0" h="323" w="2037">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9" name="Google Shape;12799;p97"/>
            <p:cNvSpPr/>
            <p:nvPr/>
          </p:nvSpPr>
          <p:spPr>
            <a:xfrm>
              <a:off x="2009681" y="2987718"/>
              <a:ext cx="65168" cy="10273"/>
            </a:xfrm>
            <a:custGeom>
              <a:rect b="b" l="l" r="r" t="t"/>
              <a:pathLst>
                <a:path extrusionOk="0" h="323" w="2049">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0" name="Google Shape;12800;p97"/>
            <p:cNvSpPr/>
            <p:nvPr/>
          </p:nvSpPr>
          <p:spPr>
            <a:xfrm>
              <a:off x="1931663" y="3020668"/>
              <a:ext cx="64787" cy="10655"/>
            </a:xfrm>
            <a:custGeom>
              <a:rect b="b" l="l" r="r" t="t"/>
              <a:pathLst>
                <a:path extrusionOk="0" h="335" w="2037">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1" name="Google Shape;12801;p97"/>
            <p:cNvSpPr/>
            <p:nvPr/>
          </p:nvSpPr>
          <p:spPr>
            <a:xfrm>
              <a:off x="2009681" y="3020668"/>
              <a:ext cx="65168" cy="10655"/>
            </a:xfrm>
            <a:custGeom>
              <a:rect b="b" l="l" r="r" t="t"/>
              <a:pathLst>
                <a:path extrusionOk="0" h="335" w="2049">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2" name="Google Shape;12802;p97"/>
            <p:cNvSpPr/>
            <p:nvPr/>
          </p:nvSpPr>
          <p:spPr>
            <a:xfrm>
              <a:off x="1749897" y="3069138"/>
              <a:ext cx="355993" cy="181034"/>
            </a:xfrm>
            <a:custGeom>
              <a:rect b="b" l="l" r="r" t="t"/>
              <a:pathLst>
                <a:path extrusionOk="0" h="5692" w="11193">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803" name="Google Shape;12803;p97"/>
          <p:cNvGrpSpPr/>
          <p:nvPr/>
        </p:nvGrpSpPr>
        <p:grpSpPr>
          <a:xfrm>
            <a:off x="1305327" y="2894211"/>
            <a:ext cx="357520" cy="357488"/>
            <a:chOff x="1305327" y="2894211"/>
            <a:chExt cx="357520" cy="357488"/>
          </a:xfrm>
        </p:grpSpPr>
        <p:sp>
          <p:nvSpPr>
            <p:cNvPr id="12804" name="Google Shape;12804;p97"/>
            <p:cNvSpPr/>
            <p:nvPr/>
          </p:nvSpPr>
          <p:spPr>
            <a:xfrm>
              <a:off x="1305709" y="2975600"/>
              <a:ext cx="281379" cy="275336"/>
            </a:xfrm>
            <a:custGeom>
              <a:rect b="b" l="l" r="r" t="t"/>
              <a:pathLst>
                <a:path extrusionOk="0" h="8657" w="8847">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5" name="Google Shape;12805;p97"/>
            <p:cNvSpPr/>
            <p:nvPr/>
          </p:nvSpPr>
          <p:spPr>
            <a:xfrm>
              <a:off x="1305327" y="2894211"/>
              <a:ext cx="357520" cy="357488"/>
            </a:xfrm>
            <a:custGeom>
              <a:rect b="b" l="l" r="r" t="t"/>
              <a:pathLst>
                <a:path extrusionOk="0" h="11240" w="11241">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6" name="Google Shape;12806;p97"/>
            <p:cNvSpPr/>
            <p:nvPr/>
          </p:nvSpPr>
          <p:spPr>
            <a:xfrm>
              <a:off x="1366679" y="3029191"/>
              <a:ext cx="57981" cy="70289"/>
            </a:xfrm>
            <a:custGeom>
              <a:rect b="b" l="l" r="r" t="t"/>
              <a:pathLst>
                <a:path extrusionOk="0" h="2210" w="1823">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7" name="Google Shape;12807;p97"/>
            <p:cNvSpPr/>
            <p:nvPr/>
          </p:nvSpPr>
          <p:spPr>
            <a:xfrm>
              <a:off x="1428031" y="3091211"/>
              <a:ext cx="100377" cy="99518"/>
            </a:xfrm>
            <a:custGeom>
              <a:rect b="b" l="l" r="r" t="t"/>
              <a:pathLst>
                <a:path extrusionOk="0" h="3129" w="3156">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8" name="Google Shape;12808;p97"/>
            <p:cNvSpPr/>
            <p:nvPr/>
          </p:nvSpPr>
          <p:spPr>
            <a:xfrm>
              <a:off x="1366297" y="3110040"/>
              <a:ext cx="66663" cy="80689"/>
            </a:xfrm>
            <a:custGeom>
              <a:rect b="b" l="l" r="r" t="t"/>
              <a:pathLst>
                <a:path extrusionOk="0" h="2537" w="2096">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809" name="Google Shape;12809;p97"/>
          <p:cNvGrpSpPr/>
          <p:nvPr/>
        </p:nvGrpSpPr>
        <p:grpSpPr>
          <a:xfrm>
            <a:off x="853950" y="2894720"/>
            <a:ext cx="364105" cy="353290"/>
            <a:chOff x="853950" y="2894720"/>
            <a:chExt cx="364105" cy="353290"/>
          </a:xfrm>
        </p:grpSpPr>
        <p:sp>
          <p:nvSpPr>
            <p:cNvPr id="12810" name="Google Shape;12810;p97"/>
            <p:cNvSpPr/>
            <p:nvPr/>
          </p:nvSpPr>
          <p:spPr>
            <a:xfrm>
              <a:off x="1056167" y="3155298"/>
              <a:ext cx="57472" cy="57662"/>
            </a:xfrm>
            <a:custGeom>
              <a:rect b="b" l="l" r="r" t="t"/>
              <a:pathLst>
                <a:path extrusionOk="0" h="1813" w="1807">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1" name="Google Shape;12811;p97"/>
            <p:cNvSpPr/>
            <p:nvPr/>
          </p:nvSpPr>
          <p:spPr>
            <a:xfrm>
              <a:off x="868326" y="2975027"/>
              <a:ext cx="192802" cy="82025"/>
            </a:xfrm>
            <a:custGeom>
              <a:rect b="b" l="l" r="r" t="t"/>
              <a:pathLst>
                <a:path extrusionOk="0" h="2579" w="6062">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2" name="Google Shape;12812;p97"/>
            <p:cNvSpPr/>
            <p:nvPr/>
          </p:nvSpPr>
          <p:spPr>
            <a:xfrm>
              <a:off x="853950" y="3067580"/>
              <a:ext cx="137875" cy="168598"/>
            </a:xfrm>
            <a:custGeom>
              <a:rect b="b" l="l" r="r" t="t"/>
              <a:pathLst>
                <a:path extrusionOk="0" h="5301" w="4335">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3" name="Google Shape;12813;p97"/>
            <p:cNvSpPr/>
            <p:nvPr/>
          </p:nvSpPr>
          <p:spPr>
            <a:xfrm>
              <a:off x="937248" y="3014975"/>
              <a:ext cx="87877" cy="57217"/>
            </a:xfrm>
            <a:custGeom>
              <a:rect b="b" l="l" r="r" t="t"/>
              <a:pathLst>
                <a:path extrusionOk="0" h="1799" w="2763">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4" name="Google Shape;12814;p97"/>
            <p:cNvSpPr/>
            <p:nvPr/>
          </p:nvSpPr>
          <p:spPr>
            <a:xfrm>
              <a:off x="978912" y="3095664"/>
              <a:ext cx="78399" cy="79290"/>
            </a:xfrm>
            <a:custGeom>
              <a:rect b="b" l="l" r="r" t="t"/>
              <a:pathLst>
                <a:path extrusionOk="0" h="2493" w="2465">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5" name="Google Shape;12815;p97"/>
            <p:cNvSpPr/>
            <p:nvPr/>
          </p:nvSpPr>
          <p:spPr>
            <a:xfrm>
              <a:off x="891067" y="3070697"/>
              <a:ext cx="74615" cy="77477"/>
            </a:xfrm>
            <a:custGeom>
              <a:rect b="b" l="l" r="r" t="t"/>
              <a:pathLst>
                <a:path extrusionOk="0" h="2436" w="2346">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6" name="Google Shape;12816;p97"/>
            <p:cNvSpPr/>
            <p:nvPr/>
          </p:nvSpPr>
          <p:spPr>
            <a:xfrm>
              <a:off x="999745" y="2894720"/>
              <a:ext cx="218310" cy="353290"/>
            </a:xfrm>
            <a:custGeom>
              <a:rect b="b" l="l" r="r" t="t"/>
              <a:pathLst>
                <a:path extrusionOk="0" h="11108" w="6864">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817" name="Google Shape;12817;p97"/>
          <p:cNvGrpSpPr/>
          <p:nvPr/>
        </p:nvGrpSpPr>
        <p:grpSpPr>
          <a:xfrm>
            <a:off x="7066548" y="2912594"/>
            <a:ext cx="352209" cy="334939"/>
            <a:chOff x="7066548" y="2912594"/>
            <a:chExt cx="352209" cy="334939"/>
          </a:xfrm>
        </p:grpSpPr>
        <p:sp>
          <p:nvSpPr>
            <p:cNvPr id="12818" name="Google Shape;12818;p97"/>
            <p:cNvSpPr/>
            <p:nvPr/>
          </p:nvSpPr>
          <p:spPr>
            <a:xfrm>
              <a:off x="7066548" y="2912594"/>
              <a:ext cx="219264" cy="266399"/>
            </a:xfrm>
            <a:custGeom>
              <a:rect b="b" l="l" r="r" t="t"/>
              <a:pathLst>
                <a:path extrusionOk="0" h="8376" w="6894">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9" name="Google Shape;12819;p97"/>
            <p:cNvSpPr/>
            <p:nvPr/>
          </p:nvSpPr>
          <p:spPr>
            <a:xfrm>
              <a:off x="7262690" y="2968571"/>
              <a:ext cx="156067" cy="278962"/>
            </a:xfrm>
            <a:custGeom>
              <a:rect b="b" l="l" r="r" t="t"/>
              <a:pathLst>
                <a:path extrusionOk="0" h="8771" w="4907">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0" name="Google Shape;12820;p97"/>
            <p:cNvSpPr/>
            <p:nvPr/>
          </p:nvSpPr>
          <p:spPr>
            <a:xfrm>
              <a:off x="7356610" y="3200843"/>
              <a:ext cx="58362" cy="24363"/>
            </a:xfrm>
            <a:custGeom>
              <a:rect b="b" l="l" r="r" t="t"/>
              <a:pathLst>
                <a:path extrusionOk="0" h="766" w="1835">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1" name="Google Shape;12821;p97"/>
            <p:cNvSpPr/>
            <p:nvPr/>
          </p:nvSpPr>
          <p:spPr>
            <a:xfrm>
              <a:off x="7068806" y="3188821"/>
              <a:ext cx="179539" cy="24617"/>
            </a:xfrm>
            <a:custGeom>
              <a:rect b="b" l="l" r="r" t="t"/>
              <a:pathLst>
                <a:path extrusionOk="0" h="774" w="5645">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2" name="Google Shape;12822;p97"/>
            <p:cNvSpPr/>
            <p:nvPr/>
          </p:nvSpPr>
          <p:spPr>
            <a:xfrm>
              <a:off x="7361158" y="3154726"/>
              <a:ext cx="49997" cy="20482"/>
            </a:xfrm>
            <a:custGeom>
              <a:rect b="b" l="l" r="r" t="t"/>
              <a:pathLst>
                <a:path extrusionOk="0" h="644" w="1572">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3" name="Google Shape;12823;p97"/>
            <p:cNvSpPr/>
            <p:nvPr/>
          </p:nvSpPr>
          <p:spPr>
            <a:xfrm>
              <a:off x="7155920" y="3139523"/>
              <a:ext cx="148084" cy="33045"/>
            </a:xfrm>
            <a:custGeom>
              <a:rect b="b" l="l" r="r" t="t"/>
              <a:pathLst>
                <a:path extrusionOk="0" h="1039" w="4656">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824" name="Google Shape;12824;p97"/>
          <p:cNvSpPr/>
          <p:nvPr/>
        </p:nvSpPr>
        <p:spPr>
          <a:xfrm>
            <a:off x="6591286" y="2883970"/>
            <a:ext cx="390088" cy="357520"/>
          </a:xfrm>
          <a:custGeom>
            <a:rect b="b" l="l" r="r" t="t"/>
            <a:pathLst>
              <a:path extrusionOk="0" h="11241" w="12265">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5" name="Google Shape;12825;p97"/>
          <p:cNvSpPr/>
          <p:nvPr/>
        </p:nvSpPr>
        <p:spPr>
          <a:xfrm>
            <a:off x="6134980" y="2901781"/>
            <a:ext cx="390470" cy="332108"/>
          </a:xfrm>
          <a:custGeom>
            <a:rect b="b" l="l" r="r" t="t"/>
            <a:pathLst>
              <a:path extrusionOk="0" h="10442" w="12277">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826" name="Google Shape;12826;p97"/>
          <p:cNvGrpSpPr/>
          <p:nvPr/>
        </p:nvGrpSpPr>
        <p:grpSpPr>
          <a:xfrm>
            <a:off x="7541397" y="2904802"/>
            <a:ext cx="318495" cy="352209"/>
            <a:chOff x="7541397" y="2904802"/>
            <a:chExt cx="318495" cy="352209"/>
          </a:xfrm>
        </p:grpSpPr>
        <p:sp>
          <p:nvSpPr>
            <p:cNvPr id="12827" name="Google Shape;12827;p97"/>
            <p:cNvSpPr/>
            <p:nvPr/>
          </p:nvSpPr>
          <p:spPr>
            <a:xfrm>
              <a:off x="7541397" y="2904802"/>
              <a:ext cx="318495" cy="352209"/>
            </a:xfrm>
            <a:custGeom>
              <a:rect b="b" l="l" r="r" t="t"/>
              <a:pathLst>
                <a:path extrusionOk="0" h="11074" w="10014">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8" name="Google Shape;12828;p97"/>
            <p:cNvSpPr/>
            <p:nvPr/>
          </p:nvSpPr>
          <p:spPr>
            <a:xfrm>
              <a:off x="7642505" y="2952128"/>
              <a:ext cx="112876" cy="106451"/>
            </a:xfrm>
            <a:custGeom>
              <a:rect b="b" l="l" r="r" t="t"/>
              <a:pathLst>
                <a:path extrusionOk="0" h="3347" w="3549">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829" name="Google Shape;12829;p97"/>
          <p:cNvGrpSpPr/>
          <p:nvPr/>
        </p:nvGrpSpPr>
        <p:grpSpPr>
          <a:xfrm>
            <a:off x="8003015" y="2904039"/>
            <a:ext cx="306759" cy="351444"/>
            <a:chOff x="8003015" y="2904039"/>
            <a:chExt cx="306759" cy="351444"/>
          </a:xfrm>
        </p:grpSpPr>
        <p:sp>
          <p:nvSpPr>
            <p:cNvPr id="12830" name="Google Shape;12830;p97"/>
            <p:cNvSpPr/>
            <p:nvPr/>
          </p:nvSpPr>
          <p:spPr>
            <a:xfrm>
              <a:off x="8094263" y="2957439"/>
              <a:ext cx="30342" cy="30310"/>
            </a:xfrm>
            <a:custGeom>
              <a:rect b="b" l="l" r="r" t="t"/>
              <a:pathLst>
                <a:path extrusionOk="0" h="953" w="954">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1" name="Google Shape;12831;p97"/>
            <p:cNvSpPr/>
            <p:nvPr/>
          </p:nvSpPr>
          <p:spPr>
            <a:xfrm>
              <a:off x="8187420" y="2957439"/>
              <a:ext cx="30342" cy="30310"/>
            </a:xfrm>
            <a:custGeom>
              <a:rect b="b" l="l" r="r" t="t"/>
              <a:pathLst>
                <a:path extrusionOk="0" h="953" w="954">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2" name="Google Shape;12832;p97"/>
            <p:cNvSpPr/>
            <p:nvPr/>
          </p:nvSpPr>
          <p:spPr>
            <a:xfrm>
              <a:off x="8094263" y="3027856"/>
              <a:ext cx="30342" cy="30342"/>
            </a:xfrm>
            <a:custGeom>
              <a:rect b="b" l="l" r="r" t="t"/>
              <a:pathLst>
                <a:path extrusionOk="0" h="954" w="954">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3" name="Google Shape;12833;p97"/>
            <p:cNvSpPr/>
            <p:nvPr/>
          </p:nvSpPr>
          <p:spPr>
            <a:xfrm>
              <a:off x="8187420" y="3027856"/>
              <a:ext cx="30342" cy="30342"/>
            </a:xfrm>
            <a:custGeom>
              <a:rect b="b" l="l" r="r" t="t"/>
              <a:pathLst>
                <a:path extrusionOk="0" h="954" w="954">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4" name="Google Shape;12834;p97"/>
            <p:cNvSpPr/>
            <p:nvPr/>
          </p:nvSpPr>
          <p:spPr>
            <a:xfrm>
              <a:off x="8003015" y="3050214"/>
              <a:ext cx="306759" cy="205269"/>
            </a:xfrm>
            <a:custGeom>
              <a:rect b="b" l="l" r="r" t="t"/>
              <a:pathLst>
                <a:path extrusionOk="0" h="6454" w="9645">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5" name="Google Shape;12835;p97"/>
            <p:cNvSpPr/>
            <p:nvPr/>
          </p:nvSpPr>
          <p:spPr>
            <a:xfrm>
              <a:off x="8040131" y="2904039"/>
              <a:ext cx="230268" cy="132182"/>
            </a:xfrm>
            <a:custGeom>
              <a:rect b="b" l="l" r="r" t="t"/>
              <a:pathLst>
                <a:path extrusionOk="0" h="4156" w="724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836" name="Google Shape;12836;p97"/>
          <p:cNvGrpSpPr/>
          <p:nvPr/>
        </p:nvGrpSpPr>
        <p:grpSpPr>
          <a:xfrm>
            <a:off x="5687770" y="2885496"/>
            <a:ext cx="369638" cy="369606"/>
            <a:chOff x="5687770" y="2885496"/>
            <a:chExt cx="369638" cy="369606"/>
          </a:xfrm>
        </p:grpSpPr>
        <p:sp>
          <p:nvSpPr>
            <p:cNvPr id="12837" name="Google Shape;12837;p97"/>
            <p:cNvSpPr/>
            <p:nvPr/>
          </p:nvSpPr>
          <p:spPr>
            <a:xfrm>
              <a:off x="5772594" y="3003366"/>
              <a:ext cx="112113" cy="110872"/>
            </a:xfrm>
            <a:custGeom>
              <a:rect b="b" l="l" r="r" t="t"/>
              <a:pathLst>
                <a:path extrusionOk="0" h="3486" w="3525">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8" name="Google Shape;12838;p97"/>
            <p:cNvSpPr/>
            <p:nvPr/>
          </p:nvSpPr>
          <p:spPr>
            <a:xfrm>
              <a:off x="5800996" y="3031736"/>
              <a:ext cx="112113" cy="110904"/>
            </a:xfrm>
            <a:custGeom>
              <a:rect b="b" l="l" r="r" t="t"/>
              <a:pathLst>
                <a:path extrusionOk="0" h="3487" w="3525">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9" name="Google Shape;12839;p97"/>
            <p:cNvSpPr/>
            <p:nvPr/>
          </p:nvSpPr>
          <p:spPr>
            <a:xfrm>
              <a:off x="5829016" y="3141558"/>
              <a:ext cx="31455" cy="30247"/>
            </a:xfrm>
            <a:custGeom>
              <a:rect b="b" l="l" r="r" t="t"/>
              <a:pathLst>
                <a:path extrusionOk="0" h="951" w="989">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0" name="Google Shape;12840;p97"/>
            <p:cNvSpPr/>
            <p:nvPr/>
          </p:nvSpPr>
          <p:spPr>
            <a:xfrm>
              <a:off x="5866514" y="3060519"/>
              <a:ext cx="75378" cy="73788"/>
            </a:xfrm>
            <a:custGeom>
              <a:rect b="b" l="l" r="r" t="t"/>
              <a:pathLst>
                <a:path extrusionOk="0" h="2320" w="237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1" name="Google Shape;12841;p97"/>
            <p:cNvSpPr/>
            <p:nvPr/>
          </p:nvSpPr>
          <p:spPr>
            <a:xfrm>
              <a:off x="5687770" y="2885496"/>
              <a:ext cx="369638" cy="369606"/>
            </a:xfrm>
            <a:custGeom>
              <a:rect b="b" l="l" r="r" t="t"/>
              <a:pathLst>
                <a:path extrusionOk="0" h="11621" w="11622">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2" name="Google Shape;12842;p97"/>
            <p:cNvSpPr/>
            <p:nvPr/>
          </p:nvSpPr>
          <p:spPr>
            <a:xfrm>
              <a:off x="5737386" y="2968794"/>
              <a:ext cx="182942" cy="181416"/>
            </a:xfrm>
            <a:custGeom>
              <a:rect b="b" l="l" r="r" t="t"/>
              <a:pathLst>
                <a:path extrusionOk="0" h="5704" w="5752">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3" name="Google Shape;12843;p97"/>
            <p:cNvSpPr/>
            <p:nvPr/>
          </p:nvSpPr>
          <p:spPr>
            <a:xfrm>
              <a:off x="5793808" y="3024548"/>
              <a:ext cx="181797" cy="181320"/>
            </a:xfrm>
            <a:custGeom>
              <a:rect b="b" l="l" r="r" t="t"/>
              <a:pathLst>
                <a:path extrusionOk="0" h="5701" w="5716">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4" name="Google Shape;12844;p97"/>
            <p:cNvSpPr/>
            <p:nvPr/>
          </p:nvSpPr>
          <p:spPr>
            <a:xfrm>
              <a:off x="5964600" y="3015483"/>
              <a:ext cx="23122" cy="21882"/>
            </a:xfrm>
            <a:custGeom>
              <a:rect b="b" l="l" r="r" t="t"/>
              <a:pathLst>
                <a:path extrusionOk="0" h="688" w="727">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5" name="Google Shape;12845;p97"/>
            <p:cNvSpPr/>
            <p:nvPr/>
          </p:nvSpPr>
          <p:spPr>
            <a:xfrm>
              <a:off x="5935817" y="2986700"/>
              <a:ext cx="22741" cy="21119"/>
            </a:xfrm>
            <a:custGeom>
              <a:rect b="b" l="l" r="r" t="t"/>
              <a:pathLst>
                <a:path extrusionOk="0" h="664" w="715">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6" name="Google Shape;12846;p97"/>
            <p:cNvSpPr/>
            <p:nvPr/>
          </p:nvSpPr>
          <p:spPr>
            <a:xfrm>
              <a:off x="5906270" y="2957153"/>
              <a:ext cx="23504" cy="21914"/>
            </a:xfrm>
            <a:custGeom>
              <a:rect b="b" l="l" r="r" t="t"/>
              <a:pathLst>
                <a:path extrusionOk="0" h="689" w="739">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847" name="Google Shape;12847;p97"/>
          <p:cNvGrpSpPr/>
          <p:nvPr/>
        </p:nvGrpSpPr>
        <p:grpSpPr>
          <a:xfrm>
            <a:off x="4881958" y="2904802"/>
            <a:ext cx="156417" cy="349537"/>
            <a:chOff x="4881958" y="2904802"/>
            <a:chExt cx="156417" cy="349537"/>
          </a:xfrm>
        </p:grpSpPr>
        <p:sp>
          <p:nvSpPr>
            <p:cNvPr id="12848" name="Google Shape;12848;p97"/>
            <p:cNvSpPr/>
            <p:nvPr/>
          </p:nvSpPr>
          <p:spPr>
            <a:xfrm>
              <a:off x="4994802" y="3168370"/>
              <a:ext cx="10241" cy="10623"/>
            </a:xfrm>
            <a:custGeom>
              <a:rect b="b" l="l" r="r" t="t"/>
              <a:pathLst>
                <a:path extrusionOk="0" h="334" w="322">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9" name="Google Shape;12849;p97"/>
            <p:cNvSpPr/>
            <p:nvPr/>
          </p:nvSpPr>
          <p:spPr>
            <a:xfrm>
              <a:off x="4994802" y="3194864"/>
              <a:ext cx="10241" cy="10273"/>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0" name="Google Shape;12850;p97"/>
            <p:cNvSpPr/>
            <p:nvPr/>
          </p:nvSpPr>
          <p:spPr>
            <a:xfrm>
              <a:off x="4937999" y="2904802"/>
              <a:ext cx="45831" cy="221935"/>
            </a:xfrm>
            <a:custGeom>
              <a:rect b="b" l="l" r="r" t="t"/>
              <a:pathLst>
                <a:path extrusionOk="0" h="6978" w="1441">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1" name="Google Shape;12851;p97"/>
            <p:cNvSpPr/>
            <p:nvPr/>
          </p:nvSpPr>
          <p:spPr>
            <a:xfrm>
              <a:off x="4937617" y="3141463"/>
              <a:ext cx="44718" cy="10273"/>
            </a:xfrm>
            <a:custGeom>
              <a:rect b="b" l="l" r="r" t="t"/>
              <a:pathLst>
                <a:path extrusionOk="0" h="323" w="1406">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2" name="Google Shape;12852;p97"/>
            <p:cNvSpPr/>
            <p:nvPr/>
          </p:nvSpPr>
          <p:spPr>
            <a:xfrm>
              <a:off x="4937617" y="3168370"/>
              <a:ext cx="44718" cy="10623"/>
            </a:xfrm>
            <a:custGeom>
              <a:rect b="b" l="l" r="r" t="t"/>
              <a:pathLst>
                <a:path extrusionOk="0" h="334" w="1406">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3" name="Google Shape;12853;p97"/>
            <p:cNvSpPr/>
            <p:nvPr/>
          </p:nvSpPr>
          <p:spPr>
            <a:xfrm>
              <a:off x="4937617" y="3195245"/>
              <a:ext cx="44718" cy="10623"/>
            </a:xfrm>
            <a:custGeom>
              <a:rect b="b" l="l" r="r" t="t"/>
              <a:pathLst>
                <a:path extrusionOk="0" h="334" w="1406">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4" name="Google Shape;12854;p97"/>
            <p:cNvSpPr/>
            <p:nvPr/>
          </p:nvSpPr>
          <p:spPr>
            <a:xfrm>
              <a:off x="4881958" y="3054953"/>
              <a:ext cx="156417" cy="199386"/>
            </a:xfrm>
            <a:custGeom>
              <a:rect b="b" l="l" r="r" t="t"/>
              <a:pathLst>
                <a:path extrusionOk="0" h="6269" w="4918">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855" name="Google Shape;12855;p97"/>
          <p:cNvGrpSpPr/>
          <p:nvPr/>
        </p:nvGrpSpPr>
        <p:grpSpPr>
          <a:xfrm>
            <a:off x="5230318" y="2886514"/>
            <a:ext cx="371133" cy="367443"/>
            <a:chOff x="5230318" y="2886514"/>
            <a:chExt cx="371133" cy="367443"/>
          </a:xfrm>
        </p:grpSpPr>
        <p:sp>
          <p:nvSpPr>
            <p:cNvPr id="12856" name="Google Shape;12856;p97"/>
            <p:cNvSpPr/>
            <p:nvPr/>
          </p:nvSpPr>
          <p:spPr>
            <a:xfrm>
              <a:off x="5328023" y="3080397"/>
              <a:ext cx="72356" cy="70257"/>
            </a:xfrm>
            <a:custGeom>
              <a:rect b="b" l="l" r="r" t="t"/>
              <a:pathLst>
                <a:path extrusionOk="0" h="2209" w="2275">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7" name="Google Shape;12857;p97"/>
            <p:cNvSpPr/>
            <p:nvPr/>
          </p:nvSpPr>
          <p:spPr>
            <a:xfrm>
              <a:off x="5372328" y="3064877"/>
              <a:ext cx="56836" cy="55468"/>
            </a:xfrm>
            <a:custGeom>
              <a:rect b="b" l="l" r="r" t="t"/>
              <a:pathLst>
                <a:path extrusionOk="0" h="1744" w="1787">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8" name="Google Shape;12858;p97"/>
            <p:cNvSpPr/>
            <p:nvPr/>
          </p:nvSpPr>
          <p:spPr>
            <a:xfrm>
              <a:off x="5390902" y="3028269"/>
              <a:ext cx="57949" cy="73533"/>
            </a:xfrm>
            <a:custGeom>
              <a:rect b="b" l="l" r="r" t="t"/>
              <a:pathLst>
                <a:path extrusionOk="0" h="2312" w="1822">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9" name="Google Shape;12859;p97"/>
            <p:cNvSpPr/>
            <p:nvPr/>
          </p:nvSpPr>
          <p:spPr>
            <a:xfrm>
              <a:off x="5230318" y="2886514"/>
              <a:ext cx="371133" cy="367443"/>
            </a:xfrm>
            <a:custGeom>
              <a:rect b="b" l="l" r="r" t="t"/>
              <a:pathLst>
                <a:path extrusionOk="0" h="11553" w="11669">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0" name="Google Shape;12860;p97"/>
            <p:cNvSpPr/>
            <p:nvPr/>
          </p:nvSpPr>
          <p:spPr>
            <a:xfrm>
              <a:off x="5337501" y="3026074"/>
              <a:ext cx="181797" cy="180175"/>
            </a:xfrm>
            <a:custGeom>
              <a:rect b="b" l="l" r="r" t="t"/>
              <a:pathLst>
                <a:path extrusionOk="0" h="5665" w="5716">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1" name="Google Shape;12861;p97"/>
            <p:cNvSpPr/>
            <p:nvPr/>
          </p:nvSpPr>
          <p:spPr>
            <a:xfrm>
              <a:off x="5281461" y="2969462"/>
              <a:ext cx="181416" cy="180366"/>
            </a:xfrm>
            <a:custGeom>
              <a:rect b="b" l="l" r="r" t="t"/>
              <a:pathLst>
                <a:path extrusionOk="0" h="5671" w="5704">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2" name="Google Shape;12862;p97"/>
            <p:cNvSpPr/>
            <p:nvPr/>
          </p:nvSpPr>
          <p:spPr>
            <a:xfrm>
              <a:off x="5508294" y="3016978"/>
              <a:ext cx="23122" cy="21532"/>
            </a:xfrm>
            <a:custGeom>
              <a:rect b="b" l="l" r="r" t="t"/>
              <a:pathLst>
                <a:path extrusionOk="0" h="677" w="727">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3" name="Google Shape;12863;p97"/>
            <p:cNvSpPr/>
            <p:nvPr/>
          </p:nvSpPr>
          <p:spPr>
            <a:xfrm>
              <a:off x="5478366" y="2987082"/>
              <a:ext cx="23504" cy="21882"/>
            </a:xfrm>
            <a:custGeom>
              <a:rect b="b" l="l" r="r" t="t"/>
              <a:pathLst>
                <a:path extrusionOk="0" h="688" w="739">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4" name="Google Shape;12864;p97"/>
            <p:cNvSpPr/>
            <p:nvPr/>
          </p:nvSpPr>
          <p:spPr>
            <a:xfrm>
              <a:off x="5449200" y="2957916"/>
              <a:ext cx="23122" cy="21500"/>
            </a:xfrm>
            <a:custGeom>
              <a:rect b="b" l="l" r="r" t="t"/>
              <a:pathLst>
                <a:path extrusionOk="0" h="676" w="727">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865" name="Google Shape;12865;p97"/>
          <p:cNvGrpSpPr/>
          <p:nvPr/>
        </p:nvGrpSpPr>
        <p:grpSpPr>
          <a:xfrm>
            <a:off x="5748358" y="3434578"/>
            <a:ext cx="352590" cy="182560"/>
            <a:chOff x="5748358" y="3434578"/>
            <a:chExt cx="352590" cy="182560"/>
          </a:xfrm>
        </p:grpSpPr>
        <p:sp>
          <p:nvSpPr>
            <p:cNvPr id="12866" name="Google Shape;12866;p97"/>
            <p:cNvSpPr/>
            <p:nvPr/>
          </p:nvSpPr>
          <p:spPr>
            <a:xfrm>
              <a:off x="5857799" y="3457668"/>
              <a:ext cx="26525" cy="50761"/>
            </a:xfrm>
            <a:custGeom>
              <a:rect b="b" l="l" r="r" t="t"/>
              <a:pathLst>
                <a:path extrusionOk="0" h="1596" w="834">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7" name="Google Shape;12867;p97"/>
            <p:cNvSpPr/>
            <p:nvPr/>
          </p:nvSpPr>
          <p:spPr>
            <a:xfrm>
              <a:off x="5823704" y="3457668"/>
              <a:ext cx="26557" cy="51142"/>
            </a:xfrm>
            <a:custGeom>
              <a:rect b="b" l="l" r="r" t="t"/>
              <a:pathLst>
                <a:path extrusionOk="0" h="1608" w="835">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8" name="Google Shape;12868;p97"/>
            <p:cNvSpPr/>
            <p:nvPr/>
          </p:nvSpPr>
          <p:spPr>
            <a:xfrm>
              <a:off x="5788115" y="3457668"/>
              <a:ext cx="26557" cy="50761"/>
            </a:xfrm>
            <a:custGeom>
              <a:rect b="b" l="l" r="r" t="t"/>
              <a:pathLst>
                <a:path extrusionOk="0" h="1596" w="835">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9" name="Google Shape;12869;p97"/>
            <p:cNvSpPr/>
            <p:nvPr/>
          </p:nvSpPr>
          <p:spPr>
            <a:xfrm>
              <a:off x="5913458" y="3457668"/>
              <a:ext cx="142423" cy="50761"/>
            </a:xfrm>
            <a:custGeom>
              <a:rect b="b" l="l" r="r" t="t"/>
              <a:pathLst>
                <a:path extrusionOk="0" h="1596" w="4478">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0" name="Google Shape;12870;p97"/>
            <p:cNvSpPr/>
            <p:nvPr/>
          </p:nvSpPr>
          <p:spPr>
            <a:xfrm>
              <a:off x="5748358" y="3434578"/>
              <a:ext cx="352590" cy="39788"/>
            </a:xfrm>
            <a:custGeom>
              <a:rect b="b" l="l" r="r" t="t"/>
              <a:pathLst>
                <a:path extrusionOk="0" h="1251" w="11086">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1" name="Google Shape;12871;p97"/>
            <p:cNvSpPr/>
            <p:nvPr/>
          </p:nvSpPr>
          <p:spPr>
            <a:xfrm>
              <a:off x="5748358" y="3488328"/>
              <a:ext cx="352590" cy="128810"/>
            </a:xfrm>
            <a:custGeom>
              <a:rect b="b" l="l" r="r" t="t"/>
              <a:pathLst>
                <a:path extrusionOk="0" h="4050" w="11086">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872" name="Google Shape;12872;p97"/>
          <p:cNvGrpSpPr/>
          <p:nvPr/>
        </p:nvGrpSpPr>
        <p:grpSpPr>
          <a:xfrm>
            <a:off x="862283" y="4274771"/>
            <a:ext cx="341204" cy="359301"/>
            <a:chOff x="862283" y="4274771"/>
            <a:chExt cx="341204" cy="359301"/>
          </a:xfrm>
        </p:grpSpPr>
        <p:sp>
          <p:nvSpPr>
            <p:cNvPr id="12873" name="Google Shape;12873;p97"/>
            <p:cNvSpPr/>
            <p:nvPr/>
          </p:nvSpPr>
          <p:spPr>
            <a:xfrm>
              <a:off x="1100089" y="4490790"/>
              <a:ext cx="24267" cy="17366"/>
            </a:xfrm>
            <a:custGeom>
              <a:rect b="b" l="l" r="r" t="t"/>
              <a:pathLst>
                <a:path extrusionOk="0" h="546" w="763">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4" name="Google Shape;12874;p97"/>
            <p:cNvSpPr/>
            <p:nvPr/>
          </p:nvSpPr>
          <p:spPr>
            <a:xfrm>
              <a:off x="1100089" y="4476001"/>
              <a:ext cx="24267" cy="17397"/>
            </a:xfrm>
            <a:custGeom>
              <a:rect b="b" l="l" r="r" t="t"/>
              <a:pathLst>
                <a:path extrusionOk="0" h="547" w="763">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5" name="Google Shape;12875;p97"/>
            <p:cNvSpPr/>
            <p:nvPr/>
          </p:nvSpPr>
          <p:spPr>
            <a:xfrm>
              <a:off x="862283" y="4274771"/>
              <a:ext cx="341204" cy="359301"/>
            </a:xfrm>
            <a:custGeom>
              <a:rect b="b" l="l" r="r" t="t"/>
              <a:pathLst>
                <a:path extrusionOk="0" h="11297" w="10728">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876" name="Google Shape;12876;p97"/>
          <p:cNvGrpSpPr/>
          <p:nvPr/>
        </p:nvGrpSpPr>
        <p:grpSpPr>
          <a:xfrm>
            <a:off x="1396957" y="4287365"/>
            <a:ext cx="301862" cy="332871"/>
            <a:chOff x="1396957" y="4287365"/>
            <a:chExt cx="301862" cy="332871"/>
          </a:xfrm>
        </p:grpSpPr>
        <p:sp>
          <p:nvSpPr>
            <p:cNvPr id="12877" name="Google Shape;12877;p97"/>
            <p:cNvSpPr/>
            <p:nvPr/>
          </p:nvSpPr>
          <p:spPr>
            <a:xfrm>
              <a:off x="1396957" y="4287365"/>
              <a:ext cx="301861" cy="332871"/>
            </a:xfrm>
            <a:custGeom>
              <a:rect b="b" l="l" r="r" t="t"/>
              <a:pathLst>
                <a:path extrusionOk="0" h="10466" w="9491">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8" name="Google Shape;12878;p97"/>
            <p:cNvSpPr/>
            <p:nvPr/>
          </p:nvSpPr>
          <p:spPr>
            <a:xfrm>
              <a:off x="1689309" y="4378614"/>
              <a:ext cx="9510" cy="46976"/>
            </a:xfrm>
            <a:custGeom>
              <a:rect b="b" l="l" r="r" t="t"/>
              <a:pathLst>
                <a:path extrusionOk="0" h="1477" w="299">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9" name="Google Shape;12879;p97"/>
            <p:cNvSpPr/>
            <p:nvPr/>
          </p:nvSpPr>
          <p:spPr>
            <a:xfrm>
              <a:off x="1520424" y="4385420"/>
              <a:ext cx="33363" cy="32982"/>
            </a:xfrm>
            <a:custGeom>
              <a:rect b="b" l="l" r="r" t="t"/>
              <a:pathLst>
                <a:path extrusionOk="0" h="1037" w="1049">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0" name="Google Shape;12880;p97"/>
            <p:cNvSpPr/>
            <p:nvPr/>
          </p:nvSpPr>
          <p:spPr>
            <a:xfrm>
              <a:off x="1563202" y="4398683"/>
              <a:ext cx="34508" cy="9510"/>
            </a:xfrm>
            <a:custGeom>
              <a:rect b="b" l="l" r="r" t="t"/>
              <a:pathLst>
                <a:path extrusionOk="0" h="299" w="1085">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1" name="Google Shape;12881;p97"/>
            <p:cNvSpPr/>
            <p:nvPr/>
          </p:nvSpPr>
          <p:spPr>
            <a:xfrm>
              <a:off x="1563965" y="4410037"/>
              <a:ext cx="92807" cy="9510"/>
            </a:xfrm>
            <a:custGeom>
              <a:rect b="b" l="l" r="r" t="t"/>
              <a:pathLst>
                <a:path extrusionOk="0" h="299" w="2918">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2" name="Google Shape;12882;p97"/>
            <p:cNvSpPr/>
            <p:nvPr/>
          </p:nvSpPr>
          <p:spPr>
            <a:xfrm>
              <a:off x="1563202" y="4385039"/>
              <a:ext cx="10273" cy="9510"/>
            </a:xfrm>
            <a:custGeom>
              <a:rect b="b" l="l" r="r" t="t"/>
              <a:pathLst>
                <a:path extrusionOk="0" h="299" w="323">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3" name="Google Shape;12883;p97"/>
            <p:cNvSpPr/>
            <p:nvPr/>
          </p:nvSpPr>
          <p:spPr>
            <a:xfrm>
              <a:off x="1520424" y="4436944"/>
              <a:ext cx="33363" cy="33332"/>
            </a:xfrm>
            <a:custGeom>
              <a:rect b="b" l="l" r="r" t="t"/>
              <a:pathLst>
                <a:path extrusionOk="0" h="1048" w="1049">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4" name="Google Shape;12884;p97"/>
            <p:cNvSpPr/>
            <p:nvPr/>
          </p:nvSpPr>
          <p:spPr>
            <a:xfrm>
              <a:off x="1563202" y="4450175"/>
              <a:ext cx="34508" cy="9510"/>
            </a:xfrm>
            <a:custGeom>
              <a:rect b="b" l="l" r="r" t="t"/>
              <a:pathLst>
                <a:path extrusionOk="0" h="299" w="1085">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5" name="Google Shape;12885;p97"/>
            <p:cNvSpPr/>
            <p:nvPr/>
          </p:nvSpPr>
          <p:spPr>
            <a:xfrm>
              <a:off x="1563965" y="4461530"/>
              <a:ext cx="92807" cy="9510"/>
            </a:xfrm>
            <a:custGeom>
              <a:rect b="b" l="l" r="r" t="t"/>
              <a:pathLst>
                <a:path extrusionOk="0" h="299" w="2918">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6" name="Google Shape;12886;p97"/>
            <p:cNvSpPr/>
            <p:nvPr/>
          </p:nvSpPr>
          <p:spPr>
            <a:xfrm>
              <a:off x="1563202" y="4436563"/>
              <a:ext cx="10273" cy="9478"/>
            </a:xfrm>
            <a:custGeom>
              <a:rect b="b" l="l" r="r" t="t"/>
              <a:pathLst>
                <a:path extrusionOk="0" h="298" w="323">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7" name="Google Shape;12887;p97"/>
            <p:cNvSpPr/>
            <p:nvPr/>
          </p:nvSpPr>
          <p:spPr>
            <a:xfrm>
              <a:off x="1520424" y="4488437"/>
              <a:ext cx="33363" cy="33332"/>
            </a:xfrm>
            <a:custGeom>
              <a:rect b="b" l="l" r="r" t="t"/>
              <a:pathLst>
                <a:path extrusionOk="0" h="1048" w="1049">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8" name="Google Shape;12888;p97"/>
            <p:cNvSpPr/>
            <p:nvPr/>
          </p:nvSpPr>
          <p:spPr>
            <a:xfrm>
              <a:off x="1563202" y="4501667"/>
              <a:ext cx="34508" cy="9510"/>
            </a:xfrm>
            <a:custGeom>
              <a:rect b="b" l="l" r="r" t="t"/>
              <a:pathLst>
                <a:path extrusionOk="0" h="299" w="1085">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9" name="Google Shape;12889;p97"/>
            <p:cNvSpPr/>
            <p:nvPr/>
          </p:nvSpPr>
          <p:spPr>
            <a:xfrm>
              <a:off x="1563202" y="4513785"/>
              <a:ext cx="93570" cy="9510"/>
            </a:xfrm>
            <a:custGeom>
              <a:rect b="b" l="l" r="r" t="t"/>
              <a:pathLst>
                <a:path extrusionOk="0" h="299" w="2942">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0" name="Google Shape;12890;p97"/>
            <p:cNvSpPr/>
            <p:nvPr/>
          </p:nvSpPr>
          <p:spPr>
            <a:xfrm>
              <a:off x="1563202" y="4488055"/>
              <a:ext cx="10273" cy="9478"/>
            </a:xfrm>
            <a:custGeom>
              <a:rect b="b" l="l" r="r" t="t"/>
              <a:pathLst>
                <a:path extrusionOk="0" h="298" w="323">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1" name="Google Shape;12891;p97"/>
            <p:cNvSpPr/>
            <p:nvPr/>
          </p:nvSpPr>
          <p:spPr>
            <a:xfrm>
              <a:off x="1522682" y="4318025"/>
              <a:ext cx="141659" cy="37912"/>
            </a:xfrm>
            <a:custGeom>
              <a:rect b="b" l="l" r="r" t="t"/>
              <a:pathLst>
                <a:path extrusionOk="0" h="1192" w="4454">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892" name="Google Shape;12892;p97"/>
          <p:cNvGrpSpPr/>
          <p:nvPr/>
        </p:nvGrpSpPr>
        <p:grpSpPr>
          <a:xfrm>
            <a:off x="1865381" y="4277506"/>
            <a:ext cx="396131" cy="355612"/>
            <a:chOff x="1865381" y="4277506"/>
            <a:chExt cx="396131" cy="355612"/>
          </a:xfrm>
        </p:grpSpPr>
        <p:sp>
          <p:nvSpPr>
            <p:cNvPr id="12893" name="Google Shape;12893;p97"/>
            <p:cNvSpPr/>
            <p:nvPr/>
          </p:nvSpPr>
          <p:spPr>
            <a:xfrm>
              <a:off x="1865381" y="4277506"/>
              <a:ext cx="396131" cy="355612"/>
            </a:xfrm>
            <a:custGeom>
              <a:rect b="b" l="l" r="r" t="t"/>
              <a:pathLst>
                <a:path extrusionOk="0" h="11181" w="12455">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4" name="Google Shape;12894;p97"/>
            <p:cNvSpPr/>
            <p:nvPr/>
          </p:nvSpPr>
          <p:spPr>
            <a:xfrm>
              <a:off x="2057770" y="4294553"/>
              <a:ext cx="22741" cy="35622"/>
            </a:xfrm>
            <a:custGeom>
              <a:rect b="b" l="l" r="r" t="t"/>
              <a:pathLst>
                <a:path extrusionOk="0" h="1120" w="715">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5" name="Google Shape;12895;p97"/>
            <p:cNvSpPr/>
            <p:nvPr/>
          </p:nvSpPr>
          <p:spPr>
            <a:xfrm>
              <a:off x="2048292" y="4456250"/>
              <a:ext cx="30724" cy="64055"/>
            </a:xfrm>
            <a:custGeom>
              <a:rect b="b" l="l" r="r" t="t"/>
              <a:pathLst>
                <a:path extrusionOk="0" h="2014" w="966">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6" name="Google Shape;12896;p97"/>
            <p:cNvSpPr/>
            <p:nvPr/>
          </p:nvSpPr>
          <p:spPr>
            <a:xfrm>
              <a:off x="1898713" y="4487196"/>
              <a:ext cx="17461" cy="16030"/>
            </a:xfrm>
            <a:custGeom>
              <a:rect b="b" l="l" r="r" t="t"/>
              <a:pathLst>
                <a:path extrusionOk="0" h="504" w="549">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7" name="Google Shape;12897;p97"/>
            <p:cNvSpPr/>
            <p:nvPr/>
          </p:nvSpPr>
          <p:spPr>
            <a:xfrm>
              <a:off x="1887740" y="4502494"/>
              <a:ext cx="19337" cy="13231"/>
            </a:xfrm>
            <a:custGeom>
              <a:rect b="b" l="l" r="r" t="t"/>
              <a:pathLst>
                <a:path extrusionOk="0" h="416" w="608">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8" name="Google Shape;12898;p97"/>
            <p:cNvSpPr/>
            <p:nvPr/>
          </p:nvSpPr>
          <p:spPr>
            <a:xfrm>
              <a:off x="1913852" y="4477019"/>
              <a:ext cx="13676" cy="17874"/>
            </a:xfrm>
            <a:custGeom>
              <a:rect b="b" l="l" r="r" t="t"/>
              <a:pathLst>
                <a:path extrusionOk="0" h="562" w="43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899" name="Google Shape;12899;p97"/>
          <p:cNvGrpSpPr/>
          <p:nvPr/>
        </p:nvGrpSpPr>
        <p:grpSpPr>
          <a:xfrm>
            <a:off x="2411823" y="4303999"/>
            <a:ext cx="334398" cy="299954"/>
            <a:chOff x="2411823" y="4303999"/>
            <a:chExt cx="334398" cy="299954"/>
          </a:xfrm>
        </p:grpSpPr>
        <p:sp>
          <p:nvSpPr>
            <p:cNvPr id="12900" name="Google Shape;12900;p97"/>
            <p:cNvSpPr/>
            <p:nvPr/>
          </p:nvSpPr>
          <p:spPr>
            <a:xfrm>
              <a:off x="2411823" y="4303999"/>
              <a:ext cx="237838" cy="84124"/>
            </a:xfrm>
            <a:custGeom>
              <a:rect b="b" l="l" r="r" t="t"/>
              <a:pathLst>
                <a:path extrusionOk="0" h="2645" w="7478">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1" name="Google Shape;12901;p97"/>
            <p:cNvSpPr/>
            <p:nvPr/>
          </p:nvSpPr>
          <p:spPr>
            <a:xfrm>
              <a:off x="2412205" y="4330525"/>
              <a:ext cx="334016" cy="273428"/>
            </a:xfrm>
            <a:custGeom>
              <a:rect b="b" l="l" r="r" t="t"/>
              <a:pathLst>
                <a:path extrusionOk="0" h="8597" w="10502">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2" name="Google Shape;12902;p97"/>
            <p:cNvSpPr/>
            <p:nvPr/>
          </p:nvSpPr>
          <p:spPr>
            <a:xfrm>
              <a:off x="2543241" y="4476319"/>
              <a:ext cx="20101" cy="9478"/>
            </a:xfrm>
            <a:custGeom>
              <a:rect b="b" l="l" r="r" t="t"/>
              <a:pathLst>
                <a:path extrusionOk="0" h="298" w="632">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3" name="Google Shape;12903;p97"/>
            <p:cNvSpPr/>
            <p:nvPr/>
          </p:nvSpPr>
          <p:spPr>
            <a:xfrm>
              <a:off x="2568590" y="4475937"/>
              <a:ext cx="129160" cy="9478"/>
            </a:xfrm>
            <a:custGeom>
              <a:rect b="b" l="l" r="r" t="t"/>
              <a:pathLst>
                <a:path extrusionOk="0" h="298" w="4061">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4" name="Google Shape;12904;p97"/>
            <p:cNvSpPr/>
            <p:nvPr/>
          </p:nvSpPr>
          <p:spPr>
            <a:xfrm>
              <a:off x="2543241" y="4491840"/>
              <a:ext cx="154890" cy="9510"/>
            </a:xfrm>
            <a:custGeom>
              <a:rect b="b" l="l" r="r" t="t"/>
              <a:pathLst>
                <a:path extrusionOk="0" h="299" w="487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5" name="Google Shape;12905;p97"/>
            <p:cNvSpPr/>
            <p:nvPr/>
          </p:nvSpPr>
          <p:spPr>
            <a:xfrm>
              <a:off x="2543241" y="4508506"/>
              <a:ext cx="154890" cy="9478"/>
            </a:xfrm>
            <a:custGeom>
              <a:rect b="b" l="l" r="r" t="t"/>
              <a:pathLst>
                <a:path extrusionOk="0" h="298" w="487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6" name="Google Shape;12906;p97"/>
            <p:cNvSpPr/>
            <p:nvPr/>
          </p:nvSpPr>
          <p:spPr>
            <a:xfrm>
              <a:off x="2635635" y="4436563"/>
              <a:ext cx="62497" cy="27289"/>
            </a:xfrm>
            <a:custGeom>
              <a:rect b="b" l="l" r="r" t="t"/>
              <a:pathLst>
                <a:path extrusionOk="0" h="858" w="1965">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907" name="Google Shape;12907;p97"/>
          <p:cNvGrpSpPr/>
          <p:nvPr/>
        </p:nvGrpSpPr>
        <p:grpSpPr>
          <a:xfrm>
            <a:off x="2903337" y="4279032"/>
            <a:ext cx="382519" cy="350682"/>
            <a:chOff x="2903337" y="4279032"/>
            <a:chExt cx="382519" cy="350682"/>
          </a:xfrm>
        </p:grpSpPr>
        <p:sp>
          <p:nvSpPr>
            <p:cNvPr id="12908" name="Google Shape;12908;p97"/>
            <p:cNvSpPr/>
            <p:nvPr/>
          </p:nvSpPr>
          <p:spPr>
            <a:xfrm>
              <a:off x="2966979" y="4320570"/>
              <a:ext cx="202248" cy="184183"/>
            </a:xfrm>
            <a:custGeom>
              <a:rect b="b" l="l" r="r" t="t"/>
              <a:pathLst>
                <a:path extrusionOk="0" h="5791" w="6359">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9" name="Google Shape;12909;p97"/>
            <p:cNvSpPr/>
            <p:nvPr/>
          </p:nvSpPr>
          <p:spPr>
            <a:xfrm>
              <a:off x="2903337" y="4279032"/>
              <a:ext cx="382519" cy="350682"/>
            </a:xfrm>
            <a:custGeom>
              <a:rect b="b" l="l" r="r" t="t"/>
              <a:pathLst>
                <a:path extrusionOk="0" h="11026" w="12027">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0" name="Google Shape;12910;p97"/>
            <p:cNvSpPr/>
            <p:nvPr/>
          </p:nvSpPr>
          <p:spPr>
            <a:xfrm>
              <a:off x="2937814" y="4300215"/>
              <a:ext cx="11768" cy="11418"/>
            </a:xfrm>
            <a:custGeom>
              <a:rect b="b" l="l" r="r" t="t"/>
              <a:pathLst>
                <a:path extrusionOk="0" h="359" w="37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1" name="Google Shape;12911;p97"/>
            <p:cNvSpPr/>
            <p:nvPr/>
          </p:nvSpPr>
          <p:spPr>
            <a:xfrm>
              <a:off x="2952572" y="4300215"/>
              <a:ext cx="11386" cy="11418"/>
            </a:xfrm>
            <a:custGeom>
              <a:rect b="b" l="l" r="r" t="t"/>
              <a:pathLst>
                <a:path extrusionOk="0" h="359" w="358">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2" name="Google Shape;12912;p97"/>
            <p:cNvSpPr/>
            <p:nvPr/>
          </p:nvSpPr>
          <p:spPr>
            <a:xfrm>
              <a:off x="2967361" y="4300215"/>
              <a:ext cx="11386" cy="11418"/>
            </a:xfrm>
            <a:custGeom>
              <a:rect b="b" l="l" r="r" t="t"/>
              <a:pathLst>
                <a:path extrusionOk="0" h="359" w="358">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3" name="Google Shape;12913;p97"/>
            <p:cNvSpPr/>
            <p:nvPr/>
          </p:nvSpPr>
          <p:spPr>
            <a:xfrm>
              <a:off x="3016563" y="4424063"/>
              <a:ext cx="11418" cy="11386"/>
            </a:xfrm>
            <a:custGeom>
              <a:rect b="b" l="l" r="r" t="t"/>
              <a:pathLst>
                <a:path extrusionOk="0" h="358" w="359">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4" name="Google Shape;12914;p97"/>
            <p:cNvSpPr/>
            <p:nvPr/>
          </p:nvSpPr>
          <p:spPr>
            <a:xfrm>
              <a:off x="3016563" y="4442606"/>
              <a:ext cx="11418" cy="11386"/>
            </a:xfrm>
            <a:custGeom>
              <a:rect b="b" l="l" r="r" t="t"/>
              <a:pathLst>
                <a:path extrusionOk="0" h="358" w="359">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5" name="Google Shape;12915;p97"/>
            <p:cNvSpPr/>
            <p:nvPr/>
          </p:nvSpPr>
          <p:spPr>
            <a:xfrm>
              <a:off x="3032498" y="4424063"/>
              <a:ext cx="11768" cy="11386"/>
            </a:xfrm>
            <a:custGeom>
              <a:rect b="b" l="l" r="r" t="t"/>
              <a:pathLst>
                <a:path extrusionOk="0" h="358" w="37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6" name="Google Shape;12916;p97"/>
            <p:cNvSpPr/>
            <p:nvPr/>
          </p:nvSpPr>
          <p:spPr>
            <a:xfrm>
              <a:off x="3032498" y="4442606"/>
              <a:ext cx="11768" cy="11386"/>
            </a:xfrm>
            <a:custGeom>
              <a:rect b="b" l="l" r="r" t="t"/>
              <a:pathLst>
                <a:path extrusionOk="0" h="358" w="37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7" name="Google Shape;12917;p97"/>
            <p:cNvSpPr/>
            <p:nvPr/>
          </p:nvSpPr>
          <p:spPr>
            <a:xfrm>
              <a:off x="3016213" y="4357527"/>
              <a:ext cx="112494" cy="111636"/>
            </a:xfrm>
            <a:custGeom>
              <a:rect b="b" l="l" r="r" t="t"/>
              <a:pathLst>
                <a:path extrusionOk="0" h="3510" w="3537">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8" name="Google Shape;12918;p97"/>
            <p:cNvSpPr/>
            <p:nvPr/>
          </p:nvSpPr>
          <p:spPr>
            <a:xfrm>
              <a:off x="2937051" y="4499791"/>
              <a:ext cx="14439" cy="11386"/>
            </a:xfrm>
            <a:custGeom>
              <a:rect b="b" l="l" r="r" t="t"/>
              <a:pathLst>
                <a:path extrusionOk="0" h="358" w="454">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9" name="Google Shape;12919;p97"/>
            <p:cNvSpPr/>
            <p:nvPr/>
          </p:nvSpPr>
          <p:spPr>
            <a:xfrm>
              <a:off x="2953717" y="4499791"/>
              <a:ext cx="30310" cy="11386"/>
            </a:xfrm>
            <a:custGeom>
              <a:rect b="b" l="l" r="r" t="t"/>
              <a:pathLst>
                <a:path extrusionOk="0" h="358" w="953">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0" name="Google Shape;12920;p97"/>
            <p:cNvSpPr/>
            <p:nvPr/>
          </p:nvSpPr>
          <p:spPr>
            <a:xfrm>
              <a:off x="2937051" y="4514930"/>
              <a:ext cx="46976" cy="11386"/>
            </a:xfrm>
            <a:custGeom>
              <a:rect b="b" l="l" r="r" t="t"/>
              <a:pathLst>
                <a:path extrusionOk="0" h="358" w="1477">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1" name="Google Shape;12921;p97"/>
            <p:cNvSpPr/>
            <p:nvPr/>
          </p:nvSpPr>
          <p:spPr>
            <a:xfrm>
              <a:off x="2937051" y="4529719"/>
              <a:ext cx="46976" cy="11386"/>
            </a:xfrm>
            <a:custGeom>
              <a:rect b="b" l="l" r="r" t="t"/>
              <a:pathLst>
                <a:path extrusionOk="0" h="358" w="1477">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2" name="Google Shape;12922;p97"/>
            <p:cNvSpPr/>
            <p:nvPr/>
          </p:nvSpPr>
          <p:spPr>
            <a:xfrm>
              <a:off x="3213881" y="4343787"/>
              <a:ext cx="11386" cy="126488"/>
            </a:xfrm>
            <a:custGeom>
              <a:rect b="b" l="l" r="r" t="t"/>
              <a:pathLst>
                <a:path extrusionOk="0" h="3977" w="358">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923" name="Google Shape;12923;p97"/>
          <p:cNvGrpSpPr/>
          <p:nvPr/>
        </p:nvGrpSpPr>
        <p:grpSpPr>
          <a:xfrm>
            <a:off x="3927642" y="4317080"/>
            <a:ext cx="383632" cy="276449"/>
            <a:chOff x="3933342" y="4315767"/>
            <a:chExt cx="383632" cy="276449"/>
          </a:xfrm>
        </p:grpSpPr>
        <p:sp>
          <p:nvSpPr>
            <p:cNvPr id="12924" name="Google Shape;12924;p97"/>
            <p:cNvSpPr/>
            <p:nvPr/>
          </p:nvSpPr>
          <p:spPr>
            <a:xfrm>
              <a:off x="3933342" y="4315767"/>
              <a:ext cx="383632" cy="276449"/>
            </a:xfrm>
            <a:custGeom>
              <a:rect b="b" l="l" r="r" t="t"/>
              <a:pathLst>
                <a:path extrusionOk="0" h="8692" w="12062">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5" name="Google Shape;12925;p97"/>
            <p:cNvSpPr/>
            <p:nvPr/>
          </p:nvSpPr>
          <p:spPr>
            <a:xfrm>
              <a:off x="4035214" y="4410037"/>
              <a:ext cx="11386" cy="140896"/>
            </a:xfrm>
            <a:custGeom>
              <a:rect b="b" l="l" r="r" t="t"/>
              <a:pathLst>
                <a:path extrusionOk="0" h="4430" w="358">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6" name="Google Shape;12926;p97"/>
            <p:cNvSpPr/>
            <p:nvPr/>
          </p:nvSpPr>
          <p:spPr>
            <a:xfrm>
              <a:off x="4221146" y="4390827"/>
              <a:ext cx="42460" cy="32886"/>
            </a:xfrm>
            <a:custGeom>
              <a:rect b="b" l="l" r="r" t="t"/>
              <a:pathLst>
                <a:path extrusionOk="0" h="1034" w="1335">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7" name="Google Shape;12927;p97"/>
            <p:cNvSpPr/>
            <p:nvPr/>
          </p:nvSpPr>
          <p:spPr>
            <a:xfrm>
              <a:off x="4054519" y="4384561"/>
              <a:ext cx="192961" cy="192516"/>
            </a:xfrm>
            <a:custGeom>
              <a:rect b="b" l="l" r="r" t="t"/>
              <a:pathLst>
                <a:path extrusionOk="0" h="6053" w="6067">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8" name="Google Shape;12928;p97"/>
            <p:cNvSpPr/>
            <p:nvPr/>
          </p:nvSpPr>
          <p:spPr>
            <a:xfrm>
              <a:off x="4085593" y="4420278"/>
              <a:ext cx="145826" cy="120923"/>
            </a:xfrm>
            <a:custGeom>
              <a:rect b="b" l="l" r="r" t="t"/>
              <a:pathLst>
                <a:path extrusionOk="0" h="3802" w="4585">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9" name="Google Shape;12929;p97"/>
            <p:cNvSpPr/>
            <p:nvPr/>
          </p:nvSpPr>
          <p:spPr>
            <a:xfrm>
              <a:off x="4131392" y="4449507"/>
              <a:ext cx="54577" cy="45767"/>
            </a:xfrm>
            <a:custGeom>
              <a:rect b="b" l="l" r="r" t="t"/>
              <a:pathLst>
                <a:path extrusionOk="0" h="1439" w="1716">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930" name="Google Shape;12930;p97"/>
          <p:cNvGrpSpPr/>
          <p:nvPr/>
        </p:nvGrpSpPr>
        <p:grpSpPr>
          <a:xfrm>
            <a:off x="3441065" y="4302505"/>
            <a:ext cx="337069" cy="302592"/>
            <a:chOff x="3441065" y="4302505"/>
            <a:chExt cx="337069" cy="302592"/>
          </a:xfrm>
        </p:grpSpPr>
        <p:sp>
          <p:nvSpPr>
            <p:cNvPr id="12931" name="Google Shape;12931;p97"/>
            <p:cNvSpPr/>
            <p:nvPr/>
          </p:nvSpPr>
          <p:spPr>
            <a:xfrm>
              <a:off x="3441065" y="4366941"/>
              <a:ext cx="337069" cy="173655"/>
            </a:xfrm>
            <a:custGeom>
              <a:rect b="b" l="l" r="r" t="t"/>
              <a:pathLst>
                <a:path extrusionOk="0" h="5460" w="10598">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2" name="Google Shape;12932;p97"/>
            <p:cNvSpPr/>
            <p:nvPr/>
          </p:nvSpPr>
          <p:spPr>
            <a:xfrm>
              <a:off x="3572864" y="4423300"/>
              <a:ext cx="76141" cy="61479"/>
            </a:xfrm>
            <a:custGeom>
              <a:rect b="b" l="l" r="r" t="t"/>
              <a:pathLst>
                <a:path extrusionOk="0" h="1933" w="2394">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3" name="Google Shape;12933;p97"/>
            <p:cNvSpPr/>
            <p:nvPr/>
          </p:nvSpPr>
          <p:spPr>
            <a:xfrm>
              <a:off x="3619045" y="4394485"/>
              <a:ext cx="46626" cy="39088"/>
            </a:xfrm>
            <a:custGeom>
              <a:rect b="b" l="l" r="r" t="t"/>
              <a:pathLst>
                <a:path extrusionOk="0" h="1229" w="1466">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4" name="Google Shape;12934;p97"/>
            <p:cNvSpPr/>
            <p:nvPr/>
          </p:nvSpPr>
          <p:spPr>
            <a:xfrm>
              <a:off x="3604669" y="4302505"/>
              <a:ext cx="9860" cy="42046"/>
            </a:xfrm>
            <a:custGeom>
              <a:rect b="b" l="l" r="r" t="t"/>
              <a:pathLst>
                <a:path extrusionOk="0" h="1322" w="31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5" name="Google Shape;12935;p97"/>
            <p:cNvSpPr/>
            <p:nvPr/>
          </p:nvSpPr>
          <p:spPr>
            <a:xfrm>
              <a:off x="3528178" y="4315926"/>
              <a:ext cx="22359" cy="40742"/>
            </a:xfrm>
            <a:custGeom>
              <a:rect b="b" l="l" r="r" t="t"/>
              <a:pathLst>
                <a:path extrusionOk="0" h="1281" w="703">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6" name="Google Shape;12936;p97"/>
            <p:cNvSpPr/>
            <p:nvPr/>
          </p:nvSpPr>
          <p:spPr>
            <a:xfrm>
              <a:off x="3457730" y="4348590"/>
              <a:ext cx="32600" cy="35367"/>
            </a:xfrm>
            <a:custGeom>
              <a:rect b="b" l="l" r="r" t="t"/>
              <a:pathLst>
                <a:path extrusionOk="0" h="1112" w="1025">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7" name="Google Shape;12937;p97"/>
            <p:cNvSpPr/>
            <p:nvPr/>
          </p:nvSpPr>
          <p:spPr>
            <a:xfrm>
              <a:off x="3727723" y="4351611"/>
              <a:ext cx="32218" cy="34954"/>
            </a:xfrm>
            <a:custGeom>
              <a:rect b="b" l="l" r="r" t="t"/>
              <a:pathLst>
                <a:path extrusionOk="0" h="1099" w="1013">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8" name="Google Shape;12938;p97"/>
            <p:cNvSpPr/>
            <p:nvPr/>
          </p:nvSpPr>
          <p:spPr>
            <a:xfrm>
              <a:off x="3668279" y="4315926"/>
              <a:ext cx="22391" cy="40742"/>
            </a:xfrm>
            <a:custGeom>
              <a:rect b="b" l="l" r="r" t="t"/>
              <a:pathLst>
                <a:path extrusionOk="0" h="1281" w="704">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9" name="Google Shape;12939;p97"/>
            <p:cNvSpPr/>
            <p:nvPr/>
          </p:nvSpPr>
          <p:spPr>
            <a:xfrm>
              <a:off x="3603143" y="4563019"/>
              <a:ext cx="9891" cy="42078"/>
            </a:xfrm>
            <a:custGeom>
              <a:rect b="b" l="l" r="r" t="t"/>
              <a:pathLst>
                <a:path extrusionOk="0" h="1323" w="311">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0" name="Google Shape;12940;p97"/>
            <p:cNvSpPr/>
            <p:nvPr/>
          </p:nvSpPr>
          <p:spPr>
            <a:xfrm>
              <a:off x="3667134" y="4552206"/>
              <a:ext cx="22009" cy="40233"/>
            </a:xfrm>
            <a:custGeom>
              <a:rect b="b" l="l" r="r" t="t"/>
              <a:pathLst>
                <a:path extrusionOk="0" h="1265" w="692">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1" name="Google Shape;12941;p97"/>
            <p:cNvSpPr/>
            <p:nvPr/>
          </p:nvSpPr>
          <p:spPr>
            <a:xfrm>
              <a:off x="3727723" y="4524662"/>
              <a:ext cx="32982" cy="35367"/>
            </a:xfrm>
            <a:custGeom>
              <a:rect b="b" l="l" r="r" t="t"/>
              <a:pathLst>
                <a:path extrusionOk="0" h="1112" w="1037">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2" name="Google Shape;12942;p97"/>
            <p:cNvSpPr/>
            <p:nvPr/>
          </p:nvSpPr>
          <p:spPr>
            <a:xfrm>
              <a:off x="3457349" y="4522023"/>
              <a:ext cx="32218" cy="34954"/>
            </a:xfrm>
            <a:custGeom>
              <a:rect b="b" l="l" r="r" t="t"/>
              <a:pathLst>
                <a:path extrusionOk="0" h="1099" w="1013">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3" name="Google Shape;12943;p97"/>
            <p:cNvSpPr/>
            <p:nvPr/>
          </p:nvSpPr>
          <p:spPr>
            <a:xfrm>
              <a:off x="3526270" y="4551665"/>
              <a:ext cx="22772" cy="40392"/>
            </a:xfrm>
            <a:custGeom>
              <a:rect b="b" l="l" r="r" t="t"/>
              <a:pathLst>
                <a:path extrusionOk="0" h="1270" w="716">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944" name="Google Shape;12944;p97"/>
          <p:cNvGrpSpPr/>
          <p:nvPr/>
        </p:nvGrpSpPr>
        <p:grpSpPr>
          <a:xfrm>
            <a:off x="3532345" y="3362635"/>
            <a:ext cx="339328" cy="336275"/>
            <a:chOff x="3532345" y="3362635"/>
            <a:chExt cx="339328" cy="336275"/>
          </a:xfrm>
        </p:grpSpPr>
        <p:sp>
          <p:nvSpPr>
            <p:cNvPr id="12945" name="Google Shape;12945;p97"/>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6" name="Google Shape;12946;p97"/>
            <p:cNvSpPr/>
            <p:nvPr/>
          </p:nvSpPr>
          <p:spPr>
            <a:xfrm>
              <a:off x="3819385" y="3493258"/>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7" name="Google Shape;12947;p97"/>
            <p:cNvSpPr/>
            <p:nvPr/>
          </p:nvSpPr>
          <p:spPr>
            <a:xfrm>
              <a:off x="3532345" y="3362635"/>
              <a:ext cx="339328" cy="282142"/>
            </a:xfrm>
            <a:custGeom>
              <a:rect b="b" l="l" r="r" t="t"/>
              <a:pathLst>
                <a:path extrusionOk="0" h="8871" w="10669">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8" name="Google Shape;12948;p97"/>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9" name="Google Shape;12949;p97"/>
            <p:cNvSpPr/>
            <p:nvPr/>
          </p:nvSpPr>
          <p:spPr>
            <a:xfrm>
              <a:off x="3644044" y="3592490"/>
              <a:ext cx="112494" cy="106420"/>
            </a:xfrm>
            <a:custGeom>
              <a:rect b="b" l="l" r="r" t="t"/>
              <a:pathLst>
                <a:path extrusionOk="0" h="3346" w="3537">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950" name="Google Shape;12950;p97"/>
          <p:cNvSpPr/>
          <p:nvPr/>
        </p:nvSpPr>
        <p:spPr>
          <a:xfrm>
            <a:off x="3968964" y="3349945"/>
            <a:ext cx="359015" cy="358442"/>
          </a:xfrm>
          <a:custGeom>
            <a:rect b="b" l="l" r="r" t="t"/>
            <a:pathLst>
              <a:path extrusionOk="0" h="11270" w="11288">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951" name="Google Shape;12951;p97"/>
          <p:cNvGrpSpPr/>
          <p:nvPr/>
        </p:nvGrpSpPr>
        <p:grpSpPr>
          <a:xfrm>
            <a:off x="1883955" y="3808700"/>
            <a:ext cx="162873" cy="351446"/>
            <a:chOff x="1883955" y="3808700"/>
            <a:chExt cx="162873" cy="351446"/>
          </a:xfrm>
        </p:grpSpPr>
        <p:sp>
          <p:nvSpPr>
            <p:cNvPr id="12952" name="Google Shape;12952;p97"/>
            <p:cNvSpPr/>
            <p:nvPr/>
          </p:nvSpPr>
          <p:spPr>
            <a:xfrm>
              <a:off x="1901734" y="3808700"/>
              <a:ext cx="131832" cy="209054"/>
            </a:xfrm>
            <a:custGeom>
              <a:rect b="b" l="l" r="r" t="t"/>
              <a:pathLst>
                <a:path extrusionOk="0" h="6573" w="4145">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3" name="Google Shape;12953;p97"/>
            <p:cNvSpPr/>
            <p:nvPr/>
          </p:nvSpPr>
          <p:spPr>
            <a:xfrm>
              <a:off x="1883955" y="3978730"/>
              <a:ext cx="162873" cy="181416"/>
            </a:xfrm>
            <a:custGeom>
              <a:rect b="b" l="l" r="r" t="t"/>
              <a:pathLst>
                <a:path extrusionOk="0" h="5704" w="5121">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954" name="Google Shape;12954;p97"/>
          <p:cNvGrpSpPr/>
          <p:nvPr/>
        </p:nvGrpSpPr>
        <p:grpSpPr>
          <a:xfrm>
            <a:off x="939156" y="3809209"/>
            <a:ext cx="192007" cy="351318"/>
            <a:chOff x="939156" y="3809209"/>
            <a:chExt cx="192007" cy="351318"/>
          </a:xfrm>
        </p:grpSpPr>
        <p:sp>
          <p:nvSpPr>
            <p:cNvPr id="12955" name="Google Shape;12955;p97"/>
            <p:cNvSpPr/>
            <p:nvPr/>
          </p:nvSpPr>
          <p:spPr>
            <a:xfrm>
              <a:off x="939538" y="3809209"/>
              <a:ext cx="191625" cy="106706"/>
            </a:xfrm>
            <a:custGeom>
              <a:rect b="b" l="l" r="r" t="t"/>
              <a:pathLst>
                <a:path extrusionOk="0" h="3355" w="6025">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6" name="Google Shape;12956;p97"/>
            <p:cNvSpPr/>
            <p:nvPr/>
          </p:nvSpPr>
          <p:spPr>
            <a:xfrm>
              <a:off x="939156" y="3898835"/>
              <a:ext cx="192007" cy="261692"/>
            </a:xfrm>
            <a:custGeom>
              <a:rect b="b" l="l" r="r" t="t"/>
              <a:pathLst>
                <a:path extrusionOk="0" h="8228" w="6037">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957" name="Google Shape;12957;p97"/>
          <p:cNvGrpSpPr/>
          <p:nvPr/>
        </p:nvGrpSpPr>
        <p:grpSpPr>
          <a:xfrm>
            <a:off x="2306167" y="3809845"/>
            <a:ext cx="193915" cy="349155"/>
            <a:chOff x="2306167" y="3809845"/>
            <a:chExt cx="193915" cy="349155"/>
          </a:xfrm>
        </p:grpSpPr>
        <p:sp>
          <p:nvSpPr>
            <p:cNvPr id="12958" name="Google Shape;12958;p97"/>
            <p:cNvSpPr/>
            <p:nvPr/>
          </p:nvSpPr>
          <p:spPr>
            <a:xfrm>
              <a:off x="2306167" y="3809845"/>
              <a:ext cx="137875" cy="349155"/>
            </a:xfrm>
            <a:custGeom>
              <a:rect b="b" l="l" r="r" t="t"/>
              <a:pathLst>
                <a:path extrusionOk="0" h="10978" w="4335">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9" name="Google Shape;12959;p97"/>
            <p:cNvSpPr/>
            <p:nvPr/>
          </p:nvSpPr>
          <p:spPr>
            <a:xfrm>
              <a:off x="2474701" y="3860256"/>
              <a:ext cx="22741" cy="17779"/>
            </a:xfrm>
            <a:custGeom>
              <a:rect b="b" l="l" r="r" t="t"/>
              <a:pathLst>
                <a:path extrusionOk="0" h="559" w="715">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0" name="Google Shape;12960;p97"/>
            <p:cNvSpPr/>
            <p:nvPr/>
          </p:nvSpPr>
          <p:spPr>
            <a:xfrm>
              <a:off x="2409565" y="3840092"/>
              <a:ext cx="25031" cy="12945"/>
            </a:xfrm>
            <a:custGeom>
              <a:rect b="b" l="l" r="r" t="t"/>
              <a:pathLst>
                <a:path extrusionOk="0" h="407" w="787">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1" name="Google Shape;12961;p97"/>
            <p:cNvSpPr/>
            <p:nvPr/>
          </p:nvSpPr>
          <p:spPr>
            <a:xfrm>
              <a:off x="2442865" y="3847916"/>
              <a:ext cx="24267" cy="14598"/>
            </a:xfrm>
            <a:custGeom>
              <a:rect b="b" l="l" r="r" t="t"/>
              <a:pathLst>
                <a:path extrusionOk="0" h="459" w="763">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2" name="Google Shape;12962;p97"/>
            <p:cNvSpPr/>
            <p:nvPr/>
          </p:nvSpPr>
          <p:spPr>
            <a:xfrm>
              <a:off x="2409183" y="3824952"/>
              <a:ext cx="24267" cy="11800"/>
            </a:xfrm>
            <a:custGeom>
              <a:rect b="b" l="l" r="r" t="t"/>
              <a:pathLst>
                <a:path extrusionOk="0" h="371" w="763">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3" name="Google Shape;12963;p97"/>
            <p:cNvSpPr/>
            <p:nvPr/>
          </p:nvSpPr>
          <p:spPr>
            <a:xfrm>
              <a:off x="2442865" y="3820023"/>
              <a:ext cx="24267" cy="12181"/>
            </a:xfrm>
            <a:custGeom>
              <a:rect b="b" l="l" r="r" t="t"/>
              <a:pathLst>
                <a:path extrusionOk="0" h="383" w="763">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4" name="Google Shape;12964;p97"/>
            <p:cNvSpPr/>
            <p:nvPr/>
          </p:nvSpPr>
          <p:spPr>
            <a:xfrm>
              <a:off x="2476196" y="3811054"/>
              <a:ext cx="23886" cy="15871"/>
            </a:xfrm>
            <a:custGeom>
              <a:rect b="b" l="l" r="r" t="t"/>
              <a:pathLst>
                <a:path extrusionOk="0" h="499" w="751">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965" name="Google Shape;12965;p97"/>
          <p:cNvGrpSpPr/>
          <p:nvPr/>
        </p:nvGrpSpPr>
        <p:grpSpPr>
          <a:xfrm>
            <a:off x="1323901" y="3807173"/>
            <a:ext cx="356343" cy="356757"/>
            <a:chOff x="1323901" y="3807173"/>
            <a:chExt cx="356343" cy="356757"/>
          </a:xfrm>
        </p:grpSpPr>
        <p:sp>
          <p:nvSpPr>
            <p:cNvPr id="12966" name="Google Shape;12966;p97"/>
            <p:cNvSpPr/>
            <p:nvPr/>
          </p:nvSpPr>
          <p:spPr>
            <a:xfrm>
              <a:off x="1478760" y="4058242"/>
              <a:ext cx="413" cy="32"/>
            </a:xfrm>
            <a:custGeom>
              <a:rect b="b" l="l" r="r" t="t"/>
              <a:pathLst>
                <a:path extrusionOk="0" h="1" w="13">
                  <a:moveTo>
                    <a:pt x="13" y="1"/>
                  </a:moveTo>
                  <a:cubicBezTo>
                    <a:pt x="1" y="1"/>
                    <a:pt x="1" y="1"/>
                    <a:pt x="13" y="1"/>
                  </a:cubicBezTo>
                  <a:cubicBezTo>
                    <a:pt x="1" y="1"/>
                    <a:pt x="1" y="1"/>
                    <a:pt x="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7" name="Google Shape;12967;p97"/>
            <p:cNvSpPr/>
            <p:nvPr/>
          </p:nvSpPr>
          <p:spPr>
            <a:xfrm>
              <a:off x="1323901" y="3807173"/>
              <a:ext cx="356343" cy="356757"/>
            </a:xfrm>
            <a:custGeom>
              <a:rect b="b" l="l" r="r" t="t"/>
              <a:pathLst>
                <a:path extrusionOk="0" h="11217" w="11204">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8" name="Google Shape;12968;p97"/>
            <p:cNvSpPr/>
            <p:nvPr/>
          </p:nvSpPr>
          <p:spPr>
            <a:xfrm>
              <a:off x="1605630" y="4063935"/>
              <a:ext cx="46976" cy="76523"/>
            </a:xfrm>
            <a:custGeom>
              <a:rect b="b" l="l" r="r" t="t"/>
              <a:pathLst>
                <a:path extrusionOk="0" h="2406" w="1477">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9" name="Google Shape;12969;p97"/>
            <p:cNvSpPr/>
            <p:nvPr/>
          </p:nvSpPr>
          <p:spPr>
            <a:xfrm>
              <a:off x="1582158" y="4065462"/>
              <a:ext cx="10623" cy="45449"/>
            </a:xfrm>
            <a:custGeom>
              <a:rect b="b" l="l" r="r" t="t"/>
              <a:pathLst>
                <a:path extrusionOk="0" h="1429" w="334">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0" name="Google Shape;12970;p97"/>
            <p:cNvSpPr/>
            <p:nvPr/>
          </p:nvSpPr>
          <p:spPr>
            <a:xfrm>
              <a:off x="1582158" y="4121884"/>
              <a:ext cx="10623" cy="17429"/>
            </a:xfrm>
            <a:custGeom>
              <a:rect b="b" l="l" r="r" t="t"/>
              <a:pathLst>
                <a:path extrusionOk="0" h="548" w="334">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1" name="Google Shape;12971;p97"/>
            <p:cNvSpPr/>
            <p:nvPr/>
          </p:nvSpPr>
          <p:spPr>
            <a:xfrm>
              <a:off x="1497684" y="4121884"/>
              <a:ext cx="10273" cy="17429"/>
            </a:xfrm>
            <a:custGeom>
              <a:rect b="b" l="l" r="r" t="t"/>
              <a:pathLst>
                <a:path extrusionOk="0" h="548" w="323">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2" name="Google Shape;12972;p97"/>
            <p:cNvSpPr/>
            <p:nvPr/>
          </p:nvSpPr>
          <p:spPr>
            <a:xfrm>
              <a:off x="1360604" y="4091574"/>
              <a:ext cx="43986" cy="43573"/>
            </a:xfrm>
            <a:custGeom>
              <a:rect b="b" l="l" r="r" t="t"/>
              <a:pathLst>
                <a:path extrusionOk="0" h="1370" w="1383">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3" name="Google Shape;12973;p97"/>
            <p:cNvSpPr/>
            <p:nvPr/>
          </p:nvSpPr>
          <p:spPr>
            <a:xfrm>
              <a:off x="1344320" y="3832172"/>
              <a:ext cx="76523" cy="46626"/>
            </a:xfrm>
            <a:custGeom>
              <a:rect b="b" l="l" r="r" t="t"/>
              <a:pathLst>
                <a:path extrusionOk="0" h="1466" w="2406">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4" name="Google Shape;12974;p97"/>
            <p:cNvSpPr/>
            <p:nvPr/>
          </p:nvSpPr>
          <p:spPr>
            <a:xfrm>
              <a:off x="1401887" y="3891648"/>
              <a:ext cx="17843" cy="10623"/>
            </a:xfrm>
            <a:custGeom>
              <a:rect b="b" l="l" r="r" t="t"/>
              <a:pathLst>
                <a:path extrusionOk="0" h="334" w="561">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5" name="Google Shape;12975;p97"/>
            <p:cNvSpPr/>
            <p:nvPr/>
          </p:nvSpPr>
          <p:spPr>
            <a:xfrm>
              <a:off x="1345465" y="3891648"/>
              <a:ext cx="45863" cy="10623"/>
            </a:xfrm>
            <a:custGeom>
              <a:rect b="b" l="l" r="r" t="t"/>
              <a:pathLst>
                <a:path extrusionOk="0" h="334" w="1442">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6" name="Google Shape;12976;p97"/>
            <p:cNvSpPr/>
            <p:nvPr/>
          </p:nvSpPr>
          <p:spPr>
            <a:xfrm>
              <a:off x="1343588" y="3917378"/>
              <a:ext cx="77254" cy="46626"/>
            </a:xfrm>
            <a:custGeom>
              <a:rect b="b" l="l" r="r" t="t"/>
              <a:pathLst>
                <a:path extrusionOk="0" h="1466" w="2429">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7" name="Google Shape;12977;p97"/>
            <p:cNvSpPr/>
            <p:nvPr/>
          </p:nvSpPr>
          <p:spPr>
            <a:xfrm>
              <a:off x="1401887" y="3976471"/>
              <a:ext cx="17843" cy="10241"/>
            </a:xfrm>
            <a:custGeom>
              <a:rect b="b" l="l" r="r" t="t"/>
              <a:pathLst>
                <a:path extrusionOk="0" h="322" w="561">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8" name="Google Shape;12978;p97"/>
            <p:cNvSpPr/>
            <p:nvPr/>
          </p:nvSpPr>
          <p:spPr>
            <a:xfrm>
              <a:off x="1345465" y="3976471"/>
              <a:ext cx="45863" cy="10241"/>
            </a:xfrm>
            <a:custGeom>
              <a:rect b="b" l="l" r="r" t="t"/>
              <a:pathLst>
                <a:path extrusionOk="0" h="322" w="1442">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9" name="Google Shape;12979;p97"/>
            <p:cNvSpPr/>
            <p:nvPr/>
          </p:nvSpPr>
          <p:spPr>
            <a:xfrm>
              <a:off x="1343588" y="4001057"/>
              <a:ext cx="77636" cy="46626"/>
            </a:xfrm>
            <a:custGeom>
              <a:rect b="b" l="l" r="r" t="t"/>
              <a:pathLst>
                <a:path extrusionOk="0" h="1466" w="2441">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0" name="Google Shape;12980;p97"/>
            <p:cNvSpPr/>
            <p:nvPr/>
          </p:nvSpPr>
          <p:spPr>
            <a:xfrm>
              <a:off x="1344702" y="4060150"/>
              <a:ext cx="46626" cy="10623"/>
            </a:xfrm>
            <a:custGeom>
              <a:rect b="b" l="l" r="r" t="t"/>
              <a:pathLst>
                <a:path extrusionOk="0" h="334" w="1466">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1" name="Google Shape;12981;p97"/>
            <p:cNvSpPr/>
            <p:nvPr/>
          </p:nvSpPr>
          <p:spPr>
            <a:xfrm>
              <a:off x="1401887" y="4060150"/>
              <a:ext cx="17843" cy="10623"/>
            </a:xfrm>
            <a:custGeom>
              <a:rect b="b" l="l" r="r" t="t"/>
              <a:pathLst>
                <a:path extrusionOk="0" h="334" w="561">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2" name="Google Shape;12982;p97"/>
            <p:cNvSpPr/>
            <p:nvPr/>
          </p:nvSpPr>
          <p:spPr>
            <a:xfrm>
              <a:off x="1563584" y="3936365"/>
              <a:ext cx="67077" cy="80276"/>
            </a:xfrm>
            <a:custGeom>
              <a:rect b="b" l="l" r="r" t="t"/>
              <a:pathLst>
                <a:path extrusionOk="0" h="2524" w="2109">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3" name="Google Shape;12983;p97"/>
            <p:cNvSpPr/>
            <p:nvPr/>
          </p:nvSpPr>
          <p:spPr>
            <a:xfrm>
              <a:off x="1569658" y="4013174"/>
              <a:ext cx="15553" cy="16698"/>
            </a:xfrm>
            <a:custGeom>
              <a:rect b="b" l="l" r="r" t="t"/>
              <a:pathLst>
                <a:path extrusionOk="0" h="525" w="489">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4" name="Google Shape;12984;p97"/>
            <p:cNvSpPr/>
            <p:nvPr/>
          </p:nvSpPr>
          <p:spPr>
            <a:xfrm>
              <a:off x="1541256" y="3964417"/>
              <a:ext cx="29165" cy="40615"/>
            </a:xfrm>
            <a:custGeom>
              <a:rect b="b" l="l" r="r" t="t"/>
              <a:pathLst>
                <a:path extrusionOk="0" h="1277" w="917">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5" name="Google Shape;12985;p97"/>
            <p:cNvSpPr/>
            <p:nvPr/>
          </p:nvSpPr>
          <p:spPr>
            <a:xfrm>
              <a:off x="1496189" y="4055284"/>
              <a:ext cx="15171" cy="16634"/>
            </a:xfrm>
            <a:custGeom>
              <a:rect b="b" l="l" r="r" t="t"/>
              <a:pathLst>
                <a:path extrusionOk="0" h="523" w="477">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6" name="Google Shape;12986;p97"/>
            <p:cNvSpPr/>
            <p:nvPr/>
          </p:nvSpPr>
          <p:spPr>
            <a:xfrm>
              <a:off x="1468169" y="3851859"/>
              <a:ext cx="78781" cy="69717"/>
            </a:xfrm>
            <a:custGeom>
              <a:rect b="b" l="l" r="r" t="t"/>
              <a:pathLst>
                <a:path extrusionOk="0" h="2192" w="2477">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7" name="Google Shape;12987;p97"/>
            <p:cNvSpPr/>
            <p:nvPr/>
          </p:nvSpPr>
          <p:spPr>
            <a:xfrm>
              <a:off x="1503377" y="3929368"/>
              <a:ext cx="17843" cy="13740"/>
            </a:xfrm>
            <a:custGeom>
              <a:rect b="b" l="l" r="r" t="t"/>
              <a:pathLst>
                <a:path extrusionOk="0" h="432" w="561">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8" name="Google Shape;12988;p97"/>
            <p:cNvSpPr/>
            <p:nvPr/>
          </p:nvSpPr>
          <p:spPr>
            <a:xfrm>
              <a:off x="1454524" y="3900966"/>
              <a:ext cx="42078" cy="27798"/>
            </a:xfrm>
            <a:custGeom>
              <a:rect b="b" l="l" r="r" t="t"/>
              <a:pathLst>
                <a:path extrusionOk="0" h="874" w="1323">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9" name="Google Shape;12989;p97"/>
            <p:cNvSpPr/>
            <p:nvPr/>
          </p:nvSpPr>
          <p:spPr>
            <a:xfrm>
              <a:off x="1460981" y="4002265"/>
              <a:ext cx="19083" cy="13740"/>
            </a:xfrm>
            <a:custGeom>
              <a:rect b="b" l="l" r="r" t="t"/>
              <a:pathLst>
                <a:path extrusionOk="0" h="432" w="60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990" name="Google Shape;12990;p97"/>
          <p:cNvSpPr/>
          <p:nvPr/>
        </p:nvSpPr>
        <p:spPr>
          <a:xfrm>
            <a:off x="2787472" y="3804915"/>
            <a:ext cx="89022" cy="360064"/>
          </a:xfrm>
          <a:custGeom>
            <a:rect b="b" l="l" r="r" t="t"/>
            <a:pathLst>
              <a:path extrusionOk="0" h="11321" w="2799">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991" name="Google Shape;12991;p97"/>
          <p:cNvGrpSpPr/>
          <p:nvPr/>
        </p:nvGrpSpPr>
        <p:grpSpPr>
          <a:xfrm>
            <a:off x="859262" y="3353920"/>
            <a:ext cx="306759" cy="351446"/>
            <a:chOff x="859262" y="3353920"/>
            <a:chExt cx="306759" cy="351446"/>
          </a:xfrm>
        </p:grpSpPr>
        <p:sp>
          <p:nvSpPr>
            <p:cNvPr id="12992" name="Google Shape;12992;p97"/>
            <p:cNvSpPr/>
            <p:nvPr/>
          </p:nvSpPr>
          <p:spPr>
            <a:xfrm>
              <a:off x="859262" y="3415718"/>
              <a:ext cx="132563" cy="205937"/>
            </a:xfrm>
            <a:custGeom>
              <a:rect b="b" l="l" r="r" t="t"/>
              <a:pathLst>
                <a:path extrusionOk="0" h="6475" w="4168">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3" name="Google Shape;12993;p97"/>
            <p:cNvSpPr/>
            <p:nvPr/>
          </p:nvSpPr>
          <p:spPr>
            <a:xfrm>
              <a:off x="916415" y="3353920"/>
              <a:ext cx="178013" cy="62147"/>
            </a:xfrm>
            <a:custGeom>
              <a:rect b="b" l="l" r="r" t="t"/>
              <a:pathLst>
                <a:path extrusionOk="0" h="1954" w="5597">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4" name="Google Shape;12994;p97"/>
            <p:cNvSpPr/>
            <p:nvPr/>
          </p:nvSpPr>
          <p:spPr>
            <a:xfrm>
              <a:off x="920582" y="3405858"/>
              <a:ext cx="245439" cy="243817"/>
            </a:xfrm>
            <a:custGeom>
              <a:rect b="b" l="l" r="r" t="t"/>
              <a:pathLst>
                <a:path extrusionOk="0" h="7666" w="7717">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5" name="Google Shape;12995;p97"/>
            <p:cNvSpPr/>
            <p:nvPr/>
          </p:nvSpPr>
          <p:spPr>
            <a:xfrm>
              <a:off x="986100" y="3642074"/>
              <a:ext cx="129923" cy="63292"/>
            </a:xfrm>
            <a:custGeom>
              <a:rect b="b" l="l" r="r" t="t"/>
              <a:pathLst>
                <a:path extrusionOk="0" h="1990" w="4085">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6" name="Google Shape;12996;p97"/>
            <p:cNvSpPr/>
            <p:nvPr/>
          </p:nvSpPr>
          <p:spPr>
            <a:xfrm>
              <a:off x="862283" y="3599678"/>
              <a:ext cx="118696" cy="84156"/>
            </a:xfrm>
            <a:custGeom>
              <a:rect b="b" l="l" r="r" t="t"/>
              <a:pathLst>
                <a:path extrusionOk="0" h="2646" w="3732">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997" name="Google Shape;12997;p97"/>
          <p:cNvSpPr/>
          <p:nvPr/>
        </p:nvSpPr>
        <p:spPr>
          <a:xfrm>
            <a:off x="1315918" y="3360631"/>
            <a:ext cx="288599" cy="337515"/>
          </a:xfrm>
          <a:custGeom>
            <a:rect b="b" l="l" r="r" t="t"/>
            <a:pathLst>
              <a:path extrusionOk="0" h="10612" w="9074">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998" name="Google Shape;12998;p97"/>
          <p:cNvGrpSpPr/>
          <p:nvPr/>
        </p:nvGrpSpPr>
        <p:grpSpPr>
          <a:xfrm>
            <a:off x="3967437" y="3837102"/>
            <a:ext cx="364709" cy="295404"/>
            <a:chOff x="3967437" y="3837102"/>
            <a:chExt cx="364709" cy="295404"/>
          </a:xfrm>
        </p:grpSpPr>
        <p:sp>
          <p:nvSpPr>
            <p:cNvPr id="12999" name="Google Shape;12999;p97"/>
            <p:cNvSpPr/>
            <p:nvPr/>
          </p:nvSpPr>
          <p:spPr>
            <a:xfrm>
              <a:off x="4178750" y="3868334"/>
              <a:ext cx="153396" cy="264172"/>
            </a:xfrm>
            <a:custGeom>
              <a:rect b="b" l="l" r="r" t="t"/>
              <a:pathLst>
                <a:path extrusionOk="0" h="8306" w="4823">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0" name="Google Shape;13000;p97"/>
            <p:cNvSpPr/>
            <p:nvPr/>
          </p:nvSpPr>
          <p:spPr>
            <a:xfrm>
              <a:off x="3969346" y="3937447"/>
              <a:ext cx="198431" cy="194678"/>
            </a:xfrm>
            <a:custGeom>
              <a:rect b="b" l="l" r="r" t="t"/>
              <a:pathLst>
                <a:path extrusionOk="0" h="6121" w="6239">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1" name="Google Shape;13001;p97"/>
            <p:cNvSpPr/>
            <p:nvPr/>
          </p:nvSpPr>
          <p:spPr>
            <a:xfrm>
              <a:off x="3967437" y="3837102"/>
              <a:ext cx="331376" cy="89786"/>
            </a:xfrm>
            <a:custGeom>
              <a:rect b="b" l="l" r="r" t="t"/>
              <a:pathLst>
                <a:path extrusionOk="0" h="2823" w="10419">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2" name="Google Shape;13002;p97"/>
            <p:cNvSpPr/>
            <p:nvPr/>
          </p:nvSpPr>
          <p:spPr>
            <a:xfrm>
              <a:off x="3994694" y="3917378"/>
              <a:ext cx="158325" cy="156067"/>
            </a:xfrm>
            <a:custGeom>
              <a:rect b="b" l="l" r="r" t="t"/>
              <a:pathLst>
                <a:path extrusionOk="0" h="4907" w="4978">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3" name="Google Shape;13003;p97"/>
            <p:cNvSpPr/>
            <p:nvPr/>
          </p:nvSpPr>
          <p:spPr>
            <a:xfrm>
              <a:off x="4160812" y="3927174"/>
              <a:ext cx="155813" cy="149992"/>
            </a:xfrm>
            <a:custGeom>
              <a:rect b="b" l="l" r="r" t="t"/>
              <a:pathLst>
                <a:path extrusionOk="0" h="4716" w="4899">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004" name="Google Shape;13004;p97"/>
          <p:cNvSpPr/>
          <p:nvPr/>
        </p:nvSpPr>
        <p:spPr>
          <a:xfrm>
            <a:off x="3216521" y="3807937"/>
            <a:ext cx="78049" cy="353417"/>
          </a:xfrm>
          <a:custGeom>
            <a:rect b="b" l="l" r="r" t="t"/>
            <a:pathLst>
              <a:path extrusionOk="0" h="11112" w="2454">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5" name="Google Shape;13005;p97"/>
          <p:cNvSpPr/>
          <p:nvPr/>
        </p:nvSpPr>
        <p:spPr>
          <a:xfrm>
            <a:off x="3469466" y="3828197"/>
            <a:ext cx="363563" cy="311657"/>
          </a:xfrm>
          <a:custGeom>
            <a:rect b="b" l="l" r="r" t="t"/>
            <a:pathLst>
              <a:path extrusionOk="0" h="9799" w="11431">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6" name="Google Shape;13006;p97"/>
          <p:cNvSpPr/>
          <p:nvPr/>
        </p:nvSpPr>
        <p:spPr>
          <a:xfrm>
            <a:off x="5314611" y="3818560"/>
            <a:ext cx="324188" cy="324538"/>
          </a:xfrm>
          <a:custGeom>
            <a:rect b="b" l="l" r="r" t="t"/>
            <a:pathLst>
              <a:path extrusionOk="0" h="10204" w="10193">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007" name="Google Shape;13007;p97"/>
          <p:cNvGrpSpPr/>
          <p:nvPr/>
        </p:nvGrpSpPr>
        <p:grpSpPr>
          <a:xfrm>
            <a:off x="5811827" y="3806451"/>
            <a:ext cx="283743" cy="308444"/>
            <a:chOff x="5964227" y="3858701"/>
            <a:chExt cx="283743" cy="308444"/>
          </a:xfrm>
        </p:grpSpPr>
        <p:sp>
          <p:nvSpPr>
            <p:cNvPr id="13008" name="Google Shape;13008;p97"/>
            <p:cNvSpPr/>
            <p:nvPr/>
          </p:nvSpPr>
          <p:spPr>
            <a:xfrm>
              <a:off x="5964227" y="3858701"/>
              <a:ext cx="283743" cy="308444"/>
            </a:xfrm>
            <a:custGeom>
              <a:rect b="b" l="l" r="r" t="t"/>
              <a:pathLst>
                <a:path extrusionOk="0" h="7585" w="6978">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9" name="Google Shape;13009;p97"/>
            <p:cNvSpPr/>
            <p:nvPr/>
          </p:nvSpPr>
          <p:spPr>
            <a:xfrm>
              <a:off x="6202788" y="3976471"/>
              <a:ext cx="19719" cy="7601"/>
            </a:xfrm>
            <a:custGeom>
              <a:rect b="b" l="l" r="r" t="t"/>
              <a:pathLst>
                <a:path extrusionOk="0" h="239" w="62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0" name="Google Shape;13010;p97"/>
            <p:cNvSpPr/>
            <p:nvPr/>
          </p:nvSpPr>
          <p:spPr>
            <a:xfrm>
              <a:off x="6186122" y="3930259"/>
              <a:ext cx="17429" cy="16316"/>
            </a:xfrm>
            <a:custGeom>
              <a:rect b="b" l="l" r="r" t="t"/>
              <a:pathLst>
                <a:path extrusionOk="0" h="513" w="548">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1" name="Google Shape;13011;p97"/>
            <p:cNvSpPr/>
            <p:nvPr/>
          </p:nvSpPr>
          <p:spPr>
            <a:xfrm>
              <a:off x="6187235" y="4013556"/>
              <a:ext cx="16316" cy="15934"/>
            </a:xfrm>
            <a:custGeom>
              <a:rect b="b" l="l" r="r" t="t"/>
              <a:pathLst>
                <a:path extrusionOk="0" h="501" w="513">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012" name="Google Shape;13012;p97"/>
          <p:cNvGrpSpPr/>
          <p:nvPr/>
        </p:nvGrpSpPr>
        <p:grpSpPr>
          <a:xfrm>
            <a:off x="6243508" y="3873073"/>
            <a:ext cx="320372" cy="213602"/>
            <a:chOff x="6395908" y="3873073"/>
            <a:chExt cx="320372" cy="213602"/>
          </a:xfrm>
        </p:grpSpPr>
        <p:sp>
          <p:nvSpPr>
            <p:cNvPr id="13013" name="Google Shape;13013;p97"/>
            <p:cNvSpPr/>
            <p:nvPr/>
          </p:nvSpPr>
          <p:spPr>
            <a:xfrm>
              <a:off x="6395908" y="3873073"/>
              <a:ext cx="320372" cy="213602"/>
            </a:xfrm>
            <a:custGeom>
              <a:rect b="b" l="l" r="r" t="t"/>
              <a:pathLst>
                <a:path extrusionOk="0" h="6716" w="10073">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4" name="Google Shape;13014;p97"/>
            <p:cNvSpPr/>
            <p:nvPr/>
          </p:nvSpPr>
          <p:spPr>
            <a:xfrm>
              <a:off x="6427713" y="3894669"/>
              <a:ext cx="256762" cy="171175"/>
            </a:xfrm>
            <a:custGeom>
              <a:rect b="b" l="l" r="r" t="t"/>
              <a:pathLst>
                <a:path extrusionOk="0" h="5382" w="8073">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5" name="Google Shape;13015;p97"/>
            <p:cNvSpPr/>
            <p:nvPr/>
          </p:nvSpPr>
          <p:spPr>
            <a:xfrm>
              <a:off x="6411429" y="3969633"/>
              <a:ext cx="10623" cy="21627"/>
            </a:xfrm>
            <a:custGeom>
              <a:rect b="b" l="l" r="r" t="t"/>
              <a:pathLst>
                <a:path extrusionOk="0" h="680" w="334">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6" name="Google Shape;13016;p97"/>
            <p:cNvSpPr/>
            <p:nvPr/>
          </p:nvSpPr>
          <p:spPr>
            <a:xfrm>
              <a:off x="6690136" y="3964704"/>
              <a:ext cx="10623" cy="31487"/>
            </a:xfrm>
            <a:custGeom>
              <a:rect b="b" l="l" r="r" t="t"/>
              <a:pathLst>
                <a:path extrusionOk="0" h="990" w="334">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7" name="Google Shape;13017;p97"/>
            <p:cNvSpPr/>
            <p:nvPr/>
          </p:nvSpPr>
          <p:spPr>
            <a:xfrm>
              <a:off x="6690136" y="3894669"/>
              <a:ext cx="10623" cy="10241"/>
            </a:xfrm>
            <a:custGeom>
              <a:rect b="b" l="l" r="r" t="t"/>
              <a:pathLst>
                <a:path extrusionOk="0" h="322" w="334">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8" name="Google Shape;13018;p97"/>
            <p:cNvSpPr/>
            <p:nvPr/>
          </p:nvSpPr>
          <p:spPr>
            <a:xfrm>
              <a:off x="6411429" y="3942758"/>
              <a:ext cx="10623" cy="15553"/>
            </a:xfrm>
            <a:custGeom>
              <a:rect b="b" l="l" r="r" t="t"/>
              <a:pathLst>
                <a:path extrusionOk="0" h="489" w="334">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9" name="Google Shape;13019;p97"/>
            <p:cNvSpPr/>
            <p:nvPr/>
          </p:nvSpPr>
          <p:spPr>
            <a:xfrm>
              <a:off x="6411429" y="4001820"/>
              <a:ext cx="10623" cy="15934"/>
            </a:xfrm>
            <a:custGeom>
              <a:rect b="b" l="l" r="r" t="t"/>
              <a:pathLst>
                <a:path extrusionOk="0" h="501" w="334">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0" name="Google Shape;13020;p97"/>
            <p:cNvSpPr/>
            <p:nvPr/>
          </p:nvSpPr>
          <p:spPr>
            <a:xfrm>
              <a:off x="6448927" y="4017723"/>
              <a:ext cx="214366" cy="32218"/>
            </a:xfrm>
            <a:custGeom>
              <a:rect b="b" l="l" r="r" t="t"/>
              <a:pathLst>
                <a:path extrusionOk="0" h="1013" w="674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1" name="Google Shape;13021;p97"/>
            <p:cNvSpPr/>
            <p:nvPr/>
          </p:nvSpPr>
          <p:spPr>
            <a:xfrm>
              <a:off x="6535627" y="3940913"/>
              <a:ext cx="46244" cy="46181"/>
            </a:xfrm>
            <a:custGeom>
              <a:rect b="b" l="l" r="r" t="t"/>
              <a:pathLst>
                <a:path extrusionOk="0" h="1452" w="1454">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2" name="Google Shape;13022;p97"/>
            <p:cNvSpPr/>
            <p:nvPr/>
          </p:nvSpPr>
          <p:spPr>
            <a:xfrm>
              <a:off x="6497016" y="3916233"/>
              <a:ext cx="117424" cy="96242"/>
            </a:xfrm>
            <a:custGeom>
              <a:rect b="b" l="l" r="r" t="t"/>
              <a:pathLst>
                <a:path extrusionOk="0" h="3026" w="3692">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023" name="Google Shape;13023;p97"/>
          <p:cNvGrpSpPr/>
          <p:nvPr/>
        </p:nvGrpSpPr>
        <p:grpSpPr>
          <a:xfrm>
            <a:off x="7262890" y="3802816"/>
            <a:ext cx="357138" cy="352018"/>
            <a:chOff x="7415290" y="3802816"/>
            <a:chExt cx="357138" cy="352018"/>
          </a:xfrm>
        </p:grpSpPr>
        <p:sp>
          <p:nvSpPr>
            <p:cNvPr id="13024" name="Google Shape;13024;p97"/>
            <p:cNvSpPr/>
            <p:nvPr/>
          </p:nvSpPr>
          <p:spPr>
            <a:xfrm>
              <a:off x="7680385" y="3835289"/>
              <a:ext cx="59475" cy="58267"/>
            </a:xfrm>
            <a:custGeom>
              <a:rect b="b" l="l" r="r" t="t"/>
              <a:pathLst>
                <a:path extrusionOk="0" h="1832" w="187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5" name="Google Shape;13025;p97"/>
            <p:cNvSpPr/>
            <p:nvPr/>
          </p:nvSpPr>
          <p:spPr>
            <a:xfrm>
              <a:off x="7659553" y="3805329"/>
              <a:ext cx="30310" cy="76109"/>
            </a:xfrm>
            <a:custGeom>
              <a:rect b="b" l="l" r="r" t="t"/>
              <a:pathLst>
                <a:path extrusionOk="0" h="2393" w="953">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6" name="Google Shape;13026;p97"/>
            <p:cNvSpPr/>
            <p:nvPr/>
          </p:nvSpPr>
          <p:spPr>
            <a:xfrm>
              <a:off x="7619033" y="3802816"/>
              <a:ext cx="31837" cy="75600"/>
            </a:xfrm>
            <a:custGeom>
              <a:rect b="b" l="l" r="r" t="t"/>
              <a:pathLst>
                <a:path extrusionOk="0" h="2377" w="1001">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7" name="Google Shape;13027;p97"/>
            <p:cNvSpPr/>
            <p:nvPr/>
          </p:nvSpPr>
          <p:spPr>
            <a:xfrm>
              <a:off x="7693266" y="3885509"/>
              <a:ext cx="76904" cy="28879"/>
            </a:xfrm>
            <a:custGeom>
              <a:rect b="b" l="l" r="r" t="t"/>
              <a:pathLst>
                <a:path extrusionOk="0" h="908" w="2418">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8" name="Google Shape;13028;p97"/>
            <p:cNvSpPr/>
            <p:nvPr/>
          </p:nvSpPr>
          <p:spPr>
            <a:xfrm>
              <a:off x="7695524" y="3924566"/>
              <a:ext cx="76904" cy="29960"/>
            </a:xfrm>
            <a:custGeom>
              <a:rect b="b" l="l" r="r" t="t"/>
              <a:pathLst>
                <a:path extrusionOk="0" h="942" w="2418">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9" name="Google Shape;13029;p97"/>
            <p:cNvSpPr/>
            <p:nvPr/>
          </p:nvSpPr>
          <p:spPr>
            <a:xfrm>
              <a:off x="7473620" y="3916519"/>
              <a:ext cx="75378" cy="85333"/>
            </a:xfrm>
            <a:custGeom>
              <a:rect b="b" l="l" r="r" t="t"/>
              <a:pathLst>
                <a:path extrusionOk="0" h="2683" w="237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0" name="Google Shape;13030;p97"/>
            <p:cNvSpPr/>
            <p:nvPr/>
          </p:nvSpPr>
          <p:spPr>
            <a:xfrm>
              <a:off x="7415290" y="3850078"/>
              <a:ext cx="310576" cy="304756"/>
            </a:xfrm>
            <a:custGeom>
              <a:rect b="b" l="l" r="r" t="t"/>
              <a:pathLst>
                <a:path extrusionOk="0" h="9582" w="9765">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1" name="Google Shape;13031;p97"/>
            <p:cNvSpPr/>
            <p:nvPr/>
          </p:nvSpPr>
          <p:spPr>
            <a:xfrm>
              <a:off x="7557299" y="4000198"/>
              <a:ext cx="75410" cy="85714"/>
            </a:xfrm>
            <a:custGeom>
              <a:rect b="b" l="l" r="r" t="t"/>
              <a:pathLst>
                <a:path extrusionOk="0" h="2695" w="2371">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032" name="Google Shape;13032;p97"/>
          <p:cNvGrpSpPr/>
          <p:nvPr/>
        </p:nvGrpSpPr>
        <p:grpSpPr>
          <a:xfrm>
            <a:off x="6737312" y="3833413"/>
            <a:ext cx="355230" cy="293401"/>
            <a:chOff x="6889712" y="3833413"/>
            <a:chExt cx="355230" cy="293401"/>
          </a:xfrm>
        </p:grpSpPr>
        <p:sp>
          <p:nvSpPr>
            <p:cNvPr id="13033" name="Google Shape;13033;p97"/>
            <p:cNvSpPr/>
            <p:nvPr/>
          </p:nvSpPr>
          <p:spPr>
            <a:xfrm>
              <a:off x="6926797" y="3833413"/>
              <a:ext cx="279121" cy="293401"/>
            </a:xfrm>
            <a:custGeom>
              <a:rect b="b" l="l" r="r" t="t"/>
              <a:pathLst>
                <a:path extrusionOk="0" h="9225" w="8776">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4" name="Google Shape;13034;p97"/>
            <p:cNvSpPr/>
            <p:nvPr/>
          </p:nvSpPr>
          <p:spPr>
            <a:xfrm>
              <a:off x="6922281" y="3873646"/>
              <a:ext cx="40170" cy="54387"/>
            </a:xfrm>
            <a:custGeom>
              <a:rect b="b" l="l" r="r" t="t"/>
              <a:pathLst>
                <a:path extrusionOk="0" h="1710" w="1263">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5" name="Google Shape;13035;p97"/>
            <p:cNvSpPr/>
            <p:nvPr/>
          </p:nvSpPr>
          <p:spPr>
            <a:xfrm>
              <a:off x="6889712" y="3913529"/>
              <a:ext cx="56804" cy="29261"/>
            </a:xfrm>
            <a:custGeom>
              <a:rect b="b" l="l" r="r" t="t"/>
              <a:pathLst>
                <a:path extrusionOk="0" h="920" w="1786">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6" name="Google Shape;13036;p97"/>
            <p:cNvSpPr/>
            <p:nvPr/>
          </p:nvSpPr>
          <p:spPr>
            <a:xfrm>
              <a:off x="7171823" y="3873710"/>
              <a:ext cx="39788" cy="54323"/>
            </a:xfrm>
            <a:custGeom>
              <a:rect b="b" l="l" r="r" t="t"/>
              <a:pathLst>
                <a:path extrusionOk="0" h="1708" w="1251">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7" name="Google Shape;13037;p97"/>
            <p:cNvSpPr/>
            <p:nvPr/>
          </p:nvSpPr>
          <p:spPr>
            <a:xfrm>
              <a:off x="7187725" y="3913529"/>
              <a:ext cx="57217" cy="29261"/>
            </a:xfrm>
            <a:custGeom>
              <a:rect b="b" l="l" r="r" t="t"/>
              <a:pathLst>
                <a:path extrusionOk="0" h="920" w="1799">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038" name="Google Shape;13038;p97"/>
          <p:cNvGrpSpPr/>
          <p:nvPr/>
        </p:nvGrpSpPr>
        <p:grpSpPr>
          <a:xfrm>
            <a:off x="7707152" y="3835870"/>
            <a:ext cx="282318" cy="337168"/>
            <a:chOff x="1635875" y="237775"/>
            <a:chExt cx="4370250" cy="5219325"/>
          </a:xfrm>
        </p:grpSpPr>
        <p:sp>
          <p:nvSpPr>
            <p:cNvPr id="13039" name="Google Shape;13039;p97"/>
            <p:cNvSpPr/>
            <p:nvPr/>
          </p:nvSpPr>
          <p:spPr>
            <a:xfrm>
              <a:off x="3572675" y="2020200"/>
              <a:ext cx="583925" cy="556900"/>
            </a:xfrm>
            <a:custGeom>
              <a:rect b="b" l="l" r="r" t="t"/>
              <a:pathLst>
                <a:path extrusionOk="0" h="22276" w="23357">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0" name="Google Shape;13040;p97"/>
            <p:cNvSpPr/>
            <p:nvPr/>
          </p:nvSpPr>
          <p:spPr>
            <a:xfrm>
              <a:off x="1635875" y="237775"/>
              <a:ext cx="4370250" cy="5219325"/>
            </a:xfrm>
            <a:custGeom>
              <a:rect b="b" l="l" r="r" t="t"/>
              <a:pathLst>
                <a:path extrusionOk="0" h="208773" w="17481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041" name="Google Shape;13041;p97"/>
          <p:cNvGrpSpPr/>
          <p:nvPr/>
        </p:nvGrpSpPr>
        <p:grpSpPr>
          <a:xfrm>
            <a:off x="3103963" y="3361140"/>
            <a:ext cx="297886" cy="337578"/>
            <a:chOff x="3103963" y="3361140"/>
            <a:chExt cx="297886" cy="337578"/>
          </a:xfrm>
        </p:grpSpPr>
        <p:sp>
          <p:nvSpPr>
            <p:cNvPr id="13042" name="Google Shape;13042;p97"/>
            <p:cNvSpPr/>
            <p:nvPr/>
          </p:nvSpPr>
          <p:spPr>
            <a:xfrm>
              <a:off x="3245305" y="3519402"/>
              <a:ext cx="14026" cy="14408"/>
            </a:xfrm>
            <a:custGeom>
              <a:rect b="b" l="l" r="r" t="t"/>
              <a:pathLst>
                <a:path extrusionOk="0" h="453" w="441">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3" name="Google Shape;13043;p97"/>
            <p:cNvSpPr/>
            <p:nvPr/>
          </p:nvSpPr>
          <p:spPr>
            <a:xfrm>
              <a:off x="3284679" y="3597388"/>
              <a:ext cx="74646" cy="74646"/>
            </a:xfrm>
            <a:custGeom>
              <a:rect b="b" l="l" r="r" t="t"/>
              <a:pathLst>
                <a:path extrusionOk="0" h="2347" w="2347">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4" name="Google Shape;13044;p97"/>
            <p:cNvSpPr/>
            <p:nvPr/>
          </p:nvSpPr>
          <p:spPr>
            <a:xfrm>
              <a:off x="3145692" y="3597483"/>
              <a:ext cx="75028" cy="74933"/>
            </a:xfrm>
            <a:custGeom>
              <a:rect b="b" l="l" r="r" t="t"/>
              <a:pathLst>
                <a:path extrusionOk="0" h="2356" w="2359">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5" name="Google Shape;13045;p97"/>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6" name="Google Shape;13046;p97"/>
            <p:cNvSpPr/>
            <p:nvPr/>
          </p:nvSpPr>
          <p:spPr>
            <a:xfrm>
              <a:off x="3277873" y="3490618"/>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7" name="Google Shape;13047;p97"/>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8" name="Google Shape;13048;p97"/>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9" name="Google Shape;13049;p97"/>
            <p:cNvSpPr/>
            <p:nvPr/>
          </p:nvSpPr>
          <p:spPr>
            <a:xfrm>
              <a:off x="3103963" y="3361140"/>
              <a:ext cx="297886" cy="337578"/>
            </a:xfrm>
            <a:custGeom>
              <a:rect b="b" l="l" r="r" t="t"/>
              <a:pathLst>
                <a:path extrusionOk="0" h="10614" w="9366">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0" name="Google Shape;13050;p97"/>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1" name="Google Shape;13051;p97"/>
            <p:cNvSpPr/>
            <p:nvPr/>
          </p:nvSpPr>
          <p:spPr>
            <a:xfrm>
              <a:off x="3278986" y="3524681"/>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2" name="Google Shape;13052;p97"/>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3" name="Google Shape;13053;p97"/>
            <p:cNvSpPr/>
            <p:nvPr/>
          </p:nvSpPr>
          <p:spPr>
            <a:xfrm>
              <a:off x="3219543" y="3586415"/>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4" name="Google Shape;13054;p97"/>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5" name="Google Shape;13055;p97"/>
            <p:cNvSpPr/>
            <p:nvPr/>
          </p:nvSpPr>
          <p:spPr>
            <a:xfrm>
              <a:off x="3247181" y="3444787"/>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6" name="Google Shape;13056;p97"/>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7" name="Google Shape;13057;p97"/>
            <p:cNvSpPr/>
            <p:nvPr/>
          </p:nvSpPr>
          <p:spPr>
            <a:xfrm>
              <a:off x="3257422" y="360422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8" name="Google Shape;13058;p97"/>
            <p:cNvSpPr/>
            <p:nvPr/>
          </p:nvSpPr>
          <p:spPr>
            <a:xfrm>
              <a:off x="3247181" y="344478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9" name="Google Shape;13059;p97"/>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0" name="Google Shape;13060;p97"/>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1" name="Google Shape;13061;p97"/>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2" name="Google Shape;13062;p97"/>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3" name="Google Shape;13063;p97"/>
            <p:cNvSpPr/>
            <p:nvPr/>
          </p:nvSpPr>
          <p:spPr>
            <a:xfrm>
              <a:off x="3259299" y="3361140"/>
              <a:ext cx="51174" cy="118060"/>
            </a:xfrm>
            <a:custGeom>
              <a:rect b="b" l="l" r="r" t="t"/>
              <a:pathLst>
                <a:path extrusionOk="0" h="3712" w="1609">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4" name="Google Shape;13064;p97"/>
            <p:cNvSpPr/>
            <p:nvPr/>
          </p:nvSpPr>
          <p:spPr>
            <a:xfrm>
              <a:off x="3269922" y="339860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5" name="Google Shape;13065;p97"/>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066" name="Google Shape;13066;p97"/>
          <p:cNvGrpSpPr/>
          <p:nvPr/>
        </p:nvGrpSpPr>
        <p:grpSpPr>
          <a:xfrm>
            <a:off x="2667821" y="3361108"/>
            <a:ext cx="273046" cy="337801"/>
            <a:chOff x="2667821" y="3361108"/>
            <a:chExt cx="273046" cy="337801"/>
          </a:xfrm>
        </p:grpSpPr>
        <p:sp>
          <p:nvSpPr>
            <p:cNvPr id="13067" name="Google Shape;13067;p97"/>
            <p:cNvSpPr/>
            <p:nvPr/>
          </p:nvSpPr>
          <p:spPr>
            <a:xfrm>
              <a:off x="2799971" y="3361108"/>
              <a:ext cx="10273" cy="36385"/>
            </a:xfrm>
            <a:custGeom>
              <a:rect b="b" l="l" r="r" t="t"/>
              <a:pathLst>
                <a:path extrusionOk="0" h="1144" w="323">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8" name="Google Shape;13068;p97"/>
            <p:cNvSpPr/>
            <p:nvPr/>
          </p:nvSpPr>
          <p:spPr>
            <a:xfrm>
              <a:off x="2838964" y="3371063"/>
              <a:ext cx="22009" cy="34381"/>
            </a:xfrm>
            <a:custGeom>
              <a:rect b="b" l="l" r="r" t="t"/>
              <a:pathLst>
                <a:path extrusionOk="0" h="1081" w="692">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9" name="Google Shape;13069;p97"/>
            <p:cNvSpPr/>
            <p:nvPr/>
          </p:nvSpPr>
          <p:spPr>
            <a:xfrm>
              <a:off x="2873822" y="3399815"/>
              <a:ext cx="29197" cy="28338"/>
            </a:xfrm>
            <a:custGeom>
              <a:rect b="b" l="l" r="r" t="t"/>
              <a:pathLst>
                <a:path extrusionOk="0" h="891" w="918">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0" name="Google Shape;13070;p97"/>
            <p:cNvSpPr/>
            <p:nvPr/>
          </p:nvSpPr>
          <p:spPr>
            <a:xfrm>
              <a:off x="2894655" y="3442656"/>
              <a:ext cx="37116" cy="19592"/>
            </a:xfrm>
            <a:custGeom>
              <a:rect b="b" l="l" r="r" t="t"/>
              <a:pathLst>
                <a:path extrusionOk="0" h="616" w="1167">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1" name="Google Shape;13071;p97"/>
            <p:cNvSpPr/>
            <p:nvPr/>
          </p:nvSpPr>
          <p:spPr>
            <a:xfrm>
              <a:off x="2904482" y="3493258"/>
              <a:ext cx="36385" cy="10273"/>
            </a:xfrm>
            <a:custGeom>
              <a:rect b="b" l="l" r="r" t="t"/>
              <a:pathLst>
                <a:path extrusionOk="0" h="323" w="1144">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2" name="Google Shape;13072;p97"/>
            <p:cNvSpPr/>
            <p:nvPr/>
          </p:nvSpPr>
          <p:spPr>
            <a:xfrm>
              <a:off x="2895386" y="3533364"/>
              <a:ext cx="35653" cy="20196"/>
            </a:xfrm>
            <a:custGeom>
              <a:rect b="b" l="l" r="r" t="t"/>
              <a:pathLst>
                <a:path extrusionOk="0" h="635" w="1121">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3" name="Google Shape;13073;p97"/>
            <p:cNvSpPr/>
            <p:nvPr/>
          </p:nvSpPr>
          <p:spPr>
            <a:xfrm>
              <a:off x="2872677" y="3567586"/>
              <a:ext cx="30692" cy="28338"/>
            </a:xfrm>
            <a:custGeom>
              <a:rect b="b" l="l" r="r" t="t"/>
              <a:pathLst>
                <a:path extrusionOk="0" h="891" w="965">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4" name="Google Shape;13074;p97"/>
            <p:cNvSpPr/>
            <p:nvPr/>
          </p:nvSpPr>
          <p:spPr>
            <a:xfrm>
              <a:off x="2838233" y="3589818"/>
              <a:ext cx="21214" cy="34318"/>
            </a:xfrm>
            <a:custGeom>
              <a:rect b="b" l="l" r="r" t="t"/>
              <a:pathLst>
                <a:path extrusionOk="0" h="1079" w="667">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5" name="Google Shape;13075;p97"/>
            <p:cNvSpPr/>
            <p:nvPr/>
          </p:nvSpPr>
          <p:spPr>
            <a:xfrm>
              <a:off x="2747334" y="3589754"/>
              <a:ext cx="21627" cy="34572"/>
            </a:xfrm>
            <a:custGeom>
              <a:rect b="b" l="l" r="r" t="t"/>
              <a:pathLst>
                <a:path extrusionOk="0" h="1087" w="68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6" name="Google Shape;13076;p97"/>
            <p:cNvSpPr/>
            <p:nvPr/>
          </p:nvSpPr>
          <p:spPr>
            <a:xfrm>
              <a:off x="2705319" y="3566441"/>
              <a:ext cx="29547" cy="28625"/>
            </a:xfrm>
            <a:custGeom>
              <a:rect b="b" l="l" r="r" t="t"/>
              <a:pathLst>
                <a:path extrusionOk="0" h="900" w="929">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7" name="Google Shape;13077;p97"/>
            <p:cNvSpPr/>
            <p:nvPr/>
          </p:nvSpPr>
          <p:spPr>
            <a:xfrm>
              <a:off x="2676918" y="3532060"/>
              <a:ext cx="35240" cy="20133"/>
            </a:xfrm>
            <a:custGeom>
              <a:rect b="b" l="l" r="r" t="t"/>
              <a:pathLst>
                <a:path extrusionOk="0" h="633" w="1108">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8" name="Google Shape;13078;p97"/>
            <p:cNvSpPr/>
            <p:nvPr/>
          </p:nvSpPr>
          <p:spPr>
            <a:xfrm>
              <a:off x="2667821" y="3491763"/>
              <a:ext cx="36385" cy="10241"/>
            </a:xfrm>
            <a:custGeom>
              <a:rect b="b" l="l" r="r" t="t"/>
              <a:pathLst>
                <a:path extrusionOk="0" h="322" w="1144">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9" name="Google Shape;13079;p97"/>
            <p:cNvSpPr/>
            <p:nvPr/>
          </p:nvSpPr>
          <p:spPr>
            <a:xfrm>
              <a:off x="2677267" y="3441702"/>
              <a:ext cx="35653" cy="20069"/>
            </a:xfrm>
            <a:custGeom>
              <a:rect b="b" l="l" r="r" t="t"/>
              <a:pathLst>
                <a:path extrusionOk="0" h="631" w="1121">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0" name="Google Shape;13080;p97"/>
            <p:cNvSpPr/>
            <p:nvPr/>
          </p:nvSpPr>
          <p:spPr>
            <a:xfrm>
              <a:off x="2706051" y="3399084"/>
              <a:ext cx="30724" cy="28338"/>
            </a:xfrm>
            <a:custGeom>
              <a:rect b="b" l="l" r="r" t="t"/>
              <a:pathLst>
                <a:path extrusionOk="0" h="891" w="966">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1" name="Google Shape;13081;p97"/>
            <p:cNvSpPr/>
            <p:nvPr/>
          </p:nvSpPr>
          <p:spPr>
            <a:xfrm>
              <a:off x="2748861" y="3370713"/>
              <a:ext cx="21596" cy="34190"/>
            </a:xfrm>
            <a:custGeom>
              <a:rect b="b" l="l" r="r" t="t"/>
              <a:pathLst>
                <a:path extrusionOk="0" h="1075" w="679">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2" name="Google Shape;13082;p97"/>
            <p:cNvSpPr/>
            <p:nvPr/>
          </p:nvSpPr>
          <p:spPr>
            <a:xfrm>
              <a:off x="2749242" y="3533364"/>
              <a:ext cx="111731" cy="115198"/>
            </a:xfrm>
            <a:custGeom>
              <a:rect b="b" l="l" r="r" t="t"/>
              <a:pathLst>
                <a:path extrusionOk="0" h="3622" w="3513">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3" name="Google Shape;13083;p97"/>
            <p:cNvSpPr/>
            <p:nvPr/>
          </p:nvSpPr>
          <p:spPr>
            <a:xfrm>
              <a:off x="2795010" y="3417371"/>
              <a:ext cx="94365" cy="106960"/>
            </a:xfrm>
            <a:custGeom>
              <a:rect b="b" l="l" r="r" t="t"/>
              <a:pathLst>
                <a:path extrusionOk="0" h="3363" w="2967">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4" name="Google Shape;13084;p97"/>
            <p:cNvSpPr/>
            <p:nvPr/>
          </p:nvSpPr>
          <p:spPr>
            <a:xfrm>
              <a:off x="2719695" y="3433974"/>
              <a:ext cx="76141" cy="101744"/>
            </a:xfrm>
            <a:custGeom>
              <a:rect b="b" l="l" r="r" t="t"/>
              <a:pathLst>
                <a:path extrusionOk="0" h="3199" w="2394">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5" name="Google Shape;13085;p97"/>
            <p:cNvSpPr/>
            <p:nvPr/>
          </p:nvSpPr>
          <p:spPr>
            <a:xfrm>
              <a:off x="2787472" y="3594366"/>
              <a:ext cx="32600" cy="104543"/>
            </a:xfrm>
            <a:custGeom>
              <a:rect b="b" l="l" r="r" t="t"/>
              <a:pathLst>
                <a:path extrusionOk="0" h="3287" w="1025">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086" name="Google Shape;13086;p97"/>
          <p:cNvGrpSpPr/>
          <p:nvPr/>
        </p:nvGrpSpPr>
        <p:grpSpPr>
          <a:xfrm>
            <a:off x="2212469" y="3360313"/>
            <a:ext cx="282715" cy="338659"/>
            <a:chOff x="2212469" y="3360313"/>
            <a:chExt cx="282715" cy="338659"/>
          </a:xfrm>
        </p:grpSpPr>
        <p:sp>
          <p:nvSpPr>
            <p:cNvPr id="13087" name="Google Shape;13087;p97"/>
            <p:cNvSpPr/>
            <p:nvPr/>
          </p:nvSpPr>
          <p:spPr>
            <a:xfrm>
              <a:off x="2282313" y="3360313"/>
              <a:ext cx="212871" cy="200403"/>
            </a:xfrm>
            <a:custGeom>
              <a:rect b="b" l="l" r="r" t="t"/>
              <a:pathLst>
                <a:path extrusionOk="0" h="6301" w="6693">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8" name="Google Shape;13088;p97"/>
            <p:cNvSpPr/>
            <p:nvPr/>
          </p:nvSpPr>
          <p:spPr>
            <a:xfrm>
              <a:off x="2234987" y="3526304"/>
              <a:ext cx="106070" cy="94143"/>
            </a:xfrm>
            <a:custGeom>
              <a:rect b="b" l="l" r="r" t="t"/>
              <a:pathLst>
                <a:path extrusionOk="0" h="2960" w="3335">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9" name="Google Shape;13089;p97"/>
            <p:cNvSpPr/>
            <p:nvPr/>
          </p:nvSpPr>
          <p:spPr>
            <a:xfrm>
              <a:off x="2212469" y="3622386"/>
              <a:ext cx="61924" cy="76586"/>
            </a:xfrm>
            <a:custGeom>
              <a:rect b="b" l="l" r="r" t="t"/>
              <a:pathLst>
                <a:path extrusionOk="0" h="2408" w="1947">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090" name="Google Shape;13090;p97"/>
          <p:cNvGrpSpPr/>
          <p:nvPr/>
        </p:nvGrpSpPr>
        <p:grpSpPr>
          <a:xfrm>
            <a:off x="1768821" y="3361108"/>
            <a:ext cx="278739" cy="339074"/>
            <a:chOff x="1768821" y="3361108"/>
            <a:chExt cx="278739" cy="339074"/>
          </a:xfrm>
        </p:grpSpPr>
        <p:sp>
          <p:nvSpPr>
            <p:cNvPr id="13091" name="Google Shape;13091;p97"/>
            <p:cNvSpPr/>
            <p:nvPr/>
          </p:nvSpPr>
          <p:spPr>
            <a:xfrm>
              <a:off x="1784374" y="3549744"/>
              <a:ext cx="32218" cy="21564"/>
            </a:xfrm>
            <a:custGeom>
              <a:rect b="b" l="l" r="r" t="t"/>
              <a:pathLst>
                <a:path extrusionOk="0" h="678" w="1013">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2" name="Google Shape;13092;p97"/>
            <p:cNvSpPr/>
            <p:nvPr/>
          </p:nvSpPr>
          <p:spPr>
            <a:xfrm>
              <a:off x="1998326" y="3551652"/>
              <a:ext cx="32218" cy="21532"/>
            </a:xfrm>
            <a:custGeom>
              <a:rect b="b" l="l" r="r" t="t"/>
              <a:pathLst>
                <a:path extrusionOk="0" h="677" w="1013">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3" name="Google Shape;13093;p97"/>
            <p:cNvSpPr/>
            <p:nvPr/>
          </p:nvSpPr>
          <p:spPr>
            <a:xfrm>
              <a:off x="1826007" y="3466383"/>
              <a:ext cx="142041" cy="233799"/>
            </a:xfrm>
            <a:custGeom>
              <a:rect b="b" l="l" r="r" t="t"/>
              <a:pathLst>
                <a:path extrusionOk="0" h="7351" w="4466">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4" name="Google Shape;13094;p97"/>
            <p:cNvSpPr/>
            <p:nvPr/>
          </p:nvSpPr>
          <p:spPr>
            <a:xfrm>
              <a:off x="1820345" y="3409706"/>
              <a:ext cx="177631" cy="144236"/>
            </a:xfrm>
            <a:custGeom>
              <a:rect b="b" l="l" r="r" t="t"/>
              <a:pathLst>
                <a:path extrusionOk="0" h="4535" w="5585">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5" name="Google Shape;13095;p97"/>
            <p:cNvSpPr/>
            <p:nvPr/>
          </p:nvSpPr>
          <p:spPr>
            <a:xfrm>
              <a:off x="1904406" y="3361108"/>
              <a:ext cx="10241" cy="32982"/>
            </a:xfrm>
            <a:custGeom>
              <a:rect b="b" l="l" r="r" t="t"/>
              <a:pathLst>
                <a:path extrusionOk="0" h="1037" w="322">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6" name="Google Shape;13096;p97"/>
            <p:cNvSpPr/>
            <p:nvPr/>
          </p:nvSpPr>
          <p:spPr>
            <a:xfrm>
              <a:off x="1836248" y="3378219"/>
              <a:ext cx="23504" cy="29865"/>
            </a:xfrm>
            <a:custGeom>
              <a:rect b="b" l="l" r="r" t="t"/>
              <a:pathLst>
                <a:path extrusionOk="0" h="939" w="739">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7" name="Google Shape;13097;p97"/>
            <p:cNvSpPr/>
            <p:nvPr/>
          </p:nvSpPr>
          <p:spPr>
            <a:xfrm>
              <a:off x="1787014" y="3427072"/>
              <a:ext cx="31073" cy="21691"/>
            </a:xfrm>
            <a:custGeom>
              <a:rect b="b" l="l" r="r" t="t"/>
              <a:pathLst>
                <a:path extrusionOk="0" h="682" w="977">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8" name="Google Shape;13098;p97"/>
            <p:cNvSpPr/>
            <p:nvPr/>
          </p:nvSpPr>
          <p:spPr>
            <a:xfrm>
              <a:off x="1768821" y="3494021"/>
              <a:ext cx="33363" cy="10623"/>
            </a:xfrm>
            <a:custGeom>
              <a:rect b="b" l="l" r="r" t="t"/>
              <a:pathLst>
                <a:path extrusionOk="0" h="334" w="1049">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9" name="Google Shape;13099;p97"/>
            <p:cNvSpPr/>
            <p:nvPr/>
          </p:nvSpPr>
          <p:spPr>
            <a:xfrm>
              <a:off x="2014610" y="3495930"/>
              <a:ext cx="32950" cy="10623"/>
            </a:xfrm>
            <a:custGeom>
              <a:rect b="b" l="l" r="r" t="t"/>
              <a:pathLst>
                <a:path extrusionOk="0" h="334" w="1036">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0" name="Google Shape;13100;p97"/>
            <p:cNvSpPr/>
            <p:nvPr/>
          </p:nvSpPr>
          <p:spPr>
            <a:xfrm>
              <a:off x="1999439" y="3428948"/>
              <a:ext cx="31105" cy="21882"/>
            </a:xfrm>
            <a:custGeom>
              <a:rect b="b" l="l" r="r" t="t"/>
              <a:pathLst>
                <a:path extrusionOk="0" h="688" w="978">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1" name="Google Shape;13101;p97"/>
            <p:cNvSpPr/>
            <p:nvPr/>
          </p:nvSpPr>
          <p:spPr>
            <a:xfrm>
              <a:off x="1958156" y="3379269"/>
              <a:ext cx="23917" cy="29579"/>
            </a:xfrm>
            <a:custGeom>
              <a:rect b="b" l="l" r="r" t="t"/>
              <a:pathLst>
                <a:path extrusionOk="0" h="930" w="752">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02" name="Google Shape;13102;p97"/>
          <p:cNvGrpSpPr/>
          <p:nvPr/>
        </p:nvGrpSpPr>
        <p:grpSpPr>
          <a:xfrm>
            <a:off x="5337883" y="3336873"/>
            <a:ext cx="307141" cy="376826"/>
            <a:chOff x="5337883" y="3336873"/>
            <a:chExt cx="307141" cy="376826"/>
          </a:xfrm>
        </p:grpSpPr>
        <p:sp>
          <p:nvSpPr>
            <p:cNvPr id="13103" name="Google Shape;13103;p97"/>
            <p:cNvSpPr/>
            <p:nvPr/>
          </p:nvSpPr>
          <p:spPr>
            <a:xfrm>
              <a:off x="5405659" y="3336873"/>
              <a:ext cx="223844" cy="125375"/>
            </a:xfrm>
            <a:custGeom>
              <a:rect b="b" l="l" r="r" t="t"/>
              <a:pathLst>
                <a:path extrusionOk="0" h="3942" w="7038">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4" name="Google Shape;13104;p97"/>
            <p:cNvSpPr/>
            <p:nvPr/>
          </p:nvSpPr>
          <p:spPr>
            <a:xfrm>
              <a:off x="5337883" y="3369060"/>
              <a:ext cx="307141" cy="344639"/>
            </a:xfrm>
            <a:custGeom>
              <a:rect b="b" l="l" r="r" t="t"/>
              <a:pathLst>
                <a:path extrusionOk="0" h="10836" w="9657">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05" name="Google Shape;13105;p97"/>
          <p:cNvGrpSpPr/>
          <p:nvPr/>
        </p:nvGrpSpPr>
        <p:grpSpPr>
          <a:xfrm>
            <a:off x="4883835" y="3337255"/>
            <a:ext cx="323425" cy="377556"/>
            <a:chOff x="4883835" y="3337255"/>
            <a:chExt cx="323425" cy="377556"/>
          </a:xfrm>
        </p:grpSpPr>
        <p:sp>
          <p:nvSpPr>
            <p:cNvPr id="13106" name="Google Shape;13106;p97"/>
            <p:cNvSpPr/>
            <p:nvPr/>
          </p:nvSpPr>
          <p:spPr>
            <a:xfrm>
              <a:off x="4883835" y="3447682"/>
              <a:ext cx="323425" cy="142932"/>
            </a:xfrm>
            <a:custGeom>
              <a:rect b="b" l="l" r="r" t="t"/>
              <a:pathLst>
                <a:path extrusionOk="0" h="4494" w="10169">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7" name="Google Shape;13107;p97"/>
            <p:cNvSpPr/>
            <p:nvPr/>
          </p:nvSpPr>
          <p:spPr>
            <a:xfrm>
              <a:off x="4931161" y="3600377"/>
              <a:ext cx="228392" cy="114434"/>
            </a:xfrm>
            <a:custGeom>
              <a:rect b="b" l="l" r="r" t="t"/>
              <a:pathLst>
                <a:path extrusionOk="0" h="3598" w="7181">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8" name="Google Shape;13108;p97"/>
            <p:cNvSpPr/>
            <p:nvPr/>
          </p:nvSpPr>
          <p:spPr>
            <a:xfrm>
              <a:off x="4926263" y="3337255"/>
              <a:ext cx="238601" cy="97355"/>
            </a:xfrm>
            <a:custGeom>
              <a:rect b="b" l="l" r="r" t="t"/>
              <a:pathLst>
                <a:path extrusionOk="0" h="3061" w="7502">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09" name="Google Shape;13109;p97"/>
          <p:cNvGrpSpPr/>
          <p:nvPr/>
        </p:nvGrpSpPr>
        <p:grpSpPr>
          <a:xfrm>
            <a:off x="6193310" y="3407289"/>
            <a:ext cx="352590" cy="237488"/>
            <a:chOff x="6193310" y="3407289"/>
            <a:chExt cx="352590" cy="237488"/>
          </a:xfrm>
        </p:grpSpPr>
        <p:sp>
          <p:nvSpPr>
            <p:cNvPr id="13110" name="Google Shape;13110;p97"/>
            <p:cNvSpPr/>
            <p:nvPr/>
          </p:nvSpPr>
          <p:spPr>
            <a:xfrm>
              <a:off x="6193310" y="3522042"/>
              <a:ext cx="352590" cy="122735"/>
            </a:xfrm>
            <a:custGeom>
              <a:rect b="b" l="l" r="r" t="t"/>
              <a:pathLst>
                <a:path extrusionOk="0" h="3859" w="11086">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1" name="Google Shape;13111;p97"/>
            <p:cNvSpPr/>
            <p:nvPr/>
          </p:nvSpPr>
          <p:spPr>
            <a:xfrm>
              <a:off x="6217927" y="3546277"/>
              <a:ext cx="132563" cy="73120"/>
            </a:xfrm>
            <a:custGeom>
              <a:rect b="b" l="l" r="r" t="t"/>
              <a:pathLst>
                <a:path extrusionOk="0" h="2299" w="4168">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2" name="Google Shape;13112;p97"/>
            <p:cNvSpPr/>
            <p:nvPr/>
          </p:nvSpPr>
          <p:spPr>
            <a:xfrm>
              <a:off x="6388720" y="3546277"/>
              <a:ext cx="132563" cy="72738"/>
            </a:xfrm>
            <a:custGeom>
              <a:rect b="b" l="l" r="r" t="t"/>
              <a:pathLst>
                <a:path extrusionOk="0" h="2287" w="4168">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3" name="Google Shape;13113;p97"/>
            <p:cNvSpPr/>
            <p:nvPr/>
          </p:nvSpPr>
          <p:spPr>
            <a:xfrm>
              <a:off x="6405736" y="3407289"/>
              <a:ext cx="121591" cy="105306"/>
            </a:xfrm>
            <a:custGeom>
              <a:rect b="b" l="l" r="r" t="t"/>
              <a:pathLst>
                <a:path extrusionOk="0" h="3311" w="3823">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4" name="Google Shape;13114;p97"/>
            <p:cNvSpPr/>
            <p:nvPr/>
          </p:nvSpPr>
          <p:spPr>
            <a:xfrm>
              <a:off x="6212616" y="3407289"/>
              <a:ext cx="120827" cy="105306"/>
            </a:xfrm>
            <a:custGeom>
              <a:rect b="b" l="l" r="r" t="t"/>
              <a:pathLst>
                <a:path extrusionOk="0" h="3311" w="3799">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15" name="Google Shape;13115;p97"/>
          <p:cNvGrpSpPr/>
          <p:nvPr/>
        </p:nvGrpSpPr>
        <p:grpSpPr>
          <a:xfrm>
            <a:off x="6637117" y="3397843"/>
            <a:ext cx="353735" cy="254504"/>
            <a:chOff x="6637117" y="3397843"/>
            <a:chExt cx="353735" cy="254504"/>
          </a:xfrm>
        </p:grpSpPr>
        <p:sp>
          <p:nvSpPr>
            <p:cNvPr id="13116" name="Google Shape;13116;p97"/>
            <p:cNvSpPr/>
            <p:nvPr/>
          </p:nvSpPr>
          <p:spPr>
            <a:xfrm>
              <a:off x="6637117" y="3397843"/>
              <a:ext cx="353735" cy="254504"/>
            </a:xfrm>
            <a:custGeom>
              <a:rect b="b" l="l" r="r" t="t"/>
              <a:pathLst>
                <a:path extrusionOk="0" h="8002" w="11122">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7" name="Google Shape;13117;p97"/>
            <p:cNvSpPr/>
            <p:nvPr/>
          </p:nvSpPr>
          <p:spPr>
            <a:xfrm>
              <a:off x="6732532" y="3484925"/>
              <a:ext cx="10273" cy="129923"/>
            </a:xfrm>
            <a:custGeom>
              <a:rect b="b" l="l" r="r" t="t"/>
              <a:pathLst>
                <a:path extrusionOk="0" h="4085" w="323">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8" name="Google Shape;13118;p97"/>
            <p:cNvSpPr/>
            <p:nvPr/>
          </p:nvSpPr>
          <p:spPr>
            <a:xfrm>
              <a:off x="6903707" y="3467591"/>
              <a:ext cx="38293" cy="29483"/>
            </a:xfrm>
            <a:custGeom>
              <a:rect b="b" l="l" r="r" t="t"/>
              <a:pathLst>
                <a:path extrusionOk="0" h="927" w="1204">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9" name="Google Shape;13119;p97"/>
            <p:cNvSpPr/>
            <p:nvPr/>
          </p:nvSpPr>
          <p:spPr>
            <a:xfrm>
              <a:off x="6750725" y="3461739"/>
              <a:ext cx="177249" cy="177345"/>
            </a:xfrm>
            <a:custGeom>
              <a:rect b="b" l="l" r="r" t="t"/>
              <a:pathLst>
                <a:path extrusionOk="0" h="5576" w="5573">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0" name="Google Shape;13120;p97"/>
            <p:cNvSpPr/>
            <p:nvPr/>
          </p:nvSpPr>
          <p:spPr>
            <a:xfrm>
              <a:off x="6778363" y="3495166"/>
              <a:ext cx="134090" cy="110681"/>
            </a:xfrm>
            <a:custGeom>
              <a:rect b="b" l="l" r="r" t="t"/>
              <a:pathLst>
                <a:path extrusionOk="0" h="3480" w="4216">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1" name="Google Shape;13121;p97"/>
            <p:cNvSpPr/>
            <p:nvPr/>
          </p:nvSpPr>
          <p:spPr>
            <a:xfrm>
              <a:off x="6820791" y="3521501"/>
              <a:ext cx="49997" cy="41665"/>
            </a:xfrm>
            <a:custGeom>
              <a:rect b="b" l="l" r="r" t="t"/>
              <a:pathLst>
                <a:path extrusionOk="0" h="1310" w="1572">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22" name="Google Shape;13122;p97"/>
          <p:cNvGrpSpPr/>
          <p:nvPr/>
        </p:nvGrpSpPr>
        <p:grpSpPr>
          <a:xfrm>
            <a:off x="7075994" y="3349531"/>
            <a:ext cx="360637" cy="352336"/>
            <a:chOff x="7075994" y="3349531"/>
            <a:chExt cx="360637" cy="352336"/>
          </a:xfrm>
        </p:grpSpPr>
        <p:sp>
          <p:nvSpPr>
            <p:cNvPr id="13123" name="Google Shape;13123;p97"/>
            <p:cNvSpPr/>
            <p:nvPr/>
          </p:nvSpPr>
          <p:spPr>
            <a:xfrm>
              <a:off x="7277097" y="3607502"/>
              <a:ext cx="56454" cy="57154"/>
            </a:xfrm>
            <a:custGeom>
              <a:rect b="b" l="l" r="r" t="t"/>
              <a:pathLst>
                <a:path extrusionOk="0" h="1797" w="1775">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4" name="Google Shape;13124;p97"/>
            <p:cNvSpPr/>
            <p:nvPr/>
          </p:nvSpPr>
          <p:spPr>
            <a:xfrm>
              <a:off x="7090784" y="3428917"/>
              <a:ext cx="190894" cy="81421"/>
            </a:xfrm>
            <a:custGeom>
              <a:rect b="b" l="l" r="r" t="t"/>
              <a:pathLst>
                <a:path extrusionOk="0" h="2560" w="6002">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5" name="Google Shape;13125;p97"/>
            <p:cNvSpPr/>
            <p:nvPr/>
          </p:nvSpPr>
          <p:spPr>
            <a:xfrm>
              <a:off x="7075994" y="3520102"/>
              <a:ext cx="136762" cy="167072"/>
            </a:xfrm>
            <a:custGeom>
              <a:rect b="b" l="l" r="r" t="t"/>
              <a:pathLst>
                <a:path extrusionOk="0" h="5253" w="430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6" name="Google Shape;13126;p97"/>
            <p:cNvSpPr/>
            <p:nvPr/>
          </p:nvSpPr>
          <p:spPr>
            <a:xfrm>
              <a:off x="7158560" y="3468609"/>
              <a:ext cx="87496" cy="57249"/>
            </a:xfrm>
            <a:custGeom>
              <a:rect b="b" l="l" r="r" t="t"/>
              <a:pathLst>
                <a:path extrusionOk="0" h="1800" w="2751">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7" name="Google Shape;13127;p97"/>
            <p:cNvSpPr/>
            <p:nvPr/>
          </p:nvSpPr>
          <p:spPr>
            <a:xfrm>
              <a:off x="7199461" y="3548567"/>
              <a:ext cx="78399" cy="78749"/>
            </a:xfrm>
            <a:custGeom>
              <a:rect b="b" l="l" r="r" t="t"/>
              <a:pathLst>
                <a:path extrusionOk="0" h="2476" w="2465">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8" name="Google Shape;13128;p97"/>
            <p:cNvSpPr/>
            <p:nvPr/>
          </p:nvSpPr>
          <p:spPr>
            <a:xfrm>
              <a:off x="7114256" y="3523855"/>
              <a:ext cx="72738" cy="76141"/>
            </a:xfrm>
            <a:custGeom>
              <a:rect b="b" l="l" r="r" t="t"/>
              <a:pathLst>
                <a:path extrusionOk="0" h="2394" w="2287">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9" name="Google Shape;13129;p97"/>
            <p:cNvSpPr/>
            <p:nvPr/>
          </p:nvSpPr>
          <p:spPr>
            <a:xfrm>
              <a:off x="7221057" y="3349531"/>
              <a:ext cx="215574" cy="352336"/>
            </a:xfrm>
            <a:custGeom>
              <a:rect b="b" l="l" r="r" t="t"/>
              <a:pathLst>
                <a:path extrusionOk="0" h="11078" w="6778">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30" name="Google Shape;13130;p97"/>
          <p:cNvGrpSpPr/>
          <p:nvPr/>
        </p:nvGrpSpPr>
        <p:grpSpPr>
          <a:xfrm>
            <a:off x="7651983" y="3349181"/>
            <a:ext cx="107182" cy="352400"/>
            <a:chOff x="7651983" y="3349181"/>
            <a:chExt cx="107182" cy="352400"/>
          </a:xfrm>
        </p:grpSpPr>
        <p:sp>
          <p:nvSpPr>
            <p:cNvPr id="13131" name="Google Shape;13131;p97"/>
            <p:cNvSpPr/>
            <p:nvPr/>
          </p:nvSpPr>
          <p:spPr>
            <a:xfrm>
              <a:off x="7651983" y="3349181"/>
              <a:ext cx="84092" cy="247507"/>
            </a:xfrm>
            <a:custGeom>
              <a:rect b="b" l="l" r="r" t="t"/>
              <a:pathLst>
                <a:path extrusionOk="0" h="7782" w="2644">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2" name="Google Shape;13132;p97"/>
            <p:cNvSpPr/>
            <p:nvPr/>
          </p:nvSpPr>
          <p:spPr>
            <a:xfrm>
              <a:off x="7667885" y="3387379"/>
              <a:ext cx="91280" cy="314202"/>
            </a:xfrm>
            <a:custGeom>
              <a:rect b="b" l="l" r="r" t="t"/>
              <a:pathLst>
                <a:path extrusionOk="0" h="9879" w="287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33" name="Google Shape;13133;p97"/>
          <p:cNvGrpSpPr/>
          <p:nvPr/>
        </p:nvGrpSpPr>
        <p:grpSpPr>
          <a:xfrm>
            <a:off x="7973468" y="3382322"/>
            <a:ext cx="352590" cy="287072"/>
            <a:chOff x="7973468" y="3382322"/>
            <a:chExt cx="352590" cy="287072"/>
          </a:xfrm>
        </p:grpSpPr>
        <p:sp>
          <p:nvSpPr>
            <p:cNvPr id="13134" name="Google Shape;13134;p97"/>
            <p:cNvSpPr/>
            <p:nvPr/>
          </p:nvSpPr>
          <p:spPr>
            <a:xfrm>
              <a:off x="7973468" y="3382322"/>
              <a:ext cx="352590" cy="287072"/>
            </a:xfrm>
            <a:custGeom>
              <a:rect b="b" l="l" r="r" t="t"/>
              <a:pathLst>
                <a:path extrusionOk="0" h="9026" w="11086">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5" name="Google Shape;13135;p97"/>
            <p:cNvSpPr/>
            <p:nvPr/>
          </p:nvSpPr>
          <p:spPr>
            <a:xfrm>
              <a:off x="8051486" y="3417149"/>
              <a:ext cx="73883" cy="10623"/>
            </a:xfrm>
            <a:custGeom>
              <a:rect b="b" l="l" r="r" t="t"/>
              <a:pathLst>
                <a:path extrusionOk="0" h="334" w="2323">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6" name="Google Shape;13136;p97"/>
            <p:cNvSpPr/>
            <p:nvPr/>
          </p:nvSpPr>
          <p:spPr>
            <a:xfrm>
              <a:off x="8022702" y="3437981"/>
              <a:ext cx="102667" cy="10623"/>
            </a:xfrm>
            <a:custGeom>
              <a:rect b="b" l="l" r="r" t="t"/>
              <a:pathLst>
                <a:path extrusionOk="0" h="334" w="3228">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7" name="Google Shape;13137;p97"/>
            <p:cNvSpPr/>
            <p:nvPr/>
          </p:nvSpPr>
          <p:spPr>
            <a:xfrm>
              <a:off x="8022702" y="3458432"/>
              <a:ext cx="102667" cy="10623"/>
            </a:xfrm>
            <a:custGeom>
              <a:rect b="b" l="l" r="r" t="t"/>
              <a:pathLst>
                <a:path extrusionOk="0" h="334" w="3228">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8" name="Google Shape;13138;p97"/>
            <p:cNvSpPr/>
            <p:nvPr/>
          </p:nvSpPr>
          <p:spPr>
            <a:xfrm>
              <a:off x="8022702" y="3479264"/>
              <a:ext cx="81071" cy="10623"/>
            </a:xfrm>
            <a:custGeom>
              <a:rect b="b" l="l" r="r" t="t"/>
              <a:pathLst>
                <a:path extrusionOk="0" h="334" w="2549">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9" name="Google Shape;13139;p97"/>
            <p:cNvSpPr/>
            <p:nvPr/>
          </p:nvSpPr>
          <p:spPr>
            <a:xfrm>
              <a:off x="8051486" y="3520515"/>
              <a:ext cx="73883" cy="10655"/>
            </a:xfrm>
            <a:custGeom>
              <a:rect b="b" l="l" r="r" t="t"/>
              <a:pathLst>
                <a:path extrusionOk="0" h="335" w="2323">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0" name="Google Shape;13140;p97"/>
            <p:cNvSpPr/>
            <p:nvPr/>
          </p:nvSpPr>
          <p:spPr>
            <a:xfrm>
              <a:off x="8022702" y="3540966"/>
              <a:ext cx="102667" cy="10273"/>
            </a:xfrm>
            <a:custGeom>
              <a:rect b="b" l="l" r="r" t="t"/>
              <a:pathLst>
                <a:path extrusionOk="0" h="323" w="3228">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1" name="Google Shape;13141;p97"/>
            <p:cNvSpPr/>
            <p:nvPr/>
          </p:nvSpPr>
          <p:spPr>
            <a:xfrm>
              <a:off x="8022702" y="3561798"/>
              <a:ext cx="49266" cy="10273"/>
            </a:xfrm>
            <a:custGeom>
              <a:rect b="b" l="l" r="r" t="t"/>
              <a:pathLst>
                <a:path extrusionOk="0" h="323" w="1549">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2" name="Google Shape;13142;p97"/>
            <p:cNvSpPr/>
            <p:nvPr/>
          </p:nvSpPr>
          <p:spPr>
            <a:xfrm>
              <a:off x="8200683" y="3486452"/>
              <a:ext cx="73883" cy="10623"/>
            </a:xfrm>
            <a:custGeom>
              <a:rect b="b" l="l" r="r" t="t"/>
              <a:pathLst>
                <a:path extrusionOk="0" h="334" w="2323">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3" name="Google Shape;13143;p97"/>
            <p:cNvSpPr/>
            <p:nvPr/>
          </p:nvSpPr>
          <p:spPr>
            <a:xfrm>
              <a:off x="8171899" y="3506902"/>
              <a:ext cx="102667" cy="10241"/>
            </a:xfrm>
            <a:custGeom>
              <a:rect b="b" l="l" r="r" t="t"/>
              <a:pathLst>
                <a:path extrusionOk="0" h="322" w="3228">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4" name="Google Shape;13144;p97"/>
            <p:cNvSpPr/>
            <p:nvPr/>
          </p:nvSpPr>
          <p:spPr>
            <a:xfrm>
              <a:off x="8171899" y="3527735"/>
              <a:ext cx="49266" cy="10241"/>
            </a:xfrm>
            <a:custGeom>
              <a:rect b="b" l="l" r="r" t="t"/>
              <a:pathLst>
                <a:path extrusionOk="0" h="322" w="1549">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5" name="Google Shape;13145;p97"/>
            <p:cNvSpPr/>
            <p:nvPr/>
          </p:nvSpPr>
          <p:spPr>
            <a:xfrm>
              <a:off x="8174189" y="3417149"/>
              <a:ext cx="102635" cy="45099"/>
            </a:xfrm>
            <a:custGeom>
              <a:rect b="b" l="l" r="r" t="t"/>
              <a:pathLst>
                <a:path extrusionOk="0" h="1418" w="3227">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9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149" name="Shape 13149"/>
        <p:cNvGrpSpPr/>
        <p:nvPr/>
      </p:nvGrpSpPr>
      <p:grpSpPr>
        <a:xfrm>
          <a:off x="0" y="0"/>
          <a:ext cx="0" cy="0"/>
          <a:chOff x="0" y="0"/>
          <a:chExt cx="0" cy="0"/>
        </a:xfrm>
      </p:grpSpPr>
      <p:sp>
        <p:nvSpPr>
          <p:cNvPr id="13150" name="Google Shape;13150;p98"/>
          <p:cNvSpPr txBox="1"/>
          <p:nvPr>
            <p:ph idx="4294967295"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3151" name="Google Shape;13151;p98"/>
          <p:cNvGrpSpPr/>
          <p:nvPr/>
        </p:nvGrpSpPr>
        <p:grpSpPr>
          <a:xfrm>
            <a:off x="849677" y="1500658"/>
            <a:ext cx="347872" cy="347488"/>
            <a:chOff x="849677" y="1500658"/>
            <a:chExt cx="347872" cy="347488"/>
          </a:xfrm>
        </p:grpSpPr>
        <p:sp>
          <p:nvSpPr>
            <p:cNvPr id="13152" name="Google Shape;13152;p98"/>
            <p:cNvSpPr/>
            <p:nvPr/>
          </p:nvSpPr>
          <p:spPr>
            <a:xfrm>
              <a:off x="849677" y="1500658"/>
              <a:ext cx="347872" cy="347488"/>
            </a:xfrm>
            <a:custGeom>
              <a:rect b="b" l="l" r="r" t="t"/>
              <a:pathLst>
                <a:path extrusionOk="0" h="10859" w="10871">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3" name="Google Shape;13153;p98"/>
            <p:cNvSpPr/>
            <p:nvPr/>
          </p:nvSpPr>
          <p:spPr>
            <a:xfrm>
              <a:off x="936557" y="1663346"/>
              <a:ext cx="43072" cy="48032"/>
            </a:xfrm>
            <a:custGeom>
              <a:rect b="b" l="l" r="r" t="t"/>
              <a:pathLst>
                <a:path extrusionOk="0" h="1501" w="1346">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4" name="Google Shape;13154;p98"/>
            <p:cNvSpPr/>
            <p:nvPr/>
          </p:nvSpPr>
          <p:spPr>
            <a:xfrm>
              <a:off x="106682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5" name="Google Shape;13155;p98"/>
            <p:cNvSpPr/>
            <p:nvPr/>
          </p:nvSpPr>
          <p:spPr>
            <a:xfrm>
              <a:off x="893101" y="1636178"/>
              <a:ext cx="110144" cy="116352"/>
            </a:xfrm>
            <a:custGeom>
              <a:rect b="b" l="l" r="r" t="t"/>
              <a:pathLst>
                <a:path extrusionOk="0" h="3636" w="3442">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6" name="Google Shape;13156;p98"/>
            <p:cNvSpPr/>
            <p:nvPr/>
          </p:nvSpPr>
          <p:spPr>
            <a:xfrm>
              <a:off x="1043597" y="1636882"/>
              <a:ext cx="116608" cy="115264"/>
            </a:xfrm>
            <a:custGeom>
              <a:rect b="b" l="l" r="r" t="t"/>
              <a:pathLst>
                <a:path extrusionOk="0" h="3602" w="3644">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7" name="Google Shape;13157;p98"/>
            <p:cNvSpPr/>
            <p:nvPr/>
          </p:nvSpPr>
          <p:spPr>
            <a:xfrm>
              <a:off x="968173" y="1730002"/>
              <a:ext cx="110144" cy="96064"/>
            </a:xfrm>
            <a:custGeom>
              <a:rect b="b" l="l" r="r" t="t"/>
              <a:pathLst>
                <a:path extrusionOk="0" h="3002" w="3442">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58" name="Google Shape;13158;p98"/>
          <p:cNvGrpSpPr/>
          <p:nvPr/>
        </p:nvGrpSpPr>
        <p:grpSpPr>
          <a:xfrm>
            <a:off x="1415853" y="1500658"/>
            <a:ext cx="315872" cy="347488"/>
            <a:chOff x="1415853" y="1500658"/>
            <a:chExt cx="315872" cy="347488"/>
          </a:xfrm>
        </p:grpSpPr>
        <p:sp>
          <p:nvSpPr>
            <p:cNvPr id="13159" name="Google Shape;13159;p98"/>
            <p:cNvSpPr/>
            <p:nvPr/>
          </p:nvSpPr>
          <p:spPr>
            <a:xfrm>
              <a:off x="1415853" y="1500658"/>
              <a:ext cx="315872" cy="347488"/>
            </a:xfrm>
            <a:custGeom>
              <a:rect b="b" l="l" r="r" t="t"/>
              <a:pathLst>
                <a:path extrusionOk="0" h="10859" w="9871">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0" name="Google Shape;13160;p98"/>
            <p:cNvSpPr/>
            <p:nvPr/>
          </p:nvSpPr>
          <p:spPr>
            <a:xfrm>
              <a:off x="1524045" y="1565810"/>
              <a:ext cx="32416" cy="37376"/>
            </a:xfrm>
            <a:custGeom>
              <a:rect b="b" l="l" r="r" t="t"/>
              <a:pathLst>
                <a:path extrusionOk="0" h="1168" w="1013">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1" name="Google Shape;13161;p98"/>
            <p:cNvSpPr/>
            <p:nvPr/>
          </p:nvSpPr>
          <p:spPr>
            <a:xfrm>
              <a:off x="1589965" y="1565810"/>
              <a:ext cx="32416" cy="37376"/>
            </a:xfrm>
            <a:custGeom>
              <a:rect b="b" l="l" r="r" t="t"/>
              <a:pathLst>
                <a:path extrusionOk="0" h="1168" w="1013">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2" name="Google Shape;13162;p98"/>
            <p:cNvSpPr/>
            <p:nvPr/>
          </p:nvSpPr>
          <p:spPr>
            <a:xfrm>
              <a:off x="1551085" y="1598386"/>
              <a:ext cx="43488" cy="42496"/>
            </a:xfrm>
            <a:custGeom>
              <a:rect b="b" l="l" r="r" t="t"/>
              <a:pathLst>
                <a:path extrusionOk="0" h="1328" w="1359">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63" name="Google Shape;13163;p98"/>
          <p:cNvGrpSpPr/>
          <p:nvPr/>
        </p:nvGrpSpPr>
        <p:grpSpPr>
          <a:xfrm>
            <a:off x="4697389" y="1500658"/>
            <a:ext cx="347520" cy="347104"/>
            <a:chOff x="4697389" y="1500658"/>
            <a:chExt cx="347520" cy="347104"/>
          </a:xfrm>
        </p:grpSpPr>
        <p:sp>
          <p:nvSpPr>
            <p:cNvPr id="13164" name="Google Shape;13164;p98"/>
            <p:cNvSpPr/>
            <p:nvPr/>
          </p:nvSpPr>
          <p:spPr>
            <a:xfrm>
              <a:off x="4697389" y="1500658"/>
              <a:ext cx="347520" cy="347104"/>
            </a:xfrm>
            <a:custGeom>
              <a:rect b="b" l="l" r="r" t="t"/>
              <a:pathLst>
                <a:path extrusionOk="0" h="10847" w="1086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5" name="Google Shape;13165;p98"/>
            <p:cNvSpPr/>
            <p:nvPr/>
          </p:nvSpPr>
          <p:spPr>
            <a:xfrm>
              <a:off x="4773581"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6" name="Google Shape;13166;p98"/>
            <p:cNvSpPr/>
            <p:nvPr/>
          </p:nvSpPr>
          <p:spPr>
            <a:xfrm>
              <a:off x="4920653"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67" name="Google Shape;13167;p98"/>
          <p:cNvGrpSpPr/>
          <p:nvPr/>
        </p:nvGrpSpPr>
        <p:grpSpPr>
          <a:xfrm>
            <a:off x="3603533" y="1964946"/>
            <a:ext cx="347520" cy="353760"/>
            <a:chOff x="3603533" y="1964946"/>
            <a:chExt cx="347520" cy="353760"/>
          </a:xfrm>
        </p:grpSpPr>
        <p:sp>
          <p:nvSpPr>
            <p:cNvPr id="13168" name="Google Shape;13168;p98"/>
            <p:cNvSpPr/>
            <p:nvPr/>
          </p:nvSpPr>
          <p:spPr>
            <a:xfrm>
              <a:off x="3603533" y="1964946"/>
              <a:ext cx="347520" cy="353760"/>
            </a:xfrm>
            <a:custGeom>
              <a:rect b="b" l="l" r="r" t="t"/>
              <a:pathLst>
                <a:path extrusionOk="0" h="11055" w="1086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9" name="Google Shape;13169;p98"/>
            <p:cNvSpPr/>
            <p:nvPr/>
          </p:nvSpPr>
          <p:spPr>
            <a:xfrm>
              <a:off x="3823757" y="2285522"/>
              <a:ext cx="16416" cy="10304"/>
            </a:xfrm>
            <a:custGeom>
              <a:rect b="b" l="l" r="r" t="t"/>
              <a:pathLst>
                <a:path extrusionOk="0" h="322" w="513">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0" name="Google Shape;13170;p98"/>
            <p:cNvSpPr/>
            <p:nvPr/>
          </p:nvSpPr>
          <p:spPr>
            <a:xfrm>
              <a:off x="3664493" y="2075218"/>
              <a:ext cx="26720" cy="26688"/>
            </a:xfrm>
            <a:custGeom>
              <a:rect b="b" l="l" r="r" t="t"/>
              <a:pathLst>
                <a:path extrusionOk="0" h="834" w="835">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71" name="Google Shape;13171;p98"/>
          <p:cNvGrpSpPr/>
          <p:nvPr/>
        </p:nvGrpSpPr>
        <p:grpSpPr>
          <a:xfrm>
            <a:off x="1950765" y="1964338"/>
            <a:ext cx="357792" cy="352448"/>
            <a:chOff x="1950765" y="1964338"/>
            <a:chExt cx="357792" cy="352448"/>
          </a:xfrm>
        </p:grpSpPr>
        <p:sp>
          <p:nvSpPr>
            <p:cNvPr id="13172" name="Google Shape;13172;p98"/>
            <p:cNvSpPr/>
            <p:nvPr/>
          </p:nvSpPr>
          <p:spPr>
            <a:xfrm>
              <a:off x="2048301" y="2152530"/>
              <a:ext cx="48800" cy="59488"/>
            </a:xfrm>
            <a:custGeom>
              <a:rect b="b" l="l" r="r" t="t"/>
              <a:pathLst>
                <a:path extrusionOk="0" h="1859" w="1525">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3" name="Google Shape;13173;p98"/>
            <p:cNvSpPr/>
            <p:nvPr/>
          </p:nvSpPr>
          <p:spPr>
            <a:xfrm>
              <a:off x="2164109" y="2152530"/>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4" name="Google Shape;13174;p98"/>
            <p:cNvSpPr/>
            <p:nvPr/>
          </p:nvSpPr>
          <p:spPr>
            <a:xfrm>
              <a:off x="2097453" y="2224562"/>
              <a:ext cx="65952" cy="56416"/>
            </a:xfrm>
            <a:custGeom>
              <a:rect b="b" l="l" r="r" t="t"/>
              <a:pathLst>
                <a:path extrusionOk="0" h="1763" w="2061">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5" name="Google Shape;13175;p98"/>
            <p:cNvSpPr/>
            <p:nvPr/>
          </p:nvSpPr>
          <p:spPr>
            <a:xfrm>
              <a:off x="1950765" y="1964338"/>
              <a:ext cx="357792" cy="352448"/>
            </a:xfrm>
            <a:custGeom>
              <a:rect b="b" l="l" r="r" t="t"/>
              <a:pathLst>
                <a:path extrusionOk="0" h="11014" w="11181">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76" name="Google Shape;13176;p98"/>
          <p:cNvGrpSpPr/>
          <p:nvPr/>
        </p:nvGrpSpPr>
        <p:grpSpPr>
          <a:xfrm>
            <a:off x="7435629" y="1964690"/>
            <a:ext cx="367712" cy="353248"/>
            <a:chOff x="7435629" y="1964690"/>
            <a:chExt cx="367712" cy="353248"/>
          </a:xfrm>
        </p:grpSpPr>
        <p:sp>
          <p:nvSpPr>
            <p:cNvPr id="13177" name="Google Shape;13177;p98"/>
            <p:cNvSpPr/>
            <p:nvPr/>
          </p:nvSpPr>
          <p:spPr>
            <a:xfrm>
              <a:off x="7586125" y="2054258"/>
              <a:ext cx="65952" cy="62880"/>
            </a:xfrm>
            <a:custGeom>
              <a:rect b="b" l="l" r="r" t="t"/>
              <a:pathLst>
                <a:path extrusionOk="0" h="1965" w="2061">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8" name="Google Shape;13178;p98"/>
            <p:cNvSpPr/>
            <p:nvPr/>
          </p:nvSpPr>
          <p:spPr>
            <a:xfrm>
              <a:off x="7553357" y="2030994"/>
              <a:ext cx="32416" cy="38144"/>
            </a:xfrm>
            <a:custGeom>
              <a:rect b="b" l="l" r="r" t="t"/>
              <a:pathLst>
                <a:path extrusionOk="0" h="1192" w="1013">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9" name="Google Shape;13179;p98"/>
            <p:cNvSpPr/>
            <p:nvPr/>
          </p:nvSpPr>
          <p:spPr>
            <a:xfrm>
              <a:off x="7652429" y="2030994"/>
              <a:ext cx="32416" cy="38144"/>
            </a:xfrm>
            <a:custGeom>
              <a:rect b="b" l="l" r="r" t="t"/>
              <a:pathLst>
                <a:path extrusionOk="0" h="1192" w="1013">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0" name="Google Shape;13180;p98"/>
            <p:cNvSpPr/>
            <p:nvPr/>
          </p:nvSpPr>
          <p:spPr>
            <a:xfrm>
              <a:off x="7435629" y="1964690"/>
              <a:ext cx="367712" cy="353248"/>
            </a:xfrm>
            <a:custGeom>
              <a:rect b="b" l="l" r="r" t="t"/>
              <a:pathLst>
                <a:path extrusionOk="0" h="11039" w="11491">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81" name="Google Shape;13181;p98"/>
          <p:cNvGrpSpPr/>
          <p:nvPr/>
        </p:nvGrpSpPr>
        <p:grpSpPr>
          <a:xfrm>
            <a:off x="2512749" y="1965042"/>
            <a:ext cx="333024" cy="352896"/>
            <a:chOff x="2512749" y="1965042"/>
            <a:chExt cx="333024" cy="352896"/>
          </a:xfrm>
        </p:grpSpPr>
        <p:sp>
          <p:nvSpPr>
            <p:cNvPr id="13182" name="Google Shape;13182;p98"/>
            <p:cNvSpPr/>
            <p:nvPr/>
          </p:nvSpPr>
          <p:spPr>
            <a:xfrm>
              <a:off x="2590829" y="2129682"/>
              <a:ext cx="49568" cy="60224"/>
            </a:xfrm>
            <a:custGeom>
              <a:rect b="b" l="l" r="r" t="t"/>
              <a:pathLst>
                <a:path extrusionOk="0" h="1882" w="1549">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3" name="Google Shape;13183;p98"/>
            <p:cNvSpPr/>
            <p:nvPr/>
          </p:nvSpPr>
          <p:spPr>
            <a:xfrm>
              <a:off x="2718477" y="2129682"/>
              <a:ext cx="49568" cy="60224"/>
            </a:xfrm>
            <a:custGeom>
              <a:rect b="b" l="l" r="r" t="t"/>
              <a:pathLst>
                <a:path extrusionOk="0" h="1882" w="1549">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4" name="Google Shape;13184;p98"/>
            <p:cNvSpPr/>
            <p:nvPr/>
          </p:nvSpPr>
          <p:spPr>
            <a:xfrm>
              <a:off x="2624365" y="2242994"/>
              <a:ext cx="110528" cy="52064"/>
            </a:xfrm>
            <a:custGeom>
              <a:rect b="b" l="l" r="r" t="t"/>
              <a:pathLst>
                <a:path extrusionOk="0" h="1627" w="3454">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5" name="Google Shape;13185;p98"/>
            <p:cNvSpPr/>
            <p:nvPr/>
          </p:nvSpPr>
          <p:spPr>
            <a:xfrm>
              <a:off x="2654477" y="2194834"/>
              <a:ext cx="49184" cy="38144"/>
            </a:xfrm>
            <a:custGeom>
              <a:rect b="b" l="l" r="r" t="t"/>
              <a:pathLst>
                <a:path extrusionOk="0" h="1192" w="1537">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6" name="Google Shape;13186;p98"/>
            <p:cNvSpPr/>
            <p:nvPr/>
          </p:nvSpPr>
          <p:spPr>
            <a:xfrm>
              <a:off x="2512749" y="1965042"/>
              <a:ext cx="333024" cy="352896"/>
            </a:xfrm>
            <a:custGeom>
              <a:rect b="b" l="l" r="r" t="t"/>
              <a:pathLst>
                <a:path extrusionOk="0" h="11028" w="10407">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87" name="Google Shape;13187;p98"/>
          <p:cNvGrpSpPr/>
          <p:nvPr/>
        </p:nvGrpSpPr>
        <p:grpSpPr>
          <a:xfrm>
            <a:off x="1398317" y="1981778"/>
            <a:ext cx="365792" cy="335392"/>
            <a:chOff x="1398317" y="1981778"/>
            <a:chExt cx="365792" cy="335392"/>
          </a:xfrm>
        </p:grpSpPr>
        <p:sp>
          <p:nvSpPr>
            <p:cNvPr id="13188" name="Google Shape;13188;p98"/>
            <p:cNvSpPr/>
            <p:nvPr/>
          </p:nvSpPr>
          <p:spPr>
            <a:xfrm>
              <a:off x="1398317" y="1981778"/>
              <a:ext cx="365792" cy="335392"/>
            </a:xfrm>
            <a:custGeom>
              <a:rect b="b" l="l" r="r" t="t"/>
              <a:pathLst>
                <a:path extrusionOk="0" h="10481" w="11431">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9" name="Google Shape;13189;p98"/>
            <p:cNvSpPr/>
            <p:nvPr/>
          </p:nvSpPr>
          <p:spPr>
            <a:xfrm>
              <a:off x="1498893"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0" name="Google Shape;13190;p98"/>
            <p:cNvSpPr/>
            <p:nvPr/>
          </p:nvSpPr>
          <p:spPr>
            <a:xfrm>
              <a:off x="1620429"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1" name="Google Shape;13191;p98"/>
            <p:cNvSpPr/>
            <p:nvPr/>
          </p:nvSpPr>
          <p:spPr>
            <a:xfrm>
              <a:off x="1548813" y="2263314"/>
              <a:ext cx="15264" cy="21088"/>
            </a:xfrm>
            <a:custGeom>
              <a:rect b="b" l="l" r="r" t="t"/>
              <a:pathLst>
                <a:path extrusionOk="0" h="659" w="477">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2" name="Google Shape;13192;p98"/>
            <p:cNvSpPr/>
            <p:nvPr/>
          </p:nvSpPr>
          <p:spPr>
            <a:xfrm>
              <a:off x="1599469" y="2263186"/>
              <a:ext cx="15296" cy="21216"/>
            </a:xfrm>
            <a:custGeom>
              <a:rect b="b" l="l" r="r" t="t"/>
              <a:pathLst>
                <a:path extrusionOk="0" h="663" w="478">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3" name="Google Shape;13193;p98"/>
            <p:cNvSpPr/>
            <p:nvPr/>
          </p:nvSpPr>
          <p:spPr>
            <a:xfrm>
              <a:off x="1631117" y="2062130"/>
              <a:ext cx="22496" cy="23392"/>
            </a:xfrm>
            <a:custGeom>
              <a:rect b="b" l="l" r="r" t="t"/>
              <a:pathLst>
                <a:path extrusionOk="0" h="731" w="703">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94" name="Google Shape;13194;p98"/>
          <p:cNvGrpSpPr/>
          <p:nvPr/>
        </p:nvGrpSpPr>
        <p:grpSpPr>
          <a:xfrm>
            <a:off x="3052237" y="2003570"/>
            <a:ext cx="353600" cy="314752"/>
            <a:chOff x="3052237" y="2003570"/>
            <a:chExt cx="353600" cy="314752"/>
          </a:xfrm>
        </p:grpSpPr>
        <p:sp>
          <p:nvSpPr>
            <p:cNvPr id="13195" name="Google Shape;13195;p98"/>
            <p:cNvSpPr/>
            <p:nvPr/>
          </p:nvSpPr>
          <p:spPr>
            <a:xfrm>
              <a:off x="3261773" y="2108338"/>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6" name="Google Shape;13196;p98"/>
            <p:cNvSpPr/>
            <p:nvPr/>
          </p:nvSpPr>
          <p:spPr>
            <a:xfrm>
              <a:off x="3146349" y="2108338"/>
              <a:ext cx="48416" cy="59488"/>
            </a:xfrm>
            <a:custGeom>
              <a:rect b="b" l="l" r="r" t="t"/>
              <a:pathLst>
                <a:path extrusionOk="0" h="1859" w="1513">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7" name="Google Shape;13197;p98"/>
            <p:cNvSpPr/>
            <p:nvPr/>
          </p:nvSpPr>
          <p:spPr>
            <a:xfrm>
              <a:off x="3052237" y="2003570"/>
              <a:ext cx="353600" cy="314752"/>
            </a:xfrm>
            <a:custGeom>
              <a:rect b="b" l="l" r="r" t="t"/>
              <a:pathLst>
                <a:path extrusionOk="0" h="9836" w="1105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98" name="Google Shape;13198;p98"/>
          <p:cNvGrpSpPr/>
          <p:nvPr/>
        </p:nvGrpSpPr>
        <p:grpSpPr>
          <a:xfrm>
            <a:off x="1404013" y="2958066"/>
            <a:ext cx="368096" cy="223968"/>
            <a:chOff x="1404013" y="2958066"/>
            <a:chExt cx="368096" cy="223968"/>
          </a:xfrm>
        </p:grpSpPr>
        <p:sp>
          <p:nvSpPr>
            <p:cNvPr id="13199" name="Google Shape;13199;p98"/>
            <p:cNvSpPr/>
            <p:nvPr/>
          </p:nvSpPr>
          <p:spPr>
            <a:xfrm>
              <a:off x="1426893" y="3073426"/>
              <a:ext cx="40032" cy="45760"/>
            </a:xfrm>
            <a:custGeom>
              <a:rect b="b" l="l" r="r" t="t"/>
              <a:pathLst>
                <a:path extrusionOk="0" h="1430" w="1251">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0" name="Google Shape;13200;p98"/>
            <p:cNvSpPr/>
            <p:nvPr/>
          </p:nvSpPr>
          <p:spPr>
            <a:xfrm>
              <a:off x="1404013" y="2958066"/>
              <a:ext cx="368096" cy="223968"/>
            </a:xfrm>
            <a:custGeom>
              <a:rect b="b" l="l" r="r" t="t"/>
              <a:pathLst>
                <a:path extrusionOk="0" h="6999" w="11503">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201" name="Google Shape;13201;p98"/>
          <p:cNvSpPr/>
          <p:nvPr/>
        </p:nvSpPr>
        <p:spPr>
          <a:xfrm>
            <a:off x="4147597" y="2886354"/>
            <a:ext cx="367712" cy="367680"/>
          </a:xfrm>
          <a:custGeom>
            <a:rect b="b" l="l" r="r" t="t"/>
            <a:pathLst>
              <a:path extrusionOk="0" h="11490" w="11491">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2" name="Google Shape;13202;p98"/>
          <p:cNvSpPr/>
          <p:nvPr/>
        </p:nvSpPr>
        <p:spPr>
          <a:xfrm>
            <a:off x="880141" y="2886290"/>
            <a:ext cx="323520" cy="367360"/>
          </a:xfrm>
          <a:custGeom>
            <a:rect b="b" l="l" r="r" t="t"/>
            <a:pathLst>
              <a:path extrusionOk="0" h="11480" w="1011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203" name="Google Shape;13203;p98"/>
          <p:cNvGrpSpPr/>
          <p:nvPr/>
        </p:nvGrpSpPr>
        <p:grpSpPr>
          <a:xfrm>
            <a:off x="1951149" y="2885202"/>
            <a:ext cx="370368" cy="367328"/>
            <a:chOff x="1951149" y="2885202"/>
            <a:chExt cx="370368" cy="367328"/>
          </a:xfrm>
        </p:grpSpPr>
        <p:sp>
          <p:nvSpPr>
            <p:cNvPr id="13204" name="Google Shape;13204;p98"/>
            <p:cNvSpPr/>
            <p:nvPr/>
          </p:nvSpPr>
          <p:spPr>
            <a:xfrm>
              <a:off x="1951149" y="2885202"/>
              <a:ext cx="370368" cy="367328"/>
            </a:xfrm>
            <a:custGeom>
              <a:rect b="b" l="l" r="r" t="t"/>
              <a:pathLst>
                <a:path extrusionOk="0" h="11479" w="11574">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5" name="Google Shape;13205;p98"/>
            <p:cNvSpPr/>
            <p:nvPr/>
          </p:nvSpPr>
          <p:spPr>
            <a:xfrm>
              <a:off x="2061645" y="3093618"/>
              <a:ext cx="51456" cy="51456"/>
            </a:xfrm>
            <a:custGeom>
              <a:rect b="b" l="l" r="r" t="t"/>
              <a:pathLst>
                <a:path extrusionOk="0" h="1608" w="1608">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6" name="Google Shape;13206;p98"/>
            <p:cNvSpPr/>
            <p:nvPr/>
          </p:nvSpPr>
          <p:spPr>
            <a:xfrm>
              <a:off x="2159565" y="3093618"/>
              <a:ext cx="51456" cy="51456"/>
            </a:xfrm>
            <a:custGeom>
              <a:rect b="b" l="l" r="r" t="t"/>
              <a:pathLst>
                <a:path extrusionOk="0" h="1608" w="1608">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07" name="Google Shape;13207;p98"/>
          <p:cNvGrpSpPr/>
          <p:nvPr/>
        </p:nvGrpSpPr>
        <p:grpSpPr>
          <a:xfrm>
            <a:off x="2501677" y="2906162"/>
            <a:ext cx="367328" cy="327296"/>
            <a:chOff x="2501677" y="2906162"/>
            <a:chExt cx="367328" cy="327296"/>
          </a:xfrm>
        </p:grpSpPr>
        <p:sp>
          <p:nvSpPr>
            <p:cNvPr id="13208" name="Google Shape;13208;p98"/>
            <p:cNvSpPr/>
            <p:nvPr/>
          </p:nvSpPr>
          <p:spPr>
            <a:xfrm>
              <a:off x="2670093" y="3049810"/>
              <a:ext cx="131488" cy="107456"/>
            </a:xfrm>
            <a:custGeom>
              <a:rect b="b" l="l" r="r" t="t"/>
              <a:pathLst>
                <a:path extrusionOk="0" h="3358" w="4109">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9" name="Google Shape;13209;p98"/>
            <p:cNvSpPr/>
            <p:nvPr/>
          </p:nvSpPr>
          <p:spPr>
            <a:xfrm>
              <a:off x="2760397" y="3097522"/>
              <a:ext cx="13344" cy="19360"/>
            </a:xfrm>
            <a:custGeom>
              <a:rect b="b" l="l" r="r" t="t"/>
              <a:pathLst>
                <a:path extrusionOk="0" h="605" w="417">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0" name="Google Shape;13210;p98"/>
            <p:cNvSpPr/>
            <p:nvPr/>
          </p:nvSpPr>
          <p:spPr>
            <a:xfrm>
              <a:off x="2501677" y="2906162"/>
              <a:ext cx="367328" cy="327296"/>
            </a:xfrm>
            <a:custGeom>
              <a:rect b="b" l="l" r="r" t="t"/>
              <a:pathLst>
                <a:path extrusionOk="0" h="10228" w="11479">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211" name="Google Shape;13211;p98"/>
          <p:cNvSpPr/>
          <p:nvPr/>
        </p:nvSpPr>
        <p:spPr>
          <a:xfrm>
            <a:off x="3597837" y="2929394"/>
            <a:ext cx="368832" cy="281600"/>
          </a:xfrm>
          <a:custGeom>
            <a:rect b="b" l="l" r="r" t="t"/>
            <a:pathLst>
              <a:path extrusionOk="0" h="8800" w="11526">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212" name="Google Shape;13212;p98"/>
          <p:cNvGrpSpPr/>
          <p:nvPr/>
        </p:nvGrpSpPr>
        <p:grpSpPr>
          <a:xfrm>
            <a:off x="3050317" y="2893714"/>
            <a:ext cx="367712" cy="354240"/>
            <a:chOff x="3050317" y="2893714"/>
            <a:chExt cx="367712" cy="354240"/>
          </a:xfrm>
        </p:grpSpPr>
        <p:sp>
          <p:nvSpPr>
            <p:cNvPr id="13213" name="Google Shape;13213;p98"/>
            <p:cNvSpPr/>
            <p:nvPr/>
          </p:nvSpPr>
          <p:spPr>
            <a:xfrm>
              <a:off x="3079661" y="2945010"/>
              <a:ext cx="33184" cy="33184"/>
            </a:xfrm>
            <a:custGeom>
              <a:rect b="b" l="l" r="r" t="t"/>
              <a:pathLst>
                <a:path extrusionOk="0" h="1037" w="1037">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4" name="Google Shape;13214;p98"/>
            <p:cNvSpPr/>
            <p:nvPr/>
          </p:nvSpPr>
          <p:spPr>
            <a:xfrm>
              <a:off x="3050317" y="2893714"/>
              <a:ext cx="367712" cy="354240"/>
            </a:xfrm>
            <a:custGeom>
              <a:rect b="b" l="l" r="r" t="t"/>
              <a:pathLst>
                <a:path extrusionOk="0" h="11070" w="11491">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215" name="Google Shape;13215;p98"/>
          <p:cNvSpPr/>
          <p:nvPr/>
        </p:nvSpPr>
        <p:spPr>
          <a:xfrm>
            <a:off x="4694733" y="2884434"/>
            <a:ext cx="370368" cy="368096"/>
          </a:xfrm>
          <a:custGeom>
            <a:rect b="b" l="l" r="r" t="t"/>
            <a:pathLst>
              <a:path extrusionOk="0" h="11503" w="11574">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6" name="Google Shape;13216;p98"/>
          <p:cNvSpPr/>
          <p:nvPr/>
        </p:nvSpPr>
        <p:spPr>
          <a:xfrm>
            <a:off x="8046381" y="2886290"/>
            <a:ext cx="253408" cy="366240"/>
          </a:xfrm>
          <a:custGeom>
            <a:rect b="b" l="l" r="r" t="t"/>
            <a:pathLst>
              <a:path extrusionOk="0" h="11445" w="7919">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217" name="Google Shape;13217;p98"/>
          <p:cNvGrpSpPr/>
          <p:nvPr/>
        </p:nvGrpSpPr>
        <p:grpSpPr>
          <a:xfrm>
            <a:off x="7531277" y="2886354"/>
            <a:ext cx="185184" cy="367296"/>
            <a:chOff x="7531277" y="2886354"/>
            <a:chExt cx="185184" cy="367296"/>
          </a:xfrm>
        </p:grpSpPr>
        <p:sp>
          <p:nvSpPr>
            <p:cNvPr id="13218" name="Google Shape;13218;p98"/>
            <p:cNvSpPr/>
            <p:nvPr/>
          </p:nvSpPr>
          <p:spPr>
            <a:xfrm>
              <a:off x="7531277" y="2886354"/>
              <a:ext cx="185184" cy="367296"/>
            </a:xfrm>
            <a:custGeom>
              <a:rect b="b" l="l" r="r" t="t"/>
              <a:pathLst>
                <a:path extrusionOk="0" h="11478" w="5787">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9" name="Google Shape;13219;p98"/>
            <p:cNvSpPr/>
            <p:nvPr/>
          </p:nvSpPr>
          <p:spPr>
            <a:xfrm>
              <a:off x="7642157" y="3151154"/>
              <a:ext cx="16032" cy="10688"/>
            </a:xfrm>
            <a:custGeom>
              <a:rect b="b" l="l" r="r" t="t"/>
              <a:pathLst>
                <a:path extrusionOk="0" h="334" w="501">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0" name="Google Shape;13220;p98"/>
            <p:cNvSpPr/>
            <p:nvPr/>
          </p:nvSpPr>
          <p:spPr>
            <a:xfrm>
              <a:off x="7625005" y="3070738"/>
              <a:ext cx="16032" cy="10336"/>
            </a:xfrm>
            <a:custGeom>
              <a:rect b="b" l="l" r="r" t="t"/>
              <a:pathLst>
                <a:path extrusionOk="0" h="323" w="501">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21" name="Google Shape;13221;p98"/>
          <p:cNvGrpSpPr/>
          <p:nvPr/>
        </p:nvGrpSpPr>
        <p:grpSpPr>
          <a:xfrm>
            <a:off x="6926637" y="2886738"/>
            <a:ext cx="297184" cy="367296"/>
            <a:chOff x="6926637" y="2886738"/>
            <a:chExt cx="297184" cy="367296"/>
          </a:xfrm>
        </p:grpSpPr>
        <p:sp>
          <p:nvSpPr>
            <p:cNvPr id="13222" name="Google Shape;13222;p98"/>
            <p:cNvSpPr/>
            <p:nvPr/>
          </p:nvSpPr>
          <p:spPr>
            <a:xfrm>
              <a:off x="7006637" y="2961202"/>
              <a:ext cx="106720" cy="100064"/>
            </a:xfrm>
            <a:custGeom>
              <a:rect b="b" l="l" r="r" t="t"/>
              <a:pathLst>
                <a:path extrusionOk="0" h="3127" w="3335">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3" name="Google Shape;13223;p98"/>
            <p:cNvSpPr/>
            <p:nvPr/>
          </p:nvSpPr>
          <p:spPr>
            <a:xfrm>
              <a:off x="7037485" y="2986738"/>
              <a:ext cx="106720" cy="100800"/>
            </a:xfrm>
            <a:custGeom>
              <a:rect b="b" l="l" r="r" t="t"/>
              <a:pathLst>
                <a:path extrusionOk="0" h="3150" w="3335">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4" name="Google Shape;13224;p98"/>
            <p:cNvSpPr/>
            <p:nvPr/>
          </p:nvSpPr>
          <p:spPr>
            <a:xfrm>
              <a:off x="6926637" y="2886738"/>
              <a:ext cx="297184" cy="367296"/>
            </a:xfrm>
            <a:custGeom>
              <a:rect b="b" l="l" r="r" t="t"/>
              <a:pathLst>
                <a:path extrusionOk="0" h="11478" w="9287">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225" name="Google Shape;13225;p98"/>
          <p:cNvSpPr/>
          <p:nvPr/>
        </p:nvSpPr>
        <p:spPr>
          <a:xfrm>
            <a:off x="5255565" y="2885970"/>
            <a:ext cx="346368" cy="368064"/>
          </a:xfrm>
          <a:custGeom>
            <a:rect b="b" l="l" r="r" t="t"/>
            <a:pathLst>
              <a:path extrusionOk="0" h="11502" w="10824">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6" name="Google Shape;13226;p98"/>
          <p:cNvSpPr/>
          <p:nvPr/>
        </p:nvSpPr>
        <p:spPr>
          <a:xfrm>
            <a:off x="5834285" y="2886674"/>
            <a:ext cx="289216" cy="368512"/>
          </a:xfrm>
          <a:custGeom>
            <a:rect b="b" l="l" r="r" t="t"/>
            <a:pathLst>
              <a:path extrusionOk="0" h="11516" w="9038">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227" name="Google Shape;13227;p98"/>
          <p:cNvGrpSpPr/>
          <p:nvPr/>
        </p:nvGrpSpPr>
        <p:grpSpPr>
          <a:xfrm>
            <a:off x="6340653" y="2886354"/>
            <a:ext cx="370368" cy="368064"/>
            <a:chOff x="6340653" y="2886354"/>
            <a:chExt cx="370368" cy="368064"/>
          </a:xfrm>
        </p:grpSpPr>
        <p:sp>
          <p:nvSpPr>
            <p:cNvPr id="13228" name="Google Shape;13228;p98"/>
            <p:cNvSpPr/>
            <p:nvPr/>
          </p:nvSpPr>
          <p:spPr>
            <a:xfrm>
              <a:off x="6521229" y="2938162"/>
              <a:ext cx="10720" cy="16416"/>
            </a:xfrm>
            <a:custGeom>
              <a:rect b="b" l="l" r="r" t="t"/>
              <a:pathLst>
                <a:path extrusionOk="0" h="513" w="335">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9" name="Google Shape;13229;p98"/>
            <p:cNvSpPr/>
            <p:nvPr/>
          </p:nvSpPr>
          <p:spPr>
            <a:xfrm>
              <a:off x="6647725" y="3010258"/>
              <a:ext cx="17568" cy="16704"/>
            </a:xfrm>
            <a:custGeom>
              <a:rect b="b" l="l" r="r" t="t"/>
              <a:pathLst>
                <a:path extrusionOk="0" h="522" w="549">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0" name="Google Shape;13230;p98"/>
            <p:cNvSpPr/>
            <p:nvPr/>
          </p:nvSpPr>
          <p:spPr>
            <a:xfrm>
              <a:off x="6635533" y="3166354"/>
              <a:ext cx="17952" cy="11872"/>
            </a:xfrm>
            <a:custGeom>
              <a:rect b="b" l="l" r="r" t="t"/>
              <a:pathLst>
                <a:path extrusionOk="0" h="371" w="561">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1" name="Google Shape;13231;p98"/>
            <p:cNvSpPr/>
            <p:nvPr/>
          </p:nvSpPr>
          <p:spPr>
            <a:xfrm>
              <a:off x="6387885" y="3009970"/>
              <a:ext cx="18336" cy="17376"/>
            </a:xfrm>
            <a:custGeom>
              <a:rect b="b" l="l" r="r" t="t"/>
              <a:pathLst>
                <a:path extrusionOk="0" h="543" w="573">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2" name="Google Shape;13232;p98"/>
            <p:cNvSpPr/>
            <p:nvPr/>
          </p:nvSpPr>
          <p:spPr>
            <a:xfrm>
              <a:off x="6398925" y="3166354"/>
              <a:ext cx="18336" cy="11872"/>
            </a:xfrm>
            <a:custGeom>
              <a:rect b="b" l="l" r="r" t="t"/>
              <a:pathLst>
                <a:path extrusionOk="0" h="371" w="573">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3" name="Google Shape;13233;p98"/>
            <p:cNvSpPr/>
            <p:nvPr/>
          </p:nvSpPr>
          <p:spPr>
            <a:xfrm>
              <a:off x="6340653" y="2886354"/>
              <a:ext cx="370368" cy="368064"/>
            </a:xfrm>
            <a:custGeom>
              <a:rect b="b" l="l" r="r" t="t"/>
              <a:pathLst>
                <a:path extrusionOk="0" h="11502" w="11574">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34" name="Google Shape;13234;p98"/>
          <p:cNvGrpSpPr/>
          <p:nvPr/>
        </p:nvGrpSpPr>
        <p:grpSpPr>
          <a:xfrm>
            <a:off x="5246797" y="1981426"/>
            <a:ext cx="354752" cy="336512"/>
            <a:chOff x="5246797" y="1981426"/>
            <a:chExt cx="354752" cy="336512"/>
          </a:xfrm>
        </p:grpSpPr>
        <p:sp>
          <p:nvSpPr>
            <p:cNvPr id="13235" name="Google Shape;13235;p98"/>
            <p:cNvSpPr/>
            <p:nvPr/>
          </p:nvSpPr>
          <p:spPr>
            <a:xfrm>
              <a:off x="5246797" y="1981426"/>
              <a:ext cx="354752" cy="336512"/>
            </a:xfrm>
            <a:custGeom>
              <a:rect b="b" l="l" r="r" t="t"/>
              <a:pathLst>
                <a:path extrusionOk="0" h="10516" w="11086">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6" name="Google Shape;13236;p98"/>
            <p:cNvSpPr/>
            <p:nvPr/>
          </p:nvSpPr>
          <p:spPr>
            <a:xfrm>
              <a:off x="5295565" y="2044338"/>
              <a:ext cx="10304" cy="10688"/>
            </a:xfrm>
            <a:custGeom>
              <a:rect b="b" l="l" r="r" t="t"/>
              <a:pathLst>
                <a:path extrusionOk="0" h="334" w="322">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37" name="Google Shape;13237;p98"/>
          <p:cNvGrpSpPr/>
          <p:nvPr/>
        </p:nvGrpSpPr>
        <p:grpSpPr>
          <a:xfrm>
            <a:off x="4148749" y="2102066"/>
            <a:ext cx="355136" cy="216256"/>
            <a:chOff x="4148749" y="2102066"/>
            <a:chExt cx="355136" cy="216256"/>
          </a:xfrm>
        </p:grpSpPr>
        <p:sp>
          <p:nvSpPr>
            <p:cNvPr id="13238" name="Google Shape;13238;p98"/>
            <p:cNvSpPr/>
            <p:nvPr/>
          </p:nvSpPr>
          <p:spPr>
            <a:xfrm>
              <a:off x="4148749" y="2102066"/>
              <a:ext cx="355136" cy="216256"/>
            </a:xfrm>
            <a:custGeom>
              <a:rect b="b" l="l" r="r" t="t"/>
              <a:pathLst>
                <a:path extrusionOk="0" h="6758" w="11098">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9" name="Google Shape;13239;p98"/>
            <p:cNvSpPr/>
            <p:nvPr/>
          </p:nvSpPr>
          <p:spPr>
            <a:xfrm>
              <a:off x="4195981" y="2177682"/>
              <a:ext cx="10336" cy="10720"/>
            </a:xfrm>
            <a:custGeom>
              <a:rect b="b" l="l" r="r" t="t"/>
              <a:pathLst>
                <a:path extrusionOk="0" h="335" w="323">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40" name="Google Shape;13240;p98"/>
          <p:cNvGrpSpPr/>
          <p:nvPr/>
        </p:nvGrpSpPr>
        <p:grpSpPr>
          <a:xfrm>
            <a:off x="5794669" y="2001426"/>
            <a:ext cx="354752" cy="315360"/>
            <a:chOff x="5794669" y="2001426"/>
            <a:chExt cx="354752" cy="315360"/>
          </a:xfrm>
        </p:grpSpPr>
        <p:sp>
          <p:nvSpPr>
            <p:cNvPr id="13241" name="Google Shape;13241;p98"/>
            <p:cNvSpPr/>
            <p:nvPr/>
          </p:nvSpPr>
          <p:spPr>
            <a:xfrm>
              <a:off x="5841165" y="2051186"/>
              <a:ext cx="10688" cy="10336"/>
            </a:xfrm>
            <a:custGeom>
              <a:rect b="b" l="l" r="r" t="t"/>
              <a:pathLst>
                <a:path extrusionOk="0" h="323" w="334">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2" name="Google Shape;13242;p98"/>
            <p:cNvSpPr/>
            <p:nvPr/>
          </p:nvSpPr>
          <p:spPr>
            <a:xfrm>
              <a:off x="5794669" y="2001426"/>
              <a:ext cx="354752" cy="315360"/>
            </a:xfrm>
            <a:custGeom>
              <a:rect b="b" l="l" r="r" t="t"/>
              <a:pathLst>
                <a:path extrusionOk="0" h="9855" w="11086">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43" name="Google Shape;13243;p98"/>
          <p:cNvGrpSpPr/>
          <p:nvPr/>
        </p:nvGrpSpPr>
        <p:grpSpPr>
          <a:xfrm>
            <a:off x="6345229" y="2029842"/>
            <a:ext cx="352832" cy="289216"/>
            <a:chOff x="6345229" y="2029842"/>
            <a:chExt cx="352832" cy="289216"/>
          </a:xfrm>
        </p:grpSpPr>
        <p:sp>
          <p:nvSpPr>
            <p:cNvPr id="13244" name="Google Shape;13244;p98"/>
            <p:cNvSpPr/>
            <p:nvPr/>
          </p:nvSpPr>
          <p:spPr>
            <a:xfrm>
              <a:off x="6392845" y="2048146"/>
              <a:ext cx="12992" cy="10720"/>
            </a:xfrm>
            <a:custGeom>
              <a:rect b="b" l="l" r="r" t="t"/>
              <a:pathLst>
                <a:path extrusionOk="0" h="335" w="406">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5" name="Google Shape;13245;p98"/>
            <p:cNvSpPr/>
            <p:nvPr/>
          </p:nvSpPr>
          <p:spPr>
            <a:xfrm>
              <a:off x="6345229" y="2029842"/>
              <a:ext cx="352832" cy="289216"/>
            </a:xfrm>
            <a:custGeom>
              <a:rect b="b" l="l" r="r" t="t"/>
              <a:pathLst>
                <a:path extrusionOk="0" h="9038" w="11026">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46" name="Google Shape;13246;p98"/>
          <p:cNvGrpSpPr/>
          <p:nvPr/>
        </p:nvGrpSpPr>
        <p:grpSpPr>
          <a:xfrm>
            <a:off x="4697389" y="2036338"/>
            <a:ext cx="354752" cy="281984"/>
            <a:chOff x="4697389" y="2036338"/>
            <a:chExt cx="354752" cy="281984"/>
          </a:xfrm>
        </p:grpSpPr>
        <p:sp>
          <p:nvSpPr>
            <p:cNvPr id="13247" name="Google Shape;13247;p98"/>
            <p:cNvSpPr/>
            <p:nvPr/>
          </p:nvSpPr>
          <p:spPr>
            <a:xfrm>
              <a:off x="4697389" y="2036338"/>
              <a:ext cx="354752" cy="281984"/>
            </a:xfrm>
            <a:custGeom>
              <a:rect b="b" l="l" r="r" t="t"/>
              <a:pathLst>
                <a:path extrusionOk="0" h="8812" w="11086">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8" name="Google Shape;13248;p98"/>
            <p:cNvSpPr/>
            <p:nvPr/>
          </p:nvSpPr>
          <p:spPr>
            <a:xfrm>
              <a:off x="4747693" y="2113682"/>
              <a:ext cx="10688" cy="10688"/>
            </a:xfrm>
            <a:custGeom>
              <a:rect b="b" l="l" r="r" t="t"/>
              <a:pathLst>
                <a:path extrusionOk="0" h="334" w="334">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49" name="Google Shape;13249;p98"/>
          <p:cNvGrpSpPr/>
          <p:nvPr/>
        </p:nvGrpSpPr>
        <p:grpSpPr>
          <a:xfrm>
            <a:off x="1404013" y="2424754"/>
            <a:ext cx="353600" cy="354944"/>
            <a:chOff x="1404013" y="2424754"/>
            <a:chExt cx="353600" cy="354944"/>
          </a:xfrm>
        </p:grpSpPr>
        <p:sp>
          <p:nvSpPr>
            <p:cNvPr id="13250" name="Google Shape;13250;p98"/>
            <p:cNvSpPr/>
            <p:nvPr/>
          </p:nvSpPr>
          <p:spPr>
            <a:xfrm>
              <a:off x="1404013" y="2424754"/>
              <a:ext cx="353600" cy="354944"/>
            </a:xfrm>
            <a:custGeom>
              <a:rect b="b" l="l" r="r" t="t"/>
              <a:pathLst>
                <a:path extrusionOk="0" h="11092" w="1105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1" name="Google Shape;13251;p98"/>
            <p:cNvSpPr/>
            <p:nvPr/>
          </p:nvSpPr>
          <p:spPr>
            <a:xfrm>
              <a:off x="1481357" y="2507634"/>
              <a:ext cx="54144" cy="65568"/>
            </a:xfrm>
            <a:custGeom>
              <a:rect b="b" l="l" r="r" t="t"/>
              <a:pathLst>
                <a:path extrusionOk="0" h="2049" w="1692">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2" name="Google Shape;13252;p98"/>
            <p:cNvSpPr/>
            <p:nvPr/>
          </p:nvSpPr>
          <p:spPr>
            <a:xfrm>
              <a:off x="1625389" y="2507634"/>
              <a:ext cx="54528" cy="65568"/>
            </a:xfrm>
            <a:custGeom>
              <a:rect b="b" l="l" r="r" t="t"/>
              <a:pathLst>
                <a:path extrusionOk="0" h="2049" w="1704">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3" name="Google Shape;13253;p98"/>
            <p:cNvSpPr/>
            <p:nvPr/>
          </p:nvSpPr>
          <p:spPr>
            <a:xfrm>
              <a:off x="1503085" y="2529746"/>
              <a:ext cx="10688" cy="21344"/>
            </a:xfrm>
            <a:custGeom>
              <a:rect b="b" l="l" r="r" t="t"/>
              <a:pathLst>
                <a:path extrusionOk="0" h="667" w="334">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4" name="Google Shape;13254;p98"/>
            <p:cNvSpPr/>
            <p:nvPr/>
          </p:nvSpPr>
          <p:spPr>
            <a:xfrm>
              <a:off x="1647501" y="2529746"/>
              <a:ext cx="10304" cy="21344"/>
            </a:xfrm>
            <a:custGeom>
              <a:rect b="b" l="l" r="r" t="t"/>
              <a:pathLst>
                <a:path extrusionOk="0" h="667" w="322">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55" name="Google Shape;13255;p98"/>
          <p:cNvGrpSpPr/>
          <p:nvPr/>
        </p:nvGrpSpPr>
        <p:grpSpPr>
          <a:xfrm>
            <a:off x="854253" y="2428274"/>
            <a:ext cx="355104" cy="351040"/>
            <a:chOff x="854253" y="2428274"/>
            <a:chExt cx="355104" cy="351040"/>
          </a:xfrm>
        </p:grpSpPr>
        <p:sp>
          <p:nvSpPr>
            <p:cNvPr id="13256" name="Google Shape;13256;p98"/>
            <p:cNvSpPr/>
            <p:nvPr/>
          </p:nvSpPr>
          <p:spPr>
            <a:xfrm>
              <a:off x="854253" y="2428274"/>
              <a:ext cx="355104" cy="351040"/>
            </a:xfrm>
            <a:custGeom>
              <a:rect b="b" l="l" r="r" t="t"/>
              <a:pathLst>
                <a:path extrusionOk="0" h="10970" w="11097">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7" name="Google Shape;13257;p98"/>
            <p:cNvSpPr/>
            <p:nvPr/>
          </p:nvSpPr>
          <p:spPr>
            <a:xfrm>
              <a:off x="1003597" y="2557554"/>
              <a:ext cx="49568" cy="60608"/>
            </a:xfrm>
            <a:custGeom>
              <a:rect b="b" l="l" r="r" t="t"/>
              <a:pathLst>
                <a:path extrusionOk="0" h="1894" w="1549">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58" name="Google Shape;13258;p98"/>
          <p:cNvGrpSpPr/>
          <p:nvPr/>
        </p:nvGrpSpPr>
        <p:grpSpPr>
          <a:xfrm>
            <a:off x="6896909" y="2440946"/>
            <a:ext cx="354752" cy="275904"/>
            <a:chOff x="6896909" y="2440946"/>
            <a:chExt cx="354752" cy="275904"/>
          </a:xfrm>
        </p:grpSpPr>
        <p:sp>
          <p:nvSpPr>
            <p:cNvPr id="13259" name="Google Shape;13259;p98"/>
            <p:cNvSpPr/>
            <p:nvPr/>
          </p:nvSpPr>
          <p:spPr>
            <a:xfrm>
              <a:off x="7052365" y="2573938"/>
              <a:ext cx="32416" cy="32416"/>
            </a:xfrm>
            <a:custGeom>
              <a:rect b="b" l="l" r="r" t="t"/>
              <a:pathLst>
                <a:path extrusionOk="0" h="1013" w="1013">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0" name="Google Shape;13260;p98"/>
            <p:cNvSpPr/>
            <p:nvPr/>
          </p:nvSpPr>
          <p:spPr>
            <a:xfrm>
              <a:off x="6896909" y="2440946"/>
              <a:ext cx="354752" cy="275904"/>
            </a:xfrm>
            <a:custGeom>
              <a:rect b="b" l="l" r="r" t="t"/>
              <a:pathLst>
                <a:path extrusionOk="0" h="8622" w="11086">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261" name="Google Shape;13261;p98"/>
          <p:cNvSpPr/>
          <p:nvPr/>
        </p:nvSpPr>
        <p:spPr>
          <a:xfrm>
            <a:off x="6347501" y="2448754"/>
            <a:ext cx="354752" cy="330176"/>
          </a:xfrm>
          <a:custGeom>
            <a:rect b="b" l="l" r="r" t="t"/>
            <a:pathLst>
              <a:path extrusionOk="0" h="10318" w="11086">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262" name="Google Shape;13262;p98"/>
          <p:cNvGrpSpPr/>
          <p:nvPr/>
        </p:nvGrpSpPr>
        <p:grpSpPr>
          <a:xfrm>
            <a:off x="5265069" y="2424754"/>
            <a:ext cx="321984" cy="354560"/>
            <a:chOff x="5265069" y="2424754"/>
            <a:chExt cx="321984" cy="354560"/>
          </a:xfrm>
        </p:grpSpPr>
        <p:sp>
          <p:nvSpPr>
            <p:cNvPr id="13263" name="Google Shape;13263;p98"/>
            <p:cNvSpPr/>
            <p:nvPr/>
          </p:nvSpPr>
          <p:spPr>
            <a:xfrm>
              <a:off x="5265069" y="2424754"/>
              <a:ext cx="321984" cy="354560"/>
            </a:xfrm>
            <a:custGeom>
              <a:rect b="b" l="l" r="r" t="t"/>
              <a:pathLst>
                <a:path extrusionOk="0" h="11080" w="10062">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4" name="Google Shape;13264;p98"/>
            <p:cNvSpPr/>
            <p:nvPr/>
          </p:nvSpPr>
          <p:spPr>
            <a:xfrm>
              <a:off x="5360717" y="2479826"/>
              <a:ext cx="32416" cy="38144"/>
            </a:xfrm>
            <a:custGeom>
              <a:rect b="b" l="l" r="r" t="t"/>
              <a:pathLst>
                <a:path extrusionOk="0" h="1192" w="1013">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65" name="Google Shape;13265;p98"/>
          <p:cNvGrpSpPr/>
          <p:nvPr/>
        </p:nvGrpSpPr>
        <p:grpSpPr>
          <a:xfrm>
            <a:off x="4150669" y="2466770"/>
            <a:ext cx="355104" cy="259584"/>
            <a:chOff x="4150669" y="2466770"/>
            <a:chExt cx="355104" cy="259584"/>
          </a:xfrm>
        </p:grpSpPr>
        <p:sp>
          <p:nvSpPr>
            <p:cNvPr id="13266" name="Google Shape;13266;p98"/>
            <p:cNvSpPr/>
            <p:nvPr/>
          </p:nvSpPr>
          <p:spPr>
            <a:xfrm>
              <a:off x="4150669" y="2466770"/>
              <a:ext cx="355104" cy="259584"/>
            </a:xfrm>
            <a:custGeom>
              <a:rect b="b" l="l" r="r" t="t"/>
              <a:pathLst>
                <a:path extrusionOk="0" h="8112" w="11097">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7" name="Google Shape;13267;p98"/>
            <p:cNvSpPr/>
            <p:nvPr/>
          </p:nvSpPr>
          <p:spPr>
            <a:xfrm>
              <a:off x="4270285" y="2538098"/>
              <a:ext cx="17184" cy="19872"/>
            </a:xfrm>
            <a:custGeom>
              <a:rect b="b" l="l" r="r" t="t"/>
              <a:pathLst>
                <a:path extrusionOk="0" h="621" w="537">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8" name="Google Shape;13268;p98"/>
            <p:cNvSpPr/>
            <p:nvPr/>
          </p:nvSpPr>
          <p:spPr>
            <a:xfrm>
              <a:off x="4183437" y="2557170"/>
              <a:ext cx="32416" cy="38144"/>
            </a:xfrm>
            <a:custGeom>
              <a:rect b="b" l="l" r="r" t="t"/>
              <a:pathLst>
                <a:path extrusionOk="0" h="1192" w="1013">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9" name="Google Shape;13269;p98"/>
            <p:cNvSpPr/>
            <p:nvPr/>
          </p:nvSpPr>
          <p:spPr>
            <a:xfrm>
              <a:off x="4309901" y="2589490"/>
              <a:ext cx="82720" cy="60672"/>
            </a:xfrm>
            <a:custGeom>
              <a:rect b="b" l="l" r="r" t="t"/>
              <a:pathLst>
                <a:path extrusionOk="0" h="1896" w="2585">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70" name="Google Shape;13270;p98"/>
          <p:cNvGrpSpPr/>
          <p:nvPr/>
        </p:nvGrpSpPr>
        <p:grpSpPr>
          <a:xfrm>
            <a:off x="4699693" y="2424946"/>
            <a:ext cx="354336" cy="353984"/>
            <a:chOff x="4699693" y="2424946"/>
            <a:chExt cx="354336" cy="353984"/>
          </a:xfrm>
        </p:grpSpPr>
        <p:sp>
          <p:nvSpPr>
            <p:cNvPr id="13271" name="Google Shape;13271;p98"/>
            <p:cNvSpPr/>
            <p:nvPr/>
          </p:nvSpPr>
          <p:spPr>
            <a:xfrm>
              <a:off x="4699693" y="2424946"/>
              <a:ext cx="354336" cy="353984"/>
            </a:xfrm>
            <a:custGeom>
              <a:rect b="b" l="l" r="r" t="t"/>
              <a:pathLst>
                <a:path extrusionOk="0" h="11062" w="11073">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2" name="Google Shape;13272;p98"/>
            <p:cNvSpPr/>
            <p:nvPr/>
          </p:nvSpPr>
          <p:spPr>
            <a:xfrm>
              <a:off x="4738157" y="2573938"/>
              <a:ext cx="38144" cy="38112"/>
            </a:xfrm>
            <a:custGeom>
              <a:rect b="b" l="l" r="r" t="t"/>
              <a:pathLst>
                <a:path extrusionOk="0" h="1191" w="1192">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273" name="Google Shape;13273;p98"/>
          <p:cNvSpPr/>
          <p:nvPr/>
        </p:nvSpPr>
        <p:spPr>
          <a:xfrm>
            <a:off x="5809901" y="2424594"/>
            <a:ext cx="331520" cy="354720"/>
          </a:xfrm>
          <a:custGeom>
            <a:rect b="b" l="l" r="r" t="t"/>
            <a:pathLst>
              <a:path extrusionOk="0" h="11085" w="1036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4" name="Google Shape;13274;p98"/>
          <p:cNvSpPr/>
          <p:nvPr/>
        </p:nvSpPr>
        <p:spPr>
          <a:xfrm>
            <a:off x="3051853" y="2463538"/>
            <a:ext cx="355520" cy="315776"/>
          </a:xfrm>
          <a:custGeom>
            <a:rect b="b" l="l" r="r" t="t"/>
            <a:pathLst>
              <a:path extrusionOk="0" h="9868" w="1111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275" name="Google Shape;13275;p98"/>
          <p:cNvGrpSpPr/>
          <p:nvPr/>
        </p:nvGrpSpPr>
        <p:grpSpPr>
          <a:xfrm>
            <a:off x="1953037" y="2552242"/>
            <a:ext cx="355136" cy="227072"/>
            <a:chOff x="1953037" y="2552242"/>
            <a:chExt cx="355136" cy="227072"/>
          </a:xfrm>
        </p:grpSpPr>
        <p:sp>
          <p:nvSpPr>
            <p:cNvPr id="13276" name="Google Shape;13276;p98"/>
            <p:cNvSpPr/>
            <p:nvPr/>
          </p:nvSpPr>
          <p:spPr>
            <a:xfrm>
              <a:off x="1953037" y="2552242"/>
              <a:ext cx="355136" cy="227072"/>
            </a:xfrm>
            <a:custGeom>
              <a:rect b="b" l="l" r="r" t="t"/>
              <a:pathLst>
                <a:path extrusionOk="0" h="7096" w="11098">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7" name="Google Shape;13277;p98"/>
            <p:cNvSpPr/>
            <p:nvPr/>
          </p:nvSpPr>
          <p:spPr>
            <a:xfrm>
              <a:off x="1985805" y="2573938"/>
              <a:ext cx="10720" cy="16416"/>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278" name="Google Shape;13278;p98"/>
          <p:cNvSpPr/>
          <p:nvPr/>
        </p:nvSpPr>
        <p:spPr>
          <a:xfrm>
            <a:off x="3603917" y="2424146"/>
            <a:ext cx="348256" cy="354016"/>
          </a:xfrm>
          <a:custGeom>
            <a:rect b="b" l="l" r="r" t="t"/>
            <a:pathLst>
              <a:path extrusionOk="0" h="11063" w="10883">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279" name="Google Shape;13279;p98"/>
          <p:cNvGrpSpPr/>
          <p:nvPr/>
        </p:nvGrpSpPr>
        <p:grpSpPr>
          <a:xfrm>
            <a:off x="2500941" y="2527218"/>
            <a:ext cx="355104" cy="250944"/>
            <a:chOff x="2500941" y="2527218"/>
            <a:chExt cx="355104" cy="250944"/>
          </a:xfrm>
        </p:grpSpPr>
        <p:sp>
          <p:nvSpPr>
            <p:cNvPr id="13280" name="Google Shape;13280;p98"/>
            <p:cNvSpPr/>
            <p:nvPr/>
          </p:nvSpPr>
          <p:spPr>
            <a:xfrm>
              <a:off x="2500941" y="2527218"/>
              <a:ext cx="355104" cy="250944"/>
            </a:xfrm>
            <a:custGeom>
              <a:rect b="b" l="l" r="r" t="t"/>
              <a:pathLst>
                <a:path extrusionOk="0" h="7842" w="11097">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1" name="Google Shape;13281;p98"/>
            <p:cNvSpPr/>
            <p:nvPr/>
          </p:nvSpPr>
          <p:spPr>
            <a:xfrm>
              <a:off x="2651437" y="2623922"/>
              <a:ext cx="16768" cy="15968"/>
            </a:xfrm>
            <a:custGeom>
              <a:rect b="b" l="l" r="r" t="t"/>
              <a:pathLst>
                <a:path extrusionOk="0" h="499" w="524">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2" name="Google Shape;13282;p98"/>
            <p:cNvSpPr/>
            <p:nvPr/>
          </p:nvSpPr>
          <p:spPr>
            <a:xfrm>
              <a:off x="2690285" y="2623922"/>
              <a:ext cx="16800" cy="15968"/>
            </a:xfrm>
            <a:custGeom>
              <a:rect b="b" l="l" r="r" t="t"/>
              <a:pathLst>
                <a:path extrusionOk="0" h="499" w="525">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3" name="Google Shape;13283;p98"/>
            <p:cNvSpPr/>
            <p:nvPr/>
          </p:nvSpPr>
          <p:spPr>
            <a:xfrm>
              <a:off x="2535597" y="2557170"/>
              <a:ext cx="32416" cy="49184"/>
            </a:xfrm>
            <a:custGeom>
              <a:rect b="b" l="l" r="r" t="t"/>
              <a:pathLst>
                <a:path extrusionOk="0" h="1537" w="1013">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4" name="Google Shape;13284;p98"/>
            <p:cNvSpPr/>
            <p:nvPr/>
          </p:nvSpPr>
          <p:spPr>
            <a:xfrm>
              <a:off x="2790477" y="2557938"/>
              <a:ext cx="32416" cy="48800"/>
            </a:xfrm>
            <a:custGeom>
              <a:rect b="b" l="l" r="r" t="t"/>
              <a:pathLst>
                <a:path extrusionOk="0" h="1525" w="1013">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285" name="Google Shape;13285;p98"/>
          <p:cNvSpPr/>
          <p:nvPr/>
        </p:nvSpPr>
        <p:spPr>
          <a:xfrm>
            <a:off x="7447437" y="2499282"/>
            <a:ext cx="355136" cy="281952"/>
          </a:xfrm>
          <a:custGeom>
            <a:rect b="b" l="l" r="r" t="t"/>
            <a:pathLst>
              <a:path extrusionOk="0" h="8811" w="11098">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286" name="Google Shape;13286;p98"/>
          <p:cNvGrpSpPr/>
          <p:nvPr/>
        </p:nvGrpSpPr>
        <p:grpSpPr>
          <a:xfrm>
            <a:off x="7993805" y="2427122"/>
            <a:ext cx="356256" cy="351808"/>
            <a:chOff x="7993805" y="2427122"/>
            <a:chExt cx="356256" cy="351808"/>
          </a:xfrm>
        </p:grpSpPr>
        <p:sp>
          <p:nvSpPr>
            <p:cNvPr id="13287" name="Google Shape;13287;p98"/>
            <p:cNvSpPr/>
            <p:nvPr/>
          </p:nvSpPr>
          <p:spPr>
            <a:xfrm>
              <a:off x="8154957" y="2427122"/>
              <a:ext cx="195104" cy="194464"/>
            </a:xfrm>
            <a:custGeom>
              <a:rect b="b" l="l" r="r" t="t"/>
              <a:pathLst>
                <a:path extrusionOk="0" h="6077" w="6097">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8" name="Google Shape;13288;p98"/>
            <p:cNvSpPr/>
            <p:nvPr/>
          </p:nvSpPr>
          <p:spPr>
            <a:xfrm>
              <a:off x="7993805" y="2477170"/>
              <a:ext cx="136032" cy="222144"/>
            </a:xfrm>
            <a:custGeom>
              <a:rect b="b" l="l" r="r" t="t"/>
              <a:pathLst>
                <a:path extrusionOk="0" h="6942" w="4251">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9" name="Google Shape;13289;p98"/>
            <p:cNvSpPr/>
            <p:nvPr/>
          </p:nvSpPr>
          <p:spPr>
            <a:xfrm>
              <a:off x="8170573" y="2617042"/>
              <a:ext cx="110528" cy="161888"/>
            </a:xfrm>
            <a:custGeom>
              <a:rect b="b" l="l" r="r" t="t"/>
              <a:pathLst>
                <a:path extrusionOk="0" h="5059" w="3454">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90" name="Google Shape;13290;p98"/>
          <p:cNvGrpSpPr/>
          <p:nvPr/>
        </p:nvGrpSpPr>
        <p:grpSpPr>
          <a:xfrm>
            <a:off x="878637" y="1965010"/>
            <a:ext cx="308640" cy="353312"/>
            <a:chOff x="878637" y="1965010"/>
            <a:chExt cx="308640" cy="353312"/>
          </a:xfrm>
        </p:grpSpPr>
        <p:sp>
          <p:nvSpPr>
            <p:cNvPr id="13291" name="Google Shape;13291;p98"/>
            <p:cNvSpPr/>
            <p:nvPr/>
          </p:nvSpPr>
          <p:spPr>
            <a:xfrm>
              <a:off x="878637" y="1965010"/>
              <a:ext cx="308640" cy="353312"/>
            </a:xfrm>
            <a:custGeom>
              <a:rect b="b" l="l" r="r" t="t"/>
              <a:pathLst>
                <a:path extrusionOk="0" h="11041" w="9645">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2" name="Google Shape;13292;p98"/>
            <p:cNvSpPr/>
            <p:nvPr/>
          </p:nvSpPr>
          <p:spPr>
            <a:xfrm>
              <a:off x="960557" y="2185682"/>
              <a:ext cx="43840" cy="49568"/>
            </a:xfrm>
            <a:custGeom>
              <a:rect b="b" l="l" r="r" t="t"/>
              <a:pathLst>
                <a:path extrusionOk="0" h="1549" w="137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3" name="Google Shape;13293;p98"/>
            <p:cNvSpPr/>
            <p:nvPr/>
          </p:nvSpPr>
          <p:spPr>
            <a:xfrm>
              <a:off x="1060365" y="2185682"/>
              <a:ext cx="43840" cy="49568"/>
            </a:xfrm>
            <a:custGeom>
              <a:rect b="b" l="l" r="r" t="t"/>
              <a:pathLst>
                <a:path extrusionOk="0" h="1549" w="137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94" name="Google Shape;13294;p98"/>
          <p:cNvGrpSpPr/>
          <p:nvPr/>
        </p:nvGrpSpPr>
        <p:grpSpPr>
          <a:xfrm>
            <a:off x="6896141" y="1964722"/>
            <a:ext cx="348256" cy="352448"/>
            <a:chOff x="6896141" y="1964722"/>
            <a:chExt cx="348256" cy="352448"/>
          </a:xfrm>
        </p:grpSpPr>
        <p:sp>
          <p:nvSpPr>
            <p:cNvPr id="13295" name="Google Shape;13295;p98"/>
            <p:cNvSpPr/>
            <p:nvPr/>
          </p:nvSpPr>
          <p:spPr>
            <a:xfrm>
              <a:off x="6896141" y="1964722"/>
              <a:ext cx="348256" cy="352448"/>
            </a:xfrm>
            <a:custGeom>
              <a:rect b="b" l="l" r="r" t="t"/>
              <a:pathLst>
                <a:path extrusionOk="0" h="11014" w="10883">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6" name="Google Shape;13296;p98"/>
            <p:cNvSpPr/>
            <p:nvPr/>
          </p:nvSpPr>
          <p:spPr>
            <a:xfrm>
              <a:off x="7155597" y="2179538"/>
              <a:ext cx="18336" cy="11904"/>
            </a:xfrm>
            <a:custGeom>
              <a:rect b="b" l="l" r="r" t="t"/>
              <a:pathLst>
                <a:path extrusionOk="0" h="372" w="573">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7" name="Google Shape;13297;p98"/>
            <p:cNvSpPr/>
            <p:nvPr/>
          </p:nvSpPr>
          <p:spPr>
            <a:xfrm>
              <a:off x="6962829" y="1987186"/>
              <a:ext cx="32416" cy="32416"/>
            </a:xfrm>
            <a:custGeom>
              <a:rect b="b" l="l" r="r" t="t"/>
              <a:pathLst>
                <a:path extrusionOk="0" h="1013" w="1013">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98" name="Google Shape;13298;p98"/>
          <p:cNvGrpSpPr/>
          <p:nvPr/>
        </p:nvGrpSpPr>
        <p:grpSpPr>
          <a:xfrm>
            <a:off x="7989997" y="2015378"/>
            <a:ext cx="355136" cy="303328"/>
            <a:chOff x="7989997" y="2015378"/>
            <a:chExt cx="355136" cy="303328"/>
          </a:xfrm>
        </p:grpSpPr>
        <p:sp>
          <p:nvSpPr>
            <p:cNvPr id="13299" name="Google Shape;13299;p98"/>
            <p:cNvSpPr/>
            <p:nvPr/>
          </p:nvSpPr>
          <p:spPr>
            <a:xfrm>
              <a:off x="8052109" y="2080530"/>
              <a:ext cx="43840" cy="49568"/>
            </a:xfrm>
            <a:custGeom>
              <a:rect b="b" l="l" r="r" t="t"/>
              <a:pathLst>
                <a:path extrusionOk="0" h="1549" w="137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0" name="Google Shape;13300;p98"/>
            <p:cNvSpPr/>
            <p:nvPr/>
          </p:nvSpPr>
          <p:spPr>
            <a:xfrm>
              <a:off x="7989997" y="2015378"/>
              <a:ext cx="355136" cy="303328"/>
            </a:xfrm>
            <a:custGeom>
              <a:rect b="b" l="l" r="r" t="t"/>
              <a:pathLst>
                <a:path extrusionOk="0" h="9479" w="11098">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1" name="Google Shape;13301;p98"/>
            <p:cNvSpPr/>
            <p:nvPr/>
          </p:nvSpPr>
          <p:spPr>
            <a:xfrm>
              <a:off x="8229645" y="2166034"/>
              <a:ext cx="19456" cy="15872"/>
            </a:xfrm>
            <a:custGeom>
              <a:rect b="b" l="l" r="r" t="t"/>
              <a:pathLst>
                <a:path extrusionOk="0" h="496" w="608">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02" name="Google Shape;13302;p98"/>
          <p:cNvGrpSpPr/>
          <p:nvPr/>
        </p:nvGrpSpPr>
        <p:grpSpPr>
          <a:xfrm>
            <a:off x="3598221" y="1509362"/>
            <a:ext cx="348640" cy="330784"/>
            <a:chOff x="3598221" y="1509362"/>
            <a:chExt cx="348640" cy="330784"/>
          </a:xfrm>
        </p:grpSpPr>
        <p:sp>
          <p:nvSpPr>
            <p:cNvPr id="13303" name="Google Shape;13303;p98"/>
            <p:cNvSpPr/>
            <p:nvPr/>
          </p:nvSpPr>
          <p:spPr>
            <a:xfrm>
              <a:off x="3739181" y="1603538"/>
              <a:ext cx="43456" cy="48032"/>
            </a:xfrm>
            <a:custGeom>
              <a:rect b="b" l="l" r="r" t="t"/>
              <a:pathLst>
                <a:path extrusionOk="0" h="1501" w="1358">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4" name="Google Shape;13304;p98"/>
            <p:cNvSpPr/>
            <p:nvPr/>
          </p:nvSpPr>
          <p:spPr>
            <a:xfrm>
              <a:off x="3619533" y="1709906"/>
              <a:ext cx="16416" cy="15584"/>
            </a:xfrm>
            <a:custGeom>
              <a:rect b="b" l="l" r="r" t="t"/>
              <a:pathLst>
                <a:path extrusionOk="0" h="487" w="513">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5" name="Google Shape;13305;p98"/>
            <p:cNvSpPr/>
            <p:nvPr/>
          </p:nvSpPr>
          <p:spPr>
            <a:xfrm>
              <a:off x="3598221" y="1509362"/>
              <a:ext cx="348640" cy="330784"/>
            </a:xfrm>
            <a:custGeom>
              <a:rect b="b" l="l" r="r" t="t"/>
              <a:pathLst>
                <a:path extrusionOk="0" h="10337" w="10895">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6" name="Google Shape;13306;p98"/>
            <p:cNvSpPr/>
            <p:nvPr/>
          </p:nvSpPr>
          <p:spPr>
            <a:xfrm>
              <a:off x="3927757" y="1737234"/>
              <a:ext cx="18720" cy="19104"/>
            </a:xfrm>
            <a:custGeom>
              <a:rect b="b" l="l" r="r" t="t"/>
              <a:pathLst>
                <a:path extrusionOk="0" h="597" w="585">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07" name="Google Shape;13307;p98"/>
          <p:cNvGrpSpPr/>
          <p:nvPr/>
        </p:nvGrpSpPr>
        <p:grpSpPr>
          <a:xfrm>
            <a:off x="5246797" y="1500658"/>
            <a:ext cx="347872" cy="347488"/>
            <a:chOff x="5246797" y="1500658"/>
            <a:chExt cx="347872" cy="347488"/>
          </a:xfrm>
        </p:grpSpPr>
        <p:sp>
          <p:nvSpPr>
            <p:cNvPr id="13308" name="Google Shape;13308;p98"/>
            <p:cNvSpPr/>
            <p:nvPr/>
          </p:nvSpPr>
          <p:spPr>
            <a:xfrm>
              <a:off x="5246797" y="1500658"/>
              <a:ext cx="347872" cy="347488"/>
            </a:xfrm>
            <a:custGeom>
              <a:rect b="b" l="l" r="r" t="t"/>
              <a:pathLst>
                <a:path extrusionOk="0" h="10859" w="10871">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9" name="Google Shape;13309;p98"/>
            <p:cNvSpPr/>
            <p:nvPr/>
          </p:nvSpPr>
          <p:spPr>
            <a:xfrm>
              <a:off x="5333677" y="1663346"/>
              <a:ext cx="43456" cy="48032"/>
            </a:xfrm>
            <a:custGeom>
              <a:rect b="b" l="l" r="r" t="t"/>
              <a:pathLst>
                <a:path extrusionOk="0" h="1501" w="1358">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0" name="Google Shape;13310;p98"/>
            <p:cNvSpPr/>
            <p:nvPr/>
          </p:nvSpPr>
          <p:spPr>
            <a:xfrm>
              <a:off x="546394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1" name="Google Shape;13311;p98"/>
            <p:cNvSpPr/>
            <p:nvPr/>
          </p:nvSpPr>
          <p:spPr>
            <a:xfrm>
              <a:off x="5365677" y="1730002"/>
              <a:ext cx="109760" cy="96064"/>
            </a:xfrm>
            <a:custGeom>
              <a:rect b="b" l="l" r="r" t="t"/>
              <a:pathLst>
                <a:path extrusionOk="0" h="3002" w="343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12" name="Google Shape;13312;p98"/>
          <p:cNvGrpSpPr/>
          <p:nvPr/>
        </p:nvGrpSpPr>
        <p:grpSpPr>
          <a:xfrm>
            <a:off x="5796589" y="1500658"/>
            <a:ext cx="349024" cy="346752"/>
            <a:chOff x="5796589" y="1500658"/>
            <a:chExt cx="349024" cy="346752"/>
          </a:xfrm>
        </p:grpSpPr>
        <p:sp>
          <p:nvSpPr>
            <p:cNvPr id="13313" name="Google Shape;13313;p98"/>
            <p:cNvSpPr/>
            <p:nvPr/>
          </p:nvSpPr>
          <p:spPr>
            <a:xfrm>
              <a:off x="6089933" y="1500658"/>
              <a:ext cx="11104" cy="20992"/>
            </a:xfrm>
            <a:custGeom>
              <a:rect b="b" l="l" r="r" t="t"/>
              <a:pathLst>
                <a:path extrusionOk="0" h="656" w="347">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314" name="Google Shape;13314;p98"/>
            <p:cNvGrpSpPr/>
            <p:nvPr/>
          </p:nvGrpSpPr>
          <p:grpSpPr>
            <a:xfrm>
              <a:off x="5796589" y="1500658"/>
              <a:ext cx="349024" cy="346752"/>
              <a:chOff x="5796589" y="1500658"/>
              <a:chExt cx="349024" cy="346752"/>
            </a:xfrm>
          </p:grpSpPr>
          <p:sp>
            <p:nvSpPr>
              <p:cNvPr id="13315" name="Google Shape;13315;p98"/>
              <p:cNvSpPr/>
              <p:nvPr/>
            </p:nvSpPr>
            <p:spPr>
              <a:xfrm>
                <a:off x="5893357" y="1544018"/>
                <a:ext cx="14496" cy="15328"/>
              </a:xfrm>
              <a:custGeom>
                <a:rect b="b" l="l" r="r" t="t"/>
                <a:pathLst>
                  <a:path extrusionOk="0" h="479" w="453">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6" name="Google Shape;13316;p98"/>
              <p:cNvSpPr/>
              <p:nvPr/>
            </p:nvSpPr>
            <p:spPr>
              <a:xfrm>
                <a:off x="5905165" y="1696114"/>
                <a:ext cx="32416" cy="37760"/>
              </a:xfrm>
              <a:custGeom>
                <a:rect b="b" l="l" r="r" t="t"/>
                <a:pathLst>
                  <a:path extrusionOk="0" h="1180" w="1013">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7" name="Google Shape;13317;p98"/>
              <p:cNvSpPr/>
              <p:nvPr/>
            </p:nvSpPr>
            <p:spPr>
              <a:xfrm>
                <a:off x="6003085" y="1696114"/>
                <a:ext cx="32416" cy="37760"/>
              </a:xfrm>
              <a:custGeom>
                <a:rect b="b" l="l" r="r" t="t"/>
                <a:pathLst>
                  <a:path extrusionOk="0" h="1180" w="1013">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8" name="Google Shape;13318;p98"/>
              <p:cNvSpPr/>
              <p:nvPr/>
            </p:nvSpPr>
            <p:spPr>
              <a:xfrm>
                <a:off x="5796589" y="1500658"/>
                <a:ext cx="349024" cy="346752"/>
              </a:xfrm>
              <a:custGeom>
                <a:rect b="b" l="l" r="r" t="t"/>
                <a:pathLst>
                  <a:path extrusionOk="0" h="10836" w="10907">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3319" name="Google Shape;13319;p98"/>
          <p:cNvGrpSpPr/>
          <p:nvPr/>
        </p:nvGrpSpPr>
        <p:grpSpPr>
          <a:xfrm>
            <a:off x="6895373" y="1502578"/>
            <a:ext cx="348640" cy="343296"/>
            <a:chOff x="6895373" y="1502578"/>
            <a:chExt cx="348640" cy="343296"/>
          </a:xfrm>
        </p:grpSpPr>
        <p:sp>
          <p:nvSpPr>
            <p:cNvPr id="13320" name="Google Shape;13320;p98"/>
            <p:cNvSpPr/>
            <p:nvPr/>
          </p:nvSpPr>
          <p:spPr>
            <a:xfrm>
              <a:off x="6895373" y="1502578"/>
              <a:ext cx="348640" cy="343296"/>
            </a:xfrm>
            <a:custGeom>
              <a:rect b="b" l="l" r="r" t="t"/>
              <a:pathLst>
                <a:path extrusionOk="0" h="10728" w="10895">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1" name="Google Shape;13321;p98"/>
            <p:cNvSpPr/>
            <p:nvPr/>
          </p:nvSpPr>
          <p:spPr>
            <a:xfrm>
              <a:off x="6977677" y="1667154"/>
              <a:ext cx="48416" cy="59456"/>
            </a:xfrm>
            <a:custGeom>
              <a:rect b="b" l="l" r="r" t="t"/>
              <a:pathLst>
                <a:path extrusionOk="0" h="1858" w="1513">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2" name="Google Shape;13322;p98"/>
            <p:cNvSpPr/>
            <p:nvPr/>
          </p:nvSpPr>
          <p:spPr>
            <a:xfrm>
              <a:off x="7113709" y="1667154"/>
              <a:ext cx="48800" cy="59456"/>
            </a:xfrm>
            <a:custGeom>
              <a:rect b="b" l="l" r="r" t="t"/>
              <a:pathLst>
                <a:path extrusionOk="0" h="1858" w="1525">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23" name="Google Shape;13323;p98"/>
          <p:cNvGrpSpPr/>
          <p:nvPr/>
        </p:nvGrpSpPr>
        <p:grpSpPr>
          <a:xfrm>
            <a:off x="4147597" y="1505458"/>
            <a:ext cx="347904" cy="336992"/>
            <a:chOff x="4147597" y="1505458"/>
            <a:chExt cx="347904" cy="336992"/>
          </a:xfrm>
        </p:grpSpPr>
        <p:sp>
          <p:nvSpPr>
            <p:cNvPr id="13324" name="Google Shape;13324;p98"/>
            <p:cNvSpPr/>
            <p:nvPr/>
          </p:nvSpPr>
          <p:spPr>
            <a:xfrm>
              <a:off x="4293901" y="1707410"/>
              <a:ext cx="22528" cy="15392"/>
            </a:xfrm>
            <a:custGeom>
              <a:rect b="b" l="l" r="r" t="t"/>
              <a:pathLst>
                <a:path extrusionOk="0" h="481" w="704">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5" name="Google Shape;13325;p98"/>
            <p:cNvSpPr/>
            <p:nvPr/>
          </p:nvSpPr>
          <p:spPr>
            <a:xfrm>
              <a:off x="4326669" y="1707250"/>
              <a:ext cx="22528" cy="15168"/>
            </a:xfrm>
            <a:custGeom>
              <a:rect b="b" l="l" r="r" t="t"/>
              <a:pathLst>
                <a:path extrusionOk="0" h="474" w="704">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6" name="Google Shape;13326;p98"/>
            <p:cNvSpPr/>
            <p:nvPr/>
          </p:nvSpPr>
          <p:spPr>
            <a:xfrm>
              <a:off x="4147597" y="1505458"/>
              <a:ext cx="347904" cy="336992"/>
            </a:xfrm>
            <a:custGeom>
              <a:rect b="b" l="l" r="r" t="t"/>
              <a:pathLst>
                <a:path extrusionOk="0" h="10531" w="10872">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7" name="Google Shape;13327;p98"/>
            <p:cNvSpPr/>
            <p:nvPr/>
          </p:nvSpPr>
          <p:spPr>
            <a:xfrm>
              <a:off x="4250477" y="1641618"/>
              <a:ext cx="43456" cy="48032"/>
            </a:xfrm>
            <a:custGeom>
              <a:rect b="b" l="l" r="r" t="t"/>
              <a:pathLst>
                <a:path extrusionOk="0" h="1501" w="1358">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8" name="Google Shape;13328;p98"/>
            <p:cNvSpPr/>
            <p:nvPr/>
          </p:nvSpPr>
          <p:spPr>
            <a:xfrm>
              <a:off x="4348781" y="1641618"/>
              <a:ext cx="43456" cy="48032"/>
            </a:xfrm>
            <a:custGeom>
              <a:rect b="b" l="l" r="r" t="t"/>
              <a:pathLst>
                <a:path extrusionOk="0" h="1501" w="1358">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9" name="Google Shape;13329;p98"/>
            <p:cNvSpPr/>
            <p:nvPr/>
          </p:nvSpPr>
          <p:spPr>
            <a:xfrm>
              <a:off x="4261517" y="1739922"/>
              <a:ext cx="119680" cy="59840"/>
            </a:xfrm>
            <a:custGeom>
              <a:rect b="b" l="l" r="r" t="t"/>
              <a:pathLst>
                <a:path extrusionOk="0" h="1870" w="374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0" name="Google Shape;13330;p98"/>
            <p:cNvSpPr/>
            <p:nvPr/>
          </p:nvSpPr>
          <p:spPr>
            <a:xfrm>
              <a:off x="4221517" y="1614482"/>
              <a:ext cx="199296" cy="206624"/>
            </a:xfrm>
            <a:custGeom>
              <a:rect b="b" l="l" r="r" t="t"/>
              <a:pathLst>
                <a:path extrusionOk="0" h="6457" w="6228">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31" name="Google Shape;13331;p98"/>
          <p:cNvGrpSpPr/>
          <p:nvPr/>
        </p:nvGrpSpPr>
        <p:grpSpPr>
          <a:xfrm>
            <a:off x="2499405" y="1499890"/>
            <a:ext cx="347488" cy="348256"/>
            <a:chOff x="2499405" y="1499890"/>
            <a:chExt cx="347488" cy="348256"/>
          </a:xfrm>
        </p:grpSpPr>
        <p:sp>
          <p:nvSpPr>
            <p:cNvPr id="13332" name="Google Shape;13332;p98"/>
            <p:cNvSpPr/>
            <p:nvPr/>
          </p:nvSpPr>
          <p:spPr>
            <a:xfrm>
              <a:off x="2634669" y="1725842"/>
              <a:ext cx="75840" cy="38496"/>
            </a:xfrm>
            <a:custGeom>
              <a:rect b="b" l="l" r="r" t="t"/>
              <a:pathLst>
                <a:path extrusionOk="0" h="1203" w="237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3" name="Google Shape;13333;p98"/>
            <p:cNvSpPr/>
            <p:nvPr/>
          </p:nvSpPr>
          <p:spPr>
            <a:xfrm>
              <a:off x="2596173" y="1658002"/>
              <a:ext cx="43456" cy="48416"/>
            </a:xfrm>
            <a:custGeom>
              <a:rect b="b" l="l" r="r" t="t"/>
              <a:pathLst>
                <a:path extrusionOk="0" h="1513" w="1358">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4" name="Google Shape;13334;p98"/>
            <p:cNvSpPr/>
            <p:nvPr/>
          </p:nvSpPr>
          <p:spPr>
            <a:xfrm>
              <a:off x="2705133" y="1658002"/>
              <a:ext cx="43488" cy="48416"/>
            </a:xfrm>
            <a:custGeom>
              <a:rect b="b" l="l" r="r" t="t"/>
              <a:pathLst>
                <a:path extrusionOk="0" h="1513" w="1359">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5" name="Google Shape;13335;p98"/>
            <p:cNvSpPr/>
            <p:nvPr/>
          </p:nvSpPr>
          <p:spPr>
            <a:xfrm>
              <a:off x="2499405" y="1499890"/>
              <a:ext cx="347488" cy="348256"/>
            </a:xfrm>
            <a:custGeom>
              <a:rect b="b" l="l" r="r" t="t"/>
              <a:pathLst>
                <a:path extrusionOk="0" h="10883" w="10859">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6" name="Google Shape;13336;p98"/>
            <p:cNvSpPr/>
            <p:nvPr/>
          </p:nvSpPr>
          <p:spPr>
            <a:xfrm>
              <a:off x="2667053" y="1609618"/>
              <a:ext cx="10688" cy="37760"/>
            </a:xfrm>
            <a:custGeom>
              <a:rect b="b" l="l" r="r" t="t"/>
              <a:pathLst>
                <a:path extrusionOk="0" h="1180" w="334">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37" name="Google Shape;13337;p98"/>
          <p:cNvGrpSpPr/>
          <p:nvPr/>
        </p:nvGrpSpPr>
        <p:grpSpPr>
          <a:xfrm>
            <a:off x="1956845" y="1500498"/>
            <a:ext cx="331520" cy="348032"/>
            <a:chOff x="1956845" y="1500498"/>
            <a:chExt cx="331520" cy="348032"/>
          </a:xfrm>
        </p:grpSpPr>
        <p:sp>
          <p:nvSpPr>
            <p:cNvPr id="13338" name="Google Shape;13338;p98"/>
            <p:cNvSpPr/>
            <p:nvPr/>
          </p:nvSpPr>
          <p:spPr>
            <a:xfrm>
              <a:off x="2078413" y="1736882"/>
              <a:ext cx="88800" cy="44608"/>
            </a:xfrm>
            <a:custGeom>
              <a:rect b="b" l="l" r="r" t="t"/>
              <a:pathLst>
                <a:path extrusionOk="0" h="1394" w="2775">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9" name="Google Shape;13339;p98"/>
            <p:cNvSpPr/>
            <p:nvPr/>
          </p:nvSpPr>
          <p:spPr>
            <a:xfrm>
              <a:off x="1956845" y="1500498"/>
              <a:ext cx="331520" cy="348032"/>
            </a:xfrm>
            <a:custGeom>
              <a:rect b="b" l="l" r="r" t="t"/>
              <a:pathLst>
                <a:path extrusionOk="0" h="10876" w="1036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0" name="Google Shape;13340;p98"/>
            <p:cNvSpPr/>
            <p:nvPr/>
          </p:nvSpPr>
          <p:spPr>
            <a:xfrm>
              <a:off x="2030765" y="1652690"/>
              <a:ext cx="48800" cy="59840"/>
            </a:xfrm>
            <a:custGeom>
              <a:rect b="b" l="l" r="r" t="t"/>
              <a:pathLst>
                <a:path extrusionOk="0" h="1870" w="1525">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1" name="Google Shape;13341;p98"/>
            <p:cNvSpPr/>
            <p:nvPr/>
          </p:nvSpPr>
          <p:spPr>
            <a:xfrm>
              <a:off x="2167181" y="1652690"/>
              <a:ext cx="48416" cy="59840"/>
            </a:xfrm>
            <a:custGeom>
              <a:rect b="b" l="l" r="r" t="t"/>
              <a:pathLst>
                <a:path extrusionOk="0" h="1870" w="1513">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2" name="Google Shape;13342;p98"/>
            <p:cNvSpPr/>
            <p:nvPr/>
          </p:nvSpPr>
          <p:spPr>
            <a:xfrm>
              <a:off x="2020877" y="1729234"/>
              <a:ext cx="20608" cy="15680"/>
            </a:xfrm>
            <a:custGeom>
              <a:rect b="b" l="l" r="r" t="t"/>
              <a:pathLst>
                <a:path extrusionOk="0" h="490" w="644">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3" name="Google Shape;13343;p98"/>
            <p:cNvSpPr/>
            <p:nvPr/>
          </p:nvSpPr>
          <p:spPr>
            <a:xfrm>
              <a:off x="1986189" y="1685426"/>
              <a:ext cx="27840" cy="38144"/>
            </a:xfrm>
            <a:custGeom>
              <a:rect b="b" l="l" r="r" t="t"/>
              <a:pathLst>
                <a:path extrusionOk="0" h="1192" w="87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4" name="Google Shape;13344;p98"/>
            <p:cNvSpPr/>
            <p:nvPr/>
          </p:nvSpPr>
          <p:spPr>
            <a:xfrm>
              <a:off x="2198797" y="1729234"/>
              <a:ext cx="20608" cy="15680"/>
            </a:xfrm>
            <a:custGeom>
              <a:rect b="b" l="l" r="r" t="t"/>
              <a:pathLst>
                <a:path extrusionOk="0" h="490" w="644">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5" name="Google Shape;13345;p98"/>
            <p:cNvSpPr/>
            <p:nvPr/>
          </p:nvSpPr>
          <p:spPr>
            <a:xfrm>
              <a:off x="2225453" y="1685426"/>
              <a:ext cx="28224" cy="37760"/>
            </a:xfrm>
            <a:custGeom>
              <a:rect b="b" l="l" r="r" t="t"/>
              <a:pathLst>
                <a:path extrusionOk="0" h="1180" w="882">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6" name="Google Shape;13346;p98"/>
            <p:cNvSpPr/>
            <p:nvPr/>
          </p:nvSpPr>
          <p:spPr>
            <a:xfrm>
              <a:off x="2046381" y="1573906"/>
              <a:ext cx="22528" cy="16320"/>
            </a:xfrm>
            <a:custGeom>
              <a:rect b="b" l="l" r="r" t="t"/>
              <a:pathLst>
                <a:path extrusionOk="0" h="510" w="704">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7" name="Google Shape;13347;p98"/>
            <p:cNvSpPr/>
            <p:nvPr/>
          </p:nvSpPr>
          <p:spPr>
            <a:xfrm>
              <a:off x="2078765" y="1587538"/>
              <a:ext cx="87680" cy="18304"/>
            </a:xfrm>
            <a:custGeom>
              <a:rect b="b" l="l" r="r" t="t"/>
              <a:pathLst>
                <a:path extrusionOk="0" h="572" w="274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8" name="Google Shape;13348;p98"/>
            <p:cNvSpPr/>
            <p:nvPr/>
          </p:nvSpPr>
          <p:spPr>
            <a:xfrm>
              <a:off x="2177069" y="1574130"/>
              <a:ext cx="22528" cy="16480"/>
            </a:xfrm>
            <a:custGeom>
              <a:rect b="b" l="l" r="r" t="t"/>
              <a:pathLst>
                <a:path extrusionOk="0" h="515" w="704">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9" name="Google Shape;13349;p98"/>
            <p:cNvSpPr/>
            <p:nvPr/>
          </p:nvSpPr>
          <p:spPr>
            <a:xfrm>
              <a:off x="2078413" y="1560466"/>
              <a:ext cx="88800" cy="15648"/>
            </a:xfrm>
            <a:custGeom>
              <a:rect b="b" l="l" r="r" t="t"/>
              <a:pathLst>
                <a:path extrusionOk="0" h="489" w="2775">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50" name="Google Shape;13350;p98"/>
          <p:cNvGrpSpPr/>
          <p:nvPr/>
        </p:nvGrpSpPr>
        <p:grpSpPr>
          <a:xfrm>
            <a:off x="6345613" y="1549874"/>
            <a:ext cx="348640" cy="250656"/>
            <a:chOff x="6345613" y="1549874"/>
            <a:chExt cx="348640" cy="250656"/>
          </a:xfrm>
        </p:grpSpPr>
        <p:sp>
          <p:nvSpPr>
            <p:cNvPr id="13351" name="Google Shape;13351;p98"/>
            <p:cNvSpPr/>
            <p:nvPr/>
          </p:nvSpPr>
          <p:spPr>
            <a:xfrm>
              <a:off x="6405805" y="1685810"/>
              <a:ext cx="32416" cy="32416"/>
            </a:xfrm>
            <a:custGeom>
              <a:rect b="b" l="l" r="r" t="t"/>
              <a:pathLst>
                <a:path extrusionOk="0" h="1013" w="1013">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2" name="Google Shape;13352;p98"/>
            <p:cNvSpPr/>
            <p:nvPr/>
          </p:nvSpPr>
          <p:spPr>
            <a:xfrm>
              <a:off x="6345613" y="1549874"/>
              <a:ext cx="348640" cy="250656"/>
            </a:xfrm>
            <a:custGeom>
              <a:rect b="b" l="l" r="r" t="t"/>
              <a:pathLst>
                <a:path extrusionOk="0" h="7833" w="10895">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3" name="Google Shape;13353;p98"/>
            <p:cNvSpPr/>
            <p:nvPr/>
          </p:nvSpPr>
          <p:spPr>
            <a:xfrm>
              <a:off x="6472845" y="1588626"/>
              <a:ext cx="41952" cy="38944"/>
            </a:xfrm>
            <a:custGeom>
              <a:rect b="b" l="l" r="r" t="t"/>
              <a:pathLst>
                <a:path extrusionOk="0" h="1217" w="1311">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4" name="Google Shape;13354;p98"/>
            <p:cNvSpPr/>
            <p:nvPr/>
          </p:nvSpPr>
          <p:spPr>
            <a:xfrm>
              <a:off x="6528109" y="1592402"/>
              <a:ext cx="40800" cy="23360"/>
            </a:xfrm>
            <a:custGeom>
              <a:rect b="b" l="l" r="r" t="t"/>
              <a:pathLst>
                <a:path extrusionOk="0" h="730" w="1275">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5" name="Google Shape;13355;p98"/>
            <p:cNvSpPr/>
            <p:nvPr/>
          </p:nvSpPr>
          <p:spPr>
            <a:xfrm>
              <a:off x="6581453" y="1614994"/>
              <a:ext cx="38496" cy="11040"/>
            </a:xfrm>
            <a:custGeom>
              <a:rect b="b" l="l" r="r" t="t"/>
              <a:pathLst>
                <a:path extrusionOk="0" h="345" w="1203">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6" name="Google Shape;13356;p98"/>
            <p:cNvSpPr/>
            <p:nvPr/>
          </p:nvSpPr>
          <p:spPr>
            <a:xfrm>
              <a:off x="6634765" y="1648274"/>
              <a:ext cx="25184" cy="16992"/>
            </a:xfrm>
            <a:custGeom>
              <a:rect b="b" l="l" r="r" t="t"/>
              <a:pathLst>
                <a:path extrusionOk="0" h="531" w="787">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57" name="Google Shape;13357;p98"/>
          <p:cNvGrpSpPr/>
          <p:nvPr/>
        </p:nvGrpSpPr>
        <p:grpSpPr>
          <a:xfrm>
            <a:off x="7444781" y="1507026"/>
            <a:ext cx="348640" cy="334272"/>
            <a:chOff x="7444781" y="1507026"/>
            <a:chExt cx="348640" cy="334272"/>
          </a:xfrm>
        </p:grpSpPr>
        <p:sp>
          <p:nvSpPr>
            <p:cNvPr id="13358" name="Google Shape;13358;p98"/>
            <p:cNvSpPr/>
            <p:nvPr/>
          </p:nvSpPr>
          <p:spPr>
            <a:xfrm>
              <a:off x="7575469" y="1750066"/>
              <a:ext cx="40032" cy="39424"/>
            </a:xfrm>
            <a:custGeom>
              <a:rect b="b" l="l" r="r" t="t"/>
              <a:pathLst>
                <a:path extrusionOk="0" h="1232" w="1251">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9" name="Google Shape;13359;p98"/>
            <p:cNvSpPr/>
            <p:nvPr/>
          </p:nvSpPr>
          <p:spPr>
            <a:xfrm>
              <a:off x="7623469" y="1749714"/>
              <a:ext cx="40032" cy="39776"/>
            </a:xfrm>
            <a:custGeom>
              <a:rect b="b" l="l" r="r" t="t"/>
              <a:pathLst>
                <a:path extrusionOk="0" h="1243" w="1251">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0" name="Google Shape;13360;p98"/>
            <p:cNvSpPr/>
            <p:nvPr/>
          </p:nvSpPr>
          <p:spPr>
            <a:xfrm>
              <a:off x="7537741" y="1640498"/>
              <a:ext cx="43456" cy="48032"/>
            </a:xfrm>
            <a:custGeom>
              <a:rect b="b" l="l" r="r" t="t"/>
              <a:pathLst>
                <a:path extrusionOk="0" h="1501" w="1358">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1" name="Google Shape;13361;p98"/>
            <p:cNvSpPr/>
            <p:nvPr/>
          </p:nvSpPr>
          <p:spPr>
            <a:xfrm>
              <a:off x="7657389" y="1640498"/>
              <a:ext cx="43072" cy="48032"/>
            </a:xfrm>
            <a:custGeom>
              <a:rect b="b" l="l" r="r" t="t"/>
              <a:pathLst>
                <a:path extrusionOk="0" h="1501" w="1346">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2" name="Google Shape;13362;p98"/>
            <p:cNvSpPr/>
            <p:nvPr/>
          </p:nvSpPr>
          <p:spPr>
            <a:xfrm>
              <a:off x="7444781" y="1507026"/>
              <a:ext cx="348640" cy="334272"/>
            </a:xfrm>
            <a:custGeom>
              <a:rect b="b" l="l" r="r" t="t"/>
              <a:pathLst>
                <a:path extrusionOk="0" h="10446" w="10895">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63" name="Google Shape;13363;p98"/>
          <p:cNvGrpSpPr/>
          <p:nvPr/>
        </p:nvGrpSpPr>
        <p:grpSpPr>
          <a:xfrm>
            <a:off x="7995341" y="1506738"/>
            <a:ext cx="347872" cy="334944"/>
            <a:chOff x="7995341" y="1506738"/>
            <a:chExt cx="347872" cy="334944"/>
          </a:xfrm>
        </p:grpSpPr>
        <p:sp>
          <p:nvSpPr>
            <p:cNvPr id="13364" name="Google Shape;13364;p98"/>
            <p:cNvSpPr/>
            <p:nvPr/>
          </p:nvSpPr>
          <p:spPr>
            <a:xfrm>
              <a:off x="8129837" y="1722674"/>
              <a:ext cx="33536" cy="35936"/>
            </a:xfrm>
            <a:custGeom>
              <a:rect b="b" l="l" r="r" t="t"/>
              <a:pathLst>
                <a:path extrusionOk="0" h="1123" w="1048">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5" name="Google Shape;13365;p98"/>
            <p:cNvSpPr/>
            <p:nvPr/>
          </p:nvSpPr>
          <p:spPr>
            <a:xfrm>
              <a:off x="8172877" y="1722610"/>
              <a:ext cx="35840" cy="36000"/>
            </a:xfrm>
            <a:custGeom>
              <a:rect b="b" l="l" r="r" t="t"/>
              <a:pathLst>
                <a:path extrusionOk="0" h="1125" w="112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6" name="Google Shape;13366;p98"/>
            <p:cNvSpPr/>
            <p:nvPr/>
          </p:nvSpPr>
          <p:spPr>
            <a:xfrm>
              <a:off x="7995341" y="1506738"/>
              <a:ext cx="347872" cy="334944"/>
            </a:xfrm>
            <a:custGeom>
              <a:rect b="b" l="l" r="r" t="t"/>
              <a:pathLst>
                <a:path extrusionOk="0" h="10467" w="10871">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7" name="Google Shape;13367;p98"/>
            <p:cNvSpPr/>
            <p:nvPr/>
          </p:nvSpPr>
          <p:spPr>
            <a:xfrm>
              <a:off x="8103149" y="1685426"/>
              <a:ext cx="132256" cy="123104"/>
            </a:xfrm>
            <a:custGeom>
              <a:rect b="b" l="l" r="r" t="t"/>
              <a:pathLst>
                <a:path extrusionOk="0" h="3847" w="4133">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8" name="Google Shape;13368;p98"/>
            <p:cNvSpPr/>
            <p:nvPr/>
          </p:nvSpPr>
          <p:spPr>
            <a:xfrm>
              <a:off x="8087149" y="1640498"/>
              <a:ext cx="43456" cy="48032"/>
            </a:xfrm>
            <a:custGeom>
              <a:rect b="b" l="l" r="r" t="t"/>
              <a:pathLst>
                <a:path extrusionOk="0" h="1501" w="1358">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9" name="Google Shape;13369;p98"/>
            <p:cNvSpPr/>
            <p:nvPr/>
          </p:nvSpPr>
          <p:spPr>
            <a:xfrm>
              <a:off x="8207149" y="1640498"/>
              <a:ext cx="43104" cy="48032"/>
            </a:xfrm>
            <a:custGeom>
              <a:rect b="b" l="l" r="r" t="t"/>
              <a:pathLst>
                <a:path extrusionOk="0" h="1501" w="1347">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70" name="Google Shape;13370;p98"/>
          <p:cNvGrpSpPr/>
          <p:nvPr/>
        </p:nvGrpSpPr>
        <p:grpSpPr>
          <a:xfrm>
            <a:off x="3048045" y="1522930"/>
            <a:ext cx="347872" cy="303904"/>
            <a:chOff x="3048045" y="1522930"/>
            <a:chExt cx="347872" cy="303904"/>
          </a:xfrm>
        </p:grpSpPr>
        <p:sp>
          <p:nvSpPr>
            <p:cNvPr id="13371" name="Google Shape;13371;p98"/>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372" name="Google Shape;13372;p98"/>
            <p:cNvGrpSpPr/>
            <p:nvPr/>
          </p:nvGrpSpPr>
          <p:grpSpPr>
            <a:xfrm>
              <a:off x="3048045" y="1522930"/>
              <a:ext cx="347872" cy="303904"/>
              <a:chOff x="3048045" y="1522930"/>
              <a:chExt cx="347872" cy="303904"/>
            </a:xfrm>
          </p:grpSpPr>
          <p:sp>
            <p:nvSpPr>
              <p:cNvPr id="13373" name="Google Shape;13373;p98"/>
              <p:cNvSpPr/>
              <p:nvPr/>
            </p:nvSpPr>
            <p:spPr>
              <a:xfrm>
                <a:off x="3048045" y="1522930"/>
                <a:ext cx="347872" cy="303904"/>
              </a:xfrm>
              <a:custGeom>
                <a:rect b="b" l="l" r="r" t="t"/>
                <a:pathLst>
                  <a:path extrusionOk="0" h="9497" w="10871">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4" name="Google Shape;13374;p98"/>
              <p:cNvSpPr/>
              <p:nvPr/>
            </p:nvSpPr>
            <p:spPr>
              <a:xfrm>
                <a:off x="3139117" y="1621010"/>
                <a:ext cx="49152" cy="137600"/>
              </a:xfrm>
              <a:custGeom>
                <a:rect b="b" l="l" r="r" t="t"/>
                <a:pathLst>
                  <a:path extrusionOk="0" h="4300" w="1536">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3375" name="Google Shape;13375;p98"/>
          <p:cNvGrpSpPr/>
          <p:nvPr/>
        </p:nvGrpSpPr>
        <p:grpSpPr>
          <a:xfrm>
            <a:off x="1133133" y="3351922"/>
            <a:ext cx="313984" cy="358560"/>
            <a:chOff x="1133133" y="3351922"/>
            <a:chExt cx="313984" cy="358560"/>
          </a:xfrm>
        </p:grpSpPr>
        <p:sp>
          <p:nvSpPr>
            <p:cNvPr id="13376" name="Google Shape;13376;p98"/>
            <p:cNvSpPr/>
            <p:nvPr/>
          </p:nvSpPr>
          <p:spPr>
            <a:xfrm>
              <a:off x="1133133" y="3351922"/>
              <a:ext cx="313984" cy="358560"/>
            </a:xfrm>
            <a:custGeom>
              <a:rect b="b" l="l" r="r" t="t"/>
              <a:pathLst>
                <a:path extrusionOk="0" h="11205" w="9812">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7" name="Google Shape;13377;p98"/>
            <p:cNvSpPr/>
            <p:nvPr/>
          </p:nvSpPr>
          <p:spPr>
            <a:xfrm>
              <a:off x="1285549" y="3414418"/>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8" name="Google Shape;13378;p98"/>
            <p:cNvSpPr/>
            <p:nvPr/>
          </p:nvSpPr>
          <p:spPr>
            <a:xfrm>
              <a:off x="1285549" y="3459378"/>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9" name="Google Shape;13379;p98"/>
            <p:cNvSpPr/>
            <p:nvPr/>
          </p:nvSpPr>
          <p:spPr>
            <a:xfrm>
              <a:off x="1285549" y="3503954"/>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0" name="Google Shape;13380;p98"/>
            <p:cNvSpPr/>
            <p:nvPr/>
          </p:nvSpPr>
          <p:spPr>
            <a:xfrm>
              <a:off x="1167821" y="3498226"/>
              <a:ext cx="10688" cy="16416"/>
            </a:xfrm>
            <a:custGeom>
              <a:rect b="b" l="l" r="r" t="t"/>
              <a:pathLst>
                <a:path extrusionOk="0" h="513" w="334">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1" name="Google Shape;13381;p98"/>
            <p:cNvSpPr/>
            <p:nvPr/>
          </p:nvSpPr>
          <p:spPr>
            <a:xfrm>
              <a:off x="1167821" y="3537490"/>
              <a:ext cx="10688" cy="16032"/>
            </a:xfrm>
            <a:custGeom>
              <a:rect b="b" l="l" r="r" t="t"/>
              <a:pathLst>
                <a:path extrusionOk="0" h="501" w="334">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2" name="Google Shape;13382;p98"/>
            <p:cNvSpPr/>
            <p:nvPr/>
          </p:nvSpPr>
          <p:spPr>
            <a:xfrm>
              <a:off x="1167821" y="3577106"/>
              <a:ext cx="10688" cy="16032"/>
            </a:xfrm>
            <a:custGeom>
              <a:rect b="b" l="l" r="r" t="t"/>
              <a:pathLst>
                <a:path extrusionOk="0" h="501" w="334">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3" name="Google Shape;13383;p98"/>
            <p:cNvSpPr/>
            <p:nvPr/>
          </p:nvSpPr>
          <p:spPr>
            <a:xfrm>
              <a:off x="1402509" y="3493266"/>
              <a:ext cx="10688" cy="16064"/>
            </a:xfrm>
            <a:custGeom>
              <a:rect b="b" l="l" r="r" t="t"/>
              <a:pathLst>
                <a:path extrusionOk="0" h="502" w="334">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4" name="Google Shape;13384;p98"/>
            <p:cNvSpPr/>
            <p:nvPr/>
          </p:nvSpPr>
          <p:spPr>
            <a:xfrm>
              <a:off x="1393357" y="3526898"/>
              <a:ext cx="15648" cy="14432"/>
            </a:xfrm>
            <a:custGeom>
              <a:rect b="b" l="l" r="r" t="t"/>
              <a:pathLst>
                <a:path extrusionOk="0" h="451" w="489">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5" name="Google Shape;13385;p98"/>
            <p:cNvSpPr/>
            <p:nvPr/>
          </p:nvSpPr>
          <p:spPr>
            <a:xfrm>
              <a:off x="1402509" y="3453650"/>
              <a:ext cx="10688" cy="16032"/>
            </a:xfrm>
            <a:custGeom>
              <a:rect b="b" l="l" r="r" t="t"/>
              <a:pathLst>
                <a:path extrusionOk="0" h="501" w="334">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6" name="Google Shape;13386;p98"/>
            <p:cNvSpPr/>
            <p:nvPr/>
          </p:nvSpPr>
          <p:spPr>
            <a:xfrm>
              <a:off x="1171629" y="3612306"/>
              <a:ext cx="15264" cy="14752"/>
            </a:xfrm>
            <a:custGeom>
              <a:rect b="b" l="l" r="r" t="t"/>
              <a:pathLst>
                <a:path extrusionOk="0" h="461" w="477">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7" name="Google Shape;13387;p98"/>
            <p:cNvSpPr/>
            <p:nvPr/>
          </p:nvSpPr>
          <p:spPr>
            <a:xfrm>
              <a:off x="1285549" y="3548914"/>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8" name="Google Shape;13388;p98"/>
            <p:cNvSpPr/>
            <p:nvPr/>
          </p:nvSpPr>
          <p:spPr>
            <a:xfrm>
              <a:off x="1285549" y="3593490"/>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9" name="Google Shape;13389;p98"/>
            <p:cNvSpPr/>
            <p:nvPr/>
          </p:nvSpPr>
          <p:spPr>
            <a:xfrm>
              <a:off x="1285549" y="3638450"/>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0" name="Google Shape;13390;p98"/>
            <p:cNvSpPr/>
            <p:nvPr/>
          </p:nvSpPr>
          <p:spPr>
            <a:xfrm>
              <a:off x="1201325" y="3627026"/>
              <a:ext cx="16032" cy="10304"/>
            </a:xfrm>
            <a:custGeom>
              <a:rect b="b" l="l" r="r" t="t"/>
              <a:pathLst>
                <a:path extrusionOk="0" h="322" w="501">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1" name="Google Shape;13391;p98"/>
            <p:cNvSpPr/>
            <p:nvPr/>
          </p:nvSpPr>
          <p:spPr>
            <a:xfrm>
              <a:off x="1363629" y="3537490"/>
              <a:ext cx="16032" cy="10304"/>
            </a:xfrm>
            <a:custGeom>
              <a:rect b="b" l="l" r="r" t="t"/>
              <a:pathLst>
                <a:path extrusionOk="0" h="322" w="501">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392" name="Google Shape;13392;p98"/>
          <p:cNvSpPr/>
          <p:nvPr/>
        </p:nvSpPr>
        <p:spPr>
          <a:xfrm>
            <a:off x="1709197" y="3353842"/>
            <a:ext cx="262944" cy="354720"/>
          </a:xfrm>
          <a:custGeom>
            <a:rect b="b" l="l" r="r" t="t"/>
            <a:pathLst>
              <a:path extrusionOk="0" h="11085" w="8217">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393" name="Google Shape;13393;p98"/>
          <p:cNvGrpSpPr/>
          <p:nvPr/>
        </p:nvGrpSpPr>
        <p:grpSpPr>
          <a:xfrm>
            <a:off x="2795053" y="3352594"/>
            <a:ext cx="288448" cy="357120"/>
            <a:chOff x="2795053" y="3352594"/>
            <a:chExt cx="288448" cy="357120"/>
          </a:xfrm>
        </p:grpSpPr>
        <p:sp>
          <p:nvSpPr>
            <p:cNvPr id="13394" name="Google Shape;13394;p98"/>
            <p:cNvSpPr/>
            <p:nvPr/>
          </p:nvSpPr>
          <p:spPr>
            <a:xfrm>
              <a:off x="2839629" y="3550386"/>
              <a:ext cx="19840" cy="16448"/>
            </a:xfrm>
            <a:custGeom>
              <a:rect b="b" l="l" r="r" t="t"/>
              <a:pathLst>
                <a:path extrusionOk="0" h="514" w="62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5" name="Google Shape;13395;p98"/>
            <p:cNvSpPr/>
            <p:nvPr/>
          </p:nvSpPr>
          <p:spPr>
            <a:xfrm>
              <a:off x="2865165" y="3511410"/>
              <a:ext cx="50688" cy="37536"/>
            </a:xfrm>
            <a:custGeom>
              <a:rect b="b" l="l" r="r" t="t"/>
              <a:pathLst>
                <a:path extrusionOk="0" h="1173" w="1584">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6" name="Google Shape;13396;p98"/>
            <p:cNvSpPr/>
            <p:nvPr/>
          </p:nvSpPr>
          <p:spPr>
            <a:xfrm>
              <a:off x="2795053" y="3352594"/>
              <a:ext cx="288448" cy="357120"/>
            </a:xfrm>
            <a:custGeom>
              <a:rect b="b" l="l" r="r" t="t"/>
              <a:pathLst>
                <a:path extrusionOk="0" h="11160" w="9014">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7" name="Google Shape;13397;p98"/>
            <p:cNvSpPr/>
            <p:nvPr/>
          </p:nvSpPr>
          <p:spPr>
            <a:xfrm>
              <a:off x="3019853" y="3423794"/>
              <a:ext cx="20224" cy="16576"/>
            </a:xfrm>
            <a:custGeom>
              <a:rect b="b" l="l" r="r" t="t"/>
              <a:pathLst>
                <a:path extrusionOk="0" h="518" w="632">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8" name="Google Shape;13398;p98"/>
            <p:cNvSpPr/>
            <p:nvPr/>
          </p:nvSpPr>
          <p:spPr>
            <a:xfrm>
              <a:off x="2964237" y="3441810"/>
              <a:ext cx="49920" cy="37408"/>
            </a:xfrm>
            <a:custGeom>
              <a:rect b="b" l="l" r="r" t="t"/>
              <a:pathLst>
                <a:path extrusionOk="0" h="1169" w="156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9" name="Google Shape;13399;p98"/>
            <p:cNvSpPr/>
            <p:nvPr/>
          </p:nvSpPr>
          <p:spPr>
            <a:xfrm>
              <a:off x="2867437" y="3395602"/>
              <a:ext cx="17952" cy="18848"/>
            </a:xfrm>
            <a:custGeom>
              <a:rect b="b" l="l" r="r" t="t"/>
              <a:pathLst>
                <a:path extrusionOk="0" h="589" w="561">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0" name="Google Shape;13400;p98"/>
            <p:cNvSpPr/>
            <p:nvPr/>
          </p:nvSpPr>
          <p:spPr>
            <a:xfrm>
              <a:off x="2885741" y="3421234"/>
              <a:ext cx="38496" cy="49216"/>
            </a:xfrm>
            <a:custGeom>
              <a:rect b="b" l="l" r="r" t="t"/>
              <a:pathLst>
                <a:path extrusionOk="0" h="1538" w="1203">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1" name="Google Shape;13401;p98"/>
            <p:cNvSpPr/>
            <p:nvPr/>
          </p:nvSpPr>
          <p:spPr>
            <a:xfrm>
              <a:off x="2993933" y="3576178"/>
              <a:ext cx="17952" cy="18848"/>
            </a:xfrm>
            <a:custGeom>
              <a:rect b="b" l="l" r="r" t="t"/>
              <a:pathLst>
                <a:path extrusionOk="0" h="589" w="561">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2" name="Google Shape;13402;p98"/>
            <p:cNvSpPr/>
            <p:nvPr/>
          </p:nvSpPr>
          <p:spPr>
            <a:xfrm>
              <a:off x="2954701" y="3520466"/>
              <a:ext cx="39264" cy="49056"/>
            </a:xfrm>
            <a:custGeom>
              <a:rect b="b" l="l" r="r" t="t"/>
              <a:pathLst>
                <a:path extrusionOk="0" h="1533" w="1227">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403" name="Google Shape;13403;p98"/>
          <p:cNvGrpSpPr/>
          <p:nvPr/>
        </p:nvGrpSpPr>
        <p:grpSpPr>
          <a:xfrm>
            <a:off x="2236525" y="3353202"/>
            <a:ext cx="304832" cy="356512"/>
            <a:chOff x="2236525" y="3353202"/>
            <a:chExt cx="304832" cy="356512"/>
          </a:xfrm>
        </p:grpSpPr>
        <p:sp>
          <p:nvSpPr>
            <p:cNvPr id="13404" name="Google Shape;13404;p98"/>
            <p:cNvSpPr/>
            <p:nvPr/>
          </p:nvSpPr>
          <p:spPr>
            <a:xfrm>
              <a:off x="2236525" y="3353202"/>
              <a:ext cx="304832" cy="356512"/>
            </a:xfrm>
            <a:custGeom>
              <a:rect b="b" l="l" r="r" t="t"/>
              <a:pathLst>
                <a:path extrusionOk="0" h="11141" w="9526">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5" name="Google Shape;13405;p98"/>
            <p:cNvSpPr/>
            <p:nvPr/>
          </p:nvSpPr>
          <p:spPr>
            <a:xfrm>
              <a:off x="2283373" y="3553106"/>
              <a:ext cx="16416" cy="11072"/>
            </a:xfrm>
            <a:custGeom>
              <a:rect b="b" l="l" r="r" t="t"/>
              <a:pathLst>
                <a:path extrusionOk="0" h="346" w="513">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6" name="Google Shape;13406;p98"/>
            <p:cNvSpPr/>
            <p:nvPr/>
          </p:nvSpPr>
          <p:spPr>
            <a:xfrm>
              <a:off x="2449485" y="3488658"/>
              <a:ext cx="17184" cy="12288"/>
            </a:xfrm>
            <a:custGeom>
              <a:rect b="b" l="l" r="r" t="t"/>
              <a:pathLst>
                <a:path extrusionOk="0" h="384" w="537">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407" name="Google Shape;13407;p98"/>
          <p:cNvGrpSpPr/>
          <p:nvPr/>
        </p:nvGrpSpPr>
        <p:grpSpPr>
          <a:xfrm>
            <a:off x="3910637" y="3352690"/>
            <a:ext cx="256800" cy="357024"/>
            <a:chOff x="3910637" y="3352690"/>
            <a:chExt cx="256800" cy="357024"/>
          </a:xfrm>
        </p:grpSpPr>
        <p:sp>
          <p:nvSpPr>
            <p:cNvPr id="13408" name="Google Shape;13408;p98"/>
            <p:cNvSpPr/>
            <p:nvPr/>
          </p:nvSpPr>
          <p:spPr>
            <a:xfrm>
              <a:off x="3910637" y="3352690"/>
              <a:ext cx="256800" cy="357024"/>
            </a:xfrm>
            <a:custGeom>
              <a:rect b="b" l="l" r="r" t="t"/>
              <a:pathLst>
                <a:path extrusionOk="0" h="11157" w="8025">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9" name="Google Shape;13409;p98"/>
            <p:cNvSpPr/>
            <p:nvPr/>
          </p:nvSpPr>
          <p:spPr>
            <a:xfrm>
              <a:off x="3960909" y="3498226"/>
              <a:ext cx="60992" cy="60992"/>
            </a:xfrm>
            <a:custGeom>
              <a:rect b="b" l="l" r="r" t="t"/>
              <a:pathLst>
                <a:path extrusionOk="0" h="1906" w="1906">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0" name="Google Shape;13410;p98"/>
            <p:cNvSpPr/>
            <p:nvPr/>
          </p:nvSpPr>
          <p:spPr>
            <a:xfrm>
              <a:off x="4083981" y="3408690"/>
              <a:ext cx="44224" cy="43872"/>
            </a:xfrm>
            <a:custGeom>
              <a:rect b="b" l="l" r="r" t="t"/>
              <a:pathLst>
                <a:path extrusionOk="0" h="1371" w="1382">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411" name="Google Shape;13411;p98"/>
          <p:cNvGrpSpPr/>
          <p:nvPr/>
        </p:nvGrpSpPr>
        <p:grpSpPr>
          <a:xfrm>
            <a:off x="6056429" y="3351922"/>
            <a:ext cx="360064" cy="360096"/>
            <a:chOff x="6056429" y="3351922"/>
            <a:chExt cx="360064" cy="360096"/>
          </a:xfrm>
        </p:grpSpPr>
        <p:sp>
          <p:nvSpPr>
            <p:cNvPr id="13412" name="Google Shape;13412;p98"/>
            <p:cNvSpPr/>
            <p:nvPr/>
          </p:nvSpPr>
          <p:spPr>
            <a:xfrm>
              <a:off x="6056429" y="3351922"/>
              <a:ext cx="360064" cy="360096"/>
            </a:xfrm>
            <a:custGeom>
              <a:rect b="b" l="l" r="r" t="t"/>
              <a:pathLst>
                <a:path extrusionOk="0" h="11253" w="11252">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3" name="Google Shape;13413;p98"/>
            <p:cNvSpPr/>
            <p:nvPr/>
          </p:nvSpPr>
          <p:spPr>
            <a:xfrm>
              <a:off x="6311309" y="3392306"/>
              <a:ext cx="10688" cy="21760"/>
            </a:xfrm>
            <a:custGeom>
              <a:rect b="b" l="l" r="r" t="t"/>
              <a:pathLst>
                <a:path extrusionOk="0" h="680" w="334">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4" name="Google Shape;13414;p98"/>
            <p:cNvSpPr/>
            <p:nvPr/>
          </p:nvSpPr>
          <p:spPr>
            <a:xfrm>
              <a:off x="6153197" y="3649490"/>
              <a:ext cx="10688" cy="21760"/>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415" name="Google Shape;13415;p98"/>
          <p:cNvGrpSpPr/>
          <p:nvPr/>
        </p:nvGrpSpPr>
        <p:grpSpPr>
          <a:xfrm>
            <a:off x="6608877" y="3353074"/>
            <a:ext cx="357408" cy="357408"/>
            <a:chOff x="6608877" y="3353074"/>
            <a:chExt cx="357408" cy="357408"/>
          </a:xfrm>
        </p:grpSpPr>
        <p:sp>
          <p:nvSpPr>
            <p:cNvPr id="13416" name="Google Shape;13416;p98"/>
            <p:cNvSpPr/>
            <p:nvPr/>
          </p:nvSpPr>
          <p:spPr>
            <a:xfrm>
              <a:off x="6608877" y="3353074"/>
              <a:ext cx="357408" cy="357408"/>
            </a:xfrm>
            <a:custGeom>
              <a:rect b="b" l="l" r="r" t="t"/>
              <a:pathLst>
                <a:path extrusionOk="0" h="11169" w="11169">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7" name="Google Shape;13417;p98"/>
            <p:cNvSpPr/>
            <p:nvPr/>
          </p:nvSpPr>
          <p:spPr>
            <a:xfrm>
              <a:off x="6770029" y="3565170"/>
              <a:ext cx="44608" cy="27968"/>
            </a:xfrm>
            <a:custGeom>
              <a:rect b="b" l="l" r="r" t="t"/>
              <a:pathLst>
                <a:path extrusionOk="0" h="874" w="1394">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8" name="Google Shape;13418;p98"/>
            <p:cNvSpPr/>
            <p:nvPr/>
          </p:nvSpPr>
          <p:spPr>
            <a:xfrm>
              <a:off x="6859949" y="3437074"/>
              <a:ext cx="24416" cy="31840"/>
            </a:xfrm>
            <a:custGeom>
              <a:rect b="b" l="l" r="r" t="t"/>
              <a:pathLst>
                <a:path extrusionOk="0" h="995" w="763">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9" name="Google Shape;13419;p98"/>
            <p:cNvSpPr/>
            <p:nvPr/>
          </p:nvSpPr>
          <p:spPr>
            <a:xfrm>
              <a:off x="6824525" y="3509426"/>
              <a:ext cx="17920" cy="28448"/>
            </a:xfrm>
            <a:custGeom>
              <a:rect b="b" l="l" r="r" t="t"/>
              <a:pathLst>
                <a:path extrusionOk="0" h="889" w="56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0" name="Google Shape;13420;p98"/>
            <p:cNvSpPr/>
            <p:nvPr/>
          </p:nvSpPr>
          <p:spPr>
            <a:xfrm>
              <a:off x="6790989" y="3541906"/>
              <a:ext cx="42688" cy="34464"/>
            </a:xfrm>
            <a:custGeom>
              <a:rect b="b" l="l" r="r" t="t"/>
              <a:pathLst>
                <a:path extrusionOk="0" h="1077" w="1334">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1" name="Google Shape;13421;p98"/>
            <p:cNvSpPr/>
            <p:nvPr/>
          </p:nvSpPr>
          <p:spPr>
            <a:xfrm>
              <a:off x="6840525" y="3544914"/>
              <a:ext cx="54112" cy="32608"/>
            </a:xfrm>
            <a:custGeom>
              <a:rect b="b" l="l" r="r" t="t"/>
              <a:pathLst>
                <a:path extrusionOk="0" h="1019" w="1691">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2" name="Google Shape;13422;p98"/>
            <p:cNvSpPr/>
            <p:nvPr/>
          </p:nvSpPr>
          <p:spPr>
            <a:xfrm>
              <a:off x="6793645" y="3582770"/>
              <a:ext cx="102144" cy="75520"/>
            </a:xfrm>
            <a:custGeom>
              <a:rect b="b" l="l" r="r" t="t"/>
              <a:pathLst>
                <a:path extrusionOk="0" h="2360" w="3192">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423" name="Google Shape;13423;p98"/>
          <p:cNvSpPr/>
          <p:nvPr/>
        </p:nvSpPr>
        <p:spPr>
          <a:xfrm>
            <a:off x="7708045" y="3351538"/>
            <a:ext cx="357408" cy="357408"/>
          </a:xfrm>
          <a:custGeom>
            <a:rect b="b" l="l" r="r" t="t"/>
            <a:pathLst>
              <a:path extrusionOk="0" h="11169" w="11169">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424" name="Google Shape;13424;p98"/>
          <p:cNvGrpSpPr/>
          <p:nvPr/>
        </p:nvGrpSpPr>
        <p:grpSpPr>
          <a:xfrm>
            <a:off x="3316269" y="3352402"/>
            <a:ext cx="344832" cy="356544"/>
            <a:chOff x="3316269" y="3352402"/>
            <a:chExt cx="344832" cy="356544"/>
          </a:xfrm>
        </p:grpSpPr>
        <p:sp>
          <p:nvSpPr>
            <p:cNvPr id="13425" name="Google Shape;13425;p98"/>
            <p:cNvSpPr/>
            <p:nvPr/>
          </p:nvSpPr>
          <p:spPr>
            <a:xfrm>
              <a:off x="3546381" y="3557138"/>
              <a:ext cx="19840" cy="16576"/>
            </a:xfrm>
            <a:custGeom>
              <a:rect b="b" l="l" r="r" t="t"/>
              <a:pathLst>
                <a:path extrusionOk="0" h="518" w="62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6" name="Google Shape;13426;p98"/>
            <p:cNvSpPr/>
            <p:nvPr/>
          </p:nvSpPr>
          <p:spPr>
            <a:xfrm>
              <a:off x="3449997" y="3423730"/>
              <a:ext cx="14496" cy="18144"/>
            </a:xfrm>
            <a:custGeom>
              <a:rect b="b" l="l" r="r" t="t"/>
              <a:pathLst>
                <a:path extrusionOk="0" h="567" w="453">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7" name="Google Shape;13427;p98"/>
            <p:cNvSpPr/>
            <p:nvPr/>
          </p:nvSpPr>
          <p:spPr>
            <a:xfrm>
              <a:off x="3316269" y="3352402"/>
              <a:ext cx="344832" cy="356544"/>
            </a:xfrm>
            <a:custGeom>
              <a:rect b="b" l="l" r="r" t="t"/>
              <a:pathLst>
                <a:path extrusionOk="0" h="11142" w="10776">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428" name="Google Shape;13428;p98"/>
          <p:cNvSpPr/>
          <p:nvPr/>
        </p:nvSpPr>
        <p:spPr>
          <a:xfrm>
            <a:off x="4423085" y="3353074"/>
            <a:ext cx="331872" cy="357792"/>
          </a:xfrm>
          <a:custGeom>
            <a:rect b="b" l="l" r="r" t="t"/>
            <a:pathLst>
              <a:path extrusionOk="0" h="11181" w="10371">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429" name="Google Shape;13429;p98"/>
          <p:cNvGrpSpPr/>
          <p:nvPr/>
        </p:nvGrpSpPr>
        <p:grpSpPr>
          <a:xfrm>
            <a:off x="4959533" y="3370226"/>
            <a:ext cx="357408" cy="323488"/>
            <a:chOff x="4959533" y="3370226"/>
            <a:chExt cx="357408" cy="323488"/>
          </a:xfrm>
        </p:grpSpPr>
        <p:sp>
          <p:nvSpPr>
            <p:cNvPr id="13430" name="Google Shape;13430;p98"/>
            <p:cNvSpPr/>
            <p:nvPr/>
          </p:nvSpPr>
          <p:spPr>
            <a:xfrm>
              <a:off x="4959533" y="3370226"/>
              <a:ext cx="357408" cy="323488"/>
            </a:xfrm>
            <a:custGeom>
              <a:rect b="b" l="l" r="r" t="t"/>
              <a:pathLst>
                <a:path extrusionOk="0" h="10109" w="11169">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1" name="Google Shape;13431;p98"/>
            <p:cNvSpPr/>
            <p:nvPr/>
          </p:nvSpPr>
          <p:spPr>
            <a:xfrm>
              <a:off x="5055149" y="3409458"/>
              <a:ext cx="99840" cy="88416"/>
            </a:xfrm>
            <a:custGeom>
              <a:rect b="b" l="l" r="r" t="t"/>
              <a:pathLst>
                <a:path extrusionOk="0" h="2763" w="312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432" name="Google Shape;13432;p98"/>
          <p:cNvGrpSpPr/>
          <p:nvPr/>
        </p:nvGrpSpPr>
        <p:grpSpPr>
          <a:xfrm>
            <a:off x="7158637" y="3353074"/>
            <a:ext cx="357056" cy="357408"/>
            <a:chOff x="7158637" y="3353074"/>
            <a:chExt cx="357056" cy="357408"/>
          </a:xfrm>
        </p:grpSpPr>
        <p:sp>
          <p:nvSpPr>
            <p:cNvPr id="13433" name="Google Shape;13433;p98"/>
            <p:cNvSpPr/>
            <p:nvPr/>
          </p:nvSpPr>
          <p:spPr>
            <a:xfrm>
              <a:off x="7158637" y="3353074"/>
              <a:ext cx="357056" cy="357408"/>
            </a:xfrm>
            <a:custGeom>
              <a:rect b="b" l="l" r="r" t="t"/>
              <a:pathLst>
                <a:path extrusionOk="0" h="11169" w="11158">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4" name="Google Shape;13434;p98"/>
            <p:cNvSpPr/>
            <p:nvPr/>
          </p:nvSpPr>
          <p:spPr>
            <a:xfrm>
              <a:off x="7406669" y="3594898"/>
              <a:ext cx="26336" cy="27968"/>
            </a:xfrm>
            <a:custGeom>
              <a:rect b="b" l="l" r="r" t="t"/>
              <a:pathLst>
                <a:path extrusionOk="0" h="874" w="823">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5" name="Google Shape;13435;p98"/>
            <p:cNvSpPr/>
            <p:nvPr/>
          </p:nvSpPr>
          <p:spPr>
            <a:xfrm>
              <a:off x="7229133" y="3469074"/>
              <a:ext cx="254912" cy="180832"/>
            </a:xfrm>
            <a:custGeom>
              <a:rect b="b" l="l" r="r" t="t"/>
              <a:pathLst>
                <a:path extrusionOk="0" h="5651" w="7966">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6" name="Google Shape;13436;p98"/>
            <p:cNvSpPr/>
            <p:nvPr/>
          </p:nvSpPr>
          <p:spPr>
            <a:xfrm>
              <a:off x="7409741" y="3428370"/>
              <a:ext cx="22880" cy="27616"/>
            </a:xfrm>
            <a:custGeom>
              <a:rect b="b" l="l" r="r" t="t"/>
              <a:pathLst>
                <a:path extrusionOk="0" h="863" w="715">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437" name="Google Shape;13437;p98"/>
          <p:cNvGrpSpPr/>
          <p:nvPr/>
        </p:nvGrpSpPr>
        <p:grpSpPr>
          <a:xfrm>
            <a:off x="5508909" y="3371506"/>
            <a:ext cx="358560" cy="319552"/>
            <a:chOff x="5508909" y="3371506"/>
            <a:chExt cx="358560" cy="319552"/>
          </a:xfrm>
        </p:grpSpPr>
        <p:sp>
          <p:nvSpPr>
            <p:cNvPr id="13438" name="Google Shape;13438;p98"/>
            <p:cNvSpPr/>
            <p:nvPr/>
          </p:nvSpPr>
          <p:spPr>
            <a:xfrm>
              <a:off x="5545485" y="3384178"/>
              <a:ext cx="57184" cy="60736"/>
            </a:xfrm>
            <a:custGeom>
              <a:rect b="b" l="l" r="r" t="t"/>
              <a:pathLst>
                <a:path extrusionOk="0" h="1898" w="1787">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9" name="Google Shape;13439;p98"/>
            <p:cNvSpPr/>
            <p:nvPr/>
          </p:nvSpPr>
          <p:spPr>
            <a:xfrm>
              <a:off x="5508909" y="3429362"/>
              <a:ext cx="53760" cy="50624"/>
            </a:xfrm>
            <a:custGeom>
              <a:rect b="b" l="l" r="r" t="t"/>
              <a:pathLst>
                <a:path extrusionOk="0" h="1582" w="168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0" name="Google Shape;13440;p98"/>
            <p:cNvSpPr/>
            <p:nvPr/>
          </p:nvSpPr>
          <p:spPr>
            <a:xfrm>
              <a:off x="5606829" y="3371506"/>
              <a:ext cx="51104" cy="63520"/>
            </a:xfrm>
            <a:custGeom>
              <a:rect b="b" l="l" r="r" t="t"/>
              <a:pathLst>
                <a:path extrusionOk="0" h="1985" w="1597">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1" name="Google Shape;13441;p98"/>
            <p:cNvSpPr/>
            <p:nvPr/>
          </p:nvSpPr>
          <p:spPr>
            <a:xfrm>
              <a:off x="5659789" y="3396786"/>
              <a:ext cx="48032" cy="55392"/>
            </a:xfrm>
            <a:custGeom>
              <a:rect b="b" l="l" r="r" t="t"/>
              <a:pathLst>
                <a:path extrusionOk="0" h="1731" w="1501">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2" name="Google Shape;13442;p98"/>
            <p:cNvSpPr/>
            <p:nvPr/>
          </p:nvSpPr>
          <p:spPr>
            <a:xfrm>
              <a:off x="5556941" y="3444402"/>
              <a:ext cx="131840" cy="93856"/>
            </a:xfrm>
            <a:custGeom>
              <a:rect b="b" l="l" r="r" t="t"/>
              <a:pathLst>
                <a:path extrusionOk="0" h="2933" w="412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3" name="Google Shape;13443;p98"/>
            <p:cNvSpPr/>
            <p:nvPr/>
          </p:nvSpPr>
          <p:spPr>
            <a:xfrm>
              <a:off x="5730285" y="3518386"/>
              <a:ext cx="50336" cy="64832"/>
            </a:xfrm>
            <a:custGeom>
              <a:rect b="b" l="l" r="r" t="t"/>
              <a:pathLst>
                <a:path extrusionOk="0" h="2026" w="1573">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4" name="Google Shape;13444;p98"/>
            <p:cNvSpPr/>
            <p:nvPr/>
          </p:nvSpPr>
          <p:spPr>
            <a:xfrm>
              <a:off x="5674669" y="3533234"/>
              <a:ext cx="49920" cy="56480"/>
            </a:xfrm>
            <a:custGeom>
              <a:rect b="b" l="l" r="r" t="t"/>
              <a:pathLst>
                <a:path extrusionOk="0" h="1765" w="156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5" name="Google Shape;13445;p98"/>
            <p:cNvSpPr/>
            <p:nvPr/>
          </p:nvSpPr>
          <p:spPr>
            <a:xfrm>
              <a:off x="5777133" y="3542162"/>
              <a:ext cx="60608" cy="57440"/>
            </a:xfrm>
            <a:custGeom>
              <a:rect b="b" l="l" r="r" t="t"/>
              <a:pathLst>
                <a:path extrusionOk="0" h="1795" w="1894">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6" name="Google Shape;13446;p98"/>
            <p:cNvSpPr/>
            <p:nvPr/>
          </p:nvSpPr>
          <p:spPr>
            <a:xfrm>
              <a:off x="5811437" y="3593426"/>
              <a:ext cx="56032" cy="47328"/>
            </a:xfrm>
            <a:custGeom>
              <a:rect b="b" l="l" r="r" t="t"/>
              <a:pathLst>
                <a:path extrusionOk="0" h="1479" w="1751">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7" name="Google Shape;13447;p98"/>
            <p:cNvSpPr/>
            <p:nvPr/>
          </p:nvSpPr>
          <p:spPr>
            <a:xfrm>
              <a:off x="5679981" y="3591218"/>
              <a:ext cx="130720" cy="99840"/>
            </a:xfrm>
            <a:custGeom>
              <a:rect b="b" l="l" r="r" t="t"/>
              <a:pathLst>
                <a:path extrusionOk="0" h="3120" w="4085">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9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451" name="Shape 13451"/>
        <p:cNvGrpSpPr/>
        <p:nvPr/>
      </p:nvGrpSpPr>
      <p:grpSpPr>
        <a:xfrm>
          <a:off x="0" y="0"/>
          <a:ext cx="0" cy="0"/>
          <a:chOff x="0" y="0"/>
          <a:chExt cx="0" cy="0"/>
        </a:xfrm>
      </p:grpSpPr>
      <p:sp>
        <p:nvSpPr>
          <p:cNvPr id="13452" name="Google Shape;13452;p99"/>
          <p:cNvSpPr txBox="1"/>
          <p:nvPr>
            <p:ph idx="4294967295"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3453" name="Google Shape;13453;p99"/>
          <p:cNvSpPr/>
          <p:nvPr/>
        </p:nvSpPr>
        <p:spPr>
          <a:xfrm>
            <a:off x="2853797" y="3817349"/>
            <a:ext cx="345674" cy="346056"/>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454" name="Google Shape;13454;p99"/>
          <p:cNvGrpSpPr/>
          <p:nvPr/>
        </p:nvGrpSpPr>
        <p:grpSpPr>
          <a:xfrm>
            <a:off x="3303268" y="3817349"/>
            <a:ext cx="346056" cy="345674"/>
            <a:chOff x="3303268" y="3817349"/>
            <a:chExt cx="346056" cy="345674"/>
          </a:xfrm>
        </p:grpSpPr>
        <p:sp>
          <p:nvSpPr>
            <p:cNvPr id="13455" name="Google Shape;13455;p99"/>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6" name="Google Shape;13456;p99"/>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7" name="Google Shape;13457;p99"/>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8" name="Google Shape;13458;p99"/>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459" name="Google Shape;13459;p99"/>
          <p:cNvGrpSpPr/>
          <p:nvPr/>
        </p:nvGrpSpPr>
        <p:grpSpPr>
          <a:xfrm>
            <a:off x="3752358" y="3817349"/>
            <a:ext cx="346056" cy="345674"/>
            <a:chOff x="3752358" y="3817349"/>
            <a:chExt cx="346056" cy="345674"/>
          </a:xfrm>
        </p:grpSpPr>
        <p:sp>
          <p:nvSpPr>
            <p:cNvPr id="13460" name="Google Shape;13460;p99"/>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1" name="Google Shape;13461;p99"/>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2" name="Google Shape;13462;p99"/>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3" name="Google Shape;13463;p99"/>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464" name="Google Shape;13464;p99"/>
          <p:cNvGrpSpPr/>
          <p:nvPr/>
        </p:nvGrpSpPr>
        <p:grpSpPr>
          <a:xfrm>
            <a:off x="5100008" y="3817349"/>
            <a:ext cx="346024" cy="345674"/>
            <a:chOff x="5100008" y="3817349"/>
            <a:chExt cx="346024" cy="345674"/>
          </a:xfrm>
        </p:grpSpPr>
        <p:sp>
          <p:nvSpPr>
            <p:cNvPr id="13465" name="Google Shape;13465;p99"/>
            <p:cNvSpPr/>
            <p:nvPr/>
          </p:nvSpPr>
          <p:spPr>
            <a:xfrm>
              <a:off x="5100008" y="3817349"/>
              <a:ext cx="346024" cy="345674"/>
            </a:xfrm>
            <a:custGeom>
              <a:rect b="b" l="l" r="r" t="t"/>
              <a:pathLst>
                <a:path extrusionOk="0" h="10860" w="10871">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6" name="Google Shape;13466;p99"/>
            <p:cNvSpPr/>
            <p:nvPr/>
          </p:nvSpPr>
          <p:spPr>
            <a:xfrm>
              <a:off x="5150777" y="3867767"/>
              <a:ext cx="244486" cy="243690"/>
            </a:xfrm>
            <a:custGeom>
              <a:rect b="b" l="l" r="r" t="t"/>
              <a:pathLst>
                <a:path extrusionOk="0" h="7656" w="7681">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7" name="Google Shape;13467;p99"/>
            <p:cNvSpPr/>
            <p:nvPr/>
          </p:nvSpPr>
          <p:spPr>
            <a:xfrm>
              <a:off x="5201960" y="3941167"/>
              <a:ext cx="135691" cy="91097"/>
            </a:xfrm>
            <a:custGeom>
              <a:rect b="b" l="l" r="r" t="t"/>
              <a:pathLst>
                <a:path extrusionOk="0" h="2862" w="4263">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468" name="Google Shape;13468;p99"/>
          <p:cNvGrpSpPr/>
          <p:nvPr/>
        </p:nvGrpSpPr>
        <p:grpSpPr>
          <a:xfrm>
            <a:off x="5998919" y="3817349"/>
            <a:ext cx="345674" cy="345674"/>
            <a:chOff x="5998919" y="3817349"/>
            <a:chExt cx="345674" cy="345674"/>
          </a:xfrm>
        </p:grpSpPr>
        <p:sp>
          <p:nvSpPr>
            <p:cNvPr id="13469" name="Google Shape;13469;p99"/>
            <p:cNvSpPr/>
            <p:nvPr/>
          </p:nvSpPr>
          <p:spPr>
            <a:xfrm>
              <a:off x="5998919" y="3817349"/>
              <a:ext cx="345674" cy="345674"/>
            </a:xfrm>
            <a:custGeom>
              <a:rect b="b" l="l" r="r" t="t"/>
              <a:pathLst>
                <a:path extrusionOk="0" h="10860" w="1086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0" name="Google Shape;13470;p99"/>
            <p:cNvSpPr/>
            <p:nvPr/>
          </p:nvSpPr>
          <p:spPr>
            <a:xfrm>
              <a:off x="6051980" y="3874579"/>
              <a:ext cx="240698" cy="231595"/>
            </a:xfrm>
            <a:custGeom>
              <a:rect b="b" l="l" r="r" t="t"/>
              <a:pathLst>
                <a:path extrusionOk="0" h="7276" w="7562">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1" name="Google Shape;13471;p99"/>
            <p:cNvSpPr/>
            <p:nvPr/>
          </p:nvSpPr>
          <p:spPr>
            <a:xfrm>
              <a:off x="6116786" y="3928404"/>
              <a:ext cx="109941" cy="123946"/>
            </a:xfrm>
            <a:custGeom>
              <a:rect b="b" l="l" r="r" t="t"/>
              <a:pathLst>
                <a:path extrusionOk="0" h="3894" w="3454">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472" name="Google Shape;13472;p99"/>
          <p:cNvGrpSpPr/>
          <p:nvPr/>
        </p:nvGrpSpPr>
        <p:grpSpPr>
          <a:xfrm>
            <a:off x="4201447" y="3817349"/>
            <a:ext cx="346024" cy="345674"/>
            <a:chOff x="4201447" y="3817349"/>
            <a:chExt cx="346024" cy="345674"/>
          </a:xfrm>
        </p:grpSpPr>
        <p:sp>
          <p:nvSpPr>
            <p:cNvPr id="13473" name="Google Shape;13473;p99"/>
            <p:cNvSpPr/>
            <p:nvPr/>
          </p:nvSpPr>
          <p:spPr>
            <a:xfrm>
              <a:off x="4201447" y="3817349"/>
              <a:ext cx="346024" cy="345674"/>
            </a:xfrm>
            <a:custGeom>
              <a:rect b="b" l="l" r="r" t="t"/>
              <a:pathLst>
                <a:path extrusionOk="0" h="10860" w="10871">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4" name="Google Shape;13474;p99"/>
            <p:cNvSpPr/>
            <p:nvPr/>
          </p:nvSpPr>
          <p:spPr>
            <a:xfrm>
              <a:off x="4271569" y="3904531"/>
              <a:ext cx="227394" cy="185728"/>
            </a:xfrm>
            <a:custGeom>
              <a:rect b="b" l="l" r="r" t="t"/>
              <a:pathLst>
                <a:path extrusionOk="0" h="5835" w="7144">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475" name="Google Shape;13475;p99"/>
          <p:cNvGrpSpPr/>
          <p:nvPr/>
        </p:nvGrpSpPr>
        <p:grpSpPr>
          <a:xfrm>
            <a:off x="4650919" y="3817349"/>
            <a:ext cx="346024" cy="345674"/>
            <a:chOff x="4650919" y="3817349"/>
            <a:chExt cx="346024" cy="345674"/>
          </a:xfrm>
        </p:grpSpPr>
        <p:sp>
          <p:nvSpPr>
            <p:cNvPr id="13476" name="Google Shape;13476;p99"/>
            <p:cNvSpPr/>
            <p:nvPr/>
          </p:nvSpPr>
          <p:spPr>
            <a:xfrm>
              <a:off x="4650919" y="3817349"/>
              <a:ext cx="346024" cy="345674"/>
            </a:xfrm>
            <a:custGeom>
              <a:rect b="b" l="l" r="r" t="t"/>
              <a:pathLst>
                <a:path extrusionOk="0" h="10860" w="10871">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7" name="Google Shape;13477;p99"/>
            <p:cNvSpPr/>
            <p:nvPr/>
          </p:nvSpPr>
          <p:spPr>
            <a:xfrm>
              <a:off x="4701305" y="3867386"/>
              <a:ext cx="244486" cy="242958"/>
            </a:xfrm>
            <a:custGeom>
              <a:rect b="b" l="l" r="r" t="t"/>
              <a:pathLst>
                <a:path extrusionOk="0" h="7633" w="7681">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8" name="Google Shape;13478;p99"/>
            <p:cNvSpPr/>
            <p:nvPr/>
          </p:nvSpPr>
          <p:spPr>
            <a:xfrm>
              <a:off x="4749464" y="3911534"/>
              <a:ext cx="153134" cy="151065"/>
            </a:xfrm>
            <a:custGeom>
              <a:rect b="b" l="l" r="r" t="t"/>
              <a:pathLst>
                <a:path extrusionOk="0" h="4746" w="4811">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479" name="Google Shape;13479;p99"/>
          <p:cNvGrpSpPr/>
          <p:nvPr/>
        </p:nvGrpSpPr>
        <p:grpSpPr>
          <a:xfrm>
            <a:off x="5549861" y="3817349"/>
            <a:ext cx="345642" cy="345674"/>
            <a:chOff x="5549861" y="3817349"/>
            <a:chExt cx="345642" cy="345674"/>
          </a:xfrm>
        </p:grpSpPr>
        <p:sp>
          <p:nvSpPr>
            <p:cNvPr id="13480" name="Google Shape;13480;p99"/>
            <p:cNvSpPr/>
            <p:nvPr/>
          </p:nvSpPr>
          <p:spPr>
            <a:xfrm>
              <a:off x="5549861" y="3817349"/>
              <a:ext cx="345642" cy="345674"/>
            </a:xfrm>
            <a:custGeom>
              <a:rect b="b" l="l" r="r" t="t"/>
              <a:pathLst>
                <a:path extrusionOk="0" h="10860" w="10859">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1" name="Google Shape;13481;p99"/>
            <p:cNvSpPr/>
            <p:nvPr/>
          </p:nvSpPr>
          <p:spPr>
            <a:xfrm>
              <a:off x="5590763" y="3890208"/>
              <a:ext cx="262661" cy="200052"/>
            </a:xfrm>
            <a:custGeom>
              <a:rect b="b" l="l" r="r" t="t"/>
              <a:pathLst>
                <a:path extrusionOk="0" h="6285" w="8252">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2" name="Google Shape;13482;p99"/>
            <p:cNvSpPr/>
            <p:nvPr/>
          </p:nvSpPr>
          <p:spPr>
            <a:xfrm>
              <a:off x="5680587" y="3935024"/>
              <a:ext cx="105389" cy="110514"/>
            </a:xfrm>
            <a:custGeom>
              <a:rect b="b" l="l" r="r" t="t"/>
              <a:pathLst>
                <a:path extrusionOk="0" h="3472" w="3311">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483" name="Google Shape;13483;p99"/>
          <p:cNvGrpSpPr/>
          <p:nvPr/>
        </p:nvGrpSpPr>
        <p:grpSpPr>
          <a:xfrm>
            <a:off x="1306445" y="3397829"/>
            <a:ext cx="367255" cy="269855"/>
            <a:chOff x="1306445" y="3397829"/>
            <a:chExt cx="367255" cy="269855"/>
          </a:xfrm>
        </p:grpSpPr>
        <p:sp>
          <p:nvSpPr>
            <p:cNvPr id="13484" name="Google Shape;13484;p99"/>
            <p:cNvSpPr/>
            <p:nvPr/>
          </p:nvSpPr>
          <p:spPr>
            <a:xfrm>
              <a:off x="1588395" y="3513054"/>
              <a:ext cx="45517" cy="16297"/>
            </a:xfrm>
            <a:custGeom>
              <a:rect b="b" l="l" r="r" t="t"/>
              <a:pathLst>
                <a:path extrusionOk="0" h="512" w="143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5" name="Google Shape;13485;p99"/>
            <p:cNvSpPr/>
            <p:nvPr/>
          </p:nvSpPr>
          <p:spPr>
            <a:xfrm>
              <a:off x="1306445" y="3397829"/>
              <a:ext cx="367255" cy="269091"/>
            </a:xfrm>
            <a:custGeom>
              <a:rect b="b" l="l" r="r" t="t"/>
              <a:pathLst>
                <a:path extrusionOk="0" h="8454" w="11538">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6" name="Google Shape;13486;p99"/>
            <p:cNvSpPr/>
            <p:nvPr/>
          </p:nvSpPr>
          <p:spPr>
            <a:xfrm>
              <a:off x="1639960" y="3622549"/>
              <a:ext cx="10631" cy="45135"/>
            </a:xfrm>
            <a:custGeom>
              <a:rect b="b" l="l" r="r" t="t"/>
              <a:pathLst>
                <a:path extrusionOk="0" h="1418" w="334">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7" name="Google Shape;13487;p99"/>
            <p:cNvSpPr/>
            <p:nvPr/>
          </p:nvSpPr>
          <p:spPr>
            <a:xfrm>
              <a:off x="1444014" y="3446466"/>
              <a:ext cx="91734" cy="30589"/>
            </a:xfrm>
            <a:custGeom>
              <a:rect b="b" l="l" r="r" t="t"/>
              <a:pathLst>
                <a:path extrusionOk="0" h="961" w="2882">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8" name="Google Shape;13488;p99"/>
            <p:cNvSpPr/>
            <p:nvPr/>
          </p:nvSpPr>
          <p:spPr>
            <a:xfrm>
              <a:off x="1420524" y="3633944"/>
              <a:ext cx="11013" cy="33740"/>
            </a:xfrm>
            <a:custGeom>
              <a:rect b="b" l="l" r="r" t="t"/>
              <a:pathLst>
                <a:path extrusionOk="0" h="1060" w="346">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9" name="Google Shape;13489;p99"/>
            <p:cNvSpPr/>
            <p:nvPr/>
          </p:nvSpPr>
          <p:spPr>
            <a:xfrm>
              <a:off x="1547494" y="3633944"/>
              <a:ext cx="11013" cy="33740"/>
            </a:xfrm>
            <a:custGeom>
              <a:rect b="b" l="l" r="r" t="t"/>
              <a:pathLst>
                <a:path extrusionOk="0" h="1060" w="346">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490" name="Google Shape;13490;p99"/>
          <p:cNvGrpSpPr/>
          <p:nvPr/>
        </p:nvGrpSpPr>
        <p:grpSpPr>
          <a:xfrm>
            <a:off x="1781317" y="3391400"/>
            <a:ext cx="367255" cy="282364"/>
            <a:chOff x="1781317" y="3391400"/>
            <a:chExt cx="367255" cy="282364"/>
          </a:xfrm>
        </p:grpSpPr>
        <p:sp>
          <p:nvSpPr>
            <p:cNvPr id="13491" name="Google Shape;13491;p99"/>
            <p:cNvSpPr/>
            <p:nvPr/>
          </p:nvSpPr>
          <p:spPr>
            <a:xfrm>
              <a:off x="1901061" y="3639610"/>
              <a:ext cx="11013" cy="33772"/>
            </a:xfrm>
            <a:custGeom>
              <a:rect b="b" l="l" r="r" t="t"/>
              <a:pathLst>
                <a:path extrusionOk="0" h="1061" w="346">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2" name="Google Shape;13492;p99"/>
            <p:cNvSpPr/>
            <p:nvPr/>
          </p:nvSpPr>
          <p:spPr>
            <a:xfrm>
              <a:off x="2016668" y="3639610"/>
              <a:ext cx="10631" cy="33772"/>
            </a:xfrm>
            <a:custGeom>
              <a:rect b="b" l="l" r="r" t="t"/>
              <a:pathLst>
                <a:path extrusionOk="0" h="1061" w="334">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3" name="Google Shape;13493;p99"/>
            <p:cNvSpPr/>
            <p:nvPr/>
          </p:nvSpPr>
          <p:spPr>
            <a:xfrm>
              <a:off x="1820340" y="3518720"/>
              <a:ext cx="46281" cy="16329"/>
            </a:xfrm>
            <a:custGeom>
              <a:rect b="b" l="l" r="r" t="t"/>
              <a:pathLst>
                <a:path extrusionOk="0" h="513" w="1454">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4" name="Google Shape;13494;p99"/>
            <p:cNvSpPr/>
            <p:nvPr/>
          </p:nvSpPr>
          <p:spPr>
            <a:xfrm>
              <a:off x="1802898" y="3628247"/>
              <a:ext cx="11045" cy="45135"/>
            </a:xfrm>
            <a:custGeom>
              <a:rect b="b" l="l" r="r" t="t"/>
              <a:pathLst>
                <a:path extrusionOk="0" h="1418" w="347">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5" name="Google Shape;13495;p99"/>
            <p:cNvSpPr/>
            <p:nvPr/>
          </p:nvSpPr>
          <p:spPr>
            <a:xfrm>
              <a:off x="1781317" y="3391400"/>
              <a:ext cx="367255" cy="282364"/>
            </a:xfrm>
            <a:custGeom>
              <a:rect b="b" l="l" r="r" t="t"/>
              <a:pathLst>
                <a:path extrusionOk="0" h="8871" w="11538">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6" name="Google Shape;13496;p99"/>
            <p:cNvSpPr/>
            <p:nvPr/>
          </p:nvSpPr>
          <p:spPr>
            <a:xfrm>
              <a:off x="2114800" y="3635440"/>
              <a:ext cx="11045" cy="37941"/>
            </a:xfrm>
            <a:custGeom>
              <a:rect b="b" l="l" r="r" t="t"/>
              <a:pathLst>
                <a:path extrusionOk="0" h="1192" w="347">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497" name="Google Shape;13497;p99"/>
          <p:cNvGrpSpPr/>
          <p:nvPr/>
        </p:nvGrpSpPr>
        <p:grpSpPr>
          <a:xfrm>
            <a:off x="3678830" y="3370933"/>
            <a:ext cx="369164" cy="323297"/>
            <a:chOff x="3678830" y="3370933"/>
            <a:chExt cx="369164" cy="323297"/>
          </a:xfrm>
        </p:grpSpPr>
        <p:sp>
          <p:nvSpPr>
            <p:cNvPr id="13498" name="Google Shape;13498;p99"/>
            <p:cNvSpPr/>
            <p:nvPr/>
          </p:nvSpPr>
          <p:spPr>
            <a:xfrm>
              <a:off x="3678830" y="3370933"/>
              <a:ext cx="369164" cy="323297"/>
            </a:xfrm>
            <a:custGeom>
              <a:rect b="b" l="l" r="r" t="t"/>
              <a:pathLst>
                <a:path extrusionOk="0" h="10157" w="11598">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9" name="Google Shape;13499;p99"/>
            <p:cNvSpPr/>
            <p:nvPr/>
          </p:nvSpPr>
          <p:spPr>
            <a:xfrm>
              <a:off x="3713716" y="3498253"/>
              <a:ext cx="126206" cy="161092"/>
            </a:xfrm>
            <a:custGeom>
              <a:rect b="b" l="l" r="r" t="t"/>
              <a:pathLst>
                <a:path extrusionOk="0" h="5061" w="3965">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0" name="Google Shape;13500;p99"/>
            <p:cNvSpPr/>
            <p:nvPr/>
          </p:nvSpPr>
          <p:spPr>
            <a:xfrm>
              <a:off x="3863795" y="3498253"/>
              <a:ext cx="149728" cy="34154"/>
            </a:xfrm>
            <a:custGeom>
              <a:rect b="b" l="l" r="r" t="t"/>
              <a:pathLst>
                <a:path extrusionOk="0" h="1073" w="4704">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1" name="Google Shape;13501;p99"/>
            <p:cNvSpPr/>
            <p:nvPr/>
          </p:nvSpPr>
          <p:spPr>
            <a:xfrm>
              <a:off x="3863413" y="3544502"/>
              <a:ext cx="114843" cy="33740"/>
            </a:xfrm>
            <a:custGeom>
              <a:rect b="b" l="l" r="r" t="t"/>
              <a:pathLst>
                <a:path extrusionOk="0" h="1060" w="3608">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2" name="Google Shape;13502;p99"/>
            <p:cNvSpPr/>
            <p:nvPr/>
          </p:nvSpPr>
          <p:spPr>
            <a:xfrm>
              <a:off x="3863795" y="3590719"/>
              <a:ext cx="68625" cy="10663"/>
            </a:xfrm>
            <a:custGeom>
              <a:rect b="b" l="l" r="r" t="t"/>
              <a:pathLst>
                <a:path extrusionOk="0" h="335" w="2156">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3" name="Google Shape;13503;p99"/>
            <p:cNvSpPr/>
            <p:nvPr/>
          </p:nvSpPr>
          <p:spPr>
            <a:xfrm>
              <a:off x="3944897" y="3590719"/>
              <a:ext cx="33358" cy="10663"/>
            </a:xfrm>
            <a:custGeom>
              <a:rect b="b" l="l" r="r" t="t"/>
              <a:pathLst>
                <a:path extrusionOk="0" h="335" w="1048">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4" name="Google Shape;13504;p99"/>
            <p:cNvSpPr/>
            <p:nvPr/>
          </p:nvSpPr>
          <p:spPr>
            <a:xfrm>
              <a:off x="3864176" y="3625223"/>
              <a:ext cx="21995" cy="10631"/>
            </a:xfrm>
            <a:custGeom>
              <a:rect b="b" l="l" r="r" t="t"/>
              <a:pathLst>
                <a:path extrusionOk="0" h="334" w="691">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5" name="Google Shape;13505;p99"/>
            <p:cNvSpPr/>
            <p:nvPr/>
          </p:nvSpPr>
          <p:spPr>
            <a:xfrm>
              <a:off x="3898648" y="3625223"/>
              <a:ext cx="56498" cy="10631"/>
            </a:xfrm>
            <a:custGeom>
              <a:rect b="b" l="l" r="r" t="t"/>
              <a:pathLst>
                <a:path extrusionOk="0" h="334" w="1775">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6" name="Google Shape;13506;p99"/>
            <p:cNvSpPr/>
            <p:nvPr/>
          </p:nvSpPr>
          <p:spPr>
            <a:xfrm>
              <a:off x="3864176" y="3648713"/>
              <a:ext cx="21995" cy="10249"/>
            </a:xfrm>
            <a:custGeom>
              <a:rect b="b" l="l" r="r" t="t"/>
              <a:pathLst>
                <a:path extrusionOk="0" h="322" w="691">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7" name="Google Shape;13507;p99"/>
            <p:cNvSpPr/>
            <p:nvPr/>
          </p:nvSpPr>
          <p:spPr>
            <a:xfrm>
              <a:off x="3898648" y="3648713"/>
              <a:ext cx="56498" cy="10249"/>
            </a:xfrm>
            <a:custGeom>
              <a:rect b="b" l="l" r="r" t="t"/>
              <a:pathLst>
                <a:path extrusionOk="0" h="322" w="1775">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8" name="Google Shape;13508;p99"/>
            <p:cNvSpPr/>
            <p:nvPr/>
          </p:nvSpPr>
          <p:spPr>
            <a:xfrm>
              <a:off x="3858097" y="3452036"/>
              <a:ext cx="11013" cy="10249"/>
            </a:xfrm>
            <a:custGeom>
              <a:rect b="b" l="l" r="r" t="t"/>
              <a:pathLst>
                <a:path extrusionOk="0" h="322" w="346">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09" name="Google Shape;13509;p99"/>
          <p:cNvGrpSpPr/>
          <p:nvPr/>
        </p:nvGrpSpPr>
        <p:grpSpPr>
          <a:xfrm>
            <a:off x="859265" y="3348175"/>
            <a:ext cx="312316" cy="368400"/>
            <a:chOff x="859265" y="3348175"/>
            <a:chExt cx="312316" cy="368400"/>
          </a:xfrm>
        </p:grpSpPr>
        <p:sp>
          <p:nvSpPr>
            <p:cNvPr id="13510" name="Google Shape;13510;p99"/>
            <p:cNvSpPr/>
            <p:nvPr/>
          </p:nvSpPr>
          <p:spPr>
            <a:xfrm>
              <a:off x="968792" y="3507102"/>
              <a:ext cx="92498" cy="30589"/>
            </a:xfrm>
            <a:custGeom>
              <a:rect b="b" l="l" r="r" t="t"/>
              <a:pathLst>
                <a:path extrusionOk="0" h="961" w="2906">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1" name="Google Shape;13511;p99"/>
            <p:cNvSpPr/>
            <p:nvPr/>
          </p:nvSpPr>
          <p:spPr>
            <a:xfrm>
              <a:off x="911562" y="3458466"/>
              <a:ext cx="206577" cy="258109"/>
            </a:xfrm>
            <a:custGeom>
              <a:rect b="b" l="l" r="r" t="t"/>
              <a:pathLst>
                <a:path extrusionOk="0" h="8109" w="649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2" name="Google Shape;13512;p99"/>
            <p:cNvSpPr/>
            <p:nvPr/>
          </p:nvSpPr>
          <p:spPr>
            <a:xfrm>
              <a:off x="946034" y="3694580"/>
              <a:ext cx="10663" cy="21613"/>
            </a:xfrm>
            <a:custGeom>
              <a:rect b="b" l="l" r="r" t="t"/>
              <a:pathLst>
                <a:path extrusionOk="0" h="679" w="335">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3" name="Google Shape;13513;p99"/>
            <p:cNvSpPr/>
            <p:nvPr/>
          </p:nvSpPr>
          <p:spPr>
            <a:xfrm>
              <a:off x="1073004" y="3694580"/>
              <a:ext cx="10631" cy="21613"/>
            </a:xfrm>
            <a:custGeom>
              <a:rect b="b" l="l" r="r" t="t"/>
              <a:pathLst>
                <a:path extrusionOk="0" h="679" w="334">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4" name="Google Shape;13514;p99"/>
            <p:cNvSpPr/>
            <p:nvPr/>
          </p:nvSpPr>
          <p:spPr>
            <a:xfrm>
              <a:off x="859265" y="3348175"/>
              <a:ext cx="312316" cy="293759"/>
            </a:xfrm>
            <a:custGeom>
              <a:rect b="b" l="l" r="r" t="t"/>
              <a:pathLst>
                <a:path extrusionOk="0" h="9229" w="9812">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515" name="Google Shape;13515;p99"/>
          <p:cNvSpPr/>
          <p:nvPr/>
        </p:nvSpPr>
        <p:spPr>
          <a:xfrm>
            <a:off x="2256921" y="3378127"/>
            <a:ext cx="372188" cy="309260"/>
          </a:xfrm>
          <a:custGeom>
            <a:rect b="b" l="l" r="r" t="t"/>
            <a:pathLst>
              <a:path extrusionOk="0" h="9716" w="11693">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516" name="Google Shape;13516;p99"/>
          <p:cNvGrpSpPr/>
          <p:nvPr/>
        </p:nvGrpSpPr>
        <p:grpSpPr>
          <a:xfrm>
            <a:off x="2766374" y="3361013"/>
            <a:ext cx="330111" cy="308908"/>
            <a:chOff x="2766264" y="3394042"/>
            <a:chExt cx="294874" cy="275934"/>
          </a:xfrm>
        </p:grpSpPr>
        <p:sp>
          <p:nvSpPr>
            <p:cNvPr id="13517" name="Google Shape;13517;p99"/>
            <p:cNvSpPr/>
            <p:nvPr/>
          </p:nvSpPr>
          <p:spPr>
            <a:xfrm>
              <a:off x="2766264" y="3394042"/>
              <a:ext cx="253176" cy="275934"/>
            </a:xfrm>
            <a:custGeom>
              <a:rect b="b" l="l" r="r" t="t"/>
              <a:pathLst>
                <a:path extrusionOk="0" h="8669" w="7954">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8" name="Google Shape;13518;p99"/>
            <p:cNvSpPr/>
            <p:nvPr/>
          </p:nvSpPr>
          <p:spPr>
            <a:xfrm>
              <a:off x="3039143" y="3528205"/>
              <a:ext cx="21995" cy="8753"/>
            </a:xfrm>
            <a:custGeom>
              <a:rect b="b" l="l" r="r" t="t"/>
              <a:pathLst>
                <a:path extrusionOk="0" h="275" w="691">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9" name="Google Shape;13519;p99"/>
            <p:cNvSpPr/>
            <p:nvPr/>
          </p:nvSpPr>
          <p:spPr>
            <a:xfrm>
              <a:off x="3019408" y="3475622"/>
              <a:ext cx="20499" cy="18875"/>
            </a:xfrm>
            <a:custGeom>
              <a:rect b="b" l="l" r="r" t="t"/>
              <a:pathLst>
                <a:path extrusionOk="0" h="593" w="644">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0" name="Google Shape;13520;p99"/>
            <p:cNvSpPr/>
            <p:nvPr/>
          </p:nvSpPr>
          <p:spPr>
            <a:xfrm>
              <a:off x="3020554" y="3570348"/>
              <a:ext cx="19353" cy="18621"/>
            </a:xfrm>
            <a:custGeom>
              <a:rect b="b" l="l" r="r" t="t"/>
              <a:pathLst>
                <a:path extrusionOk="0" h="585" w="608">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21" name="Google Shape;13521;p99"/>
          <p:cNvGrpSpPr/>
          <p:nvPr/>
        </p:nvGrpSpPr>
        <p:grpSpPr>
          <a:xfrm>
            <a:off x="3214972" y="3359188"/>
            <a:ext cx="346406" cy="347552"/>
            <a:chOff x="3214972" y="3359188"/>
            <a:chExt cx="346406" cy="347552"/>
          </a:xfrm>
        </p:grpSpPr>
        <p:sp>
          <p:nvSpPr>
            <p:cNvPr id="13522" name="Google Shape;13522;p99"/>
            <p:cNvSpPr/>
            <p:nvPr/>
          </p:nvSpPr>
          <p:spPr>
            <a:xfrm>
              <a:off x="3301772" y="3386084"/>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3" name="Google Shape;13523;p99"/>
            <p:cNvSpPr/>
            <p:nvPr/>
          </p:nvSpPr>
          <p:spPr>
            <a:xfrm>
              <a:off x="3301772" y="3410339"/>
              <a:ext cx="131904" cy="11395"/>
            </a:xfrm>
            <a:custGeom>
              <a:rect b="b" l="l" r="r" t="t"/>
              <a:pathLst>
                <a:path extrusionOk="0" h="358" w="4144">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4" name="Google Shape;13524;p99"/>
            <p:cNvSpPr/>
            <p:nvPr/>
          </p:nvSpPr>
          <p:spPr>
            <a:xfrm>
              <a:off x="3301772" y="3484980"/>
              <a:ext cx="71649" cy="11427"/>
            </a:xfrm>
            <a:custGeom>
              <a:rect b="b" l="l" r="r" t="t"/>
              <a:pathLst>
                <a:path extrusionOk="0" h="359" w="2251">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5" name="Google Shape;13525;p99"/>
            <p:cNvSpPr/>
            <p:nvPr/>
          </p:nvSpPr>
          <p:spPr>
            <a:xfrm>
              <a:off x="3301772" y="3509234"/>
              <a:ext cx="130758" cy="11427"/>
            </a:xfrm>
            <a:custGeom>
              <a:rect b="b" l="l" r="r" t="t"/>
              <a:pathLst>
                <a:path extrusionOk="0" h="359" w="4108">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6" name="Google Shape;13526;p99"/>
            <p:cNvSpPr/>
            <p:nvPr/>
          </p:nvSpPr>
          <p:spPr>
            <a:xfrm>
              <a:off x="3301772" y="3584671"/>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7" name="Google Shape;13527;p99"/>
            <p:cNvSpPr/>
            <p:nvPr/>
          </p:nvSpPr>
          <p:spPr>
            <a:xfrm>
              <a:off x="3301772" y="3609308"/>
              <a:ext cx="129994" cy="11395"/>
            </a:xfrm>
            <a:custGeom>
              <a:rect b="b" l="l" r="r" t="t"/>
              <a:pathLst>
                <a:path extrusionOk="0" h="358" w="4084">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8" name="Google Shape;13528;p99"/>
            <p:cNvSpPr/>
            <p:nvPr/>
          </p:nvSpPr>
          <p:spPr>
            <a:xfrm>
              <a:off x="3214972" y="3458466"/>
              <a:ext cx="346406" cy="248274"/>
            </a:xfrm>
            <a:custGeom>
              <a:rect b="b" l="l" r="r" t="t"/>
              <a:pathLst>
                <a:path extrusionOk="0" h="7800" w="10883">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9" name="Google Shape;13529;p99"/>
            <p:cNvSpPr/>
            <p:nvPr/>
          </p:nvSpPr>
          <p:spPr>
            <a:xfrm>
              <a:off x="3238462" y="3380005"/>
              <a:ext cx="49305" cy="47427"/>
            </a:xfrm>
            <a:custGeom>
              <a:rect b="b" l="l" r="r" t="t"/>
              <a:pathLst>
                <a:path extrusionOk="0" h="1490" w="1549">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0" name="Google Shape;13530;p99"/>
            <p:cNvSpPr/>
            <p:nvPr/>
          </p:nvSpPr>
          <p:spPr>
            <a:xfrm>
              <a:off x="3251353" y="3380482"/>
              <a:ext cx="43607" cy="34058"/>
            </a:xfrm>
            <a:custGeom>
              <a:rect b="b" l="l" r="r" t="t"/>
              <a:pathLst>
                <a:path extrusionOk="0" h="1070" w="137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1" name="Google Shape;13531;p99"/>
            <p:cNvSpPr/>
            <p:nvPr/>
          </p:nvSpPr>
          <p:spPr>
            <a:xfrm>
              <a:off x="3238462" y="3479314"/>
              <a:ext cx="49305" cy="47395"/>
            </a:xfrm>
            <a:custGeom>
              <a:rect b="b" l="l" r="r" t="t"/>
              <a:pathLst>
                <a:path extrusionOk="0" h="1489" w="1549">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2" name="Google Shape;13532;p99"/>
            <p:cNvSpPr/>
            <p:nvPr/>
          </p:nvSpPr>
          <p:spPr>
            <a:xfrm>
              <a:off x="3251353" y="3479792"/>
              <a:ext cx="43607" cy="34408"/>
            </a:xfrm>
            <a:custGeom>
              <a:rect b="b" l="l" r="r" t="t"/>
              <a:pathLst>
                <a:path extrusionOk="0" h="1081" w="137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3" name="Google Shape;13533;p99"/>
            <p:cNvSpPr/>
            <p:nvPr/>
          </p:nvSpPr>
          <p:spPr>
            <a:xfrm>
              <a:off x="3238462" y="3578210"/>
              <a:ext cx="49305" cy="47809"/>
            </a:xfrm>
            <a:custGeom>
              <a:rect b="b" l="l" r="r" t="t"/>
              <a:pathLst>
                <a:path extrusionOk="0" h="1502" w="1549">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4" name="Google Shape;13534;p99"/>
            <p:cNvSpPr/>
            <p:nvPr/>
          </p:nvSpPr>
          <p:spPr>
            <a:xfrm>
              <a:off x="3251353" y="3579133"/>
              <a:ext cx="42843" cy="34376"/>
            </a:xfrm>
            <a:custGeom>
              <a:rect b="b" l="l" r="r" t="t"/>
              <a:pathLst>
                <a:path extrusionOk="0" h="1080" w="1346">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5" name="Google Shape;13535;p99"/>
            <p:cNvSpPr/>
            <p:nvPr/>
          </p:nvSpPr>
          <p:spPr>
            <a:xfrm>
              <a:off x="3215736" y="3359188"/>
              <a:ext cx="253558" cy="89442"/>
            </a:xfrm>
            <a:custGeom>
              <a:rect b="b" l="l" r="r" t="t"/>
              <a:pathLst>
                <a:path extrusionOk="0" h="2810" w="7966">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36" name="Google Shape;13536;p99"/>
          <p:cNvGrpSpPr/>
          <p:nvPr/>
        </p:nvGrpSpPr>
        <p:grpSpPr>
          <a:xfrm>
            <a:off x="4629306" y="3409193"/>
            <a:ext cx="367255" cy="244486"/>
            <a:chOff x="4629306" y="3409193"/>
            <a:chExt cx="367255" cy="244486"/>
          </a:xfrm>
        </p:grpSpPr>
        <p:sp>
          <p:nvSpPr>
            <p:cNvPr id="13537" name="Google Shape;13537;p99"/>
            <p:cNvSpPr/>
            <p:nvPr/>
          </p:nvSpPr>
          <p:spPr>
            <a:xfrm>
              <a:off x="4629306" y="3409193"/>
              <a:ext cx="367255" cy="244486"/>
            </a:xfrm>
            <a:custGeom>
              <a:rect b="b" l="l" r="r" t="t"/>
              <a:pathLst>
                <a:path extrusionOk="0" h="7681" w="11538">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8" name="Google Shape;13538;p99"/>
            <p:cNvSpPr/>
            <p:nvPr/>
          </p:nvSpPr>
          <p:spPr>
            <a:xfrm>
              <a:off x="4665688" y="3433447"/>
              <a:ext cx="294109" cy="195595"/>
            </a:xfrm>
            <a:custGeom>
              <a:rect b="b" l="l" r="r" t="t"/>
              <a:pathLst>
                <a:path extrusionOk="0" h="6145" w="924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9" name="Google Shape;13539;p99"/>
            <p:cNvSpPr/>
            <p:nvPr/>
          </p:nvSpPr>
          <p:spPr>
            <a:xfrm>
              <a:off x="4647895" y="3519866"/>
              <a:ext cx="11395" cy="23522"/>
            </a:xfrm>
            <a:custGeom>
              <a:rect b="b" l="l" r="r" t="t"/>
              <a:pathLst>
                <a:path extrusionOk="0" h="739" w="358">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0" name="Google Shape;13540;p99"/>
            <p:cNvSpPr/>
            <p:nvPr/>
          </p:nvSpPr>
          <p:spPr>
            <a:xfrm>
              <a:off x="4966609" y="3513404"/>
              <a:ext cx="11395" cy="36063"/>
            </a:xfrm>
            <a:custGeom>
              <a:rect b="b" l="l" r="r" t="t"/>
              <a:pathLst>
                <a:path extrusionOk="0" h="1133" w="358">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1" name="Google Shape;13541;p99"/>
            <p:cNvSpPr/>
            <p:nvPr/>
          </p:nvSpPr>
          <p:spPr>
            <a:xfrm>
              <a:off x="4966609" y="3433447"/>
              <a:ext cx="11777" cy="11395"/>
            </a:xfrm>
            <a:custGeom>
              <a:rect b="b" l="l" r="r" t="t"/>
              <a:pathLst>
                <a:path extrusionOk="0" h="358" w="37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2" name="Google Shape;13542;p99"/>
            <p:cNvSpPr/>
            <p:nvPr/>
          </p:nvSpPr>
          <p:spPr>
            <a:xfrm>
              <a:off x="4647895" y="3488799"/>
              <a:ext cx="11395" cy="17825"/>
            </a:xfrm>
            <a:custGeom>
              <a:rect b="b" l="l" r="r" t="t"/>
              <a:pathLst>
                <a:path extrusionOk="0" h="560" w="358">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3" name="Google Shape;13543;p99"/>
            <p:cNvSpPr/>
            <p:nvPr/>
          </p:nvSpPr>
          <p:spPr>
            <a:xfrm>
              <a:off x="4647895" y="3556247"/>
              <a:ext cx="11395" cy="17475"/>
            </a:xfrm>
            <a:custGeom>
              <a:rect b="b" l="l" r="r" t="t"/>
              <a:pathLst>
                <a:path extrusionOk="0" h="549" w="358">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4" name="Google Shape;13544;p99"/>
            <p:cNvSpPr/>
            <p:nvPr/>
          </p:nvSpPr>
          <p:spPr>
            <a:xfrm>
              <a:off x="4690324" y="3574804"/>
              <a:ext cx="244486" cy="36032"/>
            </a:xfrm>
            <a:custGeom>
              <a:rect b="b" l="l" r="r" t="t"/>
              <a:pathLst>
                <a:path extrusionOk="0" h="1132" w="7681">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5" name="Google Shape;13545;p99"/>
            <p:cNvSpPr/>
            <p:nvPr/>
          </p:nvSpPr>
          <p:spPr>
            <a:xfrm>
              <a:off x="4788870" y="3486635"/>
              <a:ext cx="53092" cy="52965"/>
            </a:xfrm>
            <a:custGeom>
              <a:rect b="b" l="l" r="r" t="t"/>
              <a:pathLst>
                <a:path extrusionOk="0" h="1664" w="1668">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6" name="Google Shape;13546;p99"/>
            <p:cNvSpPr/>
            <p:nvPr/>
          </p:nvSpPr>
          <p:spPr>
            <a:xfrm>
              <a:off x="4745645" y="3458084"/>
              <a:ext cx="134195" cy="109941"/>
            </a:xfrm>
            <a:custGeom>
              <a:rect b="b" l="l" r="r" t="t"/>
              <a:pathLst>
                <a:path extrusionOk="0" h="3454" w="4216">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47" name="Google Shape;13547;p99"/>
          <p:cNvGrpSpPr/>
          <p:nvPr/>
        </p:nvGrpSpPr>
        <p:grpSpPr>
          <a:xfrm>
            <a:off x="4193490" y="3350084"/>
            <a:ext cx="289940" cy="334661"/>
            <a:chOff x="4193490" y="3350084"/>
            <a:chExt cx="289940" cy="334661"/>
          </a:xfrm>
        </p:grpSpPr>
        <p:sp>
          <p:nvSpPr>
            <p:cNvPr id="13548" name="Google Shape;13548;p99"/>
            <p:cNvSpPr/>
            <p:nvPr/>
          </p:nvSpPr>
          <p:spPr>
            <a:xfrm>
              <a:off x="4193490" y="3350084"/>
              <a:ext cx="246364" cy="150110"/>
            </a:xfrm>
            <a:custGeom>
              <a:rect b="b" l="l" r="r" t="t"/>
              <a:pathLst>
                <a:path extrusionOk="0" h="4716" w="774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9" name="Google Shape;13549;p99"/>
            <p:cNvSpPr/>
            <p:nvPr/>
          </p:nvSpPr>
          <p:spPr>
            <a:xfrm>
              <a:off x="4193872" y="3405023"/>
              <a:ext cx="9517" cy="44753"/>
            </a:xfrm>
            <a:custGeom>
              <a:rect b="b" l="l" r="r" t="t"/>
              <a:pathLst>
                <a:path extrusionOk="0" h="1406" w="299">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0" name="Google Shape;13550;p99"/>
            <p:cNvSpPr/>
            <p:nvPr/>
          </p:nvSpPr>
          <p:spPr>
            <a:xfrm>
              <a:off x="4275356" y="3444460"/>
              <a:ext cx="128116" cy="9485"/>
            </a:xfrm>
            <a:custGeom>
              <a:rect b="b" l="l" r="r" t="t"/>
              <a:pathLst>
                <a:path extrusionOk="0" h="298" w="4025">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1" name="Google Shape;13551;p99"/>
            <p:cNvSpPr/>
            <p:nvPr/>
          </p:nvSpPr>
          <p:spPr>
            <a:xfrm>
              <a:off x="4275356" y="3463781"/>
              <a:ext cx="128116" cy="9485"/>
            </a:xfrm>
            <a:custGeom>
              <a:rect b="b" l="l" r="r" t="t"/>
              <a:pathLst>
                <a:path extrusionOk="0" h="298" w="4025">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2" name="Google Shape;13552;p99"/>
            <p:cNvSpPr/>
            <p:nvPr/>
          </p:nvSpPr>
          <p:spPr>
            <a:xfrm>
              <a:off x="4223442" y="3439527"/>
              <a:ext cx="38673" cy="38673"/>
            </a:xfrm>
            <a:custGeom>
              <a:rect b="b" l="l" r="r" t="t"/>
              <a:pathLst>
                <a:path extrusionOk="0" h="1215" w="1215">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3" name="Google Shape;13553;p99"/>
            <p:cNvSpPr/>
            <p:nvPr/>
          </p:nvSpPr>
          <p:spPr>
            <a:xfrm>
              <a:off x="4275356" y="3525913"/>
              <a:ext cx="128116" cy="9517"/>
            </a:xfrm>
            <a:custGeom>
              <a:rect b="b" l="l" r="r" t="t"/>
              <a:pathLst>
                <a:path extrusionOk="0" h="299" w="4025">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4" name="Google Shape;13554;p99"/>
            <p:cNvSpPr/>
            <p:nvPr/>
          </p:nvSpPr>
          <p:spPr>
            <a:xfrm>
              <a:off x="4275356" y="3544884"/>
              <a:ext cx="128116" cy="9485"/>
            </a:xfrm>
            <a:custGeom>
              <a:rect b="b" l="l" r="r" t="t"/>
              <a:pathLst>
                <a:path extrusionOk="0" h="298" w="4025">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5" name="Google Shape;13555;p99"/>
            <p:cNvSpPr/>
            <p:nvPr/>
          </p:nvSpPr>
          <p:spPr>
            <a:xfrm>
              <a:off x="4223442" y="3521011"/>
              <a:ext cx="38673" cy="38673"/>
            </a:xfrm>
            <a:custGeom>
              <a:rect b="b" l="l" r="r" t="t"/>
              <a:pathLst>
                <a:path extrusionOk="0" h="1215" w="1215">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6" name="Google Shape;13556;p99"/>
            <p:cNvSpPr/>
            <p:nvPr/>
          </p:nvSpPr>
          <p:spPr>
            <a:xfrm>
              <a:off x="4223442" y="3602464"/>
              <a:ext cx="38673" cy="38705"/>
            </a:xfrm>
            <a:custGeom>
              <a:rect b="b" l="l" r="r" t="t"/>
              <a:pathLst>
                <a:path extrusionOk="0" h="1216" w="1215">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7" name="Google Shape;13557;p99"/>
            <p:cNvSpPr/>
            <p:nvPr/>
          </p:nvSpPr>
          <p:spPr>
            <a:xfrm>
              <a:off x="4193872" y="3460375"/>
              <a:ext cx="289558" cy="224370"/>
            </a:xfrm>
            <a:custGeom>
              <a:rect b="b" l="l" r="r" t="t"/>
              <a:pathLst>
                <a:path extrusionOk="0" h="7049" w="9097">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58" name="Google Shape;13558;p99"/>
          <p:cNvGrpSpPr/>
          <p:nvPr/>
        </p:nvGrpSpPr>
        <p:grpSpPr>
          <a:xfrm>
            <a:off x="6533281" y="3351230"/>
            <a:ext cx="357037" cy="357005"/>
            <a:chOff x="6533281" y="3351230"/>
            <a:chExt cx="357037" cy="357005"/>
          </a:xfrm>
        </p:grpSpPr>
        <p:sp>
          <p:nvSpPr>
            <p:cNvPr id="13559" name="Google Shape;13559;p99"/>
            <p:cNvSpPr/>
            <p:nvPr/>
          </p:nvSpPr>
          <p:spPr>
            <a:xfrm>
              <a:off x="6533281" y="3351230"/>
              <a:ext cx="357037" cy="357005"/>
            </a:xfrm>
            <a:custGeom>
              <a:rect b="b" l="l" r="r" t="t"/>
              <a:pathLst>
                <a:path extrusionOk="0" h="11216" w="11217">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0" name="Google Shape;13560;p99"/>
            <p:cNvSpPr/>
            <p:nvPr/>
          </p:nvSpPr>
          <p:spPr>
            <a:xfrm>
              <a:off x="6570427" y="3388344"/>
              <a:ext cx="282364" cy="282396"/>
            </a:xfrm>
            <a:custGeom>
              <a:rect b="b" l="l" r="r" t="t"/>
              <a:pathLst>
                <a:path extrusionOk="0" h="8872" w="8871">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1" name="Google Shape;13561;p99"/>
            <p:cNvSpPr/>
            <p:nvPr/>
          </p:nvSpPr>
          <p:spPr>
            <a:xfrm>
              <a:off x="6676166" y="3494083"/>
              <a:ext cx="71267" cy="71299"/>
            </a:xfrm>
            <a:custGeom>
              <a:rect b="b" l="l" r="r" t="t"/>
              <a:pathLst>
                <a:path extrusionOk="0" h="2240" w="2239">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62" name="Google Shape;13562;p99"/>
          <p:cNvGrpSpPr/>
          <p:nvPr/>
        </p:nvGrpSpPr>
        <p:grpSpPr>
          <a:xfrm>
            <a:off x="6058441" y="3351230"/>
            <a:ext cx="357387" cy="357005"/>
            <a:chOff x="6058441" y="3351230"/>
            <a:chExt cx="357387" cy="357005"/>
          </a:xfrm>
        </p:grpSpPr>
        <p:sp>
          <p:nvSpPr>
            <p:cNvPr id="13563" name="Google Shape;13563;p99"/>
            <p:cNvSpPr/>
            <p:nvPr/>
          </p:nvSpPr>
          <p:spPr>
            <a:xfrm>
              <a:off x="6058441" y="3351230"/>
              <a:ext cx="357387" cy="357005"/>
            </a:xfrm>
            <a:custGeom>
              <a:rect b="b" l="l" r="r" t="t"/>
              <a:pathLst>
                <a:path extrusionOk="0" h="11216" w="11228">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4" name="Google Shape;13564;p99"/>
            <p:cNvSpPr/>
            <p:nvPr/>
          </p:nvSpPr>
          <p:spPr>
            <a:xfrm>
              <a:off x="6111120" y="3403527"/>
              <a:ext cx="252030" cy="252030"/>
            </a:xfrm>
            <a:custGeom>
              <a:rect b="b" l="l" r="r" t="t"/>
              <a:pathLst>
                <a:path extrusionOk="0" h="7918" w="7918">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65" name="Google Shape;13565;p99"/>
          <p:cNvGrpSpPr/>
          <p:nvPr/>
        </p:nvGrpSpPr>
        <p:grpSpPr>
          <a:xfrm>
            <a:off x="7957483" y="3350848"/>
            <a:ext cx="357387" cy="357387"/>
            <a:chOff x="7957483" y="3350848"/>
            <a:chExt cx="357387" cy="357387"/>
          </a:xfrm>
        </p:grpSpPr>
        <p:sp>
          <p:nvSpPr>
            <p:cNvPr id="13566" name="Google Shape;13566;p99"/>
            <p:cNvSpPr/>
            <p:nvPr/>
          </p:nvSpPr>
          <p:spPr>
            <a:xfrm>
              <a:off x="8025312" y="3410721"/>
              <a:ext cx="71649" cy="71267"/>
            </a:xfrm>
            <a:custGeom>
              <a:rect b="b" l="l" r="r" t="t"/>
              <a:pathLst>
                <a:path extrusionOk="0" h="2239" w="2251">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7" name="Google Shape;13567;p99"/>
            <p:cNvSpPr/>
            <p:nvPr/>
          </p:nvSpPr>
          <p:spPr>
            <a:xfrm>
              <a:off x="8191306" y="3380768"/>
              <a:ext cx="70917" cy="71299"/>
            </a:xfrm>
            <a:custGeom>
              <a:rect b="b" l="l" r="r" t="t"/>
              <a:pathLst>
                <a:path extrusionOk="0" h="2240" w="2228">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8" name="Google Shape;13568;p99"/>
            <p:cNvSpPr/>
            <p:nvPr/>
          </p:nvSpPr>
          <p:spPr>
            <a:xfrm>
              <a:off x="7957483" y="3350848"/>
              <a:ext cx="357387" cy="357387"/>
            </a:xfrm>
            <a:custGeom>
              <a:rect b="b" l="l" r="r" t="t"/>
              <a:pathLst>
                <a:path extrusionOk="0" h="11228" w="11228">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69" name="Google Shape;13569;p99"/>
          <p:cNvGrpSpPr/>
          <p:nvPr/>
        </p:nvGrpSpPr>
        <p:grpSpPr>
          <a:xfrm>
            <a:off x="7007771" y="3351230"/>
            <a:ext cx="357387" cy="357005"/>
            <a:chOff x="7007771" y="3351230"/>
            <a:chExt cx="357387" cy="357005"/>
          </a:xfrm>
        </p:grpSpPr>
        <p:sp>
          <p:nvSpPr>
            <p:cNvPr id="13570" name="Google Shape;13570;p99"/>
            <p:cNvSpPr/>
            <p:nvPr/>
          </p:nvSpPr>
          <p:spPr>
            <a:xfrm>
              <a:off x="7007771" y="3351230"/>
              <a:ext cx="357387" cy="357005"/>
            </a:xfrm>
            <a:custGeom>
              <a:rect b="b" l="l" r="r" t="t"/>
              <a:pathLst>
                <a:path extrusionOk="0" h="11216" w="11228">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1" name="Google Shape;13571;p99"/>
            <p:cNvSpPr/>
            <p:nvPr/>
          </p:nvSpPr>
          <p:spPr>
            <a:xfrm>
              <a:off x="7060450" y="3456206"/>
              <a:ext cx="80371" cy="124710"/>
            </a:xfrm>
            <a:custGeom>
              <a:rect b="b" l="l" r="r" t="t"/>
              <a:pathLst>
                <a:path extrusionOk="0" h="3918" w="2525">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2" name="Google Shape;13572;p99"/>
            <p:cNvSpPr/>
            <p:nvPr/>
          </p:nvSpPr>
          <p:spPr>
            <a:xfrm>
              <a:off x="7203303" y="3456206"/>
              <a:ext cx="80753" cy="124710"/>
            </a:xfrm>
            <a:custGeom>
              <a:rect b="b" l="l" r="r" t="t"/>
              <a:pathLst>
                <a:path extrusionOk="0" h="3918" w="2537">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3" name="Google Shape;13573;p99"/>
            <p:cNvSpPr/>
            <p:nvPr/>
          </p:nvSpPr>
          <p:spPr>
            <a:xfrm>
              <a:off x="7151388" y="3478518"/>
              <a:ext cx="33772" cy="102015"/>
            </a:xfrm>
            <a:custGeom>
              <a:rect b="b" l="l" r="r" t="t"/>
              <a:pathLst>
                <a:path extrusionOk="0" h="3205" w="1061">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4" name="Google Shape;13574;p99"/>
            <p:cNvSpPr/>
            <p:nvPr/>
          </p:nvSpPr>
          <p:spPr>
            <a:xfrm>
              <a:off x="7293891" y="3508884"/>
              <a:ext cx="41729" cy="41697"/>
            </a:xfrm>
            <a:custGeom>
              <a:rect b="b" l="l" r="r" t="t"/>
              <a:pathLst>
                <a:path extrusionOk="0" h="1310" w="1311">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75" name="Google Shape;13575;p99"/>
          <p:cNvGrpSpPr/>
          <p:nvPr/>
        </p:nvGrpSpPr>
        <p:grpSpPr>
          <a:xfrm>
            <a:off x="5108729" y="3351230"/>
            <a:ext cx="357005" cy="357005"/>
            <a:chOff x="5108729" y="3351230"/>
            <a:chExt cx="357005" cy="357005"/>
          </a:xfrm>
        </p:grpSpPr>
        <p:sp>
          <p:nvSpPr>
            <p:cNvPr id="13576" name="Google Shape;13576;p99"/>
            <p:cNvSpPr/>
            <p:nvPr/>
          </p:nvSpPr>
          <p:spPr>
            <a:xfrm>
              <a:off x="5108729" y="3351230"/>
              <a:ext cx="357005" cy="357005"/>
            </a:xfrm>
            <a:custGeom>
              <a:rect b="b" l="l" r="r" t="t"/>
              <a:pathLst>
                <a:path extrusionOk="0" h="11216" w="11216">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7" name="Google Shape;13577;p99"/>
            <p:cNvSpPr/>
            <p:nvPr/>
          </p:nvSpPr>
          <p:spPr>
            <a:xfrm>
              <a:off x="5163668" y="3402381"/>
              <a:ext cx="244104" cy="233473"/>
            </a:xfrm>
            <a:custGeom>
              <a:rect b="b" l="l" r="r" t="t"/>
              <a:pathLst>
                <a:path extrusionOk="0" h="7335" w="7669">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78" name="Google Shape;13578;p99"/>
          <p:cNvGrpSpPr/>
          <p:nvPr/>
        </p:nvGrpSpPr>
        <p:grpSpPr>
          <a:xfrm>
            <a:off x="5583569" y="3351230"/>
            <a:ext cx="357419" cy="357005"/>
            <a:chOff x="5583569" y="3351230"/>
            <a:chExt cx="357419" cy="357005"/>
          </a:xfrm>
        </p:grpSpPr>
        <p:sp>
          <p:nvSpPr>
            <p:cNvPr id="13579" name="Google Shape;13579;p99"/>
            <p:cNvSpPr/>
            <p:nvPr/>
          </p:nvSpPr>
          <p:spPr>
            <a:xfrm>
              <a:off x="5583569" y="3351230"/>
              <a:ext cx="357419" cy="357005"/>
            </a:xfrm>
            <a:custGeom>
              <a:rect b="b" l="l" r="r" t="t"/>
              <a:pathLst>
                <a:path extrusionOk="0" h="11216" w="11229">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0" name="Google Shape;13580;p99"/>
            <p:cNvSpPr/>
            <p:nvPr/>
          </p:nvSpPr>
          <p:spPr>
            <a:xfrm>
              <a:off x="5658625" y="3403527"/>
              <a:ext cx="172073" cy="243690"/>
            </a:xfrm>
            <a:custGeom>
              <a:rect b="b" l="l" r="r" t="t"/>
              <a:pathLst>
                <a:path extrusionOk="0" h="7656" w="5406">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81" name="Google Shape;13581;p99"/>
          <p:cNvGrpSpPr/>
          <p:nvPr/>
        </p:nvGrpSpPr>
        <p:grpSpPr>
          <a:xfrm>
            <a:off x="7482229" y="3351230"/>
            <a:ext cx="357419" cy="357005"/>
            <a:chOff x="7482229" y="3351230"/>
            <a:chExt cx="357419" cy="357005"/>
          </a:xfrm>
        </p:grpSpPr>
        <p:sp>
          <p:nvSpPr>
            <p:cNvPr id="13582" name="Google Shape;13582;p99"/>
            <p:cNvSpPr/>
            <p:nvPr/>
          </p:nvSpPr>
          <p:spPr>
            <a:xfrm>
              <a:off x="7482229" y="3351230"/>
              <a:ext cx="357419" cy="357005"/>
            </a:xfrm>
            <a:custGeom>
              <a:rect b="b" l="l" r="r" t="t"/>
              <a:pathLst>
                <a:path extrusionOk="0" h="11216" w="11229">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3" name="Google Shape;13583;p99"/>
            <p:cNvSpPr/>
            <p:nvPr/>
          </p:nvSpPr>
          <p:spPr>
            <a:xfrm>
              <a:off x="7592138" y="3605616"/>
              <a:ext cx="137983" cy="32530"/>
            </a:xfrm>
            <a:custGeom>
              <a:rect b="b" l="l" r="r" t="t"/>
              <a:pathLst>
                <a:path extrusionOk="0" h="1022" w="4335">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4" name="Google Shape;13584;p99"/>
            <p:cNvSpPr/>
            <p:nvPr/>
          </p:nvSpPr>
          <p:spPr>
            <a:xfrm>
              <a:off x="7513709" y="3387962"/>
              <a:ext cx="295987" cy="282014"/>
            </a:xfrm>
            <a:custGeom>
              <a:rect b="b" l="l" r="r" t="t"/>
              <a:pathLst>
                <a:path extrusionOk="0" h="8860" w="9299">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5" name="Google Shape;13585;p99"/>
            <p:cNvSpPr/>
            <p:nvPr/>
          </p:nvSpPr>
          <p:spPr>
            <a:xfrm>
              <a:off x="7580393" y="3516460"/>
              <a:ext cx="56880" cy="56880"/>
            </a:xfrm>
            <a:custGeom>
              <a:rect b="b" l="l" r="r" t="t"/>
              <a:pathLst>
                <a:path extrusionOk="0" h="1787" w="1787">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6" name="Google Shape;13586;p99"/>
            <p:cNvSpPr/>
            <p:nvPr/>
          </p:nvSpPr>
          <p:spPr>
            <a:xfrm>
              <a:off x="7685750" y="3516460"/>
              <a:ext cx="56880" cy="56880"/>
            </a:xfrm>
            <a:custGeom>
              <a:rect b="b" l="l" r="r" t="t"/>
              <a:pathLst>
                <a:path extrusionOk="0" h="1787" w="1787">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87" name="Google Shape;13587;p99"/>
          <p:cNvGrpSpPr/>
          <p:nvPr/>
        </p:nvGrpSpPr>
        <p:grpSpPr>
          <a:xfrm>
            <a:off x="3764485" y="2890682"/>
            <a:ext cx="222874" cy="345737"/>
            <a:chOff x="3764485" y="2890682"/>
            <a:chExt cx="222874" cy="345737"/>
          </a:xfrm>
        </p:grpSpPr>
        <p:sp>
          <p:nvSpPr>
            <p:cNvPr id="13588" name="Google Shape;13588;p99"/>
            <p:cNvSpPr/>
            <p:nvPr/>
          </p:nvSpPr>
          <p:spPr>
            <a:xfrm>
              <a:off x="3764485" y="2890682"/>
              <a:ext cx="222874" cy="345737"/>
            </a:xfrm>
            <a:custGeom>
              <a:rect b="b" l="l" r="r" t="t"/>
              <a:pathLst>
                <a:path extrusionOk="0" h="10862" w="7002">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9" name="Google Shape;13589;p99"/>
            <p:cNvSpPr/>
            <p:nvPr/>
          </p:nvSpPr>
          <p:spPr>
            <a:xfrm>
              <a:off x="3913799" y="2948231"/>
              <a:ext cx="20499" cy="14960"/>
            </a:xfrm>
            <a:custGeom>
              <a:rect b="b" l="l" r="r" t="t"/>
              <a:pathLst>
                <a:path extrusionOk="0" h="470" w="644">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0" name="Google Shape;13590;p99"/>
            <p:cNvSpPr/>
            <p:nvPr/>
          </p:nvSpPr>
          <p:spPr>
            <a:xfrm>
              <a:off x="3841418" y="2956315"/>
              <a:ext cx="10631" cy="15947"/>
            </a:xfrm>
            <a:custGeom>
              <a:rect b="b" l="l" r="r" t="t"/>
              <a:pathLst>
                <a:path extrusionOk="0" h="501" w="334">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91" name="Google Shape;13591;p99"/>
          <p:cNvGrpSpPr/>
          <p:nvPr/>
        </p:nvGrpSpPr>
        <p:grpSpPr>
          <a:xfrm>
            <a:off x="2238616" y="2908131"/>
            <a:ext cx="422596" cy="310382"/>
            <a:chOff x="2278533" y="2937377"/>
            <a:chExt cx="346788" cy="254704"/>
          </a:xfrm>
        </p:grpSpPr>
        <p:sp>
          <p:nvSpPr>
            <p:cNvPr id="13592" name="Google Shape;13592;p99"/>
            <p:cNvSpPr/>
            <p:nvPr/>
          </p:nvSpPr>
          <p:spPr>
            <a:xfrm>
              <a:off x="2317557" y="2958607"/>
              <a:ext cx="270619" cy="184200"/>
            </a:xfrm>
            <a:custGeom>
              <a:rect b="b" l="l" r="r" t="t"/>
              <a:pathLst>
                <a:path extrusionOk="0" h="5787" w="8502">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3" name="Google Shape;13593;p99"/>
            <p:cNvSpPr/>
            <p:nvPr/>
          </p:nvSpPr>
          <p:spPr>
            <a:xfrm>
              <a:off x="2278533" y="2937377"/>
              <a:ext cx="346788" cy="254704"/>
            </a:xfrm>
            <a:custGeom>
              <a:rect b="b" l="l" r="r" t="t"/>
              <a:pathLst>
                <a:path extrusionOk="0" h="8002" w="10895">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594" name="Google Shape;13594;p99"/>
          <p:cNvSpPr/>
          <p:nvPr/>
        </p:nvSpPr>
        <p:spPr>
          <a:xfrm>
            <a:off x="3227863" y="2891128"/>
            <a:ext cx="347552" cy="346438"/>
          </a:xfrm>
          <a:custGeom>
            <a:rect b="b" l="l" r="r" t="t"/>
            <a:pathLst>
              <a:path extrusionOk="0" h="10884" w="10919">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595" name="Google Shape;13595;p99"/>
          <p:cNvGrpSpPr/>
          <p:nvPr/>
        </p:nvGrpSpPr>
        <p:grpSpPr>
          <a:xfrm>
            <a:off x="1836637" y="2891510"/>
            <a:ext cx="286152" cy="346437"/>
            <a:chOff x="1836637" y="2891510"/>
            <a:chExt cx="286152" cy="346437"/>
          </a:xfrm>
        </p:grpSpPr>
        <p:sp>
          <p:nvSpPr>
            <p:cNvPr id="13596" name="Google Shape;13596;p99"/>
            <p:cNvSpPr/>
            <p:nvPr/>
          </p:nvSpPr>
          <p:spPr>
            <a:xfrm>
              <a:off x="1836637" y="3059413"/>
              <a:ext cx="286152" cy="178534"/>
            </a:xfrm>
            <a:custGeom>
              <a:rect b="b" l="l" r="r" t="t"/>
              <a:pathLst>
                <a:path extrusionOk="0" h="5609" w="899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7" name="Google Shape;13597;p99"/>
            <p:cNvSpPr/>
            <p:nvPr/>
          </p:nvSpPr>
          <p:spPr>
            <a:xfrm>
              <a:off x="1917740" y="2891510"/>
              <a:ext cx="119394" cy="161474"/>
            </a:xfrm>
            <a:custGeom>
              <a:rect b="b" l="l" r="r" t="t"/>
              <a:pathLst>
                <a:path extrusionOk="0" h="5073" w="3751">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8" name="Google Shape;13598;p99"/>
            <p:cNvSpPr/>
            <p:nvPr/>
          </p:nvSpPr>
          <p:spPr>
            <a:xfrm>
              <a:off x="1960933" y="3027201"/>
              <a:ext cx="32244" cy="10249"/>
            </a:xfrm>
            <a:custGeom>
              <a:rect b="b" l="l" r="r" t="t"/>
              <a:pathLst>
                <a:path extrusionOk="0" h="322" w="1013">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99" name="Google Shape;13599;p99"/>
          <p:cNvGrpSpPr/>
          <p:nvPr/>
        </p:nvGrpSpPr>
        <p:grpSpPr>
          <a:xfrm>
            <a:off x="5585861" y="2905929"/>
            <a:ext cx="379764" cy="337684"/>
            <a:chOff x="5585861" y="2905929"/>
            <a:chExt cx="379764" cy="337684"/>
          </a:xfrm>
        </p:grpSpPr>
        <p:sp>
          <p:nvSpPr>
            <p:cNvPr id="13600" name="Google Shape;13600;p99"/>
            <p:cNvSpPr/>
            <p:nvPr/>
          </p:nvSpPr>
          <p:spPr>
            <a:xfrm>
              <a:off x="5609734" y="3198096"/>
              <a:ext cx="11395" cy="45517"/>
            </a:xfrm>
            <a:custGeom>
              <a:rect b="b" l="l" r="r" t="t"/>
              <a:pathLst>
                <a:path extrusionOk="0" h="1430" w="358">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1" name="Google Shape;13601;p99"/>
            <p:cNvSpPr/>
            <p:nvPr/>
          </p:nvSpPr>
          <p:spPr>
            <a:xfrm>
              <a:off x="5585861" y="3048431"/>
              <a:ext cx="205431" cy="195182"/>
            </a:xfrm>
            <a:custGeom>
              <a:rect b="b" l="l" r="r" t="t"/>
              <a:pathLst>
                <a:path extrusionOk="0" h="6132" w="6454">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2" name="Google Shape;13602;p99"/>
            <p:cNvSpPr/>
            <p:nvPr/>
          </p:nvSpPr>
          <p:spPr>
            <a:xfrm>
              <a:off x="5740078" y="2905929"/>
              <a:ext cx="225547" cy="189516"/>
            </a:xfrm>
            <a:custGeom>
              <a:rect b="b" l="l" r="r" t="t"/>
              <a:pathLst>
                <a:path extrusionOk="0" h="5954" w="7086">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3" name="Google Shape;13603;p99"/>
            <p:cNvSpPr/>
            <p:nvPr/>
          </p:nvSpPr>
          <p:spPr>
            <a:xfrm>
              <a:off x="5793902" y="2928464"/>
              <a:ext cx="131553" cy="130598"/>
            </a:xfrm>
            <a:custGeom>
              <a:rect b="b" l="l" r="r" t="t"/>
              <a:pathLst>
                <a:path extrusionOk="0" h="4103" w="4133">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604" name="Google Shape;13604;p99"/>
          <p:cNvGrpSpPr/>
          <p:nvPr/>
        </p:nvGrpSpPr>
        <p:grpSpPr>
          <a:xfrm>
            <a:off x="1327676" y="2910480"/>
            <a:ext cx="347934" cy="310024"/>
            <a:chOff x="1327676" y="2910480"/>
            <a:chExt cx="347934" cy="310024"/>
          </a:xfrm>
        </p:grpSpPr>
        <p:sp>
          <p:nvSpPr>
            <p:cNvPr id="13605" name="Google Shape;13605;p99"/>
            <p:cNvSpPr/>
            <p:nvPr/>
          </p:nvSpPr>
          <p:spPr>
            <a:xfrm>
              <a:off x="1367081" y="3067370"/>
              <a:ext cx="43257" cy="15565"/>
            </a:xfrm>
            <a:custGeom>
              <a:rect b="b" l="l" r="r" t="t"/>
              <a:pathLst>
                <a:path extrusionOk="0" h="489" w="1359">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6" name="Google Shape;13606;p99"/>
            <p:cNvSpPr/>
            <p:nvPr/>
          </p:nvSpPr>
          <p:spPr>
            <a:xfrm>
              <a:off x="1350402" y="3170436"/>
              <a:ext cx="10663" cy="48541"/>
            </a:xfrm>
            <a:custGeom>
              <a:rect b="b" l="l" r="r" t="t"/>
              <a:pathLst>
                <a:path extrusionOk="0" h="1525" w="335">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7" name="Google Shape;13607;p99"/>
            <p:cNvSpPr/>
            <p:nvPr/>
          </p:nvSpPr>
          <p:spPr>
            <a:xfrm>
              <a:off x="1327676" y="3040187"/>
              <a:ext cx="201643" cy="180317"/>
            </a:xfrm>
            <a:custGeom>
              <a:rect b="b" l="l" r="r" t="t"/>
              <a:pathLst>
                <a:path extrusionOk="0" h="5665" w="6335">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8" name="Google Shape;13608;p99"/>
            <p:cNvSpPr/>
            <p:nvPr/>
          </p:nvSpPr>
          <p:spPr>
            <a:xfrm>
              <a:off x="1470179" y="2910480"/>
              <a:ext cx="205431" cy="173601"/>
            </a:xfrm>
            <a:custGeom>
              <a:rect b="b" l="l" r="r" t="t"/>
              <a:pathLst>
                <a:path extrusionOk="0" h="5454" w="6454">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9" name="Google Shape;13609;p99"/>
            <p:cNvSpPr/>
            <p:nvPr/>
          </p:nvSpPr>
          <p:spPr>
            <a:xfrm>
              <a:off x="1497075" y="2942692"/>
              <a:ext cx="152370" cy="96668"/>
            </a:xfrm>
            <a:custGeom>
              <a:rect b="b" l="l" r="r" t="t"/>
              <a:pathLst>
                <a:path extrusionOk="0" h="3037" w="4787">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610" name="Google Shape;13610;p99"/>
          <p:cNvSpPr/>
          <p:nvPr/>
        </p:nvSpPr>
        <p:spPr>
          <a:xfrm>
            <a:off x="2785967" y="3195072"/>
            <a:ext cx="10663" cy="32244"/>
          </a:xfrm>
          <a:custGeom>
            <a:rect b="b" l="l" r="r" t="t"/>
            <a:pathLst>
              <a:path extrusionOk="0" h="1013" w="335">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611" name="Google Shape;13611;p99"/>
          <p:cNvGrpSpPr/>
          <p:nvPr/>
        </p:nvGrpSpPr>
        <p:grpSpPr>
          <a:xfrm>
            <a:off x="2753401" y="2869564"/>
            <a:ext cx="382828" cy="358601"/>
            <a:chOff x="2753373" y="2902523"/>
            <a:chExt cx="347552" cy="325557"/>
          </a:xfrm>
        </p:grpSpPr>
        <p:sp>
          <p:nvSpPr>
            <p:cNvPr id="13612" name="Google Shape;13612;p99"/>
            <p:cNvSpPr/>
            <p:nvPr/>
          </p:nvSpPr>
          <p:spPr>
            <a:xfrm>
              <a:off x="2807962" y="3018575"/>
              <a:ext cx="86418" cy="29506"/>
            </a:xfrm>
            <a:custGeom>
              <a:rect b="b" l="l" r="r" t="t"/>
              <a:pathLst>
                <a:path extrusionOk="0" h="927" w="2715">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3" name="Google Shape;13613;p99"/>
            <p:cNvSpPr/>
            <p:nvPr/>
          </p:nvSpPr>
          <p:spPr>
            <a:xfrm>
              <a:off x="2753373" y="2973376"/>
              <a:ext cx="195213" cy="254704"/>
            </a:xfrm>
            <a:custGeom>
              <a:rect b="b" l="l" r="r" t="t"/>
              <a:pathLst>
                <a:path extrusionOk="0" h="8002" w="6133">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4" name="Google Shape;13614;p99"/>
            <p:cNvSpPr/>
            <p:nvPr/>
          </p:nvSpPr>
          <p:spPr>
            <a:xfrm>
              <a:off x="2905361" y="3195072"/>
              <a:ext cx="10631" cy="32244"/>
            </a:xfrm>
            <a:custGeom>
              <a:rect b="b" l="l" r="r" t="t"/>
              <a:pathLst>
                <a:path extrusionOk="0" h="1013" w="334">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5" name="Google Shape;13615;p99"/>
            <p:cNvSpPr/>
            <p:nvPr/>
          </p:nvSpPr>
          <p:spPr>
            <a:xfrm>
              <a:off x="2939069" y="2934735"/>
              <a:ext cx="161856" cy="169049"/>
            </a:xfrm>
            <a:custGeom>
              <a:rect b="b" l="l" r="r" t="t"/>
              <a:pathLst>
                <a:path extrusionOk="0" h="5311" w="5085">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6" name="Google Shape;13616;p99"/>
            <p:cNvSpPr/>
            <p:nvPr/>
          </p:nvSpPr>
          <p:spPr>
            <a:xfrm>
              <a:off x="3002379" y="2902523"/>
              <a:ext cx="32244" cy="96668"/>
            </a:xfrm>
            <a:custGeom>
              <a:rect b="b" l="l" r="r" t="t"/>
              <a:pathLst>
                <a:path extrusionOk="0" h="3037" w="1013">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7" name="Google Shape;13617;p99"/>
            <p:cNvSpPr/>
            <p:nvPr/>
          </p:nvSpPr>
          <p:spPr>
            <a:xfrm>
              <a:off x="3003143" y="3005206"/>
              <a:ext cx="32244" cy="32244"/>
            </a:xfrm>
            <a:custGeom>
              <a:rect b="b" l="l" r="r" t="t"/>
              <a:pathLst>
                <a:path extrusionOk="0" h="1013" w="1013">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618" name="Google Shape;13618;p99"/>
          <p:cNvGrpSpPr/>
          <p:nvPr/>
        </p:nvGrpSpPr>
        <p:grpSpPr>
          <a:xfrm>
            <a:off x="849016" y="2903255"/>
            <a:ext cx="356655" cy="335425"/>
            <a:chOff x="849016" y="2903255"/>
            <a:chExt cx="356655" cy="335425"/>
          </a:xfrm>
        </p:grpSpPr>
        <p:sp>
          <p:nvSpPr>
            <p:cNvPr id="13619" name="Google Shape;13619;p99"/>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0" name="Google Shape;13620;p99"/>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1" name="Google Shape;13621;p99"/>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2" name="Google Shape;13622;p99"/>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3" name="Google Shape;13623;p99"/>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4" name="Google Shape;13624;p99"/>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5" name="Google Shape;13625;p99"/>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6" name="Google Shape;13626;p99"/>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7" name="Google Shape;13627;p99"/>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8" name="Google Shape;13628;p99"/>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9" name="Google Shape;13629;p99"/>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630" name="Google Shape;13630;p99"/>
          <p:cNvGrpSpPr/>
          <p:nvPr/>
        </p:nvGrpSpPr>
        <p:grpSpPr>
          <a:xfrm>
            <a:off x="4210933" y="2926777"/>
            <a:ext cx="280072" cy="275521"/>
            <a:chOff x="4210933" y="2926777"/>
            <a:chExt cx="280072" cy="275521"/>
          </a:xfrm>
        </p:grpSpPr>
        <p:sp>
          <p:nvSpPr>
            <p:cNvPr id="13631" name="Google Shape;13631;p99"/>
            <p:cNvSpPr/>
            <p:nvPr/>
          </p:nvSpPr>
          <p:spPr>
            <a:xfrm>
              <a:off x="4490623" y="2970352"/>
              <a:ext cx="32" cy="414"/>
            </a:xfrm>
            <a:custGeom>
              <a:rect b="b" l="l" r="r" t="t"/>
              <a:pathLst>
                <a:path extrusionOk="0" h="13" w="1">
                  <a:moveTo>
                    <a:pt x="0" y="0"/>
                  </a:moveTo>
                  <a:cubicBezTo>
                    <a:pt x="0" y="12"/>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2" name="Google Shape;13632;p99"/>
            <p:cNvSpPr/>
            <p:nvPr/>
          </p:nvSpPr>
          <p:spPr>
            <a:xfrm>
              <a:off x="4489859" y="2969589"/>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3" name="Google Shape;13633;p99"/>
            <p:cNvSpPr/>
            <p:nvPr/>
          </p:nvSpPr>
          <p:spPr>
            <a:xfrm>
              <a:off x="4210933" y="2944952"/>
              <a:ext cx="280072" cy="257346"/>
            </a:xfrm>
            <a:custGeom>
              <a:rect b="b" l="l" r="r" t="t"/>
              <a:pathLst>
                <a:path extrusionOk="0" h="8085" w="8799">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4" name="Google Shape;13634;p99"/>
            <p:cNvSpPr/>
            <p:nvPr/>
          </p:nvSpPr>
          <p:spPr>
            <a:xfrm>
              <a:off x="4212047" y="2926777"/>
              <a:ext cx="144826" cy="234619"/>
            </a:xfrm>
            <a:custGeom>
              <a:rect b="b" l="l" r="r" t="t"/>
              <a:pathLst>
                <a:path extrusionOk="0" h="7371" w="455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5" name="Google Shape;13635;p99"/>
            <p:cNvSpPr/>
            <p:nvPr/>
          </p:nvSpPr>
          <p:spPr>
            <a:xfrm>
              <a:off x="4246550" y="2996103"/>
              <a:ext cx="28074" cy="28106"/>
            </a:xfrm>
            <a:custGeom>
              <a:rect b="b" l="l" r="r" t="t"/>
              <a:pathLst>
                <a:path extrusionOk="0" h="883" w="882">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6" name="Google Shape;13636;p99"/>
            <p:cNvSpPr/>
            <p:nvPr/>
          </p:nvSpPr>
          <p:spPr>
            <a:xfrm>
              <a:off x="4285956" y="3015456"/>
              <a:ext cx="97814" cy="8753"/>
            </a:xfrm>
            <a:custGeom>
              <a:rect b="b" l="l" r="r" t="t"/>
              <a:pathLst>
                <a:path extrusionOk="0" h="275" w="3073">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7" name="Google Shape;13637;p99"/>
            <p:cNvSpPr/>
            <p:nvPr/>
          </p:nvSpPr>
          <p:spPr>
            <a:xfrm>
              <a:off x="4285956" y="3001800"/>
              <a:ext cx="30366" cy="8753"/>
            </a:xfrm>
            <a:custGeom>
              <a:rect b="b" l="l" r="r" t="t"/>
              <a:pathLst>
                <a:path extrusionOk="0" h="275" w="954">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8" name="Google Shape;13638;p99"/>
            <p:cNvSpPr/>
            <p:nvPr/>
          </p:nvSpPr>
          <p:spPr>
            <a:xfrm>
              <a:off x="4246550" y="3060177"/>
              <a:ext cx="28074" cy="28074"/>
            </a:xfrm>
            <a:custGeom>
              <a:rect b="b" l="l" r="r" t="t"/>
              <a:pathLst>
                <a:path extrusionOk="0" h="882" w="882">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9" name="Google Shape;13639;p99"/>
            <p:cNvSpPr/>
            <p:nvPr/>
          </p:nvSpPr>
          <p:spPr>
            <a:xfrm>
              <a:off x="4285956" y="3080261"/>
              <a:ext cx="97814" cy="8371"/>
            </a:xfrm>
            <a:custGeom>
              <a:rect b="b" l="l" r="r" t="t"/>
              <a:pathLst>
                <a:path extrusionOk="0" h="263" w="3073">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0" name="Google Shape;13640;p99"/>
            <p:cNvSpPr/>
            <p:nvPr/>
          </p:nvSpPr>
          <p:spPr>
            <a:xfrm>
              <a:off x="4285956" y="3066224"/>
              <a:ext cx="30366" cy="8753"/>
            </a:xfrm>
            <a:custGeom>
              <a:rect b="b" l="l" r="r" t="t"/>
              <a:pathLst>
                <a:path extrusionOk="0" h="275" w="954">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1" name="Google Shape;13641;p99"/>
            <p:cNvSpPr/>
            <p:nvPr/>
          </p:nvSpPr>
          <p:spPr>
            <a:xfrm>
              <a:off x="4246550" y="3124601"/>
              <a:ext cx="28074" cy="28074"/>
            </a:xfrm>
            <a:custGeom>
              <a:rect b="b" l="l" r="r" t="t"/>
              <a:pathLst>
                <a:path extrusionOk="0" h="882" w="882">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2" name="Google Shape;13642;p99"/>
            <p:cNvSpPr/>
            <p:nvPr/>
          </p:nvSpPr>
          <p:spPr>
            <a:xfrm>
              <a:off x="4285956" y="3143921"/>
              <a:ext cx="97814" cy="8753"/>
            </a:xfrm>
            <a:custGeom>
              <a:rect b="b" l="l" r="r" t="t"/>
              <a:pathLst>
                <a:path extrusionOk="0" h="275" w="3073">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3" name="Google Shape;13643;p99"/>
            <p:cNvSpPr/>
            <p:nvPr/>
          </p:nvSpPr>
          <p:spPr>
            <a:xfrm>
              <a:off x="4285956" y="3130266"/>
              <a:ext cx="30366" cy="8371"/>
            </a:xfrm>
            <a:custGeom>
              <a:rect b="b" l="l" r="r" t="t"/>
              <a:pathLst>
                <a:path extrusionOk="0" h="263" w="954">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644" name="Google Shape;13644;p99"/>
          <p:cNvGrpSpPr/>
          <p:nvPr/>
        </p:nvGrpSpPr>
        <p:grpSpPr>
          <a:xfrm>
            <a:off x="4667216" y="2915382"/>
            <a:ext cx="320273" cy="318395"/>
            <a:chOff x="4667216" y="2915382"/>
            <a:chExt cx="320273" cy="318395"/>
          </a:xfrm>
        </p:grpSpPr>
        <p:sp>
          <p:nvSpPr>
            <p:cNvPr id="13645" name="Google Shape;13645;p99"/>
            <p:cNvSpPr/>
            <p:nvPr/>
          </p:nvSpPr>
          <p:spPr>
            <a:xfrm>
              <a:off x="4686154" y="2938140"/>
              <a:ext cx="166789" cy="163734"/>
            </a:xfrm>
            <a:custGeom>
              <a:rect b="b" l="l" r="r" t="t"/>
              <a:pathLst>
                <a:path extrusionOk="0" h="5144" w="524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6" name="Google Shape;13646;p99"/>
            <p:cNvSpPr/>
            <p:nvPr/>
          </p:nvSpPr>
          <p:spPr>
            <a:xfrm>
              <a:off x="4667216" y="2915382"/>
              <a:ext cx="320273" cy="318395"/>
            </a:xfrm>
            <a:custGeom>
              <a:rect b="b" l="l" r="r" t="t"/>
              <a:pathLst>
                <a:path extrusionOk="0" h="10003" w="10062">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7" name="Google Shape;13647;p99"/>
            <p:cNvSpPr/>
            <p:nvPr/>
          </p:nvSpPr>
          <p:spPr>
            <a:xfrm>
              <a:off x="4733899" y="2960772"/>
              <a:ext cx="75469" cy="86546"/>
            </a:xfrm>
            <a:custGeom>
              <a:rect b="b" l="l" r="r" t="t"/>
              <a:pathLst>
                <a:path extrusionOk="0" h="2719" w="2371">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8" name="Google Shape;13648;p99"/>
            <p:cNvSpPr/>
            <p:nvPr/>
          </p:nvSpPr>
          <p:spPr>
            <a:xfrm>
              <a:off x="4755894" y="3048431"/>
              <a:ext cx="31098" cy="32244"/>
            </a:xfrm>
            <a:custGeom>
              <a:rect b="b" l="l" r="r" t="t"/>
              <a:pathLst>
                <a:path extrusionOk="0" h="1013" w="977">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649" name="Google Shape;13649;p99"/>
          <p:cNvGrpSpPr/>
          <p:nvPr/>
        </p:nvGrpSpPr>
        <p:grpSpPr>
          <a:xfrm>
            <a:off x="5170480" y="2934639"/>
            <a:ext cx="261929" cy="280550"/>
            <a:chOff x="5170480" y="2934639"/>
            <a:chExt cx="261929" cy="280550"/>
          </a:xfrm>
        </p:grpSpPr>
        <p:sp>
          <p:nvSpPr>
            <p:cNvPr id="13650" name="Google Shape;13650;p99"/>
            <p:cNvSpPr/>
            <p:nvPr/>
          </p:nvSpPr>
          <p:spPr>
            <a:xfrm>
              <a:off x="5170480" y="2934639"/>
              <a:ext cx="243340" cy="280550"/>
            </a:xfrm>
            <a:custGeom>
              <a:rect b="b" l="l" r="r" t="t"/>
              <a:pathLst>
                <a:path extrusionOk="0" h="8814" w="7645">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1" name="Google Shape;13651;p99"/>
            <p:cNvSpPr/>
            <p:nvPr/>
          </p:nvSpPr>
          <p:spPr>
            <a:xfrm>
              <a:off x="5217493" y="3007116"/>
              <a:ext cx="34122" cy="34122"/>
            </a:xfrm>
            <a:custGeom>
              <a:rect b="b" l="l" r="r" t="t"/>
              <a:pathLst>
                <a:path extrusionOk="0" h="1072" w="1072">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2" name="Google Shape;13652;p99"/>
            <p:cNvSpPr/>
            <p:nvPr/>
          </p:nvSpPr>
          <p:spPr>
            <a:xfrm>
              <a:off x="5264474" y="3007116"/>
              <a:ext cx="26196" cy="8371"/>
            </a:xfrm>
            <a:custGeom>
              <a:rect b="b" l="l" r="r" t="t"/>
              <a:pathLst>
                <a:path extrusionOk="0" h="263" w="823">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3" name="Google Shape;13653;p99"/>
            <p:cNvSpPr/>
            <p:nvPr/>
          </p:nvSpPr>
          <p:spPr>
            <a:xfrm>
              <a:off x="5264856" y="3029079"/>
              <a:ext cx="86068" cy="8371"/>
            </a:xfrm>
            <a:custGeom>
              <a:rect b="b" l="l" r="r" t="t"/>
              <a:pathLst>
                <a:path extrusionOk="0" h="263" w="2704">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4" name="Google Shape;13654;p99"/>
            <p:cNvSpPr/>
            <p:nvPr/>
          </p:nvSpPr>
          <p:spPr>
            <a:xfrm>
              <a:off x="5227710" y="3062819"/>
              <a:ext cx="51565" cy="8753"/>
            </a:xfrm>
            <a:custGeom>
              <a:rect b="b" l="l" r="r" t="t"/>
              <a:pathLst>
                <a:path extrusionOk="0" h="275" w="162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5" name="Google Shape;13655;p99"/>
            <p:cNvSpPr/>
            <p:nvPr/>
          </p:nvSpPr>
          <p:spPr>
            <a:xfrm>
              <a:off x="5196644" y="3182945"/>
              <a:ext cx="42461" cy="8371"/>
            </a:xfrm>
            <a:custGeom>
              <a:rect b="b" l="l" r="r" t="t"/>
              <a:pathLst>
                <a:path extrusionOk="0" h="263" w="1334">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6" name="Google Shape;13656;p99"/>
            <p:cNvSpPr/>
            <p:nvPr/>
          </p:nvSpPr>
          <p:spPr>
            <a:xfrm>
              <a:off x="5210299" y="3013928"/>
              <a:ext cx="222110" cy="201261"/>
            </a:xfrm>
            <a:custGeom>
              <a:rect b="b" l="l" r="r" t="t"/>
              <a:pathLst>
                <a:path extrusionOk="0" h="6323" w="6978">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657" name="Google Shape;13657;p99"/>
          <p:cNvGrpSpPr/>
          <p:nvPr/>
        </p:nvGrpSpPr>
        <p:grpSpPr>
          <a:xfrm>
            <a:off x="6069423" y="2891892"/>
            <a:ext cx="362320" cy="364230"/>
            <a:chOff x="6069423" y="2891892"/>
            <a:chExt cx="362320" cy="364230"/>
          </a:xfrm>
        </p:grpSpPr>
        <p:sp>
          <p:nvSpPr>
            <p:cNvPr id="13658" name="Google Shape;13658;p99"/>
            <p:cNvSpPr/>
            <p:nvPr/>
          </p:nvSpPr>
          <p:spPr>
            <a:xfrm>
              <a:off x="6069423" y="2891892"/>
              <a:ext cx="278958" cy="278958"/>
            </a:xfrm>
            <a:custGeom>
              <a:rect b="b" l="l" r="r" t="t"/>
              <a:pathLst>
                <a:path extrusionOk="0" h="8764" w="8764">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9" name="Google Shape;13659;p99"/>
            <p:cNvSpPr/>
            <p:nvPr/>
          </p:nvSpPr>
          <p:spPr>
            <a:xfrm>
              <a:off x="6161507" y="2967679"/>
              <a:ext cx="111851" cy="97432"/>
            </a:xfrm>
            <a:custGeom>
              <a:rect b="b" l="l" r="r" t="t"/>
              <a:pathLst>
                <a:path extrusionOk="0" h="3061" w="3514">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0" name="Google Shape;13660;p99"/>
            <p:cNvSpPr/>
            <p:nvPr/>
          </p:nvSpPr>
          <p:spPr>
            <a:xfrm>
              <a:off x="6144828" y="3007848"/>
              <a:ext cx="105389" cy="88742"/>
            </a:xfrm>
            <a:custGeom>
              <a:rect b="b" l="l" r="r" t="t"/>
              <a:pathLst>
                <a:path extrusionOk="0" h="2788" w="3311">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1" name="Google Shape;13661;p99"/>
            <p:cNvSpPr/>
            <p:nvPr/>
          </p:nvSpPr>
          <p:spPr>
            <a:xfrm>
              <a:off x="6245633" y="3069248"/>
              <a:ext cx="186110" cy="186874"/>
            </a:xfrm>
            <a:custGeom>
              <a:rect b="b" l="l" r="r" t="t"/>
              <a:pathLst>
                <a:path extrusionOk="0" h="5871" w="5847">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2" name="Google Shape;13662;p99"/>
            <p:cNvSpPr/>
            <p:nvPr/>
          </p:nvSpPr>
          <p:spPr>
            <a:xfrm>
              <a:off x="6305888" y="3129884"/>
              <a:ext cx="64488" cy="64456"/>
            </a:xfrm>
            <a:custGeom>
              <a:rect b="b" l="l" r="r" t="t"/>
              <a:pathLst>
                <a:path extrusionOk="0" h="2025" w="2026">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3" name="Google Shape;13663;p99"/>
            <p:cNvSpPr/>
            <p:nvPr/>
          </p:nvSpPr>
          <p:spPr>
            <a:xfrm>
              <a:off x="6173634" y="2997631"/>
              <a:ext cx="70153" cy="70153"/>
            </a:xfrm>
            <a:custGeom>
              <a:rect b="b" l="l" r="r" t="t"/>
              <a:pathLst>
                <a:path extrusionOk="0" h="2204" w="2204">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664" name="Google Shape;13664;p99"/>
          <p:cNvGrpSpPr/>
          <p:nvPr/>
        </p:nvGrpSpPr>
        <p:grpSpPr>
          <a:xfrm>
            <a:off x="6571955" y="2919170"/>
            <a:ext cx="308878" cy="311170"/>
            <a:chOff x="6571955" y="2919170"/>
            <a:chExt cx="308878" cy="311170"/>
          </a:xfrm>
        </p:grpSpPr>
        <p:sp>
          <p:nvSpPr>
            <p:cNvPr id="13665" name="Google Shape;13665;p99"/>
            <p:cNvSpPr/>
            <p:nvPr/>
          </p:nvSpPr>
          <p:spPr>
            <a:xfrm>
              <a:off x="6571955" y="2919170"/>
              <a:ext cx="245982" cy="237675"/>
            </a:xfrm>
            <a:custGeom>
              <a:rect b="b" l="l" r="r" t="t"/>
              <a:pathLst>
                <a:path extrusionOk="0" h="7467" w="7728">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6" name="Google Shape;13666;p99"/>
            <p:cNvSpPr/>
            <p:nvPr/>
          </p:nvSpPr>
          <p:spPr>
            <a:xfrm>
              <a:off x="6708760" y="3206436"/>
              <a:ext cx="33740" cy="9517"/>
            </a:xfrm>
            <a:custGeom>
              <a:rect b="b" l="l" r="r" t="t"/>
              <a:pathLst>
                <a:path extrusionOk="0" h="299" w="106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7" name="Google Shape;13667;p99"/>
            <p:cNvSpPr/>
            <p:nvPr/>
          </p:nvSpPr>
          <p:spPr>
            <a:xfrm>
              <a:off x="6604549" y="2993079"/>
              <a:ext cx="59904" cy="51565"/>
            </a:xfrm>
            <a:custGeom>
              <a:rect b="b" l="l" r="r" t="t"/>
              <a:pathLst>
                <a:path extrusionOk="0" h="1620" w="1882">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8" name="Google Shape;13668;p99"/>
            <p:cNvSpPr/>
            <p:nvPr/>
          </p:nvSpPr>
          <p:spPr>
            <a:xfrm>
              <a:off x="6634469" y="2991933"/>
              <a:ext cx="246364" cy="238407"/>
            </a:xfrm>
            <a:custGeom>
              <a:rect b="b" l="l" r="r" t="t"/>
              <a:pathLst>
                <a:path extrusionOk="0" h="7490" w="774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9" name="Google Shape;13669;p99"/>
            <p:cNvSpPr/>
            <p:nvPr/>
          </p:nvSpPr>
          <p:spPr>
            <a:xfrm>
              <a:off x="6790627" y="3057885"/>
              <a:ext cx="52329" cy="60668"/>
            </a:xfrm>
            <a:custGeom>
              <a:rect b="b" l="l" r="r" t="t"/>
              <a:pathLst>
                <a:path extrusionOk="0" h="1906" w="1644">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0" name="Google Shape;13670;p99"/>
            <p:cNvSpPr/>
            <p:nvPr/>
          </p:nvSpPr>
          <p:spPr>
            <a:xfrm>
              <a:off x="6712166" y="2975286"/>
              <a:ext cx="73941" cy="9485"/>
            </a:xfrm>
            <a:custGeom>
              <a:rect b="b" l="l" r="r" t="t"/>
              <a:pathLst>
                <a:path extrusionOk="0" h="298" w="2323">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1" name="Google Shape;13671;p99"/>
            <p:cNvSpPr/>
            <p:nvPr/>
          </p:nvSpPr>
          <p:spPr>
            <a:xfrm>
              <a:off x="6712166" y="2993461"/>
              <a:ext cx="73941" cy="9517"/>
            </a:xfrm>
            <a:custGeom>
              <a:rect b="b" l="l" r="r" t="t"/>
              <a:pathLst>
                <a:path extrusionOk="0" h="299" w="2323">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2" name="Google Shape;13672;p99"/>
            <p:cNvSpPr/>
            <p:nvPr/>
          </p:nvSpPr>
          <p:spPr>
            <a:xfrm>
              <a:off x="6712166" y="3012050"/>
              <a:ext cx="73941" cy="9485"/>
            </a:xfrm>
            <a:custGeom>
              <a:rect b="b" l="l" r="r" t="t"/>
              <a:pathLst>
                <a:path extrusionOk="0" h="298" w="2323">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3" name="Google Shape;13673;p99"/>
            <p:cNvSpPr/>
            <p:nvPr/>
          </p:nvSpPr>
          <p:spPr>
            <a:xfrm>
              <a:off x="6662511" y="3103752"/>
              <a:ext cx="73941" cy="27310"/>
            </a:xfrm>
            <a:custGeom>
              <a:rect b="b" l="l" r="r" t="t"/>
              <a:pathLst>
                <a:path extrusionOk="0" h="858" w="2323">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4" name="Google Shape;13674;p99"/>
            <p:cNvSpPr/>
            <p:nvPr/>
          </p:nvSpPr>
          <p:spPr>
            <a:xfrm>
              <a:off x="6662893" y="3140134"/>
              <a:ext cx="73941" cy="9485"/>
            </a:xfrm>
            <a:custGeom>
              <a:rect b="b" l="l" r="r" t="t"/>
              <a:pathLst>
                <a:path extrusionOk="0" h="298" w="2323">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675" name="Google Shape;13675;p99"/>
          <p:cNvGrpSpPr/>
          <p:nvPr/>
        </p:nvGrpSpPr>
        <p:grpSpPr>
          <a:xfrm>
            <a:off x="7500054" y="2934735"/>
            <a:ext cx="350576" cy="280454"/>
            <a:chOff x="7500054" y="2934735"/>
            <a:chExt cx="350576" cy="280454"/>
          </a:xfrm>
        </p:grpSpPr>
        <p:sp>
          <p:nvSpPr>
            <p:cNvPr id="13676" name="Google Shape;13676;p99"/>
            <p:cNvSpPr/>
            <p:nvPr/>
          </p:nvSpPr>
          <p:spPr>
            <a:xfrm>
              <a:off x="7571671" y="2959371"/>
              <a:ext cx="191426" cy="10249"/>
            </a:xfrm>
            <a:custGeom>
              <a:rect b="b" l="l" r="r" t="t"/>
              <a:pathLst>
                <a:path extrusionOk="0" h="322" w="6014">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7" name="Google Shape;13677;p99"/>
            <p:cNvSpPr/>
            <p:nvPr/>
          </p:nvSpPr>
          <p:spPr>
            <a:xfrm>
              <a:off x="7500054" y="2934735"/>
              <a:ext cx="350576" cy="280454"/>
            </a:xfrm>
            <a:custGeom>
              <a:rect b="b" l="l" r="r" t="t"/>
              <a:pathLst>
                <a:path extrusionOk="0" h="8811" w="11014">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8" name="Google Shape;13678;p99"/>
            <p:cNvSpPr/>
            <p:nvPr/>
          </p:nvSpPr>
          <p:spPr>
            <a:xfrm>
              <a:off x="7539459" y="3074564"/>
              <a:ext cx="82663" cy="10249"/>
            </a:xfrm>
            <a:custGeom>
              <a:rect b="b" l="l" r="r" t="t"/>
              <a:pathLst>
                <a:path extrusionOk="0" h="322"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9" name="Google Shape;13679;p99"/>
            <p:cNvSpPr/>
            <p:nvPr/>
          </p:nvSpPr>
          <p:spPr>
            <a:xfrm>
              <a:off x="7539459" y="3099582"/>
              <a:ext cx="82663" cy="10249"/>
            </a:xfrm>
            <a:custGeom>
              <a:rect b="b" l="l" r="r" t="t"/>
              <a:pathLst>
                <a:path extrusionOk="0" h="322" w="2597">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0" name="Google Shape;13680;p99"/>
            <p:cNvSpPr/>
            <p:nvPr/>
          </p:nvSpPr>
          <p:spPr>
            <a:xfrm>
              <a:off x="7539459" y="3124601"/>
              <a:ext cx="82663" cy="10631"/>
            </a:xfrm>
            <a:custGeom>
              <a:rect b="b" l="l" r="r" t="t"/>
              <a:pathLst>
                <a:path extrusionOk="0" h="334" w="2597">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1" name="Google Shape;13681;p99"/>
            <p:cNvSpPr/>
            <p:nvPr/>
          </p:nvSpPr>
          <p:spPr>
            <a:xfrm>
              <a:off x="7539459" y="3149587"/>
              <a:ext cx="82663" cy="10663"/>
            </a:xfrm>
            <a:custGeom>
              <a:rect b="b" l="l" r="r" t="t"/>
              <a:pathLst>
                <a:path extrusionOk="0" h="335" w="2597">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2" name="Google Shape;13682;p99"/>
            <p:cNvSpPr/>
            <p:nvPr/>
          </p:nvSpPr>
          <p:spPr>
            <a:xfrm>
              <a:off x="7539459" y="3174988"/>
              <a:ext cx="82663" cy="10281"/>
            </a:xfrm>
            <a:custGeom>
              <a:rect b="b" l="l" r="r" t="t"/>
              <a:pathLst>
                <a:path extrusionOk="0" h="323"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3" name="Google Shape;13683;p99"/>
            <p:cNvSpPr/>
            <p:nvPr/>
          </p:nvSpPr>
          <p:spPr>
            <a:xfrm>
              <a:off x="7539459" y="3011286"/>
              <a:ext cx="220614" cy="47395"/>
            </a:xfrm>
            <a:custGeom>
              <a:rect b="b" l="l" r="r" t="t"/>
              <a:pathLst>
                <a:path extrusionOk="0" h="1489" w="6931">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684" name="Google Shape;13684;p99"/>
          <p:cNvGrpSpPr/>
          <p:nvPr/>
        </p:nvGrpSpPr>
        <p:grpSpPr>
          <a:xfrm>
            <a:off x="7024430" y="2874662"/>
            <a:ext cx="332012" cy="355454"/>
            <a:chOff x="7055134" y="2919170"/>
            <a:chExt cx="290321" cy="310820"/>
          </a:xfrm>
        </p:grpSpPr>
        <p:sp>
          <p:nvSpPr>
            <p:cNvPr id="13685" name="Google Shape;13685;p99"/>
            <p:cNvSpPr/>
            <p:nvPr/>
          </p:nvSpPr>
          <p:spPr>
            <a:xfrm>
              <a:off x="7102497" y="2970989"/>
              <a:ext cx="191044" cy="259001"/>
            </a:xfrm>
            <a:custGeom>
              <a:rect b="b" l="l" r="r" t="t"/>
              <a:pathLst>
                <a:path extrusionOk="0" h="8137" w="6002">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6" name="Google Shape;13686;p99"/>
            <p:cNvSpPr/>
            <p:nvPr/>
          </p:nvSpPr>
          <p:spPr>
            <a:xfrm>
              <a:off x="7304872" y="3059413"/>
              <a:ext cx="40583" cy="9485"/>
            </a:xfrm>
            <a:custGeom>
              <a:rect b="b" l="l" r="r" t="t"/>
              <a:pathLst>
                <a:path extrusionOk="0" h="298" w="1275">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7" name="Google Shape;13687;p99"/>
            <p:cNvSpPr/>
            <p:nvPr/>
          </p:nvSpPr>
          <p:spPr>
            <a:xfrm>
              <a:off x="7055134" y="3059413"/>
              <a:ext cx="41347" cy="9485"/>
            </a:xfrm>
            <a:custGeom>
              <a:rect b="b" l="l" r="r" t="t"/>
              <a:pathLst>
                <a:path extrusionOk="0" h="298" w="1299">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8" name="Google Shape;13688;p99"/>
            <p:cNvSpPr/>
            <p:nvPr/>
          </p:nvSpPr>
          <p:spPr>
            <a:xfrm>
              <a:off x="7195727" y="2919170"/>
              <a:ext cx="9517" cy="40583"/>
            </a:xfrm>
            <a:custGeom>
              <a:rect b="b" l="l" r="r" t="t"/>
              <a:pathLst>
                <a:path extrusionOk="0" h="1275" w="299">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9" name="Google Shape;13689;p99"/>
            <p:cNvSpPr/>
            <p:nvPr/>
          </p:nvSpPr>
          <p:spPr>
            <a:xfrm>
              <a:off x="7185128" y="3007116"/>
              <a:ext cx="30334" cy="92880"/>
            </a:xfrm>
            <a:custGeom>
              <a:rect b="b" l="l" r="r" t="t"/>
              <a:pathLst>
                <a:path extrusionOk="0" h="2918" w="953">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0" name="Google Shape;13690;p99"/>
            <p:cNvSpPr/>
            <p:nvPr/>
          </p:nvSpPr>
          <p:spPr>
            <a:xfrm>
              <a:off x="7187770" y="3111328"/>
              <a:ext cx="25814" cy="25814"/>
            </a:xfrm>
            <a:custGeom>
              <a:rect b="b" l="l" r="r" t="t"/>
              <a:pathLst>
                <a:path extrusionOk="0" h="811" w="811">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1" name="Google Shape;13691;p99"/>
            <p:cNvSpPr/>
            <p:nvPr/>
          </p:nvSpPr>
          <p:spPr>
            <a:xfrm>
              <a:off x="7249552" y="2951477"/>
              <a:ext cx="18971" cy="23077"/>
            </a:xfrm>
            <a:custGeom>
              <a:rect b="b" l="l" r="r" t="t"/>
              <a:pathLst>
                <a:path extrusionOk="0" h="725" w="596">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2" name="Google Shape;13692;p99"/>
            <p:cNvSpPr/>
            <p:nvPr/>
          </p:nvSpPr>
          <p:spPr>
            <a:xfrm>
              <a:off x="7132831" y="3153852"/>
              <a:ext cx="18589" cy="22695"/>
            </a:xfrm>
            <a:custGeom>
              <a:rect b="b" l="l" r="r" t="t"/>
              <a:pathLst>
                <a:path extrusionOk="0" h="713" w="584">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3" name="Google Shape;13693;p99"/>
            <p:cNvSpPr/>
            <p:nvPr/>
          </p:nvSpPr>
          <p:spPr>
            <a:xfrm>
              <a:off x="7132449" y="2951477"/>
              <a:ext cx="18971" cy="23077"/>
            </a:xfrm>
            <a:custGeom>
              <a:rect b="b" l="l" r="r" t="t"/>
              <a:pathLst>
                <a:path extrusionOk="0" h="725" w="596">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4" name="Google Shape;13694;p99"/>
            <p:cNvSpPr/>
            <p:nvPr/>
          </p:nvSpPr>
          <p:spPr>
            <a:xfrm>
              <a:off x="7249552" y="3153852"/>
              <a:ext cx="18971" cy="22695"/>
            </a:xfrm>
            <a:custGeom>
              <a:rect b="b" l="l" r="r" t="t"/>
              <a:pathLst>
                <a:path extrusionOk="0" h="713" w="596">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5" name="Google Shape;13695;p99"/>
            <p:cNvSpPr/>
            <p:nvPr/>
          </p:nvSpPr>
          <p:spPr>
            <a:xfrm>
              <a:off x="7289721" y="3113969"/>
              <a:ext cx="24286" cy="17093"/>
            </a:xfrm>
            <a:custGeom>
              <a:rect b="b" l="l" r="r" t="t"/>
              <a:pathLst>
                <a:path extrusionOk="0" h="537" w="763">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6" name="Google Shape;13696;p99"/>
            <p:cNvSpPr/>
            <p:nvPr/>
          </p:nvSpPr>
          <p:spPr>
            <a:xfrm>
              <a:off x="7086964" y="2996931"/>
              <a:ext cx="24668" cy="17411"/>
            </a:xfrm>
            <a:custGeom>
              <a:rect b="b" l="l" r="r" t="t"/>
              <a:pathLst>
                <a:path extrusionOk="0" h="547" w="775">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7" name="Google Shape;13697;p99"/>
            <p:cNvSpPr/>
            <p:nvPr/>
          </p:nvSpPr>
          <p:spPr>
            <a:xfrm>
              <a:off x="7289339" y="2996931"/>
              <a:ext cx="24668" cy="17411"/>
            </a:xfrm>
            <a:custGeom>
              <a:rect b="b" l="l" r="r" t="t"/>
              <a:pathLst>
                <a:path extrusionOk="0" h="547" w="775">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8" name="Google Shape;13698;p99"/>
            <p:cNvSpPr/>
            <p:nvPr/>
          </p:nvSpPr>
          <p:spPr>
            <a:xfrm>
              <a:off x="7086964" y="3113587"/>
              <a:ext cx="24668" cy="17093"/>
            </a:xfrm>
            <a:custGeom>
              <a:rect b="b" l="l" r="r" t="t"/>
              <a:pathLst>
                <a:path extrusionOk="0" h="537" w="775">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699" name="Google Shape;13699;p99"/>
          <p:cNvGrpSpPr/>
          <p:nvPr/>
        </p:nvGrpSpPr>
        <p:grpSpPr>
          <a:xfrm>
            <a:off x="7985143" y="2900613"/>
            <a:ext cx="330109" cy="347552"/>
            <a:chOff x="7985143" y="2900613"/>
            <a:chExt cx="330109" cy="347552"/>
          </a:xfrm>
        </p:grpSpPr>
        <p:sp>
          <p:nvSpPr>
            <p:cNvPr id="13700" name="Google Shape;13700;p99"/>
            <p:cNvSpPr/>
            <p:nvPr/>
          </p:nvSpPr>
          <p:spPr>
            <a:xfrm>
              <a:off x="8143943" y="3145449"/>
              <a:ext cx="13273" cy="10631"/>
            </a:xfrm>
            <a:custGeom>
              <a:rect b="b" l="l" r="r" t="t"/>
              <a:pathLst>
                <a:path extrusionOk="0" h="334" w="417">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1" name="Google Shape;13701;p99"/>
            <p:cNvSpPr/>
            <p:nvPr/>
          </p:nvSpPr>
          <p:spPr>
            <a:xfrm>
              <a:off x="8163264" y="3005970"/>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2" name="Google Shape;13702;p99"/>
            <p:cNvSpPr/>
            <p:nvPr/>
          </p:nvSpPr>
          <p:spPr>
            <a:xfrm>
              <a:off x="8163264" y="3005970"/>
              <a:ext cx="5347" cy="11013"/>
            </a:xfrm>
            <a:custGeom>
              <a:rect b="b" l="l" r="r" t="t"/>
              <a:pathLst>
                <a:path extrusionOk="0" h="346" w="168">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3" name="Google Shape;13703;p99"/>
            <p:cNvSpPr/>
            <p:nvPr/>
          </p:nvSpPr>
          <p:spPr>
            <a:xfrm>
              <a:off x="8163264" y="3005588"/>
              <a:ext cx="32" cy="414"/>
            </a:xfrm>
            <a:custGeom>
              <a:rect b="b" l="l" r="r" t="t"/>
              <a:pathLst>
                <a:path extrusionOk="0" h="13" w="1">
                  <a:moveTo>
                    <a:pt x="1" y="1"/>
                  </a:moveTo>
                  <a:cubicBezTo>
                    <a:pt x="1" y="13"/>
                    <a:pt x="1" y="13"/>
                    <a:pt x="1" y="1"/>
                  </a:cubicBezTo>
                  <a:cubicBezTo>
                    <a:pt x="1" y="13"/>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4" name="Google Shape;13704;p99"/>
            <p:cNvSpPr/>
            <p:nvPr/>
          </p:nvSpPr>
          <p:spPr>
            <a:xfrm>
              <a:off x="8168579" y="3016952"/>
              <a:ext cx="32" cy="796"/>
            </a:xfrm>
            <a:custGeom>
              <a:rect b="b" l="l" r="r" t="t"/>
              <a:pathLst>
                <a:path extrusionOk="0" h="25" w="1">
                  <a:moveTo>
                    <a:pt x="0" y="1"/>
                  </a:moveTo>
                  <a:cubicBezTo>
                    <a:pt x="0" y="25"/>
                    <a:pt x="0" y="25"/>
                    <a:pt x="0" y="1"/>
                  </a:cubicBezTo>
                  <a:cubicBezTo>
                    <a:pt x="0" y="25"/>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5" name="Google Shape;13705;p99"/>
            <p:cNvSpPr/>
            <p:nvPr/>
          </p:nvSpPr>
          <p:spPr>
            <a:xfrm>
              <a:off x="7985143" y="2900613"/>
              <a:ext cx="330109" cy="347552"/>
            </a:xfrm>
            <a:custGeom>
              <a:rect b="b" l="l" r="r" t="t"/>
              <a:pathLst>
                <a:path extrusionOk="0" h="10919" w="10371">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6" name="Google Shape;13706;p99"/>
            <p:cNvSpPr/>
            <p:nvPr/>
          </p:nvSpPr>
          <p:spPr>
            <a:xfrm>
              <a:off x="8168579" y="3016952"/>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7" name="Google Shape;13707;p99"/>
            <p:cNvSpPr/>
            <p:nvPr/>
          </p:nvSpPr>
          <p:spPr>
            <a:xfrm>
              <a:off x="8168579" y="3017715"/>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708" name="Google Shape;13708;p99"/>
          <p:cNvGrpSpPr/>
          <p:nvPr/>
        </p:nvGrpSpPr>
        <p:grpSpPr>
          <a:xfrm>
            <a:off x="7990840" y="2435226"/>
            <a:ext cx="354363" cy="353631"/>
            <a:chOff x="7990840" y="2435226"/>
            <a:chExt cx="354363" cy="353631"/>
          </a:xfrm>
        </p:grpSpPr>
        <p:sp>
          <p:nvSpPr>
            <p:cNvPr id="13709" name="Google Shape;13709;p99"/>
            <p:cNvSpPr/>
            <p:nvPr/>
          </p:nvSpPr>
          <p:spPr>
            <a:xfrm>
              <a:off x="7990840" y="2435226"/>
              <a:ext cx="354363" cy="353631"/>
            </a:xfrm>
            <a:custGeom>
              <a:rect b="b" l="l" r="r" t="t"/>
              <a:pathLst>
                <a:path extrusionOk="0" h="11110" w="11133">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0" name="Google Shape;13710;p99"/>
            <p:cNvSpPr/>
            <p:nvPr/>
          </p:nvSpPr>
          <p:spPr>
            <a:xfrm>
              <a:off x="8190160" y="2704158"/>
              <a:ext cx="61814" cy="45644"/>
            </a:xfrm>
            <a:custGeom>
              <a:rect b="b" l="l" r="r" t="t"/>
              <a:pathLst>
                <a:path extrusionOk="0" h="1434" w="1942">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1" name="Google Shape;13711;p99"/>
            <p:cNvSpPr/>
            <p:nvPr/>
          </p:nvSpPr>
          <p:spPr>
            <a:xfrm>
              <a:off x="8162882" y="2684201"/>
              <a:ext cx="22026" cy="18239"/>
            </a:xfrm>
            <a:custGeom>
              <a:rect b="b" l="l" r="r" t="t"/>
              <a:pathLst>
                <a:path extrusionOk="0" h="573" w="692">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712" name="Google Shape;13712;p99"/>
          <p:cNvGrpSpPr/>
          <p:nvPr/>
        </p:nvGrpSpPr>
        <p:grpSpPr>
          <a:xfrm>
            <a:off x="1817317" y="2480330"/>
            <a:ext cx="350958" cy="263043"/>
            <a:chOff x="1817317" y="2480330"/>
            <a:chExt cx="350958" cy="263043"/>
          </a:xfrm>
        </p:grpSpPr>
        <p:sp>
          <p:nvSpPr>
            <p:cNvPr id="13713" name="Google Shape;13713;p99"/>
            <p:cNvSpPr/>
            <p:nvPr/>
          </p:nvSpPr>
          <p:spPr>
            <a:xfrm>
              <a:off x="1817317" y="2480330"/>
              <a:ext cx="350958" cy="191426"/>
            </a:xfrm>
            <a:custGeom>
              <a:rect b="b" l="l" r="r" t="t"/>
              <a:pathLst>
                <a:path extrusionOk="0" h="6014" w="11026">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4" name="Google Shape;13714;p99"/>
            <p:cNvSpPr/>
            <p:nvPr/>
          </p:nvSpPr>
          <p:spPr>
            <a:xfrm>
              <a:off x="1926844" y="2568626"/>
              <a:ext cx="131140" cy="174747"/>
            </a:xfrm>
            <a:custGeom>
              <a:rect b="b" l="l" r="r" t="t"/>
              <a:pathLst>
                <a:path extrusionOk="0" h="5490" w="412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5" name="Google Shape;13715;p99"/>
            <p:cNvSpPr/>
            <p:nvPr/>
          </p:nvSpPr>
          <p:spPr>
            <a:xfrm>
              <a:off x="1965485" y="2639893"/>
              <a:ext cx="55002" cy="70885"/>
            </a:xfrm>
            <a:custGeom>
              <a:rect b="b" l="l" r="r" t="t"/>
              <a:pathLst>
                <a:path extrusionOk="0" h="2227" w="1728">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6" name="Google Shape;13716;p99"/>
            <p:cNvSpPr/>
            <p:nvPr/>
          </p:nvSpPr>
          <p:spPr>
            <a:xfrm>
              <a:off x="1965103" y="2503406"/>
              <a:ext cx="43989" cy="31162"/>
            </a:xfrm>
            <a:custGeom>
              <a:rect b="b" l="l" r="r" t="t"/>
              <a:pathLst>
                <a:path extrusionOk="0" h="979" w="1382">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7" name="Google Shape;13717;p99"/>
            <p:cNvSpPr/>
            <p:nvPr/>
          </p:nvSpPr>
          <p:spPr>
            <a:xfrm>
              <a:off x="2052668" y="2537369"/>
              <a:ext cx="34504" cy="30175"/>
            </a:xfrm>
            <a:custGeom>
              <a:rect b="b" l="l" r="r" t="t"/>
              <a:pathLst>
                <a:path extrusionOk="0" h="948" w="1084">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718" name="Google Shape;13718;p99"/>
          <p:cNvGrpSpPr/>
          <p:nvPr/>
        </p:nvGrpSpPr>
        <p:grpSpPr>
          <a:xfrm>
            <a:off x="1341727" y="2483349"/>
            <a:ext cx="419913" cy="308109"/>
            <a:chOff x="1341727" y="2483349"/>
            <a:chExt cx="419913" cy="308109"/>
          </a:xfrm>
        </p:grpSpPr>
        <p:sp>
          <p:nvSpPr>
            <p:cNvPr id="13719" name="Google Shape;13719;p99"/>
            <p:cNvSpPr/>
            <p:nvPr/>
          </p:nvSpPr>
          <p:spPr>
            <a:xfrm>
              <a:off x="1623896" y="2522310"/>
              <a:ext cx="53488" cy="18605"/>
            </a:xfrm>
            <a:custGeom>
              <a:rect b="b" l="l" r="r" t="t"/>
              <a:pathLst>
                <a:path extrusionOk="0" h="489" w="1406">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0" name="Google Shape;13720;p99"/>
            <p:cNvSpPr/>
            <p:nvPr/>
          </p:nvSpPr>
          <p:spPr>
            <a:xfrm>
              <a:off x="1341727" y="2483349"/>
              <a:ext cx="419913" cy="308109"/>
            </a:xfrm>
            <a:custGeom>
              <a:rect b="b" l="l" r="r" t="t"/>
              <a:pathLst>
                <a:path extrusionOk="0" h="8098" w="11038">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1" name="Google Shape;13721;p99"/>
            <p:cNvSpPr/>
            <p:nvPr/>
          </p:nvSpPr>
          <p:spPr>
            <a:xfrm>
              <a:off x="1611228" y="2679979"/>
              <a:ext cx="12250" cy="12708"/>
            </a:xfrm>
            <a:custGeom>
              <a:rect b="b" l="l" r="r" t="t"/>
              <a:pathLst>
                <a:path extrusionOk="0" h="334" w="322">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722" name="Google Shape;13722;p99"/>
          <p:cNvGrpSpPr/>
          <p:nvPr/>
        </p:nvGrpSpPr>
        <p:grpSpPr>
          <a:xfrm>
            <a:off x="854332" y="2447736"/>
            <a:ext cx="376358" cy="330108"/>
            <a:chOff x="854332" y="2447736"/>
            <a:chExt cx="376358" cy="330108"/>
          </a:xfrm>
        </p:grpSpPr>
        <p:sp>
          <p:nvSpPr>
            <p:cNvPr id="13723" name="Google Shape;13723;p99"/>
            <p:cNvSpPr/>
            <p:nvPr/>
          </p:nvSpPr>
          <p:spPr>
            <a:xfrm>
              <a:off x="854332" y="2483353"/>
              <a:ext cx="376358" cy="294491"/>
            </a:xfrm>
            <a:custGeom>
              <a:rect b="b" l="l" r="r" t="t"/>
              <a:pathLst>
                <a:path extrusionOk="0" h="9252" w="11824">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4" name="Google Shape;13724;p99"/>
            <p:cNvSpPr/>
            <p:nvPr/>
          </p:nvSpPr>
          <p:spPr>
            <a:xfrm>
              <a:off x="983561" y="2677389"/>
              <a:ext cx="23140" cy="11395"/>
            </a:xfrm>
            <a:custGeom>
              <a:rect b="b" l="l" r="r" t="t"/>
              <a:pathLst>
                <a:path extrusionOk="0" h="358" w="727">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5" name="Google Shape;13725;p99"/>
            <p:cNvSpPr/>
            <p:nvPr/>
          </p:nvSpPr>
          <p:spPr>
            <a:xfrm>
              <a:off x="1030925" y="2447736"/>
              <a:ext cx="187638" cy="183086"/>
            </a:xfrm>
            <a:custGeom>
              <a:rect b="b" l="l" r="r" t="t"/>
              <a:pathLst>
                <a:path extrusionOk="0" h="5752" w="5895">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6" name="Google Shape;13726;p99"/>
            <p:cNvSpPr/>
            <p:nvPr/>
          </p:nvSpPr>
          <p:spPr>
            <a:xfrm>
              <a:off x="1066574" y="2483353"/>
              <a:ext cx="28806" cy="11045"/>
            </a:xfrm>
            <a:custGeom>
              <a:rect b="b" l="l" r="r" t="t"/>
              <a:pathLst>
                <a:path extrusionOk="0" h="347" w="905">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7" name="Google Shape;13727;p99"/>
            <p:cNvSpPr/>
            <p:nvPr/>
          </p:nvSpPr>
          <p:spPr>
            <a:xfrm>
              <a:off x="1107126" y="2483353"/>
              <a:ext cx="76201" cy="11045"/>
            </a:xfrm>
            <a:custGeom>
              <a:rect b="b" l="l" r="r" t="t"/>
              <a:pathLst>
                <a:path extrusionOk="0" h="347" w="2394">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8" name="Google Shape;13728;p99"/>
            <p:cNvSpPr/>
            <p:nvPr/>
          </p:nvSpPr>
          <p:spPr>
            <a:xfrm>
              <a:off x="1065810" y="2512542"/>
              <a:ext cx="117516" cy="11395"/>
            </a:xfrm>
            <a:custGeom>
              <a:rect b="b" l="l" r="r" t="t"/>
              <a:pathLst>
                <a:path extrusionOk="0" h="358" w="3692">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9" name="Google Shape;13729;p99"/>
            <p:cNvSpPr/>
            <p:nvPr/>
          </p:nvSpPr>
          <p:spPr>
            <a:xfrm>
              <a:off x="1065810" y="2542112"/>
              <a:ext cx="76583" cy="11395"/>
            </a:xfrm>
            <a:custGeom>
              <a:rect b="b" l="l" r="r" t="t"/>
              <a:pathLst>
                <a:path extrusionOk="0" h="358" w="2406">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0" name="Google Shape;13730;p99"/>
            <p:cNvSpPr/>
            <p:nvPr/>
          </p:nvSpPr>
          <p:spPr>
            <a:xfrm>
              <a:off x="1154489" y="2542112"/>
              <a:ext cx="28838" cy="11395"/>
            </a:xfrm>
            <a:custGeom>
              <a:rect b="b" l="l" r="r" t="t"/>
              <a:pathLst>
                <a:path extrusionOk="0" h="358" w="906">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731" name="Google Shape;13731;p99"/>
          <p:cNvGrpSpPr/>
          <p:nvPr/>
        </p:nvGrpSpPr>
        <p:grpSpPr>
          <a:xfrm>
            <a:off x="4206763" y="2450951"/>
            <a:ext cx="322151" cy="322374"/>
            <a:chOff x="4206763" y="2450951"/>
            <a:chExt cx="322151" cy="322374"/>
          </a:xfrm>
        </p:grpSpPr>
        <p:sp>
          <p:nvSpPr>
            <p:cNvPr id="13732" name="Google Shape;13732;p99"/>
            <p:cNvSpPr/>
            <p:nvPr/>
          </p:nvSpPr>
          <p:spPr>
            <a:xfrm>
              <a:off x="4206763" y="2571650"/>
              <a:ext cx="322151" cy="201675"/>
            </a:xfrm>
            <a:custGeom>
              <a:rect b="b" l="l" r="r" t="t"/>
              <a:pathLst>
                <a:path extrusionOk="0" h="6336" w="10121">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3" name="Google Shape;13733;p99"/>
            <p:cNvSpPr/>
            <p:nvPr/>
          </p:nvSpPr>
          <p:spPr>
            <a:xfrm>
              <a:off x="4210933" y="2450951"/>
              <a:ext cx="308878" cy="185537"/>
            </a:xfrm>
            <a:custGeom>
              <a:rect b="b" l="l" r="r" t="t"/>
              <a:pathLst>
                <a:path extrusionOk="0" h="5829" w="9704">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734" name="Google Shape;13734;p99"/>
          <p:cNvGrpSpPr/>
          <p:nvPr/>
        </p:nvGrpSpPr>
        <p:grpSpPr>
          <a:xfrm>
            <a:off x="7528096" y="2450059"/>
            <a:ext cx="327976" cy="324316"/>
            <a:chOff x="7528096" y="2450059"/>
            <a:chExt cx="327976" cy="324316"/>
          </a:xfrm>
        </p:grpSpPr>
        <p:sp>
          <p:nvSpPr>
            <p:cNvPr id="13735" name="Google Shape;13735;p99"/>
            <p:cNvSpPr/>
            <p:nvPr/>
          </p:nvSpPr>
          <p:spPr>
            <a:xfrm>
              <a:off x="7569411" y="2697187"/>
              <a:ext cx="26928" cy="25623"/>
            </a:xfrm>
            <a:custGeom>
              <a:rect b="b" l="l" r="r" t="t"/>
              <a:pathLst>
                <a:path extrusionOk="0" h="805" w="846">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6" name="Google Shape;13736;p99"/>
            <p:cNvSpPr/>
            <p:nvPr/>
          </p:nvSpPr>
          <p:spPr>
            <a:xfrm>
              <a:off x="7600859" y="2728667"/>
              <a:ext cx="26578" cy="25591"/>
            </a:xfrm>
            <a:custGeom>
              <a:rect b="b" l="l" r="r" t="t"/>
              <a:pathLst>
                <a:path extrusionOk="0" h="804" w="835">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7" name="Google Shape;13737;p99"/>
            <p:cNvSpPr/>
            <p:nvPr/>
          </p:nvSpPr>
          <p:spPr>
            <a:xfrm>
              <a:off x="7585326" y="2713102"/>
              <a:ext cx="26546" cy="25241"/>
            </a:xfrm>
            <a:custGeom>
              <a:rect b="b" l="l" r="r" t="t"/>
              <a:pathLst>
                <a:path extrusionOk="0" h="793" w="834">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8" name="Google Shape;13738;p99"/>
            <p:cNvSpPr/>
            <p:nvPr/>
          </p:nvSpPr>
          <p:spPr>
            <a:xfrm>
              <a:off x="7528096" y="2450059"/>
              <a:ext cx="327976" cy="324316"/>
            </a:xfrm>
            <a:custGeom>
              <a:rect b="b" l="l" r="r" t="t"/>
              <a:pathLst>
                <a:path extrusionOk="0" h="10189" w="10304">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9" name="Google Shape;13739;p99"/>
            <p:cNvSpPr/>
            <p:nvPr/>
          </p:nvSpPr>
          <p:spPr>
            <a:xfrm>
              <a:off x="7712296" y="2525528"/>
              <a:ext cx="79989" cy="60954"/>
            </a:xfrm>
            <a:custGeom>
              <a:rect b="b" l="l" r="r" t="t"/>
              <a:pathLst>
                <a:path extrusionOk="0" h="1915" w="2513">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740" name="Google Shape;13740;p99"/>
          <p:cNvGrpSpPr/>
          <p:nvPr/>
        </p:nvGrpSpPr>
        <p:grpSpPr>
          <a:xfrm>
            <a:off x="7077129" y="2512542"/>
            <a:ext cx="282364" cy="198619"/>
            <a:chOff x="7077129" y="2512542"/>
            <a:chExt cx="282364" cy="198619"/>
          </a:xfrm>
        </p:grpSpPr>
        <p:sp>
          <p:nvSpPr>
            <p:cNvPr id="13741" name="Google Shape;13741;p99"/>
            <p:cNvSpPr/>
            <p:nvPr/>
          </p:nvSpPr>
          <p:spPr>
            <a:xfrm>
              <a:off x="7304872" y="2551533"/>
              <a:ext cx="25050" cy="19416"/>
            </a:xfrm>
            <a:custGeom>
              <a:rect b="b" l="l" r="r" t="t"/>
              <a:pathLst>
                <a:path extrusionOk="0" h="610" w="787">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2" name="Google Shape;13742;p99"/>
            <p:cNvSpPr/>
            <p:nvPr/>
          </p:nvSpPr>
          <p:spPr>
            <a:xfrm>
              <a:off x="7129043" y="2512542"/>
              <a:ext cx="164879" cy="42875"/>
            </a:xfrm>
            <a:custGeom>
              <a:rect b="b" l="l" r="r" t="t"/>
              <a:pathLst>
                <a:path extrusionOk="0" h="1347" w="518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3" name="Google Shape;13743;p99"/>
            <p:cNvSpPr/>
            <p:nvPr/>
          </p:nvSpPr>
          <p:spPr>
            <a:xfrm>
              <a:off x="7077129" y="2536796"/>
              <a:ext cx="282364" cy="174365"/>
            </a:xfrm>
            <a:custGeom>
              <a:rect b="b" l="l" r="r" t="t"/>
              <a:pathLst>
                <a:path extrusionOk="0" h="5478" w="8871">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4" name="Google Shape;13744;p99"/>
            <p:cNvSpPr/>
            <p:nvPr/>
          </p:nvSpPr>
          <p:spPr>
            <a:xfrm>
              <a:off x="7153680" y="2560255"/>
              <a:ext cx="129230" cy="127129"/>
            </a:xfrm>
            <a:custGeom>
              <a:rect b="b" l="l" r="r" t="t"/>
              <a:pathLst>
                <a:path extrusionOk="0" h="3994" w="406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5" name="Google Shape;13745;p99"/>
            <p:cNvSpPr/>
            <p:nvPr/>
          </p:nvSpPr>
          <p:spPr>
            <a:xfrm>
              <a:off x="7183982" y="2590239"/>
              <a:ext cx="68244" cy="6824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6" name="Google Shape;13746;p99"/>
            <p:cNvSpPr/>
            <p:nvPr/>
          </p:nvSpPr>
          <p:spPr>
            <a:xfrm>
              <a:off x="7225297" y="2595904"/>
              <a:ext cx="20880" cy="20880"/>
            </a:xfrm>
            <a:custGeom>
              <a:rect b="b" l="l" r="r" t="t"/>
              <a:pathLst>
                <a:path extrusionOk="0" h="656" w="656">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747" name="Google Shape;13747;p99"/>
          <p:cNvGrpSpPr/>
          <p:nvPr/>
        </p:nvGrpSpPr>
        <p:grpSpPr>
          <a:xfrm>
            <a:off x="3725461" y="2444712"/>
            <a:ext cx="334279" cy="334661"/>
            <a:chOff x="3725461" y="2444712"/>
            <a:chExt cx="334279" cy="334661"/>
          </a:xfrm>
        </p:grpSpPr>
        <p:sp>
          <p:nvSpPr>
            <p:cNvPr id="13748" name="Google Shape;13748;p99"/>
            <p:cNvSpPr/>
            <p:nvPr/>
          </p:nvSpPr>
          <p:spPr>
            <a:xfrm>
              <a:off x="3939200"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9" name="Google Shape;13749;p99"/>
            <p:cNvSpPr/>
            <p:nvPr/>
          </p:nvSpPr>
          <p:spPr>
            <a:xfrm>
              <a:off x="3941078" y="2618281"/>
              <a:ext cx="68625" cy="49305"/>
            </a:xfrm>
            <a:custGeom>
              <a:rect b="b" l="l" r="r" t="t"/>
              <a:pathLst>
                <a:path extrusionOk="0" h="1549" w="2156">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0" name="Google Shape;13750;p99"/>
            <p:cNvSpPr/>
            <p:nvPr/>
          </p:nvSpPr>
          <p:spPr>
            <a:xfrm>
              <a:off x="3775116" y="2618281"/>
              <a:ext cx="68625" cy="49305"/>
            </a:xfrm>
            <a:custGeom>
              <a:rect b="b" l="l" r="r" t="t"/>
              <a:pathLst>
                <a:path extrusionOk="0" h="1549" w="2156">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1" name="Google Shape;13751;p99"/>
            <p:cNvSpPr/>
            <p:nvPr/>
          </p:nvSpPr>
          <p:spPr>
            <a:xfrm>
              <a:off x="3793291"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2" name="Google Shape;13752;p99"/>
            <p:cNvSpPr/>
            <p:nvPr/>
          </p:nvSpPr>
          <p:spPr>
            <a:xfrm>
              <a:off x="3858097" y="2540584"/>
              <a:ext cx="69007" cy="69007"/>
            </a:xfrm>
            <a:custGeom>
              <a:rect b="b" l="l" r="r" t="t"/>
              <a:pathLst>
                <a:path extrusionOk="0" h="2168" w="2168">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3" name="Google Shape;13753;p99"/>
            <p:cNvSpPr/>
            <p:nvPr/>
          </p:nvSpPr>
          <p:spPr>
            <a:xfrm>
              <a:off x="3834224" y="2620159"/>
              <a:ext cx="116752" cy="63342"/>
            </a:xfrm>
            <a:custGeom>
              <a:rect b="b" l="l" r="r" t="t"/>
              <a:pathLst>
                <a:path extrusionOk="0" h="1990" w="3668">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4" name="Google Shape;13754;p99"/>
            <p:cNvSpPr/>
            <p:nvPr/>
          </p:nvSpPr>
          <p:spPr>
            <a:xfrm>
              <a:off x="3725461" y="2444712"/>
              <a:ext cx="334279" cy="334661"/>
            </a:xfrm>
            <a:custGeom>
              <a:rect b="b" l="l" r="r" t="t"/>
              <a:pathLst>
                <a:path extrusionOk="0" h="10514" w="10502">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755" name="Google Shape;13755;p99"/>
          <p:cNvGrpSpPr/>
          <p:nvPr/>
        </p:nvGrpSpPr>
        <p:grpSpPr>
          <a:xfrm>
            <a:off x="6577238" y="2457221"/>
            <a:ext cx="332019" cy="310788"/>
            <a:chOff x="6577238" y="2457221"/>
            <a:chExt cx="332019" cy="310788"/>
          </a:xfrm>
        </p:grpSpPr>
        <p:sp>
          <p:nvSpPr>
            <p:cNvPr id="13756" name="Google Shape;13756;p99"/>
            <p:cNvSpPr/>
            <p:nvPr/>
          </p:nvSpPr>
          <p:spPr>
            <a:xfrm>
              <a:off x="6577238" y="2457221"/>
              <a:ext cx="332019" cy="310788"/>
            </a:xfrm>
            <a:custGeom>
              <a:rect b="b" l="l" r="r" t="t"/>
              <a:pathLst>
                <a:path extrusionOk="0" h="9764" w="10431">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7" name="Google Shape;13757;p99"/>
            <p:cNvSpPr/>
            <p:nvPr/>
          </p:nvSpPr>
          <p:spPr>
            <a:xfrm>
              <a:off x="6723529" y="2512542"/>
              <a:ext cx="38705" cy="39055"/>
            </a:xfrm>
            <a:custGeom>
              <a:rect b="b" l="l" r="r" t="t"/>
              <a:pathLst>
                <a:path extrusionOk="0" h="1227" w="1216">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8" name="Google Shape;13758;p99"/>
            <p:cNvSpPr/>
            <p:nvPr/>
          </p:nvSpPr>
          <p:spPr>
            <a:xfrm>
              <a:off x="6662893" y="2597050"/>
              <a:ext cx="169813" cy="108031"/>
            </a:xfrm>
            <a:custGeom>
              <a:rect b="b" l="l" r="r" t="t"/>
              <a:pathLst>
                <a:path extrusionOk="0" h="3394" w="5335">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9" name="Google Shape;13759;p99"/>
            <p:cNvSpPr/>
            <p:nvPr/>
          </p:nvSpPr>
          <p:spPr>
            <a:xfrm>
              <a:off x="6639402" y="2589188"/>
              <a:ext cx="32244" cy="31384"/>
            </a:xfrm>
            <a:custGeom>
              <a:rect b="b" l="l" r="r" t="t"/>
              <a:pathLst>
                <a:path extrusionOk="0" h="986" w="1013">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0" name="Google Shape;13760;p99"/>
            <p:cNvSpPr/>
            <p:nvPr/>
          </p:nvSpPr>
          <p:spPr>
            <a:xfrm>
              <a:off x="6820547" y="2673315"/>
              <a:ext cx="32244" cy="31034"/>
            </a:xfrm>
            <a:custGeom>
              <a:rect b="b" l="l" r="r" t="t"/>
              <a:pathLst>
                <a:path extrusionOk="0" h="975" w="1013">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1" name="Google Shape;13761;p99"/>
            <p:cNvSpPr/>
            <p:nvPr/>
          </p:nvSpPr>
          <p:spPr>
            <a:xfrm>
              <a:off x="6730341" y="2603607"/>
              <a:ext cx="32244" cy="31384"/>
            </a:xfrm>
            <a:custGeom>
              <a:rect b="b" l="l" r="r" t="t"/>
              <a:pathLst>
                <a:path extrusionOk="0" h="986" w="1013">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762" name="Google Shape;13762;p99"/>
          <p:cNvGrpSpPr/>
          <p:nvPr/>
        </p:nvGrpSpPr>
        <p:grpSpPr>
          <a:xfrm>
            <a:off x="2818561" y="2439778"/>
            <a:ext cx="247892" cy="346024"/>
            <a:chOff x="2818561" y="2439778"/>
            <a:chExt cx="247892" cy="346024"/>
          </a:xfrm>
        </p:grpSpPr>
        <p:sp>
          <p:nvSpPr>
            <p:cNvPr id="13763" name="Google Shape;13763;p99"/>
            <p:cNvSpPr/>
            <p:nvPr/>
          </p:nvSpPr>
          <p:spPr>
            <a:xfrm>
              <a:off x="2818561" y="2439778"/>
              <a:ext cx="247892" cy="346024"/>
            </a:xfrm>
            <a:custGeom>
              <a:rect b="b" l="l" r="r" t="t"/>
              <a:pathLst>
                <a:path extrusionOk="0" h="10871" w="7788">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4" name="Google Shape;13764;p99"/>
            <p:cNvSpPr/>
            <p:nvPr/>
          </p:nvSpPr>
          <p:spPr>
            <a:xfrm>
              <a:off x="2939833" y="2603066"/>
              <a:ext cx="11395" cy="18652"/>
            </a:xfrm>
            <a:custGeom>
              <a:rect b="b" l="l" r="r" t="t"/>
              <a:pathLst>
                <a:path extrusionOk="0" h="586" w="358">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5" name="Google Shape;13765;p99"/>
            <p:cNvSpPr/>
            <p:nvPr/>
          </p:nvSpPr>
          <p:spPr>
            <a:xfrm>
              <a:off x="2963706" y="2653103"/>
              <a:ext cx="19735" cy="14101"/>
            </a:xfrm>
            <a:custGeom>
              <a:rect b="b" l="l" r="r" t="t"/>
              <a:pathLst>
                <a:path extrusionOk="0" h="443" w="62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6" name="Google Shape;13766;p99"/>
            <p:cNvSpPr/>
            <p:nvPr/>
          </p:nvSpPr>
          <p:spPr>
            <a:xfrm>
              <a:off x="2948555" y="2577443"/>
              <a:ext cx="17093" cy="16615"/>
            </a:xfrm>
            <a:custGeom>
              <a:rect b="b" l="l" r="r" t="t"/>
              <a:pathLst>
                <a:path extrusionOk="0" h="522" w="537">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7" name="Google Shape;13767;p99"/>
            <p:cNvSpPr/>
            <p:nvPr/>
          </p:nvSpPr>
          <p:spPr>
            <a:xfrm>
              <a:off x="2943621" y="2631299"/>
              <a:ext cx="16329" cy="17697"/>
            </a:xfrm>
            <a:custGeom>
              <a:rect b="b" l="l" r="r" t="t"/>
              <a:pathLst>
                <a:path extrusionOk="0" h="556" w="513">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8" name="Google Shape;13768;p99"/>
            <p:cNvSpPr/>
            <p:nvPr/>
          </p:nvSpPr>
          <p:spPr>
            <a:xfrm>
              <a:off x="3019408" y="2638907"/>
              <a:ext cx="16711" cy="16170"/>
            </a:xfrm>
            <a:custGeom>
              <a:rect b="b" l="l" r="r" t="t"/>
              <a:pathLst>
                <a:path extrusionOk="0" h="508" w="525">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9" name="Google Shape;13769;p99"/>
            <p:cNvSpPr/>
            <p:nvPr/>
          </p:nvSpPr>
          <p:spPr>
            <a:xfrm>
              <a:off x="3033063" y="2611087"/>
              <a:ext cx="12159" cy="18971"/>
            </a:xfrm>
            <a:custGeom>
              <a:rect b="b" l="l" r="r" t="t"/>
              <a:pathLst>
                <a:path extrusionOk="0" h="596" w="382">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0" name="Google Shape;13770;p99"/>
            <p:cNvSpPr/>
            <p:nvPr/>
          </p:nvSpPr>
          <p:spPr>
            <a:xfrm>
              <a:off x="3024342" y="2583363"/>
              <a:ext cx="15947" cy="17888"/>
            </a:xfrm>
            <a:custGeom>
              <a:rect b="b" l="l" r="r" t="t"/>
              <a:pathLst>
                <a:path extrusionOk="0" h="562" w="501">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1" name="Google Shape;13771;p99"/>
            <p:cNvSpPr/>
            <p:nvPr/>
          </p:nvSpPr>
          <p:spPr>
            <a:xfrm>
              <a:off x="2992894" y="2655808"/>
              <a:ext cx="19735" cy="12159"/>
            </a:xfrm>
            <a:custGeom>
              <a:rect b="b" l="l" r="r" t="t"/>
              <a:pathLst>
                <a:path extrusionOk="0" h="382" w="62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2" name="Google Shape;13772;p99"/>
            <p:cNvSpPr/>
            <p:nvPr/>
          </p:nvSpPr>
          <p:spPr>
            <a:xfrm>
              <a:off x="3000469" y="2566366"/>
              <a:ext cx="20117" cy="13655"/>
            </a:xfrm>
            <a:custGeom>
              <a:rect b="b" l="l" r="r" t="t"/>
              <a:pathLst>
                <a:path extrusionOk="0" h="429" w="632">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3" name="Google Shape;13773;p99"/>
            <p:cNvSpPr/>
            <p:nvPr/>
          </p:nvSpPr>
          <p:spPr>
            <a:xfrm>
              <a:off x="2972045" y="2565188"/>
              <a:ext cx="18971" cy="12191"/>
            </a:xfrm>
            <a:custGeom>
              <a:rect b="b" l="l" r="r" t="t"/>
              <a:pathLst>
                <a:path extrusionOk="0" h="383" w="596">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4" name="Google Shape;13774;p99"/>
            <p:cNvSpPr/>
            <p:nvPr/>
          </p:nvSpPr>
          <p:spPr>
            <a:xfrm>
              <a:off x="2976597" y="2586451"/>
              <a:ext cx="32244" cy="61814"/>
            </a:xfrm>
            <a:custGeom>
              <a:rect b="b" l="l" r="r" t="t"/>
              <a:pathLst>
                <a:path extrusionOk="0" h="1942" w="1013">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775" name="Google Shape;13775;p99"/>
          <p:cNvGrpSpPr/>
          <p:nvPr/>
        </p:nvGrpSpPr>
        <p:grpSpPr>
          <a:xfrm>
            <a:off x="3207778" y="2474632"/>
            <a:ext cx="419933" cy="275170"/>
            <a:chOff x="3207778" y="2474632"/>
            <a:chExt cx="419933" cy="275170"/>
          </a:xfrm>
        </p:grpSpPr>
        <p:sp>
          <p:nvSpPr>
            <p:cNvPr id="13776" name="Google Shape;13776;p99"/>
            <p:cNvSpPr/>
            <p:nvPr/>
          </p:nvSpPr>
          <p:spPr>
            <a:xfrm>
              <a:off x="3207778" y="2474632"/>
              <a:ext cx="419933" cy="275170"/>
            </a:xfrm>
            <a:custGeom>
              <a:rect b="b" l="l" r="r" t="t"/>
              <a:pathLst>
                <a:path extrusionOk="0" h="8645" w="13193">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7" name="Google Shape;13777;p99"/>
            <p:cNvSpPr/>
            <p:nvPr/>
          </p:nvSpPr>
          <p:spPr>
            <a:xfrm>
              <a:off x="3449559" y="2493985"/>
              <a:ext cx="46663" cy="98546"/>
            </a:xfrm>
            <a:custGeom>
              <a:rect b="b" l="l" r="r" t="t"/>
              <a:pathLst>
                <a:path extrusionOk="0" h="3096" w="1466">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8" name="Google Shape;13778;p99"/>
            <p:cNvSpPr/>
            <p:nvPr/>
          </p:nvSpPr>
          <p:spPr>
            <a:xfrm>
              <a:off x="3247566" y="2507226"/>
              <a:ext cx="51565" cy="71681"/>
            </a:xfrm>
            <a:custGeom>
              <a:rect b="b" l="l" r="r" t="t"/>
              <a:pathLst>
                <a:path extrusionOk="0" h="2252" w="162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9" name="Google Shape;13779;p99"/>
            <p:cNvSpPr/>
            <p:nvPr/>
          </p:nvSpPr>
          <p:spPr>
            <a:xfrm>
              <a:off x="3312754" y="2507990"/>
              <a:ext cx="45135" cy="71299"/>
            </a:xfrm>
            <a:custGeom>
              <a:rect b="b" l="l" r="r" t="t"/>
              <a:pathLst>
                <a:path extrusionOk="0" h="2240" w="1418">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0" name="Google Shape;13780;p99"/>
            <p:cNvSpPr/>
            <p:nvPr/>
          </p:nvSpPr>
          <p:spPr>
            <a:xfrm>
              <a:off x="3372626" y="2507194"/>
              <a:ext cx="65602" cy="71395"/>
            </a:xfrm>
            <a:custGeom>
              <a:rect b="b" l="l" r="r" t="t"/>
              <a:pathLst>
                <a:path extrusionOk="0" h="2243" w="2061">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1" name="Google Shape;13781;p99"/>
            <p:cNvSpPr/>
            <p:nvPr/>
          </p:nvSpPr>
          <p:spPr>
            <a:xfrm>
              <a:off x="3247566" y="2632286"/>
              <a:ext cx="97432" cy="12541"/>
            </a:xfrm>
            <a:custGeom>
              <a:rect b="b" l="l" r="r" t="t"/>
              <a:pathLst>
                <a:path extrusionOk="0" h="394" w="3061">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2" name="Google Shape;13782;p99"/>
            <p:cNvSpPr/>
            <p:nvPr/>
          </p:nvSpPr>
          <p:spPr>
            <a:xfrm>
              <a:off x="3371862" y="2632286"/>
              <a:ext cx="124360" cy="12541"/>
            </a:xfrm>
            <a:custGeom>
              <a:rect b="b" l="l" r="r" t="t"/>
              <a:pathLst>
                <a:path extrusionOk="0" h="394" w="3907">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3" name="Google Shape;13783;p99"/>
            <p:cNvSpPr/>
            <p:nvPr/>
          </p:nvSpPr>
          <p:spPr>
            <a:xfrm>
              <a:off x="3247566" y="2665262"/>
              <a:ext cx="51565" cy="12159"/>
            </a:xfrm>
            <a:custGeom>
              <a:rect b="b" l="l" r="r" t="t"/>
              <a:pathLst>
                <a:path extrusionOk="0" h="382" w="162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4" name="Google Shape;13784;p99"/>
            <p:cNvSpPr/>
            <p:nvPr/>
          </p:nvSpPr>
          <p:spPr>
            <a:xfrm>
              <a:off x="3247566" y="2697856"/>
              <a:ext cx="97432" cy="12159"/>
            </a:xfrm>
            <a:custGeom>
              <a:rect b="b" l="l" r="r" t="t"/>
              <a:pathLst>
                <a:path extrusionOk="0" h="382" w="3061">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5" name="Google Shape;13785;p99"/>
            <p:cNvSpPr/>
            <p:nvPr/>
          </p:nvSpPr>
          <p:spPr>
            <a:xfrm>
              <a:off x="3312754" y="2665262"/>
              <a:ext cx="32244" cy="12159"/>
            </a:xfrm>
            <a:custGeom>
              <a:rect b="b" l="l" r="r" t="t"/>
              <a:pathLst>
                <a:path extrusionOk="0" h="382" w="1013">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6" name="Google Shape;13786;p99"/>
            <p:cNvSpPr/>
            <p:nvPr/>
          </p:nvSpPr>
          <p:spPr>
            <a:xfrm>
              <a:off x="3371862" y="2665262"/>
              <a:ext cx="58408" cy="12159"/>
            </a:xfrm>
            <a:custGeom>
              <a:rect b="b" l="l" r="r" t="t"/>
              <a:pathLst>
                <a:path extrusionOk="0" h="382" w="1835">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7" name="Google Shape;13787;p99"/>
            <p:cNvSpPr/>
            <p:nvPr/>
          </p:nvSpPr>
          <p:spPr>
            <a:xfrm>
              <a:off x="3444625" y="2665262"/>
              <a:ext cx="51596" cy="12159"/>
            </a:xfrm>
            <a:custGeom>
              <a:rect b="b" l="l" r="r" t="t"/>
              <a:pathLst>
                <a:path extrusionOk="0" h="382" w="1621">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8" name="Google Shape;13788;p99"/>
            <p:cNvSpPr/>
            <p:nvPr/>
          </p:nvSpPr>
          <p:spPr>
            <a:xfrm>
              <a:off x="3371862" y="2697856"/>
              <a:ext cx="84922" cy="12159"/>
            </a:xfrm>
            <a:custGeom>
              <a:rect b="b" l="l" r="r" t="t"/>
              <a:pathLst>
                <a:path extrusionOk="0" h="382" w="2668">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9" name="Google Shape;13789;p99"/>
            <p:cNvSpPr/>
            <p:nvPr/>
          </p:nvSpPr>
          <p:spPr>
            <a:xfrm>
              <a:off x="3470408" y="2697856"/>
              <a:ext cx="25814" cy="12159"/>
            </a:xfrm>
            <a:custGeom>
              <a:rect b="b" l="l" r="r" t="t"/>
              <a:pathLst>
                <a:path extrusionOk="0" h="382" w="811">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790" name="Google Shape;13790;p99"/>
          <p:cNvGrpSpPr/>
          <p:nvPr/>
        </p:nvGrpSpPr>
        <p:grpSpPr>
          <a:xfrm>
            <a:off x="6099375" y="2456075"/>
            <a:ext cx="337684" cy="314194"/>
            <a:chOff x="6099375" y="2456075"/>
            <a:chExt cx="337684" cy="314194"/>
          </a:xfrm>
        </p:grpSpPr>
        <p:sp>
          <p:nvSpPr>
            <p:cNvPr id="13791" name="Google Shape;13791;p99"/>
            <p:cNvSpPr/>
            <p:nvPr/>
          </p:nvSpPr>
          <p:spPr>
            <a:xfrm>
              <a:off x="6099375" y="2456075"/>
              <a:ext cx="337684" cy="314194"/>
            </a:xfrm>
            <a:custGeom>
              <a:rect b="b" l="l" r="r" t="t"/>
              <a:pathLst>
                <a:path extrusionOk="0" h="9871" w="10609">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2" name="Google Shape;13792;p99"/>
            <p:cNvSpPr/>
            <p:nvPr/>
          </p:nvSpPr>
          <p:spPr>
            <a:xfrm>
              <a:off x="6306652" y="2638748"/>
              <a:ext cx="59904" cy="59522"/>
            </a:xfrm>
            <a:custGeom>
              <a:rect b="b" l="l" r="r" t="t"/>
              <a:pathLst>
                <a:path extrusionOk="0" h="1870" w="1882">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793" name="Google Shape;13793;p99"/>
          <p:cNvGrpSpPr/>
          <p:nvPr/>
        </p:nvGrpSpPr>
        <p:grpSpPr>
          <a:xfrm>
            <a:off x="2312623" y="2468584"/>
            <a:ext cx="312698" cy="286534"/>
            <a:chOff x="2312623" y="2468584"/>
            <a:chExt cx="312698" cy="286534"/>
          </a:xfrm>
        </p:grpSpPr>
        <p:sp>
          <p:nvSpPr>
            <p:cNvPr id="13794" name="Google Shape;13794;p99"/>
            <p:cNvSpPr/>
            <p:nvPr/>
          </p:nvSpPr>
          <p:spPr>
            <a:xfrm>
              <a:off x="2416866" y="2706195"/>
              <a:ext cx="34122" cy="34154"/>
            </a:xfrm>
            <a:custGeom>
              <a:rect b="b" l="l" r="r" t="t"/>
              <a:pathLst>
                <a:path extrusionOk="0" h="1073" w="1072">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5" name="Google Shape;13795;p99"/>
            <p:cNvSpPr/>
            <p:nvPr/>
          </p:nvSpPr>
          <p:spPr>
            <a:xfrm>
              <a:off x="2527126" y="2706195"/>
              <a:ext cx="34536" cy="34154"/>
            </a:xfrm>
            <a:custGeom>
              <a:rect b="b" l="l" r="r" t="t"/>
              <a:pathLst>
                <a:path extrusionOk="0" h="1073" w="1085">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6" name="Google Shape;13796;p99"/>
            <p:cNvSpPr/>
            <p:nvPr/>
          </p:nvSpPr>
          <p:spPr>
            <a:xfrm>
              <a:off x="2312623" y="2468584"/>
              <a:ext cx="312698" cy="286534"/>
            </a:xfrm>
            <a:custGeom>
              <a:rect b="b" l="l" r="r" t="t"/>
              <a:pathLst>
                <a:path extrusionOk="0" h="9002" w="9824">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797" name="Google Shape;13797;p99"/>
          <p:cNvGrpSpPr/>
          <p:nvPr/>
        </p:nvGrpSpPr>
        <p:grpSpPr>
          <a:xfrm>
            <a:off x="5618805" y="2440924"/>
            <a:ext cx="345292" cy="342618"/>
            <a:chOff x="5618805" y="2440924"/>
            <a:chExt cx="345292" cy="342618"/>
          </a:xfrm>
        </p:grpSpPr>
        <p:sp>
          <p:nvSpPr>
            <p:cNvPr id="13798" name="Google Shape;13798;p99"/>
            <p:cNvSpPr/>
            <p:nvPr/>
          </p:nvSpPr>
          <p:spPr>
            <a:xfrm>
              <a:off x="5742751" y="2440924"/>
              <a:ext cx="221346" cy="222110"/>
            </a:xfrm>
            <a:custGeom>
              <a:rect b="b" l="l" r="r" t="t"/>
              <a:pathLst>
                <a:path extrusionOk="0" h="6978" w="6954">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9" name="Google Shape;13799;p99"/>
            <p:cNvSpPr/>
            <p:nvPr/>
          </p:nvSpPr>
          <p:spPr>
            <a:xfrm>
              <a:off x="5810581" y="2523905"/>
              <a:ext cx="11395" cy="11395"/>
            </a:xfrm>
            <a:custGeom>
              <a:rect b="b" l="l" r="r" t="t"/>
              <a:pathLst>
                <a:path extrusionOk="0" h="358" w="358">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0" name="Google Shape;13800;p99"/>
            <p:cNvSpPr/>
            <p:nvPr/>
          </p:nvSpPr>
          <p:spPr>
            <a:xfrm>
              <a:off x="5884490" y="2523905"/>
              <a:ext cx="11395" cy="11395"/>
            </a:xfrm>
            <a:custGeom>
              <a:rect b="b" l="l" r="r" t="t"/>
              <a:pathLst>
                <a:path extrusionOk="0" h="358" w="358">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1" name="Google Shape;13801;p99"/>
            <p:cNvSpPr/>
            <p:nvPr/>
          </p:nvSpPr>
          <p:spPr>
            <a:xfrm>
              <a:off x="5847727" y="2523905"/>
              <a:ext cx="11395" cy="11395"/>
            </a:xfrm>
            <a:custGeom>
              <a:rect b="b" l="l" r="r" t="t"/>
              <a:pathLst>
                <a:path extrusionOk="0" h="358" w="358">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2" name="Google Shape;13802;p99"/>
            <p:cNvSpPr/>
            <p:nvPr/>
          </p:nvSpPr>
          <p:spPr>
            <a:xfrm>
              <a:off x="5618805" y="2516616"/>
              <a:ext cx="270269" cy="266926"/>
            </a:xfrm>
            <a:custGeom>
              <a:rect b="b" l="l" r="r" t="t"/>
              <a:pathLst>
                <a:path extrusionOk="0" h="8386" w="8491">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803" name="Google Shape;13803;p99"/>
          <p:cNvGrpSpPr/>
          <p:nvPr/>
        </p:nvGrpSpPr>
        <p:grpSpPr>
          <a:xfrm>
            <a:off x="4653179" y="2446590"/>
            <a:ext cx="377886" cy="331255"/>
            <a:chOff x="4653179" y="2446590"/>
            <a:chExt cx="377886" cy="331255"/>
          </a:xfrm>
        </p:grpSpPr>
        <p:sp>
          <p:nvSpPr>
            <p:cNvPr id="13804" name="Google Shape;13804;p99"/>
            <p:cNvSpPr/>
            <p:nvPr/>
          </p:nvSpPr>
          <p:spPr>
            <a:xfrm>
              <a:off x="4767639" y="2584541"/>
              <a:ext cx="145941" cy="109177"/>
            </a:xfrm>
            <a:custGeom>
              <a:rect b="b" l="l" r="r" t="t"/>
              <a:pathLst>
                <a:path extrusionOk="0" h="3430" w="4585">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5" name="Google Shape;13805;p99"/>
            <p:cNvSpPr/>
            <p:nvPr/>
          </p:nvSpPr>
          <p:spPr>
            <a:xfrm>
              <a:off x="4794918" y="2446590"/>
              <a:ext cx="96286" cy="53856"/>
            </a:xfrm>
            <a:custGeom>
              <a:rect b="b" l="l" r="r" t="t"/>
              <a:pathLst>
                <a:path extrusionOk="0" h="1692" w="3025">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6" name="Google Shape;13806;p99"/>
            <p:cNvSpPr/>
            <p:nvPr/>
          </p:nvSpPr>
          <p:spPr>
            <a:xfrm>
              <a:off x="4816530" y="2465179"/>
              <a:ext cx="53856" cy="32244"/>
            </a:xfrm>
            <a:custGeom>
              <a:rect b="b" l="l" r="r" t="t"/>
              <a:pathLst>
                <a:path extrusionOk="0" h="1013" w="1692">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7" name="Google Shape;13807;p99"/>
            <p:cNvSpPr/>
            <p:nvPr/>
          </p:nvSpPr>
          <p:spPr>
            <a:xfrm>
              <a:off x="4653179" y="2522409"/>
              <a:ext cx="377886" cy="255436"/>
            </a:xfrm>
            <a:custGeom>
              <a:rect b="b" l="l" r="r" t="t"/>
              <a:pathLst>
                <a:path extrusionOk="0" h="8025" w="11872">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808" name="Google Shape;13808;p99"/>
          <p:cNvGrpSpPr/>
          <p:nvPr/>
        </p:nvGrpSpPr>
        <p:grpSpPr>
          <a:xfrm>
            <a:off x="5184517" y="2459481"/>
            <a:ext cx="252062" cy="305122"/>
            <a:chOff x="5184517" y="2459481"/>
            <a:chExt cx="252062" cy="305122"/>
          </a:xfrm>
        </p:grpSpPr>
        <p:sp>
          <p:nvSpPr>
            <p:cNvPr id="13809" name="Google Shape;13809;p99"/>
            <p:cNvSpPr/>
            <p:nvPr/>
          </p:nvSpPr>
          <p:spPr>
            <a:xfrm>
              <a:off x="5383486" y="2674747"/>
              <a:ext cx="13273" cy="13305"/>
            </a:xfrm>
            <a:custGeom>
              <a:rect b="b" l="l" r="r" t="t"/>
              <a:pathLst>
                <a:path extrusionOk="0" h="418" w="417">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0" name="Google Shape;13810;p99"/>
            <p:cNvSpPr/>
            <p:nvPr/>
          </p:nvSpPr>
          <p:spPr>
            <a:xfrm>
              <a:off x="5350128" y="2724402"/>
              <a:ext cx="11395" cy="11395"/>
            </a:xfrm>
            <a:custGeom>
              <a:rect b="b" l="l" r="r" t="t"/>
              <a:pathLst>
                <a:path extrusionOk="0" h="358" w="358">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1" name="Google Shape;13811;p99"/>
            <p:cNvSpPr/>
            <p:nvPr/>
          </p:nvSpPr>
          <p:spPr>
            <a:xfrm>
              <a:off x="5254638" y="2666376"/>
              <a:ext cx="11395" cy="11427"/>
            </a:xfrm>
            <a:custGeom>
              <a:rect b="b" l="l" r="r" t="t"/>
              <a:pathLst>
                <a:path extrusionOk="0" h="359" w="358">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2" name="Google Shape;13812;p99"/>
            <p:cNvSpPr/>
            <p:nvPr/>
          </p:nvSpPr>
          <p:spPr>
            <a:xfrm>
              <a:off x="5273959" y="2724402"/>
              <a:ext cx="11395" cy="11395"/>
            </a:xfrm>
            <a:custGeom>
              <a:rect b="b" l="l" r="r" t="t"/>
              <a:pathLst>
                <a:path extrusionOk="0" h="358" w="358">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3" name="Google Shape;13813;p99"/>
            <p:cNvSpPr/>
            <p:nvPr/>
          </p:nvSpPr>
          <p:spPr>
            <a:xfrm>
              <a:off x="5308049" y="2678917"/>
              <a:ext cx="14451" cy="14037"/>
            </a:xfrm>
            <a:custGeom>
              <a:rect b="b" l="l" r="r" t="t"/>
              <a:pathLst>
                <a:path extrusionOk="0" h="441" w="454">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4" name="Google Shape;13814;p99"/>
            <p:cNvSpPr/>
            <p:nvPr/>
          </p:nvSpPr>
          <p:spPr>
            <a:xfrm>
              <a:off x="5184517" y="2459481"/>
              <a:ext cx="252062" cy="305122"/>
            </a:xfrm>
            <a:custGeom>
              <a:rect b="b" l="l" r="r" t="t"/>
              <a:pathLst>
                <a:path extrusionOk="0" h="9586" w="7919">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815" name="Google Shape;13815;p99"/>
          <p:cNvSpPr/>
          <p:nvPr/>
        </p:nvSpPr>
        <p:spPr>
          <a:xfrm>
            <a:off x="1801020" y="1970604"/>
            <a:ext cx="354363" cy="354395"/>
          </a:xfrm>
          <a:custGeom>
            <a:rect b="b" l="l" r="r" t="t"/>
            <a:pathLst>
              <a:path extrusionOk="0" h="11134" w="11133">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816" name="Google Shape;13816;p99"/>
          <p:cNvGrpSpPr/>
          <p:nvPr/>
        </p:nvGrpSpPr>
        <p:grpSpPr>
          <a:xfrm>
            <a:off x="6155459" y="1969108"/>
            <a:ext cx="249770" cy="363849"/>
            <a:chOff x="6155459" y="1969108"/>
            <a:chExt cx="249770" cy="363849"/>
          </a:xfrm>
        </p:grpSpPr>
        <p:sp>
          <p:nvSpPr>
            <p:cNvPr id="13817" name="Google Shape;13817;p99"/>
            <p:cNvSpPr/>
            <p:nvPr/>
          </p:nvSpPr>
          <p:spPr>
            <a:xfrm>
              <a:off x="6195628" y="1969108"/>
              <a:ext cx="169813" cy="227012"/>
            </a:xfrm>
            <a:custGeom>
              <a:rect b="b" l="l" r="r" t="t"/>
              <a:pathLst>
                <a:path extrusionOk="0" h="7132" w="5335">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8" name="Google Shape;13818;p99"/>
            <p:cNvSpPr/>
            <p:nvPr/>
          </p:nvSpPr>
          <p:spPr>
            <a:xfrm>
              <a:off x="6275585" y="2146083"/>
              <a:ext cx="10249" cy="50037"/>
            </a:xfrm>
            <a:custGeom>
              <a:rect b="b" l="l" r="r" t="t"/>
              <a:pathLst>
                <a:path extrusionOk="0" h="1572" w="322">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9" name="Google Shape;13819;p99"/>
            <p:cNvSpPr/>
            <p:nvPr/>
          </p:nvSpPr>
          <p:spPr>
            <a:xfrm>
              <a:off x="6223671" y="2157446"/>
              <a:ext cx="10631" cy="38673"/>
            </a:xfrm>
            <a:custGeom>
              <a:rect b="b" l="l" r="r" t="t"/>
              <a:pathLst>
                <a:path extrusionOk="0" h="1215" w="334">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0" name="Google Shape;13820;p99"/>
            <p:cNvSpPr/>
            <p:nvPr/>
          </p:nvSpPr>
          <p:spPr>
            <a:xfrm>
              <a:off x="6326736" y="2157446"/>
              <a:ext cx="10281" cy="38673"/>
            </a:xfrm>
            <a:custGeom>
              <a:rect b="b" l="l" r="r" t="t"/>
              <a:pathLst>
                <a:path extrusionOk="0" h="1215" w="323">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1" name="Google Shape;13821;p99"/>
            <p:cNvSpPr/>
            <p:nvPr/>
          </p:nvSpPr>
          <p:spPr>
            <a:xfrm>
              <a:off x="6264222" y="2299949"/>
              <a:ext cx="33008" cy="33008"/>
            </a:xfrm>
            <a:custGeom>
              <a:rect b="b" l="l" r="r" t="t"/>
              <a:pathLst>
                <a:path extrusionOk="0" h="1037" w="1037">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2" name="Google Shape;13822;p99"/>
            <p:cNvSpPr/>
            <p:nvPr/>
          </p:nvSpPr>
          <p:spPr>
            <a:xfrm>
              <a:off x="6155459" y="2299949"/>
              <a:ext cx="33358" cy="33008"/>
            </a:xfrm>
            <a:custGeom>
              <a:rect b="b" l="l" r="r" t="t"/>
              <a:pathLst>
                <a:path extrusionOk="0" h="1037" w="1048">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3" name="Google Shape;13823;p99"/>
            <p:cNvSpPr/>
            <p:nvPr/>
          </p:nvSpPr>
          <p:spPr>
            <a:xfrm>
              <a:off x="6372221"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4" name="Google Shape;13824;p99"/>
            <p:cNvSpPr/>
            <p:nvPr/>
          </p:nvSpPr>
          <p:spPr>
            <a:xfrm>
              <a:off x="6185379" y="2208597"/>
              <a:ext cx="189134" cy="84763"/>
            </a:xfrm>
            <a:custGeom>
              <a:rect b="b" l="l" r="r" t="t"/>
              <a:pathLst>
                <a:path extrusionOk="0" h="2663" w="5942">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5" name="Google Shape;13825;p99"/>
            <p:cNvSpPr/>
            <p:nvPr/>
          </p:nvSpPr>
          <p:spPr>
            <a:xfrm>
              <a:off x="6246397" y="2010773"/>
              <a:ext cx="69007" cy="25814"/>
            </a:xfrm>
            <a:custGeom>
              <a:rect b="b" l="l" r="r" t="t"/>
              <a:pathLst>
                <a:path extrusionOk="0" h="811" w="2168">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826" name="Google Shape;13826;p99"/>
          <p:cNvGrpSpPr/>
          <p:nvPr/>
        </p:nvGrpSpPr>
        <p:grpSpPr>
          <a:xfrm>
            <a:off x="2280029" y="1970604"/>
            <a:ext cx="353631" cy="354395"/>
            <a:chOff x="2280029" y="1970604"/>
            <a:chExt cx="353631" cy="354395"/>
          </a:xfrm>
        </p:grpSpPr>
        <p:sp>
          <p:nvSpPr>
            <p:cNvPr id="13827" name="Google Shape;13827;p99"/>
            <p:cNvSpPr/>
            <p:nvPr/>
          </p:nvSpPr>
          <p:spPr>
            <a:xfrm>
              <a:off x="2309981" y="2069086"/>
              <a:ext cx="323679" cy="255913"/>
            </a:xfrm>
            <a:custGeom>
              <a:rect b="b" l="l" r="r" t="t"/>
              <a:pathLst>
                <a:path extrusionOk="0" h="8040" w="10169">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8" name="Google Shape;13828;p99"/>
            <p:cNvSpPr/>
            <p:nvPr/>
          </p:nvSpPr>
          <p:spPr>
            <a:xfrm>
              <a:off x="2280029" y="1970604"/>
              <a:ext cx="322565" cy="255468"/>
            </a:xfrm>
            <a:custGeom>
              <a:rect b="b" l="l" r="r" t="t"/>
              <a:pathLst>
                <a:path extrusionOk="0" h="8026" w="10134">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9" name="Google Shape;13829;p99"/>
            <p:cNvSpPr/>
            <p:nvPr/>
          </p:nvSpPr>
          <p:spPr>
            <a:xfrm>
              <a:off x="2411169" y="2064598"/>
              <a:ext cx="17093" cy="26928"/>
            </a:xfrm>
            <a:custGeom>
              <a:rect b="b" l="l" r="r" t="t"/>
              <a:pathLst>
                <a:path extrusionOk="0" h="846" w="537">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0" name="Google Shape;13830;p99"/>
            <p:cNvSpPr/>
            <p:nvPr/>
          </p:nvSpPr>
          <p:spPr>
            <a:xfrm>
              <a:off x="2323254" y="2017458"/>
              <a:ext cx="267213" cy="264316"/>
            </a:xfrm>
            <a:custGeom>
              <a:rect b="b" l="l" r="r" t="t"/>
              <a:pathLst>
                <a:path extrusionOk="0" h="8304" w="8395">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831" name="Google Shape;13831;p99"/>
          <p:cNvGrpSpPr/>
          <p:nvPr/>
        </p:nvGrpSpPr>
        <p:grpSpPr>
          <a:xfrm>
            <a:off x="8065100" y="2000174"/>
            <a:ext cx="255086" cy="301684"/>
            <a:chOff x="8065100" y="2000174"/>
            <a:chExt cx="255086" cy="301684"/>
          </a:xfrm>
        </p:grpSpPr>
        <p:sp>
          <p:nvSpPr>
            <p:cNvPr id="13832" name="Google Shape;13832;p99"/>
            <p:cNvSpPr/>
            <p:nvPr/>
          </p:nvSpPr>
          <p:spPr>
            <a:xfrm>
              <a:off x="8085185" y="2151016"/>
              <a:ext cx="65220" cy="150842"/>
            </a:xfrm>
            <a:custGeom>
              <a:rect b="b" l="l" r="r" t="t"/>
              <a:pathLst>
                <a:path extrusionOk="0" h="4739" w="2049">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3" name="Google Shape;13833;p99"/>
            <p:cNvSpPr/>
            <p:nvPr/>
          </p:nvSpPr>
          <p:spPr>
            <a:xfrm>
              <a:off x="8161004" y="2151016"/>
              <a:ext cx="65188" cy="150842"/>
            </a:xfrm>
            <a:custGeom>
              <a:rect b="b" l="l" r="r" t="t"/>
              <a:pathLst>
                <a:path extrusionOk="0" h="4739" w="2048">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4" name="Google Shape;13834;p99"/>
            <p:cNvSpPr/>
            <p:nvPr/>
          </p:nvSpPr>
          <p:spPr>
            <a:xfrm>
              <a:off x="8236791" y="2151016"/>
              <a:ext cx="65220" cy="150842"/>
            </a:xfrm>
            <a:custGeom>
              <a:rect b="b" l="l" r="r" t="t"/>
              <a:pathLst>
                <a:path extrusionOk="0" h="4739" w="2049">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5" name="Google Shape;13835;p99"/>
            <p:cNvSpPr/>
            <p:nvPr/>
          </p:nvSpPr>
          <p:spPr>
            <a:xfrm>
              <a:off x="8065100" y="2000174"/>
              <a:ext cx="255086" cy="178916"/>
            </a:xfrm>
            <a:custGeom>
              <a:rect b="b" l="l" r="r" t="t"/>
              <a:pathLst>
                <a:path extrusionOk="0" h="5621" w="8014">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836" name="Google Shape;13836;p99"/>
          <p:cNvGrpSpPr/>
          <p:nvPr/>
        </p:nvGrpSpPr>
        <p:grpSpPr>
          <a:xfrm>
            <a:off x="6633705" y="1969108"/>
            <a:ext cx="249420" cy="363849"/>
            <a:chOff x="6633705" y="1969108"/>
            <a:chExt cx="249420" cy="363849"/>
          </a:xfrm>
        </p:grpSpPr>
        <p:sp>
          <p:nvSpPr>
            <p:cNvPr id="13837" name="Google Shape;13837;p99"/>
            <p:cNvSpPr/>
            <p:nvPr/>
          </p:nvSpPr>
          <p:spPr>
            <a:xfrm>
              <a:off x="6678426" y="1969108"/>
              <a:ext cx="159214" cy="238407"/>
            </a:xfrm>
            <a:custGeom>
              <a:rect b="b" l="l" r="r" t="t"/>
              <a:pathLst>
                <a:path extrusionOk="0" h="7490" w="5002">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8" name="Google Shape;13838;p99"/>
            <p:cNvSpPr/>
            <p:nvPr/>
          </p:nvSpPr>
          <p:spPr>
            <a:xfrm>
              <a:off x="6753481" y="2168809"/>
              <a:ext cx="10249" cy="38705"/>
            </a:xfrm>
            <a:custGeom>
              <a:rect b="b" l="l" r="r" t="t"/>
              <a:pathLst>
                <a:path extrusionOk="0" h="1216" w="322">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9" name="Google Shape;13839;p99"/>
            <p:cNvSpPr/>
            <p:nvPr/>
          </p:nvSpPr>
          <p:spPr>
            <a:xfrm>
              <a:off x="6707614" y="2180173"/>
              <a:ext cx="10631" cy="27342"/>
            </a:xfrm>
            <a:custGeom>
              <a:rect b="b" l="l" r="r" t="t"/>
              <a:pathLst>
                <a:path extrusionOk="0" h="859" w="334">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0" name="Google Shape;13840;p99"/>
            <p:cNvSpPr/>
            <p:nvPr/>
          </p:nvSpPr>
          <p:spPr>
            <a:xfrm>
              <a:off x="6798966" y="2180173"/>
              <a:ext cx="10249" cy="27342"/>
            </a:xfrm>
            <a:custGeom>
              <a:rect b="b" l="l" r="r" t="t"/>
              <a:pathLst>
                <a:path extrusionOk="0" h="859" w="322">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1" name="Google Shape;13841;p99"/>
            <p:cNvSpPr/>
            <p:nvPr/>
          </p:nvSpPr>
          <p:spPr>
            <a:xfrm>
              <a:off x="6742118" y="2299949"/>
              <a:ext cx="32976" cy="33008"/>
            </a:xfrm>
            <a:custGeom>
              <a:rect b="b" l="l" r="r" t="t"/>
              <a:pathLst>
                <a:path extrusionOk="0" h="1037" w="1036">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2" name="Google Shape;13842;p99"/>
            <p:cNvSpPr/>
            <p:nvPr/>
          </p:nvSpPr>
          <p:spPr>
            <a:xfrm>
              <a:off x="6633705"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3" name="Google Shape;13843;p99"/>
            <p:cNvSpPr/>
            <p:nvPr/>
          </p:nvSpPr>
          <p:spPr>
            <a:xfrm>
              <a:off x="6850117" y="2299949"/>
              <a:ext cx="33008" cy="33008"/>
            </a:xfrm>
            <a:custGeom>
              <a:rect b="b" l="l" r="r" t="t"/>
              <a:pathLst>
                <a:path extrusionOk="0" h="1037" w="1037">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4" name="Google Shape;13844;p99"/>
            <p:cNvSpPr/>
            <p:nvPr/>
          </p:nvSpPr>
          <p:spPr>
            <a:xfrm>
              <a:off x="6664039" y="2219610"/>
              <a:ext cx="188370" cy="73750"/>
            </a:xfrm>
            <a:custGeom>
              <a:rect b="b" l="l" r="r" t="t"/>
              <a:pathLst>
                <a:path extrusionOk="0" h="2317" w="5918">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845" name="Google Shape;13845;p99"/>
          <p:cNvGrpSpPr/>
          <p:nvPr/>
        </p:nvGrpSpPr>
        <p:grpSpPr>
          <a:xfrm>
            <a:off x="5211031" y="1969108"/>
            <a:ext cx="226661" cy="363467"/>
            <a:chOff x="5211031" y="1969108"/>
            <a:chExt cx="226661" cy="363467"/>
          </a:xfrm>
        </p:grpSpPr>
        <p:sp>
          <p:nvSpPr>
            <p:cNvPr id="13846" name="Google Shape;13846;p99"/>
            <p:cNvSpPr/>
            <p:nvPr/>
          </p:nvSpPr>
          <p:spPr>
            <a:xfrm>
              <a:off x="5211031" y="1969108"/>
              <a:ext cx="226661" cy="363467"/>
            </a:xfrm>
            <a:custGeom>
              <a:rect b="b" l="l" r="r" t="t"/>
              <a:pathLst>
                <a:path extrusionOk="0" h="11419" w="7121">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7" name="Google Shape;13847;p99"/>
            <p:cNvSpPr/>
            <p:nvPr/>
          </p:nvSpPr>
          <p:spPr>
            <a:xfrm>
              <a:off x="5250468" y="2060046"/>
              <a:ext cx="147819" cy="107649"/>
            </a:xfrm>
            <a:custGeom>
              <a:rect b="b" l="l" r="r" t="t"/>
              <a:pathLst>
                <a:path extrusionOk="0" h="3382" w="4644">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848" name="Google Shape;13848;p99"/>
          <p:cNvGrpSpPr/>
          <p:nvPr/>
        </p:nvGrpSpPr>
        <p:grpSpPr>
          <a:xfrm>
            <a:off x="3712952" y="1970604"/>
            <a:ext cx="354363" cy="354395"/>
            <a:chOff x="3712952" y="1970604"/>
            <a:chExt cx="354363" cy="354395"/>
          </a:xfrm>
        </p:grpSpPr>
        <p:sp>
          <p:nvSpPr>
            <p:cNvPr id="13849" name="Google Shape;13849;p99"/>
            <p:cNvSpPr/>
            <p:nvPr/>
          </p:nvSpPr>
          <p:spPr>
            <a:xfrm>
              <a:off x="3868314" y="2281360"/>
              <a:ext cx="43639" cy="43639"/>
            </a:xfrm>
            <a:custGeom>
              <a:rect b="b" l="l" r="r" t="t"/>
              <a:pathLst>
                <a:path extrusionOk="0" h="1371" w="1371">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0" name="Google Shape;13850;p99"/>
            <p:cNvSpPr/>
            <p:nvPr/>
          </p:nvSpPr>
          <p:spPr>
            <a:xfrm>
              <a:off x="3940346" y="2120300"/>
              <a:ext cx="54970" cy="55002"/>
            </a:xfrm>
            <a:custGeom>
              <a:rect b="b" l="l" r="r" t="t"/>
              <a:pathLst>
                <a:path extrusionOk="0" h="1728" w="1727">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1" name="Google Shape;13851;p99"/>
            <p:cNvSpPr/>
            <p:nvPr/>
          </p:nvSpPr>
          <p:spPr>
            <a:xfrm>
              <a:off x="3784952" y="2120300"/>
              <a:ext cx="54970" cy="55002"/>
            </a:xfrm>
            <a:custGeom>
              <a:rect b="b" l="l" r="r" t="t"/>
              <a:pathLst>
                <a:path extrusionOk="0" h="1728" w="1727">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2" name="Google Shape;13852;p99"/>
            <p:cNvSpPr/>
            <p:nvPr/>
          </p:nvSpPr>
          <p:spPr>
            <a:xfrm>
              <a:off x="3712952" y="2281360"/>
              <a:ext cx="44371" cy="43639"/>
            </a:xfrm>
            <a:custGeom>
              <a:rect b="b" l="l" r="r" t="t"/>
              <a:pathLst>
                <a:path extrusionOk="0" h="1371" w="1394">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3" name="Google Shape;13853;p99"/>
            <p:cNvSpPr/>
            <p:nvPr/>
          </p:nvSpPr>
          <p:spPr>
            <a:xfrm>
              <a:off x="4023708" y="2281360"/>
              <a:ext cx="43607" cy="43639"/>
            </a:xfrm>
            <a:custGeom>
              <a:rect b="b" l="l" r="r" t="t"/>
              <a:pathLst>
                <a:path extrusionOk="0" h="1371" w="137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4" name="Google Shape;13854;p99"/>
            <p:cNvSpPr/>
            <p:nvPr/>
          </p:nvSpPr>
          <p:spPr>
            <a:xfrm>
              <a:off x="3852049" y="1970604"/>
              <a:ext cx="76583" cy="76965"/>
            </a:xfrm>
            <a:custGeom>
              <a:rect b="b" l="l" r="r" t="t"/>
              <a:pathLst>
                <a:path extrusionOk="0" h="2418" w="2406">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5" name="Google Shape;13855;p99"/>
            <p:cNvSpPr/>
            <p:nvPr/>
          </p:nvSpPr>
          <p:spPr>
            <a:xfrm>
              <a:off x="3746310" y="2187016"/>
              <a:ext cx="132667" cy="88710"/>
            </a:xfrm>
            <a:custGeom>
              <a:rect b="b" l="l" r="r" t="t"/>
              <a:pathLst>
                <a:path extrusionOk="0" h="2787" w="4168">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6" name="Google Shape;13856;p99"/>
            <p:cNvSpPr/>
            <p:nvPr/>
          </p:nvSpPr>
          <p:spPr>
            <a:xfrm>
              <a:off x="3831583" y="2059664"/>
              <a:ext cx="117485" cy="54748"/>
            </a:xfrm>
            <a:custGeom>
              <a:rect b="b" l="l" r="r" t="t"/>
              <a:pathLst>
                <a:path extrusionOk="0" h="1720" w="3691">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7" name="Google Shape;13857;p99"/>
            <p:cNvSpPr/>
            <p:nvPr/>
          </p:nvSpPr>
          <p:spPr>
            <a:xfrm>
              <a:off x="3901672" y="2187016"/>
              <a:ext cx="132285" cy="88997"/>
            </a:xfrm>
            <a:custGeom>
              <a:rect b="b" l="l" r="r" t="t"/>
              <a:pathLst>
                <a:path extrusionOk="0" h="2796" w="4156">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858" name="Google Shape;13858;p99"/>
          <p:cNvGrpSpPr/>
          <p:nvPr/>
        </p:nvGrpSpPr>
        <p:grpSpPr>
          <a:xfrm>
            <a:off x="3235438" y="1970604"/>
            <a:ext cx="354364" cy="354745"/>
            <a:chOff x="3235438" y="1970604"/>
            <a:chExt cx="354364" cy="354745"/>
          </a:xfrm>
        </p:grpSpPr>
        <p:sp>
          <p:nvSpPr>
            <p:cNvPr id="13859" name="Google Shape;13859;p99"/>
            <p:cNvSpPr/>
            <p:nvPr/>
          </p:nvSpPr>
          <p:spPr>
            <a:xfrm>
              <a:off x="3235438" y="2125712"/>
              <a:ext cx="132667" cy="199288"/>
            </a:xfrm>
            <a:custGeom>
              <a:rect b="b" l="l" r="r" t="t"/>
              <a:pathLst>
                <a:path extrusionOk="0" h="6261" w="4168">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0" name="Google Shape;13860;p99"/>
            <p:cNvSpPr/>
            <p:nvPr/>
          </p:nvSpPr>
          <p:spPr>
            <a:xfrm>
              <a:off x="3257433" y="2292373"/>
              <a:ext cx="10249" cy="32626"/>
            </a:xfrm>
            <a:custGeom>
              <a:rect b="b" l="l" r="r" t="t"/>
              <a:pathLst>
                <a:path extrusionOk="0" h="1025" w="322">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1" name="Google Shape;13861;p99"/>
            <p:cNvSpPr/>
            <p:nvPr/>
          </p:nvSpPr>
          <p:spPr>
            <a:xfrm>
              <a:off x="3335098" y="2292373"/>
              <a:ext cx="10281" cy="32626"/>
            </a:xfrm>
            <a:custGeom>
              <a:rect b="b" l="l" r="r" t="t"/>
              <a:pathLst>
                <a:path extrusionOk="0" h="1025" w="323">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2" name="Google Shape;13862;p99"/>
            <p:cNvSpPr/>
            <p:nvPr/>
          </p:nvSpPr>
          <p:spPr>
            <a:xfrm>
              <a:off x="3490110" y="2163685"/>
              <a:ext cx="55734" cy="18430"/>
            </a:xfrm>
            <a:custGeom>
              <a:rect b="b" l="l" r="r" t="t"/>
              <a:pathLst>
                <a:path extrusionOk="0" h="579" w="1751">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3" name="Google Shape;13863;p99"/>
            <p:cNvSpPr/>
            <p:nvPr/>
          </p:nvSpPr>
          <p:spPr>
            <a:xfrm>
              <a:off x="3445771" y="2131664"/>
              <a:ext cx="144031" cy="192953"/>
            </a:xfrm>
            <a:custGeom>
              <a:rect b="b" l="l" r="r" t="t"/>
              <a:pathLst>
                <a:path extrusionOk="0" h="6062" w="4525">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4" name="Google Shape;13864;p99"/>
            <p:cNvSpPr/>
            <p:nvPr/>
          </p:nvSpPr>
          <p:spPr>
            <a:xfrm>
              <a:off x="3473813" y="2287058"/>
              <a:ext cx="10631" cy="38291"/>
            </a:xfrm>
            <a:custGeom>
              <a:rect b="b" l="l" r="r" t="t"/>
              <a:pathLst>
                <a:path extrusionOk="0" h="1203" w="334">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5" name="Google Shape;13865;p99"/>
            <p:cNvSpPr/>
            <p:nvPr/>
          </p:nvSpPr>
          <p:spPr>
            <a:xfrm>
              <a:off x="3551128" y="2287058"/>
              <a:ext cx="10249" cy="38291"/>
            </a:xfrm>
            <a:custGeom>
              <a:rect b="b" l="l" r="r" t="t"/>
              <a:pathLst>
                <a:path extrusionOk="0" h="1203" w="322">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6" name="Google Shape;13866;p99"/>
            <p:cNvSpPr/>
            <p:nvPr/>
          </p:nvSpPr>
          <p:spPr>
            <a:xfrm>
              <a:off x="3290377" y="1970604"/>
              <a:ext cx="221378" cy="185346"/>
            </a:xfrm>
            <a:custGeom>
              <a:rect b="b" l="l" r="r" t="t"/>
              <a:pathLst>
                <a:path extrusionOk="0" h="5823" w="6955">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7" name="Google Shape;13867;p99"/>
            <p:cNvSpPr/>
            <p:nvPr/>
          </p:nvSpPr>
          <p:spPr>
            <a:xfrm>
              <a:off x="3329432" y="2004344"/>
              <a:ext cx="26928" cy="10249"/>
            </a:xfrm>
            <a:custGeom>
              <a:rect b="b" l="l" r="r" t="t"/>
              <a:pathLst>
                <a:path extrusionOk="0" h="322" w="846">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8" name="Google Shape;13868;p99"/>
            <p:cNvSpPr/>
            <p:nvPr/>
          </p:nvSpPr>
          <p:spPr>
            <a:xfrm>
              <a:off x="3368074" y="2004344"/>
              <a:ext cx="82663" cy="10249"/>
            </a:xfrm>
            <a:custGeom>
              <a:rect b="b" l="l" r="r" t="t"/>
              <a:pathLst>
                <a:path extrusionOk="0" h="322" w="2597">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9" name="Google Shape;13869;p99"/>
            <p:cNvSpPr/>
            <p:nvPr/>
          </p:nvSpPr>
          <p:spPr>
            <a:xfrm>
              <a:off x="3329432" y="2031622"/>
              <a:ext cx="121304" cy="10631"/>
            </a:xfrm>
            <a:custGeom>
              <a:rect b="b" l="l" r="r" t="t"/>
              <a:pathLst>
                <a:path extrusionOk="0" h="334" w="3811">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0" name="Google Shape;13870;p99"/>
            <p:cNvSpPr/>
            <p:nvPr/>
          </p:nvSpPr>
          <p:spPr>
            <a:xfrm>
              <a:off x="3329432" y="2059664"/>
              <a:ext cx="82249" cy="10663"/>
            </a:xfrm>
            <a:custGeom>
              <a:rect b="b" l="l" r="r" t="t"/>
              <a:pathLst>
                <a:path extrusionOk="0" h="335" w="2584">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1" name="Google Shape;13871;p99"/>
            <p:cNvSpPr/>
            <p:nvPr/>
          </p:nvSpPr>
          <p:spPr>
            <a:xfrm>
              <a:off x="3423777" y="2059664"/>
              <a:ext cx="26960" cy="10663"/>
            </a:xfrm>
            <a:custGeom>
              <a:rect b="b" l="l" r="r" t="t"/>
              <a:pathLst>
                <a:path extrusionOk="0" h="335" w="847">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872" name="Google Shape;13872;p99"/>
          <p:cNvGrpSpPr/>
          <p:nvPr/>
        </p:nvGrpSpPr>
        <p:grpSpPr>
          <a:xfrm>
            <a:off x="1329585" y="1989925"/>
            <a:ext cx="341473" cy="335074"/>
            <a:chOff x="1329585" y="1989925"/>
            <a:chExt cx="341473" cy="335074"/>
          </a:xfrm>
        </p:grpSpPr>
        <p:sp>
          <p:nvSpPr>
            <p:cNvPr id="13873" name="Google Shape;13873;p99"/>
            <p:cNvSpPr/>
            <p:nvPr/>
          </p:nvSpPr>
          <p:spPr>
            <a:xfrm>
              <a:off x="1562263" y="2097956"/>
              <a:ext cx="108795" cy="226661"/>
            </a:xfrm>
            <a:custGeom>
              <a:rect b="b" l="l" r="r" t="t"/>
              <a:pathLst>
                <a:path extrusionOk="0" h="7121" w="3418">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4" name="Google Shape;13874;p99"/>
            <p:cNvSpPr/>
            <p:nvPr/>
          </p:nvSpPr>
          <p:spPr>
            <a:xfrm>
              <a:off x="1406137" y="1989925"/>
              <a:ext cx="198587" cy="335074"/>
            </a:xfrm>
            <a:custGeom>
              <a:rect b="b" l="l" r="r" t="t"/>
              <a:pathLst>
                <a:path extrusionOk="0" h="10527" w="6239">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5" name="Google Shape;13875;p99"/>
            <p:cNvSpPr/>
            <p:nvPr/>
          </p:nvSpPr>
          <p:spPr>
            <a:xfrm>
              <a:off x="1329585" y="2127494"/>
              <a:ext cx="108795" cy="197123"/>
            </a:xfrm>
            <a:custGeom>
              <a:rect b="b" l="l" r="r" t="t"/>
              <a:pathLst>
                <a:path extrusionOk="0" h="6193" w="3418">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876" name="Google Shape;13876;p99"/>
          <p:cNvGrpSpPr/>
          <p:nvPr/>
        </p:nvGrpSpPr>
        <p:grpSpPr>
          <a:xfrm>
            <a:off x="5591871" y="1989906"/>
            <a:ext cx="416649" cy="325597"/>
            <a:chOff x="5626763" y="2013829"/>
            <a:chExt cx="351722" cy="274788"/>
          </a:xfrm>
        </p:grpSpPr>
        <p:sp>
          <p:nvSpPr>
            <p:cNvPr id="13877" name="Google Shape;13877;p99"/>
            <p:cNvSpPr/>
            <p:nvPr/>
          </p:nvSpPr>
          <p:spPr>
            <a:xfrm>
              <a:off x="5626763" y="2013829"/>
              <a:ext cx="351722" cy="274788"/>
            </a:xfrm>
            <a:custGeom>
              <a:rect b="b" l="l" r="r" t="t"/>
              <a:pathLst>
                <a:path extrusionOk="0" h="8633" w="1105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8" name="Google Shape;13878;p99"/>
            <p:cNvSpPr/>
            <p:nvPr/>
          </p:nvSpPr>
          <p:spPr>
            <a:xfrm>
              <a:off x="5784799" y="2125234"/>
              <a:ext cx="33390" cy="70503"/>
            </a:xfrm>
            <a:custGeom>
              <a:rect b="b" l="l" r="r" t="t"/>
              <a:pathLst>
                <a:path extrusionOk="0" h="2215" w="1049">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9" name="Google Shape;13879;p99"/>
            <p:cNvSpPr/>
            <p:nvPr/>
          </p:nvSpPr>
          <p:spPr>
            <a:xfrm>
              <a:off x="5824236" y="2097956"/>
              <a:ext cx="33740" cy="97782"/>
            </a:xfrm>
            <a:custGeom>
              <a:rect b="b" l="l" r="r" t="t"/>
              <a:pathLst>
                <a:path extrusionOk="0" h="3072" w="106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0" name="Google Shape;13880;p99"/>
            <p:cNvSpPr/>
            <p:nvPr/>
          </p:nvSpPr>
          <p:spPr>
            <a:xfrm>
              <a:off x="5864024" y="2111961"/>
              <a:ext cx="33740" cy="83426"/>
            </a:xfrm>
            <a:custGeom>
              <a:rect b="b" l="l" r="r" t="t"/>
              <a:pathLst>
                <a:path extrusionOk="0" h="2621" w="106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1" name="Google Shape;13881;p99"/>
            <p:cNvSpPr/>
            <p:nvPr/>
          </p:nvSpPr>
          <p:spPr>
            <a:xfrm>
              <a:off x="5904193" y="2065744"/>
              <a:ext cx="33390" cy="129644"/>
            </a:xfrm>
            <a:custGeom>
              <a:rect b="b" l="l" r="r" t="t"/>
              <a:pathLst>
                <a:path extrusionOk="0" h="4073" w="1049">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2" name="Google Shape;13882;p99"/>
            <p:cNvSpPr/>
            <p:nvPr/>
          </p:nvSpPr>
          <p:spPr>
            <a:xfrm>
              <a:off x="5713563" y="2080131"/>
              <a:ext cx="40965" cy="11395"/>
            </a:xfrm>
            <a:custGeom>
              <a:rect b="b" l="l" r="r" t="t"/>
              <a:pathLst>
                <a:path extrusionOk="0" h="358" w="1287">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3" name="Google Shape;13883;p99"/>
            <p:cNvSpPr/>
            <p:nvPr/>
          </p:nvSpPr>
          <p:spPr>
            <a:xfrm>
              <a:off x="5713945" y="2097574"/>
              <a:ext cx="56880" cy="11395"/>
            </a:xfrm>
            <a:custGeom>
              <a:rect b="b" l="l" r="r" t="t"/>
              <a:pathLst>
                <a:path extrusionOk="0" h="358" w="1787">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4" name="Google Shape;13884;p99"/>
            <p:cNvSpPr/>
            <p:nvPr/>
          </p:nvSpPr>
          <p:spPr>
            <a:xfrm>
              <a:off x="5713945" y="2114985"/>
              <a:ext cx="56880" cy="11427"/>
            </a:xfrm>
            <a:custGeom>
              <a:rect b="b" l="l" r="r" t="t"/>
              <a:pathLst>
                <a:path extrusionOk="0" h="359" w="1787">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5" name="Google Shape;13885;p99"/>
            <p:cNvSpPr/>
            <p:nvPr/>
          </p:nvSpPr>
          <p:spPr>
            <a:xfrm>
              <a:off x="5713945" y="2132810"/>
              <a:ext cx="56880" cy="11013"/>
            </a:xfrm>
            <a:custGeom>
              <a:rect b="b" l="l" r="r" t="t"/>
              <a:pathLst>
                <a:path extrusionOk="0" h="346" w="1787">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6" name="Google Shape;13886;p99"/>
            <p:cNvSpPr/>
            <p:nvPr/>
          </p:nvSpPr>
          <p:spPr>
            <a:xfrm>
              <a:off x="5663526" y="2182464"/>
              <a:ext cx="69389" cy="68625"/>
            </a:xfrm>
            <a:custGeom>
              <a:rect b="b" l="l" r="r" t="t"/>
              <a:pathLst>
                <a:path extrusionOk="0" h="2156" w="218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887" name="Google Shape;13887;p99"/>
          <p:cNvGrpSpPr/>
          <p:nvPr/>
        </p:nvGrpSpPr>
        <p:grpSpPr>
          <a:xfrm>
            <a:off x="7576605" y="1983877"/>
            <a:ext cx="276698" cy="333133"/>
            <a:chOff x="7576605" y="1983877"/>
            <a:chExt cx="276698" cy="333133"/>
          </a:xfrm>
        </p:grpSpPr>
        <p:sp>
          <p:nvSpPr>
            <p:cNvPr id="13888" name="Google Shape;13888;p99"/>
            <p:cNvSpPr/>
            <p:nvPr/>
          </p:nvSpPr>
          <p:spPr>
            <a:xfrm>
              <a:off x="7576605" y="1983877"/>
              <a:ext cx="276698" cy="333133"/>
            </a:xfrm>
            <a:custGeom>
              <a:rect b="b" l="l" r="r" t="t"/>
              <a:pathLst>
                <a:path extrusionOk="0" h="10466" w="8693">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9" name="Google Shape;13889;p99"/>
            <p:cNvSpPr/>
            <p:nvPr/>
          </p:nvSpPr>
          <p:spPr>
            <a:xfrm>
              <a:off x="7670981" y="2041871"/>
              <a:ext cx="87182" cy="83076"/>
            </a:xfrm>
            <a:custGeom>
              <a:rect b="b" l="l" r="r" t="t"/>
              <a:pathLst>
                <a:path extrusionOk="0" h="2610" w="2739">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890" name="Google Shape;13890;p99"/>
          <p:cNvGrpSpPr/>
          <p:nvPr/>
        </p:nvGrpSpPr>
        <p:grpSpPr>
          <a:xfrm>
            <a:off x="853568" y="1975538"/>
            <a:ext cx="337334" cy="353599"/>
            <a:chOff x="853568" y="1975538"/>
            <a:chExt cx="337334" cy="353599"/>
          </a:xfrm>
        </p:grpSpPr>
        <p:sp>
          <p:nvSpPr>
            <p:cNvPr id="13891" name="Google Shape;13891;p99"/>
            <p:cNvSpPr/>
            <p:nvPr/>
          </p:nvSpPr>
          <p:spPr>
            <a:xfrm>
              <a:off x="853568" y="1975538"/>
              <a:ext cx="337334" cy="353599"/>
            </a:xfrm>
            <a:custGeom>
              <a:rect b="b" l="l" r="r" t="t"/>
              <a:pathLst>
                <a:path extrusionOk="0" h="11109" w="10598">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2" name="Google Shape;13892;p99"/>
            <p:cNvSpPr/>
            <p:nvPr/>
          </p:nvSpPr>
          <p:spPr>
            <a:xfrm>
              <a:off x="938458" y="2136979"/>
              <a:ext cx="166789" cy="76742"/>
            </a:xfrm>
            <a:custGeom>
              <a:rect b="b" l="l" r="r" t="t"/>
              <a:pathLst>
                <a:path extrusionOk="0" h="2411" w="524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3" name="Google Shape;13893;p99"/>
            <p:cNvSpPr/>
            <p:nvPr/>
          </p:nvSpPr>
          <p:spPr>
            <a:xfrm>
              <a:off x="938840" y="2227377"/>
              <a:ext cx="166407" cy="76774"/>
            </a:xfrm>
            <a:custGeom>
              <a:rect b="b" l="l" r="r" t="t"/>
              <a:pathLst>
                <a:path extrusionOk="0" h="2412" w="5228">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4" name="Google Shape;13894;p99"/>
            <p:cNvSpPr/>
            <p:nvPr/>
          </p:nvSpPr>
          <p:spPr>
            <a:xfrm>
              <a:off x="1007052" y="2185106"/>
              <a:ext cx="19003" cy="70153"/>
            </a:xfrm>
            <a:custGeom>
              <a:rect b="b" l="l" r="r" t="t"/>
              <a:pathLst>
                <a:path extrusionOk="0" h="2204" w="597">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895" name="Google Shape;13895;p99"/>
          <p:cNvGrpSpPr/>
          <p:nvPr/>
        </p:nvGrpSpPr>
        <p:grpSpPr>
          <a:xfrm>
            <a:off x="2770052" y="2009628"/>
            <a:ext cx="327085" cy="277079"/>
            <a:chOff x="2770052" y="2009628"/>
            <a:chExt cx="327085" cy="277079"/>
          </a:xfrm>
        </p:grpSpPr>
        <p:sp>
          <p:nvSpPr>
            <p:cNvPr id="13896" name="Google Shape;13896;p99"/>
            <p:cNvSpPr/>
            <p:nvPr/>
          </p:nvSpPr>
          <p:spPr>
            <a:xfrm>
              <a:off x="2770052" y="2023537"/>
              <a:ext cx="327085" cy="263170"/>
            </a:xfrm>
            <a:custGeom>
              <a:rect b="b" l="l" r="r" t="t"/>
              <a:pathLst>
                <a:path extrusionOk="0" h="8268" w="10276">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7" name="Google Shape;13897;p99"/>
            <p:cNvSpPr/>
            <p:nvPr/>
          </p:nvSpPr>
          <p:spPr>
            <a:xfrm>
              <a:off x="3059960" y="2009628"/>
              <a:ext cx="37177" cy="26960"/>
            </a:xfrm>
            <a:custGeom>
              <a:rect b="b" l="l" r="r" t="t"/>
              <a:pathLst>
                <a:path extrusionOk="0" h="847" w="1168">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898" name="Google Shape;13898;p99"/>
          <p:cNvSpPr/>
          <p:nvPr/>
        </p:nvSpPr>
        <p:spPr>
          <a:xfrm>
            <a:off x="7060068" y="1989129"/>
            <a:ext cx="354363" cy="324093"/>
          </a:xfrm>
          <a:custGeom>
            <a:rect b="b" l="l" r="r" t="t"/>
            <a:pathLst>
              <a:path extrusionOk="0" h="10182" w="11133">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899" name="Google Shape;13899;p99"/>
          <p:cNvGrpSpPr/>
          <p:nvPr/>
        </p:nvGrpSpPr>
        <p:grpSpPr>
          <a:xfrm>
            <a:off x="4195399" y="1970604"/>
            <a:ext cx="344879" cy="343573"/>
            <a:chOff x="4195399" y="1970604"/>
            <a:chExt cx="344879" cy="343573"/>
          </a:xfrm>
        </p:grpSpPr>
        <p:sp>
          <p:nvSpPr>
            <p:cNvPr id="13900" name="Google Shape;13900;p99"/>
            <p:cNvSpPr/>
            <p:nvPr/>
          </p:nvSpPr>
          <p:spPr>
            <a:xfrm>
              <a:off x="4195399" y="1970604"/>
              <a:ext cx="344878" cy="343573"/>
            </a:xfrm>
            <a:custGeom>
              <a:rect b="b" l="l" r="r" t="t"/>
              <a:pathLst>
                <a:path extrusionOk="0" h="10794" w="10835">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1" name="Google Shape;13901;p99"/>
            <p:cNvSpPr/>
            <p:nvPr/>
          </p:nvSpPr>
          <p:spPr>
            <a:xfrm>
              <a:off x="4311356" y="1993458"/>
              <a:ext cx="206959" cy="197378"/>
            </a:xfrm>
            <a:custGeom>
              <a:rect b="b" l="l" r="r" t="t"/>
              <a:pathLst>
                <a:path extrusionOk="0" h="6201" w="6502">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2" name="Google Shape;13902;p99"/>
            <p:cNvSpPr/>
            <p:nvPr/>
          </p:nvSpPr>
          <p:spPr>
            <a:xfrm>
              <a:off x="4372374" y="2030476"/>
              <a:ext cx="94026" cy="114493"/>
            </a:xfrm>
            <a:custGeom>
              <a:rect b="b" l="l" r="r" t="t"/>
              <a:pathLst>
                <a:path extrusionOk="0" h="3597" w="2954">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3" name="Google Shape;13903;p99"/>
            <p:cNvSpPr/>
            <p:nvPr/>
          </p:nvSpPr>
          <p:spPr>
            <a:xfrm>
              <a:off x="4426167" y="2098561"/>
              <a:ext cx="114111" cy="113474"/>
            </a:xfrm>
            <a:custGeom>
              <a:rect b="b" l="l" r="r" t="t"/>
              <a:pathLst>
                <a:path extrusionOk="0" h="3565" w="3585">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904" name="Google Shape;13904;p99"/>
          <p:cNvGrpSpPr/>
          <p:nvPr/>
        </p:nvGrpSpPr>
        <p:grpSpPr>
          <a:xfrm>
            <a:off x="4674791" y="1977447"/>
            <a:ext cx="344528" cy="344114"/>
            <a:chOff x="4674791" y="1977447"/>
            <a:chExt cx="344528" cy="344114"/>
          </a:xfrm>
        </p:grpSpPr>
        <p:sp>
          <p:nvSpPr>
            <p:cNvPr id="13905" name="Google Shape;13905;p99"/>
            <p:cNvSpPr/>
            <p:nvPr/>
          </p:nvSpPr>
          <p:spPr>
            <a:xfrm>
              <a:off x="4696022" y="1996768"/>
              <a:ext cx="29570" cy="29220"/>
            </a:xfrm>
            <a:custGeom>
              <a:rect b="b" l="l" r="r" t="t"/>
              <a:pathLst>
                <a:path extrusionOk="0" h="918" w="929">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6" name="Google Shape;13906;p99"/>
            <p:cNvSpPr/>
            <p:nvPr/>
          </p:nvSpPr>
          <p:spPr>
            <a:xfrm>
              <a:off x="4733899" y="1996768"/>
              <a:ext cx="29602" cy="29220"/>
            </a:xfrm>
            <a:custGeom>
              <a:rect b="b" l="l" r="r" t="t"/>
              <a:pathLst>
                <a:path extrusionOk="0" h="918" w="93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7" name="Google Shape;13907;p99"/>
            <p:cNvSpPr/>
            <p:nvPr/>
          </p:nvSpPr>
          <p:spPr>
            <a:xfrm>
              <a:off x="4771809" y="1996768"/>
              <a:ext cx="29602" cy="29220"/>
            </a:xfrm>
            <a:custGeom>
              <a:rect b="b" l="l" r="r" t="t"/>
              <a:pathLst>
                <a:path extrusionOk="0" h="918" w="93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8" name="Google Shape;13908;p99"/>
            <p:cNvSpPr/>
            <p:nvPr/>
          </p:nvSpPr>
          <p:spPr>
            <a:xfrm>
              <a:off x="4674791" y="1977447"/>
              <a:ext cx="344528" cy="344114"/>
            </a:xfrm>
            <a:custGeom>
              <a:rect b="b" l="l" r="r" t="t"/>
              <a:pathLst>
                <a:path extrusionOk="0" h="10811" w="10824">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9" name="Google Shape;13909;p99"/>
            <p:cNvSpPr/>
            <p:nvPr/>
          </p:nvSpPr>
          <p:spPr>
            <a:xfrm>
              <a:off x="4696022" y="2073160"/>
              <a:ext cx="13655" cy="27469"/>
            </a:xfrm>
            <a:custGeom>
              <a:rect b="b" l="l" r="r" t="t"/>
              <a:pathLst>
                <a:path extrusionOk="0" h="863" w="429">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0" name="Google Shape;13910;p99"/>
            <p:cNvSpPr/>
            <p:nvPr/>
          </p:nvSpPr>
          <p:spPr>
            <a:xfrm>
              <a:off x="4711173" y="2279419"/>
              <a:ext cx="28456" cy="10695"/>
            </a:xfrm>
            <a:custGeom>
              <a:rect b="b" l="l" r="r" t="t"/>
              <a:pathLst>
                <a:path extrusionOk="0" h="336" w="894">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1" name="Google Shape;13911;p99"/>
            <p:cNvSpPr/>
            <p:nvPr/>
          </p:nvSpPr>
          <p:spPr>
            <a:xfrm>
              <a:off x="4714197" y="2064216"/>
              <a:ext cx="28456" cy="10631"/>
            </a:xfrm>
            <a:custGeom>
              <a:rect b="b" l="l" r="r" t="t"/>
              <a:pathLst>
                <a:path extrusionOk="0" h="334" w="894">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2" name="Google Shape;13912;p99"/>
            <p:cNvSpPr/>
            <p:nvPr/>
          </p:nvSpPr>
          <p:spPr>
            <a:xfrm>
              <a:off x="4747173" y="2279482"/>
              <a:ext cx="28456" cy="10631"/>
            </a:xfrm>
            <a:custGeom>
              <a:rect b="b" l="l" r="r" t="t"/>
              <a:pathLst>
                <a:path extrusionOk="0" h="334" w="894">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3" name="Google Shape;13913;p99"/>
            <p:cNvSpPr/>
            <p:nvPr/>
          </p:nvSpPr>
          <p:spPr>
            <a:xfrm>
              <a:off x="4750196" y="2064216"/>
              <a:ext cx="28456" cy="10631"/>
            </a:xfrm>
            <a:custGeom>
              <a:rect b="b" l="l" r="r" t="t"/>
              <a:pathLst>
                <a:path extrusionOk="0" h="334" w="894">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4" name="Google Shape;13914;p99"/>
            <p:cNvSpPr/>
            <p:nvPr/>
          </p:nvSpPr>
          <p:spPr>
            <a:xfrm>
              <a:off x="4696022" y="2107791"/>
              <a:ext cx="10631" cy="28838"/>
            </a:xfrm>
            <a:custGeom>
              <a:rect b="b" l="l" r="r" t="t"/>
              <a:pathLst>
                <a:path extrusionOk="0" h="906" w="334">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5" name="Google Shape;13915;p99"/>
            <p:cNvSpPr/>
            <p:nvPr/>
          </p:nvSpPr>
          <p:spPr>
            <a:xfrm>
              <a:off x="4695640" y="2251058"/>
              <a:ext cx="12541" cy="28074"/>
            </a:xfrm>
            <a:custGeom>
              <a:rect b="b" l="l" r="r" t="t"/>
              <a:pathLst>
                <a:path extrusionOk="0" h="882" w="394">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6" name="Google Shape;13916;p99"/>
            <p:cNvSpPr/>
            <p:nvPr/>
          </p:nvSpPr>
          <p:spPr>
            <a:xfrm>
              <a:off x="4782790" y="2279482"/>
              <a:ext cx="28456" cy="10631"/>
            </a:xfrm>
            <a:custGeom>
              <a:rect b="b" l="l" r="r" t="t"/>
              <a:pathLst>
                <a:path extrusionOk="0" h="334" w="894">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7" name="Google Shape;13917;p99"/>
            <p:cNvSpPr/>
            <p:nvPr/>
          </p:nvSpPr>
          <p:spPr>
            <a:xfrm>
              <a:off x="4696022" y="2143409"/>
              <a:ext cx="10631" cy="28456"/>
            </a:xfrm>
            <a:custGeom>
              <a:rect b="b" l="l" r="r" t="t"/>
              <a:pathLst>
                <a:path extrusionOk="0" h="894" w="334">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8" name="Google Shape;13918;p99"/>
            <p:cNvSpPr/>
            <p:nvPr/>
          </p:nvSpPr>
          <p:spPr>
            <a:xfrm>
              <a:off x="4696022" y="2215440"/>
              <a:ext cx="10631" cy="28074"/>
            </a:xfrm>
            <a:custGeom>
              <a:rect b="b" l="l" r="r" t="t"/>
              <a:pathLst>
                <a:path extrusionOk="0" h="882" w="334">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9" name="Google Shape;13919;p99"/>
            <p:cNvSpPr/>
            <p:nvPr/>
          </p:nvSpPr>
          <p:spPr>
            <a:xfrm>
              <a:off x="4696022" y="2179441"/>
              <a:ext cx="10631" cy="28424"/>
            </a:xfrm>
            <a:custGeom>
              <a:rect b="b" l="l" r="r" t="t"/>
              <a:pathLst>
                <a:path extrusionOk="0" h="893" w="334">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0" name="Google Shape;13920;p99"/>
            <p:cNvSpPr/>
            <p:nvPr/>
          </p:nvSpPr>
          <p:spPr>
            <a:xfrm>
              <a:off x="4854790" y="2146847"/>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1" name="Google Shape;13921;p99"/>
            <p:cNvSpPr/>
            <p:nvPr/>
          </p:nvSpPr>
          <p:spPr>
            <a:xfrm>
              <a:off x="4854790" y="2110847"/>
              <a:ext cx="10281" cy="28424"/>
            </a:xfrm>
            <a:custGeom>
              <a:rect b="b" l="l" r="r" t="t"/>
              <a:pathLst>
                <a:path extrusionOk="0" h="893" w="323">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2" name="Google Shape;13922;p99"/>
            <p:cNvSpPr/>
            <p:nvPr/>
          </p:nvSpPr>
          <p:spPr>
            <a:xfrm>
              <a:off x="4854790" y="2182846"/>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3" name="Google Shape;13923;p99"/>
            <p:cNvSpPr/>
            <p:nvPr/>
          </p:nvSpPr>
          <p:spPr>
            <a:xfrm>
              <a:off x="4852912" y="2075738"/>
              <a:ext cx="12159" cy="27915"/>
            </a:xfrm>
            <a:custGeom>
              <a:rect b="b" l="l" r="r" t="t"/>
              <a:pathLst>
                <a:path extrusionOk="0" h="877" w="382">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4" name="Google Shape;13924;p99"/>
            <p:cNvSpPr/>
            <p:nvPr/>
          </p:nvSpPr>
          <p:spPr>
            <a:xfrm>
              <a:off x="4854790" y="2218464"/>
              <a:ext cx="10281" cy="28456"/>
            </a:xfrm>
            <a:custGeom>
              <a:rect b="b" l="l" r="r" t="t"/>
              <a:pathLst>
                <a:path extrusionOk="0" h="894" w="323">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5" name="Google Shape;13925;p99"/>
            <p:cNvSpPr/>
            <p:nvPr/>
          </p:nvSpPr>
          <p:spPr>
            <a:xfrm>
              <a:off x="4821464" y="2064598"/>
              <a:ext cx="29188" cy="10249"/>
            </a:xfrm>
            <a:custGeom>
              <a:rect b="b" l="l" r="r" t="t"/>
              <a:pathLst>
                <a:path extrusionOk="0" h="322" w="917">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6" name="Google Shape;13926;p99"/>
            <p:cNvSpPr/>
            <p:nvPr/>
          </p:nvSpPr>
          <p:spPr>
            <a:xfrm>
              <a:off x="4785464" y="2064216"/>
              <a:ext cx="28456" cy="10631"/>
            </a:xfrm>
            <a:custGeom>
              <a:rect b="b" l="l" r="r" t="t"/>
              <a:pathLst>
                <a:path extrusionOk="0" h="334" w="894">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7" name="Google Shape;13927;p99"/>
            <p:cNvSpPr/>
            <p:nvPr/>
          </p:nvSpPr>
          <p:spPr>
            <a:xfrm>
              <a:off x="4818790" y="2279482"/>
              <a:ext cx="28456" cy="10631"/>
            </a:xfrm>
            <a:custGeom>
              <a:rect b="b" l="l" r="r" t="t"/>
              <a:pathLst>
                <a:path extrusionOk="0" h="334" w="894">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8" name="Google Shape;13928;p99"/>
            <p:cNvSpPr/>
            <p:nvPr/>
          </p:nvSpPr>
          <p:spPr>
            <a:xfrm>
              <a:off x="4851002" y="2253700"/>
              <a:ext cx="14069" cy="28074"/>
            </a:xfrm>
            <a:custGeom>
              <a:rect b="b" l="l" r="r" t="t"/>
              <a:pathLst>
                <a:path extrusionOk="0" h="882" w="442">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9" name="Google Shape;13929;p99"/>
            <p:cNvSpPr/>
            <p:nvPr/>
          </p:nvSpPr>
          <p:spPr>
            <a:xfrm>
              <a:off x="4883596" y="2064980"/>
              <a:ext cx="107299" cy="99310"/>
            </a:xfrm>
            <a:custGeom>
              <a:rect b="b" l="l" r="r" t="t"/>
              <a:pathLst>
                <a:path extrusionOk="0" h="3120" w="3371">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0" name="Google Shape;13930;p99"/>
            <p:cNvSpPr/>
            <p:nvPr/>
          </p:nvSpPr>
          <p:spPr>
            <a:xfrm>
              <a:off x="4882864" y="2190422"/>
              <a:ext cx="107267" cy="99692"/>
            </a:xfrm>
            <a:custGeom>
              <a:rect b="b" l="l" r="r" t="t"/>
              <a:pathLst>
                <a:path extrusionOk="0" h="3132" w="337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931" name="Google Shape;13931;p99"/>
          <p:cNvGrpSpPr/>
          <p:nvPr/>
        </p:nvGrpSpPr>
        <p:grpSpPr>
          <a:xfrm>
            <a:off x="6083810" y="1547297"/>
            <a:ext cx="382819" cy="310788"/>
            <a:chOff x="6083810" y="1547297"/>
            <a:chExt cx="382819" cy="310788"/>
          </a:xfrm>
        </p:grpSpPr>
        <p:sp>
          <p:nvSpPr>
            <p:cNvPr id="13932" name="Google Shape;13932;p99"/>
            <p:cNvSpPr/>
            <p:nvPr/>
          </p:nvSpPr>
          <p:spPr>
            <a:xfrm>
              <a:off x="6083810" y="1547297"/>
              <a:ext cx="382819" cy="310788"/>
            </a:xfrm>
            <a:custGeom>
              <a:rect b="b" l="l" r="r" t="t"/>
              <a:pathLst>
                <a:path extrusionOk="0" h="9764" w="12027">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3" name="Google Shape;13933;p99"/>
            <p:cNvSpPr/>
            <p:nvPr/>
          </p:nvSpPr>
          <p:spPr>
            <a:xfrm>
              <a:off x="6106950" y="1606787"/>
              <a:ext cx="334661" cy="11395"/>
            </a:xfrm>
            <a:custGeom>
              <a:rect b="b" l="l" r="r" t="t"/>
              <a:pathLst>
                <a:path extrusionOk="0" h="358" w="10514">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4" name="Google Shape;13934;p99"/>
            <p:cNvSpPr/>
            <p:nvPr/>
          </p:nvSpPr>
          <p:spPr>
            <a:xfrm>
              <a:off x="6124743" y="1655296"/>
              <a:ext cx="47427" cy="11395"/>
            </a:xfrm>
            <a:custGeom>
              <a:rect b="b" l="l" r="r" t="t"/>
              <a:pathLst>
                <a:path extrusionOk="0" h="358" w="149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5" name="Google Shape;13935;p99"/>
            <p:cNvSpPr/>
            <p:nvPr/>
          </p:nvSpPr>
          <p:spPr>
            <a:xfrm>
              <a:off x="6208520" y="1655296"/>
              <a:ext cx="47395" cy="11395"/>
            </a:xfrm>
            <a:custGeom>
              <a:rect b="b" l="l" r="r" t="t"/>
              <a:pathLst>
                <a:path extrusionOk="0" h="358" w="1489">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6" name="Google Shape;13936;p99"/>
            <p:cNvSpPr/>
            <p:nvPr/>
          </p:nvSpPr>
          <p:spPr>
            <a:xfrm>
              <a:off x="6376391" y="1655296"/>
              <a:ext cx="47395" cy="11395"/>
            </a:xfrm>
            <a:custGeom>
              <a:rect b="b" l="l" r="r" t="t"/>
              <a:pathLst>
                <a:path extrusionOk="0" h="358" w="1489">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7" name="Google Shape;13937;p99"/>
            <p:cNvSpPr/>
            <p:nvPr/>
          </p:nvSpPr>
          <p:spPr>
            <a:xfrm>
              <a:off x="6124743" y="1703041"/>
              <a:ext cx="47427" cy="11427"/>
            </a:xfrm>
            <a:custGeom>
              <a:rect b="b" l="l" r="r" t="t"/>
              <a:pathLst>
                <a:path extrusionOk="0" h="359" w="149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8" name="Google Shape;13938;p99"/>
            <p:cNvSpPr/>
            <p:nvPr/>
          </p:nvSpPr>
          <p:spPr>
            <a:xfrm>
              <a:off x="6292646" y="1703041"/>
              <a:ext cx="47395" cy="11427"/>
            </a:xfrm>
            <a:custGeom>
              <a:rect b="b" l="l" r="r" t="t"/>
              <a:pathLst>
                <a:path extrusionOk="0" h="359" w="1489">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9" name="Google Shape;13939;p99"/>
            <p:cNvSpPr/>
            <p:nvPr/>
          </p:nvSpPr>
          <p:spPr>
            <a:xfrm>
              <a:off x="6124743" y="1750818"/>
              <a:ext cx="47427" cy="11395"/>
            </a:xfrm>
            <a:custGeom>
              <a:rect b="b" l="l" r="r" t="t"/>
              <a:pathLst>
                <a:path extrusionOk="0" h="358" w="149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0" name="Google Shape;13940;p99"/>
            <p:cNvSpPr/>
            <p:nvPr/>
          </p:nvSpPr>
          <p:spPr>
            <a:xfrm>
              <a:off x="6208520" y="1750818"/>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1" name="Google Shape;13941;p99"/>
            <p:cNvSpPr/>
            <p:nvPr/>
          </p:nvSpPr>
          <p:spPr>
            <a:xfrm>
              <a:off x="6376391" y="1750818"/>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2" name="Google Shape;13942;p99"/>
            <p:cNvSpPr/>
            <p:nvPr/>
          </p:nvSpPr>
          <p:spPr>
            <a:xfrm>
              <a:off x="6208520" y="1798563"/>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3" name="Google Shape;13943;p99"/>
            <p:cNvSpPr/>
            <p:nvPr/>
          </p:nvSpPr>
          <p:spPr>
            <a:xfrm>
              <a:off x="6292646" y="1798563"/>
              <a:ext cx="47395" cy="11395"/>
            </a:xfrm>
            <a:custGeom>
              <a:rect b="b" l="l" r="r" t="t"/>
              <a:pathLst>
                <a:path extrusionOk="0" h="358" w="1489">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4" name="Google Shape;13944;p99"/>
            <p:cNvSpPr/>
            <p:nvPr/>
          </p:nvSpPr>
          <p:spPr>
            <a:xfrm>
              <a:off x="6376391" y="1798563"/>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5" name="Google Shape;13945;p99"/>
            <p:cNvSpPr/>
            <p:nvPr/>
          </p:nvSpPr>
          <p:spPr>
            <a:xfrm>
              <a:off x="6207756" y="1690723"/>
              <a:ext cx="48923" cy="35108"/>
            </a:xfrm>
            <a:custGeom>
              <a:rect b="b" l="l" r="r" t="t"/>
              <a:pathLst>
                <a:path extrusionOk="0" h="1103" w="1537">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6" name="Google Shape;13946;p99"/>
            <p:cNvSpPr/>
            <p:nvPr/>
          </p:nvSpPr>
          <p:spPr>
            <a:xfrm>
              <a:off x="6376009" y="1690723"/>
              <a:ext cx="48159" cy="35108"/>
            </a:xfrm>
            <a:custGeom>
              <a:rect b="b" l="l" r="r" t="t"/>
              <a:pathLst>
                <a:path extrusionOk="0" h="1103" w="1513">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7" name="Google Shape;13947;p99"/>
            <p:cNvSpPr/>
            <p:nvPr/>
          </p:nvSpPr>
          <p:spPr>
            <a:xfrm>
              <a:off x="6291500" y="1738595"/>
              <a:ext cx="48923" cy="34981"/>
            </a:xfrm>
            <a:custGeom>
              <a:rect b="b" l="l" r="r" t="t"/>
              <a:pathLst>
                <a:path extrusionOk="0" h="1099" w="1537">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8" name="Google Shape;13948;p99"/>
            <p:cNvSpPr/>
            <p:nvPr/>
          </p:nvSpPr>
          <p:spPr>
            <a:xfrm>
              <a:off x="6123629" y="1786627"/>
              <a:ext cx="48891" cy="34695"/>
            </a:xfrm>
            <a:custGeom>
              <a:rect b="b" l="l" r="r" t="t"/>
              <a:pathLst>
                <a:path extrusionOk="0" h="1090" w="1536">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9" name="Google Shape;13949;p99"/>
            <p:cNvSpPr/>
            <p:nvPr/>
          </p:nvSpPr>
          <p:spPr>
            <a:xfrm>
              <a:off x="6291500" y="1642978"/>
              <a:ext cx="48923" cy="34727"/>
            </a:xfrm>
            <a:custGeom>
              <a:rect b="b" l="l" r="r" t="t"/>
              <a:pathLst>
                <a:path extrusionOk="0" h="1091" w="1537">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950" name="Google Shape;13950;p99"/>
          <p:cNvGrpSpPr/>
          <p:nvPr/>
        </p:nvGrpSpPr>
        <p:grpSpPr>
          <a:xfrm>
            <a:off x="6558300" y="1538193"/>
            <a:ext cx="382788" cy="328613"/>
            <a:chOff x="6558300" y="1538193"/>
            <a:chExt cx="382788" cy="328613"/>
          </a:xfrm>
        </p:grpSpPr>
        <p:sp>
          <p:nvSpPr>
            <p:cNvPr id="13951" name="Google Shape;13951;p99"/>
            <p:cNvSpPr/>
            <p:nvPr/>
          </p:nvSpPr>
          <p:spPr>
            <a:xfrm>
              <a:off x="6558300" y="1538193"/>
              <a:ext cx="382788" cy="328613"/>
            </a:xfrm>
            <a:custGeom>
              <a:rect b="b" l="l" r="r" t="t"/>
              <a:pathLst>
                <a:path extrusionOk="0" h="10324" w="12026">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2" name="Google Shape;13952;p99"/>
            <p:cNvSpPr/>
            <p:nvPr/>
          </p:nvSpPr>
          <p:spPr>
            <a:xfrm>
              <a:off x="6714426" y="1699635"/>
              <a:ext cx="70917" cy="34536"/>
            </a:xfrm>
            <a:custGeom>
              <a:rect b="b" l="l" r="r" t="t"/>
              <a:pathLst>
                <a:path extrusionOk="0" h="1085" w="2228">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953" name="Google Shape;13953;p99"/>
          <p:cNvGrpSpPr/>
          <p:nvPr/>
        </p:nvGrpSpPr>
        <p:grpSpPr>
          <a:xfrm>
            <a:off x="5194002" y="1511297"/>
            <a:ext cx="259605" cy="346024"/>
            <a:chOff x="5194002" y="1511297"/>
            <a:chExt cx="259605" cy="346024"/>
          </a:xfrm>
        </p:grpSpPr>
        <p:sp>
          <p:nvSpPr>
            <p:cNvPr id="13954" name="Google Shape;13954;p99"/>
            <p:cNvSpPr/>
            <p:nvPr/>
          </p:nvSpPr>
          <p:spPr>
            <a:xfrm>
              <a:off x="5216729" y="1543636"/>
              <a:ext cx="169431" cy="159436"/>
            </a:xfrm>
            <a:custGeom>
              <a:rect b="b" l="l" r="r" t="t"/>
              <a:pathLst>
                <a:path extrusionOk="0" h="5009" w="5323">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5" name="Google Shape;13955;p99"/>
            <p:cNvSpPr/>
            <p:nvPr/>
          </p:nvSpPr>
          <p:spPr>
            <a:xfrm>
              <a:off x="5194002" y="1511297"/>
              <a:ext cx="259605" cy="346024"/>
            </a:xfrm>
            <a:custGeom>
              <a:rect b="b" l="l" r="r" t="t"/>
              <a:pathLst>
                <a:path extrusionOk="0" h="10871" w="8156">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6" name="Google Shape;13956;p99"/>
            <p:cNvSpPr/>
            <p:nvPr/>
          </p:nvSpPr>
          <p:spPr>
            <a:xfrm>
              <a:off x="5296304" y="1607105"/>
              <a:ext cx="55002" cy="17156"/>
            </a:xfrm>
            <a:custGeom>
              <a:rect b="b" l="l" r="r" t="t"/>
              <a:pathLst>
                <a:path extrusionOk="0" h="539" w="1728">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7" name="Google Shape;13957;p99"/>
            <p:cNvSpPr/>
            <p:nvPr/>
          </p:nvSpPr>
          <p:spPr>
            <a:xfrm>
              <a:off x="5260686" y="1576103"/>
              <a:ext cx="169813" cy="162970"/>
            </a:xfrm>
            <a:custGeom>
              <a:rect b="b" l="l" r="r" t="t"/>
              <a:pathLst>
                <a:path extrusionOk="0" h="5120" w="5335">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958" name="Google Shape;13958;p99"/>
          <p:cNvGrpSpPr/>
          <p:nvPr/>
        </p:nvGrpSpPr>
        <p:grpSpPr>
          <a:xfrm>
            <a:off x="1394741" y="1512061"/>
            <a:ext cx="252444" cy="351722"/>
            <a:chOff x="1394741" y="1512061"/>
            <a:chExt cx="252444" cy="351722"/>
          </a:xfrm>
        </p:grpSpPr>
        <p:sp>
          <p:nvSpPr>
            <p:cNvPr id="13959" name="Google Shape;13959;p99"/>
            <p:cNvSpPr/>
            <p:nvPr/>
          </p:nvSpPr>
          <p:spPr>
            <a:xfrm>
              <a:off x="1394741" y="1512061"/>
              <a:ext cx="252444" cy="351722"/>
            </a:xfrm>
            <a:custGeom>
              <a:rect b="b" l="l" r="r" t="t"/>
              <a:pathLst>
                <a:path extrusionOk="0" h="11050" w="7931">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0" name="Google Shape;13960;p99"/>
            <p:cNvSpPr/>
            <p:nvPr/>
          </p:nvSpPr>
          <p:spPr>
            <a:xfrm>
              <a:off x="1515282" y="1534024"/>
              <a:ext cx="10631" cy="10281"/>
            </a:xfrm>
            <a:custGeom>
              <a:rect b="b" l="l" r="r" t="t"/>
              <a:pathLst>
                <a:path extrusionOk="0" h="323" w="334">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1" name="Google Shape;13961;p99"/>
            <p:cNvSpPr/>
            <p:nvPr/>
          </p:nvSpPr>
          <p:spPr>
            <a:xfrm>
              <a:off x="1415972" y="1556018"/>
              <a:ext cx="208486" cy="274406"/>
            </a:xfrm>
            <a:custGeom>
              <a:rect b="b" l="l" r="r" t="t"/>
              <a:pathLst>
                <a:path extrusionOk="0" h="8621" w="655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2" name="Google Shape;13962;p99"/>
            <p:cNvSpPr/>
            <p:nvPr/>
          </p:nvSpPr>
          <p:spPr>
            <a:xfrm>
              <a:off x="1449330" y="1665927"/>
              <a:ext cx="31862" cy="32244"/>
            </a:xfrm>
            <a:custGeom>
              <a:rect b="b" l="l" r="r" t="t"/>
              <a:pathLst>
                <a:path extrusionOk="0" h="1013" w="1001">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3" name="Google Shape;13963;p99"/>
            <p:cNvSpPr/>
            <p:nvPr/>
          </p:nvSpPr>
          <p:spPr>
            <a:xfrm>
              <a:off x="1449330" y="1715168"/>
              <a:ext cx="31862" cy="32244"/>
            </a:xfrm>
            <a:custGeom>
              <a:rect b="b" l="l" r="r" t="t"/>
              <a:pathLst>
                <a:path extrusionOk="0" h="1013" w="1001">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4" name="Google Shape;13964;p99"/>
            <p:cNvSpPr/>
            <p:nvPr/>
          </p:nvSpPr>
          <p:spPr>
            <a:xfrm>
              <a:off x="1449330" y="1765205"/>
              <a:ext cx="31862" cy="31862"/>
            </a:xfrm>
            <a:custGeom>
              <a:rect b="b" l="l" r="r" t="t"/>
              <a:pathLst>
                <a:path extrusionOk="0" h="1001" w="1001">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5" name="Google Shape;13965;p99"/>
            <p:cNvSpPr/>
            <p:nvPr/>
          </p:nvSpPr>
          <p:spPr>
            <a:xfrm>
              <a:off x="1493287" y="1665927"/>
              <a:ext cx="59522" cy="10631"/>
            </a:xfrm>
            <a:custGeom>
              <a:rect b="b" l="l" r="r" t="t"/>
              <a:pathLst>
                <a:path extrusionOk="0" h="334" w="187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6" name="Google Shape;13966;p99"/>
            <p:cNvSpPr/>
            <p:nvPr/>
          </p:nvSpPr>
          <p:spPr>
            <a:xfrm>
              <a:off x="1493287" y="1687890"/>
              <a:ext cx="98578" cy="10281"/>
            </a:xfrm>
            <a:custGeom>
              <a:rect b="b" l="l" r="r" t="t"/>
              <a:pathLst>
                <a:path extrusionOk="0" h="323" w="3097">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7" name="Google Shape;13967;p99"/>
            <p:cNvSpPr/>
            <p:nvPr/>
          </p:nvSpPr>
          <p:spPr>
            <a:xfrm>
              <a:off x="1493287" y="1715168"/>
              <a:ext cx="59522" cy="10663"/>
            </a:xfrm>
            <a:custGeom>
              <a:rect b="b" l="l" r="r" t="t"/>
              <a:pathLst>
                <a:path extrusionOk="0" h="335" w="187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8" name="Google Shape;13968;p99"/>
            <p:cNvSpPr/>
            <p:nvPr/>
          </p:nvSpPr>
          <p:spPr>
            <a:xfrm>
              <a:off x="1493287" y="1737545"/>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9" name="Google Shape;13969;p99"/>
            <p:cNvSpPr/>
            <p:nvPr/>
          </p:nvSpPr>
          <p:spPr>
            <a:xfrm>
              <a:off x="1493287" y="1765205"/>
              <a:ext cx="59522" cy="10249"/>
            </a:xfrm>
            <a:custGeom>
              <a:rect b="b" l="l" r="r" t="t"/>
              <a:pathLst>
                <a:path extrusionOk="0" h="322" w="187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0" name="Google Shape;13970;p99"/>
            <p:cNvSpPr/>
            <p:nvPr/>
          </p:nvSpPr>
          <p:spPr>
            <a:xfrm>
              <a:off x="1493287" y="1786818"/>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1" name="Google Shape;13971;p99"/>
            <p:cNvSpPr/>
            <p:nvPr/>
          </p:nvSpPr>
          <p:spPr>
            <a:xfrm>
              <a:off x="1493287" y="1583679"/>
              <a:ext cx="98578" cy="10249"/>
            </a:xfrm>
            <a:custGeom>
              <a:rect b="b" l="l" r="r" t="t"/>
              <a:pathLst>
                <a:path extrusionOk="0" h="322" w="3097">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2" name="Google Shape;13972;p99"/>
            <p:cNvSpPr/>
            <p:nvPr/>
          </p:nvSpPr>
          <p:spPr>
            <a:xfrm>
              <a:off x="1449330" y="1632951"/>
              <a:ext cx="142535" cy="10249"/>
            </a:xfrm>
            <a:custGeom>
              <a:rect b="b" l="l" r="r" t="t"/>
              <a:pathLst>
                <a:path extrusionOk="0" h="322" w="4478">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3" name="Google Shape;13973;p99"/>
            <p:cNvSpPr/>
            <p:nvPr/>
          </p:nvSpPr>
          <p:spPr>
            <a:xfrm>
              <a:off x="1493287" y="1605291"/>
              <a:ext cx="26928" cy="10631"/>
            </a:xfrm>
            <a:custGeom>
              <a:rect b="b" l="l" r="r" t="t"/>
              <a:pathLst>
                <a:path extrusionOk="0" h="334" w="846">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4" name="Google Shape;13974;p99"/>
            <p:cNvSpPr/>
            <p:nvPr/>
          </p:nvSpPr>
          <p:spPr>
            <a:xfrm>
              <a:off x="1531579" y="1605291"/>
              <a:ext cx="26928" cy="10631"/>
            </a:xfrm>
            <a:custGeom>
              <a:rect b="b" l="l" r="r" t="t"/>
              <a:pathLst>
                <a:path extrusionOk="0" h="334" w="846">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5" name="Google Shape;13975;p99"/>
            <p:cNvSpPr/>
            <p:nvPr/>
          </p:nvSpPr>
          <p:spPr>
            <a:xfrm>
              <a:off x="1449712" y="1583679"/>
              <a:ext cx="32244" cy="32244"/>
            </a:xfrm>
            <a:custGeom>
              <a:rect b="b" l="l" r="r" t="t"/>
              <a:pathLst>
                <a:path extrusionOk="0" h="1013" w="1013">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976" name="Google Shape;13976;p99"/>
          <p:cNvGrpSpPr/>
          <p:nvPr/>
        </p:nvGrpSpPr>
        <p:grpSpPr>
          <a:xfrm>
            <a:off x="855096" y="1504485"/>
            <a:ext cx="380909" cy="339594"/>
            <a:chOff x="855096" y="1504485"/>
            <a:chExt cx="380909" cy="339594"/>
          </a:xfrm>
        </p:grpSpPr>
        <p:sp>
          <p:nvSpPr>
            <p:cNvPr id="13977" name="Google Shape;13977;p99"/>
            <p:cNvSpPr/>
            <p:nvPr/>
          </p:nvSpPr>
          <p:spPr>
            <a:xfrm>
              <a:off x="1092707" y="1504485"/>
              <a:ext cx="107299" cy="136837"/>
            </a:xfrm>
            <a:custGeom>
              <a:rect b="b" l="l" r="r" t="t"/>
              <a:pathLst>
                <a:path extrusionOk="0" h="4299" w="3371">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8" name="Google Shape;13978;p99"/>
            <p:cNvSpPr/>
            <p:nvPr/>
          </p:nvSpPr>
          <p:spPr>
            <a:xfrm>
              <a:off x="855096" y="1521896"/>
              <a:ext cx="214152" cy="322183"/>
            </a:xfrm>
            <a:custGeom>
              <a:rect b="b" l="l" r="r" t="t"/>
              <a:pathLst>
                <a:path extrusionOk="0" h="10122" w="6728">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9" name="Google Shape;13979;p99"/>
            <p:cNvSpPr/>
            <p:nvPr/>
          </p:nvSpPr>
          <p:spPr>
            <a:xfrm>
              <a:off x="896411" y="1808780"/>
              <a:ext cx="11395" cy="34918"/>
            </a:xfrm>
            <a:custGeom>
              <a:rect b="b" l="l" r="r" t="t"/>
              <a:pathLst>
                <a:path extrusionOk="0" h="1097" w="358">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0" name="Google Shape;13980;p99"/>
            <p:cNvSpPr/>
            <p:nvPr/>
          </p:nvSpPr>
          <p:spPr>
            <a:xfrm>
              <a:off x="1015391" y="1808780"/>
              <a:ext cx="11395" cy="34918"/>
            </a:xfrm>
            <a:custGeom>
              <a:rect b="b" l="l" r="r" t="t"/>
              <a:pathLst>
                <a:path extrusionOk="0" h="1097" w="358">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1" name="Google Shape;13981;p99"/>
            <p:cNvSpPr/>
            <p:nvPr/>
          </p:nvSpPr>
          <p:spPr>
            <a:xfrm>
              <a:off x="1057471" y="1522660"/>
              <a:ext cx="178534" cy="186110"/>
            </a:xfrm>
            <a:custGeom>
              <a:rect b="b" l="l" r="r" t="t"/>
              <a:pathLst>
                <a:path extrusionOk="0" h="5847" w="5609">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982" name="Google Shape;13982;p99"/>
          <p:cNvGrpSpPr/>
          <p:nvPr/>
        </p:nvGrpSpPr>
        <p:grpSpPr>
          <a:xfrm>
            <a:off x="1819576" y="1511679"/>
            <a:ext cx="352103" cy="352103"/>
            <a:chOff x="1819576" y="1511679"/>
            <a:chExt cx="352103" cy="352103"/>
          </a:xfrm>
        </p:grpSpPr>
        <p:sp>
          <p:nvSpPr>
            <p:cNvPr id="13983" name="Google Shape;13983;p99"/>
            <p:cNvSpPr/>
            <p:nvPr/>
          </p:nvSpPr>
          <p:spPr>
            <a:xfrm>
              <a:off x="1819576" y="1511679"/>
              <a:ext cx="352103" cy="352103"/>
            </a:xfrm>
            <a:custGeom>
              <a:rect b="b" l="l" r="r" t="t"/>
              <a:pathLst>
                <a:path extrusionOk="0" h="11062" w="11062">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4" name="Google Shape;13984;p99"/>
            <p:cNvSpPr/>
            <p:nvPr/>
          </p:nvSpPr>
          <p:spPr>
            <a:xfrm>
              <a:off x="1885146" y="1578204"/>
              <a:ext cx="182322" cy="180603"/>
            </a:xfrm>
            <a:custGeom>
              <a:rect b="b" l="l" r="r" t="t"/>
              <a:pathLst>
                <a:path extrusionOk="0" h="5674" w="5728">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5" name="Google Shape;13985;p99"/>
            <p:cNvSpPr/>
            <p:nvPr/>
          </p:nvSpPr>
          <p:spPr>
            <a:xfrm>
              <a:off x="1923820" y="1610193"/>
              <a:ext cx="183054" cy="186874"/>
            </a:xfrm>
            <a:custGeom>
              <a:rect b="b" l="l" r="r" t="t"/>
              <a:pathLst>
                <a:path extrusionOk="0" h="5871" w="5751">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6" name="Google Shape;13986;p99"/>
            <p:cNvSpPr/>
            <p:nvPr/>
          </p:nvSpPr>
          <p:spPr>
            <a:xfrm>
              <a:off x="1974207" y="1638617"/>
              <a:ext cx="43989" cy="15597"/>
            </a:xfrm>
            <a:custGeom>
              <a:rect b="b" l="l" r="r" t="t"/>
              <a:pathLst>
                <a:path extrusionOk="0" h="490" w="1382">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987" name="Google Shape;13987;p99"/>
          <p:cNvGrpSpPr/>
          <p:nvPr/>
        </p:nvGrpSpPr>
        <p:grpSpPr>
          <a:xfrm>
            <a:off x="5621097" y="1500761"/>
            <a:ext cx="371424" cy="355446"/>
            <a:chOff x="5621097" y="1500761"/>
            <a:chExt cx="371424" cy="355446"/>
          </a:xfrm>
        </p:grpSpPr>
        <p:sp>
          <p:nvSpPr>
            <p:cNvPr id="13988" name="Google Shape;13988;p99"/>
            <p:cNvSpPr/>
            <p:nvPr/>
          </p:nvSpPr>
          <p:spPr>
            <a:xfrm>
              <a:off x="5621097" y="1539721"/>
              <a:ext cx="324061" cy="316486"/>
            </a:xfrm>
            <a:custGeom>
              <a:rect b="b" l="l" r="r" t="t"/>
              <a:pathLst>
                <a:path extrusionOk="0" h="9943" w="10181">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9" name="Google Shape;13989;p99"/>
            <p:cNvSpPr/>
            <p:nvPr/>
          </p:nvSpPr>
          <p:spPr>
            <a:xfrm>
              <a:off x="5669606" y="1500761"/>
              <a:ext cx="322915" cy="316390"/>
            </a:xfrm>
            <a:custGeom>
              <a:rect b="b" l="l" r="r" t="t"/>
              <a:pathLst>
                <a:path extrusionOk="0" h="9940" w="10145">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990" name="Google Shape;13990;p99"/>
          <p:cNvGrpSpPr/>
          <p:nvPr/>
        </p:nvGrpSpPr>
        <p:grpSpPr>
          <a:xfrm>
            <a:off x="4670239" y="1541599"/>
            <a:ext cx="359679" cy="321833"/>
            <a:chOff x="4670239" y="1541599"/>
            <a:chExt cx="359679" cy="321833"/>
          </a:xfrm>
        </p:grpSpPr>
        <p:sp>
          <p:nvSpPr>
            <p:cNvPr id="13991" name="Google Shape;13991;p99"/>
            <p:cNvSpPr/>
            <p:nvPr/>
          </p:nvSpPr>
          <p:spPr>
            <a:xfrm>
              <a:off x="4818790" y="1606787"/>
              <a:ext cx="28838" cy="49687"/>
            </a:xfrm>
            <a:custGeom>
              <a:rect b="b" l="l" r="r" t="t"/>
              <a:pathLst>
                <a:path extrusionOk="0" h="1561" w="906">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2" name="Google Shape;13992;p99"/>
            <p:cNvSpPr/>
            <p:nvPr/>
          </p:nvSpPr>
          <p:spPr>
            <a:xfrm>
              <a:off x="4875256" y="1557896"/>
              <a:ext cx="82281" cy="82663"/>
            </a:xfrm>
            <a:custGeom>
              <a:rect b="b" l="l" r="r" t="t"/>
              <a:pathLst>
                <a:path extrusionOk="0" h="2597" w="2585">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3" name="Google Shape;13993;p99"/>
            <p:cNvSpPr/>
            <p:nvPr/>
          </p:nvSpPr>
          <p:spPr>
            <a:xfrm>
              <a:off x="4775215" y="1541599"/>
              <a:ext cx="199001" cy="147850"/>
            </a:xfrm>
            <a:custGeom>
              <a:rect b="b" l="l" r="r" t="t"/>
              <a:pathLst>
                <a:path extrusionOk="0" h="4645" w="6252">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4" name="Google Shape;13994;p99"/>
            <p:cNvSpPr/>
            <p:nvPr/>
          </p:nvSpPr>
          <p:spPr>
            <a:xfrm>
              <a:off x="4901803" y="1574957"/>
              <a:ext cx="28838" cy="50069"/>
            </a:xfrm>
            <a:custGeom>
              <a:rect b="b" l="l" r="r" t="t"/>
              <a:pathLst>
                <a:path extrusionOk="0" h="1573" w="906">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5" name="Google Shape;13995;p99"/>
            <p:cNvSpPr/>
            <p:nvPr/>
          </p:nvSpPr>
          <p:spPr>
            <a:xfrm>
              <a:off x="4670239" y="1657269"/>
              <a:ext cx="359679" cy="206163"/>
            </a:xfrm>
            <a:custGeom>
              <a:rect b="b" l="l" r="r" t="t"/>
              <a:pathLst>
                <a:path extrusionOk="0" h="6477" w="1130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996" name="Google Shape;13996;p99"/>
          <p:cNvGrpSpPr/>
          <p:nvPr/>
        </p:nvGrpSpPr>
        <p:grpSpPr>
          <a:xfrm>
            <a:off x="4212429" y="1502385"/>
            <a:ext cx="321037" cy="353822"/>
            <a:chOff x="4212429" y="1502385"/>
            <a:chExt cx="321037" cy="353822"/>
          </a:xfrm>
        </p:grpSpPr>
        <p:sp>
          <p:nvSpPr>
            <p:cNvPr id="13997" name="Google Shape;13997;p99"/>
            <p:cNvSpPr/>
            <p:nvPr/>
          </p:nvSpPr>
          <p:spPr>
            <a:xfrm>
              <a:off x="4310592" y="1585938"/>
              <a:ext cx="125092" cy="163001"/>
            </a:xfrm>
            <a:custGeom>
              <a:rect b="b" l="l" r="r" t="t"/>
              <a:pathLst>
                <a:path extrusionOk="0" h="5121" w="393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8" name="Google Shape;13998;p99"/>
            <p:cNvSpPr/>
            <p:nvPr/>
          </p:nvSpPr>
          <p:spPr>
            <a:xfrm>
              <a:off x="4248428" y="1536124"/>
              <a:ext cx="253972" cy="152179"/>
            </a:xfrm>
            <a:custGeom>
              <a:rect b="b" l="l" r="r" t="t"/>
              <a:pathLst>
                <a:path extrusionOk="0" h="4781" w="7979">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9" name="Google Shape;13999;p99"/>
            <p:cNvSpPr/>
            <p:nvPr/>
          </p:nvSpPr>
          <p:spPr>
            <a:xfrm>
              <a:off x="4248428" y="1633270"/>
              <a:ext cx="238407" cy="187288"/>
            </a:xfrm>
            <a:custGeom>
              <a:rect b="b" l="l" r="r" t="t"/>
              <a:pathLst>
                <a:path extrusionOk="0" h="5884" w="749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00" name="Google Shape;14000;p99"/>
            <p:cNvSpPr/>
            <p:nvPr/>
          </p:nvSpPr>
          <p:spPr>
            <a:xfrm>
              <a:off x="4212429" y="1502385"/>
              <a:ext cx="321037" cy="353822"/>
            </a:xfrm>
            <a:custGeom>
              <a:rect b="b" l="l" r="r" t="t"/>
              <a:pathLst>
                <a:path extrusionOk="0" h="11116" w="10086">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001" name="Google Shape;14001;p99"/>
          <p:cNvGrpSpPr/>
          <p:nvPr/>
        </p:nvGrpSpPr>
        <p:grpSpPr>
          <a:xfrm>
            <a:off x="2302788" y="1505981"/>
            <a:ext cx="336188" cy="335425"/>
            <a:chOff x="2302788" y="1505981"/>
            <a:chExt cx="336188" cy="335425"/>
          </a:xfrm>
        </p:grpSpPr>
        <p:sp>
          <p:nvSpPr>
            <p:cNvPr id="14002" name="Google Shape;14002;p99"/>
            <p:cNvSpPr/>
            <p:nvPr/>
          </p:nvSpPr>
          <p:spPr>
            <a:xfrm>
              <a:off x="2302788" y="1505981"/>
              <a:ext cx="336188" cy="335425"/>
            </a:xfrm>
            <a:custGeom>
              <a:rect b="b" l="l" r="r" t="t"/>
              <a:pathLst>
                <a:path extrusionOk="0" h="10538" w="10562">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03" name="Google Shape;14003;p99"/>
            <p:cNvSpPr/>
            <p:nvPr/>
          </p:nvSpPr>
          <p:spPr>
            <a:xfrm>
              <a:off x="2327806" y="1530618"/>
              <a:ext cx="287266" cy="286916"/>
            </a:xfrm>
            <a:custGeom>
              <a:rect b="b" l="l" r="r" t="t"/>
              <a:pathLst>
                <a:path extrusionOk="0" h="9014" w="9025">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04" name="Google Shape;14004;p99"/>
            <p:cNvSpPr/>
            <p:nvPr/>
          </p:nvSpPr>
          <p:spPr>
            <a:xfrm>
              <a:off x="2352061" y="1669333"/>
              <a:ext cx="16679" cy="9485"/>
            </a:xfrm>
            <a:custGeom>
              <a:rect b="b" l="l" r="r" t="t"/>
              <a:pathLst>
                <a:path extrusionOk="0" h="298" w="524">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05" name="Google Shape;14005;p99"/>
            <p:cNvSpPr/>
            <p:nvPr/>
          </p:nvSpPr>
          <p:spPr>
            <a:xfrm>
              <a:off x="2466871" y="1554490"/>
              <a:ext cx="123946" cy="124328"/>
            </a:xfrm>
            <a:custGeom>
              <a:rect b="b" l="l" r="r" t="t"/>
              <a:pathLst>
                <a:path extrusionOk="0" h="3906" w="3894">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06" name="Google Shape;14006;p99"/>
            <p:cNvSpPr/>
            <p:nvPr/>
          </p:nvSpPr>
          <p:spPr>
            <a:xfrm>
              <a:off x="2466107" y="1776950"/>
              <a:ext cx="9517" cy="16711"/>
            </a:xfrm>
            <a:custGeom>
              <a:rect b="b" l="l" r="r" t="t"/>
              <a:pathLst>
                <a:path extrusionOk="0" h="525" w="299">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07" name="Google Shape;14007;p99"/>
            <p:cNvSpPr/>
            <p:nvPr/>
          </p:nvSpPr>
          <p:spPr>
            <a:xfrm>
              <a:off x="2384272" y="1587944"/>
              <a:ext cx="16329" cy="15087"/>
            </a:xfrm>
            <a:custGeom>
              <a:rect b="b" l="l" r="r" t="t"/>
              <a:pathLst>
                <a:path extrusionOk="0" h="474" w="513">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08" name="Google Shape;14008;p99"/>
            <p:cNvSpPr/>
            <p:nvPr/>
          </p:nvSpPr>
          <p:spPr>
            <a:xfrm>
              <a:off x="2541544" y="1745216"/>
              <a:ext cx="15565" cy="15087"/>
            </a:xfrm>
            <a:custGeom>
              <a:rect b="b" l="l" r="r" t="t"/>
              <a:pathLst>
                <a:path extrusionOk="0" h="474" w="489">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09" name="Google Shape;14009;p99"/>
            <p:cNvSpPr/>
            <p:nvPr/>
          </p:nvSpPr>
          <p:spPr>
            <a:xfrm>
              <a:off x="2541544" y="1587944"/>
              <a:ext cx="16329" cy="15087"/>
            </a:xfrm>
            <a:custGeom>
              <a:rect b="b" l="l" r="r" t="t"/>
              <a:pathLst>
                <a:path extrusionOk="0" h="474" w="513">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0" name="Google Shape;14010;p99"/>
            <p:cNvSpPr/>
            <p:nvPr/>
          </p:nvSpPr>
          <p:spPr>
            <a:xfrm>
              <a:off x="2384654" y="1744452"/>
              <a:ext cx="15947" cy="15469"/>
            </a:xfrm>
            <a:custGeom>
              <a:rect b="b" l="l" r="r" t="t"/>
              <a:pathLst>
                <a:path extrusionOk="0" h="486" w="501">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1" name="Google Shape;14011;p99"/>
            <p:cNvSpPr/>
            <p:nvPr/>
          </p:nvSpPr>
          <p:spPr>
            <a:xfrm>
              <a:off x="2360018" y="1624548"/>
              <a:ext cx="18207" cy="12605"/>
            </a:xfrm>
            <a:custGeom>
              <a:rect b="b" l="l" r="r" t="t"/>
              <a:pathLst>
                <a:path extrusionOk="0" h="396" w="572">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2" name="Google Shape;14012;p99"/>
            <p:cNvSpPr/>
            <p:nvPr/>
          </p:nvSpPr>
          <p:spPr>
            <a:xfrm>
              <a:off x="2564271" y="1711126"/>
              <a:ext cx="17475" cy="12796"/>
            </a:xfrm>
            <a:custGeom>
              <a:rect b="b" l="l" r="r" t="t"/>
              <a:pathLst>
                <a:path extrusionOk="0" h="402" w="549">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3" name="Google Shape;14013;p99"/>
            <p:cNvSpPr/>
            <p:nvPr/>
          </p:nvSpPr>
          <p:spPr>
            <a:xfrm>
              <a:off x="2507805" y="1563912"/>
              <a:ext cx="14069" cy="16392"/>
            </a:xfrm>
            <a:custGeom>
              <a:rect b="b" l="l" r="r" t="t"/>
              <a:pathLst>
                <a:path extrusionOk="0" h="515" w="442">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4" name="Google Shape;14014;p99"/>
            <p:cNvSpPr/>
            <p:nvPr/>
          </p:nvSpPr>
          <p:spPr>
            <a:xfrm>
              <a:off x="2420654" y="1767974"/>
              <a:ext cx="14419" cy="16583"/>
            </a:xfrm>
            <a:custGeom>
              <a:rect b="b" l="l" r="r" t="t"/>
              <a:pathLst>
                <a:path extrusionOk="0" h="521" w="453">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5" name="Google Shape;14015;p99"/>
            <p:cNvSpPr/>
            <p:nvPr/>
          </p:nvSpPr>
          <p:spPr>
            <a:xfrm>
              <a:off x="2422532" y="1562448"/>
              <a:ext cx="14451" cy="17093"/>
            </a:xfrm>
            <a:custGeom>
              <a:rect b="b" l="l" r="r" t="t"/>
              <a:pathLst>
                <a:path extrusionOk="0" h="537" w="454">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6" name="Google Shape;14016;p99"/>
            <p:cNvSpPr/>
            <p:nvPr/>
          </p:nvSpPr>
          <p:spPr>
            <a:xfrm>
              <a:off x="2505545" y="1768770"/>
              <a:ext cx="14037" cy="16552"/>
            </a:xfrm>
            <a:custGeom>
              <a:rect b="b" l="l" r="r" t="t"/>
              <a:pathLst>
                <a:path extrusionOk="0" h="520" w="441">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7" name="Google Shape;14017;p99"/>
            <p:cNvSpPr/>
            <p:nvPr/>
          </p:nvSpPr>
          <p:spPr>
            <a:xfrm>
              <a:off x="2565417" y="1625885"/>
              <a:ext cx="17825" cy="13146"/>
            </a:xfrm>
            <a:custGeom>
              <a:rect b="b" l="l" r="r" t="t"/>
              <a:pathLst>
                <a:path extrusionOk="0" h="413" w="56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8" name="Google Shape;14018;p99"/>
            <p:cNvSpPr/>
            <p:nvPr/>
          </p:nvSpPr>
          <p:spPr>
            <a:xfrm>
              <a:off x="2359254" y="1709312"/>
              <a:ext cx="17825" cy="12732"/>
            </a:xfrm>
            <a:custGeom>
              <a:rect b="b" l="l" r="r" t="t"/>
              <a:pathLst>
                <a:path extrusionOk="0" h="400" w="56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019" name="Google Shape;14019;p99"/>
          <p:cNvGrpSpPr/>
          <p:nvPr/>
        </p:nvGrpSpPr>
        <p:grpSpPr>
          <a:xfrm>
            <a:off x="2780301" y="1521896"/>
            <a:ext cx="333133" cy="321038"/>
            <a:chOff x="2780301" y="1521896"/>
            <a:chExt cx="333133" cy="321038"/>
          </a:xfrm>
        </p:grpSpPr>
        <p:sp>
          <p:nvSpPr>
            <p:cNvPr id="14020" name="Google Shape;14020;p99"/>
            <p:cNvSpPr/>
            <p:nvPr/>
          </p:nvSpPr>
          <p:spPr>
            <a:xfrm>
              <a:off x="3009573" y="1542745"/>
              <a:ext cx="72031" cy="9517"/>
            </a:xfrm>
            <a:custGeom>
              <a:rect b="b" l="l" r="r" t="t"/>
              <a:pathLst>
                <a:path extrusionOk="0" h="299" w="2263">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1" name="Google Shape;14021;p99"/>
            <p:cNvSpPr/>
            <p:nvPr/>
          </p:nvSpPr>
          <p:spPr>
            <a:xfrm>
              <a:off x="2967876" y="1542745"/>
              <a:ext cx="30366" cy="9517"/>
            </a:xfrm>
            <a:custGeom>
              <a:rect b="b" l="l" r="r" t="t"/>
              <a:pathLst>
                <a:path extrusionOk="0" h="299" w="954">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2" name="Google Shape;14022;p99"/>
            <p:cNvSpPr/>
            <p:nvPr/>
          </p:nvSpPr>
          <p:spPr>
            <a:xfrm>
              <a:off x="3061870" y="1563594"/>
              <a:ext cx="19735" cy="9517"/>
            </a:xfrm>
            <a:custGeom>
              <a:rect b="b" l="l" r="r" t="t"/>
              <a:pathLst>
                <a:path extrusionOk="0" h="299" w="62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3" name="Google Shape;14023;p99"/>
            <p:cNvSpPr/>
            <p:nvPr/>
          </p:nvSpPr>
          <p:spPr>
            <a:xfrm>
              <a:off x="2967876" y="1563594"/>
              <a:ext cx="82663" cy="9517"/>
            </a:xfrm>
            <a:custGeom>
              <a:rect b="b" l="l" r="r" t="t"/>
              <a:pathLst>
                <a:path extrusionOk="0" h="299" w="2597">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4" name="Google Shape;14024;p99"/>
            <p:cNvSpPr/>
            <p:nvPr/>
          </p:nvSpPr>
          <p:spPr>
            <a:xfrm>
              <a:off x="2936809" y="1521896"/>
              <a:ext cx="176625" cy="96286"/>
            </a:xfrm>
            <a:custGeom>
              <a:rect b="b" l="l" r="r" t="t"/>
              <a:pathLst>
                <a:path extrusionOk="0" h="3025" w="5549">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5" name="Google Shape;14025;p99"/>
            <p:cNvSpPr/>
            <p:nvPr/>
          </p:nvSpPr>
          <p:spPr>
            <a:xfrm>
              <a:off x="2811367" y="1767115"/>
              <a:ext cx="72413" cy="9485"/>
            </a:xfrm>
            <a:custGeom>
              <a:rect b="b" l="l" r="r" t="t"/>
              <a:pathLst>
                <a:path extrusionOk="0" h="298" w="2275">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6" name="Google Shape;14026;p99"/>
            <p:cNvSpPr/>
            <p:nvPr/>
          </p:nvSpPr>
          <p:spPr>
            <a:xfrm>
              <a:off x="2894730" y="1767115"/>
              <a:ext cx="20117" cy="9485"/>
            </a:xfrm>
            <a:custGeom>
              <a:rect b="b" l="l" r="r" t="t"/>
              <a:pathLst>
                <a:path extrusionOk="0" h="298" w="632">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7" name="Google Shape;14027;p99"/>
            <p:cNvSpPr/>
            <p:nvPr/>
          </p:nvSpPr>
          <p:spPr>
            <a:xfrm>
              <a:off x="2811367" y="1787932"/>
              <a:ext cx="20117" cy="9517"/>
            </a:xfrm>
            <a:custGeom>
              <a:rect b="b" l="l" r="r" t="t"/>
              <a:pathLst>
                <a:path extrusionOk="0" h="299" w="632">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8" name="Google Shape;14028;p99"/>
            <p:cNvSpPr/>
            <p:nvPr/>
          </p:nvSpPr>
          <p:spPr>
            <a:xfrm>
              <a:off x="2842815" y="1787932"/>
              <a:ext cx="72031" cy="9517"/>
            </a:xfrm>
            <a:custGeom>
              <a:rect b="b" l="l" r="r" t="t"/>
              <a:pathLst>
                <a:path extrusionOk="0" h="299" w="2263">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9" name="Google Shape;14029;p99"/>
            <p:cNvSpPr/>
            <p:nvPr/>
          </p:nvSpPr>
          <p:spPr>
            <a:xfrm>
              <a:off x="2780301" y="1746266"/>
              <a:ext cx="166375" cy="96668"/>
            </a:xfrm>
            <a:custGeom>
              <a:rect b="b" l="l" r="r" t="t"/>
              <a:pathLst>
                <a:path extrusionOk="0" h="3037" w="5227">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0" name="Google Shape;14030;p99"/>
            <p:cNvSpPr/>
            <p:nvPr/>
          </p:nvSpPr>
          <p:spPr>
            <a:xfrm>
              <a:off x="3020172" y="1720102"/>
              <a:ext cx="61432" cy="9517"/>
            </a:xfrm>
            <a:custGeom>
              <a:rect b="b" l="l" r="r" t="t"/>
              <a:pathLst>
                <a:path extrusionOk="0" h="299" w="193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1" name="Google Shape;14031;p99"/>
            <p:cNvSpPr/>
            <p:nvPr/>
          </p:nvSpPr>
          <p:spPr>
            <a:xfrm>
              <a:off x="2988724" y="1720102"/>
              <a:ext cx="19735" cy="9517"/>
            </a:xfrm>
            <a:custGeom>
              <a:rect b="b" l="l" r="r" t="t"/>
              <a:pathLst>
                <a:path extrusionOk="0" h="299" w="62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2" name="Google Shape;14032;p99"/>
            <p:cNvSpPr/>
            <p:nvPr/>
          </p:nvSpPr>
          <p:spPr>
            <a:xfrm>
              <a:off x="2957658" y="1699253"/>
              <a:ext cx="155776" cy="75087"/>
            </a:xfrm>
            <a:custGeom>
              <a:rect b="b" l="l" r="r" t="t"/>
              <a:pathLst>
                <a:path extrusionOk="0" h="2359" w="4894">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3" name="Google Shape;14033;p99"/>
            <p:cNvSpPr/>
            <p:nvPr/>
          </p:nvSpPr>
          <p:spPr>
            <a:xfrm>
              <a:off x="2811367" y="1626108"/>
              <a:ext cx="72413" cy="9517"/>
            </a:xfrm>
            <a:custGeom>
              <a:rect b="b" l="l" r="r" t="t"/>
              <a:pathLst>
                <a:path extrusionOk="0" h="299" w="2275">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4" name="Google Shape;14034;p99"/>
            <p:cNvSpPr/>
            <p:nvPr/>
          </p:nvSpPr>
          <p:spPr>
            <a:xfrm>
              <a:off x="2895112" y="1626108"/>
              <a:ext cx="30366" cy="9517"/>
            </a:xfrm>
            <a:custGeom>
              <a:rect b="b" l="l" r="r" t="t"/>
              <a:pathLst>
                <a:path extrusionOk="0" h="299" w="954">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5" name="Google Shape;14035;p99"/>
            <p:cNvSpPr/>
            <p:nvPr/>
          </p:nvSpPr>
          <p:spPr>
            <a:xfrm>
              <a:off x="2811367" y="1667805"/>
              <a:ext cx="72413" cy="9517"/>
            </a:xfrm>
            <a:custGeom>
              <a:rect b="b" l="l" r="r" t="t"/>
              <a:pathLst>
                <a:path extrusionOk="0" h="299" w="2275">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6" name="Google Shape;14036;p99"/>
            <p:cNvSpPr/>
            <p:nvPr/>
          </p:nvSpPr>
          <p:spPr>
            <a:xfrm>
              <a:off x="2895112" y="1667805"/>
              <a:ext cx="30366" cy="9517"/>
            </a:xfrm>
            <a:custGeom>
              <a:rect b="b" l="l" r="r" t="t"/>
              <a:pathLst>
                <a:path extrusionOk="0" h="299" w="954">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7" name="Google Shape;14037;p99"/>
            <p:cNvSpPr/>
            <p:nvPr/>
          </p:nvSpPr>
          <p:spPr>
            <a:xfrm>
              <a:off x="2811367" y="1646957"/>
              <a:ext cx="20117" cy="9517"/>
            </a:xfrm>
            <a:custGeom>
              <a:rect b="b" l="l" r="r" t="t"/>
              <a:pathLst>
                <a:path extrusionOk="0" h="299" w="632">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8" name="Google Shape;14038;p99"/>
            <p:cNvSpPr/>
            <p:nvPr/>
          </p:nvSpPr>
          <p:spPr>
            <a:xfrm>
              <a:off x="2842815" y="1646957"/>
              <a:ext cx="82663" cy="9517"/>
            </a:xfrm>
            <a:custGeom>
              <a:rect b="b" l="l" r="r" t="t"/>
              <a:pathLst>
                <a:path extrusionOk="0" h="299" w="2597">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9" name="Google Shape;14039;p99"/>
            <p:cNvSpPr/>
            <p:nvPr/>
          </p:nvSpPr>
          <p:spPr>
            <a:xfrm>
              <a:off x="2780301" y="1605291"/>
              <a:ext cx="176625" cy="117516"/>
            </a:xfrm>
            <a:custGeom>
              <a:rect b="b" l="l" r="r" t="t"/>
              <a:pathLst>
                <a:path extrusionOk="0" h="3692" w="5549">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4040" name="Google Shape;14040;p99"/>
          <p:cNvSpPr/>
          <p:nvPr/>
        </p:nvSpPr>
        <p:spPr>
          <a:xfrm>
            <a:off x="3358621" y="1823199"/>
            <a:ext cx="15183" cy="9485"/>
          </a:xfrm>
          <a:custGeom>
            <a:rect b="b" l="l" r="r" t="t"/>
            <a:pathLst>
              <a:path extrusionOk="0" h="298" w="477">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1" name="Google Shape;14041;p99"/>
          <p:cNvSpPr/>
          <p:nvPr/>
        </p:nvSpPr>
        <p:spPr>
          <a:xfrm>
            <a:off x="3427946" y="1823199"/>
            <a:ext cx="15215" cy="9485"/>
          </a:xfrm>
          <a:custGeom>
            <a:rect b="b" l="l" r="r" t="t"/>
            <a:pathLst>
              <a:path extrusionOk="0" h="298" w="478">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2" name="Google Shape;14042;p99"/>
          <p:cNvSpPr/>
          <p:nvPr/>
        </p:nvSpPr>
        <p:spPr>
          <a:xfrm>
            <a:off x="3385135" y="1823199"/>
            <a:ext cx="31480" cy="9485"/>
          </a:xfrm>
          <a:custGeom>
            <a:rect b="b" l="l" r="r" t="t"/>
            <a:pathLst>
              <a:path extrusionOk="0" h="298" w="989">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4043" name="Google Shape;14043;p99"/>
          <p:cNvGrpSpPr/>
          <p:nvPr/>
        </p:nvGrpSpPr>
        <p:grpSpPr>
          <a:xfrm>
            <a:off x="3316159" y="1515085"/>
            <a:ext cx="211893" cy="339594"/>
            <a:chOff x="3316159" y="1515085"/>
            <a:chExt cx="211893" cy="339594"/>
          </a:xfrm>
        </p:grpSpPr>
        <p:sp>
          <p:nvSpPr>
            <p:cNvPr id="14044" name="Google Shape;14044;p99"/>
            <p:cNvSpPr/>
            <p:nvPr/>
          </p:nvSpPr>
          <p:spPr>
            <a:xfrm>
              <a:off x="3316159" y="1557514"/>
              <a:ext cx="169049" cy="297165"/>
            </a:xfrm>
            <a:custGeom>
              <a:rect b="b" l="l" r="r" t="t"/>
              <a:pathLst>
                <a:path extrusionOk="0" h="9336" w="5311">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5" name="Google Shape;14045;p99"/>
            <p:cNvSpPr/>
            <p:nvPr/>
          </p:nvSpPr>
          <p:spPr>
            <a:xfrm>
              <a:off x="3337772" y="1610161"/>
              <a:ext cx="132667" cy="127415"/>
            </a:xfrm>
            <a:custGeom>
              <a:rect b="b" l="l" r="r" t="t"/>
              <a:pathLst>
                <a:path extrusionOk="0" h="4003" w="4168">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6" name="Google Shape;14046;p99"/>
            <p:cNvSpPr/>
            <p:nvPr/>
          </p:nvSpPr>
          <p:spPr>
            <a:xfrm>
              <a:off x="3343056" y="1749290"/>
              <a:ext cx="41729" cy="41729"/>
            </a:xfrm>
            <a:custGeom>
              <a:rect b="b" l="l" r="r" t="t"/>
              <a:pathLst>
                <a:path extrusionOk="0" h="1311" w="1311">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7" name="Google Shape;14047;p99"/>
            <p:cNvSpPr/>
            <p:nvPr/>
          </p:nvSpPr>
          <p:spPr>
            <a:xfrm>
              <a:off x="3417347" y="1749290"/>
              <a:ext cx="41729" cy="41729"/>
            </a:xfrm>
            <a:custGeom>
              <a:rect b="b" l="l" r="r" t="t"/>
              <a:pathLst>
                <a:path extrusionOk="0" h="1311" w="1311">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8" name="Google Shape;14048;p99"/>
            <p:cNvSpPr/>
            <p:nvPr/>
          </p:nvSpPr>
          <p:spPr>
            <a:xfrm>
              <a:off x="3464710" y="1536315"/>
              <a:ext cx="41729" cy="41315"/>
            </a:xfrm>
            <a:custGeom>
              <a:rect b="b" l="l" r="r" t="t"/>
              <a:pathLst>
                <a:path extrusionOk="0" h="1298" w="1311">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9" name="Google Shape;14049;p99"/>
            <p:cNvSpPr/>
            <p:nvPr/>
          </p:nvSpPr>
          <p:spPr>
            <a:xfrm>
              <a:off x="3464710" y="1515085"/>
              <a:ext cx="63342" cy="62546"/>
            </a:xfrm>
            <a:custGeom>
              <a:rect b="b" l="l" r="r" t="t"/>
              <a:pathLst>
                <a:path extrusionOk="0" h="1965" w="199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050" name="Google Shape;14050;p99"/>
          <p:cNvGrpSpPr/>
          <p:nvPr/>
        </p:nvGrpSpPr>
        <p:grpSpPr>
          <a:xfrm>
            <a:off x="3716358" y="1544655"/>
            <a:ext cx="361971" cy="314958"/>
            <a:chOff x="3716358" y="1544655"/>
            <a:chExt cx="361971" cy="314958"/>
          </a:xfrm>
        </p:grpSpPr>
        <p:sp>
          <p:nvSpPr>
            <p:cNvPr id="14051" name="Google Shape;14051;p99"/>
            <p:cNvSpPr/>
            <p:nvPr/>
          </p:nvSpPr>
          <p:spPr>
            <a:xfrm>
              <a:off x="3767509" y="1646957"/>
              <a:ext cx="231213" cy="10663"/>
            </a:xfrm>
            <a:custGeom>
              <a:rect b="b" l="l" r="r" t="t"/>
              <a:pathLst>
                <a:path extrusionOk="0" h="335" w="7264">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2" name="Google Shape;14052;p99"/>
            <p:cNvSpPr/>
            <p:nvPr/>
          </p:nvSpPr>
          <p:spPr>
            <a:xfrm>
              <a:off x="3767509" y="1618532"/>
              <a:ext cx="152020" cy="10663"/>
            </a:xfrm>
            <a:custGeom>
              <a:rect b="b" l="l" r="r" t="t"/>
              <a:pathLst>
                <a:path extrusionOk="0" h="335" w="4776">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3" name="Google Shape;14053;p99"/>
            <p:cNvSpPr/>
            <p:nvPr/>
          </p:nvSpPr>
          <p:spPr>
            <a:xfrm>
              <a:off x="3931624" y="1618532"/>
              <a:ext cx="67098" cy="10663"/>
            </a:xfrm>
            <a:custGeom>
              <a:rect b="b" l="l" r="r" t="t"/>
              <a:pathLst>
                <a:path extrusionOk="0" h="335" w="2108">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4" name="Google Shape;14054;p99"/>
            <p:cNvSpPr/>
            <p:nvPr/>
          </p:nvSpPr>
          <p:spPr>
            <a:xfrm>
              <a:off x="3767509" y="1590108"/>
              <a:ext cx="39087" cy="10663"/>
            </a:xfrm>
            <a:custGeom>
              <a:rect b="b" l="l" r="r" t="t"/>
              <a:pathLst>
                <a:path extrusionOk="0" h="335" w="1228">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5" name="Google Shape;14055;p99"/>
            <p:cNvSpPr/>
            <p:nvPr/>
          </p:nvSpPr>
          <p:spPr>
            <a:xfrm>
              <a:off x="3818309" y="1590108"/>
              <a:ext cx="180412" cy="10663"/>
            </a:xfrm>
            <a:custGeom>
              <a:rect b="b" l="l" r="r" t="t"/>
              <a:pathLst>
                <a:path extrusionOk="0" h="335" w="5668">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4056" name="Google Shape;14056;p99"/>
            <p:cNvGrpSpPr/>
            <p:nvPr/>
          </p:nvGrpSpPr>
          <p:grpSpPr>
            <a:xfrm>
              <a:off x="3716358" y="1544655"/>
              <a:ext cx="361971" cy="314958"/>
              <a:chOff x="3716358" y="1544655"/>
              <a:chExt cx="361971" cy="314958"/>
            </a:xfrm>
          </p:grpSpPr>
          <p:sp>
            <p:nvSpPr>
              <p:cNvPr id="14057" name="Google Shape;14057;p99"/>
              <p:cNvSpPr/>
              <p:nvPr/>
            </p:nvSpPr>
            <p:spPr>
              <a:xfrm>
                <a:off x="3767509" y="1675381"/>
                <a:ext cx="84540" cy="10663"/>
              </a:xfrm>
              <a:custGeom>
                <a:rect b="b" l="l" r="r" t="t"/>
                <a:pathLst>
                  <a:path extrusionOk="0" h="335" w="2656">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8" name="Google Shape;14058;p99"/>
              <p:cNvSpPr/>
              <p:nvPr/>
            </p:nvSpPr>
            <p:spPr>
              <a:xfrm>
                <a:off x="3875158" y="1675381"/>
                <a:ext cx="123564" cy="10663"/>
              </a:xfrm>
              <a:custGeom>
                <a:rect b="b" l="l" r="r" t="t"/>
                <a:pathLst>
                  <a:path extrusionOk="0" h="335" w="3882">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9" name="Google Shape;14059;p99"/>
              <p:cNvSpPr/>
              <p:nvPr/>
            </p:nvSpPr>
            <p:spPr>
              <a:xfrm>
                <a:off x="3767509" y="1703423"/>
                <a:ext cx="174747" cy="10663"/>
              </a:xfrm>
              <a:custGeom>
                <a:rect b="b" l="l" r="r" t="t"/>
                <a:pathLst>
                  <a:path extrusionOk="0" h="335" w="549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0" name="Google Shape;14060;p99"/>
              <p:cNvSpPr/>
              <p:nvPr/>
            </p:nvSpPr>
            <p:spPr>
              <a:xfrm>
                <a:off x="3954351" y="1703423"/>
                <a:ext cx="44371" cy="10663"/>
              </a:xfrm>
              <a:custGeom>
                <a:rect b="b" l="l" r="r" t="t"/>
                <a:pathLst>
                  <a:path extrusionOk="0" h="335" w="1394">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1" name="Google Shape;14061;p99"/>
              <p:cNvSpPr/>
              <p:nvPr/>
            </p:nvSpPr>
            <p:spPr>
              <a:xfrm>
                <a:off x="3716358" y="1544655"/>
                <a:ext cx="361971" cy="314958"/>
              </a:xfrm>
              <a:custGeom>
                <a:rect b="b" l="l" r="r" t="t"/>
                <a:pathLst>
                  <a:path extrusionOk="0" h="9895" w="11372">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4062" name="Google Shape;14062;p99"/>
          <p:cNvGrpSpPr/>
          <p:nvPr/>
        </p:nvGrpSpPr>
        <p:grpSpPr>
          <a:xfrm>
            <a:off x="7011924" y="1557552"/>
            <a:ext cx="499533" cy="305136"/>
            <a:chOff x="7009649" y="1541981"/>
            <a:chExt cx="524940" cy="320655"/>
          </a:xfrm>
        </p:grpSpPr>
        <p:sp>
          <p:nvSpPr>
            <p:cNvPr id="14063" name="Google Shape;14063;p99"/>
            <p:cNvSpPr/>
            <p:nvPr/>
          </p:nvSpPr>
          <p:spPr>
            <a:xfrm>
              <a:off x="7009649" y="1541981"/>
              <a:ext cx="524940" cy="320655"/>
            </a:xfrm>
            <a:custGeom>
              <a:rect b="b" l="l" r="r" t="t"/>
              <a:pathLst>
                <a:path extrusionOk="0" h="10074" w="16492">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4" name="Google Shape;14064;p99"/>
            <p:cNvSpPr/>
            <p:nvPr/>
          </p:nvSpPr>
          <p:spPr>
            <a:xfrm>
              <a:off x="7110104" y="1604909"/>
              <a:ext cx="61782" cy="41697"/>
            </a:xfrm>
            <a:custGeom>
              <a:rect b="b" l="l" r="r" t="t"/>
              <a:pathLst>
                <a:path extrusionOk="0" h="1310" w="1941">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5" name="Google Shape;14065;p99"/>
            <p:cNvSpPr/>
            <p:nvPr/>
          </p:nvSpPr>
          <p:spPr>
            <a:xfrm>
              <a:off x="7110455" y="1655296"/>
              <a:ext cx="96700" cy="15183"/>
            </a:xfrm>
            <a:custGeom>
              <a:rect b="b" l="l" r="r" t="t"/>
              <a:pathLst>
                <a:path extrusionOk="0" h="477" w="3038">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6" name="Google Shape;14066;p99"/>
            <p:cNvSpPr/>
            <p:nvPr/>
          </p:nvSpPr>
          <p:spPr>
            <a:xfrm>
              <a:off x="7146104" y="1676909"/>
              <a:ext cx="61050" cy="41729"/>
            </a:xfrm>
            <a:custGeom>
              <a:rect b="b" l="l" r="r" t="t"/>
              <a:pathLst>
                <a:path extrusionOk="0" h="1311" w="1918">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7" name="Google Shape;14067;p99"/>
            <p:cNvSpPr/>
            <p:nvPr/>
          </p:nvSpPr>
          <p:spPr>
            <a:xfrm>
              <a:off x="7110455" y="1726563"/>
              <a:ext cx="96700" cy="15183"/>
            </a:xfrm>
            <a:custGeom>
              <a:rect b="b" l="l" r="r" t="t"/>
              <a:pathLst>
                <a:path extrusionOk="0" h="477" w="3038">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8" name="Google Shape;14068;p99"/>
            <p:cNvSpPr/>
            <p:nvPr/>
          </p:nvSpPr>
          <p:spPr>
            <a:xfrm>
              <a:off x="7262825" y="1636739"/>
              <a:ext cx="48541" cy="80371"/>
            </a:xfrm>
            <a:custGeom>
              <a:rect b="b" l="l" r="r" t="t"/>
              <a:pathLst>
                <a:path extrusionOk="0" h="2525" w="1525">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9" name="Google Shape;14069;p99"/>
            <p:cNvSpPr/>
            <p:nvPr/>
          </p:nvSpPr>
          <p:spPr>
            <a:xfrm>
              <a:off x="7380691" y="1636357"/>
              <a:ext cx="48891" cy="80371"/>
            </a:xfrm>
            <a:custGeom>
              <a:rect b="b" l="l" r="r" t="t"/>
              <a:pathLst>
                <a:path extrusionOk="0" h="2525" w="1536">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0" name="Google Shape;14070;p99"/>
            <p:cNvSpPr/>
            <p:nvPr/>
          </p:nvSpPr>
          <p:spPr>
            <a:xfrm>
              <a:off x="7321933" y="1626744"/>
              <a:ext cx="48923" cy="99851"/>
            </a:xfrm>
            <a:custGeom>
              <a:rect b="b" l="l" r="r" t="t"/>
              <a:pathLst>
                <a:path extrusionOk="0" h="3137" w="1537">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071" name="Google Shape;14071;p99"/>
          <p:cNvGrpSpPr/>
          <p:nvPr/>
        </p:nvGrpSpPr>
        <p:grpSpPr>
          <a:xfrm>
            <a:off x="8034034" y="1518109"/>
            <a:ext cx="282746" cy="340358"/>
            <a:chOff x="8034034" y="1518109"/>
            <a:chExt cx="282746" cy="340358"/>
          </a:xfrm>
        </p:grpSpPr>
        <p:sp>
          <p:nvSpPr>
            <p:cNvPr id="14072" name="Google Shape;14072;p99"/>
            <p:cNvSpPr/>
            <p:nvPr/>
          </p:nvSpPr>
          <p:spPr>
            <a:xfrm>
              <a:off x="8034034" y="1518109"/>
              <a:ext cx="282746" cy="340358"/>
            </a:xfrm>
            <a:custGeom>
              <a:rect b="b" l="l" r="r" t="t"/>
              <a:pathLst>
                <a:path extrusionOk="0" h="10693" w="8883">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3" name="Google Shape;14073;p99"/>
            <p:cNvSpPr/>
            <p:nvPr/>
          </p:nvSpPr>
          <p:spPr>
            <a:xfrm>
              <a:off x="8161736" y="1632569"/>
              <a:ext cx="28456" cy="173601"/>
            </a:xfrm>
            <a:custGeom>
              <a:rect b="b" l="l" r="r" t="t"/>
              <a:pathLst>
                <a:path extrusionOk="0" h="5454" w="894">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4" name="Google Shape;14074;p99"/>
            <p:cNvSpPr/>
            <p:nvPr/>
          </p:nvSpPr>
          <p:spPr>
            <a:xfrm>
              <a:off x="8214796" y="1632951"/>
              <a:ext cx="33008" cy="173601"/>
            </a:xfrm>
            <a:custGeom>
              <a:rect b="b" l="l" r="r" t="t"/>
              <a:pathLst>
                <a:path extrusionOk="0" h="5454" w="1037">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5" name="Google Shape;14075;p99"/>
            <p:cNvSpPr/>
            <p:nvPr/>
          </p:nvSpPr>
          <p:spPr>
            <a:xfrm>
              <a:off x="8103391" y="1632569"/>
              <a:ext cx="33390" cy="173601"/>
            </a:xfrm>
            <a:custGeom>
              <a:rect b="b" l="l" r="r" t="t"/>
              <a:pathLst>
                <a:path extrusionOk="0" h="5454" w="1049">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076" name="Google Shape;14076;p99"/>
          <p:cNvGrpSpPr/>
          <p:nvPr/>
        </p:nvGrpSpPr>
        <p:grpSpPr>
          <a:xfrm>
            <a:off x="7582302" y="1499934"/>
            <a:ext cx="369133" cy="360411"/>
            <a:chOff x="7582302" y="1499934"/>
            <a:chExt cx="369133" cy="360411"/>
          </a:xfrm>
        </p:grpSpPr>
        <p:sp>
          <p:nvSpPr>
            <p:cNvPr id="14077" name="Google Shape;14077;p99"/>
            <p:cNvSpPr/>
            <p:nvPr/>
          </p:nvSpPr>
          <p:spPr>
            <a:xfrm>
              <a:off x="7582302" y="1499934"/>
              <a:ext cx="369133" cy="360411"/>
            </a:xfrm>
            <a:custGeom>
              <a:rect b="b" l="l" r="r" t="t"/>
              <a:pathLst>
                <a:path extrusionOk="0" h="11323" w="11597">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8" name="Google Shape;14078;p99"/>
            <p:cNvSpPr/>
            <p:nvPr/>
          </p:nvSpPr>
          <p:spPr>
            <a:xfrm>
              <a:off x="7850598" y="1634829"/>
              <a:ext cx="77729" cy="51214"/>
            </a:xfrm>
            <a:custGeom>
              <a:rect b="b" l="l" r="r" t="t"/>
              <a:pathLst>
                <a:path extrusionOk="0" h="1609" w="2442">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9" name="Google Shape;14079;p99"/>
            <p:cNvSpPr/>
            <p:nvPr/>
          </p:nvSpPr>
          <p:spPr>
            <a:xfrm>
              <a:off x="7753962" y="1635593"/>
              <a:ext cx="70917" cy="48541"/>
            </a:xfrm>
            <a:custGeom>
              <a:rect b="b" l="l" r="r" t="t"/>
              <a:pathLst>
                <a:path extrusionOk="0" h="1525" w="2228">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0" name="Google Shape;14080;p99"/>
            <p:cNvSpPr/>
            <p:nvPr/>
          </p:nvSpPr>
          <p:spPr>
            <a:xfrm>
              <a:off x="7750174" y="1695465"/>
              <a:ext cx="180794" cy="31862"/>
            </a:xfrm>
            <a:custGeom>
              <a:rect b="b" l="l" r="r" t="t"/>
              <a:pathLst>
                <a:path extrusionOk="0" h="1001" w="568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1" name="Google Shape;14081;p99"/>
            <p:cNvSpPr/>
            <p:nvPr/>
          </p:nvSpPr>
          <p:spPr>
            <a:xfrm>
              <a:off x="7613750" y="1535424"/>
              <a:ext cx="43225" cy="32371"/>
            </a:xfrm>
            <a:custGeom>
              <a:rect b="b" l="l" r="r" t="t"/>
              <a:pathLst>
                <a:path extrusionOk="0" h="1017" w="1358">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University Digital Choice Boards by Slidesgo">
  <a:themeElements>
    <a:clrScheme name="Simple Light">
      <a:dk1>
        <a:srgbClr val="0C4F72"/>
      </a:dk1>
      <a:lt1>
        <a:srgbClr val="D62828"/>
      </a:lt1>
      <a:dk2>
        <a:srgbClr val="F77F00"/>
      </a:dk2>
      <a:lt2>
        <a:srgbClr val="FCBF49"/>
      </a:lt2>
      <a:accent1>
        <a:srgbClr val="EAE2B7"/>
      </a:accent1>
      <a:accent2>
        <a:srgbClr val="0C4F72"/>
      </a:accent2>
      <a:accent3>
        <a:srgbClr val="D62828"/>
      </a:accent3>
      <a:accent4>
        <a:srgbClr val="F77F00"/>
      </a:accent4>
      <a:accent5>
        <a:srgbClr val="FCBF49"/>
      </a:accent5>
      <a:accent6>
        <a:srgbClr val="EAE2B7"/>
      </a:accent6>
      <a:hlink>
        <a:srgbClr val="0C4F7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kelly</dc:creator>
</cp:coreProperties>
</file>